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261" r:id="rId3"/>
    <p:sldId id="258" r:id="rId4"/>
    <p:sldId id="259" r:id="rId5"/>
    <p:sldId id="260" r:id="rId6"/>
    <p:sldId id="262" r:id="rId7"/>
    <p:sldId id="263" r:id="rId8"/>
    <p:sldId id="264" r:id="rId9"/>
    <p:sldId id="278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1A608-ABE4-4FB8-B31A-E0935E685B1C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1298B-BD8D-45CD-A8CF-962096BC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01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0943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454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49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7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00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13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3" y="1122363"/>
            <a:ext cx="9144000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3" y="3602038"/>
            <a:ext cx="9144000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2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93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4"/>
            <a:ext cx="10515600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9"/>
            <a:ext cx="10515600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85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3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52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426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36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2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70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71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13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523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76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9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446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5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7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73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06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31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75000"/>
                <a:lumOff val="25000"/>
              </a:schemeClr>
            </a:gs>
            <a:gs pos="46000">
              <a:schemeClr val="tx1">
                <a:lumMod val="85000"/>
                <a:lumOff val="15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27A0D-B404-4A8A-AEDE-AD4882E93C8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52AAC-9D20-435D-BA23-8476C7B8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4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26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922338" y="556419"/>
            <a:ext cx="5183187" cy="5745162"/>
            <a:chOff x="581" y="413"/>
            <a:chExt cx="3265" cy="3619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041" y="558"/>
              <a:ext cx="431" cy="449"/>
            </a:xfrm>
            <a:custGeom>
              <a:avLst/>
              <a:gdLst>
                <a:gd name="T0" fmla="*/ 220 w 328"/>
                <a:gd name="T1" fmla="*/ 0 h 342"/>
                <a:gd name="T2" fmla="*/ 15 w 328"/>
                <a:gd name="T3" fmla="*/ 219 h 342"/>
                <a:gd name="T4" fmla="*/ 0 w 328"/>
                <a:gd name="T5" fmla="*/ 263 h 342"/>
                <a:gd name="T6" fmla="*/ 48 w 328"/>
                <a:gd name="T7" fmla="*/ 327 h 342"/>
                <a:gd name="T8" fmla="*/ 108 w 328"/>
                <a:gd name="T9" fmla="*/ 342 h 342"/>
                <a:gd name="T10" fmla="*/ 313 w 328"/>
                <a:gd name="T11" fmla="*/ 124 h 342"/>
                <a:gd name="T12" fmla="*/ 328 w 328"/>
                <a:gd name="T13" fmla="*/ 79 h 342"/>
                <a:gd name="T14" fmla="*/ 280 w 328"/>
                <a:gd name="T15" fmla="*/ 15 h 342"/>
                <a:gd name="T16" fmla="*/ 220 w 328"/>
                <a:gd name="T17" fmla="*/ 0 h 342"/>
                <a:gd name="T18" fmla="*/ 209 w 328"/>
                <a:gd name="T19" fmla="*/ 112 h 342"/>
                <a:gd name="T20" fmla="*/ 192 w 328"/>
                <a:gd name="T21" fmla="*/ 208 h 342"/>
                <a:gd name="T22" fmla="*/ 120 w 328"/>
                <a:gd name="T23" fmla="*/ 230 h 342"/>
                <a:gd name="T24" fmla="*/ 137 w 328"/>
                <a:gd name="T25" fmla="*/ 135 h 342"/>
                <a:gd name="T26" fmla="*/ 209 w 328"/>
                <a:gd name="T27" fmla="*/ 11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8" h="342">
                  <a:moveTo>
                    <a:pt x="220" y="0"/>
                  </a:moveTo>
                  <a:cubicBezTo>
                    <a:pt x="134" y="49"/>
                    <a:pt x="102" y="170"/>
                    <a:pt x="15" y="219"/>
                  </a:cubicBezTo>
                  <a:cubicBezTo>
                    <a:pt x="25" y="235"/>
                    <a:pt x="21" y="256"/>
                    <a:pt x="0" y="263"/>
                  </a:cubicBezTo>
                  <a:cubicBezTo>
                    <a:pt x="16" y="284"/>
                    <a:pt x="32" y="306"/>
                    <a:pt x="48" y="327"/>
                  </a:cubicBezTo>
                  <a:cubicBezTo>
                    <a:pt x="70" y="322"/>
                    <a:pt x="94" y="327"/>
                    <a:pt x="108" y="342"/>
                  </a:cubicBezTo>
                  <a:cubicBezTo>
                    <a:pt x="195" y="294"/>
                    <a:pt x="227" y="173"/>
                    <a:pt x="313" y="124"/>
                  </a:cubicBezTo>
                  <a:cubicBezTo>
                    <a:pt x="302" y="107"/>
                    <a:pt x="307" y="85"/>
                    <a:pt x="328" y="79"/>
                  </a:cubicBezTo>
                  <a:cubicBezTo>
                    <a:pt x="312" y="57"/>
                    <a:pt x="296" y="36"/>
                    <a:pt x="280" y="15"/>
                  </a:cubicBezTo>
                  <a:cubicBezTo>
                    <a:pt x="258" y="20"/>
                    <a:pt x="234" y="16"/>
                    <a:pt x="220" y="0"/>
                  </a:cubicBezTo>
                  <a:close/>
                  <a:moveTo>
                    <a:pt x="209" y="112"/>
                  </a:moveTo>
                  <a:cubicBezTo>
                    <a:pt x="224" y="132"/>
                    <a:pt x="215" y="173"/>
                    <a:pt x="192" y="208"/>
                  </a:cubicBezTo>
                  <a:cubicBezTo>
                    <a:pt x="168" y="242"/>
                    <a:pt x="135" y="251"/>
                    <a:pt x="120" y="230"/>
                  </a:cubicBezTo>
                  <a:cubicBezTo>
                    <a:pt x="105" y="211"/>
                    <a:pt x="114" y="169"/>
                    <a:pt x="137" y="135"/>
                  </a:cubicBezTo>
                  <a:cubicBezTo>
                    <a:pt x="160" y="100"/>
                    <a:pt x="193" y="92"/>
                    <a:pt x="209" y="11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2998" y="529"/>
              <a:ext cx="518" cy="507"/>
            </a:xfrm>
            <a:custGeom>
              <a:avLst/>
              <a:gdLst>
                <a:gd name="T0" fmla="*/ 294 w 395"/>
                <a:gd name="T1" fmla="*/ 0 h 386"/>
                <a:gd name="T2" fmla="*/ 0 w 395"/>
                <a:gd name="T3" fmla="*/ 252 h 386"/>
                <a:gd name="T4" fmla="*/ 101 w 395"/>
                <a:gd name="T5" fmla="*/ 386 h 386"/>
                <a:gd name="T6" fmla="*/ 395 w 395"/>
                <a:gd name="T7" fmla="*/ 135 h 386"/>
                <a:gd name="T8" fmla="*/ 294 w 395"/>
                <a:gd name="T9" fmla="*/ 0 h 386"/>
                <a:gd name="T10" fmla="*/ 48 w 395"/>
                <a:gd name="T11" fmla="*/ 241 h 386"/>
                <a:gd name="T12" fmla="*/ 253 w 395"/>
                <a:gd name="T13" fmla="*/ 22 h 386"/>
                <a:gd name="T14" fmla="*/ 313 w 395"/>
                <a:gd name="T15" fmla="*/ 37 h 386"/>
                <a:gd name="T16" fmla="*/ 361 w 395"/>
                <a:gd name="T17" fmla="*/ 101 h 386"/>
                <a:gd name="T18" fmla="*/ 346 w 395"/>
                <a:gd name="T19" fmla="*/ 146 h 386"/>
                <a:gd name="T20" fmla="*/ 141 w 395"/>
                <a:gd name="T21" fmla="*/ 364 h 386"/>
                <a:gd name="T22" fmla="*/ 81 w 395"/>
                <a:gd name="T23" fmla="*/ 349 h 386"/>
                <a:gd name="T24" fmla="*/ 33 w 395"/>
                <a:gd name="T25" fmla="*/ 285 h 386"/>
                <a:gd name="T26" fmla="*/ 48 w 395"/>
                <a:gd name="T27" fmla="*/ 24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5" h="386">
                  <a:moveTo>
                    <a:pt x="294" y="0"/>
                  </a:moveTo>
                  <a:cubicBezTo>
                    <a:pt x="155" y="30"/>
                    <a:pt x="138" y="222"/>
                    <a:pt x="0" y="252"/>
                  </a:cubicBezTo>
                  <a:cubicBezTo>
                    <a:pt x="34" y="297"/>
                    <a:pt x="67" y="342"/>
                    <a:pt x="101" y="386"/>
                  </a:cubicBezTo>
                  <a:cubicBezTo>
                    <a:pt x="239" y="356"/>
                    <a:pt x="256" y="165"/>
                    <a:pt x="395" y="135"/>
                  </a:cubicBezTo>
                  <a:cubicBezTo>
                    <a:pt x="361" y="90"/>
                    <a:pt x="327" y="45"/>
                    <a:pt x="294" y="0"/>
                  </a:cubicBezTo>
                  <a:close/>
                  <a:moveTo>
                    <a:pt x="48" y="241"/>
                  </a:moveTo>
                  <a:cubicBezTo>
                    <a:pt x="135" y="192"/>
                    <a:pt x="167" y="71"/>
                    <a:pt x="253" y="22"/>
                  </a:cubicBezTo>
                  <a:cubicBezTo>
                    <a:pt x="267" y="38"/>
                    <a:pt x="291" y="42"/>
                    <a:pt x="313" y="37"/>
                  </a:cubicBezTo>
                  <a:cubicBezTo>
                    <a:pt x="329" y="58"/>
                    <a:pt x="345" y="79"/>
                    <a:pt x="361" y="101"/>
                  </a:cubicBezTo>
                  <a:cubicBezTo>
                    <a:pt x="340" y="107"/>
                    <a:pt x="335" y="129"/>
                    <a:pt x="346" y="146"/>
                  </a:cubicBezTo>
                  <a:cubicBezTo>
                    <a:pt x="260" y="195"/>
                    <a:pt x="228" y="316"/>
                    <a:pt x="141" y="364"/>
                  </a:cubicBezTo>
                  <a:cubicBezTo>
                    <a:pt x="127" y="349"/>
                    <a:pt x="103" y="344"/>
                    <a:pt x="81" y="349"/>
                  </a:cubicBezTo>
                  <a:cubicBezTo>
                    <a:pt x="65" y="328"/>
                    <a:pt x="49" y="306"/>
                    <a:pt x="33" y="285"/>
                  </a:cubicBezTo>
                  <a:cubicBezTo>
                    <a:pt x="54" y="278"/>
                    <a:pt x="58" y="257"/>
                    <a:pt x="48" y="2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2947" y="501"/>
              <a:ext cx="621" cy="563"/>
            </a:xfrm>
            <a:custGeom>
              <a:avLst/>
              <a:gdLst>
                <a:gd name="T0" fmla="*/ 0 w 473"/>
                <a:gd name="T1" fmla="*/ 258 h 429"/>
                <a:gd name="T2" fmla="*/ 14 w 473"/>
                <a:gd name="T3" fmla="*/ 276 h 429"/>
                <a:gd name="T4" fmla="*/ 115 w 473"/>
                <a:gd name="T5" fmla="*/ 411 h 429"/>
                <a:gd name="T6" fmla="*/ 128 w 473"/>
                <a:gd name="T7" fmla="*/ 429 h 429"/>
                <a:gd name="T8" fmla="*/ 153 w 473"/>
                <a:gd name="T9" fmla="*/ 425 h 429"/>
                <a:gd name="T10" fmla="*/ 447 w 473"/>
                <a:gd name="T11" fmla="*/ 174 h 429"/>
                <a:gd name="T12" fmla="*/ 473 w 473"/>
                <a:gd name="T13" fmla="*/ 170 h 429"/>
                <a:gd name="T14" fmla="*/ 459 w 473"/>
                <a:gd name="T15" fmla="*/ 152 h 429"/>
                <a:gd name="T16" fmla="*/ 358 w 473"/>
                <a:gd name="T17" fmla="*/ 18 h 429"/>
                <a:gd name="T18" fmla="*/ 345 w 473"/>
                <a:gd name="T19" fmla="*/ 0 h 429"/>
                <a:gd name="T20" fmla="*/ 319 w 473"/>
                <a:gd name="T21" fmla="*/ 3 h 429"/>
                <a:gd name="T22" fmla="*/ 25 w 473"/>
                <a:gd name="T23" fmla="*/ 255 h 429"/>
                <a:gd name="T24" fmla="*/ 0 w 473"/>
                <a:gd name="T25" fmla="*/ 258 h 429"/>
                <a:gd name="T26" fmla="*/ 39 w 473"/>
                <a:gd name="T27" fmla="*/ 273 h 429"/>
                <a:gd name="T28" fmla="*/ 333 w 473"/>
                <a:gd name="T29" fmla="*/ 21 h 429"/>
                <a:gd name="T30" fmla="*/ 434 w 473"/>
                <a:gd name="T31" fmla="*/ 156 h 429"/>
                <a:gd name="T32" fmla="*/ 140 w 473"/>
                <a:gd name="T33" fmla="*/ 407 h 429"/>
                <a:gd name="T34" fmla="*/ 39 w 473"/>
                <a:gd name="T35" fmla="*/ 273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3" h="429">
                  <a:moveTo>
                    <a:pt x="0" y="258"/>
                  </a:moveTo>
                  <a:cubicBezTo>
                    <a:pt x="5" y="264"/>
                    <a:pt x="9" y="270"/>
                    <a:pt x="14" y="276"/>
                  </a:cubicBezTo>
                  <a:cubicBezTo>
                    <a:pt x="47" y="321"/>
                    <a:pt x="81" y="366"/>
                    <a:pt x="115" y="411"/>
                  </a:cubicBezTo>
                  <a:cubicBezTo>
                    <a:pt x="119" y="417"/>
                    <a:pt x="124" y="423"/>
                    <a:pt x="128" y="429"/>
                  </a:cubicBezTo>
                  <a:cubicBezTo>
                    <a:pt x="137" y="428"/>
                    <a:pt x="145" y="427"/>
                    <a:pt x="153" y="425"/>
                  </a:cubicBezTo>
                  <a:cubicBezTo>
                    <a:pt x="292" y="395"/>
                    <a:pt x="309" y="204"/>
                    <a:pt x="447" y="174"/>
                  </a:cubicBezTo>
                  <a:cubicBezTo>
                    <a:pt x="455" y="172"/>
                    <a:pt x="464" y="171"/>
                    <a:pt x="473" y="170"/>
                  </a:cubicBezTo>
                  <a:cubicBezTo>
                    <a:pt x="468" y="164"/>
                    <a:pt x="464" y="158"/>
                    <a:pt x="459" y="152"/>
                  </a:cubicBezTo>
                  <a:cubicBezTo>
                    <a:pt x="425" y="107"/>
                    <a:pt x="392" y="62"/>
                    <a:pt x="358" y="18"/>
                  </a:cubicBezTo>
                  <a:cubicBezTo>
                    <a:pt x="354" y="12"/>
                    <a:pt x="349" y="6"/>
                    <a:pt x="345" y="0"/>
                  </a:cubicBezTo>
                  <a:cubicBezTo>
                    <a:pt x="336" y="0"/>
                    <a:pt x="327" y="1"/>
                    <a:pt x="319" y="3"/>
                  </a:cubicBezTo>
                  <a:cubicBezTo>
                    <a:pt x="181" y="33"/>
                    <a:pt x="164" y="225"/>
                    <a:pt x="25" y="255"/>
                  </a:cubicBezTo>
                  <a:cubicBezTo>
                    <a:pt x="17" y="257"/>
                    <a:pt x="9" y="258"/>
                    <a:pt x="0" y="258"/>
                  </a:cubicBezTo>
                  <a:close/>
                  <a:moveTo>
                    <a:pt x="39" y="273"/>
                  </a:moveTo>
                  <a:cubicBezTo>
                    <a:pt x="177" y="243"/>
                    <a:pt x="194" y="51"/>
                    <a:pt x="333" y="21"/>
                  </a:cubicBezTo>
                  <a:cubicBezTo>
                    <a:pt x="366" y="66"/>
                    <a:pt x="400" y="111"/>
                    <a:pt x="434" y="156"/>
                  </a:cubicBezTo>
                  <a:cubicBezTo>
                    <a:pt x="295" y="186"/>
                    <a:pt x="278" y="377"/>
                    <a:pt x="140" y="407"/>
                  </a:cubicBezTo>
                  <a:cubicBezTo>
                    <a:pt x="106" y="363"/>
                    <a:pt x="73" y="318"/>
                    <a:pt x="39" y="2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179" y="679"/>
              <a:ext cx="156" cy="208"/>
            </a:xfrm>
            <a:custGeom>
              <a:avLst/>
              <a:gdLst>
                <a:gd name="T0" fmla="*/ 87 w 119"/>
                <a:gd name="T1" fmla="*/ 116 h 159"/>
                <a:gd name="T2" fmla="*/ 15 w 119"/>
                <a:gd name="T3" fmla="*/ 138 h 159"/>
                <a:gd name="T4" fmla="*/ 32 w 119"/>
                <a:gd name="T5" fmla="*/ 43 h 159"/>
                <a:gd name="T6" fmla="*/ 104 w 119"/>
                <a:gd name="T7" fmla="*/ 20 h 159"/>
                <a:gd name="T8" fmla="*/ 87 w 119"/>
                <a:gd name="T9" fmla="*/ 1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59">
                  <a:moveTo>
                    <a:pt x="87" y="116"/>
                  </a:moveTo>
                  <a:cubicBezTo>
                    <a:pt x="63" y="150"/>
                    <a:pt x="30" y="159"/>
                    <a:pt x="15" y="138"/>
                  </a:cubicBezTo>
                  <a:cubicBezTo>
                    <a:pt x="0" y="119"/>
                    <a:pt x="9" y="77"/>
                    <a:pt x="32" y="43"/>
                  </a:cubicBezTo>
                  <a:cubicBezTo>
                    <a:pt x="55" y="8"/>
                    <a:pt x="88" y="0"/>
                    <a:pt x="104" y="20"/>
                  </a:cubicBezTo>
                  <a:cubicBezTo>
                    <a:pt x="119" y="40"/>
                    <a:pt x="110" y="81"/>
                    <a:pt x="87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301" y="782"/>
              <a:ext cx="406" cy="292"/>
            </a:xfrm>
            <a:custGeom>
              <a:avLst/>
              <a:gdLst>
                <a:gd name="T0" fmla="*/ 2 w 309"/>
                <a:gd name="T1" fmla="*/ 114 h 222"/>
                <a:gd name="T2" fmla="*/ 133 w 309"/>
                <a:gd name="T3" fmla="*/ 30 h 222"/>
                <a:gd name="T4" fmla="*/ 256 w 309"/>
                <a:gd name="T5" fmla="*/ 179 h 222"/>
                <a:gd name="T6" fmla="*/ 171 w 309"/>
                <a:gd name="T7" fmla="*/ 143 h 222"/>
                <a:gd name="T8" fmla="*/ 145 w 309"/>
                <a:gd name="T9" fmla="*/ 205 h 222"/>
                <a:gd name="T10" fmla="*/ 84 w 309"/>
                <a:gd name="T11" fmla="*/ 143 h 222"/>
                <a:gd name="T12" fmla="*/ 43 w 309"/>
                <a:gd name="T13" fmla="*/ 184 h 222"/>
                <a:gd name="T14" fmla="*/ 2 w 309"/>
                <a:gd name="T15" fmla="*/ 1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222">
                  <a:moveTo>
                    <a:pt x="2" y="114"/>
                  </a:moveTo>
                  <a:cubicBezTo>
                    <a:pt x="3" y="78"/>
                    <a:pt x="52" y="0"/>
                    <a:pt x="133" y="30"/>
                  </a:cubicBezTo>
                  <a:cubicBezTo>
                    <a:pt x="215" y="61"/>
                    <a:pt x="309" y="136"/>
                    <a:pt x="256" y="179"/>
                  </a:cubicBezTo>
                  <a:cubicBezTo>
                    <a:pt x="202" y="222"/>
                    <a:pt x="171" y="143"/>
                    <a:pt x="171" y="143"/>
                  </a:cubicBezTo>
                  <a:cubicBezTo>
                    <a:pt x="171" y="143"/>
                    <a:pt x="193" y="198"/>
                    <a:pt x="145" y="205"/>
                  </a:cubicBezTo>
                  <a:cubicBezTo>
                    <a:pt x="98" y="212"/>
                    <a:pt x="84" y="143"/>
                    <a:pt x="84" y="143"/>
                  </a:cubicBezTo>
                  <a:cubicBezTo>
                    <a:pt x="84" y="143"/>
                    <a:pt x="86" y="198"/>
                    <a:pt x="43" y="184"/>
                  </a:cubicBezTo>
                  <a:cubicBezTo>
                    <a:pt x="0" y="171"/>
                    <a:pt x="2" y="114"/>
                    <a:pt x="2" y="114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886" y="413"/>
              <a:ext cx="351" cy="351"/>
            </a:xfrm>
            <a:custGeom>
              <a:avLst/>
              <a:gdLst>
                <a:gd name="T0" fmla="*/ 206 w 267"/>
                <a:gd name="T1" fmla="*/ 232 h 267"/>
                <a:gd name="T2" fmla="*/ 194 w 267"/>
                <a:gd name="T3" fmla="*/ 77 h 267"/>
                <a:gd name="T4" fmla="*/ 1 w 267"/>
                <a:gd name="T5" fmla="*/ 68 h 267"/>
                <a:gd name="T6" fmla="*/ 81 w 267"/>
                <a:gd name="T7" fmla="*/ 115 h 267"/>
                <a:gd name="T8" fmla="*/ 47 w 267"/>
                <a:gd name="T9" fmla="*/ 172 h 267"/>
                <a:gd name="T10" fmla="*/ 133 w 267"/>
                <a:gd name="T11" fmla="*/ 184 h 267"/>
                <a:gd name="T12" fmla="*/ 125 w 267"/>
                <a:gd name="T13" fmla="*/ 241 h 267"/>
                <a:gd name="T14" fmla="*/ 206 w 267"/>
                <a:gd name="T15" fmla="*/ 23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67">
                  <a:moveTo>
                    <a:pt x="206" y="232"/>
                  </a:moveTo>
                  <a:cubicBezTo>
                    <a:pt x="234" y="210"/>
                    <a:pt x="267" y="124"/>
                    <a:pt x="194" y="77"/>
                  </a:cubicBezTo>
                  <a:cubicBezTo>
                    <a:pt x="121" y="30"/>
                    <a:pt x="3" y="0"/>
                    <a:pt x="1" y="68"/>
                  </a:cubicBezTo>
                  <a:cubicBezTo>
                    <a:pt x="0" y="137"/>
                    <a:pt x="81" y="115"/>
                    <a:pt x="81" y="115"/>
                  </a:cubicBezTo>
                  <a:cubicBezTo>
                    <a:pt x="81" y="115"/>
                    <a:pt x="24" y="130"/>
                    <a:pt x="47" y="172"/>
                  </a:cubicBezTo>
                  <a:cubicBezTo>
                    <a:pt x="70" y="215"/>
                    <a:pt x="133" y="184"/>
                    <a:pt x="133" y="184"/>
                  </a:cubicBezTo>
                  <a:cubicBezTo>
                    <a:pt x="133" y="184"/>
                    <a:pt x="88" y="215"/>
                    <a:pt x="125" y="241"/>
                  </a:cubicBezTo>
                  <a:cubicBezTo>
                    <a:pt x="162" y="267"/>
                    <a:pt x="206" y="232"/>
                    <a:pt x="206" y="2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3465" y="1082"/>
              <a:ext cx="233" cy="118"/>
            </a:xfrm>
            <a:custGeom>
              <a:avLst/>
              <a:gdLst>
                <a:gd name="T0" fmla="*/ 49 w 177"/>
                <a:gd name="T1" fmla="*/ 90 h 90"/>
                <a:gd name="T2" fmla="*/ 32 w 177"/>
                <a:gd name="T3" fmla="*/ 88 h 90"/>
                <a:gd name="T4" fmla="*/ 33 w 177"/>
                <a:gd name="T5" fmla="*/ 80 h 90"/>
                <a:gd name="T6" fmla="*/ 49 w 177"/>
                <a:gd name="T7" fmla="*/ 82 h 90"/>
                <a:gd name="T8" fmla="*/ 49 w 177"/>
                <a:gd name="T9" fmla="*/ 90 h 90"/>
                <a:gd name="T10" fmla="*/ 65 w 177"/>
                <a:gd name="T11" fmla="*/ 88 h 90"/>
                <a:gd name="T12" fmla="*/ 64 w 177"/>
                <a:gd name="T13" fmla="*/ 81 h 90"/>
                <a:gd name="T14" fmla="*/ 79 w 177"/>
                <a:gd name="T15" fmla="*/ 78 h 90"/>
                <a:gd name="T16" fmla="*/ 81 w 177"/>
                <a:gd name="T17" fmla="*/ 85 h 90"/>
                <a:gd name="T18" fmla="*/ 65 w 177"/>
                <a:gd name="T19" fmla="*/ 88 h 90"/>
                <a:gd name="T20" fmla="*/ 16 w 177"/>
                <a:gd name="T21" fmla="*/ 85 h 90"/>
                <a:gd name="T22" fmla="*/ 0 w 177"/>
                <a:gd name="T23" fmla="*/ 78 h 90"/>
                <a:gd name="T24" fmla="*/ 4 w 177"/>
                <a:gd name="T25" fmla="*/ 71 h 90"/>
                <a:gd name="T26" fmla="*/ 18 w 177"/>
                <a:gd name="T27" fmla="*/ 77 h 90"/>
                <a:gd name="T28" fmla="*/ 16 w 177"/>
                <a:gd name="T29" fmla="*/ 85 h 90"/>
                <a:gd name="T30" fmla="*/ 97 w 177"/>
                <a:gd name="T31" fmla="*/ 80 h 90"/>
                <a:gd name="T32" fmla="*/ 94 w 177"/>
                <a:gd name="T33" fmla="*/ 73 h 90"/>
                <a:gd name="T34" fmla="*/ 95 w 177"/>
                <a:gd name="T35" fmla="*/ 73 h 90"/>
                <a:gd name="T36" fmla="*/ 108 w 177"/>
                <a:gd name="T37" fmla="*/ 67 h 90"/>
                <a:gd name="T38" fmla="*/ 112 w 177"/>
                <a:gd name="T39" fmla="*/ 74 h 90"/>
                <a:gd name="T40" fmla="*/ 98 w 177"/>
                <a:gd name="T41" fmla="*/ 80 h 90"/>
                <a:gd name="T42" fmla="*/ 97 w 177"/>
                <a:gd name="T43" fmla="*/ 80 h 90"/>
                <a:gd name="T44" fmla="*/ 126 w 177"/>
                <a:gd name="T45" fmla="*/ 66 h 90"/>
                <a:gd name="T46" fmla="*/ 122 w 177"/>
                <a:gd name="T47" fmla="*/ 59 h 90"/>
                <a:gd name="T48" fmla="*/ 134 w 177"/>
                <a:gd name="T49" fmla="*/ 50 h 90"/>
                <a:gd name="T50" fmla="*/ 139 w 177"/>
                <a:gd name="T51" fmla="*/ 56 h 90"/>
                <a:gd name="T52" fmla="*/ 126 w 177"/>
                <a:gd name="T53" fmla="*/ 66 h 90"/>
                <a:gd name="T54" fmla="*/ 151 w 177"/>
                <a:gd name="T55" fmla="*/ 44 h 90"/>
                <a:gd name="T56" fmla="*/ 145 w 177"/>
                <a:gd name="T57" fmla="*/ 39 h 90"/>
                <a:gd name="T58" fmla="*/ 155 w 177"/>
                <a:gd name="T59" fmla="*/ 27 h 90"/>
                <a:gd name="T60" fmla="*/ 162 w 177"/>
                <a:gd name="T61" fmla="*/ 31 h 90"/>
                <a:gd name="T62" fmla="*/ 151 w 177"/>
                <a:gd name="T63" fmla="*/ 44 h 90"/>
                <a:gd name="T64" fmla="*/ 170 w 177"/>
                <a:gd name="T65" fmla="*/ 17 h 90"/>
                <a:gd name="T66" fmla="*/ 163 w 177"/>
                <a:gd name="T67" fmla="*/ 14 h 90"/>
                <a:gd name="T68" fmla="*/ 169 w 177"/>
                <a:gd name="T69" fmla="*/ 0 h 90"/>
                <a:gd name="T70" fmla="*/ 177 w 177"/>
                <a:gd name="T71" fmla="*/ 2 h 90"/>
                <a:gd name="T72" fmla="*/ 170 w 177"/>
                <a:gd name="T73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" h="90">
                  <a:moveTo>
                    <a:pt x="49" y="90"/>
                  </a:moveTo>
                  <a:cubicBezTo>
                    <a:pt x="43" y="90"/>
                    <a:pt x="37" y="89"/>
                    <a:pt x="32" y="88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38" y="81"/>
                    <a:pt x="43" y="82"/>
                    <a:pt x="49" y="82"/>
                  </a:cubicBezTo>
                  <a:lnTo>
                    <a:pt x="49" y="90"/>
                  </a:lnTo>
                  <a:close/>
                  <a:moveTo>
                    <a:pt x="65" y="88"/>
                  </a:moveTo>
                  <a:cubicBezTo>
                    <a:pt x="64" y="81"/>
                    <a:pt x="64" y="81"/>
                    <a:pt x="64" y="81"/>
                  </a:cubicBezTo>
                  <a:cubicBezTo>
                    <a:pt x="69" y="80"/>
                    <a:pt x="74" y="79"/>
                    <a:pt x="79" y="7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76" y="87"/>
                    <a:pt x="70" y="88"/>
                    <a:pt x="65" y="88"/>
                  </a:cubicBezTo>
                  <a:close/>
                  <a:moveTo>
                    <a:pt x="16" y="85"/>
                  </a:moveTo>
                  <a:cubicBezTo>
                    <a:pt x="10" y="83"/>
                    <a:pt x="5" y="81"/>
                    <a:pt x="0" y="78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7" y="73"/>
                    <a:pt x="12" y="75"/>
                    <a:pt x="18" y="77"/>
                  </a:cubicBezTo>
                  <a:lnTo>
                    <a:pt x="16" y="85"/>
                  </a:lnTo>
                  <a:close/>
                  <a:moveTo>
                    <a:pt x="97" y="80"/>
                  </a:moveTo>
                  <a:cubicBezTo>
                    <a:pt x="94" y="73"/>
                    <a:pt x="94" y="73"/>
                    <a:pt x="94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9" y="71"/>
                    <a:pt x="104" y="69"/>
                    <a:pt x="108" y="67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07" y="76"/>
                    <a:pt x="102" y="78"/>
                    <a:pt x="98" y="80"/>
                  </a:cubicBezTo>
                  <a:lnTo>
                    <a:pt x="97" y="80"/>
                  </a:lnTo>
                  <a:close/>
                  <a:moveTo>
                    <a:pt x="126" y="66"/>
                  </a:moveTo>
                  <a:cubicBezTo>
                    <a:pt x="122" y="59"/>
                    <a:pt x="122" y="59"/>
                    <a:pt x="122" y="59"/>
                  </a:cubicBezTo>
                  <a:cubicBezTo>
                    <a:pt x="126" y="56"/>
                    <a:pt x="130" y="53"/>
                    <a:pt x="134" y="5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5" y="59"/>
                    <a:pt x="131" y="63"/>
                    <a:pt x="126" y="66"/>
                  </a:cubicBezTo>
                  <a:close/>
                  <a:moveTo>
                    <a:pt x="151" y="44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49" y="35"/>
                    <a:pt x="152" y="31"/>
                    <a:pt x="155" y="27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58" y="36"/>
                    <a:pt x="155" y="40"/>
                    <a:pt x="151" y="44"/>
                  </a:cubicBezTo>
                  <a:close/>
                  <a:moveTo>
                    <a:pt x="170" y="17"/>
                  </a:moveTo>
                  <a:cubicBezTo>
                    <a:pt x="163" y="14"/>
                    <a:pt x="163" y="14"/>
                    <a:pt x="163" y="14"/>
                  </a:cubicBezTo>
                  <a:cubicBezTo>
                    <a:pt x="168" y="5"/>
                    <a:pt x="169" y="0"/>
                    <a:pt x="169" y="0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2"/>
                    <a:pt x="175" y="8"/>
                    <a:pt x="170" y="1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3439" y="1068"/>
              <a:ext cx="175" cy="62"/>
            </a:xfrm>
            <a:custGeom>
              <a:avLst/>
              <a:gdLst>
                <a:gd name="T0" fmla="*/ 48 w 133"/>
                <a:gd name="T1" fmla="*/ 47 h 47"/>
                <a:gd name="T2" fmla="*/ 31 w 133"/>
                <a:gd name="T3" fmla="*/ 45 h 47"/>
                <a:gd name="T4" fmla="*/ 33 w 133"/>
                <a:gd name="T5" fmla="*/ 37 h 47"/>
                <a:gd name="T6" fmla="*/ 48 w 133"/>
                <a:gd name="T7" fmla="*/ 39 h 47"/>
                <a:gd name="T8" fmla="*/ 48 w 133"/>
                <a:gd name="T9" fmla="*/ 47 h 47"/>
                <a:gd name="T10" fmla="*/ 64 w 133"/>
                <a:gd name="T11" fmla="*/ 46 h 47"/>
                <a:gd name="T12" fmla="*/ 63 w 133"/>
                <a:gd name="T13" fmla="*/ 38 h 47"/>
                <a:gd name="T14" fmla="*/ 65 w 133"/>
                <a:gd name="T15" fmla="*/ 38 h 47"/>
                <a:gd name="T16" fmla="*/ 78 w 133"/>
                <a:gd name="T17" fmla="*/ 35 h 47"/>
                <a:gd name="T18" fmla="*/ 80 w 133"/>
                <a:gd name="T19" fmla="*/ 43 h 47"/>
                <a:gd name="T20" fmla="*/ 66 w 133"/>
                <a:gd name="T21" fmla="*/ 46 h 47"/>
                <a:gd name="T22" fmla="*/ 64 w 133"/>
                <a:gd name="T23" fmla="*/ 46 h 47"/>
                <a:gd name="T24" fmla="*/ 15 w 133"/>
                <a:gd name="T25" fmla="*/ 40 h 47"/>
                <a:gd name="T26" fmla="*/ 0 w 133"/>
                <a:gd name="T27" fmla="*/ 31 h 47"/>
                <a:gd name="T28" fmla="*/ 6 w 133"/>
                <a:gd name="T29" fmla="*/ 25 h 47"/>
                <a:gd name="T30" fmla="*/ 18 w 133"/>
                <a:gd name="T31" fmla="*/ 33 h 47"/>
                <a:gd name="T32" fmla="*/ 15 w 133"/>
                <a:gd name="T33" fmla="*/ 40 h 47"/>
                <a:gd name="T34" fmla="*/ 96 w 133"/>
                <a:gd name="T35" fmla="*/ 37 h 47"/>
                <a:gd name="T36" fmla="*/ 92 w 133"/>
                <a:gd name="T37" fmla="*/ 30 h 47"/>
                <a:gd name="T38" fmla="*/ 105 w 133"/>
                <a:gd name="T39" fmla="*/ 22 h 47"/>
                <a:gd name="T40" fmla="*/ 110 w 133"/>
                <a:gd name="T41" fmla="*/ 28 h 47"/>
                <a:gd name="T42" fmla="*/ 96 w 133"/>
                <a:gd name="T43" fmla="*/ 37 h 47"/>
                <a:gd name="T44" fmla="*/ 123 w 133"/>
                <a:gd name="T45" fmla="*/ 17 h 47"/>
                <a:gd name="T46" fmla="*/ 117 w 133"/>
                <a:gd name="T47" fmla="*/ 12 h 47"/>
                <a:gd name="T48" fmla="*/ 126 w 133"/>
                <a:gd name="T49" fmla="*/ 0 h 47"/>
                <a:gd name="T50" fmla="*/ 133 w 133"/>
                <a:gd name="T51" fmla="*/ 4 h 47"/>
                <a:gd name="T52" fmla="*/ 123 w 133"/>
                <a:gd name="T53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47">
                  <a:moveTo>
                    <a:pt x="48" y="47"/>
                  </a:moveTo>
                  <a:cubicBezTo>
                    <a:pt x="42" y="47"/>
                    <a:pt x="36" y="46"/>
                    <a:pt x="31" y="45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7" y="39"/>
                    <a:pt x="43" y="39"/>
                    <a:pt x="48" y="39"/>
                  </a:cubicBezTo>
                  <a:lnTo>
                    <a:pt x="48" y="47"/>
                  </a:lnTo>
                  <a:close/>
                  <a:moveTo>
                    <a:pt x="64" y="46"/>
                  </a:moveTo>
                  <a:cubicBezTo>
                    <a:pt x="63" y="38"/>
                    <a:pt x="63" y="38"/>
                    <a:pt x="63" y="38"/>
                  </a:cubicBezTo>
                  <a:cubicBezTo>
                    <a:pt x="64" y="38"/>
                    <a:pt x="65" y="38"/>
                    <a:pt x="65" y="38"/>
                  </a:cubicBezTo>
                  <a:cubicBezTo>
                    <a:pt x="70" y="37"/>
                    <a:pt x="74" y="37"/>
                    <a:pt x="78" y="35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76" y="44"/>
                    <a:pt x="71" y="45"/>
                    <a:pt x="66" y="46"/>
                  </a:cubicBezTo>
                  <a:cubicBezTo>
                    <a:pt x="66" y="46"/>
                    <a:pt x="65" y="46"/>
                    <a:pt x="64" y="46"/>
                  </a:cubicBezTo>
                  <a:close/>
                  <a:moveTo>
                    <a:pt x="15" y="40"/>
                  </a:moveTo>
                  <a:cubicBezTo>
                    <a:pt x="8" y="37"/>
                    <a:pt x="3" y="33"/>
                    <a:pt x="0" y="31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8" y="27"/>
                    <a:pt x="12" y="30"/>
                    <a:pt x="18" y="33"/>
                  </a:cubicBezTo>
                  <a:lnTo>
                    <a:pt x="15" y="40"/>
                  </a:lnTo>
                  <a:close/>
                  <a:moveTo>
                    <a:pt x="96" y="37"/>
                  </a:moveTo>
                  <a:cubicBezTo>
                    <a:pt x="92" y="30"/>
                    <a:pt x="92" y="30"/>
                    <a:pt x="92" y="30"/>
                  </a:cubicBezTo>
                  <a:cubicBezTo>
                    <a:pt x="97" y="27"/>
                    <a:pt x="101" y="25"/>
                    <a:pt x="105" y="22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6" y="32"/>
                    <a:pt x="101" y="34"/>
                    <a:pt x="96" y="37"/>
                  </a:cubicBezTo>
                  <a:close/>
                  <a:moveTo>
                    <a:pt x="123" y="17"/>
                  </a:moveTo>
                  <a:cubicBezTo>
                    <a:pt x="117" y="12"/>
                    <a:pt x="117" y="12"/>
                    <a:pt x="117" y="12"/>
                  </a:cubicBezTo>
                  <a:cubicBezTo>
                    <a:pt x="123" y="5"/>
                    <a:pt x="126" y="0"/>
                    <a:pt x="126" y="0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3" y="4"/>
                    <a:pt x="130" y="10"/>
                    <a:pt x="123" y="1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2743" y="465"/>
              <a:ext cx="104" cy="240"/>
            </a:xfrm>
            <a:custGeom>
              <a:avLst/>
              <a:gdLst>
                <a:gd name="T0" fmla="*/ 77 w 79"/>
                <a:gd name="T1" fmla="*/ 183 h 183"/>
                <a:gd name="T2" fmla="*/ 62 w 79"/>
                <a:gd name="T3" fmla="*/ 175 h 183"/>
                <a:gd name="T4" fmla="*/ 66 w 79"/>
                <a:gd name="T5" fmla="*/ 168 h 183"/>
                <a:gd name="T6" fmla="*/ 79 w 79"/>
                <a:gd name="T7" fmla="*/ 175 h 183"/>
                <a:gd name="T8" fmla="*/ 77 w 79"/>
                <a:gd name="T9" fmla="*/ 183 h 183"/>
                <a:gd name="T10" fmla="*/ 48 w 79"/>
                <a:gd name="T11" fmla="*/ 165 h 183"/>
                <a:gd name="T12" fmla="*/ 37 w 79"/>
                <a:gd name="T13" fmla="*/ 153 h 183"/>
                <a:gd name="T14" fmla="*/ 42 w 79"/>
                <a:gd name="T15" fmla="*/ 148 h 183"/>
                <a:gd name="T16" fmla="*/ 54 w 79"/>
                <a:gd name="T17" fmla="*/ 159 h 183"/>
                <a:gd name="T18" fmla="*/ 48 w 79"/>
                <a:gd name="T19" fmla="*/ 165 h 183"/>
                <a:gd name="T20" fmla="*/ 26 w 79"/>
                <a:gd name="T21" fmla="*/ 141 h 183"/>
                <a:gd name="T22" fmla="*/ 17 w 79"/>
                <a:gd name="T23" fmla="*/ 127 h 183"/>
                <a:gd name="T24" fmla="*/ 24 w 79"/>
                <a:gd name="T25" fmla="*/ 123 h 183"/>
                <a:gd name="T26" fmla="*/ 33 w 79"/>
                <a:gd name="T27" fmla="*/ 136 h 183"/>
                <a:gd name="T28" fmla="*/ 26 w 79"/>
                <a:gd name="T29" fmla="*/ 141 h 183"/>
                <a:gd name="T30" fmla="*/ 10 w 79"/>
                <a:gd name="T31" fmla="*/ 112 h 183"/>
                <a:gd name="T32" fmla="*/ 5 w 79"/>
                <a:gd name="T33" fmla="*/ 97 h 183"/>
                <a:gd name="T34" fmla="*/ 5 w 79"/>
                <a:gd name="T35" fmla="*/ 96 h 183"/>
                <a:gd name="T36" fmla="*/ 13 w 79"/>
                <a:gd name="T37" fmla="*/ 94 h 183"/>
                <a:gd name="T38" fmla="*/ 13 w 79"/>
                <a:gd name="T39" fmla="*/ 95 h 183"/>
                <a:gd name="T40" fmla="*/ 18 w 79"/>
                <a:gd name="T41" fmla="*/ 109 h 183"/>
                <a:gd name="T42" fmla="*/ 10 w 79"/>
                <a:gd name="T43" fmla="*/ 112 h 183"/>
                <a:gd name="T44" fmla="*/ 2 w 79"/>
                <a:gd name="T45" fmla="*/ 80 h 183"/>
                <a:gd name="T46" fmla="*/ 0 w 79"/>
                <a:gd name="T47" fmla="*/ 64 h 183"/>
                <a:gd name="T48" fmla="*/ 8 w 79"/>
                <a:gd name="T49" fmla="*/ 63 h 183"/>
                <a:gd name="T50" fmla="*/ 10 w 79"/>
                <a:gd name="T51" fmla="*/ 79 h 183"/>
                <a:gd name="T52" fmla="*/ 2 w 79"/>
                <a:gd name="T53" fmla="*/ 80 h 183"/>
                <a:gd name="T54" fmla="*/ 8 w 79"/>
                <a:gd name="T55" fmla="*/ 48 h 183"/>
                <a:gd name="T56" fmla="*/ 0 w 79"/>
                <a:gd name="T57" fmla="*/ 47 h 183"/>
                <a:gd name="T58" fmla="*/ 3 w 79"/>
                <a:gd name="T59" fmla="*/ 31 h 183"/>
                <a:gd name="T60" fmla="*/ 11 w 79"/>
                <a:gd name="T61" fmla="*/ 33 h 183"/>
                <a:gd name="T62" fmla="*/ 8 w 79"/>
                <a:gd name="T63" fmla="*/ 48 h 183"/>
                <a:gd name="T64" fmla="*/ 15 w 79"/>
                <a:gd name="T65" fmla="*/ 18 h 183"/>
                <a:gd name="T66" fmla="*/ 8 w 79"/>
                <a:gd name="T67" fmla="*/ 15 h 183"/>
                <a:gd name="T68" fmla="*/ 16 w 79"/>
                <a:gd name="T69" fmla="*/ 0 h 183"/>
                <a:gd name="T70" fmla="*/ 23 w 79"/>
                <a:gd name="T71" fmla="*/ 5 h 183"/>
                <a:gd name="T72" fmla="*/ 15 w 79"/>
                <a:gd name="T73" fmla="*/ 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" h="183">
                  <a:moveTo>
                    <a:pt x="77" y="183"/>
                  </a:moveTo>
                  <a:cubicBezTo>
                    <a:pt x="76" y="183"/>
                    <a:pt x="70" y="180"/>
                    <a:pt x="62" y="175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74" y="173"/>
                    <a:pt x="79" y="175"/>
                    <a:pt x="79" y="175"/>
                  </a:cubicBezTo>
                  <a:lnTo>
                    <a:pt x="77" y="183"/>
                  </a:lnTo>
                  <a:close/>
                  <a:moveTo>
                    <a:pt x="48" y="165"/>
                  </a:moveTo>
                  <a:cubicBezTo>
                    <a:pt x="44" y="161"/>
                    <a:pt x="40" y="157"/>
                    <a:pt x="37" y="153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6" y="152"/>
                    <a:pt x="50" y="155"/>
                    <a:pt x="54" y="159"/>
                  </a:cubicBezTo>
                  <a:lnTo>
                    <a:pt x="48" y="165"/>
                  </a:lnTo>
                  <a:close/>
                  <a:moveTo>
                    <a:pt x="26" y="141"/>
                  </a:moveTo>
                  <a:cubicBezTo>
                    <a:pt x="23" y="136"/>
                    <a:pt x="20" y="131"/>
                    <a:pt x="17" y="127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7" y="127"/>
                    <a:pt x="30" y="132"/>
                    <a:pt x="33" y="136"/>
                  </a:cubicBezTo>
                  <a:lnTo>
                    <a:pt x="26" y="141"/>
                  </a:lnTo>
                  <a:close/>
                  <a:moveTo>
                    <a:pt x="10" y="112"/>
                  </a:moveTo>
                  <a:cubicBezTo>
                    <a:pt x="9" y="107"/>
                    <a:pt x="7" y="102"/>
                    <a:pt x="5" y="97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9"/>
                    <a:pt x="16" y="104"/>
                    <a:pt x="18" y="109"/>
                  </a:cubicBezTo>
                  <a:lnTo>
                    <a:pt x="10" y="112"/>
                  </a:lnTo>
                  <a:close/>
                  <a:moveTo>
                    <a:pt x="2" y="80"/>
                  </a:moveTo>
                  <a:cubicBezTo>
                    <a:pt x="1" y="75"/>
                    <a:pt x="0" y="69"/>
                    <a:pt x="0" y="64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8"/>
                    <a:pt x="9" y="74"/>
                    <a:pt x="10" y="79"/>
                  </a:cubicBezTo>
                  <a:lnTo>
                    <a:pt x="2" y="80"/>
                  </a:lnTo>
                  <a:close/>
                  <a:moveTo>
                    <a:pt x="8" y="4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1" y="42"/>
                    <a:pt x="2" y="36"/>
                    <a:pt x="3" y="31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0" y="38"/>
                    <a:pt x="9" y="43"/>
                    <a:pt x="8" y="48"/>
                  </a:cubicBezTo>
                  <a:close/>
                  <a:moveTo>
                    <a:pt x="15" y="18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10" y="10"/>
                    <a:pt x="13" y="5"/>
                    <a:pt x="16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7"/>
                    <a:pt x="18" y="12"/>
                    <a:pt x="15" y="1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2814" y="445"/>
              <a:ext cx="54" cy="177"/>
            </a:xfrm>
            <a:custGeom>
              <a:avLst/>
              <a:gdLst>
                <a:gd name="T0" fmla="*/ 36 w 41"/>
                <a:gd name="T1" fmla="*/ 135 h 135"/>
                <a:gd name="T2" fmla="*/ 24 w 41"/>
                <a:gd name="T3" fmla="*/ 123 h 135"/>
                <a:gd name="T4" fmla="*/ 30 w 41"/>
                <a:gd name="T5" fmla="*/ 118 h 135"/>
                <a:gd name="T6" fmla="*/ 41 w 41"/>
                <a:gd name="T7" fmla="*/ 128 h 135"/>
                <a:gd name="T8" fmla="*/ 36 w 41"/>
                <a:gd name="T9" fmla="*/ 135 h 135"/>
                <a:gd name="T10" fmla="*/ 14 w 41"/>
                <a:gd name="T11" fmla="*/ 110 h 135"/>
                <a:gd name="T12" fmla="*/ 6 w 41"/>
                <a:gd name="T13" fmla="*/ 95 h 135"/>
                <a:gd name="T14" fmla="*/ 14 w 41"/>
                <a:gd name="T15" fmla="*/ 92 h 135"/>
                <a:gd name="T16" fmla="*/ 21 w 41"/>
                <a:gd name="T17" fmla="*/ 106 h 135"/>
                <a:gd name="T18" fmla="*/ 14 w 41"/>
                <a:gd name="T19" fmla="*/ 110 h 135"/>
                <a:gd name="T20" fmla="*/ 2 w 41"/>
                <a:gd name="T21" fmla="*/ 79 h 135"/>
                <a:gd name="T22" fmla="*/ 0 w 41"/>
                <a:gd name="T23" fmla="*/ 65 h 135"/>
                <a:gd name="T24" fmla="*/ 0 w 41"/>
                <a:gd name="T25" fmla="*/ 62 h 135"/>
                <a:gd name="T26" fmla="*/ 8 w 41"/>
                <a:gd name="T27" fmla="*/ 62 h 135"/>
                <a:gd name="T28" fmla="*/ 8 w 41"/>
                <a:gd name="T29" fmla="*/ 64 h 135"/>
                <a:gd name="T30" fmla="*/ 9 w 41"/>
                <a:gd name="T31" fmla="*/ 77 h 135"/>
                <a:gd name="T32" fmla="*/ 2 w 41"/>
                <a:gd name="T33" fmla="*/ 79 h 135"/>
                <a:gd name="T34" fmla="*/ 8 w 41"/>
                <a:gd name="T35" fmla="*/ 47 h 135"/>
                <a:gd name="T36" fmla="*/ 0 w 41"/>
                <a:gd name="T37" fmla="*/ 46 h 135"/>
                <a:gd name="T38" fmla="*/ 4 w 41"/>
                <a:gd name="T39" fmla="*/ 29 h 135"/>
                <a:gd name="T40" fmla="*/ 11 w 41"/>
                <a:gd name="T41" fmla="*/ 32 h 135"/>
                <a:gd name="T42" fmla="*/ 8 w 41"/>
                <a:gd name="T43" fmla="*/ 47 h 135"/>
                <a:gd name="T44" fmla="*/ 17 w 41"/>
                <a:gd name="T45" fmla="*/ 18 h 135"/>
                <a:gd name="T46" fmla="*/ 10 w 41"/>
                <a:gd name="T47" fmla="*/ 14 h 135"/>
                <a:gd name="T48" fmla="*/ 20 w 41"/>
                <a:gd name="T49" fmla="*/ 0 h 135"/>
                <a:gd name="T50" fmla="*/ 26 w 41"/>
                <a:gd name="T51" fmla="*/ 6 h 135"/>
                <a:gd name="T52" fmla="*/ 17 w 41"/>
                <a:gd name="T53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135">
                  <a:moveTo>
                    <a:pt x="36" y="135"/>
                  </a:moveTo>
                  <a:cubicBezTo>
                    <a:pt x="36" y="134"/>
                    <a:pt x="30" y="131"/>
                    <a:pt x="24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6" y="125"/>
                    <a:pt x="41" y="128"/>
                    <a:pt x="41" y="128"/>
                  </a:cubicBezTo>
                  <a:lnTo>
                    <a:pt x="36" y="135"/>
                  </a:lnTo>
                  <a:close/>
                  <a:moveTo>
                    <a:pt x="14" y="110"/>
                  </a:moveTo>
                  <a:cubicBezTo>
                    <a:pt x="11" y="105"/>
                    <a:pt x="8" y="100"/>
                    <a:pt x="6" y="95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6" y="97"/>
                    <a:pt x="18" y="101"/>
                    <a:pt x="21" y="106"/>
                  </a:cubicBezTo>
                  <a:lnTo>
                    <a:pt x="14" y="110"/>
                  </a:lnTo>
                  <a:close/>
                  <a:moveTo>
                    <a:pt x="2" y="79"/>
                  </a:moveTo>
                  <a:cubicBezTo>
                    <a:pt x="1" y="74"/>
                    <a:pt x="0" y="70"/>
                    <a:pt x="0" y="65"/>
                  </a:cubicBezTo>
                  <a:cubicBezTo>
                    <a:pt x="0" y="64"/>
                    <a:pt x="0" y="63"/>
                    <a:pt x="0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4"/>
                  </a:cubicBezTo>
                  <a:cubicBezTo>
                    <a:pt x="8" y="69"/>
                    <a:pt x="9" y="73"/>
                    <a:pt x="9" y="77"/>
                  </a:cubicBezTo>
                  <a:lnTo>
                    <a:pt x="2" y="79"/>
                  </a:lnTo>
                  <a:close/>
                  <a:moveTo>
                    <a:pt x="8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1" y="40"/>
                    <a:pt x="2" y="35"/>
                    <a:pt x="4" y="29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6"/>
                    <a:pt x="9" y="42"/>
                    <a:pt x="8" y="47"/>
                  </a:cubicBezTo>
                  <a:close/>
                  <a:moveTo>
                    <a:pt x="17" y="18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4" y="8"/>
                    <a:pt x="18" y="3"/>
                    <a:pt x="20" y="0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4" y="8"/>
                    <a:pt x="20" y="12"/>
                    <a:pt x="17" y="1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3180" y="1475"/>
              <a:ext cx="431" cy="449"/>
            </a:xfrm>
            <a:custGeom>
              <a:avLst/>
              <a:gdLst>
                <a:gd name="T0" fmla="*/ 220 w 328"/>
                <a:gd name="T1" fmla="*/ 0 h 342"/>
                <a:gd name="T2" fmla="*/ 15 w 328"/>
                <a:gd name="T3" fmla="*/ 219 h 342"/>
                <a:gd name="T4" fmla="*/ 0 w 328"/>
                <a:gd name="T5" fmla="*/ 263 h 342"/>
                <a:gd name="T6" fmla="*/ 48 w 328"/>
                <a:gd name="T7" fmla="*/ 327 h 342"/>
                <a:gd name="T8" fmla="*/ 108 w 328"/>
                <a:gd name="T9" fmla="*/ 342 h 342"/>
                <a:gd name="T10" fmla="*/ 313 w 328"/>
                <a:gd name="T11" fmla="*/ 124 h 342"/>
                <a:gd name="T12" fmla="*/ 328 w 328"/>
                <a:gd name="T13" fmla="*/ 79 h 342"/>
                <a:gd name="T14" fmla="*/ 280 w 328"/>
                <a:gd name="T15" fmla="*/ 15 h 342"/>
                <a:gd name="T16" fmla="*/ 220 w 328"/>
                <a:gd name="T17" fmla="*/ 0 h 342"/>
                <a:gd name="T18" fmla="*/ 209 w 328"/>
                <a:gd name="T19" fmla="*/ 112 h 342"/>
                <a:gd name="T20" fmla="*/ 192 w 328"/>
                <a:gd name="T21" fmla="*/ 208 h 342"/>
                <a:gd name="T22" fmla="*/ 120 w 328"/>
                <a:gd name="T23" fmla="*/ 230 h 342"/>
                <a:gd name="T24" fmla="*/ 137 w 328"/>
                <a:gd name="T25" fmla="*/ 135 h 342"/>
                <a:gd name="T26" fmla="*/ 209 w 328"/>
                <a:gd name="T27" fmla="*/ 11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8" h="342">
                  <a:moveTo>
                    <a:pt x="220" y="0"/>
                  </a:moveTo>
                  <a:cubicBezTo>
                    <a:pt x="134" y="49"/>
                    <a:pt x="102" y="170"/>
                    <a:pt x="15" y="219"/>
                  </a:cubicBezTo>
                  <a:cubicBezTo>
                    <a:pt x="25" y="235"/>
                    <a:pt x="21" y="256"/>
                    <a:pt x="0" y="263"/>
                  </a:cubicBezTo>
                  <a:cubicBezTo>
                    <a:pt x="16" y="284"/>
                    <a:pt x="32" y="306"/>
                    <a:pt x="48" y="327"/>
                  </a:cubicBezTo>
                  <a:cubicBezTo>
                    <a:pt x="71" y="322"/>
                    <a:pt x="94" y="327"/>
                    <a:pt x="108" y="342"/>
                  </a:cubicBezTo>
                  <a:cubicBezTo>
                    <a:pt x="195" y="294"/>
                    <a:pt x="227" y="173"/>
                    <a:pt x="313" y="124"/>
                  </a:cubicBezTo>
                  <a:cubicBezTo>
                    <a:pt x="302" y="107"/>
                    <a:pt x="307" y="85"/>
                    <a:pt x="328" y="79"/>
                  </a:cubicBezTo>
                  <a:cubicBezTo>
                    <a:pt x="312" y="57"/>
                    <a:pt x="296" y="36"/>
                    <a:pt x="280" y="15"/>
                  </a:cubicBezTo>
                  <a:cubicBezTo>
                    <a:pt x="258" y="20"/>
                    <a:pt x="234" y="16"/>
                    <a:pt x="220" y="0"/>
                  </a:cubicBezTo>
                  <a:close/>
                  <a:moveTo>
                    <a:pt x="209" y="112"/>
                  </a:moveTo>
                  <a:cubicBezTo>
                    <a:pt x="224" y="132"/>
                    <a:pt x="215" y="173"/>
                    <a:pt x="192" y="208"/>
                  </a:cubicBezTo>
                  <a:cubicBezTo>
                    <a:pt x="168" y="242"/>
                    <a:pt x="135" y="251"/>
                    <a:pt x="120" y="230"/>
                  </a:cubicBezTo>
                  <a:cubicBezTo>
                    <a:pt x="105" y="211"/>
                    <a:pt x="114" y="169"/>
                    <a:pt x="137" y="135"/>
                  </a:cubicBezTo>
                  <a:cubicBezTo>
                    <a:pt x="160" y="100"/>
                    <a:pt x="193" y="92"/>
                    <a:pt x="209" y="11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137" y="1446"/>
              <a:ext cx="519" cy="507"/>
            </a:xfrm>
            <a:custGeom>
              <a:avLst/>
              <a:gdLst>
                <a:gd name="T0" fmla="*/ 294 w 395"/>
                <a:gd name="T1" fmla="*/ 0 h 386"/>
                <a:gd name="T2" fmla="*/ 0 w 395"/>
                <a:gd name="T3" fmla="*/ 252 h 386"/>
                <a:gd name="T4" fmla="*/ 101 w 395"/>
                <a:gd name="T5" fmla="*/ 386 h 386"/>
                <a:gd name="T6" fmla="*/ 395 w 395"/>
                <a:gd name="T7" fmla="*/ 135 h 386"/>
                <a:gd name="T8" fmla="*/ 294 w 395"/>
                <a:gd name="T9" fmla="*/ 0 h 386"/>
                <a:gd name="T10" fmla="*/ 48 w 395"/>
                <a:gd name="T11" fmla="*/ 241 h 386"/>
                <a:gd name="T12" fmla="*/ 253 w 395"/>
                <a:gd name="T13" fmla="*/ 22 h 386"/>
                <a:gd name="T14" fmla="*/ 313 w 395"/>
                <a:gd name="T15" fmla="*/ 37 h 386"/>
                <a:gd name="T16" fmla="*/ 361 w 395"/>
                <a:gd name="T17" fmla="*/ 101 h 386"/>
                <a:gd name="T18" fmla="*/ 346 w 395"/>
                <a:gd name="T19" fmla="*/ 146 h 386"/>
                <a:gd name="T20" fmla="*/ 141 w 395"/>
                <a:gd name="T21" fmla="*/ 364 h 386"/>
                <a:gd name="T22" fmla="*/ 81 w 395"/>
                <a:gd name="T23" fmla="*/ 349 h 386"/>
                <a:gd name="T24" fmla="*/ 33 w 395"/>
                <a:gd name="T25" fmla="*/ 285 h 386"/>
                <a:gd name="T26" fmla="*/ 48 w 395"/>
                <a:gd name="T27" fmla="*/ 24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5" h="386">
                  <a:moveTo>
                    <a:pt x="294" y="0"/>
                  </a:moveTo>
                  <a:cubicBezTo>
                    <a:pt x="155" y="30"/>
                    <a:pt x="138" y="222"/>
                    <a:pt x="0" y="252"/>
                  </a:cubicBezTo>
                  <a:cubicBezTo>
                    <a:pt x="34" y="297"/>
                    <a:pt x="67" y="342"/>
                    <a:pt x="101" y="386"/>
                  </a:cubicBezTo>
                  <a:cubicBezTo>
                    <a:pt x="239" y="356"/>
                    <a:pt x="256" y="165"/>
                    <a:pt x="395" y="135"/>
                  </a:cubicBezTo>
                  <a:cubicBezTo>
                    <a:pt x="361" y="90"/>
                    <a:pt x="327" y="45"/>
                    <a:pt x="294" y="0"/>
                  </a:cubicBezTo>
                  <a:close/>
                  <a:moveTo>
                    <a:pt x="48" y="241"/>
                  </a:moveTo>
                  <a:cubicBezTo>
                    <a:pt x="135" y="192"/>
                    <a:pt x="167" y="71"/>
                    <a:pt x="253" y="22"/>
                  </a:cubicBezTo>
                  <a:cubicBezTo>
                    <a:pt x="267" y="38"/>
                    <a:pt x="291" y="42"/>
                    <a:pt x="313" y="37"/>
                  </a:cubicBezTo>
                  <a:cubicBezTo>
                    <a:pt x="329" y="58"/>
                    <a:pt x="345" y="79"/>
                    <a:pt x="361" y="101"/>
                  </a:cubicBezTo>
                  <a:cubicBezTo>
                    <a:pt x="340" y="107"/>
                    <a:pt x="335" y="129"/>
                    <a:pt x="346" y="146"/>
                  </a:cubicBezTo>
                  <a:cubicBezTo>
                    <a:pt x="260" y="195"/>
                    <a:pt x="228" y="316"/>
                    <a:pt x="141" y="364"/>
                  </a:cubicBezTo>
                  <a:cubicBezTo>
                    <a:pt x="127" y="349"/>
                    <a:pt x="104" y="344"/>
                    <a:pt x="81" y="349"/>
                  </a:cubicBezTo>
                  <a:cubicBezTo>
                    <a:pt x="65" y="328"/>
                    <a:pt x="49" y="306"/>
                    <a:pt x="33" y="285"/>
                  </a:cubicBezTo>
                  <a:cubicBezTo>
                    <a:pt x="54" y="278"/>
                    <a:pt x="58" y="257"/>
                    <a:pt x="48" y="2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3086" y="1419"/>
              <a:ext cx="621" cy="563"/>
            </a:xfrm>
            <a:custGeom>
              <a:avLst/>
              <a:gdLst>
                <a:gd name="T0" fmla="*/ 0 w 473"/>
                <a:gd name="T1" fmla="*/ 258 h 429"/>
                <a:gd name="T2" fmla="*/ 14 w 473"/>
                <a:gd name="T3" fmla="*/ 276 h 429"/>
                <a:gd name="T4" fmla="*/ 115 w 473"/>
                <a:gd name="T5" fmla="*/ 411 h 429"/>
                <a:gd name="T6" fmla="*/ 128 w 473"/>
                <a:gd name="T7" fmla="*/ 429 h 429"/>
                <a:gd name="T8" fmla="*/ 154 w 473"/>
                <a:gd name="T9" fmla="*/ 425 h 429"/>
                <a:gd name="T10" fmla="*/ 447 w 473"/>
                <a:gd name="T11" fmla="*/ 174 h 429"/>
                <a:gd name="T12" fmla="*/ 473 w 473"/>
                <a:gd name="T13" fmla="*/ 170 h 429"/>
                <a:gd name="T14" fmla="*/ 459 w 473"/>
                <a:gd name="T15" fmla="*/ 152 h 429"/>
                <a:gd name="T16" fmla="*/ 358 w 473"/>
                <a:gd name="T17" fmla="*/ 18 h 429"/>
                <a:gd name="T18" fmla="*/ 345 w 473"/>
                <a:gd name="T19" fmla="*/ 0 h 429"/>
                <a:gd name="T20" fmla="*/ 319 w 473"/>
                <a:gd name="T21" fmla="*/ 3 h 429"/>
                <a:gd name="T22" fmla="*/ 25 w 473"/>
                <a:gd name="T23" fmla="*/ 255 h 429"/>
                <a:gd name="T24" fmla="*/ 0 w 473"/>
                <a:gd name="T25" fmla="*/ 258 h 429"/>
                <a:gd name="T26" fmla="*/ 39 w 473"/>
                <a:gd name="T27" fmla="*/ 273 h 429"/>
                <a:gd name="T28" fmla="*/ 333 w 473"/>
                <a:gd name="T29" fmla="*/ 21 h 429"/>
                <a:gd name="T30" fmla="*/ 434 w 473"/>
                <a:gd name="T31" fmla="*/ 156 h 429"/>
                <a:gd name="T32" fmla="*/ 140 w 473"/>
                <a:gd name="T33" fmla="*/ 407 h 429"/>
                <a:gd name="T34" fmla="*/ 39 w 473"/>
                <a:gd name="T35" fmla="*/ 273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3" h="429">
                  <a:moveTo>
                    <a:pt x="0" y="258"/>
                  </a:moveTo>
                  <a:cubicBezTo>
                    <a:pt x="5" y="264"/>
                    <a:pt x="9" y="270"/>
                    <a:pt x="14" y="276"/>
                  </a:cubicBezTo>
                  <a:cubicBezTo>
                    <a:pt x="47" y="321"/>
                    <a:pt x="81" y="366"/>
                    <a:pt x="115" y="411"/>
                  </a:cubicBezTo>
                  <a:cubicBezTo>
                    <a:pt x="119" y="417"/>
                    <a:pt x="124" y="423"/>
                    <a:pt x="128" y="429"/>
                  </a:cubicBezTo>
                  <a:cubicBezTo>
                    <a:pt x="137" y="428"/>
                    <a:pt x="145" y="427"/>
                    <a:pt x="154" y="425"/>
                  </a:cubicBezTo>
                  <a:cubicBezTo>
                    <a:pt x="292" y="395"/>
                    <a:pt x="309" y="204"/>
                    <a:pt x="447" y="174"/>
                  </a:cubicBezTo>
                  <a:cubicBezTo>
                    <a:pt x="455" y="172"/>
                    <a:pt x="464" y="171"/>
                    <a:pt x="473" y="170"/>
                  </a:cubicBezTo>
                  <a:cubicBezTo>
                    <a:pt x="468" y="164"/>
                    <a:pt x="464" y="158"/>
                    <a:pt x="459" y="152"/>
                  </a:cubicBezTo>
                  <a:cubicBezTo>
                    <a:pt x="426" y="107"/>
                    <a:pt x="392" y="62"/>
                    <a:pt x="358" y="18"/>
                  </a:cubicBezTo>
                  <a:cubicBezTo>
                    <a:pt x="354" y="12"/>
                    <a:pt x="349" y="6"/>
                    <a:pt x="345" y="0"/>
                  </a:cubicBezTo>
                  <a:cubicBezTo>
                    <a:pt x="336" y="0"/>
                    <a:pt x="327" y="1"/>
                    <a:pt x="319" y="3"/>
                  </a:cubicBezTo>
                  <a:cubicBezTo>
                    <a:pt x="181" y="33"/>
                    <a:pt x="164" y="225"/>
                    <a:pt x="25" y="255"/>
                  </a:cubicBezTo>
                  <a:cubicBezTo>
                    <a:pt x="17" y="257"/>
                    <a:pt x="9" y="258"/>
                    <a:pt x="0" y="258"/>
                  </a:cubicBezTo>
                  <a:close/>
                  <a:moveTo>
                    <a:pt x="39" y="273"/>
                  </a:moveTo>
                  <a:cubicBezTo>
                    <a:pt x="177" y="243"/>
                    <a:pt x="194" y="51"/>
                    <a:pt x="333" y="21"/>
                  </a:cubicBezTo>
                  <a:cubicBezTo>
                    <a:pt x="366" y="66"/>
                    <a:pt x="400" y="111"/>
                    <a:pt x="434" y="156"/>
                  </a:cubicBezTo>
                  <a:cubicBezTo>
                    <a:pt x="295" y="186"/>
                    <a:pt x="278" y="377"/>
                    <a:pt x="140" y="407"/>
                  </a:cubicBezTo>
                  <a:cubicBezTo>
                    <a:pt x="106" y="363"/>
                    <a:pt x="73" y="318"/>
                    <a:pt x="39" y="2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318" y="1596"/>
              <a:ext cx="156" cy="209"/>
            </a:xfrm>
            <a:custGeom>
              <a:avLst/>
              <a:gdLst>
                <a:gd name="T0" fmla="*/ 87 w 119"/>
                <a:gd name="T1" fmla="*/ 116 h 159"/>
                <a:gd name="T2" fmla="*/ 15 w 119"/>
                <a:gd name="T3" fmla="*/ 138 h 159"/>
                <a:gd name="T4" fmla="*/ 32 w 119"/>
                <a:gd name="T5" fmla="*/ 43 h 159"/>
                <a:gd name="T6" fmla="*/ 104 w 119"/>
                <a:gd name="T7" fmla="*/ 20 h 159"/>
                <a:gd name="T8" fmla="*/ 87 w 119"/>
                <a:gd name="T9" fmla="*/ 1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59">
                  <a:moveTo>
                    <a:pt x="87" y="116"/>
                  </a:moveTo>
                  <a:cubicBezTo>
                    <a:pt x="63" y="150"/>
                    <a:pt x="30" y="159"/>
                    <a:pt x="15" y="138"/>
                  </a:cubicBezTo>
                  <a:cubicBezTo>
                    <a:pt x="0" y="119"/>
                    <a:pt x="9" y="77"/>
                    <a:pt x="32" y="43"/>
                  </a:cubicBezTo>
                  <a:cubicBezTo>
                    <a:pt x="55" y="8"/>
                    <a:pt x="88" y="0"/>
                    <a:pt x="104" y="20"/>
                  </a:cubicBezTo>
                  <a:cubicBezTo>
                    <a:pt x="119" y="40"/>
                    <a:pt x="110" y="81"/>
                    <a:pt x="87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440" y="1700"/>
              <a:ext cx="406" cy="291"/>
            </a:xfrm>
            <a:custGeom>
              <a:avLst/>
              <a:gdLst>
                <a:gd name="T0" fmla="*/ 2 w 309"/>
                <a:gd name="T1" fmla="*/ 114 h 222"/>
                <a:gd name="T2" fmla="*/ 133 w 309"/>
                <a:gd name="T3" fmla="*/ 30 h 222"/>
                <a:gd name="T4" fmla="*/ 256 w 309"/>
                <a:gd name="T5" fmla="*/ 179 h 222"/>
                <a:gd name="T6" fmla="*/ 171 w 309"/>
                <a:gd name="T7" fmla="*/ 143 h 222"/>
                <a:gd name="T8" fmla="*/ 145 w 309"/>
                <a:gd name="T9" fmla="*/ 205 h 222"/>
                <a:gd name="T10" fmla="*/ 84 w 309"/>
                <a:gd name="T11" fmla="*/ 143 h 222"/>
                <a:gd name="T12" fmla="*/ 43 w 309"/>
                <a:gd name="T13" fmla="*/ 184 h 222"/>
                <a:gd name="T14" fmla="*/ 2 w 309"/>
                <a:gd name="T15" fmla="*/ 1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222">
                  <a:moveTo>
                    <a:pt x="2" y="114"/>
                  </a:moveTo>
                  <a:cubicBezTo>
                    <a:pt x="3" y="78"/>
                    <a:pt x="52" y="0"/>
                    <a:pt x="133" y="30"/>
                  </a:cubicBezTo>
                  <a:cubicBezTo>
                    <a:pt x="215" y="61"/>
                    <a:pt x="309" y="136"/>
                    <a:pt x="256" y="179"/>
                  </a:cubicBezTo>
                  <a:cubicBezTo>
                    <a:pt x="202" y="222"/>
                    <a:pt x="171" y="143"/>
                    <a:pt x="171" y="143"/>
                  </a:cubicBezTo>
                  <a:cubicBezTo>
                    <a:pt x="171" y="143"/>
                    <a:pt x="193" y="198"/>
                    <a:pt x="145" y="205"/>
                  </a:cubicBezTo>
                  <a:cubicBezTo>
                    <a:pt x="98" y="212"/>
                    <a:pt x="84" y="143"/>
                    <a:pt x="84" y="143"/>
                  </a:cubicBezTo>
                  <a:cubicBezTo>
                    <a:pt x="84" y="143"/>
                    <a:pt x="86" y="198"/>
                    <a:pt x="43" y="184"/>
                  </a:cubicBezTo>
                  <a:cubicBezTo>
                    <a:pt x="0" y="171"/>
                    <a:pt x="2" y="114"/>
                    <a:pt x="2" y="114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025" y="1331"/>
              <a:ext cx="352" cy="350"/>
            </a:xfrm>
            <a:custGeom>
              <a:avLst/>
              <a:gdLst>
                <a:gd name="T0" fmla="*/ 206 w 268"/>
                <a:gd name="T1" fmla="*/ 232 h 267"/>
                <a:gd name="T2" fmla="*/ 194 w 268"/>
                <a:gd name="T3" fmla="*/ 77 h 267"/>
                <a:gd name="T4" fmla="*/ 1 w 268"/>
                <a:gd name="T5" fmla="*/ 68 h 267"/>
                <a:gd name="T6" fmla="*/ 81 w 268"/>
                <a:gd name="T7" fmla="*/ 115 h 267"/>
                <a:gd name="T8" fmla="*/ 47 w 268"/>
                <a:gd name="T9" fmla="*/ 172 h 267"/>
                <a:gd name="T10" fmla="*/ 133 w 268"/>
                <a:gd name="T11" fmla="*/ 184 h 267"/>
                <a:gd name="T12" fmla="*/ 125 w 268"/>
                <a:gd name="T13" fmla="*/ 241 h 267"/>
                <a:gd name="T14" fmla="*/ 206 w 268"/>
                <a:gd name="T15" fmla="*/ 23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267">
                  <a:moveTo>
                    <a:pt x="206" y="232"/>
                  </a:moveTo>
                  <a:cubicBezTo>
                    <a:pt x="234" y="210"/>
                    <a:pt x="268" y="124"/>
                    <a:pt x="194" y="77"/>
                  </a:cubicBezTo>
                  <a:cubicBezTo>
                    <a:pt x="121" y="30"/>
                    <a:pt x="3" y="0"/>
                    <a:pt x="1" y="68"/>
                  </a:cubicBezTo>
                  <a:cubicBezTo>
                    <a:pt x="0" y="137"/>
                    <a:pt x="81" y="115"/>
                    <a:pt x="81" y="115"/>
                  </a:cubicBezTo>
                  <a:cubicBezTo>
                    <a:pt x="81" y="115"/>
                    <a:pt x="24" y="130"/>
                    <a:pt x="47" y="172"/>
                  </a:cubicBezTo>
                  <a:cubicBezTo>
                    <a:pt x="70" y="215"/>
                    <a:pt x="133" y="184"/>
                    <a:pt x="133" y="184"/>
                  </a:cubicBezTo>
                  <a:cubicBezTo>
                    <a:pt x="133" y="184"/>
                    <a:pt x="88" y="215"/>
                    <a:pt x="125" y="241"/>
                  </a:cubicBezTo>
                  <a:cubicBezTo>
                    <a:pt x="162" y="267"/>
                    <a:pt x="206" y="232"/>
                    <a:pt x="206" y="2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3604" y="1999"/>
              <a:ext cx="233" cy="118"/>
            </a:xfrm>
            <a:custGeom>
              <a:avLst/>
              <a:gdLst>
                <a:gd name="T0" fmla="*/ 49 w 177"/>
                <a:gd name="T1" fmla="*/ 90 h 90"/>
                <a:gd name="T2" fmla="*/ 32 w 177"/>
                <a:gd name="T3" fmla="*/ 88 h 90"/>
                <a:gd name="T4" fmla="*/ 33 w 177"/>
                <a:gd name="T5" fmla="*/ 80 h 90"/>
                <a:gd name="T6" fmla="*/ 49 w 177"/>
                <a:gd name="T7" fmla="*/ 82 h 90"/>
                <a:gd name="T8" fmla="*/ 49 w 177"/>
                <a:gd name="T9" fmla="*/ 90 h 90"/>
                <a:gd name="T10" fmla="*/ 65 w 177"/>
                <a:gd name="T11" fmla="*/ 88 h 90"/>
                <a:gd name="T12" fmla="*/ 64 w 177"/>
                <a:gd name="T13" fmla="*/ 80 h 90"/>
                <a:gd name="T14" fmla="*/ 79 w 177"/>
                <a:gd name="T15" fmla="*/ 78 h 90"/>
                <a:gd name="T16" fmla="*/ 81 w 177"/>
                <a:gd name="T17" fmla="*/ 85 h 90"/>
                <a:gd name="T18" fmla="*/ 65 w 177"/>
                <a:gd name="T19" fmla="*/ 88 h 90"/>
                <a:gd name="T20" fmla="*/ 16 w 177"/>
                <a:gd name="T21" fmla="*/ 85 h 90"/>
                <a:gd name="T22" fmla="*/ 0 w 177"/>
                <a:gd name="T23" fmla="*/ 78 h 90"/>
                <a:gd name="T24" fmla="*/ 4 w 177"/>
                <a:gd name="T25" fmla="*/ 71 h 90"/>
                <a:gd name="T26" fmla="*/ 18 w 177"/>
                <a:gd name="T27" fmla="*/ 77 h 90"/>
                <a:gd name="T28" fmla="*/ 16 w 177"/>
                <a:gd name="T29" fmla="*/ 85 h 90"/>
                <a:gd name="T30" fmla="*/ 97 w 177"/>
                <a:gd name="T31" fmla="*/ 80 h 90"/>
                <a:gd name="T32" fmla="*/ 94 w 177"/>
                <a:gd name="T33" fmla="*/ 73 h 90"/>
                <a:gd name="T34" fmla="*/ 95 w 177"/>
                <a:gd name="T35" fmla="*/ 73 h 90"/>
                <a:gd name="T36" fmla="*/ 108 w 177"/>
                <a:gd name="T37" fmla="*/ 67 h 90"/>
                <a:gd name="T38" fmla="*/ 112 w 177"/>
                <a:gd name="T39" fmla="*/ 74 h 90"/>
                <a:gd name="T40" fmla="*/ 98 w 177"/>
                <a:gd name="T41" fmla="*/ 80 h 90"/>
                <a:gd name="T42" fmla="*/ 97 w 177"/>
                <a:gd name="T43" fmla="*/ 80 h 90"/>
                <a:gd name="T44" fmla="*/ 126 w 177"/>
                <a:gd name="T45" fmla="*/ 66 h 90"/>
                <a:gd name="T46" fmla="*/ 122 w 177"/>
                <a:gd name="T47" fmla="*/ 59 h 90"/>
                <a:gd name="T48" fmla="*/ 134 w 177"/>
                <a:gd name="T49" fmla="*/ 50 h 90"/>
                <a:gd name="T50" fmla="*/ 139 w 177"/>
                <a:gd name="T51" fmla="*/ 56 h 90"/>
                <a:gd name="T52" fmla="*/ 126 w 177"/>
                <a:gd name="T53" fmla="*/ 66 h 90"/>
                <a:gd name="T54" fmla="*/ 151 w 177"/>
                <a:gd name="T55" fmla="*/ 44 h 90"/>
                <a:gd name="T56" fmla="*/ 145 w 177"/>
                <a:gd name="T57" fmla="*/ 39 h 90"/>
                <a:gd name="T58" fmla="*/ 155 w 177"/>
                <a:gd name="T59" fmla="*/ 27 h 90"/>
                <a:gd name="T60" fmla="*/ 162 w 177"/>
                <a:gd name="T61" fmla="*/ 31 h 90"/>
                <a:gd name="T62" fmla="*/ 151 w 177"/>
                <a:gd name="T63" fmla="*/ 44 h 90"/>
                <a:gd name="T64" fmla="*/ 170 w 177"/>
                <a:gd name="T65" fmla="*/ 17 h 90"/>
                <a:gd name="T66" fmla="*/ 163 w 177"/>
                <a:gd name="T67" fmla="*/ 14 h 90"/>
                <a:gd name="T68" fmla="*/ 169 w 177"/>
                <a:gd name="T69" fmla="*/ 0 h 90"/>
                <a:gd name="T70" fmla="*/ 177 w 177"/>
                <a:gd name="T71" fmla="*/ 2 h 90"/>
                <a:gd name="T72" fmla="*/ 170 w 177"/>
                <a:gd name="T73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" h="90">
                  <a:moveTo>
                    <a:pt x="49" y="90"/>
                  </a:moveTo>
                  <a:cubicBezTo>
                    <a:pt x="43" y="90"/>
                    <a:pt x="37" y="89"/>
                    <a:pt x="32" y="88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38" y="81"/>
                    <a:pt x="43" y="82"/>
                    <a:pt x="49" y="82"/>
                  </a:cubicBezTo>
                  <a:lnTo>
                    <a:pt x="49" y="90"/>
                  </a:lnTo>
                  <a:close/>
                  <a:moveTo>
                    <a:pt x="65" y="88"/>
                  </a:moveTo>
                  <a:cubicBezTo>
                    <a:pt x="64" y="80"/>
                    <a:pt x="64" y="80"/>
                    <a:pt x="64" y="80"/>
                  </a:cubicBezTo>
                  <a:cubicBezTo>
                    <a:pt x="69" y="80"/>
                    <a:pt x="74" y="79"/>
                    <a:pt x="79" y="7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76" y="87"/>
                    <a:pt x="70" y="88"/>
                    <a:pt x="65" y="88"/>
                  </a:cubicBezTo>
                  <a:close/>
                  <a:moveTo>
                    <a:pt x="16" y="85"/>
                  </a:moveTo>
                  <a:cubicBezTo>
                    <a:pt x="10" y="83"/>
                    <a:pt x="5" y="81"/>
                    <a:pt x="0" y="78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7" y="73"/>
                    <a:pt x="12" y="75"/>
                    <a:pt x="18" y="77"/>
                  </a:cubicBezTo>
                  <a:lnTo>
                    <a:pt x="16" y="85"/>
                  </a:lnTo>
                  <a:close/>
                  <a:moveTo>
                    <a:pt x="97" y="80"/>
                  </a:moveTo>
                  <a:cubicBezTo>
                    <a:pt x="94" y="73"/>
                    <a:pt x="94" y="73"/>
                    <a:pt x="94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9" y="71"/>
                    <a:pt x="104" y="69"/>
                    <a:pt x="108" y="67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07" y="76"/>
                    <a:pt x="103" y="78"/>
                    <a:pt x="98" y="80"/>
                  </a:cubicBezTo>
                  <a:lnTo>
                    <a:pt x="97" y="80"/>
                  </a:lnTo>
                  <a:close/>
                  <a:moveTo>
                    <a:pt x="126" y="66"/>
                  </a:moveTo>
                  <a:cubicBezTo>
                    <a:pt x="122" y="59"/>
                    <a:pt x="122" y="59"/>
                    <a:pt x="122" y="59"/>
                  </a:cubicBezTo>
                  <a:cubicBezTo>
                    <a:pt x="126" y="56"/>
                    <a:pt x="130" y="53"/>
                    <a:pt x="134" y="5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5" y="59"/>
                    <a:pt x="131" y="63"/>
                    <a:pt x="126" y="66"/>
                  </a:cubicBezTo>
                  <a:close/>
                  <a:moveTo>
                    <a:pt x="151" y="44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49" y="35"/>
                    <a:pt x="152" y="31"/>
                    <a:pt x="155" y="27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58" y="36"/>
                    <a:pt x="155" y="40"/>
                    <a:pt x="151" y="44"/>
                  </a:cubicBezTo>
                  <a:close/>
                  <a:moveTo>
                    <a:pt x="170" y="17"/>
                  </a:moveTo>
                  <a:cubicBezTo>
                    <a:pt x="163" y="14"/>
                    <a:pt x="163" y="14"/>
                    <a:pt x="163" y="14"/>
                  </a:cubicBezTo>
                  <a:cubicBezTo>
                    <a:pt x="168" y="5"/>
                    <a:pt x="169" y="0"/>
                    <a:pt x="169" y="0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2"/>
                    <a:pt x="175" y="8"/>
                    <a:pt x="170" y="1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3579" y="1986"/>
              <a:ext cx="174" cy="61"/>
            </a:xfrm>
            <a:custGeom>
              <a:avLst/>
              <a:gdLst>
                <a:gd name="T0" fmla="*/ 47 w 132"/>
                <a:gd name="T1" fmla="*/ 47 h 47"/>
                <a:gd name="T2" fmla="*/ 30 w 132"/>
                <a:gd name="T3" fmla="*/ 45 h 47"/>
                <a:gd name="T4" fmla="*/ 32 w 132"/>
                <a:gd name="T5" fmla="*/ 37 h 47"/>
                <a:gd name="T6" fmla="*/ 47 w 132"/>
                <a:gd name="T7" fmla="*/ 39 h 47"/>
                <a:gd name="T8" fmla="*/ 47 w 132"/>
                <a:gd name="T9" fmla="*/ 47 h 47"/>
                <a:gd name="T10" fmla="*/ 63 w 132"/>
                <a:gd name="T11" fmla="*/ 46 h 47"/>
                <a:gd name="T12" fmla="*/ 62 w 132"/>
                <a:gd name="T13" fmla="*/ 38 h 47"/>
                <a:gd name="T14" fmla="*/ 64 w 132"/>
                <a:gd name="T15" fmla="*/ 38 h 47"/>
                <a:gd name="T16" fmla="*/ 77 w 132"/>
                <a:gd name="T17" fmla="*/ 35 h 47"/>
                <a:gd name="T18" fmla="*/ 79 w 132"/>
                <a:gd name="T19" fmla="*/ 43 h 47"/>
                <a:gd name="T20" fmla="*/ 65 w 132"/>
                <a:gd name="T21" fmla="*/ 46 h 47"/>
                <a:gd name="T22" fmla="*/ 63 w 132"/>
                <a:gd name="T23" fmla="*/ 46 h 47"/>
                <a:gd name="T24" fmla="*/ 14 w 132"/>
                <a:gd name="T25" fmla="*/ 40 h 47"/>
                <a:gd name="T26" fmla="*/ 0 w 132"/>
                <a:gd name="T27" fmla="*/ 31 h 47"/>
                <a:gd name="T28" fmla="*/ 5 w 132"/>
                <a:gd name="T29" fmla="*/ 25 h 47"/>
                <a:gd name="T30" fmla="*/ 17 w 132"/>
                <a:gd name="T31" fmla="*/ 33 h 47"/>
                <a:gd name="T32" fmla="*/ 14 w 132"/>
                <a:gd name="T33" fmla="*/ 40 h 47"/>
                <a:gd name="T34" fmla="*/ 95 w 132"/>
                <a:gd name="T35" fmla="*/ 37 h 47"/>
                <a:gd name="T36" fmla="*/ 91 w 132"/>
                <a:gd name="T37" fmla="*/ 30 h 47"/>
                <a:gd name="T38" fmla="*/ 104 w 132"/>
                <a:gd name="T39" fmla="*/ 22 h 47"/>
                <a:gd name="T40" fmla="*/ 109 w 132"/>
                <a:gd name="T41" fmla="*/ 28 h 47"/>
                <a:gd name="T42" fmla="*/ 95 w 132"/>
                <a:gd name="T43" fmla="*/ 37 h 47"/>
                <a:gd name="T44" fmla="*/ 122 w 132"/>
                <a:gd name="T45" fmla="*/ 17 h 47"/>
                <a:gd name="T46" fmla="*/ 116 w 132"/>
                <a:gd name="T47" fmla="*/ 12 h 47"/>
                <a:gd name="T48" fmla="*/ 125 w 132"/>
                <a:gd name="T49" fmla="*/ 0 h 47"/>
                <a:gd name="T50" fmla="*/ 132 w 132"/>
                <a:gd name="T51" fmla="*/ 3 h 47"/>
                <a:gd name="T52" fmla="*/ 122 w 132"/>
                <a:gd name="T53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2" h="47">
                  <a:moveTo>
                    <a:pt x="47" y="47"/>
                  </a:moveTo>
                  <a:cubicBezTo>
                    <a:pt x="41" y="47"/>
                    <a:pt x="35" y="46"/>
                    <a:pt x="30" y="45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6" y="38"/>
                    <a:pt x="42" y="39"/>
                    <a:pt x="47" y="39"/>
                  </a:cubicBezTo>
                  <a:lnTo>
                    <a:pt x="47" y="47"/>
                  </a:lnTo>
                  <a:close/>
                  <a:moveTo>
                    <a:pt x="63" y="46"/>
                  </a:moveTo>
                  <a:cubicBezTo>
                    <a:pt x="62" y="38"/>
                    <a:pt x="62" y="38"/>
                    <a:pt x="62" y="38"/>
                  </a:cubicBezTo>
                  <a:cubicBezTo>
                    <a:pt x="63" y="38"/>
                    <a:pt x="64" y="38"/>
                    <a:pt x="64" y="38"/>
                  </a:cubicBezTo>
                  <a:cubicBezTo>
                    <a:pt x="69" y="37"/>
                    <a:pt x="73" y="36"/>
                    <a:pt x="77" y="35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75" y="44"/>
                    <a:pt x="70" y="45"/>
                    <a:pt x="65" y="46"/>
                  </a:cubicBezTo>
                  <a:cubicBezTo>
                    <a:pt x="65" y="46"/>
                    <a:pt x="64" y="46"/>
                    <a:pt x="63" y="46"/>
                  </a:cubicBezTo>
                  <a:close/>
                  <a:moveTo>
                    <a:pt x="14" y="40"/>
                  </a:moveTo>
                  <a:cubicBezTo>
                    <a:pt x="7" y="37"/>
                    <a:pt x="2" y="33"/>
                    <a:pt x="0" y="31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7" y="27"/>
                    <a:pt x="11" y="30"/>
                    <a:pt x="17" y="33"/>
                  </a:cubicBezTo>
                  <a:lnTo>
                    <a:pt x="14" y="40"/>
                  </a:lnTo>
                  <a:close/>
                  <a:moveTo>
                    <a:pt x="95" y="37"/>
                  </a:moveTo>
                  <a:cubicBezTo>
                    <a:pt x="91" y="30"/>
                    <a:pt x="91" y="30"/>
                    <a:pt x="91" y="30"/>
                  </a:cubicBezTo>
                  <a:cubicBezTo>
                    <a:pt x="96" y="27"/>
                    <a:pt x="100" y="25"/>
                    <a:pt x="104" y="22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5" y="31"/>
                    <a:pt x="100" y="34"/>
                    <a:pt x="95" y="37"/>
                  </a:cubicBezTo>
                  <a:close/>
                  <a:moveTo>
                    <a:pt x="122" y="17"/>
                  </a:moveTo>
                  <a:cubicBezTo>
                    <a:pt x="116" y="12"/>
                    <a:pt x="116" y="12"/>
                    <a:pt x="116" y="12"/>
                  </a:cubicBezTo>
                  <a:cubicBezTo>
                    <a:pt x="122" y="5"/>
                    <a:pt x="125" y="0"/>
                    <a:pt x="125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32" y="4"/>
                    <a:pt x="129" y="10"/>
                    <a:pt x="122" y="1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2882" y="1382"/>
              <a:ext cx="104" cy="240"/>
            </a:xfrm>
            <a:custGeom>
              <a:avLst/>
              <a:gdLst>
                <a:gd name="T0" fmla="*/ 77 w 79"/>
                <a:gd name="T1" fmla="*/ 183 h 183"/>
                <a:gd name="T2" fmla="*/ 62 w 79"/>
                <a:gd name="T3" fmla="*/ 175 h 183"/>
                <a:gd name="T4" fmla="*/ 66 w 79"/>
                <a:gd name="T5" fmla="*/ 168 h 183"/>
                <a:gd name="T6" fmla="*/ 79 w 79"/>
                <a:gd name="T7" fmla="*/ 175 h 183"/>
                <a:gd name="T8" fmla="*/ 77 w 79"/>
                <a:gd name="T9" fmla="*/ 183 h 183"/>
                <a:gd name="T10" fmla="*/ 48 w 79"/>
                <a:gd name="T11" fmla="*/ 165 h 183"/>
                <a:gd name="T12" fmla="*/ 37 w 79"/>
                <a:gd name="T13" fmla="*/ 153 h 183"/>
                <a:gd name="T14" fmla="*/ 42 w 79"/>
                <a:gd name="T15" fmla="*/ 148 h 183"/>
                <a:gd name="T16" fmla="*/ 54 w 79"/>
                <a:gd name="T17" fmla="*/ 159 h 183"/>
                <a:gd name="T18" fmla="*/ 48 w 79"/>
                <a:gd name="T19" fmla="*/ 165 h 183"/>
                <a:gd name="T20" fmla="*/ 26 w 79"/>
                <a:gd name="T21" fmla="*/ 141 h 183"/>
                <a:gd name="T22" fmla="*/ 17 w 79"/>
                <a:gd name="T23" fmla="*/ 127 h 183"/>
                <a:gd name="T24" fmla="*/ 24 w 79"/>
                <a:gd name="T25" fmla="*/ 123 h 183"/>
                <a:gd name="T26" fmla="*/ 33 w 79"/>
                <a:gd name="T27" fmla="*/ 136 h 183"/>
                <a:gd name="T28" fmla="*/ 26 w 79"/>
                <a:gd name="T29" fmla="*/ 141 h 183"/>
                <a:gd name="T30" fmla="*/ 10 w 79"/>
                <a:gd name="T31" fmla="*/ 112 h 183"/>
                <a:gd name="T32" fmla="*/ 5 w 79"/>
                <a:gd name="T33" fmla="*/ 97 h 183"/>
                <a:gd name="T34" fmla="*/ 5 w 79"/>
                <a:gd name="T35" fmla="*/ 96 h 183"/>
                <a:gd name="T36" fmla="*/ 13 w 79"/>
                <a:gd name="T37" fmla="*/ 94 h 183"/>
                <a:gd name="T38" fmla="*/ 13 w 79"/>
                <a:gd name="T39" fmla="*/ 95 h 183"/>
                <a:gd name="T40" fmla="*/ 18 w 79"/>
                <a:gd name="T41" fmla="*/ 109 h 183"/>
                <a:gd name="T42" fmla="*/ 10 w 79"/>
                <a:gd name="T43" fmla="*/ 112 h 183"/>
                <a:gd name="T44" fmla="*/ 2 w 79"/>
                <a:gd name="T45" fmla="*/ 80 h 183"/>
                <a:gd name="T46" fmla="*/ 0 w 79"/>
                <a:gd name="T47" fmla="*/ 64 h 183"/>
                <a:gd name="T48" fmla="*/ 8 w 79"/>
                <a:gd name="T49" fmla="*/ 63 h 183"/>
                <a:gd name="T50" fmla="*/ 10 w 79"/>
                <a:gd name="T51" fmla="*/ 79 h 183"/>
                <a:gd name="T52" fmla="*/ 2 w 79"/>
                <a:gd name="T53" fmla="*/ 80 h 183"/>
                <a:gd name="T54" fmla="*/ 8 w 79"/>
                <a:gd name="T55" fmla="*/ 48 h 183"/>
                <a:gd name="T56" fmla="*/ 0 w 79"/>
                <a:gd name="T57" fmla="*/ 47 h 183"/>
                <a:gd name="T58" fmla="*/ 3 w 79"/>
                <a:gd name="T59" fmla="*/ 31 h 183"/>
                <a:gd name="T60" fmla="*/ 11 w 79"/>
                <a:gd name="T61" fmla="*/ 33 h 183"/>
                <a:gd name="T62" fmla="*/ 8 w 79"/>
                <a:gd name="T63" fmla="*/ 48 h 183"/>
                <a:gd name="T64" fmla="*/ 15 w 79"/>
                <a:gd name="T65" fmla="*/ 18 h 183"/>
                <a:gd name="T66" fmla="*/ 8 w 79"/>
                <a:gd name="T67" fmla="*/ 15 h 183"/>
                <a:gd name="T68" fmla="*/ 16 w 79"/>
                <a:gd name="T69" fmla="*/ 0 h 183"/>
                <a:gd name="T70" fmla="*/ 23 w 79"/>
                <a:gd name="T71" fmla="*/ 5 h 183"/>
                <a:gd name="T72" fmla="*/ 15 w 79"/>
                <a:gd name="T73" fmla="*/ 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" h="183">
                  <a:moveTo>
                    <a:pt x="77" y="183"/>
                  </a:moveTo>
                  <a:cubicBezTo>
                    <a:pt x="76" y="183"/>
                    <a:pt x="70" y="180"/>
                    <a:pt x="62" y="175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74" y="173"/>
                    <a:pt x="79" y="175"/>
                    <a:pt x="79" y="175"/>
                  </a:cubicBezTo>
                  <a:lnTo>
                    <a:pt x="77" y="183"/>
                  </a:lnTo>
                  <a:close/>
                  <a:moveTo>
                    <a:pt x="48" y="165"/>
                  </a:moveTo>
                  <a:cubicBezTo>
                    <a:pt x="44" y="161"/>
                    <a:pt x="40" y="157"/>
                    <a:pt x="37" y="153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6" y="152"/>
                    <a:pt x="50" y="155"/>
                    <a:pt x="54" y="159"/>
                  </a:cubicBezTo>
                  <a:lnTo>
                    <a:pt x="48" y="165"/>
                  </a:lnTo>
                  <a:close/>
                  <a:moveTo>
                    <a:pt x="26" y="141"/>
                  </a:moveTo>
                  <a:cubicBezTo>
                    <a:pt x="23" y="136"/>
                    <a:pt x="20" y="131"/>
                    <a:pt x="17" y="127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7" y="127"/>
                    <a:pt x="30" y="132"/>
                    <a:pt x="33" y="136"/>
                  </a:cubicBezTo>
                  <a:lnTo>
                    <a:pt x="26" y="141"/>
                  </a:lnTo>
                  <a:close/>
                  <a:moveTo>
                    <a:pt x="10" y="112"/>
                  </a:moveTo>
                  <a:cubicBezTo>
                    <a:pt x="9" y="107"/>
                    <a:pt x="7" y="102"/>
                    <a:pt x="5" y="97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9"/>
                    <a:pt x="16" y="104"/>
                    <a:pt x="18" y="109"/>
                  </a:cubicBezTo>
                  <a:lnTo>
                    <a:pt x="10" y="112"/>
                  </a:lnTo>
                  <a:close/>
                  <a:moveTo>
                    <a:pt x="2" y="80"/>
                  </a:moveTo>
                  <a:cubicBezTo>
                    <a:pt x="1" y="75"/>
                    <a:pt x="0" y="69"/>
                    <a:pt x="0" y="64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8"/>
                    <a:pt x="9" y="74"/>
                    <a:pt x="10" y="79"/>
                  </a:cubicBezTo>
                  <a:lnTo>
                    <a:pt x="2" y="80"/>
                  </a:lnTo>
                  <a:close/>
                  <a:moveTo>
                    <a:pt x="8" y="4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1" y="42"/>
                    <a:pt x="2" y="36"/>
                    <a:pt x="3" y="31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0" y="38"/>
                    <a:pt x="9" y="43"/>
                    <a:pt x="8" y="48"/>
                  </a:cubicBezTo>
                  <a:close/>
                  <a:moveTo>
                    <a:pt x="15" y="18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10" y="10"/>
                    <a:pt x="13" y="5"/>
                    <a:pt x="16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7"/>
                    <a:pt x="18" y="12"/>
                    <a:pt x="15" y="1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2953" y="1362"/>
              <a:ext cx="54" cy="178"/>
            </a:xfrm>
            <a:custGeom>
              <a:avLst/>
              <a:gdLst>
                <a:gd name="T0" fmla="*/ 36 w 41"/>
                <a:gd name="T1" fmla="*/ 135 h 135"/>
                <a:gd name="T2" fmla="*/ 24 w 41"/>
                <a:gd name="T3" fmla="*/ 123 h 135"/>
                <a:gd name="T4" fmla="*/ 30 w 41"/>
                <a:gd name="T5" fmla="*/ 118 h 135"/>
                <a:gd name="T6" fmla="*/ 41 w 41"/>
                <a:gd name="T7" fmla="*/ 128 h 135"/>
                <a:gd name="T8" fmla="*/ 36 w 41"/>
                <a:gd name="T9" fmla="*/ 135 h 135"/>
                <a:gd name="T10" fmla="*/ 14 w 41"/>
                <a:gd name="T11" fmla="*/ 110 h 135"/>
                <a:gd name="T12" fmla="*/ 6 w 41"/>
                <a:gd name="T13" fmla="*/ 95 h 135"/>
                <a:gd name="T14" fmla="*/ 14 w 41"/>
                <a:gd name="T15" fmla="*/ 92 h 135"/>
                <a:gd name="T16" fmla="*/ 21 w 41"/>
                <a:gd name="T17" fmla="*/ 106 h 135"/>
                <a:gd name="T18" fmla="*/ 14 w 41"/>
                <a:gd name="T19" fmla="*/ 110 h 135"/>
                <a:gd name="T20" fmla="*/ 2 w 41"/>
                <a:gd name="T21" fmla="*/ 79 h 135"/>
                <a:gd name="T22" fmla="*/ 0 w 41"/>
                <a:gd name="T23" fmla="*/ 65 h 135"/>
                <a:gd name="T24" fmla="*/ 0 w 41"/>
                <a:gd name="T25" fmla="*/ 62 h 135"/>
                <a:gd name="T26" fmla="*/ 8 w 41"/>
                <a:gd name="T27" fmla="*/ 62 h 135"/>
                <a:gd name="T28" fmla="*/ 8 w 41"/>
                <a:gd name="T29" fmla="*/ 64 h 135"/>
                <a:gd name="T30" fmla="*/ 9 w 41"/>
                <a:gd name="T31" fmla="*/ 77 h 135"/>
                <a:gd name="T32" fmla="*/ 2 w 41"/>
                <a:gd name="T33" fmla="*/ 79 h 135"/>
                <a:gd name="T34" fmla="*/ 8 w 41"/>
                <a:gd name="T35" fmla="*/ 47 h 135"/>
                <a:gd name="T36" fmla="*/ 0 w 41"/>
                <a:gd name="T37" fmla="*/ 46 h 135"/>
                <a:gd name="T38" fmla="*/ 4 w 41"/>
                <a:gd name="T39" fmla="*/ 29 h 135"/>
                <a:gd name="T40" fmla="*/ 11 w 41"/>
                <a:gd name="T41" fmla="*/ 32 h 135"/>
                <a:gd name="T42" fmla="*/ 8 w 41"/>
                <a:gd name="T43" fmla="*/ 47 h 135"/>
                <a:gd name="T44" fmla="*/ 17 w 41"/>
                <a:gd name="T45" fmla="*/ 18 h 135"/>
                <a:gd name="T46" fmla="*/ 10 w 41"/>
                <a:gd name="T47" fmla="*/ 14 h 135"/>
                <a:gd name="T48" fmla="*/ 20 w 41"/>
                <a:gd name="T49" fmla="*/ 0 h 135"/>
                <a:gd name="T50" fmla="*/ 26 w 41"/>
                <a:gd name="T51" fmla="*/ 6 h 135"/>
                <a:gd name="T52" fmla="*/ 17 w 41"/>
                <a:gd name="T53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135">
                  <a:moveTo>
                    <a:pt x="36" y="135"/>
                  </a:moveTo>
                  <a:cubicBezTo>
                    <a:pt x="36" y="134"/>
                    <a:pt x="31" y="131"/>
                    <a:pt x="24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6" y="125"/>
                    <a:pt x="41" y="128"/>
                    <a:pt x="41" y="128"/>
                  </a:cubicBezTo>
                  <a:lnTo>
                    <a:pt x="36" y="135"/>
                  </a:lnTo>
                  <a:close/>
                  <a:moveTo>
                    <a:pt x="14" y="110"/>
                  </a:moveTo>
                  <a:cubicBezTo>
                    <a:pt x="11" y="105"/>
                    <a:pt x="8" y="100"/>
                    <a:pt x="6" y="95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6" y="97"/>
                    <a:pt x="18" y="101"/>
                    <a:pt x="21" y="106"/>
                  </a:cubicBezTo>
                  <a:lnTo>
                    <a:pt x="14" y="110"/>
                  </a:lnTo>
                  <a:close/>
                  <a:moveTo>
                    <a:pt x="2" y="79"/>
                  </a:moveTo>
                  <a:cubicBezTo>
                    <a:pt x="1" y="74"/>
                    <a:pt x="0" y="69"/>
                    <a:pt x="0" y="65"/>
                  </a:cubicBezTo>
                  <a:cubicBezTo>
                    <a:pt x="0" y="64"/>
                    <a:pt x="0" y="63"/>
                    <a:pt x="0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4"/>
                  </a:cubicBezTo>
                  <a:cubicBezTo>
                    <a:pt x="8" y="69"/>
                    <a:pt x="9" y="73"/>
                    <a:pt x="9" y="77"/>
                  </a:cubicBezTo>
                  <a:lnTo>
                    <a:pt x="2" y="79"/>
                  </a:lnTo>
                  <a:close/>
                  <a:moveTo>
                    <a:pt x="8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1" y="40"/>
                    <a:pt x="2" y="35"/>
                    <a:pt x="4" y="29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6"/>
                    <a:pt x="9" y="41"/>
                    <a:pt x="8" y="47"/>
                  </a:cubicBezTo>
                  <a:close/>
                  <a:moveTo>
                    <a:pt x="17" y="18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4" y="8"/>
                    <a:pt x="18" y="3"/>
                    <a:pt x="20" y="0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4" y="8"/>
                    <a:pt x="20" y="12"/>
                    <a:pt x="17" y="1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2055" y="1011"/>
              <a:ext cx="431" cy="449"/>
            </a:xfrm>
            <a:custGeom>
              <a:avLst/>
              <a:gdLst>
                <a:gd name="T0" fmla="*/ 220 w 328"/>
                <a:gd name="T1" fmla="*/ 0 h 342"/>
                <a:gd name="T2" fmla="*/ 15 w 328"/>
                <a:gd name="T3" fmla="*/ 218 h 342"/>
                <a:gd name="T4" fmla="*/ 0 w 328"/>
                <a:gd name="T5" fmla="*/ 263 h 342"/>
                <a:gd name="T6" fmla="*/ 48 w 328"/>
                <a:gd name="T7" fmla="*/ 327 h 342"/>
                <a:gd name="T8" fmla="*/ 108 w 328"/>
                <a:gd name="T9" fmla="*/ 342 h 342"/>
                <a:gd name="T10" fmla="*/ 313 w 328"/>
                <a:gd name="T11" fmla="*/ 124 h 342"/>
                <a:gd name="T12" fmla="*/ 328 w 328"/>
                <a:gd name="T13" fmla="*/ 78 h 342"/>
                <a:gd name="T14" fmla="*/ 279 w 328"/>
                <a:gd name="T15" fmla="*/ 14 h 342"/>
                <a:gd name="T16" fmla="*/ 220 w 328"/>
                <a:gd name="T17" fmla="*/ 0 h 342"/>
                <a:gd name="T18" fmla="*/ 208 w 328"/>
                <a:gd name="T19" fmla="*/ 112 h 342"/>
                <a:gd name="T20" fmla="*/ 191 w 328"/>
                <a:gd name="T21" fmla="*/ 207 h 342"/>
                <a:gd name="T22" fmla="*/ 120 w 328"/>
                <a:gd name="T23" fmla="*/ 230 h 342"/>
                <a:gd name="T24" fmla="*/ 137 w 328"/>
                <a:gd name="T25" fmla="*/ 134 h 342"/>
                <a:gd name="T26" fmla="*/ 208 w 328"/>
                <a:gd name="T27" fmla="*/ 11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8" h="342">
                  <a:moveTo>
                    <a:pt x="220" y="0"/>
                  </a:moveTo>
                  <a:cubicBezTo>
                    <a:pt x="133" y="49"/>
                    <a:pt x="101" y="170"/>
                    <a:pt x="15" y="218"/>
                  </a:cubicBezTo>
                  <a:cubicBezTo>
                    <a:pt x="25" y="235"/>
                    <a:pt x="20" y="256"/>
                    <a:pt x="0" y="263"/>
                  </a:cubicBezTo>
                  <a:cubicBezTo>
                    <a:pt x="16" y="284"/>
                    <a:pt x="32" y="305"/>
                    <a:pt x="48" y="327"/>
                  </a:cubicBezTo>
                  <a:cubicBezTo>
                    <a:pt x="70" y="322"/>
                    <a:pt x="94" y="326"/>
                    <a:pt x="108" y="342"/>
                  </a:cubicBezTo>
                  <a:cubicBezTo>
                    <a:pt x="194" y="294"/>
                    <a:pt x="226" y="173"/>
                    <a:pt x="313" y="124"/>
                  </a:cubicBezTo>
                  <a:cubicBezTo>
                    <a:pt x="302" y="107"/>
                    <a:pt x="307" y="85"/>
                    <a:pt x="328" y="78"/>
                  </a:cubicBezTo>
                  <a:cubicBezTo>
                    <a:pt x="311" y="57"/>
                    <a:pt x="295" y="36"/>
                    <a:pt x="279" y="14"/>
                  </a:cubicBezTo>
                  <a:cubicBezTo>
                    <a:pt x="258" y="19"/>
                    <a:pt x="234" y="15"/>
                    <a:pt x="220" y="0"/>
                  </a:cubicBezTo>
                  <a:close/>
                  <a:moveTo>
                    <a:pt x="208" y="112"/>
                  </a:moveTo>
                  <a:cubicBezTo>
                    <a:pt x="223" y="132"/>
                    <a:pt x="215" y="173"/>
                    <a:pt x="191" y="207"/>
                  </a:cubicBezTo>
                  <a:cubicBezTo>
                    <a:pt x="168" y="242"/>
                    <a:pt x="135" y="250"/>
                    <a:pt x="120" y="230"/>
                  </a:cubicBezTo>
                  <a:cubicBezTo>
                    <a:pt x="105" y="210"/>
                    <a:pt x="113" y="169"/>
                    <a:pt x="137" y="134"/>
                  </a:cubicBezTo>
                  <a:cubicBezTo>
                    <a:pt x="160" y="100"/>
                    <a:pt x="193" y="91"/>
                    <a:pt x="208" y="11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2012" y="982"/>
              <a:ext cx="517" cy="506"/>
            </a:xfrm>
            <a:custGeom>
              <a:avLst/>
              <a:gdLst>
                <a:gd name="T0" fmla="*/ 293 w 394"/>
                <a:gd name="T1" fmla="*/ 0 h 386"/>
                <a:gd name="T2" fmla="*/ 0 w 394"/>
                <a:gd name="T3" fmla="*/ 251 h 386"/>
                <a:gd name="T4" fmla="*/ 101 w 394"/>
                <a:gd name="T5" fmla="*/ 386 h 386"/>
                <a:gd name="T6" fmla="*/ 394 w 394"/>
                <a:gd name="T7" fmla="*/ 134 h 386"/>
                <a:gd name="T8" fmla="*/ 293 w 394"/>
                <a:gd name="T9" fmla="*/ 0 h 386"/>
                <a:gd name="T10" fmla="*/ 48 w 394"/>
                <a:gd name="T11" fmla="*/ 240 h 386"/>
                <a:gd name="T12" fmla="*/ 253 w 394"/>
                <a:gd name="T13" fmla="*/ 22 h 386"/>
                <a:gd name="T14" fmla="*/ 312 w 394"/>
                <a:gd name="T15" fmla="*/ 36 h 386"/>
                <a:gd name="T16" fmla="*/ 361 w 394"/>
                <a:gd name="T17" fmla="*/ 100 h 386"/>
                <a:gd name="T18" fmla="*/ 346 w 394"/>
                <a:gd name="T19" fmla="*/ 146 h 386"/>
                <a:gd name="T20" fmla="*/ 141 w 394"/>
                <a:gd name="T21" fmla="*/ 364 h 386"/>
                <a:gd name="T22" fmla="*/ 81 w 394"/>
                <a:gd name="T23" fmla="*/ 349 h 386"/>
                <a:gd name="T24" fmla="*/ 33 w 394"/>
                <a:gd name="T25" fmla="*/ 285 h 386"/>
                <a:gd name="T26" fmla="*/ 48 w 394"/>
                <a:gd name="T27" fmla="*/ 24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386">
                  <a:moveTo>
                    <a:pt x="293" y="0"/>
                  </a:moveTo>
                  <a:cubicBezTo>
                    <a:pt x="155" y="30"/>
                    <a:pt x="138" y="221"/>
                    <a:pt x="0" y="251"/>
                  </a:cubicBezTo>
                  <a:cubicBezTo>
                    <a:pt x="33" y="296"/>
                    <a:pt x="67" y="341"/>
                    <a:pt x="101" y="386"/>
                  </a:cubicBezTo>
                  <a:cubicBezTo>
                    <a:pt x="239" y="356"/>
                    <a:pt x="256" y="164"/>
                    <a:pt x="394" y="134"/>
                  </a:cubicBezTo>
                  <a:cubicBezTo>
                    <a:pt x="361" y="89"/>
                    <a:pt x="327" y="45"/>
                    <a:pt x="293" y="0"/>
                  </a:cubicBezTo>
                  <a:close/>
                  <a:moveTo>
                    <a:pt x="48" y="240"/>
                  </a:moveTo>
                  <a:cubicBezTo>
                    <a:pt x="134" y="192"/>
                    <a:pt x="166" y="71"/>
                    <a:pt x="253" y="22"/>
                  </a:cubicBezTo>
                  <a:cubicBezTo>
                    <a:pt x="267" y="37"/>
                    <a:pt x="291" y="41"/>
                    <a:pt x="312" y="36"/>
                  </a:cubicBezTo>
                  <a:cubicBezTo>
                    <a:pt x="328" y="58"/>
                    <a:pt x="344" y="79"/>
                    <a:pt x="361" y="100"/>
                  </a:cubicBezTo>
                  <a:cubicBezTo>
                    <a:pt x="340" y="107"/>
                    <a:pt x="335" y="129"/>
                    <a:pt x="346" y="146"/>
                  </a:cubicBezTo>
                  <a:cubicBezTo>
                    <a:pt x="259" y="195"/>
                    <a:pt x="227" y="316"/>
                    <a:pt x="141" y="364"/>
                  </a:cubicBezTo>
                  <a:cubicBezTo>
                    <a:pt x="127" y="348"/>
                    <a:pt x="103" y="344"/>
                    <a:pt x="81" y="349"/>
                  </a:cubicBezTo>
                  <a:cubicBezTo>
                    <a:pt x="65" y="327"/>
                    <a:pt x="49" y="306"/>
                    <a:pt x="33" y="285"/>
                  </a:cubicBezTo>
                  <a:cubicBezTo>
                    <a:pt x="53" y="278"/>
                    <a:pt x="58" y="257"/>
                    <a:pt x="4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1961" y="953"/>
              <a:ext cx="619" cy="564"/>
            </a:xfrm>
            <a:custGeom>
              <a:avLst/>
              <a:gdLst>
                <a:gd name="T0" fmla="*/ 0 w 472"/>
                <a:gd name="T1" fmla="*/ 259 h 430"/>
                <a:gd name="T2" fmla="*/ 13 w 472"/>
                <a:gd name="T3" fmla="*/ 277 h 430"/>
                <a:gd name="T4" fmla="*/ 114 w 472"/>
                <a:gd name="T5" fmla="*/ 412 h 430"/>
                <a:gd name="T6" fmla="*/ 128 w 472"/>
                <a:gd name="T7" fmla="*/ 430 h 430"/>
                <a:gd name="T8" fmla="*/ 153 w 472"/>
                <a:gd name="T9" fmla="*/ 426 h 430"/>
                <a:gd name="T10" fmla="*/ 447 w 472"/>
                <a:gd name="T11" fmla="*/ 174 h 430"/>
                <a:gd name="T12" fmla="*/ 472 w 472"/>
                <a:gd name="T13" fmla="*/ 171 h 430"/>
                <a:gd name="T14" fmla="*/ 459 w 472"/>
                <a:gd name="T15" fmla="*/ 153 h 430"/>
                <a:gd name="T16" fmla="*/ 358 w 472"/>
                <a:gd name="T17" fmla="*/ 18 h 430"/>
                <a:gd name="T18" fmla="*/ 344 w 472"/>
                <a:gd name="T19" fmla="*/ 0 h 430"/>
                <a:gd name="T20" fmla="*/ 319 w 472"/>
                <a:gd name="T21" fmla="*/ 4 h 430"/>
                <a:gd name="T22" fmla="*/ 25 w 472"/>
                <a:gd name="T23" fmla="*/ 255 h 430"/>
                <a:gd name="T24" fmla="*/ 0 w 472"/>
                <a:gd name="T25" fmla="*/ 259 h 430"/>
                <a:gd name="T26" fmla="*/ 39 w 472"/>
                <a:gd name="T27" fmla="*/ 273 h 430"/>
                <a:gd name="T28" fmla="*/ 332 w 472"/>
                <a:gd name="T29" fmla="*/ 22 h 430"/>
                <a:gd name="T30" fmla="*/ 433 w 472"/>
                <a:gd name="T31" fmla="*/ 156 h 430"/>
                <a:gd name="T32" fmla="*/ 140 w 472"/>
                <a:gd name="T33" fmla="*/ 408 h 430"/>
                <a:gd name="T34" fmla="*/ 39 w 472"/>
                <a:gd name="T35" fmla="*/ 273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2" h="430">
                  <a:moveTo>
                    <a:pt x="0" y="259"/>
                  </a:moveTo>
                  <a:cubicBezTo>
                    <a:pt x="4" y="265"/>
                    <a:pt x="9" y="271"/>
                    <a:pt x="13" y="277"/>
                  </a:cubicBezTo>
                  <a:cubicBezTo>
                    <a:pt x="47" y="322"/>
                    <a:pt x="81" y="367"/>
                    <a:pt x="114" y="412"/>
                  </a:cubicBezTo>
                  <a:cubicBezTo>
                    <a:pt x="119" y="418"/>
                    <a:pt x="123" y="424"/>
                    <a:pt x="128" y="430"/>
                  </a:cubicBezTo>
                  <a:cubicBezTo>
                    <a:pt x="137" y="429"/>
                    <a:pt x="145" y="428"/>
                    <a:pt x="153" y="426"/>
                  </a:cubicBezTo>
                  <a:cubicBezTo>
                    <a:pt x="292" y="396"/>
                    <a:pt x="308" y="204"/>
                    <a:pt x="447" y="174"/>
                  </a:cubicBezTo>
                  <a:cubicBezTo>
                    <a:pt x="455" y="173"/>
                    <a:pt x="463" y="171"/>
                    <a:pt x="472" y="171"/>
                  </a:cubicBezTo>
                  <a:cubicBezTo>
                    <a:pt x="468" y="165"/>
                    <a:pt x="463" y="159"/>
                    <a:pt x="459" y="153"/>
                  </a:cubicBezTo>
                  <a:cubicBezTo>
                    <a:pt x="425" y="108"/>
                    <a:pt x="391" y="63"/>
                    <a:pt x="358" y="18"/>
                  </a:cubicBezTo>
                  <a:cubicBezTo>
                    <a:pt x="353" y="12"/>
                    <a:pt x="349" y="6"/>
                    <a:pt x="344" y="0"/>
                  </a:cubicBezTo>
                  <a:cubicBezTo>
                    <a:pt x="335" y="1"/>
                    <a:pt x="327" y="2"/>
                    <a:pt x="319" y="4"/>
                  </a:cubicBezTo>
                  <a:cubicBezTo>
                    <a:pt x="180" y="34"/>
                    <a:pt x="164" y="226"/>
                    <a:pt x="25" y="255"/>
                  </a:cubicBezTo>
                  <a:cubicBezTo>
                    <a:pt x="17" y="257"/>
                    <a:pt x="9" y="258"/>
                    <a:pt x="0" y="259"/>
                  </a:cubicBezTo>
                  <a:close/>
                  <a:moveTo>
                    <a:pt x="39" y="273"/>
                  </a:moveTo>
                  <a:cubicBezTo>
                    <a:pt x="177" y="243"/>
                    <a:pt x="194" y="52"/>
                    <a:pt x="332" y="22"/>
                  </a:cubicBezTo>
                  <a:cubicBezTo>
                    <a:pt x="366" y="67"/>
                    <a:pt x="400" y="111"/>
                    <a:pt x="433" y="156"/>
                  </a:cubicBezTo>
                  <a:cubicBezTo>
                    <a:pt x="295" y="186"/>
                    <a:pt x="278" y="378"/>
                    <a:pt x="140" y="408"/>
                  </a:cubicBezTo>
                  <a:cubicBezTo>
                    <a:pt x="106" y="363"/>
                    <a:pt x="72" y="318"/>
                    <a:pt x="39" y="2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193" y="1130"/>
              <a:ext cx="155" cy="209"/>
            </a:xfrm>
            <a:custGeom>
              <a:avLst/>
              <a:gdLst>
                <a:gd name="T0" fmla="*/ 86 w 118"/>
                <a:gd name="T1" fmla="*/ 116 h 159"/>
                <a:gd name="T2" fmla="*/ 15 w 118"/>
                <a:gd name="T3" fmla="*/ 139 h 159"/>
                <a:gd name="T4" fmla="*/ 32 w 118"/>
                <a:gd name="T5" fmla="*/ 43 h 159"/>
                <a:gd name="T6" fmla="*/ 103 w 118"/>
                <a:gd name="T7" fmla="*/ 21 h 159"/>
                <a:gd name="T8" fmla="*/ 86 w 118"/>
                <a:gd name="T9" fmla="*/ 1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59">
                  <a:moveTo>
                    <a:pt x="86" y="116"/>
                  </a:moveTo>
                  <a:cubicBezTo>
                    <a:pt x="63" y="151"/>
                    <a:pt x="30" y="159"/>
                    <a:pt x="15" y="139"/>
                  </a:cubicBezTo>
                  <a:cubicBezTo>
                    <a:pt x="0" y="119"/>
                    <a:pt x="8" y="78"/>
                    <a:pt x="32" y="43"/>
                  </a:cubicBezTo>
                  <a:cubicBezTo>
                    <a:pt x="55" y="9"/>
                    <a:pt x="88" y="0"/>
                    <a:pt x="103" y="21"/>
                  </a:cubicBezTo>
                  <a:cubicBezTo>
                    <a:pt x="118" y="41"/>
                    <a:pt x="110" y="82"/>
                    <a:pt x="86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2315" y="1234"/>
              <a:ext cx="406" cy="291"/>
            </a:xfrm>
            <a:custGeom>
              <a:avLst/>
              <a:gdLst>
                <a:gd name="T0" fmla="*/ 1 w 309"/>
                <a:gd name="T1" fmla="*/ 115 h 222"/>
                <a:gd name="T2" fmla="*/ 133 w 309"/>
                <a:gd name="T3" fmla="*/ 31 h 222"/>
                <a:gd name="T4" fmla="*/ 255 w 309"/>
                <a:gd name="T5" fmla="*/ 180 h 222"/>
                <a:gd name="T6" fmla="*/ 170 w 309"/>
                <a:gd name="T7" fmla="*/ 144 h 222"/>
                <a:gd name="T8" fmla="*/ 145 w 309"/>
                <a:gd name="T9" fmla="*/ 206 h 222"/>
                <a:gd name="T10" fmla="*/ 84 w 309"/>
                <a:gd name="T11" fmla="*/ 144 h 222"/>
                <a:gd name="T12" fmla="*/ 43 w 309"/>
                <a:gd name="T13" fmla="*/ 185 h 222"/>
                <a:gd name="T14" fmla="*/ 1 w 309"/>
                <a:gd name="T15" fmla="*/ 11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222">
                  <a:moveTo>
                    <a:pt x="1" y="115"/>
                  </a:moveTo>
                  <a:cubicBezTo>
                    <a:pt x="3" y="79"/>
                    <a:pt x="51" y="0"/>
                    <a:pt x="133" y="31"/>
                  </a:cubicBezTo>
                  <a:cubicBezTo>
                    <a:pt x="215" y="61"/>
                    <a:pt x="309" y="137"/>
                    <a:pt x="255" y="180"/>
                  </a:cubicBezTo>
                  <a:cubicBezTo>
                    <a:pt x="201" y="222"/>
                    <a:pt x="170" y="144"/>
                    <a:pt x="170" y="144"/>
                  </a:cubicBezTo>
                  <a:cubicBezTo>
                    <a:pt x="170" y="144"/>
                    <a:pt x="193" y="198"/>
                    <a:pt x="145" y="206"/>
                  </a:cubicBezTo>
                  <a:cubicBezTo>
                    <a:pt x="97" y="213"/>
                    <a:pt x="84" y="144"/>
                    <a:pt x="84" y="144"/>
                  </a:cubicBezTo>
                  <a:cubicBezTo>
                    <a:pt x="84" y="144"/>
                    <a:pt x="86" y="199"/>
                    <a:pt x="43" y="185"/>
                  </a:cubicBezTo>
                  <a:cubicBezTo>
                    <a:pt x="0" y="171"/>
                    <a:pt x="1" y="115"/>
                    <a:pt x="1" y="11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899" y="865"/>
              <a:ext cx="352" cy="352"/>
            </a:xfrm>
            <a:custGeom>
              <a:avLst/>
              <a:gdLst>
                <a:gd name="T0" fmla="*/ 207 w 268"/>
                <a:gd name="T1" fmla="*/ 233 h 268"/>
                <a:gd name="T2" fmla="*/ 195 w 268"/>
                <a:gd name="T3" fmla="*/ 77 h 268"/>
                <a:gd name="T4" fmla="*/ 2 w 268"/>
                <a:gd name="T5" fmla="*/ 69 h 268"/>
                <a:gd name="T6" fmla="*/ 82 w 268"/>
                <a:gd name="T7" fmla="*/ 115 h 268"/>
                <a:gd name="T8" fmla="*/ 48 w 268"/>
                <a:gd name="T9" fmla="*/ 173 h 268"/>
                <a:gd name="T10" fmla="*/ 134 w 268"/>
                <a:gd name="T11" fmla="*/ 184 h 268"/>
                <a:gd name="T12" fmla="*/ 126 w 268"/>
                <a:gd name="T13" fmla="*/ 242 h 268"/>
                <a:gd name="T14" fmla="*/ 207 w 268"/>
                <a:gd name="T15" fmla="*/ 233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268">
                  <a:moveTo>
                    <a:pt x="207" y="233"/>
                  </a:moveTo>
                  <a:cubicBezTo>
                    <a:pt x="234" y="210"/>
                    <a:pt x="268" y="124"/>
                    <a:pt x="195" y="77"/>
                  </a:cubicBezTo>
                  <a:cubicBezTo>
                    <a:pt x="121" y="30"/>
                    <a:pt x="4" y="0"/>
                    <a:pt x="2" y="69"/>
                  </a:cubicBezTo>
                  <a:cubicBezTo>
                    <a:pt x="0" y="138"/>
                    <a:pt x="82" y="115"/>
                    <a:pt x="82" y="115"/>
                  </a:cubicBezTo>
                  <a:cubicBezTo>
                    <a:pt x="82" y="115"/>
                    <a:pt x="25" y="130"/>
                    <a:pt x="48" y="173"/>
                  </a:cubicBezTo>
                  <a:cubicBezTo>
                    <a:pt x="71" y="215"/>
                    <a:pt x="134" y="184"/>
                    <a:pt x="134" y="184"/>
                  </a:cubicBezTo>
                  <a:cubicBezTo>
                    <a:pt x="134" y="184"/>
                    <a:pt x="89" y="216"/>
                    <a:pt x="126" y="242"/>
                  </a:cubicBezTo>
                  <a:cubicBezTo>
                    <a:pt x="162" y="268"/>
                    <a:pt x="207" y="233"/>
                    <a:pt x="207" y="23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2479" y="1533"/>
              <a:ext cx="233" cy="118"/>
            </a:xfrm>
            <a:custGeom>
              <a:avLst/>
              <a:gdLst>
                <a:gd name="T0" fmla="*/ 48 w 177"/>
                <a:gd name="T1" fmla="*/ 90 h 90"/>
                <a:gd name="T2" fmla="*/ 32 w 177"/>
                <a:gd name="T3" fmla="*/ 89 h 90"/>
                <a:gd name="T4" fmla="*/ 33 w 177"/>
                <a:gd name="T5" fmla="*/ 81 h 90"/>
                <a:gd name="T6" fmla="*/ 48 w 177"/>
                <a:gd name="T7" fmla="*/ 82 h 90"/>
                <a:gd name="T8" fmla="*/ 48 w 177"/>
                <a:gd name="T9" fmla="*/ 90 h 90"/>
                <a:gd name="T10" fmla="*/ 65 w 177"/>
                <a:gd name="T11" fmla="*/ 89 h 90"/>
                <a:gd name="T12" fmla="*/ 64 w 177"/>
                <a:gd name="T13" fmla="*/ 81 h 90"/>
                <a:gd name="T14" fmla="*/ 79 w 177"/>
                <a:gd name="T15" fmla="*/ 78 h 90"/>
                <a:gd name="T16" fmla="*/ 81 w 177"/>
                <a:gd name="T17" fmla="*/ 86 h 90"/>
                <a:gd name="T18" fmla="*/ 65 w 177"/>
                <a:gd name="T19" fmla="*/ 89 h 90"/>
                <a:gd name="T20" fmla="*/ 16 w 177"/>
                <a:gd name="T21" fmla="*/ 85 h 90"/>
                <a:gd name="T22" fmla="*/ 0 w 177"/>
                <a:gd name="T23" fmla="*/ 79 h 90"/>
                <a:gd name="T24" fmla="*/ 4 w 177"/>
                <a:gd name="T25" fmla="*/ 72 h 90"/>
                <a:gd name="T26" fmla="*/ 18 w 177"/>
                <a:gd name="T27" fmla="*/ 78 h 90"/>
                <a:gd name="T28" fmla="*/ 16 w 177"/>
                <a:gd name="T29" fmla="*/ 85 h 90"/>
                <a:gd name="T30" fmla="*/ 97 w 177"/>
                <a:gd name="T31" fmla="*/ 81 h 90"/>
                <a:gd name="T32" fmla="*/ 94 w 177"/>
                <a:gd name="T33" fmla="*/ 73 h 90"/>
                <a:gd name="T34" fmla="*/ 94 w 177"/>
                <a:gd name="T35" fmla="*/ 73 h 90"/>
                <a:gd name="T36" fmla="*/ 108 w 177"/>
                <a:gd name="T37" fmla="*/ 67 h 90"/>
                <a:gd name="T38" fmla="*/ 112 w 177"/>
                <a:gd name="T39" fmla="*/ 74 h 90"/>
                <a:gd name="T40" fmla="*/ 97 w 177"/>
                <a:gd name="T41" fmla="*/ 81 h 90"/>
                <a:gd name="T42" fmla="*/ 126 w 177"/>
                <a:gd name="T43" fmla="*/ 66 h 90"/>
                <a:gd name="T44" fmla="*/ 121 w 177"/>
                <a:gd name="T45" fmla="*/ 60 h 90"/>
                <a:gd name="T46" fmla="*/ 134 w 177"/>
                <a:gd name="T47" fmla="*/ 50 h 90"/>
                <a:gd name="T48" fmla="*/ 139 w 177"/>
                <a:gd name="T49" fmla="*/ 56 h 90"/>
                <a:gd name="T50" fmla="*/ 126 w 177"/>
                <a:gd name="T51" fmla="*/ 66 h 90"/>
                <a:gd name="T52" fmla="*/ 151 w 177"/>
                <a:gd name="T53" fmla="*/ 45 h 90"/>
                <a:gd name="T54" fmla="*/ 145 w 177"/>
                <a:gd name="T55" fmla="*/ 39 h 90"/>
                <a:gd name="T56" fmla="*/ 155 w 177"/>
                <a:gd name="T57" fmla="*/ 27 h 90"/>
                <a:gd name="T58" fmla="*/ 161 w 177"/>
                <a:gd name="T59" fmla="*/ 32 h 90"/>
                <a:gd name="T60" fmla="*/ 151 w 177"/>
                <a:gd name="T61" fmla="*/ 45 h 90"/>
                <a:gd name="T62" fmla="*/ 170 w 177"/>
                <a:gd name="T63" fmla="*/ 18 h 90"/>
                <a:gd name="T64" fmla="*/ 163 w 177"/>
                <a:gd name="T65" fmla="*/ 14 h 90"/>
                <a:gd name="T66" fmla="*/ 169 w 177"/>
                <a:gd name="T67" fmla="*/ 0 h 90"/>
                <a:gd name="T68" fmla="*/ 177 w 177"/>
                <a:gd name="T69" fmla="*/ 2 h 90"/>
                <a:gd name="T70" fmla="*/ 170 w 177"/>
                <a:gd name="T71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7" h="90">
                  <a:moveTo>
                    <a:pt x="48" y="90"/>
                  </a:moveTo>
                  <a:cubicBezTo>
                    <a:pt x="43" y="90"/>
                    <a:pt x="37" y="90"/>
                    <a:pt x="32" y="89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8" y="82"/>
                    <a:pt x="43" y="82"/>
                    <a:pt x="48" y="82"/>
                  </a:cubicBezTo>
                  <a:lnTo>
                    <a:pt x="48" y="90"/>
                  </a:lnTo>
                  <a:close/>
                  <a:moveTo>
                    <a:pt x="65" y="89"/>
                  </a:moveTo>
                  <a:cubicBezTo>
                    <a:pt x="64" y="81"/>
                    <a:pt x="64" y="81"/>
                    <a:pt x="64" y="81"/>
                  </a:cubicBezTo>
                  <a:cubicBezTo>
                    <a:pt x="69" y="80"/>
                    <a:pt x="74" y="79"/>
                    <a:pt x="79" y="78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75" y="87"/>
                    <a:pt x="70" y="88"/>
                    <a:pt x="65" y="89"/>
                  </a:cubicBezTo>
                  <a:close/>
                  <a:moveTo>
                    <a:pt x="16" y="85"/>
                  </a:moveTo>
                  <a:cubicBezTo>
                    <a:pt x="10" y="83"/>
                    <a:pt x="5" y="81"/>
                    <a:pt x="0" y="79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7" y="73"/>
                    <a:pt x="12" y="76"/>
                    <a:pt x="18" y="78"/>
                  </a:cubicBezTo>
                  <a:lnTo>
                    <a:pt x="16" y="85"/>
                  </a:lnTo>
                  <a:close/>
                  <a:moveTo>
                    <a:pt x="97" y="81"/>
                  </a:moveTo>
                  <a:cubicBezTo>
                    <a:pt x="94" y="73"/>
                    <a:pt x="94" y="73"/>
                    <a:pt x="94" y="73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9" y="71"/>
                    <a:pt x="104" y="69"/>
                    <a:pt x="108" y="67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07" y="77"/>
                    <a:pt x="102" y="79"/>
                    <a:pt x="97" y="81"/>
                  </a:cubicBezTo>
                  <a:close/>
                  <a:moveTo>
                    <a:pt x="126" y="66"/>
                  </a:moveTo>
                  <a:cubicBezTo>
                    <a:pt x="121" y="60"/>
                    <a:pt x="121" y="60"/>
                    <a:pt x="121" y="60"/>
                  </a:cubicBezTo>
                  <a:cubicBezTo>
                    <a:pt x="126" y="57"/>
                    <a:pt x="130" y="54"/>
                    <a:pt x="134" y="5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5" y="60"/>
                    <a:pt x="130" y="63"/>
                    <a:pt x="126" y="66"/>
                  </a:cubicBezTo>
                  <a:close/>
                  <a:moveTo>
                    <a:pt x="151" y="45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48" y="36"/>
                    <a:pt x="152" y="32"/>
                    <a:pt x="155" y="27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58" y="36"/>
                    <a:pt x="155" y="41"/>
                    <a:pt x="151" y="45"/>
                  </a:cubicBezTo>
                  <a:close/>
                  <a:moveTo>
                    <a:pt x="170" y="18"/>
                  </a:moveTo>
                  <a:cubicBezTo>
                    <a:pt x="163" y="14"/>
                    <a:pt x="163" y="14"/>
                    <a:pt x="163" y="14"/>
                  </a:cubicBezTo>
                  <a:cubicBezTo>
                    <a:pt x="167" y="6"/>
                    <a:pt x="169" y="0"/>
                    <a:pt x="169" y="0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3"/>
                    <a:pt x="175" y="9"/>
                    <a:pt x="170" y="1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2453" y="1520"/>
              <a:ext cx="175" cy="63"/>
            </a:xfrm>
            <a:custGeom>
              <a:avLst/>
              <a:gdLst>
                <a:gd name="T0" fmla="*/ 47 w 133"/>
                <a:gd name="T1" fmla="*/ 48 h 48"/>
                <a:gd name="T2" fmla="*/ 31 w 133"/>
                <a:gd name="T3" fmla="*/ 46 h 48"/>
                <a:gd name="T4" fmla="*/ 32 w 133"/>
                <a:gd name="T5" fmla="*/ 38 h 48"/>
                <a:gd name="T6" fmla="*/ 47 w 133"/>
                <a:gd name="T7" fmla="*/ 40 h 48"/>
                <a:gd name="T8" fmla="*/ 47 w 133"/>
                <a:gd name="T9" fmla="*/ 48 h 48"/>
                <a:gd name="T10" fmla="*/ 64 w 133"/>
                <a:gd name="T11" fmla="*/ 47 h 48"/>
                <a:gd name="T12" fmla="*/ 63 w 133"/>
                <a:gd name="T13" fmla="*/ 39 h 48"/>
                <a:gd name="T14" fmla="*/ 65 w 133"/>
                <a:gd name="T15" fmla="*/ 39 h 48"/>
                <a:gd name="T16" fmla="*/ 78 w 133"/>
                <a:gd name="T17" fmla="*/ 36 h 48"/>
                <a:gd name="T18" fmla="*/ 80 w 133"/>
                <a:gd name="T19" fmla="*/ 44 h 48"/>
                <a:gd name="T20" fmla="*/ 66 w 133"/>
                <a:gd name="T21" fmla="*/ 47 h 48"/>
                <a:gd name="T22" fmla="*/ 64 w 133"/>
                <a:gd name="T23" fmla="*/ 47 h 48"/>
                <a:gd name="T24" fmla="*/ 15 w 133"/>
                <a:gd name="T25" fmla="*/ 41 h 48"/>
                <a:gd name="T26" fmla="*/ 0 w 133"/>
                <a:gd name="T27" fmla="*/ 32 h 48"/>
                <a:gd name="T28" fmla="*/ 5 w 133"/>
                <a:gd name="T29" fmla="*/ 25 h 48"/>
                <a:gd name="T30" fmla="*/ 18 w 133"/>
                <a:gd name="T31" fmla="*/ 33 h 48"/>
                <a:gd name="T32" fmla="*/ 15 w 133"/>
                <a:gd name="T33" fmla="*/ 41 h 48"/>
                <a:gd name="T34" fmla="*/ 96 w 133"/>
                <a:gd name="T35" fmla="*/ 37 h 48"/>
                <a:gd name="T36" fmla="*/ 92 w 133"/>
                <a:gd name="T37" fmla="*/ 30 h 48"/>
                <a:gd name="T38" fmla="*/ 105 w 133"/>
                <a:gd name="T39" fmla="*/ 22 h 48"/>
                <a:gd name="T40" fmla="*/ 110 w 133"/>
                <a:gd name="T41" fmla="*/ 29 h 48"/>
                <a:gd name="T42" fmla="*/ 96 w 133"/>
                <a:gd name="T43" fmla="*/ 37 h 48"/>
                <a:gd name="T44" fmla="*/ 122 w 133"/>
                <a:gd name="T45" fmla="*/ 18 h 48"/>
                <a:gd name="T46" fmla="*/ 116 w 133"/>
                <a:gd name="T47" fmla="*/ 12 h 48"/>
                <a:gd name="T48" fmla="*/ 126 w 133"/>
                <a:gd name="T49" fmla="*/ 0 h 48"/>
                <a:gd name="T50" fmla="*/ 133 w 133"/>
                <a:gd name="T51" fmla="*/ 4 h 48"/>
                <a:gd name="T52" fmla="*/ 122 w 133"/>
                <a:gd name="T5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48">
                  <a:moveTo>
                    <a:pt x="47" y="48"/>
                  </a:moveTo>
                  <a:cubicBezTo>
                    <a:pt x="42" y="48"/>
                    <a:pt x="36" y="47"/>
                    <a:pt x="31" y="46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7" y="39"/>
                    <a:pt x="42" y="40"/>
                    <a:pt x="47" y="40"/>
                  </a:cubicBezTo>
                  <a:lnTo>
                    <a:pt x="47" y="48"/>
                  </a:lnTo>
                  <a:close/>
                  <a:moveTo>
                    <a:pt x="64" y="47"/>
                  </a:moveTo>
                  <a:cubicBezTo>
                    <a:pt x="63" y="39"/>
                    <a:pt x="63" y="39"/>
                    <a:pt x="63" y="39"/>
                  </a:cubicBezTo>
                  <a:cubicBezTo>
                    <a:pt x="63" y="39"/>
                    <a:pt x="64" y="39"/>
                    <a:pt x="65" y="39"/>
                  </a:cubicBezTo>
                  <a:cubicBezTo>
                    <a:pt x="69" y="38"/>
                    <a:pt x="74" y="37"/>
                    <a:pt x="78" y="3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76" y="45"/>
                    <a:pt x="71" y="46"/>
                    <a:pt x="66" y="47"/>
                  </a:cubicBezTo>
                  <a:cubicBezTo>
                    <a:pt x="65" y="47"/>
                    <a:pt x="65" y="47"/>
                    <a:pt x="64" y="47"/>
                  </a:cubicBezTo>
                  <a:close/>
                  <a:moveTo>
                    <a:pt x="15" y="41"/>
                  </a:moveTo>
                  <a:cubicBezTo>
                    <a:pt x="8" y="38"/>
                    <a:pt x="3" y="34"/>
                    <a:pt x="0" y="3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8" y="28"/>
                    <a:pt x="12" y="31"/>
                    <a:pt x="18" y="33"/>
                  </a:cubicBezTo>
                  <a:lnTo>
                    <a:pt x="15" y="41"/>
                  </a:lnTo>
                  <a:close/>
                  <a:moveTo>
                    <a:pt x="96" y="37"/>
                  </a:moveTo>
                  <a:cubicBezTo>
                    <a:pt x="92" y="30"/>
                    <a:pt x="92" y="30"/>
                    <a:pt x="92" y="30"/>
                  </a:cubicBezTo>
                  <a:cubicBezTo>
                    <a:pt x="97" y="28"/>
                    <a:pt x="101" y="25"/>
                    <a:pt x="105" y="22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5" y="32"/>
                    <a:pt x="101" y="35"/>
                    <a:pt x="96" y="37"/>
                  </a:cubicBezTo>
                  <a:close/>
                  <a:moveTo>
                    <a:pt x="122" y="18"/>
                  </a:moveTo>
                  <a:cubicBezTo>
                    <a:pt x="116" y="12"/>
                    <a:pt x="116" y="12"/>
                    <a:pt x="116" y="12"/>
                  </a:cubicBezTo>
                  <a:cubicBezTo>
                    <a:pt x="123" y="6"/>
                    <a:pt x="126" y="0"/>
                    <a:pt x="126" y="0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2" y="4"/>
                    <a:pt x="129" y="10"/>
                    <a:pt x="122" y="1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1757" y="917"/>
              <a:ext cx="104" cy="239"/>
            </a:xfrm>
            <a:custGeom>
              <a:avLst/>
              <a:gdLst>
                <a:gd name="T0" fmla="*/ 76 w 79"/>
                <a:gd name="T1" fmla="*/ 182 h 182"/>
                <a:gd name="T2" fmla="*/ 61 w 79"/>
                <a:gd name="T3" fmla="*/ 174 h 182"/>
                <a:gd name="T4" fmla="*/ 66 w 79"/>
                <a:gd name="T5" fmla="*/ 168 h 182"/>
                <a:gd name="T6" fmla="*/ 79 w 79"/>
                <a:gd name="T7" fmla="*/ 175 h 182"/>
                <a:gd name="T8" fmla="*/ 76 w 79"/>
                <a:gd name="T9" fmla="*/ 182 h 182"/>
                <a:gd name="T10" fmla="*/ 48 w 79"/>
                <a:gd name="T11" fmla="*/ 164 h 182"/>
                <a:gd name="T12" fmla="*/ 36 w 79"/>
                <a:gd name="T13" fmla="*/ 153 h 182"/>
                <a:gd name="T14" fmla="*/ 42 w 79"/>
                <a:gd name="T15" fmla="*/ 148 h 182"/>
                <a:gd name="T16" fmla="*/ 53 w 79"/>
                <a:gd name="T17" fmla="*/ 158 h 182"/>
                <a:gd name="T18" fmla="*/ 48 w 79"/>
                <a:gd name="T19" fmla="*/ 164 h 182"/>
                <a:gd name="T20" fmla="*/ 26 w 79"/>
                <a:gd name="T21" fmla="*/ 140 h 182"/>
                <a:gd name="T22" fmla="*/ 17 w 79"/>
                <a:gd name="T23" fmla="*/ 126 h 182"/>
                <a:gd name="T24" fmla="*/ 24 w 79"/>
                <a:gd name="T25" fmla="*/ 122 h 182"/>
                <a:gd name="T26" fmla="*/ 32 w 79"/>
                <a:gd name="T27" fmla="*/ 136 h 182"/>
                <a:gd name="T28" fmla="*/ 26 w 79"/>
                <a:gd name="T29" fmla="*/ 140 h 182"/>
                <a:gd name="T30" fmla="*/ 10 w 79"/>
                <a:gd name="T31" fmla="*/ 111 h 182"/>
                <a:gd name="T32" fmla="*/ 5 w 79"/>
                <a:gd name="T33" fmla="*/ 96 h 182"/>
                <a:gd name="T34" fmla="*/ 5 w 79"/>
                <a:gd name="T35" fmla="*/ 96 h 182"/>
                <a:gd name="T36" fmla="*/ 13 w 79"/>
                <a:gd name="T37" fmla="*/ 94 h 182"/>
                <a:gd name="T38" fmla="*/ 13 w 79"/>
                <a:gd name="T39" fmla="*/ 94 h 182"/>
                <a:gd name="T40" fmla="*/ 18 w 79"/>
                <a:gd name="T41" fmla="*/ 108 h 182"/>
                <a:gd name="T42" fmla="*/ 10 w 79"/>
                <a:gd name="T43" fmla="*/ 111 h 182"/>
                <a:gd name="T44" fmla="*/ 1 w 79"/>
                <a:gd name="T45" fmla="*/ 80 h 182"/>
                <a:gd name="T46" fmla="*/ 0 w 79"/>
                <a:gd name="T47" fmla="*/ 63 h 182"/>
                <a:gd name="T48" fmla="*/ 8 w 79"/>
                <a:gd name="T49" fmla="*/ 63 h 182"/>
                <a:gd name="T50" fmla="*/ 9 w 79"/>
                <a:gd name="T51" fmla="*/ 78 h 182"/>
                <a:gd name="T52" fmla="*/ 1 w 79"/>
                <a:gd name="T53" fmla="*/ 80 h 182"/>
                <a:gd name="T54" fmla="*/ 8 w 79"/>
                <a:gd name="T55" fmla="*/ 48 h 182"/>
                <a:gd name="T56" fmla="*/ 0 w 79"/>
                <a:gd name="T57" fmla="*/ 47 h 182"/>
                <a:gd name="T58" fmla="*/ 3 w 79"/>
                <a:gd name="T59" fmla="*/ 30 h 182"/>
                <a:gd name="T60" fmla="*/ 10 w 79"/>
                <a:gd name="T61" fmla="*/ 32 h 182"/>
                <a:gd name="T62" fmla="*/ 8 w 79"/>
                <a:gd name="T63" fmla="*/ 48 h 182"/>
                <a:gd name="T64" fmla="*/ 15 w 79"/>
                <a:gd name="T65" fmla="*/ 18 h 182"/>
                <a:gd name="T66" fmla="*/ 8 w 79"/>
                <a:gd name="T67" fmla="*/ 15 h 182"/>
                <a:gd name="T68" fmla="*/ 16 w 79"/>
                <a:gd name="T69" fmla="*/ 0 h 182"/>
                <a:gd name="T70" fmla="*/ 22 w 79"/>
                <a:gd name="T71" fmla="*/ 4 h 182"/>
                <a:gd name="T72" fmla="*/ 15 w 79"/>
                <a:gd name="T73" fmla="*/ 1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" h="182">
                  <a:moveTo>
                    <a:pt x="76" y="182"/>
                  </a:moveTo>
                  <a:cubicBezTo>
                    <a:pt x="76" y="182"/>
                    <a:pt x="70" y="180"/>
                    <a:pt x="61" y="174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74" y="173"/>
                    <a:pt x="79" y="175"/>
                    <a:pt x="79" y="175"/>
                  </a:cubicBezTo>
                  <a:lnTo>
                    <a:pt x="76" y="182"/>
                  </a:lnTo>
                  <a:close/>
                  <a:moveTo>
                    <a:pt x="48" y="164"/>
                  </a:moveTo>
                  <a:cubicBezTo>
                    <a:pt x="44" y="161"/>
                    <a:pt x="40" y="157"/>
                    <a:pt x="36" y="153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6" y="151"/>
                    <a:pt x="49" y="155"/>
                    <a:pt x="53" y="158"/>
                  </a:cubicBezTo>
                  <a:lnTo>
                    <a:pt x="48" y="164"/>
                  </a:lnTo>
                  <a:close/>
                  <a:moveTo>
                    <a:pt x="26" y="140"/>
                  </a:moveTo>
                  <a:cubicBezTo>
                    <a:pt x="23" y="136"/>
                    <a:pt x="20" y="131"/>
                    <a:pt x="17" y="126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27" y="127"/>
                    <a:pt x="29" y="131"/>
                    <a:pt x="32" y="136"/>
                  </a:cubicBezTo>
                  <a:lnTo>
                    <a:pt x="26" y="140"/>
                  </a:lnTo>
                  <a:close/>
                  <a:moveTo>
                    <a:pt x="10" y="111"/>
                  </a:moveTo>
                  <a:cubicBezTo>
                    <a:pt x="8" y="107"/>
                    <a:pt x="7" y="102"/>
                    <a:pt x="5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4" y="99"/>
                    <a:pt x="16" y="104"/>
                    <a:pt x="18" y="108"/>
                  </a:cubicBezTo>
                  <a:lnTo>
                    <a:pt x="10" y="111"/>
                  </a:lnTo>
                  <a:close/>
                  <a:moveTo>
                    <a:pt x="1" y="80"/>
                  </a:moveTo>
                  <a:cubicBezTo>
                    <a:pt x="0" y="74"/>
                    <a:pt x="0" y="69"/>
                    <a:pt x="0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8"/>
                    <a:pt x="8" y="73"/>
                    <a:pt x="9" y="78"/>
                  </a:cubicBezTo>
                  <a:lnTo>
                    <a:pt x="1" y="80"/>
                  </a:lnTo>
                  <a:close/>
                  <a:moveTo>
                    <a:pt x="8" y="4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41"/>
                    <a:pt x="1" y="36"/>
                    <a:pt x="3" y="30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7"/>
                    <a:pt x="8" y="42"/>
                    <a:pt x="8" y="48"/>
                  </a:cubicBezTo>
                  <a:close/>
                  <a:moveTo>
                    <a:pt x="15" y="18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10" y="9"/>
                    <a:pt x="13" y="4"/>
                    <a:pt x="16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7"/>
                    <a:pt x="18" y="12"/>
                    <a:pt x="15" y="1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1827" y="898"/>
              <a:ext cx="54" cy="176"/>
            </a:xfrm>
            <a:custGeom>
              <a:avLst/>
              <a:gdLst>
                <a:gd name="T0" fmla="*/ 37 w 41"/>
                <a:gd name="T1" fmla="*/ 134 h 134"/>
                <a:gd name="T2" fmla="*/ 24 w 41"/>
                <a:gd name="T3" fmla="*/ 123 h 134"/>
                <a:gd name="T4" fmla="*/ 30 w 41"/>
                <a:gd name="T5" fmla="*/ 117 h 134"/>
                <a:gd name="T6" fmla="*/ 41 w 41"/>
                <a:gd name="T7" fmla="*/ 128 h 134"/>
                <a:gd name="T8" fmla="*/ 37 w 41"/>
                <a:gd name="T9" fmla="*/ 134 h 134"/>
                <a:gd name="T10" fmla="*/ 14 w 41"/>
                <a:gd name="T11" fmla="*/ 109 h 134"/>
                <a:gd name="T12" fmla="*/ 7 w 41"/>
                <a:gd name="T13" fmla="*/ 94 h 134"/>
                <a:gd name="T14" fmla="*/ 14 w 41"/>
                <a:gd name="T15" fmla="*/ 92 h 134"/>
                <a:gd name="T16" fmla="*/ 21 w 41"/>
                <a:gd name="T17" fmla="*/ 105 h 134"/>
                <a:gd name="T18" fmla="*/ 14 w 41"/>
                <a:gd name="T19" fmla="*/ 109 h 134"/>
                <a:gd name="T20" fmla="*/ 2 w 41"/>
                <a:gd name="T21" fmla="*/ 78 h 134"/>
                <a:gd name="T22" fmla="*/ 0 w 41"/>
                <a:gd name="T23" fmla="*/ 64 h 134"/>
                <a:gd name="T24" fmla="*/ 0 w 41"/>
                <a:gd name="T25" fmla="*/ 62 h 134"/>
                <a:gd name="T26" fmla="*/ 8 w 41"/>
                <a:gd name="T27" fmla="*/ 62 h 134"/>
                <a:gd name="T28" fmla="*/ 8 w 41"/>
                <a:gd name="T29" fmla="*/ 64 h 134"/>
                <a:gd name="T30" fmla="*/ 10 w 41"/>
                <a:gd name="T31" fmla="*/ 77 h 134"/>
                <a:gd name="T32" fmla="*/ 2 w 41"/>
                <a:gd name="T33" fmla="*/ 78 h 134"/>
                <a:gd name="T34" fmla="*/ 9 w 41"/>
                <a:gd name="T35" fmla="*/ 46 h 134"/>
                <a:gd name="T36" fmla="*/ 1 w 41"/>
                <a:gd name="T37" fmla="*/ 45 h 134"/>
                <a:gd name="T38" fmla="*/ 4 w 41"/>
                <a:gd name="T39" fmla="*/ 29 h 134"/>
                <a:gd name="T40" fmla="*/ 12 w 41"/>
                <a:gd name="T41" fmla="*/ 31 h 134"/>
                <a:gd name="T42" fmla="*/ 9 w 41"/>
                <a:gd name="T43" fmla="*/ 46 h 134"/>
                <a:gd name="T44" fmla="*/ 18 w 41"/>
                <a:gd name="T45" fmla="*/ 17 h 134"/>
                <a:gd name="T46" fmla="*/ 11 w 41"/>
                <a:gd name="T47" fmla="*/ 14 h 134"/>
                <a:gd name="T48" fmla="*/ 21 w 41"/>
                <a:gd name="T49" fmla="*/ 0 h 134"/>
                <a:gd name="T50" fmla="*/ 27 w 41"/>
                <a:gd name="T51" fmla="*/ 5 h 134"/>
                <a:gd name="T52" fmla="*/ 18 w 41"/>
                <a:gd name="T53" fmla="*/ 1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134">
                  <a:moveTo>
                    <a:pt x="37" y="134"/>
                  </a:moveTo>
                  <a:cubicBezTo>
                    <a:pt x="37" y="134"/>
                    <a:pt x="31" y="130"/>
                    <a:pt x="24" y="123"/>
                  </a:cubicBezTo>
                  <a:cubicBezTo>
                    <a:pt x="30" y="117"/>
                    <a:pt x="30" y="117"/>
                    <a:pt x="30" y="117"/>
                  </a:cubicBezTo>
                  <a:cubicBezTo>
                    <a:pt x="36" y="124"/>
                    <a:pt x="41" y="127"/>
                    <a:pt x="41" y="128"/>
                  </a:cubicBezTo>
                  <a:lnTo>
                    <a:pt x="37" y="134"/>
                  </a:lnTo>
                  <a:close/>
                  <a:moveTo>
                    <a:pt x="14" y="109"/>
                  </a:moveTo>
                  <a:cubicBezTo>
                    <a:pt x="12" y="105"/>
                    <a:pt x="9" y="100"/>
                    <a:pt x="7" y="94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6" y="96"/>
                    <a:pt x="19" y="101"/>
                    <a:pt x="21" y="105"/>
                  </a:cubicBezTo>
                  <a:lnTo>
                    <a:pt x="14" y="109"/>
                  </a:lnTo>
                  <a:close/>
                  <a:moveTo>
                    <a:pt x="2" y="78"/>
                  </a:moveTo>
                  <a:cubicBezTo>
                    <a:pt x="1" y="74"/>
                    <a:pt x="1" y="69"/>
                    <a:pt x="0" y="64"/>
                  </a:cubicBezTo>
                  <a:cubicBezTo>
                    <a:pt x="0" y="64"/>
                    <a:pt x="0" y="63"/>
                    <a:pt x="0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3"/>
                    <a:pt x="8" y="64"/>
                  </a:cubicBezTo>
                  <a:cubicBezTo>
                    <a:pt x="9" y="68"/>
                    <a:pt x="9" y="73"/>
                    <a:pt x="10" y="77"/>
                  </a:cubicBezTo>
                  <a:lnTo>
                    <a:pt x="2" y="78"/>
                  </a:lnTo>
                  <a:close/>
                  <a:moveTo>
                    <a:pt x="9" y="46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1" y="40"/>
                    <a:pt x="3" y="34"/>
                    <a:pt x="4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0" y="36"/>
                    <a:pt x="9" y="41"/>
                    <a:pt x="9" y="46"/>
                  </a:cubicBezTo>
                  <a:close/>
                  <a:moveTo>
                    <a:pt x="18" y="17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5" y="7"/>
                    <a:pt x="18" y="3"/>
                    <a:pt x="21" y="0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4" y="8"/>
                    <a:pt x="21" y="12"/>
                    <a:pt x="18" y="1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003" y="3851"/>
              <a:ext cx="371" cy="181"/>
            </a:xfrm>
            <a:custGeom>
              <a:avLst/>
              <a:gdLst>
                <a:gd name="T0" fmla="*/ 0 w 283"/>
                <a:gd name="T1" fmla="*/ 45 h 138"/>
                <a:gd name="T2" fmla="*/ 0 w 283"/>
                <a:gd name="T3" fmla="*/ 56 h 138"/>
                <a:gd name="T4" fmla="*/ 82 w 283"/>
                <a:gd name="T5" fmla="*/ 133 h 138"/>
                <a:gd name="T6" fmla="*/ 273 w 283"/>
                <a:gd name="T7" fmla="*/ 121 h 138"/>
                <a:gd name="T8" fmla="*/ 235 w 283"/>
                <a:gd name="T9" fmla="*/ 17 h 138"/>
                <a:gd name="T10" fmla="*/ 129 w 283"/>
                <a:gd name="T11" fmla="*/ 20 h 138"/>
                <a:gd name="T12" fmla="*/ 0 w 283"/>
                <a:gd name="T13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38">
                  <a:moveTo>
                    <a:pt x="0" y="45"/>
                  </a:moveTo>
                  <a:cubicBezTo>
                    <a:pt x="0" y="49"/>
                    <a:pt x="0" y="53"/>
                    <a:pt x="0" y="56"/>
                  </a:cubicBezTo>
                  <a:cubicBezTo>
                    <a:pt x="1" y="125"/>
                    <a:pt x="42" y="128"/>
                    <a:pt x="82" y="133"/>
                  </a:cubicBezTo>
                  <a:cubicBezTo>
                    <a:pt x="117" y="138"/>
                    <a:pt x="262" y="134"/>
                    <a:pt x="273" y="121"/>
                  </a:cubicBezTo>
                  <a:cubicBezTo>
                    <a:pt x="283" y="109"/>
                    <a:pt x="280" y="39"/>
                    <a:pt x="235" y="17"/>
                  </a:cubicBezTo>
                  <a:cubicBezTo>
                    <a:pt x="200" y="0"/>
                    <a:pt x="153" y="18"/>
                    <a:pt x="129" y="20"/>
                  </a:cubicBezTo>
                  <a:cubicBezTo>
                    <a:pt x="104" y="28"/>
                    <a:pt x="45" y="46"/>
                    <a:pt x="0" y="45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1453" y="3703"/>
              <a:ext cx="352" cy="178"/>
            </a:xfrm>
            <a:custGeom>
              <a:avLst/>
              <a:gdLst>
                <a:gd name="T0" fmla="*/ 1 w 268"/>
                <a:gd name="T1" fmla="*/ 65 h 136"/>
                <a:gd name="T2" fmla="*/ 79 w 268"/>
                <a:gd name="T3" fmla="*/ 131 h 136"/>
                <a:gd name="T4" fmla="*/ 246 w 268"/>
                <a:gd name="T5" fmla="*/ 123 h 136"/>
                <a:gd name="T6" fmla="*/ 217 w 268"/>
                <a:gd name="T7" fmla="*/ 35 h 136"/>
                <a:gd name="T8" fmla="*/ 98 w 268"/>
                <a:gd name="T9" fmla="*/ 28 h 136"/>
                <a:gd name="T10" fmla="*/ 0 w 268"/>
                <a:gd name="T11" fmla="*/ 58 h 136"/>
                <a:gd name="T12" fmla="*/ 1 w 268"/>
                <a:gd name="T13" fmla="*/ 6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136">
                  <a:moveTo>
                    <a:pt x="1" y="65"/>
                  </a:moveTo>
                  <a:cubicBezTo>
                    <a:pt x="9" y="112"/>
                    <a:pt x="37" y="125"/>
                    <a:pt x="79" y="131"/>
                  </a:cubicBezTo>
                  <a:cubicBezTo>
                    <a:pt x="116" y="136"/>
                    <a:pt x="228" y="136"/>
                    <a:pt x="246" y="123"/>
                  </a:cubicBezTo>
                  <a:cubicBezTo>
                    <a:pt x="264" y="111"/>
                    <a:pt x="268" y="70"/>
                    <a:pt x="217" y="35"/>
                  </a:cubicBezTo>
                  <a:cubicBezTo>
                    <a:pt x="168" y="0"/>
                    <a:pt x="111" y="32"/>
                    <a:pt x="98" y="28"/>
                  </a:cubicBezTo>
                  <a:cubicBezTo>
                    <a:pt x="73" y="37"/>
                    <a:pt x="40" y="56"/>
                    <a:pt x="0" y="58"/>
                  </a:cubicBezTo>
                  <a:cubicBezTo>
                    <a:pt x="0" y="60"/>
                    <a:pt x="0" y="63"/>
                    <a:pt x="1" y="65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985" y="3104"/>
              <a:ext cx="713" cy="807"/>
            </a:xfrm>
            <a:custGeom>
              <a:avLst/>
              <a:gdLst>
                <a:gd name="T0" fmla="*/ 52 w 543"/>
                <a:gd name="T1" fmla="*/ 24 h 615"/>
                <a:gd name="T2" fmla="*/ 41 w 543"/>
                <a:gd name="T3" fmla="*/ 129 h 615"/>
                <a:gd name="T4" fmla="*/ 0 w 543"/>
                <a:gd name="T5" fmla="*/ 613 h 615"/>
                <a:gd name="T6" fmla="*/ 13 w 543"/>
                <a:gd name="T7" fmla="*/ 614 h 615"/>
                <a:gd name="T8" fmla="*/ 142 w 543"/>
                <a:gd name="T9" fmla="*/ 589 h 615"/>
                <a:gd name="T10" fmla="*/ 154 w 543"/>
                <a:gd name="T11" fmla="*/ 586 h 615"/>
                <a:gd name="T12" fmla="*/ 182 w 543"/>
                <a:gd name="T13" fmla="*/ 281 h 615"/>
                <a:gd name="T14" fmla="*/ 199 w 543"/>
                <a:gd name="T15" fmla="*/ 88 h 615"/>
                <a:gd name="T16" fmla="*/ 382 w 543"/>
                <a:gd name="T17" fmla="*/ 86 h 615"/>
                <a:gd name="T18" fmla="*/ 384 w 543"/>
                <a:gd name="T19" fmla="*/ 214 h 615"/>
                <a:gd name="T20" fmla="*/ 343 w 543"/>
                <a:gd name="T21" fmla="*/ 514 h 615"/>
                <a:gd name="T22" fmla="*/ 356 w 543"/>
                <a:gd name="T23" fmla="*/ 514 h 615"/>
                <a:gd name="T24" fmla="*/ 454 w 543"/>
                <a:gd name="T25" fmla="*/ 484 h 615"/>
                <a:gd name="T26" fmla="*/ 467 w 543"/>
                <a:gd name="T27" fmla="*/ 480 h 615"/>
                <a:gd name="T28" fmla="*/ 514 w 543"/>
                <a:gd name="T29" fmla="*/ 262 h 615"/>
                <a:gd name="T30" fmla="*/ 542 w 543"/>
                <a:gd name="T31" fmla="*/ 0 h 615"/>
                <a:gd name="T32" fmla="*/ 307 w 543"/>
                <a:gd name="T33" fmla="*/ 54 h 615"/>
                <a:gd name="T34" fmla="*/ 52 w 543"/>
                <a:gd name="T35" fmla="*/ 2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3" h="615">
                  <a:moveTo>
                    <a:pt x="52" y="24"/>
                  </a:moveTo>
                  <a:cubicBezTo>
                    <a:pt x="50" y="54"/>
                    <a:pt x="46" y="90"/>
                    <a:pt x="41" y="129"/>
                  </a:cubicBezTo>
                  <a:cubicBezTo>
                    <a:pt x="29" y="220"/>
                    <a:pt x="1" y="511"/>
                    <a:pt x="0" y="613"/>
                  </a:cubicBezTo>
                  <a:cubicBezTo>
                    <a:pt x="4" y="614"/>
                    <a:pt x="8" y="614"/>
                    <a:pt x="13" y="614"/>
                  </a:cubicBezTo>
                  <a:cubicBezTo>
                    <a:pt x="58" y="615"/>
                    <a:pt x="117" y="597"/>
                    <a:pt x="142" y="589"/>
                  </a:cubicBezTo>
                  <a:cubicBezTo>
                    <a:pt x="148" y="587"/>
                    <a:pt x="153" y="586"/>
                    <a:pt x="154" y="586"/>
                  </a:cubicBezTo>
                  <a:cubicBezTo>
                    <a:pt x="152" y="557"/>
                    <a:pt x="168" y="420"/>
                    <a:pt x="182" y="281"/>
                  </a:cubicBezTo>
                  <a:cubicBezTo>
                    <a:pt x="197" y="131"/>
                    <a:pt x="199" y="88"/>
                    <a:pt x="199" y="88"/>
                  </a:cubicBezTo>
                  <a:cubicBezTo>
                    <a:pt x="382" y="86"/>
                    <a:pt x="382" y="86"/>
                    <a:pt x="382" y="86"/>
                  </a:cubicBezTo>
                  <a:cubicBezTo>
                    <a:pt x="382" y="86"/>
                    <a:pt x="392" y="159"/>
                    <a:pt x="384" y="214"/>
                  </a:cubicBezTo>
                  <a:cubicBezTo>
                    <a:pt x="377" y="263"/>
                    <a:pt x="349" y="444"/>
                    <a:pt x="343" y="514"/>
                  </a:cubicBezTo>
                  <a:cubicBezTo>
                    <a:pt x="347" y="514"/>
                    <a:pt x="352" y="514"/>
                    <a:pt x="356" y="514"/>
                  </a:cubicBezTo>
                  <a:cubicBezTo>
                    <a:pt x="396" y="512"/>
                    <a:pt x="429" y="493"/>
                    <a:pt x="454" y="484"/>
                  </a:cubicBezTo>
                  <a:cubicBezTo>
                    <a:pt x="459" y="482"/>
                    <a:pt x="463" y="481"/>
                    <a:pt x="467" y="480"/>
                  </a:cubicBezTo>
                  <a:cubicBezTo>
                    <a:pt x="474" y="464"/>
                    <a:pt x="485" y="414"/>
                    <a:pt x="514" y="262"/>
                  </a:cubicBezTo>
                  <a:cubicBezTo>
                    <a:pt x="540" y="121"/>
                    <a:pt x="543" y="39"/>
                    <a:pt x="542" y="0"/>
                  </a:cubicBezTo>
                  <a:cubicBezTo>
                    <a:pt x="477" y="25"/>
                    <a:pt x="392" y="50"/>
                    <a:pt x="307" y="54"/>
                  </a:cubicBezTo>
                  <a:cubicBezTo>
                    <a:pt x="220" y="58"/>
                    <a:pt x="126" y="42"/>
                    <a:pt x="52" y="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2254" y="2188"/>
              <a:ext cx="241" cy="230"/>
            </a:xfrm>
            <a:custGeom>
              <a:avLst/>
              <a:gdLst>
                <a:gd name="T0" fmla="*/ 171 w 184"/>
                <a:gd name="T1" fmla="*/ 66 h 175"/>
                <a:gd name="T2" fmla="*/ 66 w 184"/>
                <a:gd name="T3" fmla="*/ 30 h 175"/>
                <a:gd name="T4" fmla="*/ 63 w 184"/>
                <a:gd name="T5" fmla="*/ 31 h 175"/>
                <a:gd name="T6" fmla="*/ 49 w 184"/>
                <a:gd name="T7" fmla="*/ 5 h 175"/>
                <a:gd name="T8" fmla="*/ 8 w 184"/>
                <a:gd name="T9" fmla="*/ 41 h 175"/>
                <a:gd name="T10" fmla="*/ 5 w 184"/>
                <a:gd name="T11" fmla="*/ 79 h 175"/>
                <a:gd name="T12" fmla="*/ 0 w 184"/>
                <a:gd name="T13" fmla="*/ 86 h 175"/>
                <a:gd name="T14" fmla="*/ 36 w 184"/>
                <a:gd name="T15" fmla="*/ 175 h 175"/>
                <a:gd name="T16" fmla="*/ 111 w 184"/>
                <a:gd name="T17" fmla="*/ 160 h 175"/>
                <a:gd name="T18" fmla="*/ 171 w 184"/>
                <a:gd name="T19" fmla="*/ 6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75">
                  <a:moveTo>
                    <a:pt x="171" y="66"/>
                  </a:moveTo>
                  <a:cubicBezTo>
                    <a:pt x="159" y="30"/>
                    <a:pt x="112" y="14"/>
                    <a:pt x="66" y="30"/>
                  </a:cubicBezTo>
                  <a:cubicBezTo>
                    <a:pt x="65" y="30"/>
                    <a:pt x="64" y="30"/>
                    <a:pt x="63" y="31"/>
                  </a:cubicBezTo>
                  <a:cubicBezTo>
                    <a:pt x="62" y="18"/>
                    <a:pt x="57" y="8"/>
                    <a:pt x="49" y="5"/>
                  </a:cubicBezTo>
                  <a:cubicBezTo>
                    <a:pt x="35" y="0"/>
                    <a:pt x="17" y="16"/>
                    <a:pt x="8" y="41"/>
                  </a:cubicBezTo>
                  <a:cubicBezTo>
                    <a:pt x="3" y="55"/>
                    <a:pt x="3" y="69"/>
                    <a:pt x="5" y="79"/>
                  </a:cubicBezTo>
                  <a:cubicBezTo>
                    <a:pt x="4" y="81"/>
                    <a:pt x="2" y="84"/>
                    <a:pt x="0" y="86"/>
                  </a:cubicBezTo>
                  <a:cubicBezTo>
                    <a:pt x="36" y="175"/>
                    <a:pt x="36" y="175"/>
                    <a:pt x="36" y="175"/>
                  </a:cubicBezTo>
                  <a:cubicBezTo>
                    <a:pt x="67" y="170"/>
                    <a:pt x="101" y="163"/>
                    <a:pt x="111" y="160"/>
                  </a:cubicBezTo>
                  <a:cubicBezTo>
                    <a:pt x="157" y="144"/>
                    <a:pt x="184" y="102"/>
                    <a:pt x="171" y="66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240" y="2301"/>
              <a:ext cx="61" cy="121"/>
            </a:xfrm>
            <a:custGeom>
              <a:avLst/>
              <a:gdLst>
                <a:gd name="T0" fmla="*/ 10 w 46"/>
                <a:gd name="T1" fmla="*/ 0 h 92"/>
                <a:gd name="T2" fmla="*/ 0 w 46"/>
                <a:gd name="T3" fmla="*/ 13 h 92"/>
                <a:gd name="T4" fmla="*/ 31 w 46"/>
                <a:gd name="T5" fmla="*/ 92 h 92"/>
                <a:gd name="T6" fmla="*/ 46 w 46"/>
                <a:gd name="T7" fmla="*/ 89 h 92"/>
                <a:gd name="T8" fmla="*/ 46 w 46"/>
                <a:gd name="T9" fmla="*/ 89 h 92"/>
                <a:gd name="T10" fmla="*/ 10 w 46"/>
                <a:gd name="T1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92">
                  <a:moveTo>
                    <a:pt x="10" y="0"/>
                  </a:moveTo>
                  <a:cubicBezTo>
                    <a:pt x="7" y="4"/>
                    <a:pt x="3" y="8"/>
                    <a:pt x="0" y="13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6" y="91"/>
                    <a:pt x="41" y="90"/>
                    <a:pt x="46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2213" y="2314"/>
              <a:ext cx="69" cy="123"/>
            </a:xfrm>
            <a:custGeom>
              <a:avLst/>
              <a:gdLst>
                <a:gd name="T0" fmla="*/ 27 w 69"/>
                <a:gd name="T1" fmla="*/ 4 h 123"/>
                <a:gd name="T2" fmla="*/ 26 w 69"/>
                <a:gd name="T3" fmla="*/ 0 h 123"/>
                <a:gd name="T4" fmla="*/ 0 w 69"/>
                <a:gd name="T5" fmla="*/ 12 h 123"/>
                <a:gd name="T6" fmla="*/ 34 w 69"/>
                <a:gd name="T7" fmla="*/ 123 h 123"/>
                <a:gd name="T8" fmla="*/ 69 w 69"/>
                <a:gd name="T9" fmla="*/ 110 h 123"/>
                <a:gd name="T10" fmla="*/ 68 w 69"/>
                <a:gd name="T11" fmla="*/ 108 h 123"/>
                <a:gd name="T12" fmla="*/ 27 w 69"/>
                <a:gd name="T13" fmla="*/ 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23">
                  <a:moveTo>
                    <a:pt x="27" y="4"/>
                  </a:moveTo>
                  <a:lnTo>
                    <a:pt x="26" y="0"/>
                  </a:lnTo>
                  <a:lnTo>
                    <a:pt x="0" y="12"/>
                  </a:lnTo>
                  <a:lnTo>
                    <a:pt x="34" y="123"/>
                  </a:lnTo>
                  <a:lnTo>
                    <a:pt x="69" y="110"/>
                  </a:lnTo>
                  <a:lnTo>
                    <a:pt x="68" y="108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581" y="3091"/>
              <a:ext cx="247" cy="245"/>
            </a:xfrm>
            <a:custGeom>
              <a:avLst/>
              <a:gdLst>
                <a:gd name="T0" fmla="*/ 17 w 188"/>
                <a:gd name="T1" fmla="*/ 67 h 187"/>
                <a:gd name="T2" fmla="*/ 50 w 188"/>
                <a:gd name="T3" fmla="*/ 173 h 187"/>
                <a:gd name="T4" fmla="*/ 146 w 188"/>
                <a:gd name="T5" fmla="*/ 117 h 187"/>
                <a:gd name="T6" fmla="*/ 147 w 188"/>
                <a:gd name="T7" fmla="*/ 114 h 187"/>
                <a:gd name="T8" fmla="*/ 175 w 188"/>
                <a:gd name="T9" fmla="*/ 120 h 187"/>
                <a:gd name="T10" fmla="*/ 174 w 188"/>
                <a:gd name="T11" fmla="*/ 65 h 187"/>
                <a:gd name="T12" fmla="*/ 147 w 188"/>
                <a:gd name="T13" fmla="*/ 38 h 187"/>
                <a:gd name="T14" fmla="*/ 145 w 188"/>
                <a:gd name="T15" fmla="*/ 30 h 187"/>
                <a:gd name="T16" fmla="*/ 54 w 188"/>
                <a:gd name="T17" fmla="*/ 0 h 187"/>
                <a:gd name="T18" fmla="*/ 17 w 188"/>
                <a:gd name="T19" fmla="*/ 6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7">
                  <a:moveTo>
                    <a:pt x="17" y="67"/>
                  </a:moveTo>
                  <a:cubicBezTo>
                    <a:pt x="0" y="112"/>
                    <a:pt x="14" y="160"/>
                    <a:pt x="50" y="173"/>
                  </a:cubicBezTo>
                  <a:cubicBezTo>
                    <a:pt x="85" y="187"/>
                    <a:pt x="128" y="162"/>
                    <a:pt x="146" y="117"/>
                  </a:cubicBezTo>
                  <a:cubicBezTo>
                    <a:pt x="146" y="116"/>
                    <a:pt x="146" y="115"/>
                    <a:pt x="147" y="114"/>
                  </a:cubicBezTo>
                  <a:cubicBezTo>
                    <a:pt x="157" y="122"/>
                    <a:pt x="168" y="124"/>
                    <a:pt x="175" y="120"/>
                  </a:cubicBezTo>
                  <a:cubicBezTo>
                    <a:pt x="188" y="112"/>
                    <a:pt x="187" y="88"/>
                    <a:pt x="174" y="65"/>
                  </a:cubicBezTo>
                  <a:cubicBezTo>
                    <a:pt x="166" y="52"/>
                    <a:pt x="156" y="43"/>
                    <a:pt x="147" y="38"/>
                  </a:cubicBezTo>
                  <a:cubicBezTo>
                    <a:pt x="146" y="36"/>
                    <a:pt x="146" y="33"/>
                    <a:pt x="145" y="3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8" y="27"/>
                    <a:pt x="21" y="58"/>
                    <a:pt x="17" y="67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652" y="3073"/>
              <a:ext cx="120" cy="57"/>
            </a:xfrm>
            <a:custGeom>
              <a:avLst/>
              <a:gdLst>
                <a:gd name="T0" fmla="*/ 7 w 91"/>
                <a:gd name="T1" fmla="*/ 0 h 44"/>
                <a:gd name="T2" fmla="*/ 0 w 91"/>
                <a:gd name="T3" fmla="*/ 14 h 44"/>
                <a:gd name="T4" fmla="*/ 0 w 91"/>
                <a:gd name="T5" fmla="*/ 14 h 44"/>
                <a:gd name="T6" fmla="*/ 91 w 91"/>
                <a:gd name="T7" fmla="*/ 44 h 44"/>
                <a:gd name="T8" fmla="*/ 91 w 91"/>
                <a:gd name="T9" fmla="*/ 44 h 44"/>
                <a:gd name="T10" fmla="*/ 88 w 91"/>
                <a:gd name="T11" fmla="*/ 28 h 44"/>
                <a:gd name="T12" fmla="*/ 7 w 91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44">
                  <a:moveTo>
                    <a:pt x="7" y="0"/>
                  </a:moveTo>
                  <a:cubicBezTo>
                    <a:pt x="5" y="5"/>
                    <a:pt x="2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39"/>
                    <a:pt x="89" y="33"/>
                    <a:pt x="88" y="28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659" y="3044"/>
              <a:ext cx="123" cy="67"/>
            </a:xfrm>
            <a:custGeom>
              <a:avLst/>
              <a:gdLst>
                <a:gd name="T0" fmla="*/ 10 w 123"/>
                <a:gd name="T1" fmla="*/ 0 h 67"/>
                <a:gd name="T2" fmla="*/ 0 w 123"/>
                <a:gd name="T3" fmla="*/ 29 h 67"/>
                <a:gd name="T4" fmla="*/ 2 w 123"/>
                <a:gd name="T5" fmla="*/ 29 h 67"/>
                <a:gd name="T6" fmla="*/ 109 w 123"/>
                <a:gd name="T7" fmla="*/ 65 h 67"/>
                <a:gd name="T8" fmla="*/ 113 w 123"/>
                <a:gd name="T9" fmla="*/ 67 h 67"/>
                <a:gd name="T10" fmla="*/ 123 w 123"/>
                <a:gd name="T11" fmla="*/ 30 h 67"/>
                <a:gd name="T12" fmla="*/ 10 w 123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7">
                  <a:moveTo>
                    <a:pt x="10" y="0"/>
                  </a:moveTo>
                  <a:lnTo>
                    <a:pt x="0" y="29"/>
                  </a:lnTo>
                  <a:lnTo>
                    <a:pt x="2" y="29"/>
                  </a:lnTo>
                  <a:lnTo>
                    <a:pt x="109" y="65"/>
                  </a:lnTo>
                  <a:lnTo>
                    <a:pt x="113" y="67"/>
                  </a:lnTo>
                  <a:lnTo>
                    <a:pt x="123" y="3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1054" y="3084"/>
              <a:ext cx="643" cy="96"/>
            </a:xfrm>
            <a:custGeom>
              <a:avLst/>
              <a:gdLst>
                <a:gd name="T0" fmla="*/ 255 w 490"/>
                <a:gd name="T1" fmla="*/ 53 h 73"/>
                <a:gd name="T2" fmla="*/ 2 w 490"/>
                <a:gd name="T3" fmla="*/ 23 h 73"/>
                <a:gd name="T4" fmla="*/ 0 w 490"/>
                <a:gd name="T5" fmla="*/ 39 h 73"/>
                <a:gd name="T6" fmla="*/ 0 w 490"/>
                <a:gd name="T7" fmla="*/ 39 h 73"/>
                <a:gd name="T8" fmla="*/ 255 w 490"/>
                <a:gd name="T9" fmla="*/ 69 h 73"/>
                <a:gd name="T10" fmla="*/ 490 w 490"/>
                <a:gd name="T11" fmla="*/ 15 h 73"/>
                <a:gd name="T12" fmla="*/ 490 w 490"/>
                <a:gd name="T13" fmla="*/ 15 h 73"/>
                <a:gd name="T14" fmla="*/ 490 w 490"/>
                <a:gd name="T15" fmla="*/ 15 h 73"/>
                <a:gd name="T16" fmla="*/ 489 w 490"/>
                <a:gd name="T17" fmla="*/ 0 h 73"/>
                <a:gd name="T18" fmla="*/ 255 w 490"/>
                <a:gd name="T19" fmla="*/ 5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0" h="73">
                  <a:moveTo>
                    <a:pt x="255" y="53"/>
                  </a:moveTo>
                  <a:cubicBezTo>
                    <a:pt x="169" y="57"/>
                    <a:pt x="75" y="41"/>
                    <a:pt x="2" y="23"/>
                  </a:cubicBezTo>
                  <a:cubicBezTo>
                    <a:pt x="1" y="28"/>
                    <a:pt x="1" y="33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74" y="57"/>
                    <a:pt x="168" y="73"/>
                    <a:pt x="255" y="69"/>
                  </a:cubicBezTo>
                  <a:cubicBezTo>
                    <a:pt x="340" y="65"/>
                    <a:pt x="425" y="40"/>
                    <a:pt x="490" y="15"/>
                  </a:cubicBezTo>
                  <a:cubicBezTo>
                    <a:pt x="490" y="15"/>
                    <a:pt x="490" y="15"/>
                    <a:pt x="490" y="15"/>
                  </a:cubicBezTo>
                  <a:cubicBezTo>
                    <a:pt x="490" y="15"/>
                    <a:pt x="490" y="15"/>
                    <a:pt x="490" y="15"/>
                  </a:cubicBezTo>
                  <a:cubicBezTo>
                    <a:pt x="490" y="9"/>
                    <a:pt x="489" y="4"/>
                    <a:pt x="489" y="0"/>
                  </a:cubicBezTo>
                  <a:cubicBezTo>
                    <a:pt x="424" y="24"/>
                    <a:pt x="339" y="49"/>
                    <a:pt x="255" y="53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649" y="2145"/>
              <a:ext cx="1605" cy="1014"/>
            </a:xfrm>
            <a:custGeom>
              <a:avLst/>
              <a:gdLst>
                <a:gd name="T0" fmla="*/ 1191 w 1222"/>
                <a:gd name="T1" fmla="*/ 138 h 773"/>
                <a:gd name="T2" fmla="*/ 1185 w 1222"/>
                <a:gd name="T3" fmla="*/ 120 h 773"/>
                <a:gd name="T4" fmla="*/ 930 w 1222"/>
                <a:gd name="T5" fmla="*/ 134 h 773"/>
                <a:gd name="T6" fmla="*/ 702 w 1222"/>
                <a:gd name="T7" fmla="*/ 4 h 773"/>
                <a:gd name="T8" fmla="*/ 357 w 1222"/>
                <a:gd name="T9" fmla="*/ 103 h 773"/>
                <a:gd name="T10" fmla="*/ 142 w 1222"/>
                <a:gd name="T11" fmla="*/ 273 h 773"/>
                <a:gd name="T12" fmla="*/ 0 w 1222"/>
                <a:gd name="T13" fmla="*/ 681 h 773"/>
                <a:gd name="T14" fmla="*/ 15 w 1222"/>
                <a:gd name="T15" fmla="*/ 685 h 773"/>
                <a:gd name="T16" fmla="*/ 101 w 1222"/>
                <a:gd name="T17" fmla="*/ 708 h 773"/>
                <a:gd name="T18" fmla="*/ 115 w 1222"/>
                <a:gd name="T19" fmla="*/ 712 h 773"/>
                <a:gd name="T20" fmla="*/ 292 w 1222"/>
                <a:gd name="T21" fmla="*/ 294 h 773"/>
                <a:gd name="T22" fmla="*/ 179 w 1222"/>
                <a:gd name="T23" fmla="*/ 701 h 773"/>
                <a:gd name="T24" fmla="*/ 310 w 1222"/>
                <a:gd name="T25" fmla="*/ 739 h 773"/>
                <a:gd name="T26" fmla="*/ 563 w 1222"/>
                <a:gd name="T27" fmla="*/ 769 h 773"/>
                <a:gd name="T28" fmla="*/ 797 w 1222"/>
                <a:gd name="T29" fmla="*/ 716 h 773"/>
                <a:gd name="T30" fmla="*/ 798 w 1222"/>
                <a:gd name="T31" fmla="*/ 731 h 773"/>
                <a:gd name="T32" fmla="*/ 797 w 1222"/>
                <a:gd name="T33" fmla="*/ 716 h 773"/>
                <a:gd name="T34" fmla="*/ 915 w 1222"/>
                <a:gd name="T35" fmla="*/ 662 h 773"/>
                <a:gd name="T36" fmla="*/ 763 w 1222"/>
                <a:gd name="T37" fmla="*/ 236 h 773"/>
                <a:gd name="T38" fmla="*/ 1031 w 1222"/>
                <a:gd name="T39" fmla="*/ 293 h 773"/>
                <a:gd name="T40" fmla="*/ 1222 w 1222"/>
                <a:gd name="T41" fmla="*/ 237 h 773"/>
                <a:gd name="T42" fmla="*/ 1217 w 1222"/>
                <a:gd name="T43" fmla="*/ 223 h 773"/>
                <a:gd name="T44" fmla="*/ 1191 w 1222"/>
                <a:gd name="T45" fmla="*/ 138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2" h="773">
                  <a:moveTo>
                    <a:pt x="1191" y="138"/>
                  </a:moveTo>
                  <a:cubicBezTo>
                    <a:pt x="1185" y="120"/>
                    <a:pt x="1185" y="120"/>
                    <a:pt x="1185" y="120"/>
                  </a:cubicBezTo>
                  <a:cubicBezTo>
                    <a:pt x="1185" y="120"/>
                    <a:pt x="1041" y="187"/>
                    <a:pt x="930" y="134"/>
                  </a:cubicBezTo>
                  <a:cubicBezTo>
                    <a:pt x="819" y="81"/>
                    <a:pt x="772" y="7"/>
                    <a:pt x="702" y="4"/>
                  </a:cubicBezTo>
                  <a:cubicBezTo>
                    <a:pt x="631" y="0"/>
                    <a:pt x="357" y="103"/>
                    <a:pt x="357" y="103"/>
                  </a:cubicBezTo>
                  <a:cubicBezTo>
                    <a:pt x="357" y="103"/>
                    <a:pt x="240" y="88"/>
                    <a:pt x="142" y="273"/>
                  </a:cubicBezTo>
                  <a:cubicBezTo>
                    <a:pt x="44" y="459"/>
                    <a:pt x="0" y="681"/>
                    <a:pt x="0" y="681"/>
                  </a:cubicBezTo>
                  <a:cubicBezTo>
                    <a:pt x="15" y="685"/>
                    <a:pt x="15" y="685"/>
                    <a:pt x="15" y="685"/>
                  </a:cubicBezTo>
                  <a:cubicBezTo>
                    <a:pt x="101" y="708"/>
                    <a:pt x="101" y="708"/>
                    <a:pt x="101" y="708"/>
                  </a:cubicBezTo>
                  <a:cubicBezTo>
                    <a:pt x="115" y="712"/>
                    <a:pt x="115" y="712"/>
                    <a:pt x="115" y="712"/>
                  </a:cubicBezTo>
                  <a:cubicBezTo>
                    <a:pt x="292" y="294"/>
                    <a:pt x="292" y="294"/>
                    <a:pt x="292" y="294"/>
                  </a:cubicBezTo>
                  <a:cubicBezTo>
                    <a:pt x="179" y="701"/>
                    <a:pt x="179" y="701"/>
                    <a:pt x="179" y="701"/>
                  </a:cubicBezTo>
                  <a:cubicBezTo>
                    <a:pt x="179" y="701"/>
                    <a:pt x="233" y="721"/>
                    <a:pt x="310" y="739"/>
                  </a:cubicBezTo>
                  <a:cubicBezTo>
                    <a:pt x="383" y="757"/>
                    <a:pt x="477" y="773"/>
                    <a:pt x="563" y="769"/>
                  </a:cubicBezTo>
                  <a:cubicBezTo>
                    <a:pt x="647" y="765"/>
                    <a:pt x="732" y="740"/>
                    <a:pt x="797" y="716"/>
                  </a:cubicBezTo>
                  <a:cubicBezTo>
                    <a:pt x="797" y="720"/>
                    <a:pt x="798" y="725"/>
                    <a:pt x="798" y="731"/>
                  </a:cubicBezTo>
                  <a:cubicBezTo>
                    <a:pt x="798" y="725"/>
                    <a:pt x="797" y="720"/>
                    <a:pt x="797" y="716"/>
                  </a:cubicBezTo>
                  <a:cubicBezTo>
                    <a:pt x="867" y="689"/>
                    <a:pt x="915" y="662"/>
                    <a:pt x="915" y="662"/>
                  </a:cubicBezTo>
                  <a:cubicBezTo>
                    <a:pt x="763" y="236"/>
                    <a:pt x="763" y="236"/>
                    <a:pt x="763" y="236"/>
                  </a:cubicBezTo>
                  <a:cubicBezTo>
                    <a:pt x="763" y="236"/>
                    <a:pt x="899" y="300"/>
                    <a:pt x="1031" y="293"/>
                  </a:cubicBezTo>
                  <a:cubicBezTo>
                    <a:pt x="1162" y="285"/>
                    <a:pt x="1222" y="237"/>
                    <a:pt x="1222" y="237"/>
                  </a:cubicBezTo>
                  <a:cubicBezTo>
                    <a:pt x="1217" y="223"/>
                    <a:pt x="1217" y="223"/>
                    <a:pt x="1217" y="223"/>
                  </a:cubicBezTo>
                  <a:lnTo>
                    <a:pt x="1191" y="1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033" y="2297"/>
              <a:ext cx="367" cy="400"/>
            </a:xfrm>
            <a:custGeom>
              <a:avLst/>
              <a:gdLst>
                <a:gd name="T0" fmla="*/ 276 w 280"/>
                <a:gd name="T1" fmla="*/ 283 h 305"/>
                <a:gd name="T2" fmla="*/ 140 w 280"/>
                <a:gd name="T3" fmla="*/ 135 h 305"/>
                <a:gd name="T4" fmla="*/ 33 w 280"/>
                <a:gd name="T5" fmla="*/ 0 h 305"/>
                <a:gd name="T6" fmla="*/ 29 w 280"/>
                <a:gd name="T7" fmla="*/ 1 h 305"/>
                <a:gd name="T8" fmla="*/ 6 w 280"/>
                <a:gd name="T9" fmla="*/ 154 h 305"/>
                <a:gd name="T10" fmla="*/ 106 w 280"/>
                <a:gd name="T11" fmla="*/ 193 h 305"/>
                <a:gd name="T12" fmla="*/ 99 w 280"/>
                <a:gd name="T13" fmla="*/ 278 h 305"/>
                <a:gd name="T14" fmla="*/ 276 w 280"/>
                <a:gd name="T15" fmla="*/ 301 h 305"/>
                <a:gd name="T16" fmla="*/ 280 w 280"/>
                <a:gd name="T17" fmla="*/ 300 h 305"/>
                <a:gd name="T18" fmla="*/ 276 w 280"/>
                <a:gd name="T19" fmla="*/ 28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0" h="305">
                  <a:moveTo>
                    <a:pt x="276" y="283"/>
                  </a:moveTo>
                  <a:cubicBezTo>
                    <a:pt x="266" y="264"/>
                    <a:pt x="167" y="169"/>
                    <a:pt x="140" y="135"/>
                  </a:cubicBezTo>
                  <a:cubicBezTo>
                    <a:pt x="113" y="102"/>
                    <a:pt x="47" y="17"/>
                    <a:pt x="33" y="0"/>
                  </a:cubicBezTo>
                  <a:cubicBezTo>
                    <a:pt x="32" y="0"/>
                    <a:pt x="31" y="1"/>
                    <a:pt x="29" y="1"/>
                  </a:cubicBezTo>
                  <a:cubicBezTo>
                    <a:pt x="24" y="27"/>
                    <a:pt x="0" y="144"/>
                    <a:pt x="6" y="154"/>
                  </a:cubicBezTo>
                  <a:cubicBezTo>
                    <a:pt x="13" y="166"/>
                    <a:pt x="101" y="188"/>
                    <a:pt x="106" y="193"/>
                  </a:cubicBezTo>
                  <a:cubicBezTo>
                    <a:pt x="112" y="198"/>
                    <a:pt x="92" y="272"/>
                    <a:pt x="99" y="278"/>
                  </a:cubicBezTo>
                  <a:cubicBezTo>
                    <a:pt x="106" y="285"/>
                    <a:pt x="270" y="305"/>
                    <a:pt x="276" y="301"/>
                  </a:cubicBezTo>
                  <a:cubicBezTo>
                    <a:pt x="276" y="301"/>
                    <a:pt x="280" y="300"/>
                    <a:pt x="280" y="300"/>
                  </a:cubicBezTo>
                  <a:cubicBezTo>
                    <a:pt x="280" y="300"/>
                    <a:pt x="276" y="284"/>
                    <a:pt x="276" y="28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392" y="2200"/>
              <a:ext cx="263" cy="492"/>
            </a:xfrm>
            <a:custGeom>
              <a:avLst/>
              <a:gdLst>
                <a:gd name="T0" fmla="*/ 197 w 200"/>
                <a:gd name="T1" fmla="*/ 137 h 375"/>
                <a:gd name="T2" fmla="*/ 115 w 200"/>
                <a:gd name="T3" fmla="*/ 0 h 375"/>
                <a:gd name="T4" fmla="*/ 66 w 200"/>
                <a:gd name="T5" fmla="*/ 170 h 375"/>
                <a:gd name="T6" fmla="*/ 0 w 200"/>
                <a:gd name="T7" fmla="*/ 356 h 375"/>
                <a:gd name="T8" fmla="*/ 3 w 200"/>
                <a:gd name="T9" fmla="*/ 375 h 375"/>
                <a:gd name="T10" fmla="*/ 2 w 200"/>
                <a:gd name="T11" fmla="*/ 375 h 375"/>
                <a:gd name="T12" fmla="*/ 157 w 200"/>
                <a:gd name="T13" fmla="*/ 287 h 375"/>
                <a:gd name="T14" fmla="*/ 119 w 200"/>
                <a:gd name="T15" fmla="*/ 211 h 375"/>
                <a:gd name="T16" fmla="*/ 197 w 200"/>
                <a:gd name="T17" fmla="*/ 13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375">
                  <a:moveTo>
                    <a:pt x="197" y="137"/>
                  </a:moveTo>
                  <a:cubicBezTo>
                    <a:pt x="200" y="124"/>
                    <a:pt x="115" y="0"/>
                    <a:pt x="115" y="0"/>
                  </a:cubicBezTo>
                  <a:cubicBezTo>
                    <a:pt x="115" y="0"/>
                    <a:pt x="80" y="125"/>
                    <a:pt x="66" y="170"/>
                  </a:cubicBezTo>
                  <a:cubicBezTo>
                    <a:pt x="53" y="212"/>
                    <a:pt x="3" y="335"/>
                    <a:pt x="0" y="356"/>
                  </a:cubicBezTo>
                  <a:cubicBezTo>
                    <a:pt x="1" y="358"/>
                    <a:pt x="3" y="375"/>
                    <a:pt x="3" y="375"/>
                  </a:cubicBezTo>
                  <a:cubicBezTo>
                    <a:pt x="2" y="375"/>
                    <a:pt x="2" y="375"/>
                    <a:pt x="2" y="375"/>
                  </a:cubicBezTo>
                  <a:cubicBezTo>
                    <a:pt x="12" y="374"/>
                    <a:pt x="153" y="296"/>
                    <a:pt x="157" y="287"/>
                  </a:cubicBezTo>
                  <a:cubicBezTo>
                    <a:pt x="161" y="279"/>
                    <a:pt x="115" y="218"/>
                    <a:pt x="119" y="211"/>
                  </a:cubicBezTo>
                  <a:cubicBezTo>
                    <a:pt x="122" y="204"/>
                    <a:pt x="194" y="151"/>
                    <a:pt x="197" y="1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1030" y="2176"/>
              <a:ext cx="624" cy="498"/>
            </a:xfrm>
            <a:custGeom>
              <a:avLst/>
              <a:gdLst>
                <a:gd name="T0" fmla="*/ 341 w 475"/>
                <a:gd name="T1" fmla="*/ 170 h 379"/>
                <a:gd name="T2" fmla="*/ 277 w 475"/>
                <a:gd name="T3" fmla="*/ 372 h 379"/>
                <a:gd name="T4" fmla="*/ 141 w 475"/>
                <a:gd name="T5" fmla="*/ 209 h 379"/>
                <a:gd name="T6" fmla="*/ 32 w 475"/>
                <a:gd name="T7" fmla="*/ 70 h 379"/>
                <a:gd name="T8" fmla="*/ 7 w 475"/>
                <a:gd name="T9" fmla="*/ 228 h 379"/>
                <a:gd name="T10" fmla="*/ 108 w 475"/>
                <a:gd name="T11" fmla="*/ 267 h 379"/>
                <a:gd name="T12" fmla="*/ 101 w 475"/>
                <a:gd name="T13" fmla="*/ 352 h 379"/>
                <a:gd name="T14" fmla="*/ 278 w 475"/>
                <a:gd name="T15" fmla="*/ 375 h 379"/>
                <a:gd name="T16" fmla="*/ 433 w 475"/>
                <a:gd name="T17" fmla="*/ 287 h 379"/>
                <a:gd name="T18" fmla="*/ 394 w 475"/>
                <a:gd name="T19" fmla="*/ 211 h 379"/>
                <a:gd name="T20" fmla="*/ 472 w 475"/>
                <a:gd name="T21" fmla="*/ 137 h 379"/>
                <a:gd name="T22" fmla="*/ 390 w 475"/>
                <a:gd name="T23" fmla="*/ 0 h 379"/>
                <a:gd name="T24" fmla="*/ 341 w 475"/>
                <a:gd name="T25" fmla="*/ 17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79">
                  <a:moveTo>
                    <a:pt x="341" y="170"/>
                  </a:moveTo>
                  <a:cubicBezTo>
                    <a:pt x="329" y="211"/>
                    <a:pt x="280" y="351"/>
                    <a:pt x="277" y="372"/>
                  </a:cubicBezTo>
                  <a:cubicBezTo>
                    <a:pt x="266" y="354"/>
                    <a:pt x="169" y="243"/>
                    <a:pt x="141" y="209"/>
                  </a:cubicBezTo>
                  <a:cubicBezTo>
                    <a:pt x="111" y="172"/>
                    <a:pt x="32" y="70"/>
                    <a:pt x="32" y="70"/>
                  </a:cubicBezTo>
                  <a:cubicBezTo>
                    <a:pt x="32" y="70"/>
                    <a:pt x="0" y="217"/>
                    <a:pt x="7" y="228"/>
                  </a:cubicBezTo>
                  <a:cubicBezTo>
                    <a:pt x="15" y="239"/>
                    <a:pt x="102" y="261"/>
                    <a:pt x="108" y="267"/>
                  </a:cubicBezTo>
                  <a:cubicBezTo>
                    <a:pt x="113" y="272"/>
                    <a:pt x="94" y="345"/>
                    <a:pt x="101" y="352"/>
                  </a:cubicBezTo>
                  <a:cubicBezTo>
                    <a:pt x="108" y="359"/>
                    <a:pt x="272" y="379"/>
                    <a:pt x="278" y="375"/>
                  </a:cubicBezTo>
                  <a:cubicBezTo>
                    <a:pt x="288" y="374"/>
                    <a:pt x="429" y="296"/>
                    <a:pt x="433" y="287"/>
                  </a:cubicBezTo>
                  <a:cubicBezTo>
                    <a:pt x="437" y="278"/>
                    <a:pt x="391" y="218"/>
                    <a:pt x="394" y="211"/>
                  </a:cubicBezTo>
                  <a:cubicBezTo>
                    <a:pt x="397" y="204"/>
                    <a:pt x="470" y="150"/>
                    <a:pt x="472" y="137"/>
                  </a:cubicBezTo>
                  <a:cubicBezTo>
                    <a:pt x="475" y="124"/>
                    <a:pt x="390" y="0"/>
                    <a:pt x="390" y="0"/>
                  </a:cubicBezTo>
                  <a:cubicBezTo>
                    <a:pt x="390" y="0"/>
                    <a:pt x="355" y="125"/>
                    <a:pt x="341" y="17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1385" y="2718"/>
              <a:ext cx="44" cy="45"/>
            </a:xfrm>
            <a:custGeom>
              <a:avLst/>
              <a:gdLst>
                <a:gd name="T0" fmla="*/ 7 w 34"/>
                <a:gd name="T1" fmla="*/ 28 h 34"/>
                <a:gd name="T2" fmla="*/ 28 w 34"/>
                <a:gd name="T3" fmla="*/ 27 h 34"/>
                <a:gd name="T4" fmla="*/ 27 w 34"/>
                <a:gd name="T5" fmla="*/ 6 h 34"/>
                <a:gd name="T6" fmla="*/ 6 w 34"/>
                <a:gd name="T7" fmla="*/ 6 h 34"/>
                <a:gd name="T8" fmla="*/ 7 w 34"/>
                <a:gd name="T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7" y="28"/>
                  </a:moveTo>
                  <a:cubicBezTo>
                    <a:pt x="13" y="34"/>
                    <a:pt x="22" y="33"/>
                    <a:pt x="28" y="27"/>
                  </a:cubicBezTo>
                  <a:cubicBezTo>
                    <a:pt x="34" y="21"/>
                    <a:pt x="33" y="11"/>
                    <a:pt x="27" y="6"/>
                  </a:cubicBezTo>
                  <a:cubicBezTo>
                    <a:pt x="21" y="0"/>
                    <a:pt x="12" y="0"/>
                    <a:pt x="6" y="6"/>
                  </a:cubicBezTo>
                  <a:cubicBezTo>
                    <a:pt x="0" y="13"/>
                    <a:pt x="1" y="22"/>
                    <a:pt x="7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1404" y="2861"/>
              <a:ext cx="45" cy="44"/>
            </a:xfrm>
            <a:custGeom>
              <a:avLst/>
              <a:gdLst>
                <a:gd name="T0" fmla="*/ 7 w 34"/>
                <a:gd name="T1" fmla="*/ 28 h 33"/>
                <a:gd name="T2" fmla="*/ 28 w 34"/>
                <a:gd name="T3" fmla="*/ 27 h 33"/>
                <a:gd name="T4" fmla="*/ 27 w 34"/>
                <a:gd name="T5" fmla="*/ 6 h 33"/>
                <a:gd name="T6" fmla="*/ 6 w 34"/>
                <a:gd name="T7" fmla="*/ 6 h 33"/>
                <a:gd name="T8" fmla="*/ 7 w 34"/>
                <a:gd name="T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7" y="28"/>
                  </a:moveTo>
                  <a:cubicBezTo>
                    <a:pt x="13" y="33"/>
                    <a:pt x="22" y="33"/>
                    <a:pt x="28" y="27"/>
                  </a:cubicBezTo>
                  <a:cubicBezTo>
                    <a:pt x="34" y="21"/>
                    <a:pt x="34" y="11"/>
                    <a:pt x="27" y="6"/>
                  </a:cubicBezTo>
                  <a:cubicBezTo>
                    <a:pt x="21" y="0"/>
                    <a:pt x="12" y="0"/>
                    <a:pt x="6" y="6"/>
                  </a:cubicBezTo>
                  <a:cubicBezTo>
                    <a:pt x="0" y="12"/>
                    <a:pt x="1" y="22"/>
                    <a:pt x="7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1420" y="3003"/>
              <a:ext cx="45" cy="43"/>
            </a:xfrm>
            <a:custGeom>
              <a:avLst/>
              <a:gdLst>
                <a:gd name="T0" fmla="*/ 7 w 34"/>
                <a:gd name="T1" fmla="*/ 28 h 33"/>
                <a:gd name="T2" fmla="*/ 28 w 34"/>
                <a:gd name="T3" fmla="*/ 27 h 33"/>
                <a:gd name="T4" fmla="*/ 27 w 34"/>
                <a:gd name="T5" fmla="*/ 5 h 33"/>
                <a:gd name="T6" fmla="*/ 6 w 34"/>
                <a:gd name="T7" fmla="*/ 6 h 33"/>
                <a:gd name="T8" fmla="*/ 7 w 34"/>
                <a:gd name="T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7" y="28"/>
                  </a:moveTo>
                  <a:cubicBezTo>
                    <a:pt x="13" y="33"/>
                    <a:pt x="22" y="33"/>
                    <a:pt x="28" y="27"/>
                  </a:cubicBezTo>
                  <a:cubicBezTo>
                    <a:pt x="34" y="21"/>
                    <a:pt x="33" y="11"/>
                    <a:pt x="27" y="5"/>
                  </a:cubicBezTo>
                  <a:cubicBezTo>
                    <a:pt x="21" y="0"/>
                    <a:pt x="12" y="0"/>
                    <a:pt x="6" y="6"/>
                  </a:cubicBezTo>
                  <a:cubicBezTo>
                    <a:pt x="0" y="12"/>
                    <a:pt x="1" y="22"/>
                    <a:pt x="7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1029" y="2145"/>
              <a:ext cx="573" cy="195"/>
            </a:xfrm>
            <a:custGeom>
              <a:avLst/>
              <a:gdLst>
                <a:gd name="T0" fmla="*/ 422 w 437"/>
                <a:gd name="T1" fmla="*/ 30 h 149"/>
                <a:gd name="T2" fmla="*/ 437 w 437"/>
                <a:gd name="T3" fmla="*/ 8 h 149"/>
                <a:gd name="T4" fmla="*/ 413 w 437"/>
                <a:gd name="T5" fmla="*/ 4 h 149"/>
                <a:gd name="T6" fmla="*/ 68 w 437"/>
                <a:gd name="T7" fmla="*/ 103 h 149"/>
                <a:gd name="T8" fmla="*/ 0 w 437"/>
                <a:gd name="T9" fmla="*/ 118 h 149"/>
                <a:gd name="T10" fmla="*/ 58 w 437"/>
                <a:gd name="T11" fmla="*/ 133 h 149"/>
                <a:gd name="T12" fmla="*/ 58 w 437"/>
                <a:gd name="T13" fmla="*/ 133 h 149"/>
                <a:gd name="T14" fmla="*/ 422 w 437"/>
                <a:gd name="T15" fmla="*/ 3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49">
                  <a:moveTo>
                    <a:pt x="422" y="30"/>
                  </a:moveTo>
                  <a:cubicBezTo>
                    <a:pt x="427" y="24"/>
                    <a:pt x="432" y="17"/>
                    <a:pt x="437" y="8"/>
                  </a:cubicBezTo>
                  <a:cubicBezTo>
                    <a:pt x="429" y="6"/>
                    <a:pt x="421" y="4"/>
                    <a:pt x="413" y="4"/>
                  </a:cubicBezTo>
                  <a:cubicBezTo>
                    <a:pt x="342" y="0"/>
                    <a:pt x="68" y="103"/>
                    <a:pt x="68" y="103"/>
                  </a:cubicBezTo>
                  <a:cubicBezTo>
                    <a:pt x="68" y="103"/>
                    <a:pt x="40" y="100"/>
                    <a:pt x="0" y="118"/>
                  </a:cubicBezTo>
                  <a:cubicBezTo>
                    <a:pt x="35" y="133"/>
                    <a:pt x="58" y="133"/>
                    <a:pt x="58" y="133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140" y="149"/>
                    <a:pt x="379" y="81"/>
                    <a:pt x="422" y="3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53"/>
            <p:cNvSpPr>
              <a:spLocks noChangeShapeType="1"/>
            </p:cNvSpPr>
            <p:nvPr/>
          </p:nvSpPr>
          <p:spPr bwMode="auto">
            <a:xfrm>
              <a:off x="1394" y="266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4"/>
            <p:cNvSpPr>
              <a:spLocks noChangeShapeType="1"/>
            </p:cNvSpPr>
            <p:nvPr/>
          </p:nvSpPr>
          <p:spPr bwMode="auto">
            <a:xfrm>
              <a:off x="1394" y="266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1075" y="2162"/>
              <a:ext cx="467" cy="502"/>
            </a:xfrm>
            <a:custGeom>
              <a:avLst/>
              <a:gdLst>
                <a:gd name="T0" fmla="*/ 107 w 356"/>
                <a:gd name="T1" fmla="*/ 220 h 383"/>
                <a:gd name="T2" fmla="*/ 243 w 356"/>
                <a:gd name="T3" fmla="*/ 383 h 383"/>
                <a:gd name="T4" fmla="*/ 307 w 356"/>
                <a:gd name="T5" fmla="*/ 181 h 383"/>
                <a:gd name="T6" fmla="*/ 354 w 356"/>
                <a:gd name="T7" fmla="*/ 18 h 383"/>
                <a:gd name="T8" fmla="*/ 356 w 356"/>
                <a:gd name="T9" fmla="*/ 0 h 383"/>
                <a:gd name="T10" fmla="*/ 0 w 356"/>
                <a:gd name="T11" fmla="*/ 62 h 383"/>
                <a:gd name="T12" fmla="*/ 0 w 356"/>
                <a:gd name="T13" fmla="*/ 83 h 383"/>
                <a:gd name="T14" fmla="*/ 107 w 356"/>
                <a:gd name="T15" fmla="*/ 22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6" h="383">
                  <a:moveTo>
                    <a:pt x="107" y="220"/>
                  </a:moveTo>
                  <a:cubicBezTo>
                    <a:pt x="135" y="254"/>
                    <a:pt x="232" y="365"/>
                    <a:pt x="243" y="383"/>
                  </a:cubicBezTo>
                  <a:cubicBezTo>
                    <a:pt x="246" y="362"/>
                    <a:pt x="295" y="222"/>
                    <a:pt x="307" y="181"/>
                  </a:cubicBezTo>
                  <a:cubicBezTo>
                    <a:pt x="319" y="142"/>
                    <a:pt x="347" y="45"/>
                    <a:pt x="354" y="18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1" y="98"/>
                    <a:pt x="80" y="186"/>
                    <a:pt x="107" y="22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1083" y="2162"/>
              <a:ext cx="459" cy="172"/>
            </a:xfrm>
            <a:custGeom>
              <a:avLst/>
              <a:gdLst>
                <a:gd name="T0" fmla="*/ 348 w 350"/>
                <a:gd name="T1" fmla="*/ 18 h 131"/>
                <a:gd name="T2" fmla="*/ 350 w 350"/>
                <a:gd name="T3" fmla="*/ 0 h 131"/>
                <a:gd name="T4" fmla="*/ 231 w 350"/>
                <a:gd name="T5" fmla="*/ 21 h 131"/>
                <a:gd name="T6" fmla="*/ 27 w 350"/>
                <a:gd name="T7" fmla="*/ 90 h 131"/>
                <a:gd name="T8" fmla="*/ 0 w 350"/>
                <a:gd name="T9" fmla="*/ 92 h 131"/>
                <a:gd name="T10" fmla="*/ 23 w 350"/>
                <a:gd name="T11" fmla="*/ 121 h 131"/>
                <a:gd name="T12" fmla="*/ 340 w 350"/>
                <a:gd name="T13" fmla="*/ 46 h 131"/>
                <a:gd name="T14" fmla="*/ 348 w 350"/>
                <a:gd name="T15" fmla="*/ 1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31">
                  <a:moveTo>
                    <a:pt x="348" y="18"/>
                  </a:moveTo>
                  <a:cubicBezTo>
                    <a:pt x="350" y="0"/>
                    <a:pt x="350" y="0"/>
                    <a:pt x="350" y="0"/>
                  </a:cubicBezTo>
                  <a:cubicBezTo>
                    <a:pt x="231" y="21"/>
                    <a:pt x="231" y="21"/>
                    <a:pt x="231" y="21"/>
                  </a:cubicBezTo>
                  <a:cubicBezTo>
                    <a:pt x="134" y="50"/>
                    <a:pt x="27" y="90"/>
                    <a:pt x="27" y="90"/>
                  </a:cubicBezTo>
                  <a:cubicBezTo>
                    <a:pt x="27" y="90"/>
                    <a:pt x="17" y="89"/>
                    <a:pt x="0" y="92"/>
                  </a:cubicBezTo>
                  <a:cubicBezTo>
                    <a:pt x="6" y="99"/>
                    <a:pt x="14" y="109"/>
                    <a:pt x="23" y="121"/>
                  </a:cubicBezTo>
                  <a:cubicBezTo>
                    <a:pt x="94" y="131"/>
                    <a:pt x="259" y="89"/>
                    <a:pt x="340" y="46"/>
                  </a:cubicBezTo>
                  <a:cubicBezTo>
                    <a:pt x="344" y="34"/>
                    <a:pt x="347" y="24"/>
                    <a:pt x="348" y="1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1610" y="1697"/>
              <a:ext cx="3" cy="5"/>
            </a:xfrm>
            <a:custGeom>
              <a:avLst/>
              <a:gdLst>
                <a:gd name="T0" fmla="*/ 2 w 2"/>
                <a:gd name="T1" fmla="*/ 4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2" y="4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916" y="1717"/>
              <a:ext cx="769" cy="607"/>
            </a:xfrm>
            <a:custGeom>
              <a:avLst/>
              <a:gdLst>
                <a:gd name="T0" fmla="*/ 511 w 586"/>
                <a:gd name="T1" fmla="*/ 12 h 463"/>
                <a:gd name="T2" fmla="*/ 201 w 586"/>
                <a:gd name="T3" fmla="*/ 58 h 463"/>
                <a:gd name="T4" fmla="*/ 148 w 586"/>
                <a:gd name="T5" fmla="*/ 170 h 463"/>
                <a:gd name="T6" fmla="*/ 60 w 586"/>
                <a:gd name="T7" fmla="*/ 146 h 463"/>
                <a:gd name="T8" fmla="*/ 15 w 586"/>
                <a:gd name="T9" fmla="*/ 250 h 463"/>
                <a:gd name="T10" fmla="*/ 24 w 586"/>
                <a:gd name="T11" fmla="*/ 269 h 463"/>
                <a:gd name="T12" fmla="*/ 76 w 586"/>
                <a:gd name="T13" fmla="*/ 285 h 463"/>
                <a:gd name="T14" fmla="*/ 73 w 586"/>
                <a:gd name="T15" fmla="*/ 296 h 463"/>
                <a:gd name="T16" fmla="*/ 88 w 586"/>
                <a:gd name="T17" fmla="*/ 297 h 463"/>
                <a:gd name="T18" fmla="*/ 95 w 586"/>
                <a:gd name="T19" fmla="*/ 379 h 463"/>
                <a:gd name="T20" fmla="*/ 144 w 586"/>
                <a:gd name="T21" fmla="*/ 447 h 463"/>
                <a:gd name="T22" fmla="*/ 144 w 586"/>
                <a:gd name="T23" fmla="*/ 447 h 463"/>
                <a:gd name="T24" fmla="*/ 144 w 586"/>
                <a:gd name="T25" fmla="*/ 447 h 463"/>
                <a:gd name="T26" fmla="*/ 508 w 586"/>
                <a:gd name="T27" fmla="*/ 344 h 463"/>
                <a:gd name="T28" fmla="*/ 536 w 586"/>
                <a:gd name="T29" fmla="*/ 0 h 463"/>
                <a:gd name="T30" fmla="*/ 536 w 586"/>
                <a:gd name="T31" fmla="*/ 0 h 463"/>
                <a:gd name="T32" fmla="*/ 511 w 586"/>
                <a:gd name="T33" fmla="*/ 12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6" h="463">
                  <a:moveTo>
                    <a:pt x="511" y="12"/>
                  </a:moveTo>
                  <a:cubicBezTo>
                    <a:pt x="387" y="70"/>
                    <a:pt x="266" y="23"/>
                    <a:pt x="201" y="58"/>
                  </a:cubicBezTo>
                  <a:cubicBezTo>
                    <a:pt x="135" y="92"/>
                    <a:pt x="148" y="170"/>
                    <a:pt x="148" y="170"/>
                  </a:cubicBezTo>
                  <a:cubicBezTo>
                    <a:pt x="148" y="170"/>
                    <a:pt x="103" y="126"/>
                    <a:pt x="60" y="146"/>
                  </a:cubicBezTo>
                  <a:cubicBezTo>
                    <a:pt x="18" y="165"/>
                    <a:pt x="0" y="201"/>
                    <a:pt x="15" y="250"/>
                  </a:cubicBezTo>
                  <a:cubicBezTo>
                    <a:pt x="17" y="257"/>
                    <a:pt x="20" y="264"/>
                    <a:pt x="24" y="269"/>
                  </a:cubicBezTo>
                  <a:cubicBezTo>
                    <a:pt x="47" y="286"/>
                    <a:pt x="76" y="285"/>
                    <a:pt x="76" y="285"/>
                  </a:cubicBezTo>
                  <a:cubicBezTo>
                    <a:pt x="76" y="285"/>
                    <a:pt x="74" y="289"/>
                    <a:pt x="73" y="296"/>
                  </a:cubicBezTo>
                  <a:cubicBezTo>
                    <a:pt x="82" y="297"/>
                    <a:pt x="88" y="297"/>
                    <a:pt x="88" y="297"/>
                  </a:cubicBezTo>
                  <a:cubicBezTo>
                    <a:pt x="88" y="297"/>
                    <a:pt x="73" y="338"/>
                    <a:pt x="95" y="379"/>
                  </a:cubicBezTo>
                  <a:cubicBezTo>
                    <a:pt x="108" y="406"/>
                    <a:pt x="131" y="432"/>
                    <a:pt x="144" y="447"/>
                  </a:cubicBezTo>
                  <a:cubicBezTo>
                    <a:pt x="144" y="447"/>
                    <a:pt x="144" y="447"/>
                    <a:pt x="144" y="447"/>
                  </a:cubicBezTo>
                  <a:cubicBezTo>
                    <a:pt x="144" y="447"/>
                    <a:pt x="144" y="447"/>
                    <a:pt x="144" y="447"/>
                  </a:cubicBezTo>
                  <a:cubicBezTo>
                    <a:pt x="226" y="463"/>
                    <a:pt x="465" y="395"/>
                    <a:pt x="508" y="344"/>
                  </a:cubicBezTo>
                  <a:cubicBezTo>
                    <a:pt x="552" y="292"/>
                    <a:pt x="586" y="129"/>
                    <a:pt x="536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4"/>
                    <a:pt x="520" y="8"/>
                    <a:pt x="511" y="1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900" y="1697"/>
              <a:ext cx="720" cy="373"/>
            </a:xfrm>
            <a:custGeom>
              <a:avLst/>
              <a:gdLst>
                <a:gd name="T0" fmla="*/ 541 w 548"/>
                <a:gd name="T1" fmla="*/ 0 h 284"/>
                <a:gd name="T2" fmla="*/ 511 w 548"/>
                <a:gd name="T3" fmla="*/ 15 h 284"/>
                <a:gd name="T4" fmla="*/ 201 w 548"/>
                <a:gd name="T5" fmla="*/ 61 h 284"/>
                <a:gd name="T6" fmla="*/ 148 w 548"/>
                <a:gd name="T7" fmla="*/ 173 h 284"/>
                <a:gd name="T8" fmla="*/ 60 w 548"/>
                <a:gd name="T9" fmla="*/ 149 h 284"/>
                <a:gd name="T10" fmla="*/ 15 w 548"/>
                <a:gd name="T11" fmla="*/ 253 h 284"/>
                <a:gd name="T12" fmla="*/ 36 w 548"/>
                <a:gd name="T13" fmla="*/ 284 h 284"/>
                <a:gd name="T14" fmla="*/ 27 w 548"/>
                <a:gd name="T15" fmla="*/ 265 h 284"/>
                <a:gd name="T16" fmla="*/ 72 w 548"/>
                <a:gd name="T17" fmla="*/ 161 h 284"/>
                <a:gd name="T18" fmla="*/ 160 w 548"/>
                <a:gd name="T19" fmla="*/ 185 h 284"/>
                <a:gd name="T20" fmla="*/ 213 w 548"/>
                <a:gd name="T21" fmla="*/ 73 h 284"/>
                <a:gd name="T22" fmla="*/ 523 w 548"/>
                <a:gd name="T23" fmla="*/ 27 h 284"/>
                <a:gd name="T24" fmla="*/ 548 w 548"/>
                <a:gd name="T25" fmla="*/ 15 h 284"/>
                <a:gd name="T26" fmla="*/ 548 w 548"/>
                <a:gd name="T27" fmla="*/ 15 h 284"/>
                <a:gd name="T28" fmla="*/ 543 w 548"/>
                <a:gd name="T29" fmla="*/ 4 h 284"/>
                <a:gd name="T30" fmla="*/ 541 w 548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8" h="284">
                  <a:moveTo>
                    <a:pt x="541" y="0"/>
                  </a:moveTo>
                  <a:cubicBezTo>
                    <a:pt x="532" y="5"/>
                    <a:pt x="522" y="10"/>
                    <a:pt x="511" y="15"/>
                  </a:cubicBezTo>
                  <a:cubicBezTo>
                    <a:pt x="387" y="73"/>
                    <a:pt x="266" y="26"/>
                    <a:pt x="201" y="61"/>
                  </a:cubicBezTo>
                  <a:cubicBezTo>
                    <a:pt x="135" y="95"/>
                    <a:pt x="148" y="173"/>
                    <a:pt x="148" y="173"/>
                  </a:cubicBezTo>
                  <a:cubicBezTo>
                    <a:pt x="148" y="173"/>
                    <a:pt x="103" y="129"/>
                    <a:pt x="60" y="149"/>
                  </a:cubicBezTo>
                  <a:cubicBezTo>
                    <a:pt x="18" y="168"/>
                    <a:pt x="0" y="204"/>
                    <a:pt x="15" y="253"/>
                  </a:cubicBezTo>
                  <a:cubicBezTo>
                    <a:pt x="19" y="267"/>
                    <a:pt x="27" y="277"/>
                    <a:pt x="36" y="284"/>
                  </a:cubicBezTo>
                  <a:cubicBezTo>
                    <a:pt x="32" y="279"/>
                    <a:pt x="29" y="272"/>
                    <a:pt x="27" y="265"/>
                  </a:cubicBezTo>
                  <a:cubicBezTo>
                    <a:pt x="12" y="216"/>
                    <a:pt x="30" y="180"/>
                    <a:pt x="72" y="161"/>
                  </a:cubicBezTo>
                  <a:cubicBezTo>
                    <a:pt x="115" y="141"/>
                    <a:pt x="160" y="185"/>
                    <a:pt x="160" y="185"/>
                  </a:cubicBezTo>
                  <a:cubicBezTo>
                    <a:pt x="160" y="185"/>
                    <a:pt x="147" y="107"/>
                    <a:pt x="213" y="73"/>
                  </a:cubicBezTo>
                  <a:cubicBezTo>
                    <a:pt x="278" y="38"/>
                    <a:pt x="399" y="85"/>
                    <a:pt x="523" y="27"/>
                  </a:cubicBezTo>
                  <a:cubicBezTo>
                    <a:pt x="532" y="23"/>
                    <a:pt x="540" y="19"/>
                    <a:pt x="548" y="15"/>
                  </a:cubicBezTo>
                  <a:cubicBezTo>
                    <a:pt x="548" y="15"/>
                    <a:pt x="548" y="15"/>
                    <a:pt x="548" y="15"/>
                  </a:cubicBezTo>
                  <a:cubicBezTo>
                    <a:pt x="546" y="11"/>
                    <a:pt x="545" y="7"/>
                    <a:pt x="543" y="4"/>
                  </a:cubicBezTo>
                  <a:cubicBezTo>
                    <a:pt x="543" y="2"/>
                    <a:pt x="542" y="1"/>
                    <a:pt x="5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1005" y="2105"/>
              <a:ext cx="100" cy="198"/>
            </a:xfrm>
            <a:custGeom>
              <a:avLst/>
              <a:gdLst>
                <a:gd name="T0" fmla="*/ 15 w 76"/>
                <a:gd name="T1" fmla="*/ 71 h 151"/>
                <a:gd name="T2" fmla="*/ 76 w 76"/>
                <a:gd name="T3" fmla="*/ 151 h 151"/>
                <a:gd name="T4" fmla="*/ 76 w 76"/>
                <a:gd name="T5" fmla="*/ 151 h 151"/>
                <a:gd name="T6" fmla="*/ 27 w 76"/>
                <a:gd name="T7" fmla="*/ 83 h 151"/>
                <a:gd name="T8" fmla="*/ 20 w 76"/>
                <a:gd name="T9" fmla="*/ 1 h 151"/>
                <a:gd name="T10" fmla="*/ 5 w 76"/>
                <a:gd name="T11" fmla="*/ 0 h 151"/>
                <a:gd name="T12" fmla="*/ 15 w 76"/>
                <a:gd name="T13" fmla="*/ 7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51">
                  <a:moveTo>
                    <a:pt x="15" y="71"/>
                  </a:moveTo>
                  <a:cubicBezTo>
                    <a:pt x="34" y="110"/>
                    <a:pt x="71" y="146"/>
                    <a:pt x="76" y="151"/>
                  </a:cubicBezTo>
                  <a:cubicBezTo>
                    <a:pt x="76" y="151"/>
                    <a:pt x="76" y="151"/>
                    <a:pt x="76" y="151"/>
                  </a:cubicBezTo>
                  <a:cubicBezTo>
                    <a:pt x="63" y="136"/>
                    <a:pt x="40" y="110"/>
                    <a:pt x="27" y="83"/>
                  </a:cubicBezTo>
                  <a:cubicBezTo>
                    <a:pt x="5" y="42"/>
                    <a:pt x="20" y="1"/>
                    <a:pt x="20" y="1"/>
                  </a:cubicBezTo>
                  <a:cubicBezTo>
                    <a:pt x="20" y="1"/>
                    <a:pt x="14" y="1"/>
                    <a:pt x="5" y="0"/>
                  </a:cubicBezTo>
                  <a:cubicBezTo>
                    <a:pt x="2" y="15"/>
                    <a:pt x="0" y="43"/>
                    <a:pt x="15" y="71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758" y="1344"/>
              <a:ext cx="1036" cy="959"/>
            </a:xfrm>
            <a:custGeom>
              <a:avLst/>
              <a:gdLst>
                <a:gd name="T0" fmla="*/ 203 w 789"/>
                <a:gd name="T1" fmla="*/ 651 h 731"/>
                <a:gd name="T2" fmla="*/ 193 w 789"/>
                <a:gd name="T3" fmla="*/ 580 h 731"/>
                <a:gd name="T4" fmla="*/ 196 w 789"/>
                <a:gd name="T5" fmla="*/ 569 h 731"/>
                <a:gd name="T6" fmla="*/ 144 w 789"/>
                <a:gd name="T7" fmla="*/ 553 h 731"/>
                <a:gd name="T8" fmla="*/ 123 w 789"/>
                <a:gd name="T9" fmla="*/ 522 h 731"/>
                <a:gd name="T10" fmla="*/ 168 w 789"/>
                <a:gd name="T11" fmla="*/ 418 h 731"/>
                <a:gd name="T12" fmla="*/ 256 w 789"/>
                <a:gd name="T13" fmla="*/ 442 h 731"/>
                <a:gd name="T14" fmla="*/ 309 w 789"/>
                <a:gd name="T15" fmla="*/ 330 h 731"/>
                <a:gd name="T16" fmla="*/ 619 w 789"/>
                <a:gd name="T17" fmla="*/ 284 h 731"/>
                <a:gd name="T18" fmla="*/ 649 w 789"/>
                <a:gd name="T19" fmla="*/ 269 h 731"/>
                <a:gd name="T20" fmla="*/ 649 w 789"/>
                <a:gd name="T21" fmla="*/ 269 h 731"/>
                <a:gd name="T22" fmla="*/ 789 w 789"/>
                <a:gd name="T23" fmla="*/ 132 h 731"/>
                <a:gd name="T24" fmla="*/ 713 w 789"/>
                <a:gd name="T25" fmla="*/ 154 h 731"/>
                <a:gd name="T26" fmla="*/ 762 w 789"/>
                <a:gd name="T27" fmla="*/ 69 h 731"/>
                <a:gd name="T28" fmla="*/ 627 w 789"/>
                <a:gd name="T29" fmla="*/ 105 h 731"/>
                <a:gd name="T30" fmla="*/ 314 w 789"/>
                <a:gd name="T31" fmla="*/ 62 h 731"/>
                <a:gd name="T32" fmla="*/ 143 w 789"/>
                <a:gd name="T33" fmla="*/ 258 h 731"/>
                <a:gd name="T34" fmla="*/ 48 w 789"/>
                <a:gd name="T35" fmla="*/ 332 h 731"/>
                <a:gd name="T36" fmla="*/ 109 w 789"/>
                <a:gd name="T37" fmla="*/ 646 h 731"/>
                <a:gd name="T38" fmla="*/ 264 w 789"/>
                <a:gd name="T39" fmla="*/ 731 h 731"/>
                <a:gd name="T40" fmla="*/ 264 w 789"/>
                <a:gd name="T41" fmla="*/ 731 h 731"/>
                <a:gd name="T42" fmla="*/ 264 w 789"/>
                <a:gd name="T43" fmla="*/ 731 h 731"/>
                <a:gd name="T44" fmla="*/ 203 w 789"/>
                <a:gd name="T45" fmla="*/ 65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9" h="731">
                  <a:moveTo>
                    <a:pt x="203" y="651"/>
                  </a:moveTo>
                  <a:cubicBezTo>
                    <a:pt x="188" y="623"/>
                    <a:pt x="190" y="595"/>
                    <a:pt x="193" y="580"/>
                  </a:cubicBezTo>
                  <a:cubicBezTo>
                    <a:pt x="194" y="573"/>
                    <a:pt x="196" y="569"/>
                    <a:pt x="196" y="569"/>
                  </a:cubicBezTo>
                  <a:cubicBezTo>
                    <a:pt x="196" y="569"/>
                    <a:pt x="167" y="570"/>
                    <a:pt x="144" y="553"/>
                  </a:cubicBezTo>
                  <a:cubicBezTo>
                    <a:pt x="135" y="546"/>
                    <a:pt x="127" y="536"/>
                    <a:pt x="123" y="522"/>
                  </a:cubicBezTo>
                  <a:cubicBezTo>
                    <a:pt x="108" y="473"/>
                    <a:pt x="126" y="437"/>
                    <a:pt x="168" y="418"/>
                  </a:cubicBezTo>
                  <a:cubicBezTo>
                    <a:pt x="211" y="398"/>
                    <a:pt x="256" y="442"/>
                    <a:pt x="256" y="442"/>
                  </a:cubicBezTo>
                  <a:cubicBezTo>
                    <a:pt x="256" y="442"/>
                    <a:pt x="243" y="364"/>
                    <a:pt x="309" y="330"/>
                  </a:cubicBezTo>
                  <a:cubicBezTo>
                    <a:pt x="374" y="295"/>
                    <a:pt x="495" y="342"/>
                    <a:pt x="619" y="284"/>
                  </a:cubicBezTo>
                  <a:cubicBezTo>
                    <a:pt x="630" y="279"/>
                    <a:pt x="640" y="274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751" y="211"/>
                    <a:pt x="789" y="132"/>
                    <a:pt x="789" y="132"/>
                  </a:cubicBezTo>
                  <a:cubicBezTo>
                    <a:pt x="789" y="132"/>
                    <a:pt x="743" y="177"/>
                    <a:pt x="713" y="154"/>
                  </a:cubicBezTo>
                  <a:cubicBezTo>
                    <a:pt x="751" y="145"/>
                    <a:pt x="762" y="69"/>
                    <a:pt x="762" y="69"/>
                  </a:cubicBezTo>
                  <a:cubicBezTo>
                    <a:pt x="762" y="69"/>
                    <a:pt x="704" y="122"/>
                    <a:pt x="627" y="105"/>
                  </a:cubicBezTo>
                  <a:cubicBezTo>
                    <a:pt x="550" y="87"/>
                    <a:pt x="455" y="0"/>
                    <a:pt x="314" y="62"/>
                  </a:cubicBezTo>
                  <a:cubicBezTo>
                    <a:pt x="173" y="125"/>
                    <a:pt x="143" y="258"/>
                    <a:pt x="143" y="258"/>
                  </a:cubicBezTo>
                  <a:cubicBezTo>
                    <a:pt x="143" y="258"/>
                    <a:pt x="95" y="247"/>
                    <a:pt x="48" y="332"/>
                  </a:cubicBezTo>
                  <a:cubicBezTo>
                    <a:pt x="0" y="417"/>
                    <a:pt x="30" y="562"/>
                    <a:pt x="109" y="646"/>
                  </a:cubicBezTo>
                  <a:cubicBezTo>
                    <a:pt x="189" y="730"/>
                    <a:pt x="264" y="731"/>
                    <a:pt x="264" y="731"/>
                  </a:cubicBezTo>
                  <a:cubicBezTo>
                    <a:pt x="264" y="731"/>
                    <a:pt x="264" y="731"/>
                    <a:pt x="264" y="731"/>
                  </a:cubicBezTo>
                  <a:cubicBezTo>
                    <a:pt x="264" y="731"/>
                    <a:pt x="264" y="731"/>
                    <a:pt x="264" y="731"/>
                  </a:cubicBezTo>
                  <a:cubicBezTo>
                    <a:pt x="259" y="726"/>
                    <a:pt x="222" y="690"/>
                    <a:pt x="203" y="65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1247" y="2297"/>
              <a:ext cx="187" cy="367"/>
            </a:xfrm>
            <a:custGeom>
              <a:avLst/>
              <a:gdLst>
                <a:gd name="T0" fmla="*/ 100 w 143"/>
                <a:gd name="T1" fmla="*/ 92 h 280"/>
                <a:gd name="T2" fmla="*/ 129 w 143"/>
                <a:gd name="T3" fmla="*/ 47 h 280"/>
                <a:gd name="T4" fmla="*/ 64 w 143"/>
                <a:gd name="T5" fmla="*/ 3 h 280"/>
                <a:gd name="T6" fmla="*/ 3 w 143"/>
                <a:gd name="T7" fmla="*/ 68 h 280"/>
                <a:gd name="T8" fmla="*/ 52 w 143"/>
                <a:gd name="T9" fmla="*/ 111 h 280"/>
                <a:gd name="T10" fmla="*/ 36 w 143"/>
                <a:gd name="T11" fmla="*/ 188 h 280"/>
                <a:gd name="T12" fmla="*/ 112 w 143"/>
                <a:gd name="T13" fmla="*/ 280 h 280"/>
                <a:gd name="T14" fmla="*/ 143 w 143"/>
                <a:gd name="T15" fmla="*/ 178 h 280"/>
                <a:gd name="T16" fmla="*/ 100 w 143"/>
                <a:gd name="T17" fmla="*/ 9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280">
                  <a:moveTo>
                    <a:pt x="100" y="92"/>
                  </a:moveTo>
                  <a:cubicBezTo>
                    <a:pt x="100" y="87"/>
                    <a:pt x="130" y="58"/>
                    <a:pt x="129" y="47"/>
                  </a:cubicBezTo>
                  <a:cubicBezTo>
                    <a:pt x="127" y="36"/>
                    <a:pt x="75" y="0"/>
                    <a:pt x="64" y="3"/>
                  </a:cubicBezTo>
                  <a:cubicBezTo>
                    <a:pt x="53" y="5"/>
                    <a:pt x="0" y="57"/>
                    <a:pt x="3" y="68"/>
                  </a:cubicBezTo>
                  <a:cubicBezTo>
                    <a:pt x="5" y="80"/>
                    <a:pt x="52" y="104"/>
                    <a:pt x="52" y="111"/>
                  </a:cubicBezTo>
                  <a:cubicBezTo>
                    <a:pt x="53" y="116"/>
                    <a:pt x="42" y="161"/>
                    <a:pt x="36" y="188"/>
                  </a:cubicBezTo>
                  <a:cubicBezTo>
                    <a:pt x="70" y="228"/>
                    <a:pt x="106" y="270"/>
                    <a:pt x="112" y="280"/>
                  </a:cubicBezTo>
                  <a:cubicBezTo>
                    <a:pt x="113" y="269"/>
                    <a:pt x="128" y="224"/>
                    <a:pt x="143" y="178"/>
                  </a:cubicBezTo>
                  <a:cubicBezTo>
                    <a:pt x="130" y="154"/>
                    <a:pt x="100" y="96"/>
                    <a:pt x="100" y="9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1322" y="1889"/>
              <a:ext cx="35" cy="78"/>
            </a:xfrm>
            <a:custGeom>
              <a:avLst/>
              <a:gdLst>
                <a:gd name="T0" fmla="*/ 25 w 27"/>
                <a:gd name="T1" fmla="*/ 28 h 60"/>
                <a:gd name="T2" fmla="*/ 18 w 27"/>
                <a:gd name="T3" fmla="*/ 59 h 60"/>
                <a:gd name="T4" fmla="*/ 2 w 27"/>
                <a:gd name="T5" fmla="*/ 32 h 60"/>
                <a:gd name="T6" fmla="*/ 9 w 27"/>
                <a:gd name="T7" fmla="*/ 1 h 60"/>
                <a:gd name="T8" fmla="*/ 25 w 27"/>
                <a:gd name="T9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0">
                  <a:moveTo>
                    <a:pt x="25" y="28"/>
                  </a:moveTo>
                  <a:cubicBezTo>
                    <a:pt x="27" y="44"/>
                    <a:pt x="25" y="58"/>
                    <a:pt x="18" y="59"/>
                  </a:cubicBezTo>
                  <a:cubicBezTo>
                    <a:pt x="12" y="60"/>
                    <a:pt x="5" y="48"/>
                    <a:pt x="2" y="32"/>
                  </a:cubicBezTo>
                  <a:cubicBezTo>
                    <a:pt x="0" y="16"/>
                    <a:pt x="2" y="2"/>
                    <a:pt x="9" y="1"/>
                  </a:cubicBezTo>
                  <a:cubicBezTo>
                    <a:pt x="15" y="0"/>
                    <a:pt x="22" y="12"/>
                    <a:pt x="25" y="2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1512" y="1856"/>
              <a:ext cx="37" cy="79"/>
            </a:xfrm>
            <a:custGeom>
              <a:avLst/>
              <a:gdLst>
                <a:gd name="T0" fmla="*/ 25 w 28"/>
                <a:gd name="T1" fmla="*/ 28 h 60"/>
                <a:gd name="T2" fmla="*/ 19 w 28"/>
                <a:gd name="T3" fmla="*/ 59 h 60"/>
                <a:gd name="T4" fmla="*/ 3 w 28"/>
                <a:gd name="T5" fmla="*/ 32 h 60"/>
                <a:gd name="T6" fmla="*/ 9 w 28"/>
                <a:gd name="T7" fmla="*/ 1 h 60"/>
                <a:gd name="T8" fmla="*/ 25 w 28"/>
                <a:gd name="T9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0">
                  <a:moveTo>
                    <a:pt x="25" y="28"/>
                  </a:moveTo>
                  <a:cubicBezTo>
                    <a:pt x="28" y="44"/>
                    <a:pt x="25" y="58"/>
                    <a:pt x="19" y="59"/>
                  </a:cubicBezTo>
                  <a:cubicBezTo>
                    <a:pt x="12" y="60"/>
                    <a:pt x="5" y="48"/>
                    <a:pt x="3" y="32"/>
                  </a:cubicBezTo>
                  <a:cubicBezTo>
                    <a:pt x="0" y="16"/>
                    <a:pt x="3" y="2"/>
                    <a:pt x="9" y="1"/>
                  </a:cubicBezTo>
                  <a:cubicBezTo>
                    <a:pt x="15" y="0"/>
                    <a:pt x="22" y="12"/>
                    <a:pt x="25" y="2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1320" y="2016"/>
              <a:ext cx="231" cy="146"/>
            </a:xfrm>
            <a:custGeom>
              <a:avLst/>
              <a:gdLst>
                <a:gd name="T0" fmla="*/ 16 w 176"/>
                <a:gd name="T1" fmla="*/ 108 h 111"/>
                <a:gd name="T2" fmla="*/ 78 w 176"/>
                <a:gd name="T3" fmla="*/ 30 h 111"/>
                <a:gd name="T4" fmla="*/ 172 w 176"/>
                <a:gd name="T5" fmla="*/ 36 h 111"/>
                <a:gd name="T6" fmla="*/ 97 w 176"/>
                <a:gd name="T7" fmla="*/ 75 h 111"/>
                <a:gd name="T8" fmla="*/ 16 w 176"/>
                <a:gd name="T9" fmla="*/ 10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11">
                  <a:moveTo>
                    <a:pt x="16" y="108"/>
                  </a:moveTo>
                  <a:cubicBezTo>
                    <a:pt x="0" y="105"/>
                    <a:pt x="27" y="53"/>
                    <a:pt x="78" y="30"/>
                  </a:cubicBezTo>
                  <a:cubicBezTo>
                    <a:pt x="134" y="4"/>
                    <a:pt x="167" y="0"/>
                    <a:pt x="172" y="36"/>
                  </a:cubicBezTo>
                  <a:cubicBezTo>
                    <a:pt x="176" y="71"/>
                    <a:pt x="120" y="68"/>
                    <a:pt x="97" y="75"/>
                  </a:cubicBezTo>
                  <a:cubicBezTo>
                    <a:pt x="74" y="82"/>
                    <a:pt x="31" y="111"/>
                    <a:pt x="16" y="10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1257" y="1814"/>
              <a:ext cx="74" cy="71"/>
            </a:xfrm>
            <a:custGeom>
              <a:avLst/>
              <a:gdLst>
                <a:gd name="T0" fmla="*/ 49 w 56"/>
                <a:gd name="T1" fmla="*/ 1 h 54"/>
                <a:gd name="T2" fmla="*/ 20 w 56"/>
                <a:gd name="T3" fmla="*/ 20 h 54"/>
                <a:gd name="T4" fmla="*/ 2 w 56"/>
                <a:gd name="T5" fmla="*/ 47 h 54"/>
                <a:gd name="T6" fmla="*/ 9 w 56"/>
                <a:gd name="T7" fmla="*/ 49 h 54"/>
                <a:gd name="T8" fmla="*/ 51 w 56"/>
                <a:gd name="T9" fmla="*/ 8 h 54"/>
                <a:gd name="T10" fmla="*/ 49 w 56"/>
                <a:gd name="T11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54">
                  <a:moveTo>
                    <a:pt x="49" y="1"/>
                  </a:moveTo>
                  <a:cubicBezTo>
                    <a:pt x="37" y="3"/>
                    <a:pt x="28" y="11"/>
                    <a:pt x="20" y="20"/>
                  </a:cubicBezTo>
                  <a:cubicBezTo>
                    <a:pt x="12" y="27"/>
                    <a:pt x="5" y="37"/>
                    <a:pt x="2" y="47"/>
                  </a:cubicBezTo>
                  <a:cubicBezTo>
                    <a:pt x="0" y="52"/>
                    <a:pt x="8" y="54"/>
                    <a:pt x="9" y="49"/>
                  </a:cubicBezTo>
                  <a:cubicBezTo>
                    <a:pt x="14" y="33"/>
                    <a:pt x="34" y="12"/>
                    <a:pt x="51" y="8"/>
                  </a:cubicBezTo>
                  <a:cubicBezTo>
                    <a:pt x="56" y="7"/>
                    <a:pt x="54" y="0"/>
                    <a:pt x="49" y="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1501" y="1810"/>
              <a:ext cx="92" cy="49"/>
            </a:xfrm>
            <a:custGeom>
              <a:avLst/>
              <a:gdLst>
                <a:gd name="T0" fmla="*/ 63 w 70"/>
                <a:gd name="T1" fmla="*/ 25 h 37"/>
                <a:gd name="T2" fmla="*/ 9 w 70"/>
                <a:gd name="T3" fmla="*/ 4 h 37"/>
                <a:gd name="T4" fmla="*/ 3 w 70"/>
                <a:gd name="T5" fmla="*/ 10 h 37"/>
                <a:gd name="T6" fmla="*/ 65 w 70"/>
                <a:gd name="T7" fmla="*/ 33 h 37"/>
                <a:gd name="T8" fmla="*/ 63 w 70"/>
                <a:gd name="T9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7">
                  <a:moveTo>
                    <a:pt x="63" y="25"/>
                  </a:moveTo>
                  <a:cubicBezTo>
                    <a:pt x="46" y="29"/>
                    <a:pt x="20" y="17"/>
                    <a:pt x="9" y="4"/>
                  </a:cubicBezTo>
                  <a:cubicBezTo>
                    <a:pt x="5" y="0"/>
                    <a:pt x="0" y="6"/>
                    <a:pt x="3" y="10"/>
                  </a:cubicBezTo>
                  <a:cubicBezTo>
                    <a:pt x="17" y="25"/>
                    <a:pt x="45" y="37"/>
                    <a:pt x="65" y="33"/>
                  </a:cubicBezTo>
                  <a:cubicBezTo>
                    <a:pt x="70" y="31"/>
                    <a:pt x="68" y="24"/>
                    <a:pt x="63" y="25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589" y="970"/>
              <a:ext cx="285" cy="545"/>
            </a:xfrm>
            <a:custGeom>
              <a:avLst/>
              <a:gdLst>
                <a:gd name="T0" fmla="*/ 209 w 217"/>
                <a:gd name="T1" fmla="*/ 356 h 415"/>
                <a:gd name="T2" fmla="*/ 186 w 217"/>
                <a:gd name="T3" fmla="*/ 404 h 415"/>
                <a:gd name="T4" fmla="*/ 186 w 217"/>
                <a:gd name="T5" fmla="*/ 404 h 415"/>
                <a:gd name="T6" fmla="*/ 139 w 217"/>
                <a:gd name="T7" fmla="*/ 380 h 415"/>
                <a:gd name="T8" fmla="*/ 7 w 217"/>
                <a:gd name="T9" fmla="*/ 66 h 415"/>
                <a:gd name="T10" fmla="*/ 50 w 217"/>
                <a:gd name="T11" fmla="*/ 11 h 415"/>
                <a:gd name="T12" fmla="*/ 50 w 217"/>
                <a:gd name="T13" fmla="*/ 11 h 415"/>
                <a:gd name="T14" fmla="*/ 117 w 217"/>
                <a:gd name="T15" fmla="*/ 27 h 415"/>
                <a:gd name="T16" fmla="*/ 209 w 217"/>
                <a:gd name="T17" fmla="*/ 356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7" h="415">
                  <a:moveTo>
                    <a:pt x="209" y="356"/>
                  </a:moveTo>
                  <a:cubicBezTo>
                    <a:pt x="215" y="376"/>
                    <a:pt x="217" y="393"/>
                    <a:pt x="186" y="404"/>
                  </a:cubicBezTo>
                  <a:cubicBezTo>
                    <a:pt x="186" y="404"/>
                    <a:pt x="186" y="404"/>
                    <a:pt x="186" y="404"/>
                  </a:cubicBezTo>
                  <a:cubicBezTo>
                    <a:pt x="156" y="415"/>
                    <a:pt x="146" y="400"/>
                    <a:pt x="139" y="380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0" y="46"/>
                    <a:pt x="19" y="2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80" y="0"/>
                    <a:pt x="111" y="8"/>
                    <a:pt x="117" y="27"/>
                  </a:cubicBezTo>
                  <a:lnTo>
                    <a:pt x="209" y="35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803" y="1516"/>
              <a:ext cx="104" cy="92"/>
            </a:xfrm>
            <a:custGeom>
              <a:avLst/>
              <a:gdLst>
                <a:gd name="T0" fmla="*/ 74 w 79"/>
                <a:gd name="T1" fmla="*/ 23 h 70"/>
                <a:gd name="T2" fmla="*/ 56 w 79"/>
                <a:gd name="T3" fmla="*/ 61 h 70"/>
                <a:gd name="T4" fmla="*/ 43 w 79"/>
                <a:gd name="T5" fmla="*/ 65 h 70"/>
                <a:gd name="T6" fmla="*/ 6 w 79"/>
                <a:gd name="T7" fmla="*/ 47 h 70"/>
                <a:gd name="T8" fmla="*/ 6 w 79"/>
                <a:gd name="T9" fmla="*/ 47 h 70"/>
                <a:gd name="T10" fmla="*/ 24 w 79"/>
                <a:gd name="T11" fmla="*/ 9 h 70"/>
                <a:gd name="T12" fmla="*/ 36 w 79"/>
                <a:gd name="T13" fmla="*/ 5 h 70"/>
                <a:gd name="T14" fmla="*/ 74 w 79"/>
                <a:gd name="T15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70">
                  <a:moveTo>
                    <a:pt x="74" y="23"/>
                  </a:moveTo>
                  <a:cubicBezTo>
                    <a:pt x="79" y="39"/>
                    <a:pt x="71" y="55"/>
                    <a:pt x="56" y="61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28" y="70"/>
                    <a:pt x="11" y="62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0" y="31"/>
                    <a:pt x="8" y="15"/>
                    <a:pt x="24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52" y="0"/>
                    <a:pt x="68" y="8"/>
                    <a:pt x="74" y="2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 noEditPoints="1"/>
            </p:cNvSpPr>
            <p:nvPr/>
          </p:nvSpPr>
          <p:spPr bwMode="auto">
            <a:xfrm>
              <a:off x="1602" y="2553"/>
              <a:ext cx="188" cy="269"/>
            </a:xfrm>
            <a:custGeom>
              <a:avLst/>
              <a:gdLst>
                <a:gd name="T0" fmla="*/ 73 w 143"/>
                <a:gd name="T1" fmla="*/ 2 h 205"/>
                <a:gd name="T2" fmla="*/ 0 w 143"/>
                <a:gd name="T3" fmla="*/ 153 h 205"/>
                <a:gd name="T4" fmla="*/ 0 w 143"/>
                <a:gd name="T5" fmla="*/ 179 h 205"/>
                <a:gd name="T6" fmla="*/ 36 w 143"/>
                <a:gd name="T7" fmla="*/ 205 h 205"/>
                <a:gd name="T8" fmla="*/ 70 w 143"/>
                <a:gd name="T9" fmla="*/ 203 h 205"/>
                <a:gd name="T10" fmla="*/ 143 w 143"/>
                <a:gd name="T11" fmla="*/ 53 h 205"/>
                <a:gd name="T12" fmla="*/ 143 w 143"/>
                <a:gd name="T13" fmla="*/ 26 h 205"/>
                <a:gd name="T14" fmla="*/ 107 w 143"/>
                <a:gd name="T15" fmla="*/ 0 h 205"/>
                <a:gd name="T16" fmla="*/ 73 w 143"/>
                <a:gd name="T17" fmla="*/ 2 h 205"/>
                <a:gd name="T18" fmla="*/ 86 w 143"/>
                <a:gd name="T19" fmla="*/ 64 h 205"/>
                <a:gd name="T20" fmla="*/ 93 w 143"/>
                <a:gd name="T21" fmla="*/ 117 h 205"/>
                <a:gd name="T22" fmla="*/ 58 w 143"/>
                <a:gd name="T23" fmla="*/ 142 h 205"/>
                <a:gd name="T24" fmla="*/ 51 w 143"/>
                <a:gd name="T25" fmla="*/ 88 h 205"/>
                <a:gd name="T26" fmla="*/ 86 w 143"/>
                <a:gd name="T27" fmla="*/ 6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205">
                  <a:moveTo>
                    <a:pt x="73" y="2"/>
                  </a:moveTo>
                  <a:cubicBezTo>
                    <a:pt x="35" y="43"/>
                    <a:pt x="38" y="112"/>
                    <a:pt x="0" y="153"/>
                  </a:cubicBezTo>
                  <a:cubicBezTo>
                    <a:pt x="8" y="160"/>
                    <a:pt x="9" y="172"/>
                    <a:pt x="0" y="179"/>
                  </a:cubicBezTo>
                  <a:cubicBezTo>
                    <a:pt x="12" y="187"/>
                    <a:pt x="24" y="196"/>
                    <a:pt x="36" y="205"/>
                  </a:cubicBezTo>
                  <a:cubicBezTo>
                    <a:pt x="47" y="199"/>
                    <a:pt x="60" y="197"/>
                    <a:pt x="70" y="203"/>
                  </a:cubicBezTo>
                  <a:cubicBezTo>
                    <a:pt x="108" y="163"/>
                    <a:pt x="105" y="93"/>
                    <a:pt x="143" y="53"/>
                  </a:cubicBezTo>
                  <a:cubicBezTo>
                    <a:pt x="135" y="45"/>
                    <a:pt x="133" y="33"/>
                    <a:pt x="143" y="26"/>
                  </a:cubicBezTo>
                  <a:cubicBezTo>
                    <a:pt x="131" y="17"/>
                    <a:pt x="119" y="9"/>
                    <a:pt x="107" y="0"/>
                  </a:cubicBezTo>
                  <a:cubicBezTo>
                    <a:pt x="96" y="6"/>
                    <a:pt x="83" y="8"/>
                    <a:pt x="73" y="2"/>
                  </a:cubicBezTo>
                  <a:close/>
                  <a:moveTo>
                    <a:pt x="86" y="64"/>
                  </a:moveTo>
                  <a:cubicBezTo>
                    <a:pt x="97" y="72"/>
                    <a:pt x="99" y="95"/>
                    <a:pt x="93" y="117"/>
                  </a:cubicBezTo>
                  <a:cubicBezTo>
                    <a:pt x="86" y="140"/>
                    <a:pt x="70" y="150"/>
                    <a:pt x="58" y="142"/>
                  </a:cubicBezTo>
                  <a:cubicBezTo>
                    <a:pt x="47" y="133"/>
                    <a:pt x="44" y="110"/>
                    <a:pt x="51" y="88"/>
                  </a:cubicBezTo>
                  <a:cubicBezTo>
                    <a:pt x="58" y="66"/>
                    <a:pt x="74" y="55"/>
                    <a:pt x="86" y="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 noEditPoints="1"/>
            </p:cNvSpPr>
            <p:nvPr/>
          </p:nvSpPr>
          <p:spPr bwMode="auto">
            <a:xfrm>
              <a:off x="1571" y="2532"/>
              <a:ext cx="251" cy="312"/>
            </a:xfrm>
            <a:custGeom>
              <a:avLst/>
              <a:gdLst>
                <a:gd name="T0" fmla="*/ 115 w 191"/>
                <a:gd name="T1" fmla="*/ 0 h 238"/>
                <a:gd name="T2" fmla="*/ 0 w 191"/>
                <a:gd name="T3" fmla="*/ 183 h 238"/>
                <a:gd name="T4" fmla="*/ 77 w 191"/>
                <a:gd name="T5" fmla="*/ 238 h 238"/>
                <a:gd name="T6" fmla="*/ 191 w 191"/>
                <a:gd name="T7" fmla="*/ 54 h 238"/>
                <a:gd name="T8" fmla="*/ 115 w 191"/>
                <a:gd name="T9" fmla="*/ 0 h 238"/>
                <a:gd name="T10" fmla="*/ 24 w 191"/>
                <a:gd name="T11" fmla="*/ 169 h 238"/>
                <a:gd name="T12" fmla="*/ 97 w 191"/>
                <a:gd name="T13" fmla="*/ 18 h 238"/>
                <a:gd name="T14" fmla="*/ 131 w 191"/>
                <a:gd name="T15" fmla="*/ 16 h 238"/>
                <a:gd name="T16" fmla="*/ 167 w 191"/>
                <a:gd name="T17" fmla="*/ 42 h 238"/>
                <a:gd name="T18" fmla="*/ 167 w 191"/>
                <a:gd name="T19" fmla="*/ 69 h 238"/>
                <a:gd name="T20" fmla="*/ 94 w 191"/>
                <a:gd name="T21" fmla="*/ 219 h 238"/>
                <a:gd name="T22" fmla="*/ 60 w 191"/>
                <a:gd name="T23" fmla="*/ 221 h 238"/>
                <a:gd name="T24" fmla="*/ 24 w 191"/>
                <a:gd name="T25" fmla="*/ 195 h 238"/>
                <a:gd name="T26" fmla="*/ 24 w 191"/>
                <a:gd name="T27" fmla="*/ 16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" h="238">
                  <a:moveTo>
                    <a:pt x="115" y="0"/>
                  </a:moveTo>
                  <a:cubicBezTo>
                    <a:pt x="46" y="39"/>
                    <a:pt x="69" y="144"/>
                    <a:pt x="0" y="183"/>
                  </a:cubicBezTo>
                  <a:cubicBezTo>
                    <a:pt x="26" y="201"/>
                    <a:pt x="51" y="219"/>
                    <a:pt x="77" y="238"/>
                  </a:cubicBezTo>
                  <a:cubicBezTo>
                    <a:pt x="145" y="198"/>
                    <a:pt x="122" y="93"/>
                    <a:pt x="191" y="54"/>
                  </a:cubicBezTo>
                  <a:cubicBezTo>
                    <a:pt x="166" y="36"/>
                    <a:pt x="140" y="18"/>
                    <a:pt x="115" y="0"/>
                  </a:cubicBezTo>
                  <a:close/>
                  <a:moveTo>
                    <a:pt x="24" y="169"/>
                  </a:moveTo>
                  <a:cubicBezTo>
                    <a:pt x="62" y="128"/>
                    <a:pt x="59" y="59"/>
                    <a:pt x="97" y="18"/>
                  </a:cubicBezTo>
                  <a:cubicBezTo>
                    <a:pt x="107" y="24"/>
                    <a:pt x="120" y="22"/>
                    <a:pt x="131" y="16"/>
                  </a:cubicBezTo>
                  <a:cubicBezTo>
                    <a:pt x="143" y="25"/>
                    <a:pt x="155" y="33"/>
                    <a:pt x="167" y="42"/>
                  </a:cubicBezTo>
                  <a:cubicBezTo>
                    <a:pt x="157" y="49"/>
                    <a:pt x="159" y="61"/>
                    <a:pt x="167" y="69"/>
                  </a:cubicBezTo>
                  <a:cubicBezTo>
                    <a:pt x="129" y="109"/>
                    <a:pt x="132" y="179"/>
                    <a:pt x="94" y="219"/>
                  </a:cubicBezTo>
                  <a:cubicBezTo>
                    <a:pt x="84" y="213"/>
                    <a:pt x="71" y="215"/>
                    <a:pt x="60" y="221"/>
                  </a:cubicBezTo>
                  <a:cubicBezTo>
                    <a:pt x="48" y="212"/>
                    <a:pt x="36" y="203"/>
                    <a:pt x="24" y="195"/>
                  </a:cubicBezTo>
                  <a:cubicBezTo>
                    <a:pt x="33" y="188"/>
                    <a:pt x="32" y="176"/>
                    <a:pt x="24" y="1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 noEditPoints="1"/>
            </p:cNvSpPr>
            <p:nvPr/>
          </p:nvSpPr>
          <p:spPr bwMode="auto">
            <a:xfrm>
              <a:off x="1541" y="2513"/>
              <a:ext cx="311" cy="348"/>
            </a:xfrm>
            <a:custGeom>
              <a:avLst/>
              <a:gdLst>
                <a:gd name="T0" fmla="*/ 0 w 237"/>
                <a:gd name="T1" fmla="*/ 196 h 265"/>
                <a:gd name="T2" fmla="*/ 11 w 237"/>
                <a:gd name="T3" fmla="*/ 203 h 265"/>
                <a:gd name="T4" fmla="*/ 87 w 237"/>
                <a:gd name="T5" fmla="*/ 258 h 265"/>
                <a:gd name="T6" fmla="*/ 97 w 237"/>
                <a:gd name="T7" fmla="*/ 265 h 265"/>
                <a:gd name="T8" fmla="*/ 110 w 237"/>
                <a:gd name="T9" fmla="*/ 259 h 265"/>
                <a:gd name="T10" fmla="*/ 224 w 237"/>
                <a:gd name="T11" fmla="*/ 76 h 265"/>
                <a:gd name="T12" fmla="*/ 237 w 237"/>
                <a:gd name="T13" fmla="*/ 70 h 265"/>
                <a:gd name="T14" fmla="*/ 227 w 237"/>
                <a:gd name="T15" fmla="*/ 62 h 265"/>
                <a:gd name="T16" fmla="*/ 151 w 237"/>
                <a:gd name="T17" fmla="*/ 7 h 265"/>
                <a:gd name="T18" fmla="*/ 141 w 237"/>
                <a:gd name="T19" fmla="*/ 0 h 265"/>
                <a:gd name="T20" fmla="*/ 128 w 237"/>
                <a:gd name="T21" fmla="*/ 6 h 265"/>
                <a:gd name="T22" fmla="*/ 13 w 237"/>
                <a:gd name="T23" fmla="*/ 189 h 265"/>
                <a:gd name="T24" fmla="*/ 0 w 237"/>
                <a:gd name="T25" fmla="*/ 196 h 265"/>
                <a:gd name="T26" fmla="*/ 23 w 237"/>
                <a:gd name="T27" fmla="*/ 197 h 265"/>
                <a:gd name="T28" fmla="*/ 138 w 237"/>
                <a:gd name="T29" fmla="*/ 14 h 265"/>
                <a:gd name="T30" fmla="*/ 214 w 237"/>
                <a:gd name="T31" fmla="*/ 68 h 265"/>
                <a:gd name="T32" fmla="*/ 100 w 237"/>
                <a:gd name="T33" fmla="*/ 252 h 265"/>
                <a:gd name="T34" fmla="*/ 23 w 237"/>
                <a:gd name="T35" fmla="*/ 19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7" h="265">
                  <a:moveTo>
                    <a:pt x="0" y="196"/>
                  </a:moveTo>
                  <a:cubicBezTo>
                    <a:pt x="4" y="198"/>
                    <a:pt x="7" y="200"/>
                    <a:pt x="11" y="203"/>
                  </a:cubicBezTo>
                  <a:cubicBezTo>
                    <a:pt x="36" y="221"/>
                    <a:pt x="61" y="239"/>
                    <a:pt x="87" y="258"/>
                  </a:cubicBezTo>
                  <a:cubicBezTo>
                    <a:pt x="90" y="260"/>
                    <a:pt x="94" y="263"/>
                    <a:pt x="97" y="265"/>
                  </a:cubicBezTo>
                  <a:cubicBezTo>
                    <a:pt x="102" y="263"/>
                    <a:pt x="106" y="261"/>
                    <a:pt x="110" y="259"/>
                  </a:cubicBezTo>
                  <a:cubicBezTo>
                    <a:pt x="179" y="220"/>
                    <a:pt x="156" y="115"/>
                    <a:pt x="224" y="76"/>
                  </a:cubicBezTo>
                  <a:cubicBezTo>
                    <a:pt x="228" y="73"/>
                    <a:pt x="233" y="71"/>
                    <a:pt x="237" y="70"/>
                  </a:cubicBezTo>
                  <a:cubicBezTo>
                    <a:pt x="234" y="67"/>
                    <a:pt x="231" y="65"/>
                    <a:pt x="227" y="62"/>
                  </a:cubicBezTo>
                  <a:cubicBezTo>
                    <a:pt x="202" y="44"/>
                    <a:pt x="176" y="26"/>
                    <a:pt x="151" y="7"/>
                  </a:cubicBezTo>
                  <a:cubicBezTo>
                    <a:pt x="147" y="5"/>
                    <a:pt x="144" y="3"/>
                    <a:pt x="141" y="0"/>
                  </a:cubicBezTo>
                  <a:cubicBezTo>
                    <a:pt x="136" y="2"/>
                    <a:pt x="132" y="4"/>
                    <a:pt x="128" y="6"/>
                  </a:cubicBezTo>
                  <a:cubicBezTo>
                    <a:pt x="59" y="45"/>
                    <a:pt x="82" y="150"/>
                    <a:pt x="13" y="189"/>
                  </a:cubicBezTo>
                  <a:cubicBezTo>
                    <a:pt x="9" y="192"/>
                    <a:pt x="5" y="194"/>
                    <a:pt x="0" y="196"/>
                  </a:cubicBezTo>
                  <a:close/>
                  <a:moveTo>
                    <a:pt x="23" y="197"/>
                  </a:moveTo>
                  <a:cubicBezTo>
                    <a:pt x="92" y="158"/>
                    <a:pt x="69" y="53"/>
                    <a:pt x="138" y="14"/>
                  </a:cubicBezTo>
                  <a:cubicBezTo>
                    <a:pt x="163" y="32"/>
                    <a:pt x="189" y="50"/>
                    <a:pt x="214" y="68"/>
                  </a:cubicBezTo>
                  <a:cubicBezTo>
                    <a:pt x="145" y="107"/>
                    <a:pt x="168" y="212"/>
                    <a:pt x="100" y="252"/>
                  </a:cubicBezTo>
                  <a:cubicBezTo>
                    <a:pt x="74" y="233"/>
                    <a:pt x="49" y="215"/>
                    <a:pt x="23" y="19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1660" y="2625"/>
              <a:ext cx="72" cy="125"/>
            </a:xfrm>
            <a:custGeom>
              <a:avLst/>
              <a:gdLst>
                <a:gd name="T0" fmla="*/ 49 w 55"/>
                <a:gd name="T1" fmla="*/ 62 h 95"/>
                <a:gd name="T2" fmla="*/ 14 w 55"/>
                <a:gd name="T3" fmla="*/ 87 h 95"/>
                <a:gd name="T4" fmla="*/ 7 w 55"/>
                <a:gd name="T5" fmla="*/ 33 h 95"/>
                <a:gd name="T6" fmla="*/ 42 w 55"/>
                <a:gd name="T7" fmla="*/ 9 h 95"/>
                <a:gd name="T8" fmla="*/ 49 w 55"/>
                <a:gd name="T9" fmla="*/ 6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5">
                  <a:moveTo>
                    <a:pt x="49" y="62"/>
                  </a:moveTo>
                  <a:cubicBezTo>
                    <a:pt x="42" y="85"/>
                    <a:pt x="26" y="95"/>
                    <a:pt x="14" y="87"/>
                  </a:cubicBezTo>
                  <a:cubicBezTo>
                    <a:pt x="3" y="78"/>
                    <a:pt x="0" y="55"/>
                    <a:pt x="7" y="33"/>
                  </a:cubicBezTo>
                  <a:cubicBezTo>
                    <a:pt x="14" y="11"/>
                    <a:pt x="30" y="0"/>
                    <a:pt x="42" y="9"/>
                  </a:cubicBezTo>
                  <a:cubicBezTo>
                    <a:pt x="53" y="17"/>
                    <a:pt x="55" y="40"/>
                    <a:pt x="49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1739" y="2668"/>
              <a:ext cx="227" cy="139"/>
            </a:xfrm>
            <a:custGeom>
              <a:avLst/>
              <a:gdLst>
                <a:gd name="T0" fmla="*/ 6 w 173"/>
                <a:gd name="T1" fmla="*/ 69 h 106"/>
                <a:gd name="T2" fmla="*/ 62 w 173"/>
                <a:gd name="T3" fmla="*/ 3 h 106"/>
                <a:gd name="T4" fmla="*/ 152 w 173"/>
                <a:gd name="T5" fmla="*/ 62 h 106"/>
                <a:gd name="T6" fmla="*/ 100 w 173"/>
                <a:gd name="T7" fmla="*/ 56 h 106"/>
                <a:gd name="T8" fmla="*/ 97 w 173"/>
                <a:gd name="T9" fmla="*/ 94 h 106"/>
                <a:gd name="T10" fmla="*/ 55 w 173"/>
                <a:gd name="T11" fmla="*/ 71 h 106"/>
                <a:gd name="T12" fmla="*/ 40 w 173"/>
                <a:gd name="T13" fmla="*/ 100 h 106"/>
                <a:gd name="T14" fmla="*/ 6 w 173"/>
                <a:gd name="T15" fmla="*/ 6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3" h="106">
                  <a:moveTo>
                    <a:pt x="6" y="69"/>
                  </a:moveTo>
                  <a:cubicBezTo>
                    <a:pt x="0" y="50"/>
                    <a:pt x="13" y="0"/>
                    <a:pt x="62" y="3"/>
                  </a:cubicBezTo>
                  <a:cubicBezTo>
                    <a:pt x="110" y="5"/>
                    <a:pt x="173" y="30"/>
                    <a:pt x="152" y="62"/>
                  </a:cubicBezTo>
                  <a:cubicBezTo>
                    <a:pt x="130" y="93"/>
                    <a:pt x="100" y="56"/>
                    <a:pt x="100" y="56"/>
                  </a:cubicBezTo>
                  <a:cubicBezTo>
                    <a:pt x="100" y="56"/>
                    <a:pt x="121" y="82"/>
                    <a:pt x="97" y="94"/>
                  </a:cubicBezTo>
                  <a:cubicBezTo>
                    <a:pt x="73" y="106"/>
                    <a:pt x="55" y="71"/>
                    <a:pt x="55" y="71"/>
                  </a:cubicBezTo>
                  <a:cubicBezTo>
                    <a:pt x="55" y="71"/>
                    <a:pt x="65" y="100"/>
                    <a:pt x="40" y="100"/>
                  </a:cubicBezTo>
                  <a:cubicBezTo>
                    <a:pt x="14" y="100"/>
                    <a:pt x="6" y="69"/>
                    <a:pt x="6" y="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1440" y="2546"/>
              <a:ext cx="212" cy="158"/>
            </a:xfrm>
            <a:custGeom>
              <a:avLst/>
              <a:gdLst>
                <a:gd name="T0" fmla="*/ 147 w 162"/>
                <a:gd name="T1" fmla="*/ 94 h 120"/>
                <a:gd name="T2" fmla="*/ 115 w 162"/>
                <a:gd name="T3" fmla="*/ 13 h 120"/>
                <a:gd name="T4" fmla="*/ 11 w 162"/>
                <a:gd name="T5" fmla="*/ 41 h 120"/>
                <a:gd name="T6" fmla="*/ 61 w 162"/>
                <a:gd name="T7" fmla="*/ 52 h 120"/>
                <a:gd name="T8" fmla="*/ 52 w 162"/>
                <a:gd name="T9" fmla="*/ 89 h 120"/>
                <a:gd name="T10" fmla="*/ 100 w 162"/>
                <a:gd name="T11" fmla="*/ 81 h 120"/>
                <a:gd name="T12" fmla="*/ 105 w 162"/>
                <a:gd name="T13" fmla="*/ 113 h 120"/>
                <a:gd name="T14" fmla="*/ 147 w 162"/>
                <a:gd name="T15" fmla="*/ 9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20">
                  <a:moveTo>
                    <a:pt x="147" y="94"/>
                  </a:moveTo>
                  <a:cubicBezTo>
                    <a:pt x="158" y="77"/>
                    <a:pt x="162" y="26"/>
                    <a:pt x="115" y="13"/>
                  </a:cubicBezTo>
                  <a:cubicBezTo>
                    <a:pt x="68" y="0"/>
                    <a:pt x="0" y="4"/>
                    <a:pt x="11" y="41"/>
                  </a:cubicBezTo>
                  <a:cubicBezTo>
                    <a:pt x="21" y="78"/>
                    <a:pt x="61" y="52"/>
                    <a:pt x="61" y="52"/>
                  </a:cubicBezTo>
                  <a:cubicBezTo>
                    <a:pt x="61" y="52"/>
                    <a:pt x="33" y="70"/>
                    <a:pt x="52" y="89"/>
                  </a:cubicBezTo>
                  <a:cubicBezTo>
                    <a:pt x="72" y="107"/>
                    <a:pt x="100" y="81"/>
                    <a:pt x="100" y="81"/>
                  </a:cubicBezTo>
                  <a:cubicBezTo>
                    <a:pt x="100" y="81"/>
                    <a:pt x="81" y="105"/>
                    <a:pt x="105" y="113"/>
                  </a:cubicBezTo>
                  <a:cubicBezTo>
                    <a:pt x="129" y="120"/>
                    <a:pt x="147" y="94"/>
                    <a:pt x="147" y="94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1549" y="2785"/>
              <a:ext cx="221" cy="276"/>
            </a:xfrm>
            <a:custGeom>
              <a:avLst/>
              <a:gdLst>
                <a:gd name="T0" fmla="*/ 0 w 221"/>
                <a:gd name="T1" fmla="*/ 54 h 276"/>
                <a:gd name="T2" fmla="*/ 200 w 221"/>
                <a:gd name="T3" fmla="*/ 0 h 276"/>
                <a:gd name="T4" fmla="*/ 221 w 221"/>
                <a:gd name="T5" fmla="*/ 193 h 276"/>
                <a:gd name="T6" fmla="*/ 140 w 221"/>
                <a:gd name="T7" fmla="*/ 276 h 276"/>
                <a:gd name="T8" fmla="*/ 27 w 221"/>
                <a:gd name="T9" fmla="*/ 228 h 276"/>
                <a:gd name="T10" fmla="*/ 0 w 221"/>
                <a:gd name="T11" fmla="*/ 5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76">
                  <a:moveTo>
                    <a:pt x="0" y="54"/>
                  </a:moveTo>
                  <a:lnTo>
                    <a:pt x="200" y="0"/>
                  </a:lnTo>
                  <a:lnTo>
                    <a:pt x="221" y="193"/>
                  </a:lnTo>
                  <a:lnTo>
                    <a:pt x="140" y="276"/>
                  </a:lnTo>
                  <a:lnTo>
                    <a:pt x="27" y="22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4282395" y="4760119"/>
            <a:ext cx="59100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spc="-15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 No. 2: Never forget rule No.1</a:t>
            </a:r>
          </a:p>
        </p:txBody>
      </p:sp>
      <p:sp>
        <p:nvSpPr>
          <p:cNvPr id="2" name="Rectangle 1"/>
          <p:cNvSpPr/>
          <p:nvPr/>
        </p:nvSpPr>
        <p:spPr>
          <a:xfrm>
            <a:off x="6589033" y="3959243"/>
            <a:ext cx="50126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BUFFETT’S ONLY TWO RULES FOR INVESTING…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63836" y="4287043"/>
            <a:ext cx="6250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spc="-15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 No. 1: Never lose money. </a:t>
            </a:r>
            <a:endParaRPr lang="en-US" sz="3200" spc="-150" dirty="0">
              <a:solidFill>
                <a:schemeClr val="accent6"/>
              </a:solidFill>
            </a:endParaRPr>
          </a:p>
        </p:txBody>
      </p:sp>
      <p:grpSp>
        <p:nvGrpSpPr>
          <p:cNvPr id="79" name="Group 4"/>
          <p:cNvGrpSpPr>
            <a:grpSpLocks noChangeAspect="1"/>
          </p:cNvGrpSpPr>
          <p:nvPr/>
        </p:nvGrpSpPr>
        <p:grpSpPr bwMode="auto">
          <a:xfrm flipH="1" flipV="1">
            <a:off x="4860131" y="3915964"/>
            <a:ext cx="780684" cy="688408"/>
            <a:chOff x="-534" y="203"/>
            <a:chExt cx="533" cy="470"/>
          </a:xfrm>
          <a:solidFill>
            <a:schemeClr val="accent1"/>
          </a:solidFill>
        </p:grpSpPr>
        <p:sp>
          <p:nvSpPr>
            <p:cNvPr id="82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4"/>
          <p:cNvGrpSpPr>
            <a:grpSpLocks noChangeAspect="1"/>
          </p:cNvGrpSpPr>
          <p:nvPr/>
        </p:nvGrpSpPr>
        <p:grpSpPr bwMode="auto">
          <a:xfrm>
            <a:off x="10055560" y="4939374"/>
            <a:ext cx="780684" cy="688408"/>
            <a:chOff x="-534" y="203"/>
            <a:chExt cx="533" cy="470"/>
          </a:xfrm>
          <a:solidFill>
            <a:schemeClr val="accent1"/>
          </a:solidFill>
        </p:grpSpPr>
        <p:sp>
          <p:nvSpPr>
            <p:cNvPr id="85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82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3624943" y="1818387"/>
            <a:ext cx="8567056" cy="6407145"/>
            <a:chOff x="3624943" y="1818387"/>
            <a:chExt cx="8567056" cy="6407145"/>
          </a:xfrm>
        </p:grpSpPr>
        <p:grpSp>
          <p:nvGrpSpPr>
            <p:cNvPr id="3" name="Group 4"/>
            <p:cNvGrpSpPr>
              <a:grpSpLocks noChangeAspect="1"/>
            </p:cNvGrpSpPr>
            <p:nvPr/>
          </p:nvGrpSpPr>
          <p:grpSpPr bwMode="auto">
            <a:xfrm>
              <a:off x="4795762" y="1818387"/>
              <a:ext cx="7396237" cy="5041743"/>
              <a:chOff x="2995" y="1123"/>
              <a:chExt cx="4690" cy="3197"/>
            </a:xfrm>
          </p:grpSpPr>
          <p:sp>
            <p:nvSpPr>
              <p:cNvPr id="5" name="Freeform 5"/>
              <p:cNvSpPr>
                <a:spLocks/>
              </p:cNvSpPr>
              <p:nvPr/>
            </p:nvSpPr>
            <p:spPr bwMode="auto">
              <a:xfrm>
                <a:off x="5361" y="1423"/>
                <a:ext cx="1134" cy="721"/>
              </a:xfrm>
              <a:custGeom>
                <a:avLst/>
                <a:gdLst>
                  <a:gd name="T0" fmla="*/ 1134 w 1134"/>
                  <a:gd name="T1" fmla="*/ 445 h 721"/>
                  <a:gd name="T2" fmla="*/ 603 w 1134"/>
                  <a:gd name="T3" fmla="*/ 0 h 721"/>
                  <a:gd name="T4" fmla="*/ 110 w 1134"/>
                  <a:gd name="T5" fmla="*/ 259 h 721"/>
                  <a:gd name="T6" fmla="*/ 0 w 1134"/>
                  <a:gd name="T7" fmla="*/ 600 h 721"/>
                  <a:gd name="T8" fmla="*/ 888 w 1134"/>
                  <a:gd name="T9" fmla="*/ 721 h 721"/>
                  <a:gd name="T10" fmla="*/ 1134 w 1134"/>
                  <a:gd name="T11" fmla="*/ 445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4" h="721">
                    <a:moveTo>
                      <a:pt x="1134" y="445"/>
                    </a:moveTo>
                    <a:lnTo>
                      <a:pt x="603" y="0"/>
                    </a:lnTo>
                    <a:lnTo>
                      <a:pt x="110" y="259"/>
                    </a:lnTo>
                    <a:lnTo>
                      <a:pt x="0" y="600"/>
                    </a:lnTo>
                    <a:lnTo>
                      <a:pt x="888" y="721"/>
                    </a:lnTo>
                    <a:lnTo>
                      <a:pt x="1134" y="44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5401" y="1482"/>
                <a:ext cx="529" cy="809"/>
              </a:xfrm>
              <a:custGeom>
                <a:avLst/>
                <a:gdLst>
                  <a:gd name="T0" fmla="*/ 54 w 332"/>
                  <a:gd name="T1" fmla="*/ 491 h 507"/>
                  <a:gd name="T2" fmla="*/ 54 w 332"/>
                  <a:gd name="T3" fmla="*/ 491 h 507"/>
                  <a:gd name="T4" fmla="*/ 17 w 332"/>
                  <a:gd name="T5" fmla="*/ 395 h 507"/>
                  <a:gd name="T6" fmla="*/ 164 w 332"/>
                  <a:gd name="T7" fmla="*/ 49 h 507"/>
                  <a:gd name="T8" fmla="*/ 279 w 332"/>
                  <a:gd name="T9" fmla="*/ 16 h 507"/>
                  <a:gd name="T10" fmla="*/ 279 w 332"/>
                  <a:gd name="T11" fmla="*/ 16 h 507"/>
                  <a:gd name="T12" fmla="*/ 315 w 332"/>
                  <a:gd name="T13" fmla="*/ 112 h 507"/>
                  <a:gd name="T14" fmla="*/ 150 w 332"/>
                  <a:gd name="T15" fmla="*/ 454 h 507"/>
                  <a:gd name="T16" fmla="*/ 54 w 332"/>
                  <a:gd name="T17" fmla="*/ 491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507">
                    <a:moveTo>
                      <a:pt x="54" y="491"/>
                    </a:moveTo>
                    <a:cubicBezTo>
                      <a:pt x="54" y="491"/>
                      <a:pt x="54" y="491"/>
                      <a:pt x="54" y="491"/>
                    </a:cubicBezTo>
                    <a:cubicBezTo>
                      <a:pt x="18" y="475"/>
                      <a:pt x="0" y="431"/>
                      <a:pt x="17" y="395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179" y="12"/>
                      <a:pt x="242" y="0"/>
                      <a:pt x="279" y="16"/>
                    </a:cubicBezTo>
                    <a:cubicBezTo>
                      <a:pt x="279" y="16"/>
                      <a:pt x="279" y="16"/>
                      <a:pt x="279" y="16"/>
                    </a:cubicBezTo>
                    <a:cubicBezTo>
                      <a:pt x="315" y="32"/>
                      <a:pt x="332" y="75"/>
                      <a:pt x="315" y="112"/>
                    </a:cubicBezTo>
                    <a:cubicBezTo>
                      <a:pt x="150" y="454"/>
                      <a:pt x="150" y="454"/>
                      <a:pt x="150" y="454"/>
                    </a:cubicBezTo>
                    <a:cubicBezTo>
                      <a:pt x="133" y="490"/>
                      <a:pt x="91" y="507"/>
                      <a:pt x="54" y="491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5643" y="1458"/>
                <a:ext cx="432" cy="838"/>
              </a:xfrm>
              <a:custGeom>
                <a:avLst/>
                <a:gdLst>
                  <a:gd name="T0" fmla="*/ 63 w 271"/>
                  <a:gd name="T1" fmla="*/ 515 h 525"/>
                  <a:gd name="T2" fmla="*/ 63 w 271"/>
                  <a:gd name="T3" fmla="*/ 515 h 525"/>
                  <a:gd name="T4" fmla="*/ 12 w 271"/>
                  <a:gd name="T5" fmla="*/ 426 h 525"/>
                  <a:gd name="T6" fmla="*/ 120 w 271"/>
                  <a:gd name="T7" fmla="*/ 62 h 525"/>
                  <a:gd name="T8" fmla="*/ 209 w 271"/>
                  <a:gd name="T9" fmla="*/ 10 h 525"/>
                  <a:gd name="T10" fmla="*/ 209 w 271"/>
                  <a:gd name="T11" fmla="*/ 10 h 525"/>
                  <a:gd name="T12" fmla="*/ 261 w 271"/>
                  <a:gd name="T13" fmla="*/ 99 h 525"/>
                  <a:gd name="T14" fmla="*/ 152 w 271"/>
                  <a:gd name="T15" fmla="*/ 463 h 525"/>
                  <a:gd name="T16" fmla="*/ 63 w 271"/>
                  <a:gd name="T17" fmla="*/ 515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1" h="525">
                    <a:moveTo>
                      <a:pt x="63" y="515"/>
                    </a:moveTo>
                    <a:cubicBezTo>
                      <a:pt x="63" y="515"/>
                      <a:pt x="63" y="515"/>
                      <a:pt x="63" y="515"/>
                    </a:cubicBezTo>
                    <a:cubicBezTo>
                      <a:pt x="25" y="505"/>
                      <a:pt x="0" y="464"/>
                      <a:pt x="12" y="426"/>
                    </a:cubicBezTo>
                    <a:cubicBezTo>
                      <a:pt x="120" y="62"/>
                      <a:pt x="120" y="62"/>
                      <a:pt x="120" y="62"/>
                    </a:cubicBezTo>
                    <a:cubicBezTo>
                      <a:pt x="132" y="24"/>
                      <a:pt x="171" y="0"/>
                      <a:pt x="209" y="10"/>
                    </a:cubicBezTo>
                    <a:cubicBezTo>
                      <a:pt x="209" y="10"/>
                      <a:pt x="209" y="10"/>
                      <a:pt x="209" y="10"/>
                    </a:cubicBezTo>
                    <a:cubicBezTo>
                      <a:pt x="248" y="20"/>
                      <a:pt x="271" y="60"/>
                      <a:pt x="261" y="99"/>
                    </a:cubicBezTo>
                    <a:cubicBezTo>
                      <a:pt x="152" y="463"/>
                      <a:pt x="152" y="463"/>
                      <a:pt x="152" y="463"/>
                    </a:cubicBezTo>
                    <a:cubicBezTo>
                      <a:pt x="141" y="502"/>
                      <a:pt x="102" y="525"/>
                      <a:pt x="63" y="515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5898" y="1438"/>
                <a:ext cx="241" cy="839"/>
              </a:xfrm>
              <a:custGeom>
                <a:avLst/>
                <a:gdLst>
                  <a:gd name="T0" fmla="*/ 74 w 151"/>
                  <a:gd name="T1" fmla="*/ 526 h 526"/>
                  <a:gd name="T2" fmla="*/ 74 w 151"/>
                  <a:gd name="T3" fmla="*/ 526 h 526"/>
                  <a:gd name="T4" fmla="*/ 0 w 151"/>
                  <a:gd name="T5" fmla="*/ 454 h 526"/>
                  <a:gd name="T6" fmla="*/ 6 w 151"/>
                  <a:gd name="T7" fmla="*/ 74 h 526"/>
                  <a:gd name="T8" fmla="*/ 78 w 151"/>
                  <a:gd name="T9" fmla="*/ 0 h 526"/>
                  <a:gd name="T10" fmla="*/ 78 w 151"/>
                  <a:gd name="T11" fmla="*/ 0 h 526"/>
                  <a:gd name="T12" fmla="*/ 151 w 151"/>
                  <a:gd name="T13" fmla="*/ 72 h 526"/>
                  <a:gd name="T14" fmla="*/ 146 w 151"/>
                  <a:gd name="T15" fmla="*/ 452 h 526"/>
                  <a:gd name="T16" fmla="*/ 74 w 151"/>
                  <a:gd name="T17" fmla="*/ 52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526">
                    <a:moveTo>
                      <a:pt x="74" y="526"/>
                    </a:moveTo>
                    <a:cubicBezTo>
                      <a:pt x="74" y="526"/>
                      <a:pt x="74" y="526"/>
                      <a:pt x="74" y="526"/>
                    </a:cubicBezTo>
                    <a:cubicBezTo>
                      <a:pt x="34" y="526"/>
                      <a:pt x="0" y="494"/>
                      <a:pt x="0" y="454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7" y="34"/>
                      <a:pt x="38" y="1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117" y="0"/>
                      <a:pt x="151" y="32"/>
                      <a:pt x="151" y="72"/>
                    </a:cubicBezTo>
                    <a:cubicBezTo>
                      <a:pt x="146" y="452"/>
                      <a:pt x="146" y="452"/>
                      <a:pt x="146" y="452"/>
                    </a:cubicBezTo>
                    <a:cubicBezTo>
                      <a:pt x="145" y="492"/>
                      <a:pt x="114" y="525"/>
                      <a:pt x="74" y="52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5627" y="1359"/>
                <a:ext cx="1046" cy="777"/>
              </a:xfrm>
              <a:custGeom>
                <a:avLst/>
                <a:gdLst>
                  <a:gd name="T0" fmla="*/ 656 w 656"/>
                  <a:gd name="T1" fmla="*/ 182 h 487"/>
                  <a:gd name="T2" fmla="*/ 0 w 656"/>
                  <a:gd name="T3" fmla="*/ 432 h 487"/>
                  <a:gd name="T4" fmla="*/ 408 w 656"/>
                  <a:gd name="T5" fmla="*/ 487 h 487"/>
                  <a:gd name="T6" fmla="*/ 656 w 656"/>
                  <a:gd name="T7" fmla="*/ 182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6" h="487">
                    <a:moveTo>
                      <a:pt x="656" y="182"/>
                    </a:moveTo>
                    <a:cubicBezTo>
                      <a:pt x="432" y="0"/>
                      <a:pt x="131" y="219"/>
                      <a:pt x="0" y="432"/>
                    </a:cubicBezTo>
                    <a:cubicBezTo>
                      <a:pt x="408" y="487"/>
                      <a:pt x="408" y="487"/>
                      <a:pt x="408" y="487"/>
                    </a:cubicBezTo>
                    <a:lnTo>
                      <a:pt x="656" y="18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6106" y="1623"/>
                <a:ext cx="848" cy="725"/>
              </a:xfrm>
              <a:custGeom>
                <a:avLst/>
                <a:gdLst>
                  <a:gd name="T0" fmla="*/ 258 w 532"/>
                  <a:gd name="T1" fmla="*/ 43 h 455"/>
                  <a:gd name="T2" fmla="*/ 517 w 532"/>
                  <a:gd name="T3" fmla="*/ 290 h 455"/>
                  <a:gd name="T4" fmla="*/ 230 w 532"/>
                  <a:gd name="T5" fmla="*/ 442 h 455"/>
                  <a:gd name="T6" fmla="*/ 9 w 532"/>
                  <a:gd name="T7" fmla="*/ 252 h 455"/>
                  <a:gd name="T8" fmla="*/ 258 w 532"/>
                  <a:gd name="T9" fmla="*/ 43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2" h="455">
                    <a:moveTo>
                      <a:pt x="258" y="43"/>
                    </a:moveTo>
                    <a:cubicBezTo>
                      <a:pt x="398" y="0"/>
                      <a:pt x="532" y="185"/>
                      <a:pt x="517" y="290"/>
                    </a:cubicBezTo>
                    <a:cubicBezTo>
                      <a:pt x="502" y="394"/>
                      <a:pt x="377" y="455"/>
                      <a:pt x="230" y="442"/>
                    </a:cubicBezTo>
                    <a:cubicBezTo>
                      <a:pt x="83" y="429"/>
                      <a:pt x="0" y="306"/>
                      <a:pt x="9" y="252"/>
                    </a:cubicBezTo>
                    <a:cubicBezTo>
                      <a:pt x="19" y="197"/>
                      <a:pt x="118" y="86"/>
                      <a:pt x="258" y="4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5962" y="1136"/>
                <a:ext cx="843" cy="790"/>
              </a:xfrm>
              <a:custGeom>
                <a:avLst/>
                <a:gdLst>
                  <a:gd name="T0" fmla="*/ 509 w 529"/>
                  <a:gd name="T1" fmla="*/ 442 h 495"/>
                  <a:gd name="T2" fmla="*/ 509 w 529"/>
                  <a:gd name="T3" fmla="*/ 442 h 495"/>
                  <a:gd name="T4" fmla="*/ 409 w 529"/>
                  <a:gd name="T5" fmla="*/ 469 h 495"/>
                  <a:gd name="T6" fmla="*/ 47 w 529"/>
                  <a:gd name="T7" fmla="*/ 145 h 495"/>
                  <a:gd name="T8" fmla="*/ 20 w 529"/>
                  <a:gd name="T9" fmla="*/ 46 h 495"/>
                  <a:gd name="T10" fmla="*/ 20 w 529"/>
                  <a:gd name="T11" fmla="*/ 46 h 495"/>
                  <a:gd name="T12" fmla="*/ 119 w 529"/>
                  <a:gd name="T13" fmla="*/ 19 h 495"/>
                  <a:gd name="T14" fmla="*/ 482 w 529"/>
                  <a:gd name="T15" fmla="*/ 343 h 495"/>
                  <a:gd name="T16" fmla="*/ 509 w 529"/>
                  <a:gd name="T17" fmla="*/ 442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9" h="495">
                    <a:moveTo>
                      <a:pt x="509" y="442"/>
                    </a:moveTo>
                    <a:cubicBezTo>
                      <a:pt x="509" y="442"/>
                      <a:pt x="509" y="442"/>
                      <a:pt x="509" y="442"/>
                    </a:cubicBezTo>
                    <a:cubicBezTo>
                      <a:pt x="489" y="477"/>
                      <a:pt x="439" y="495"/>
                      <a:pt x="409" y="469"/>
                    </a:cubicBezTo>
                    <a:cubicBezTo>
                      <a:pt x="47" y="145"/>
                      <a:pt x="47" y="145"/>
                      <a:pt x="47" y="145"/>
                    </a:cubicBezTo>
                    <a:cubicBezTo>
                      <a:pt x="17" y="119"/>
                      <a:pt x="0" y="81"/>
                      <a:pt x="20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40" y="11"/>
                      <a:pt x="85" y="0"/>
                      <a:pt x="119" y="19"/>
                    </a:cubicBezTo>
                    <a:cubicBezTo>
                      <a:pt x="482" y="343"/>
                      <a:pt x="482" y="343"/>
                      <a:pt x="482" y="343"/>
                    </a:cubicBezTo>
                    <a:cubicBezTo>
                      <a:pt x="512" y="370"/>
                      <a:pt x="529" y="408"/>
                      <a:pt x="509" y="442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5495" y="1139"/>
                <a:ext cx="721" cy="461"/>
              </a:xfrm>
              <a:custGeom>
                <a:avLst/>
                <a:gdLst>
                  <a:gd name="T0" fmla="*/ 14 w 452"/>
                  <a:gd name="T1" fmla="*/ 231 h 289"/>
                  <a:gd name="T2" fmla="*/ 14 w 452"/>
                  <a:gd name="T3" fmla="*/ 231 h 289"/>
                  <a:gd name="T4" fmla="*/ 56 w 452"/>
                  <a:gd name="T5" fmla="*/ 138 h 289"/>
                  <a:gd name="T6" fmla="*/ 344 w 452"/>
                  <a:gd name="T7" fmla="*/ 15 h 289"/>
                  <a:gd name="T8" fmla="*/ 438 w 452"/>
                  <a:gd name="T9" fmla="*/ 57 h 289"/>
                  <a:gd name="T10" fmla="*/ 438 w 452"/>
                  <a:gd name="T11" fmla="*/ 57 h 289"/>
                  <a:gd name="T12" fmla="*/ 396 w 452"/>
                  <a:gd name="T13" fmla="*/ 151 h 289"/>
                  <a:gd name="T14" fmla="*/ 108 w 452"/>
                  <a:gd name="T15" fmla="*/ 273 h 289"/>
                  <a:gd name="T16" fmla="*/ 14 w 452"/>
                  <a:gd name="T17" fmla="*/ 231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2" h="289">
                    <a:moveTo>
                      <a:pt x="14" y="231"/>
                    </a:moveTo>
                    <a:cubicBezTo>
                      <a:pt x="14" y="231"/>
                      <a:pt x="14" y="231"/>
                      <a:pt x="14" y="231"/>
                    </a:cubicBezTo>
                    <a:cubicBezTo>
                      <a:pt x="0" y="194"/>
                      <a:pt x="19" y="153"/>
                      <a:pt x="56" y="138"/>
                    </a:cubicBezTo>
                    <a:cubicBezTo>
                      <a:pt x="344" y="15"/>
                      <a:pt x="344" y="15"/>
                      <a:pt x="344" y="15"/>
                    </a:cubicBezTo>
                    <a:cubicBezTo>
                      <a:pt x="381" y="0"/>
                      <a:pt x="424" y="20"/>
                      <a:pt x="438" y="57"/>
                    </a:cubicBezTo>
                    <a:cubicBezTo>
                      <a:pt x="438" y="57"/>
                      <a:pt x="438" y="57"/>
                      <a:pt x="438" y="57"/>
                    </a:cubicBezTo>
                    <a:cubicBezTo>
                      <a:pt x="452" y="94"/>
                      <a:pt x="434" y="136"/>
                      <a:pt x="396" y="151"/>
                    </a:cubicBezTo>
                    <a:cubicBezTo>
                      <a:pt x="108" y="273"/>
                      <a:pt x="108" y="273"/>
                      <a:pt x="108" y="273"/>
                    </a:cubicBezTo>
                    <a:cubicBezTo>
                      <a:pt x="71" y="289"/>
                      <a:pt x="29" y="269"/>
                      <a:pt x="14" y="231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5002" y="1350"/>
                <a:ext cx="726" cy="641"/>
              </a:xfrm>
              <a:custGeom>
                <a:avLst/>
                <a:gdLst>
                  <a:gd name="T0" fmla="*/ 27 w 455"/>
                  <a:gd name="T1" fmla="*/ 370 h 402"/>
                  <a:gd name="T2" fmla="*/ 27 w 455"/>
                  <a:gd name="T3" fmla="*/ 370 h 402"/>
                  <a:gd name="T4" fmla="*/ 33 w 455"/>
                  <a:gd name="T5" fmla="*/ 268 h 402"/>
                  <a:gd name="T6" fmla="*/ 326 w 455"/>
                  <a:gd name="T7" fmla="*/ 25 h 402"/>
                  <a:gd name="T8" fmla="*/ 428 w 455"/>
                  <a:gd name="T9" fmla="*/ 31 h 402"/>
                  <a:gd name="T10" fmla="*/ 428 w 455"/>
                  <a:gd name="T11" fmla="*/ 31 h 402"/>
                  <a:gd name="T12" fmla="*/ 422 w 455"/>
                  <a:gd name="T13" fmla="*/ 134 h 402"/>
                  <a:gd name="T14" fmla="*/ 129 w 455"/>
                  <a:gd name="T15" fmla="*/ 377 h 402"/>
                  <a:gd name="T16" fmla="*/ 27 w 455"/>
                  <a:gd name="T17" fmla="*/ 37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5" h="402">
                    <a:moveTo>
                      <a:pt x="27" y="370"/>
                    </a:moveTo>
                    <a:cubicBezTo>
                      <a:pt x="27" y="370"/>
                      <a:pt x="27" y="370"/>
                      <a:pt x="27" y="370"/>
                    </a:cubicBezTo>
                    <a:cubicBezTo>
                      <a:pt x="0" y="340"/>
                      <a:pt x="2" y="293"/>
                      <a:pt x="33" y="268"/>
                    </a:cubicBezTo>
                    <a:cubicBezTo>
                      <a:pt x="326" y="25"/>
                      <a:pt x="326" y="25"/>
                      <a:pt x="326" y="25"/>
                    </a:cubicBezTo>
                    <a:cubicBezTo>
                      <a:pt x="357" y="0"/>
                      <a:pt x="402" y="1"/>
                      <a:pt x="428" y="31"/>
                    </a:cubicBezTo>
                    <a:cubicBezTo>
                      <a:pt x="428" y="31"/>
                      <a:pt x="428" y="31"/>
                      <a:pt x="428" y="31"/>
                    </a:cubicBezTo>
                    <a:cubicBezTo>
                      <a:pt x="455" y="61"/>
                      <a:pt x="452" y="107"/>
                      <a:pt x="422" y="134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99" y="402"/>
                      <a:pt x="53" y="400"/>
                      <a:pt x="27" y="370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5908" y="1123"/>
                <a:ext cx="714" cy="932"/>
              </a:xfrm>
              <a:custGeom>
                <a:avLst/>
                <a:gdLst>
                  <a:gd name="T0" fmla="*/ 18 w 448"/>
                  <a:gd name="T1" fmla="*/ 217 h 584"/>
                  <a:gd name="T2" fmla="*/ 151 w 448"/>
                  <a:gd name="T3" fmla="*/ 495 h 584"/>
                  <a:gd name="T4" fmla="*/ 448 w 448"/>
                  <a:gd name="T5" fmla="*/ 584 h 584"/>
                  <a:gd name="T6" fmla="*/ 409 w 448"/>
                  <a:gd name="T7" fmla="*/ 304 h 584"/>
                  <a:gd name="T8" fmla="*/ 18 w 448"/>
                  <a:gd name="T9" fmla="*/ 217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584">
                    <a:moveTo>
                      <a:pt x="18" y="217"/>
                    </a:moveTo>
                    <a:cubicBezTo>
                      <a:pt x="76" y="254"/>
                      <a:pt x="302" y="410"/>
                      <a:pt x="151" y="495"/>
                    </a:cubicBezTo>
                    <a:cubicBezTo>
                      <a:pt x="0" y="580"/>
                      <a:pt x="448" y="584"/>
                      <a:pt x="448" y="584"/>
                    </a:cubicBezTo>
                    <a:cubicBezTo>
                      <a:pt x="409" y="304"/>
                      <a:pt x="409" y="304"/>
                      <a:pt x="409" y="304"/>
                    </a:cubicBezTo>
                    <a:cubicBezTo>
                      <a:pt x="409" y="304"/>
                      <a:pt x="205" y="0"/>
                      <a:pt x="18" y="217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6577" y="1616"/>
                <a:ext cx="404" cy="705"/>
              </a:xfrm>
              <a:custGeom>
                <a:avLst/>
                <a:gdLst>
                  <a:gd name="T0" fmla="*/ 0 w 253"/>
                  <a:gd name="T1" fmla="*/ 0 h 442"/>
                  <a:gd name="T2" fmla="*/ 253 w 253"/>
                  <a:gd name="T3" fmla="*/ 90 h 442"/>
                  <a:gd name="T4" fmla="*/ 0 w 253"/>
                  <a:gd name="T5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3" h="442">
                    <a:moveTo>
                      <a:pt x="0" y="0"/>
                    </a:moveTo>
                    <a:cubicBezTo>
                      <a:pt x="10" y="323"/>
                      <a:pt x="188" y="442"/>
                      <a:pt x="253" y="9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6713" y="1715"/>
                <a:ext cx="972" cy="988"/>
              </a:xfrm>
              <a:custGeom>
                <a:avLst/>
                <a:gdLst>
                  <a:gd name="T0" fmla="*/ 148 w 610"/>
                  <a:gd name="T1" fmla="*/ 0 h 619"/>
                  <a:gd name="T2" fmla="*/ 0 w 610"/>
                  <a:gd name="T3" fmla="*/ 434 h 619"/>
                  <a:gd name="T4" fmla="*/ 582 w 610"/>
                  <a:gd name="T5" fmla="*/ 619 h 619"/>
                  <a:gd name="T6" fmla="*/ 610 w 610"/>
                  <a:gd name="T7" fmla="*/ 548 h 619"/>
                  <a:gd name="T8" fmla="*/ 610 w 610"/>
                  <a:gd name="T9" fmla="*/ 145 h 619"/>
                  <a:gd name="T10" fmla="*/ 148 w 610"/>
                  <a:gd name="T11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0" h="619">
                    <a:moveTo>
                      <a:pt x="148" y="0"/>
                    </a:moveTo>
                    <a:cubicBezTo>
                      <a:pt x="0" y="434"/>
                      <a:pt x="0" y="434"/>
                      <a:pt x="0" y="434"/>
                    </a:cubicBezTo>
                    <a:cubicBezTo>
                      <a:pt x="582" y="619"/>
                      <a:pt x="582" y="619"/>
                      <a:pt x="582" y="619"/>
                    </a:cubicBezTo>
                    <a:cubicBezTo>
                      <a:pt x="591" y="599"/>
                      <a:pt x="601" y="575"/>
                      <a:pt x="610" y="548"/>
                    </a:cubicBezTo>
                    <a:cubicBezTo>
                      <a:pt x="610" y="145"/>
                      <a:pt x="610" y="145"/>
                      <a:pt x="610" y="145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6855" y="1707"/>
                <a:ext cx="830" cy="1072"/>
              </a:xfrm>
              <a:custGeom>
                <a:avLst/>
                <a:gdLst>
                  <a:gd name="T0" fmla="*/ 271 w 830"/>
                  <a:gd name="T1" fmla="*/ 0 h 1072"/>
                  <a:gd name="T2" fmla="*/ 0 w 830"/>
                  <a:gd name="T3" fmla="*/ 814 h 1072"/>
                  <a:gd name="T4" fmla="*/ 830 w 830"/>
                  <a:gd name="T5" fmla="*/ 1072 h 1072"/>
                  <a:gd name="T6" fmla="*/ 830 w 830"/>
                  <a:gd name="T7" fmla="*/ 171 h 1072"/>
                  <a:gd name="T8" fmla="*/ 271 w 830"/>
                  <a:gd name="T9" fmla="*/ 0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0" h="1072">
                    <a:moveTo>
                      <a:pt x="271" y="0"/>
                    </a:moveTo>
                    <a:lnTo>
                      <a:pt x="0" y="814"/>
                    </a:lnTo>
                    <a:lnTo>
                      <a:pt x="830" y="1072"/>
                    </a:lnTo>
                    <a:lnTo>
                      <a:pt x="830" y="171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4481" y="1602"/>
                <a:ext cx="1290" cy="1839"/>
              </a:xfrm>
              <a:custGeom>
                <a:avLst/>
                <a:gdLst>
                  <a:gd name="T0" fmla="*/ 1290 w 1290"/>
                  <a:gd name="T1" fmla="*/ 252 h 1839"/>
                  <a:gd name="T2" fmla="*/ 770 w 1290"/>
                  <a:gd name="T3" fmla="*/ 1839 h 1839"/>
                  <a:gd name="T4" fmla="*/ 0 w 1290"/>
                  <a:gd name="T5" fmla="*/ 1587 h 1839"/>
                  <a:gd name="T6" fmla="*/ 520 w 1290"/>
                  <a:gd name="T7" fmla="*/ 0 h 1839"/>
                  <a:gd name="T8" fmla="*/ 1290 w 1290"/>
                  <a:gd name="T9" fmla="*/ 252 h 1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0" h="1839">
                    <a:moveTo>
                      <a:pt x="1290" y="252"/>
                    </a:moveTo>
                    <a:lnTo>
                      <a:pt x="770" y="1839"/>
                    </a:lnTo>
                    <a:lnTo>
                      <a:pt x="0" y="1587"/>
                    </a:lnTo>
                    <a:lnTo>
                      <a:pt x="520" y="0"/>
                    </a:lnTo>
                    <a:lnTo>
                      <a:pt x="1290" y="25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4574" y="1723"/>
                <a:ext cx="1104" cy="1597"/>
              </a:xfrm>
              <a:custGeom>
                <a:avLst/>
                <a:gdLst>
                  <a:gd name="T0" fmla="*/ 693 w 693"/>
                  <a:gd name="T1" fmla="*/ 108 h 1001"/>
                  <a:gd name="T2" fmla="*/ 414 w 693"/>
                  <a:gd name="T3" fmla="*/ 959 h 1001"/>
                  <a:gd name="T4" fmla="*/ 414 w 693"/>
                  <a:gd name="T5" fmla="*/ 959 h 1001"/>
                  <a:gd name="T6" fmla="*/ 330 w 693"/>
                  <a:gd name="T7" fmla="*/ 1001 h 1001"/>
                  <a:gd name="T8" fmla="*/ 0 w 693"/>
                  <a:gd name="T9" fmla="*/ 893 h 1001"/>
                  <a:gd name="T10" fmla="*/ 279 w 693"/>
                  <a:gd name="T11" fmla="*/ 42 h 1001"/>
                  <a:gd name="T12" fmla="*/ 363 w 693"/>
                  <a:gd name="T13" fmla="*/ 0 h 1001"/>
                  <a:gd name="T14" fmla="*/ 693 w 693"/>
                  <a:gd name="T15" fmla="*/ 108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3" h="1001">
                    <a:moveTo>
                      <a:pt x="693" y="108"/>
                    </a:moveTo>
                    <a:cubicBezTo>
                      <a:pt x="414" y="959"/>
                      <a:pt x="414" y="959"/>
                      <a:pt x="414" y="959"/>
                    </a:cubicBezTo>
                    <a:cubicBezTo>
                      <a:pt x="414" y="959"/>
                      <a:pt x="414" y="959"/>
                      <a:pt x="414" y="959"/>
                    </a:cubicBezTo>
                    <a:cubicBezTo>
                      <a:pt x="379" y="947"/>
                      <a:pt x="341" y="966"/>
                      <a:pt x="330" y="1001"/>
                    </a:cubicBezTo>
                    <a:cubicBezTo>
                      <a:pt x="0" y="893"/>
                      <a:pt x="0" y="893"/>
                      <a:pt x="0" y="893"/>
                    </a:cubicBezTo>
                    <a:cubicBezTo>
                      <a:pt x="279" y="42"/>
                      <a:pt x="279" y="42"/>
                      <a:pt x="279" y="42"/>
                    </a:cubicBezTo>
                    <a:cubicBezTo>
                      <a:pt x="314" y="54"/>
                      <a:pt x="352" y="35"/>
                      <a:pt x="363" y="0"/>
                    </a:cubicBezTo>
                    <a:lnTo>
                      <a:pt x="693" y="10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4840" y="2235"/>
                <a:ext cx="571" cy="571"/>
              </a:xfrm>
              <a:custGeom>
                <a:avLst/>
                <a:gdLst>
                  <a:gd name="T0" fmla="*/ 331 w 358"/>
                  <a:gd name="T1" fmla="*/ 229 h 358"/>
                  <a:gd name="T2" fmla="*/ 130 w 358"/>
                  <a:gd name="T3" fmla="*/ 331 h 358"/>
                  <a:gd name="T4" fmla="*/ 28 w 358"/>
                  <a:gd name="T5" fmla="*/ 130 h 358"/>
                  <a:gd name="T6" fmla="*/ 229 w 358"/>
                  <a:gd name="T7" fmla="*/ 28 h 358"/>
                  <a:gd name="T8" fmla="*/ 331 w 358"/>
                  <a:gd name="T9" fmla="*/ 22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8" h="358">
                    <a:moveTo>
                      <a:pt x="331" y="229"/>
                    </a:moveTo>
                    <a:cubicBezTo>
                      <a:pt x="303" y="313"/>
                      <a:pt x="213" y="358"/>
                      <a:pt x="130" y="331"/>
                    </a:cubicBezTo>
                    <a:cubicBezTo>
                      <a:pt x="46" y="304"/>
                      <a:pt x="0" y="213"/>
                      <a:pt x="28" y="130"/>
                    </a:cubicBezTo>
                    <a:cubicBezTo>
                      <a:pt x="55" y="46"/>
                      <a:pt x="145" y="0"/>
                      <a:pt x="229" y="28"/>
                    </a:cubicBezTo>
                    <a:cubicBezTo>
                      <a:pt x="313" y="55"/>
                      <a:pt x="358" y="145"/>
                      <a:pt x="331" y="22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/>
              <p:cNvSpPr>
                <a:spLocks noEditPoints="1"/>
              </p:cNvSpPr>
              <p:nvPr/>
            </p:nvSpPr>
            <p:spPr bwMode="auto">
              <a:xfrm>
                <a:off x="4924" y="2399"/>
                <a:ext cx="397" cy="261"/>
              </a:xfrm>
              <a:custGeom>
                <a:avLst/>
                <a:gdLst>
                  <a:gd name="T0" fmla="*/ 198 w 249"/>
                  <a:gd name="T1" fmla="*/ 38 h 163"/>
                  <a:gd name="T2" fmla="*/ 236 w 249"/>
                  <a:gd name="T3" fmla="*/ 107 h 163"/>
                  <a:gd name="T4" fmla="*/ 243 w 249"/>
                  <a:gd name="T5" fmla="*/ 131 h 163"/>
                  <a:gd name="T6" fmla="*/ 204 w 249"/>
                  <a:gd name="T7" fmla="*/ 156 h 163"/>
                  <a:gd name="T8" fmla="*/ 183 w 249"/>
                  <a:gd name="T9" fmla="*/ 126 h 163"/>
                  <a:gd name="T10" fmla="*/ 183 w 249"/>
                  <a:gd name="T11" fmla="*/ 111 h 163"/>
                  <a:gd name="T12" fmla="*/ 206 w 249"/>
                  <a:gd name="T13" fmla="*/ 97 h 163"/>
                  <a:gd name="T14" fmla="*/ 188 w 249"/>
                  <a:gd name="T15" fmla="*/ 72 h 163"/>
                  <a:gd name="T16" fmla="*/ 183 w 249"/>
                  <a:gd name="T17" fmla="*/ 34 h 163"/>
                  <a:gd name="T18" fmla="*/ 121 w 249"/>
                  <a:gd name="T19" fmla="*/ 69 h 163"/>
                  <a:gd name="T20" fmla="*/ 183 w 249"/>
                  <a:gd name="T21" fmla="*/ 34 h 163"/>
                  <a:gd name="T22" fmla="*/ 174 w 249"/>
                  <a:gd name="T23" fmla="*/ 72 h 163"/>
                  <a:gd name="T24" fmla="*/ 183 w 249"/>
                  <a:gd name="T25" fmla="*/ 90 h 163"/>
                  <a:gd name="T26" fmla="*/ 146 w 249"/>
                  <a:gd name="T27" fmla="*/ 100 h 163"/>
                  <a:gd name="T28" fmla="*/ 82 w 249"/>
                  <a:gd name="T29" fmla="*/ 139 h 163"/>
                  <a:gd name="T30" fmla="*/ 92 w 249"/>
                  <a:gd name="T31" fmla="*/ 101 h 163"/>
                  <a:gd name="T32" fmla="*/ 82 w 249"/>
                  <a:gd name="T33" fmla="*/ 78 h 163"/>
                  <a:gd name="T34" fmla="*/ 183 w 249"/>
                  <a:gd name="T35" fmla="*/ 162 h 163"/>
                  <a:gd name="T36" fmla="*/ 172 w 249"/>
                  <a:gd name="T37" fmla="*/ 126 h 163"/>
                  <a:gd name="T38" fmla="*/ 183 w 249"/>
                  <a:gd name="T39" fmla="*/ 162 h 163"/>
                  <a:gd name="T40" fmla="*/ 82 w 249"/>
                  <a:gd name="T41" fmla="*/ 40 h 163"/>
                  <a:gd name="T42" fmla="*/ 109 w 249"/>
                  <a:gd name="T43" fmla="*/ 2 h 163"/>
                  <a:gd name="T44" fmla="*/ 64 w 249"/>
                  <a:gd name="T45" fmla="*/ 51 h 163"/>
                  <a:gd name="T46" fmla="*/ 82 w 249"/>
                  <a:gd name="T47" fmla="*/ 78 h 163"/>
                  <a:gd name="T48" fmla="*/ 59 w 249"/>
                  <a:gd name="T49" fmla="*/ 89 h 163"/>
                  <a:gd name="T50" fmla="*/ 82 w 249"/>
                  <a:gd name="T51" fmla="*/ 103 h 163"/>
                  <a:gd name="T52" fmla="*/ 69 w 249"/>
                  <a:gd name="T53" fmla="*/ 136 h 163"/>
                  <a:gd name="T54" fmla="*/ 25 w 249"/>
                  <a:gd name="T55" fmla="*/ 60 h 163"/>
                  <a:gd name="T56" fmla="*/ 6 w 249"/>
                  <a:gd name="T57" fmla="*/ 32 h 163"/>
                  <a:gd name="T58" fmla="*/ 61 w 249"/>
                  <a:gd name="T59" fmla="*/ 8 h 163"/>
                  <a:gd name="T60" fmla="*/ 82 w 249"/>
                  <a:gd name="T61" fmla="*/ 40 h 163"/>
                  <a:gd name="T62" fmla="*/ 64 w 249"/>
                  <a:gd name="T63" fmla="*/ 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9" h="163">
                    <a:moveTo>
                      <a:pt x="183" y="34"/>
                    </a:moveTo>
                    <a:cubicBezTo>
                      <a:pt x="188" y="35"/>
                      <a:pt x="193" y="36"/>
                      <a:pt x="198" y="38"/>
                    </a:cubicBezTo>
                    <a:cubicBezTo>
                      <a:pt x="213" y="42"/>
                      <a:pt x="224" y="51"/>
                      <a:pt x="231" y="64"/>
                    </a:cubicBezTo>
                    <a:cubicBezTo>
                      <a:pt x="238" y="77"/>
                      <a:pt x="240" y="91"/>
                      <a:pt x="236" y="107"/>
                    </a:cubicBezTo>
                    <a:cubicBezTo>
                      <a:pt x="249" y="111"/>
                      <a:pt x="249" y="111"/>
                      <a:pt x="249" y="111"/>
                    </a:cubicBezTo>
                    <a:cubicBezTo>
                      <a:pt x="243" y="131"/>
                      <a:pt x="243" y="131"/>
                      <a:pt x="243" y="131"/>
                    </a:cubicBezTo>
                    <a:cubicBezTo>
                      <a:pt x="230" y="127"/>
                      <a:pt x="230" y="127"/>
                      <a:pt x="230" y="127"/>
                    </a:cubicBezTo>
                    <a:cubicBezTo>
                      <a:pt x="223" y="141"/>
                      <a:pt x="214" y="150"/>
                      <a:pt x="204" y="156"/>
                    </a:cubicBezTo>
                    <a:cubicBezTo>
                      <a:pt x="197" y="160"/>
                      <a:pt x="190" y="162"/>
                      <a:pt x="183" y="162"/>
                    </a:cubicBezTo>
                    <a:cubicBezTo>
                      <a:pt x="183" y="126"/>
                      <a:pt x="183" y="126"/>
                      <a:pt x="183" y="126"/>
                    </a:cubicBezTo>
                    <a:cubicBezTo>
                      <a:pt x="189" y="125"/>
                      <a:pt x="195" y="122"/>
                      <a:pt x="200" y="117"/>
                    </a:cubicBezTo>
                    <a:cubicBezTo>
                      <a:pt x="183" y="111"/>
                      <a:pt x="183" y="111"/>
                      <a:pt x="183" y="111"/>
                    </a:cubicBezTo>
                    <a:cubicBezTo>
                      <a:pt x="183" y="90"/>
                      <a:pt x="183" y="90"/>
                      <a:pt x="183" y="90"/>
                    </a:cubicBezTo>
                    <a:cubicBezTo>
                      <a:pt x="206" y="97"/>
                      <a:pt x="206" y="97"/>
                      <a:pt x="206" y="97"/>
                    </a:cubicBezTo>
                    <a:cubicBezTo>
                      <a:pt x="206" y="91"/>
                      <a:pt x="205" y="86"/>
                      <a:pt x="201" y="82"/>
                    </a:cubicBezTo>
                    <a:cubicBezTo>
                      <a:pt x="198" y="77"/>
                      <a:pt x="194" y="74"/>
                      <a:pt x="188" y="72"/>
                    </a:cubicBezTo>
                    <a:cubicBezTo>
                      <a:pt x="187" y="72"/>
                      <a:pt x="185" y="71"/>
                      <a:pt x="183" y="71"/>
                    </a:cubicBezTo>
                    <a:lnTo>
                      <a:pt x="183" y="34"/>
                    </a:lnTo>
                    <a:close/>
                    <a:moveTo>
                      <a:pt x="82" y="57"/>
                    </a:moveTo>
                    <a:cubicBezTo>
                      <a:pt x="121" y="69"/>
                      <a:pt x="121" y="69"/>
                      <a:pt x="121" y="69"/>
                    </a:cubicBezTo>
                    <a:cubicBezTo>
                      <a:pt x="132" y="53"/>
                      <a:pt x="143" y="43"/>
                      <a:pt x="156" y="38"/>
                    </a:cubicBezTo>
                    <a:cubicBezTo>
                      <a:pt x="165" y="35"/>
                      <a:pt x="174" y="33"/>
                      <a:pt x="183" y="34"/>
                    </a:cubicBezTo>
                    <a:cubicBezTo>
                      <a:pt x="183" y="71"/>
                      <a:pt x="183" y="71"/>
                      <a:pt x="183" y="71"/>
                    </a:cubicBezTo>
                    <a:cubicBezTo>
                      <a:pt x="180" y="71"/>
                      <a:pt x="177" y="71"/>
                      <a:pt x="174" y="72"/>
                    </a:cubicBezTo>
                    <a:cubicBezTo>
                      <a:pt x="169" y="74"/>
                      <a:pt x="164" y="77"/>
                      <a:pt x="159" y="82"/>
                    </a:cubicBezTo>
                    <a:cubicBezTo>
                      <a:pt x="183" y="90"/>
                      <a:pt x="183" y="90"/>
                      <a:pt x="183" y="90"/>
                    </a:cubicBezTo>
                    <a:cubicBezTo>
                      <a:pt x="183" y="111"/>
                      <a:pt x="183" y="111"/>
                      <a:pt x="183" y="111"/>
                    </a:cubicBezTo>
                    <a:cubicBezTo>
                      <a:pt x="146" y="100"/>
                      <a:pt x="146" y="100"/>
                      <a:pt x="146" y="100"/>
                    </a:cubicBezTo>
                    <a:cubicBezTo>
                      <a:pt x="133" y="119"/>
                      <a:pt x="121" y="132"/>
                      <a:pt x="109" y="136"/>
                    </a:cubicBezTo>
                    <a:cubicBezTo>
                      <a:pt x="101" y="140"/>
                      <a:pt x="91" y="141"/>
                      <a:pt x="82" y="139"/>
                    </a:cubicBezTo>
                    <a:cubicBezTo>
                      <a:pt x="82" y="103"/>
                      <a:pt x="82" y="103"/>
                      <a:pt x="82" y="103"/>
                    </a:cubicBezTo>
                    <a:cubicBezTo>
                      <a:pt x="85" y="103"/>
                      <a:pt x="89" y="103"/>
                      <a:pt x="92" y="101"/>
                    </a:cubicBezTo>
                    <a:cubicBezTo>
                      <a:pt x="98" y="99"/>
                      <a:pt x="103" y="94"/>
                      <a:pt x="108" y="87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2" y="57"/>
                      <a:pt x="82" y="57"/>
                      <a:pt x="82" y="57"/>
                    </a:cubicBezTo>
                    <a:close/>
                    <a:moveTo>
                      <a:pt x="183" y="162"/>
                    </a:moveTo>
                    <a:cubicBezTo>
                      <a:pt x="183" y="126"/>
                      <a:pt x="183" y="126"/>
                      <a:pt x="183" y="126"/>
                    </a:cubicBezTo>
                    <a:cubicBezTo>
                      <a:pt x="180" y="127"/>
                      <a:pt x="176" y="127"/>
                      <a:pt x="172" y="126"/>
                    </a:cubicBezTo>
                    <a:cubicBezTo>
                      <a:pt x="166" y="162"/>
                      <a:pt x="166" y="162"/>
                      <a:pt x="166" y="162"/>
                    </a:cubicBezTo>
                    <a:cubicBezTo>
                      <a:pt x="172" y="163"/>
                      <a:pt x="177" y="163"/>
                      <a:pt x="183" y="162"/>
                    </a:cubicBezTo>
                    <a:close/>
                    <a:moveTo>
                      <a:pt x="82" y="1"/>
                    </a:moveTo>
                    <a:cubicBezTo>
                      <a:pt x="82" y="40"/>
                      <a:pt x="82" y="40"/>
                      <a:pt x="82" y="40"/>
                    </a:cubicBezTo>
                    <a:cubicBezTo>
                      <a:pt x="88" y="39"/>
                      <a:pt x="94" y="38"/>
                      <a:pt x="101" y="39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99" y="1"/>
                      <a:pt x="90" y="0"/>
                      <a:pt x="82" y="1"/>
                    </a:cubicBezTo>
                    <a:close/>
                    <a:moveTo>
                      <a:pt x="64" y="51"/>
                    </a:moveTo>
                    <a:cubicBezTo>
                      <a:pt x="82" y="57"/>
                      <a:pt x="82" y="57"/>
                      <a:pt x="82" y="57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4" y="77"/>
                      <a:pt x="56" y="83"/>
                      <a:pt x="59" y="89"/>
                    </a:cubicBezTo>
                    <a:cubicBezTo>
                      <a:pt x="63" y="95"/>
                      <a:pt x="68" y="99"/>
                      <a:pt x="75" y="102"/>
                    </a:cubicBezTo>
                    <a:cubicBezTo>
                      <a:pt x="77" y="102"/>
                      <a:pt x="80" y="103"/>
                      <a:pt x="82" y="103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78" y="139"/>
                      <a:pt x="73" y="138"/>
                      <a:pt x="69" y="136"/>
                    </a:cubicBezTo>
                    <a:cubicBezTo>
                      <a:pt x="53" y="131"/>
                      <a:pt x="40" y="122"/>
                      <a:pt x="32" y="108"/>
                    </a:cubicBezTo>
                    <a:cubicBezTo>
                      <a:pt x="24" y="94"/>
                      <a:pt x="22" y="78"/>
                      <a:pt x="25" y="60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8" y="25"/>
                      <a:pt x="48" y="14"/>
                      <a:pt x="61" y="8"/>
                    </a:cubicBezTo>
                    <a:cubicBezTo>
                      <a:pt x="67" y="4"/>
                      <a:pt x="74" y="2"/>
                      <a:pt x="82" y="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1" y="41"/>
                      <a:pt x="80" y="41"/>
                      <a:pt x="79" y="41"/>
                    </a:cubicBezTo>
                    <a:cubicBezTo>
                      <a:pt x="73" y="43"/>
                      <a:pt x="68" y="47"/>
                      <a:pt x="64" y="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5369" y="1907"/>
                <a:ext cx="1008" cy="291"/>
              </a:xfrm>
              <a:custGeom>
                <a:avLst/>
                <a:gdLst>
                  <a:gd name="T0" fmla="*/ 631 w 632"/>
                  <a:gd name="T1" fmla="*/ 101 h 183"/>
                  <a:gd name="T2" fmla="*/ 631 w 632"/>
                  <a:gd name="T3" fmla="*/ 101 h 183"/>
                  <a:gd name="T4" fmla="*/ 541 w 632"/>
                  <a:gd name="T5" fmla="*/ 180 h 183"/>
                  <a:gd name="T6" fmla="*/ 92 w 632"/>
                  <a:gd name="T7" fmla="*/ 157 h 183"/>
                  <a:gd name="T8" fmla="*/ 1 w 632"/>
                  <a:gd name="T9" fmla="*/ 79 h 183"/>
                  <a:gd name="T10" fmla="*/ 1 w 632"/>
                  <a:gd name="T11" fmla="*/ 79 h 183"/>
                  <a:gd name="T12" fmla="*/ 90 w 632"/>
                  <a:gd name="T13" fmla="*/ 0 h 183"/>
                  <a:gd name="T14" fmla="*/ 539 w 632"/>
                  <a:gd name="T15" fmla="*/ 23 h 183"/>
                  <a:gd name="T16" fmla="*/ 631 w 632"/>
                  <a:gd name="T17" fmla="*/ 101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2" h="183">
                    <a:moveTo>
                      <a:pt x="631" y="101"/>
                    </a:moveTo>
                    <a:cubicBezTo>
                      <a:pt x="631" y="101"/>
                      <a:pt x="631" y="101"/>
                      <a:pt x="631" y="101"/>
                    </a:cubicBezTo>
                    <a:cubicBezTo>
                      <a:pt x="632" y="144"/>
                      <a:pt x="591" y="183"/>
                      <a:pt x="541" y="180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43" y="155"/>
                      <a:pt x="1" y="123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36"/>
                      <a:pt x="41" y="0"/>
                      <a:pt x="90" y="0"/>
                    </a:cubicBezTo>
                    <a:cubicBezTo>
                      <a:pt x="539" y="23"/>
                      <a:pt x="539" y="23"/>
                      <a:pt x="539" y="23"/>
                    </a:cubicBezTo>
                    <a:cubicBezTo>
                      <a:pt x="589" y="26"/>
                      <a:pt x="630" y="58"/>
                      <a:pt x="631" y="101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3663" y="3381"/>
                <a:ext cx="1480" cy="807"/>
              </a:xfrm>
              <a:custGeom>
                <a:avLst/>
                <a:gdLst>
                  <a:gd name="T0" fmla="*/ 729 w 928"/>
                  <a:gd name="T1" fmla="*/ 415 h 506"/>
                  <a:gd name="T2" fmla="*/ 19 w 928"/>
                  <a:gd name="T3" fmla="*/ 289 h 506"/>
                  <a:gd name="T4" fmla="*/ 268 w 928"/>
                  <a:gd name="T5" fmla="*/ 35 h 506"/>
                  <a:gd name="T6" fmla="*/ 920 w 928"/>
                  <a:gd name="T7" fmla="*/ 172 h 506"/>
                  <a:gd name="T8" fmla="*/ 729 w 928"/>
                  <a:gd name="T9" fmla="*/ 415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8" h="506">
                    <a:moveTo>
                      <a:pt x="729" y="415"/>
                    </a:moveTo>
                    <a:cubicBezTo>
                      <a:pt x="597" y="506"/>
                      <a:pt x="38" y="403"/>
                      <a:pt x="19" y="289"/>
                    </a:cubicBezTo>
                    <a:cubicBezTo>
                      <a:pt x="0" y="175"/>
                      <a:pt x="111" y="70"/>
                      <a:pt x="268" y="35"/>
                    </a:cubicBezTo>
                    <a:cubicBezTo>
                      <a:pt x="426" y="0"/>
                      <a:pt x="912" y="111"/>
                      <a:pt x="920" y="172"/>
                    </a:cubicBezTo>
                    <a:cubicBezTo>
                      <a:pt x="928" y="232"/>
                      <a:pt x="861" y="323"/>
                      <a:pt x="729" y="415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4451" y="3438"/>
                <a:ext cx="1521" cy="694"/>
              </a:xfrm>
              <a:custGeom>
                <a:avLst/>
                <a:gdLst>
                  <a:gd name="T0" fmla="*/ 26 w 954"/>
                  <a:gd name="T1" fmla="*/ 397 h 435"/>
                  <a:gd name="T2" fmla="*/ 26 w 954"/>
                  <a:gd name="T3" fmla="*/ 397 h 435"/>
                  <a:gd name="T4" fmla="*/ 49 w 954"/>
                  <a:gd name="T5" fmla="*/ 281 h 435"/>
                  <a:gd name="T6" fmla="*/ 787 w 954"/>
                  <a:gd name="T7" fmla="*/ 29 h 435"/>
                  <a:gd name="T8" fmla="*/ 954 w 954"/>
                  <a:gd name="T9" fmla="*/ 140 h 435"/>
                  <a:gd name="T10" fmla="*/ 142 w 954"/>
                  <a:gd name="T11" fmla="*/ 420 h 435"/>
                  <a:gd name="T12" fmla="*/ 26 w 954"/>
                  <a:gd name="T13" fmla="*/ 397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4" h="435">
                    <a:moveTo>
                      <a:pt x="26" y="397"/>
                    </a:moveTo>
                    <a:cubicBezTo>
                      <a:pt x="26" y="397"/>
                      <a:pt x="26" y="397"/>
                      <a:pt x="26" y="397"/>
                    </a:cubicBezTo>
                    <a:cubicBezTo>
                      <a:pt x="0" y="359"/>
                      <a:pt x="9" y="304"/>
                      <a:pt x="49" y="281"/>
                    </a:cubicBezTo>
                    <a:cubicBezTo>
                      <a:pt x="787" y="29"/>
                      <a:pt x="787" y="29"/>
                      <a:pt x="787" y="29"/>
                    </a:cubicBezTo>
                    <a:cubicBezTo>
                      <a:pt x="872" y="0"/>
                      <a:pt x="941" y="78"/>
                      <a:pt x="954" y="140"/>
                    </a:cubicBezTo>
                    <a:cubicBezTo>
                      <a:pt x="142" y="420"/>
                      <a:pt x="142" y="420"/>
                      <a:pt x="142" y="420"/>
                    </a:cubicBezTo>
                    <a:cubicBezTo>
                      <a:pt x="99" y="435"/>
                      <a:pt x="52" y="435"/>
                      <a:pt x="26" y="397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4242" y="3462"/>
                <a:ext cx="926" cy="317"/>
              </a:xfrm>
              <a:custGeom>
                <a:avLst/>
                <a:gdLst>
                  <a:gd name="T0" fmla="*/ 0 w 581"/>
                  <a:gd name="T1" fmla="*/ 86 h 199"/>
                  <a:gd name="T2" fmla="*/ 0 w 581"/>
                  <a:gd name="T3" fmla="*/ 86 h 199"/>
                  <a:gd name="T4" fmla="*/ 84 w 581"/>
                  <a:gd name="T5" fmla="*/ 3 h 199"/>
                  <a:gd name="T6" fmla="*/ 497 w 581"/>
                  <a:gd name="T7" fmla="*/ 32 h 199"/>
                  <a:gd name="T8" fmla="*/ 581 w 581"/>
                  <a:gd name="T9" fmla="*/ 116 h 199"/>
                  <a:gd name="T10" fmla="*/ 581 w 581"/>
                  <a:gd name="T11" fmla="*/ 116 h 199"/>
                  <a:gd name="T12" fmla="*/ 497 w 581"/>
                  <a:gd name="T13" fmla="*/ 199 h 199"/>
                  <a:gd name="T14" fmla="*/ 84 w 581"/>
                  <a:gd name="T15" fmla="*/ 170 h 199"/>
                  <a:gd name="T16" fmla="*/ 0 w 581"/>
                  <a:gd name="T17" fmla="*/ 8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1" h="199">
                    <a:moveTo>
                      <a:pt x="0" y="86"/>
                    </a:moveTo>
                    <a:cubicBezTo>
                      <a:pt x="0" y="86"/>
                      <a:pt x="0" y="86"/>
                      <a:pt x="0" y="86"/>
                    </a:cubicBezTo>
                    <a:cubicBezTo>
                      <a:pt x="0" y="40"/>
                      <a:pt x="38" y="0"/>
                      <a:pt x="84" y="3"/>
                    </a:cubicBezTo>
                    <a:cubicBezTo>
                      <a:pt x="497" y="32"/>
                      <a:pt x="497" y="32"/>
                      <a:pt x="497" y="32"/>
                    </a:cubicBezTo>
                    <a:cubicBezTo>
                      <a:pt x="543" y="36"/>
                      <a:pt x="581" y="70"/>
                      <a:pt x="581" y="116"/>
                    </a:cubicBezTo>
                    <a:cubicBezTo>
                      <a:pt x="581" y="116"/>
                      <a:pt x="581" y="116"/>
                      <a:pt x="581" y="116"/>
                    </a:cubicBezTo>
                    <a:cubicBezTo>
                      <a:pt x="581" y="162"/>
                      <a:pt x="543" y="199"/>
                      <a:pt x="497" y="199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38" y="167"/>
                      <a:pt x="0" y="132"/>
                      <a:pt x="0" y="86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4092" y="3425"/>
                <a:ext cx="1092" cy="329"/>
              </a:xfrm>
              <a:custGeom>
                <a:avLst/>
                <a:gdLst>
                  <a:gd name="T0" fmla="*/ 0 w 685"/>
                  <a:gd name="T1" fmla="*/ 87 h 206"/>
                  <a:gd name="T2" fmla="*/ 0 w 685"/>
                  <a:gd name="T3" fmla="*/ 87 h 206"/>
                  <a:gd name="T4" fmla="*/ 84 w 685"/>
                  <a:gd name="T5" fmla="*/ 4 h 206"/>
                  <a:gd name="T6" fmla="*/ 602 w 685"/>
                  <a:gd name="T7" fmla="*/ 39 h 206"/>
                  <a:gd name="T8" fmla="*/ 685 w 685"/>
                  <a:gd name="T9" fmla="*/ 123 h 206"/>
                  <a:gd name="T10" fmla="*/ 685 w 685"/>
                  <a:gd name="T11" fmla="*/ 123 h 206"/>
                  <a:gd name="T12" fmla="*/ 602 w 685"/>
                  <a:gd name="T13" fmla="*/ 206 h 206"/>
                  <a:gd name="T14" fmla="*/ 84 w 685"/>
                  <a:gd name="T15" fmla="*/ 171 h 206"/>
                  <a:gd name="T16" fmla="*/ 0 w 685"/>
                  <a:gd name="T17" fmla="*/ 87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5" h="206">
                    <a:moveTo>
                      <a:pt x="0" y="87"/>
                    </a:moveTo>
                    <a:cubicBezTo>
                      <a:pt x="0" y="87"/>
                      <a:pt x="0" y="87"/>
                      <a:pt x="0" y="87"/>
                    </a:cubicBezTo>
                    <a:cubicBezTo>
                      <a:pt x="0" y="41"/>
                      <a:pt x="38" y="0"/>
                      <a:pt x="84" y="4"/>
                    </a:cubicBezTo>
                    <a:cubicBezTo>
                      <a:pt x="602" y="39"/>
                      <a:pt x="602" y="39"/>
                      <a:pt x="602" y="39"/>
                    </a:cubicBezTo>
                    <a:cubicBezTo>
                      <a:pt x="648" y="42"/>
                      <a:pt x="685" y="77"/>
                      <a:pt x="685" y="123"/>
                    </a:cubicBezTo>
                    <a:cubicBezTo>
                      <a:pt x="685" y="123"/>
                      <a:pt x="685" y="123"/>
                      <a:pt x="685" y="123"/>
                    </a:cubicBezTo>
                    <a:cubicBezTo>
                      <a:pt x="685" y="169"/>
                      <a:pt x="648" y="206"/>
                      <a:pt x="602" y="206"/>
                    </a:cubicBezTo>
                    <a:cubicBezTo>
                      <a:pt x="84" y="171"/>
                      <a:pt x="84" y="171"/>
                      <a:pt x="84" y="171"/>
                    </a:cubicBezTo>
                    <a:cubicBezTo>
                      <a:pt x="38" y="168"/>
                      <a:pt x="0" y="133"/>
                      <a:pt x="0" y="87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3403" y="3784"/>
                <a:ext cx="1332" cy="343"/>
              </a:xfrm>
              <a:custGeom>
                <a:avLst/>
                <a:gdLst>
                  <a:gd name="T0" fmla="*/ 2 w 835"/>
                  <a:gd name="T1" fmla="*/ 85 h 215"/>
                  <a:gd name="T2" fmla="*/ 2 w 835"/>
                  <a:gd name="T3" fmla="*/ 85 h 215"/>
                  <a:gd name="T4" fmla="*/ 90 w 835"/>
                  <a:gd name="T5" fmla="*/ 6 h 215"/>
                  <a:gd name="T6" fmla="*/ 754 w 835"/>
                  <a:gd name="T7" fmla="*/ 46 h 215"/>
                  <a:gd name="T8" fmla="*/ 833 w 835"/>
                  <a:gd name="T9" fmla="*/ 134 h 215"/>
                  <a:gd name="T10" fmla="*/ 833 w 835"/>
                  <a:gd name="T11" fmla="*/ 134 h 215"/>
                  <a:gd name="T12" fmla="*/ 746 w 835"/>
                  <a:gd name="T13" fmla="*/ 213 h 215"/>
                  <a:gd name="T14" fmla="*/ 81 w 835"/>
                  <a:gd name="T15" fmla="*/ 173 h 215"/>
                  <a:gd name="T16" fmla="*/ 2 w 835"/>
                  <a:gd name="T17" fmla="*/ 8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5" h="215">
                    <a:moveTo>
                      <a:pt x="2" y="85"/>
                    </a:moveTo>
                    <a:cubicBezTo>
                      <a:pt x="2" y="85"/>
                      <a:pt x="2" y="85"/>
                      <a:pt x="2" y="85"/>
                    </a:cubicBezTo>
                    <a:cubicBezTo>
                      <a:pt x="4" y="39"/>
                      <a:pt x="44" y="0"/>
                      <a:pt x="90" y="6"/>
                    </a:cubicBezTo>
                    <a:cubicBezTo>
                      <a:pt x="754" y="46"/>
                      <a:pt x="754" y="46"/>
                      <a:pt x="754" y="46"/>
                    </a:cubicBezTo>
                    <a:cubicBezTo>
                      <a:pt x="800" y="49"/>
                      <a:pt x="835" y="88"/>
                      <a:pt x="833" y="134"/>
                    </a:cubicBezTo>
                    <a:cubicBezTo>
                      <a:pt x="833" y="134"/>
                      <a:pt x="833" y="134"/>
                      <a:pt x="833" y="134"/>
                    </a:cubicBezTo>
                    <a:cubicBezTo>
                      <a:pt x="831" y="180"/>
                      <a:pt x="792" y="215"/>
                      <a:pt x="746" y="213"/>
                    </a:cubicBezTo>
                    <a:cubicBezTo>
                      <a:pt x="81" y="173"/>
                      <a:pt x="81" y="173"/>
                      <a:pt x="81" y="173"/>
                    </a:cubicBezTo>
                    <a:cubicBezTo>
                      <a:pt x="36" y="170"/>
                      <a:pt x="0" y="131"/>
                      <a:pt x="2" y="85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3143" y="3486"/>
                <a:ext cx="654" cy="770"/>
              </a:xfrm>
              <a:custGeom>
                <a:avLst/>
                <a:gdLst>
                  <a:gd name="T0" fmla="*/ 655 w 665"/>
                  <a:gd name="T1" fmla="*/ 37 h 483"/>
                  <a:gd name="T2" fmla="*/ 665 w 665"/>
                  <a:gd name="T3" fmla="*/ 483 h 483"/>
                  <a:gd name="T4" fmla="*/ 17 w 665"/>
                  <a:gd name="T5" fmla="*/ 483 h 483"/>
                  <a:gd name="T6" fmla="*/ 49 w 665"/>
                  <a:gd name="T7" fmla="*/ 63 h 483"/>
                  <a:gd name="T8" fmla="*/ 59 w 665"/>
                  <a:gd name="T9" fmla="*/ 36 h 483"/>
                  <a:gd name="T10" fmla="*/ 655 w 665"/>
                  <a:gd name="T11" fmla="*/ 37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5" h="483">
                    <a:moveTo>
                      <a:pt x="655" y="37"/>
                    </a:moveTo>
                    <a:cubicBezTo>
                      <a:pt x="665" y="483"/>
                      <a:pt x="665" y="483"/>
                      <a:pt x="665" y="483"/>
                    </a:cubicBezTo>
                    <a:cubicBezTo>
                      <a:pt x="17" y="483"/>
                      <a:pt x="17" y="483"/>
                      <a:pt x="17" y="483"/>
                    </a:cubicBezTo>
                    <a:cubicBezTo>
                      <a:pt x="0" y="370"/>
                      <a:pt x="27" y="126"/>
                      <a:pt x="49" y="63"/>
                    </a:cubicBezTo>
                    <a:cubicBezTo>
                      <a:pt x="70" y="0"/>
                      <a:pt x="55" y="45"/>
                      <a:pt x="59" y="36"/>
                    </a:cubicBezTo>
                    <a:lnTo>
                      <a:pt x="655" y="3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2995" y="3483"/>
                <a:ext cx="624" cy="837"/>
              </a:xfrm>
              <a:custGeom>
                <a:avLst/>
                <a:gdLst>
                  <a:gd name="T0" fmla="*/ 1012 w 1035"/>
                  <a:gd name="T1" fmla="*/ 1 h 837"/>
                  <a:gd name="T2" fmla="*/ 1035 w 1035"/>
                  <a:gd name="T3" fmla="*/ 837 h 837"/>
                  <a:gd name="T4" fmla="*/ 0 w 1035"/>
                  <a:gd name="T5" fmla="*/ 837 h 837"/>
                  <a:gd name="T6" fmla="*/ 0 w 1035"/>
                  <a:gd name="T7" fmla="*/ 0 h 837"/>
                  <a:gd name="T8" fmla="*/ 1012 w 1035"/>
                  <a:gd name="T9" fmla="*/ 1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5" h="837">
                    <a:moveTo>
                      <a:pt x="1012" y="1"/>
                    </a:moveTo>
                    <a:lnTo>
                      <a:pt x="1035" y="837"/>
                    </a:lnTo>
                    <a:lnTo>
                      <a:pt x="0" y="837"/>
                    </a:lnTo>
                    <a:lnTo>
                      <a:pt x="0" y="0"/>
                    </a:lnTo>
                    <a:lnTo>
                      <a:pt x="101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Oval 30"/>
              <p:cNvSpPr>
                <a:spLocks noChangeArrowheads="1"/>
              </p:cNvSpPr>
              <p:nvPr/>
            </p:nvSpPr>
            <p:spPr bwMode="auto">
              <a:xfrm>
                <a:off x="3349" y="4089"/>
                <a:ext cx="144" cy="1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Oval 31"/>
              <p:cNvSpPr>
                <a:spLocks noChangeArrowheads="1"/>
              </p:cNvSpPr>
              <p:nvPr/>
            </p:nvSpPr>
            <p:spPr bwMode="auto">
              <a:xfrm>
                <a:off x="7022" y="2388"/>
                <a:ext cx="144" cy="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340" y="1919"/>
                <a:ext cx="271" cy="217"/>
              </a:xfrm>
              <a:custGeom>
                <a:avLst/>
                <a:gdLst>
                  <a:gd name="T0" fmla="*/ 130 w 170"/>
                  <a:gd name="T1" fmla="*/ 136 h 136"/>
                  <a:gd name="T2" fmla="*/ 112 w 170"/>
                  <a:gd name="T3" fmla="*/ 136 h 136"/>
                  <a:gd name="T4" fmla="*/ 112 w 170"/>
                  <a:gd name="T5" fmla="*/ 5 h 136"/>
                  <a:gd name="T6" fmla="*/ 131 w 170"/>
                  <a:gd name="T7" fmla="*/ 6 h 136"/>
                  <a:gd name="T8" fmla="*/ 130 w 170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36">
                    <a:moveTo>
                      <a:pt x="130" y="136"/>
                    </a:moveTo>
                    <a:cubicBezTo>
                      <a:pt x="112" y="136"/>
                      <a:pt x="112" y="136"/>
                      <a:pt x="112" y="136"/>
                    </a:cubicBezTo>
                    <a:cubicBezTo>
                      <a:pt x="0" y="134"/>
                      <a:pt x="11" y="0"/>
                      <a:pt x="112" y="5"/>
                    </a:cubicBezTo>
                    <a:cubicBezTo>
                      <a:pt x="131" y="6"/>
                      <a:pt x="131" y="6"/>
                      <a:pt x="131" y="6"/>
                    </a:cubicBezTo>
                    <a:cubicBezTo>
                      <a:pt x="170" y="9"/>
                      <a:pt x="156" y="136"/>
                      <a:pt x="130" y="136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4912" y="3497"/>
                <a:ext cx="269" cy="249"/>
              </a:xfrm>
              <a:custGeom>
                <a:avLst/>
                <a:gdLst>
                  <a:gd name="T0" fmla="*/ 32 w 169"/>
                  <a:gd name="T1" fmla="*/ 139 h 156"/>
                  <a:gd name="T2" fmla="*/ 51 w 169"/>
                  <a:gd name="T3" fmla="*/ 141 h 156"/>
                  <a:gd name="T4" fmla="*/ 68 w 169"/>
                  <a:gd name="T5" fmla="*/ 5 h 156"/>
                  <a:gd name="T6" fmla="*/ 48 w 169"/>
                  <a:gd name="T7" fmla="*/ 4 h 156"/>
                  <a:gd name="T8" fmla="*/ 32 w 169"/>
                  <a:gd name="T9" fmla="*/ 13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56">
                    <a:moveTo>
                      <a:pt x="32" y="139"/>
                    </a:moveTo>
                    <a:cubicBezTo>
                      <a:pt x="51" y="141"/>
                      <a:pt x="51" y="141"/>
                      <a:pt x="51" y="141"/>
                    </a:cubicBezTo>
                    <a:cubicBezTo>
                      <a:pt x="161" y="156"/>
                      <a:pt x="169" y="14"/>
                      <a:pt x="68" y="5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" y="0"/>
                      <a:pt x="0" y="136"/>
                      <a:pt x="32" y="13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803" y="3609"/>
                <a:ext cx="169" cy="110"/>
              </a:xfrm>
              <a:custGeom>
                <a:avLst/>
                <a:gdLst>
                  <a:gd name="T0" fmla="*/ 95 w 106"/>
                  <a:gd name="T1" fmla="*/ 0 h 69"/>
                  <a:gd name="T2" fmla="*/ 15 w 106"/>
                  <a:gd name="T3" fmla="*/ 27 h 69"/>
                  <a:gd name="T4" fmla="*/ 3 w 106"/>
                  <a:gd name="T5" fmla="*/ 69 h 69"/>
                  <a:gd name="T6" fmla="*/ 106 w 106"/>
                  <a:gd name="T7" fmla="*/ 33 h 69"/>
                  <a:gd name="T8" fmla="*/ 95 w 106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69">
                    <a:moveTo>
                      <a:pt x="95" y="0"/>
                    </a:moveTo>
                    <a:cubicBezTo>
                      <a:pt x="57" y="13"/>
                      <a:pt x="21" y="25"/>
                      <a:pt x="15" y="27"/>
                    </a:cubicBezTo>
                    <a:cubicBezTo>
                      <a:pt x="2" y="33"/>
                      <a:pt x="0" y="49"/>
                      <a:pt x="3" y="69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4" y="22"/>
                      <a:pt x="100" y="11"/>
                      <a:pt x="95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3" name="Pie 42"/>
            <p:cNvSpPr/>
            <p:nvPr/>
          </p:nvSpPr>
          <p:spPr>
            <a:xfrm>
              <a:off x="3624943" y="5540161"/>
              <a:ext cx="2442259" cy="2685371"/>
            </a:xfrm>
            <a:prstGeom prst="pie">
              <a:avLst>
                <a:gd name="adj1" fmla="val 10792892"/>
                <a:gd name="adj2" fmla="val 1620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901679" y="3621756"/>
            <a:ext cx="45778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 is what you get.</a:t>
            </a:r>
          </a:p>
        </p:txBody>
      </p:sp>
      <p:sp>
        <p:nvSpPr>
          <p:cNvPr id="2" name="Rectangle 1"/>
          <p:cNvSpPr/>
          <p:nvPr/>
        </p:nvSpPr>
        <p:spPr>
          <a:xfrm>
            <a:off x="2474272" y="2723782"/>
            <a:ext cx="50055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MARKET CAN PRICE THINGS WRONG</a:t>
            </a:r>
          </a:p>
        </p:txBody>
      </p:sp>
      <p:sp>
        <p:nvSpPr>
          <p:cNvPr id="4" name="Rectangle 3"/>
          <p:cNvSpPr/>
          <p:nvPr/>
        </p:nvSpPr>
        <p:spPr>
          <a:xfrm>
            <a:off x="2161978" y="3024536"/>
            <a:ext cx="43246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 is what you pay. </a:t>
            </a:r>
          </a:p>
        </p:txBody>
      </p:sp>
      <p:grpSp>
        <p:nvGrpSpPr>
          <p:cNvPr id="36" name="Group 4"/>
          <p:cNvGrpSpPr>
            <a:grpSpLocks noChangeAspect="1"/>
          </p:cNvGrpSpPr>
          <p:nvPr/>
        </p:nvGrpSpPr>
        <p:grpSpPr bwMode="auto">
          <a:xfrm flipH="1" flipV="1">
            <a:off x="1280212" y="2832808"/>
            <a:ext cx="780684" cy="688408"/>
            <a:chOff x="-534" y="203"/>
            <a:chExt cx="533" cy="470"/>
          </a:xfrm>
          <a:solidFill>
            <a:schemeClr val="accent1"/>
          </a:solidFill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5155892" y="3795926"/>
            <a:ext cx="780684" cy="688408"/>
            <a:chOff x="-534" y="203"/>
            <a:chExt cx="533" cy="470"/>
          </a:xfrm>
          <a:solidFill>
            <a:schemeClr val="accent1"/>
          </a:solidFill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155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27521" y="607219"/>
            <a:ext cx="5780088" cy="5643563"/>
            <a:chOff x="589" y="332"/>
            <a:chExt cx="3641" cy="355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124" y="554"/>
              <a:ext cx="568" cy="1417"/>
            </a:xfrm>
            <a:custGeom>
              <a:avLst/>
              <a:gdLst>
                <a:gd name="T0" fmla="*/ 147 w 429"/>
                <a:gd name="T1" fmla="*/ 59 h 1070"/>
                <a:gd name="T2" fmla="*/ 49 w 429"/>
                <a:gd name="T3" fmla="*/ 119 h 1070"/>
                <a:gd name="T4" fmla="*/ 71 w 429"/>
                <a:gd name="T5" fmla="*/ 573 h 1070"/>
                <a:gd name="T6" fmla="*/ 158 w 429"/>
                <a:gd name="T7" fmla="*/ 968 h 1070"/>
                <a:gd name="T8" fmla="*/ 194 w 429"/>
                <a:gd name="T9" fmla="*/ 909 h 1070"/>
                <a:gd name="T10" fmla="*/ 238 w 429"/>
                <a:gd name="T11" fmla="*/ 1070 h 1070"/>
                <a:gd name="T12" fmla="*/ 314 w 429"/>
                <a:gd name="T13" fmla="*/ 937 h 1070"/>
                <a:gd name="T14" fmla="*/ 316 w 429"/>
                <a:gd name="T15" fmla="*/ 1026 h 1070"/>
                <a:gd name="T16" fmla="*/ 424 w 429"/>
                <a:gd name="T17" fmla="*/ 556 h 1070"/>
                <a:gd name="T18" fmla="*/ 369 w 429"/>
                <a:gd name="T19" fmla="*/ 124 h 1070"/>
                <a:gd name="T20" fmla="*/ 147 w 429"/>
                <a:gd name="T21" fmla="*/ 59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9" h="1070">
                  <a:moveTo>
                    <a:pt x="147" y="59"/>
                  </a:moveTo>
                  <a:cubicBezTo>
                    <a:pt x="147" y="59"/>
                    <a:pt x="76" y="68"/>
                    <a:pt x="49" y="119"/>
                  </a:cubicBezTo>
                  <a:cubicBezTo>
                    <a:pt x="22" y="169"/>
                    <a:pt x="0" y="364"/>
                    <a:pt x="71" y="573"/>
                  </a:cubicBezTo>
                  <a:cubicBezTo>
                    <a:pt x="142" y="782"/>
                    <a:pt x="158" y="968"/>
                    <a:pt x="158" y="968"/>
                  </a:cubicBezTo>
                  <a:cubicBezTo>
                    <a:pt x="194" y="909"/>
                    <a:pt x="194" y="909"/>
                    <a:pt x="194" y="909"/>
                  </a:cubicBezTo>
                  <a:cubicBezTo>
                    <a:pt x="238" y="1070"/>
                    <a:pt x="238" y="1070"/>
                    <a:pt x="238" y="1070"/>
                  </a:cubicBezTo>
                  <a:cubicBezTo>
                    <a:pt x="238" y="1070"/>
                    <a:pt x="303" y="1030"/>
                    <a:pt x="314" y="937"/>
                  </a:cubicBezTo>
                  <a:cubicBezTo>
                    <a:pt x="314" y="937"/>
                    <a:pt x="328" y="1005"/>
                    <a:pt x="316" y="1026"/>
                  </a:cubicBezTo>
                  <a:cubicBezTo>
                    <a:pt x="316" y="1026"/>
                    <a:pt x="419" y="809"/>
                    <a:pt x="424" y="556"/>
                  </a:cubicBezTo>
                  <a:cubicBezTo>
                    <a:pt x="429" y="302"/>
                    <a:pt x="415" y="197"/>
                    <a:pt x="369" y="124"/>
                  </a:cubicBezTo>
                  <a:cubicBezTo>
                    <a:pt x="323" y="50"/>
                    <a:pt x="245" y="0"/>
                    <a:pt x="147" y="59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632" y="2079"/>
              <a:ext cx="1051" cy="1508"/>
            </a:xfrm>
            <a:custGeom>
              <a:avLst/>
              <a:gdLst>
                <a:gd name="T0" fmla="*/ 77 w 794"/>
                <a:gd name="T1" fmla="*/ 17 h 1139"/>
                <a:gd name="T2" fmla="*/ 0 w 794"/>
                <a:gd name="T3" fmla="*/ 566 h 1139"/>
                <a:gd name="T4" fmla="*/ 157 w 794"/>
                <a:gd name="T5" fmla="*/ 992 h 1139"/>
                <a:gd name="T6" fmla="*/ 157 w 794"/>
                <a:gd name="T7" fmla="*/ 1024 h 1139"/>
                <a:gd name="T8" fmla="*/ 174 w 794"/>
                <a:gd name="T9" fmla="*/ 1052 h 1139"/>
                <a:gd name="T10" fmla="*/ 187 w 794"/>
                <a:gd name="T11" fmla="*/ 1090 h 1139"/>
                <a:gd name="T12" fmla="*/ 187 w 794"/>
                <a:gd name="T13" fmla="*/ 1119 h 1139"/>
                <a:gd name="T14" fmla="*/ 281 w 794"/>
                <a:gd name="T15" fmla="*/ 1103 h 1139"/>
                <a:gd name="T16" fmla="*/ 258 w 794"/>
                <a:gd name="T17" fmla="*/ 1024 h 1139"/>
                <a:gd name="T18" fmla="*/ 242 w 794"/>
                <a:gd name="T19" fmla="*/ 972 h 1139"/>
                <a:gd name="T20" fmla="*/ 152 w 794"/>
                <a:gd name="T21" fmla="*/ 581 h 1139"/>
                <a:gd name="T22" fmla="*/ 270 w 794"/>
                <a:gd name="T23" fmla="*/ 190 h 1139"/>
                <a:gd name="T24" fmla="*/ 571 w 794"/>
                <a:gd name="T25" fmla="*/ 532 h 1139"/>
                <a:gd name="T26" fmla="*/ 680 w 794"/>
                <a:gd name="T27" fmla="*/ 881 h 1139"/>
                <a:gd name="T28" fmla="*/ 680 w 794"/>
                <a:gd name="T29" fmla="*/ 921 h 1139"/>
                <a:gd name="T30" fmla="*/ 703 w 794"/>
                <a:gd name="T31" fmla="*/ 1008 h 1139"/>
                <a:gd name="T32" fmla="*/ 726 w 794"/>
                <a:gd name="T33" fmla="*/ 1042 h 1139"/>
                <a:gd name="T34" fmla="*/ 788 w 794"/>
                <a:gd name="T35" fmla="*/ 1021 h 1139"/>
                <a:gd name="T36" fmla="*/ 772 w 794"/>
                <a:gd name="T37" fmla="*/ 900 h 1139"/>
                <a:gd name="T38" fmla="*/ 759 w 794"/>
                <a:gd name="T39" fmla="*/ 849 h 1139"/>
                <a:gd name="T40" fmla="*/ 707 w 794"/>
                <a:gd name="T41" fmla="*/ 502 h 1139"/>
                <a:gd name="T42" fmla="*/ 438 w 794"/>
                <a:gd name="T43" fmla="*/ 43 h 1139"/>
                <a:gd name="T44" fmla="*/ 77 w 794"/>
                <a:gd name="T45" fmla="*/ 17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1139">
                  <a:moveTo>
                    <a:pt x="77" y="17"/>
                  </a:moveTo>
                  <a:cubicBezTo>
                    <a:pt x="77" y="17"/>
                    <a:pt x="0" y="517"/>
                    <a:pt x="0" y="566"/>
                  </a:cubicBezTo>
                  <a:cubicBezTo>
                    <a:pt x="0" y="615"/>
                    <a:pt x="147" y="966"/>
                    <a:pt x="157" y="992"/>
                  </a:cubicBezTo>
                  <a:cubicBezTo>
                    <a:pt x="157" y="992"/>
                    <a:pt x="161" y="1010"/>
                    <a:pt x="157" y="1024"/>
                  </a:cubicBezTo>
                  <a:cubicBezTo>
                    <a:pt x="153" y="1038"/>
                    <a:pt x="167" y="1050"/>
                    <a:pt x="174" y="1052"/>
                  </a:cubicBezTo>
                  <a:cubicBezTo>
                    <a:pt x="180" y="1055"/>
                    <a:pt x="187" y="1082"/>
                    <a:pt x="187" y="1090"/>
                  </a:cubicBezTo>
                  <a:cubicBezTo>
                    <a:pt x="187" y="1119"/>
                    <a:pt x="187" y="1119"/>
                    <a:pt x="187" y="1119"/>
                  </a:cubicBezTo>
                  <a:cubicBezTo>
                    <a:pt x="187" y="1119"/>
                    <a:pt x="223" y="1139"/>
                    <a:pt x="281" y="1103"/>
                  </a:cubicBezTo>
                  <a:cubicBezTo>
                    <a:pt x="281" y="1103"/>
                    <a:pt x="258" y="1034"/>
                    <a:pt x="258" y="1024"/>
                  </a:cubicBezTo>
                  <a:cubicBezTo>
                    <a:pt x="258" y="1014"/>
                    <a:pt x="252" y="984"/>
                    <a:pt x="242" y="972"/>
                  </a:cubicBezTo>
                  <a:cubicBezTo>
                    <a:pt x="232" y="961"/>
                    <a:pt x="154" y="619"/>
                    <a:pt x="152" y="581"/>
                  </a:cubicBezTo>
                  <a:cubicBezTo>
                    <a:pt x="149" y="542"/>
                    <a:pt x="252" y="207"/>
                    <a:pt x="270" y="190"/>
                  </a:cubicBezTo>
                  <a:cubicBezTo>
                    <a:pt x="270" y="190"/>
                    <a:pt x="540" y="493"/>
                    <a:pt x="571" y="532"/>
                  </a:cubicBezTo>
                  <a:cubicBezTo>
                    <a:pt x="571" y="532"/>
                    <a:pt x="678" y="857"/>
                    <a:pt x="680" y="881"/>
                  </a:cubicBezTo>
                  <a:cubicBezTo>
                    <a:pt x="680" y="881"/>
                    <a:pt x="658" y="907"/>
                    <a:pt x="680" y="921"/>
                  </a:cubicBezTo>
                  <a:cubicBezTo>
                    <a:pt x="701" y="934"/>
                    <a:pt x="699" y="998"/>
                    <a:pt x="703" y="1008"/>
                  </a:cubicBezTo>
                  <a:cubicBezTo>
                    <a:pt x="707" y="1017"/>
                    <a:pt x="709" y="1042"/>
                    <a:pt x="726" y="1042"/>
                  </a:cubicBezTo>
                  <a:cubicBezTo>
                    <a:pt x="743" y="1043"/>
                    <a:pt x="782" y="1031"/>
                    <a:pt x="788" y="1021"/>
                  </a:cubicBezTo>
                  <a:cubicBezTo>
                    <a:pt x="794" y="1012"/>
                    <a:pt x="772" y="917"/>
                    <a:pt x="772" y="900"/>
                  </a:cubicBezTo>
                  <a:cubicBezTo>
                    <a:pt x="772" y="882"/>
                    <a:pt x="759" y="849"/>
                    <a:pt x="759" y="849"/>
                  </a:cubicBezTo>
                  <a:cubicBezTo>
                    <a:pt x="759" y="849"/>
                    <a:pt x="716" y="532"/>
                    <a:pt x="707" y="502"/>
                  </a:cubicBezTo>
                  <a:cubicBezTo>
                    <a:pt x="697" y="472"/>
                    <a:pt x="457" y="86"/>
                    <a:pt x="438" y="43"/>
                  </a:cubicBezTo>
                  <a:cubicBezTo>
                    <a:pt x="419" y="0"/>
                    <a:pt x="77" y="17"/>
                    <a:pt x="77" y="17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80" y="3274"/>
              <a:ext cx="376" cy="307"/>
            </a:xfrm>
            <a:custGeom>
              <a:avLst/>
              <a:gdLst>
                <a:gd name="T0" fmla="*/ 56 w 284"/>
                <a:gd name="T1" fmla="*/ 120 h 232"/>
                <a:gd name="T2" fmla="*/ 145 w 284"/>
                <a:gd name="T3" fmla="*/ 105 h 232"/>
                <a:gd name="T4" fmla="*/ 215 w 284"/>
                <a:gd name="T5" fmla="*/ 3 h 232"/>
                <a:gd name="T6" fmla="*/ 284 w 284"/>
                <a:gd name="T7" fmla="*/ 39 h 232"/>
                <a:gd name="T8" fmla="*/ 145 w 284"/>
                <a:gd name="T9" fmla="*/ 206 h 232"/>
                <a:gd name="T10" fmla="*/ 116 w 284"/>
                <a:gd name="T11" fmla="*/ 196 h 232"/>
                <a:gd name="T12" fmla="*/ 114 w 284"/>
                <a:gd name="T13" fmla="*/ 217 h 232"/>
                <a:gd name="T14" fmla="*/ 19 w 284"/>
                <a:gd name="T15" fmla="*/ 230 h 232"/>
                <a:gd name="T16" fmla="*/ 2 w 284"/>
                <a:gd name="T17" fmla="*/ 138 h 232"/>
                <a:gd name="T18" fmla="*/ 56 w 284"/>
                <a:gd name="T19" fmla="*/ 12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232">
                  <a:moveTo>
                    <a:pt x="56" y="120"/>
                  </a:moveTo>
                  <a:cubicBezTo>
                    <a:pt x="56" y="120"/>
                    <a:pt x="137" y="113"/>
                    <a:pt x="145" y="105"/>
                  </a:cubicBezTo>
                  <a:cubicBezTo>
                    <a:pt x="153" y="97"/>
                    <a:pt x="201" y="0"/>
                    <a:pt x="215" y="3"/>
                  </a:cubicBezTo>
                  <a:cubicBezTo>
                    <a:pt x="228" y="6"/>
                    <a:pt x="273" y="22"/>
                    <a:pt x="284" y="39"/>
                  </a:cubicBezTo>
                  <a:cubicBezTo>
                    <a:pt x="284" y="39"/>
                    <a:pt x="182" y="191"/>
                    <a:pt x="145" y="206"/>
                  </a:cubicBezTo>
                  <a:cubicBezTo>
                    <a:pt x="145" y="206"/>
                    <a:pt x="122" y="194"/>
                    <a:pt x="116" y="196"/>
                  </a:cubicBezTo>
                  <a:cubicBezTo>
                    <a:pt x="110" y="198"/>
                    <a:pt x="114" y="217"/>
                    <a:pt x="114" y="217"/>
                  </a:cubicBezTo>
                  <a:cubicBezTo>
                    <a:pt x="114" y="217"/>
                    <a:pt x="37" y="232"/>
                    <a:pt x="19" y="230"/>
                  </a:cubicBezTo>
                  <a:cubicBezTo>
                    <a:pt x="2" y="229"/>
                    <a:pt x="0" y="151"/>
                    <a:pt x="2" y="138"/>
                  </a:cubicBezTo>
                  <a:cubicBezTo>
                    <a:pt x="4" y="124"/>
                    <a:pt x="56" y="120"/>
                    <a:pt x="56" y="120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704" y="3541"/>
              <a:ext cx="355" cy="315"/>
            </a:xfrm>
            <a:custGeom>
              <a:avLst/>
              <a:gdLst>
                <a:gd name="T0" fmla="*/ 146 w 268"/>
                <a:gd name="T1" fmla="*/ 15 h 238"/>
                <a:gd name="T2" fmla="*/ 111 w 268"/>
                <a:gd name="T3" fmla="*/ 129 h 238"/>
                <a:gd name="T4" fmla="*/ 9 w 268"/>
                <a:gd name="T5" fmla="*/ 224 h 238"/>
                <a:gd name="T6" fmla="*/ 191 w 268"/>
                <a:gd name="T7" fmla="*/ 214 h 238"/>
                <a:gd name="T8" fmla="*/ 231 w 268"/>
                <a:gd name="T9" fmla="*/ 141 h 238"/>
                <a:gd name="T10" fmla="*/ 222 w 268"/>
                <a:gd name="T11" fmla="*/ 104 h 238"/>
                <a:gd name="T12" fmla="*/ 252 w 268"/>
                <a:gd name="T13" fmla="*/ 88 h 238"/>
                <a:gd name="T14" fmla="*/ 268 w 268"/>
                <a:gd name="T15" fmla="*/ 28 h 238"/>
                <a:gd name="T16" fmla="*/ 196 w 268"/>
                <a:gd name="T17" fmla="*/ 2 h 238"/>
                <a:gd name="T18" fmla="*/ 146 w 268"/>
                <a:gd name="T19" fmla="*/ 15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238">
                  <a:moveTo>
                    <a:pt x="146" y="15"/>
                  </a:moveTo>
                  <a:cubicBezTo>
                    <a:pt x="146" y="15"/>
                    <a:pt x="125" y="112"/>
                    <a:pt x="111" y="129"/>
                  </a:cubicBezTo>
                  <a:cubicBezTo>
                    <a:pt x="98" y="147"/>
                    <a:pt x="0" y="124"/>
                    <a:pt x="9" y="224"/>
                  </a:cubicBezTo>
                  <a:cubicBezTo>
                    <a:pt x="9" y="224"/>
                    <a:pt x="169" y="238"/>
                    <a:pt x="191" y="214"/>
                  </a:cubicBezTo>
                  <a:cubicBezTo>
                    <a:pt x="212" y="191"/>
                    <a:pt x="231" y="141"/>
                    <a:pt x="231" y="141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49" y="96"/>
                    <a:pt x="252" y="88"/>
                  </a:cubicBezTo>
                  <a:cubicBezTo>
                    <a:pt x="256" y="79"/>
                    <a:pt x="268" y="28"/>
                    <a:pt x="268" y="28"/>
                  </a:cubicBezTo>
                  <a:cubicBezTo>
                    <a:pt x="268" y="28"/>
                    <a:pt x="220" y="0"/>
                    <a:pt x="196" y="2"/>
                  </a:cubicBezTo>
                  <a:cubicBezTo>
                    <a:pt x="173" y="4"/>
                    <a:pt x="146" y="15"/>
                    <a:pt x="146" y="15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632" y="1255"/>
              <a:ext cx="709" cy="962"/>
            </a:xfrm>
            <a:custGeom>
              <a:avLst/>
              <a:gdLst>
                <a:gd name="T0" fmla="*/ 132 w 535"/>
                <a:gd name="T1" fmla="*/ 8 h 727"/>
                <a:gd name="T2" fmla="*/ 0 w 535"/>
                <a:gd name="T3" fmla="*/ 22 h 727"/>
                <a:gd name="T4" fmla="*/ 66 w 535"/>
                <a:gd name="T5" fmla="*/ 385 h 727"/>
                <a:gd name="T6" fmla="*/ 20 w 535"/>
                <a:gd name="T7" fmla="*/ 646 h 727"/>
                <a:gd name="T8" fmla="*/ 216 w 535"/>
                <a:gd name="T9" fmla="*/ 727 h 727"/>
                <a:gd name="T10" fmla="*/ 236 w 535"/>
                <a:gd name="T11" fmla="*/ 643 h 727"/>
                <a:gd name="T12" fmla="*/ 278 w 535"/>
                <a:gd name="T13" fmla="*/ 722 h 727"/>
                <a:gd name="T14" fmla="*/ 497 w 535"/>
                <a:gd name="T15" fmla="*/ 640 h 727"/>
                <a:gd name="T16" fmla="*/ 442 w 535"/>
                <a:gd name="T17" fmla="*/ 421 h 727"/>
                <a:gd name="T18" fmla="*/ 508 w 535"/>
                <a:gd name="T19" fmla="*/ 175 h 727"/>
                <a:gd name="T20" fmla="*/ 508 w 535"/>
                <a:gd name="T21" fmla="*/ 37 h 727"/>
                <a:gd name="T22" fmla="*/ 311 w 535"/>
                <a:gd name="T23" fmla="*/ 10 h 727"/>
                <a:gd name="T24" fmla="*/ 132 w 535"/>
                <a:gd name="T25" fmla="*/ 8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5" h="727">
                  <a:moveTo>
                    <a:pt x="132" y="8"/>
                  </a:moveTo>
                  <a:cubicBezTo>
                    <a:pt x="132" y="8"/>
                    <a:pt x="73" y="0"/>
                    <a:pt x="0" y="22"/>
                  </a:cubicBezTo>
                  <a:cubicBezTo>
                    <a:pt x="0" y="22"/>
                    <a:pt x="24" y="251"/>
                    <a:pt x="66" y="385"/>
                  </a:cubicBezTo>
                  <a:cubicBezTo>
                    <a:pt x="66" y="385"/>
                    <a:pt x="23" y="622"/>
                    <a:pt x="20" y="646"/>
                  </a:cubicBezTo>
                  <a:cubicBezTo>
                    <a:pt x="20" y="646"/>
                    <a:pt x="151" y="719"/>
                    <a:pt x="216" y="727"/>
                  </a:cubicBezTo>
                  <a:cubicBezTo>
                    <a:pt x="236" y="643"/>
                    <a:pt x="236" y="643"/>
                    <a:pt x="236" y="643"/>
                  </a:cubicBezTo>
                  <a:cubicBezTo>
                    <a:pt x="236" y="643"/>
                    <a:pt x="255" y="726"/>
                    <a:pt x="278" y="722"/>
                  </a:cubicBezTo>
                  <a:cubicBezTo>
                    <a:pt x="278" y="722"/>
                    <a:pt x="441" y="700"/>
                    <a:pt x="497" y="640"/>
                  </a:cubicBezTo>
                  <a:cubicBezTo>
                    <a:pt x="497" y="640"/>
                    <a:pt x="443" y="444"/>
                    <a:pt x="442" y="421"/>
                  </a:cubicBezTo>
                  <a:cubicBezTo>
                    <a:pt x="441" y="398"/>
                    <a:pt x="496" y="231"/>
                    <a:pt x="508" y="175"/>
                  </a:cubicBezTo>
                  <a:cubicBezTo>
                    <a:pt x="519" y="120"/>
                    <a:pt x="535" y="52"/>
                    <a:pt x="508" y="37"/>
                  </a:cubicBezTo>
                  <a:cubicBezTo>
                    <a:pt x="480" y="23"/>
                    <a:pt x="337" y="6"/>
                    <a:pt x="311" y="10"/>
                  </a:cubicBezTo>
                  <a:cubicBezTo>
                    <a:pt x="286" y="13"/>
                    <a:pt x="132" y="8"/>
                    <a:pt x="132" y="8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794" y="1227"/>
              <a:ext cx="160" cy="175"/>
            </a:xfrm>
            <a:custGeom>
              <a:avLst/>
              <a:gdLst>
                <a:gd name="T0" fmla="*/ 76 w 121"/>
                <a:gd name="T1" fmla="*/ 43 h 132"/>
                <a:gd name="T2" fmla="*/ 121 w 121"/>
                <a:gd name="T3" fmla="*/ 80 h 132"/>
                <a:gd name="T4" fmla="*/ 82 w 121"/>
                <a:gd name="T5" fmla="*/ 128 h 132"/>
                <a:gd name="T6" fmla="*/ 2 w 121"/>
                <a:gd name="T7" fmla="*/ 18 h 132"/>
                <a:gd name="T8" fmla="*/ 52 w 121"/>
                <a:gd name="T9" fmla="*/ 0 h 132"/>
                <a:gd name="T10" fmla="*/ 76 w 121"/>
                <a:gd name="T11" fmla="*/ 4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32">
                  <a:moveTo>
                    <a:pt x="76" y="43"/>
                  </a:moveTo>
                  <a:cubicBezTo>
                    <a:pt x="121" y="80"/>
                    <a:pt x="121" y="80"/>
                    <a:pt x="121" y="80"/>
                  </a:cubicBezTo>
                  <a:cubicBezTo>
                    <a:pt x="121" y="80"/>
                    <a:pt x="84" y="124"/>
                    <a:pt x="82" y="128"/>
                  </a:cubicBezTo>
                  <a:cubicBezTo>
                    <a:pt x="81" y="132"/>
                    <a:pt x="5" y="35"/>
                    <a:pt x="2" y="18"/>
                  </a:cubicBezTo>
                  <a:cubicBezTo>
                    <a:pt x="0" y="2"/>
                    <a:pt x="52" y="0"/>
                    <a:pt x="52" y="0"/>
                  </a:cubicBezTo>
                  <a:lnTo>
                    <a:pt x="76" y="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934" y="1226"/>
              <a:ext cx="184" cy="170"/>
            </a:xfrm>
            <a:custGeom>
              <a:avLst/>
              <a:gdLst>
                <a:gd name="T0" fmla="*/ 104 w 139"/>
                <a:gd name="T1" fmla="*/ 0 h 129"/>
                <a:gd name="T2" fmla="*/ 0 w 139"/>
                <a:gd name="T3" fmla="*/ 81 h 129"/>
                <a:gd name="T4" fmla="*/ 64 w 139"/>
                <a:gd name="T5" fmla="*/ 129 h 129"/>
                <a:gd name="T6" fmla="*/ 139 w 139"/>
                <a:gd name="T7" fmla="*/ 34 h 129"/>
                <a:gd name="T8" fmla="*/ 139 w 139"/>
                <a:gd name="T9" fmla="*/ 30 h 129"/>
                <a:gd name="T10" fmla="*/ 104 w 139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29">
                  <a:moveTo>
                    <a:pt x="104" y="0"/>
                  </a:moveTo>
                  <a:cubicBezTo>
                    <a:pt x="100" y="0"/>
                    <a:pt x="0" y="81"/>
                    <a:pt x="0" y="81"/>
                  </a:cubicBezTo>
                  <a:cubicBezTo>
                    <a:pt x="0" y="81"/>
                    <a:pt x="59" y="123"/>
                    <a:pt x="64" y="129"/>
                  </a:cubicBezTo>
                  <a:cubicBezTo>
                    <a:pt x="64" y="129"/>
                    <a:pt x="139" y="59"/>
                    <a:pt x="139" y="34"/>
                  </a:cubicBezTo>
                  <a:cubicBezTo>
                    <a:pt x="139" y="30"/>
                    <a:pt x="139" y="30"/>
                    <a:pt x="139" y="30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894" y="1359"/>
              <a:ext cx="51" cy="728"/>
            </a:xfrm>
            <a:custGeom>
              <a:avLst/>
              <a:gdLst>
                <a:gd name="T0" fmla="*/ 33 w 38"/>
                <a:gd name="T1" fmla="*/ 0 h 550"/>
                <a:gd name="T2" fmla="*/ 38 w 38"/>
                <a:gd name="T3" fmla="*/ 550 h 550"/>
                <a:gd name="T4" fmla="*/ 33 w 38"/>
                <a:gd name="T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50">
                  <a:moveTo>
                    <a:pt x="33" y="0"/>
                  </a:moveTo>
                  <a:cubicBezTo>
                    <a:pt x="33" y="0"/>
                    <a:pt x="18" y="415"/>
                    <a:pt x="38" y="550"/>
                  </a:cubicBezTo>
                  <a:cubicBezTo>
                    <a:pt x="38" y="550"/>
                    <a:pt x="0" y="266"/>
                    <a:pt x="33" y="0"/>
                  </a:cubicBezTo>
                </a:path>
              </a:pathLst>
            </a:custGeom>
            <a:solidFill>
              <a:srgbClr val="458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2871" y="1445"/>
              <a:ext cx="26" cy="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2871" y="1592"/>
              <a:ext cx="25" cy="3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2871" y="1764"/>
              <a:ext cx="26" cy="3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884" y="1931"/>
              <a:ext cx="25" cy="40"/>
            </a:xfrm>
            <a:prstGeom prst="ellipse">
              <a:avLst/>
            </a:prstGeom>
            <a:solidFill>
              <a:srgbClr val="458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2884" y="2117"/>
              <a:ext cx="25" cy="3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994" y="1473"/>
              <a:ext cx="176" cy="189"/>
            </a:xfrm>
            <a:custGeom>
              <a:avLst/>
              <a:gdLst>
                <a:gd name="T0" fmla="*/ 5 w 133"/>
                <a:gd name="T1" fmla="*/ 0 h 143"/>
                <a:gd name="T2" fmla="*/ 133 w 133"/>
                <a:gd name="T3" fmla="*/ 9 h 143"/>
                <a:gd name="T4" fmla="*/ 122 w 133"/>
                <a:gd name="T5" fmla="*/ 104 h 143"/>
                <a:gd name="T6" fmla="*/ 59 w 133"/>
                <a:gd name="T7" fmla="*/ 143 h 143"/>
                <a:gd name="T8" fmla="*/ 5 w 133"/>
                <a:gd name="T9" fmla="*/ 104 h 143"/>
                <a:gd name="T10" fmla="*/ 5 w 133"/>
                <a:gd name="T11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43">
                  <a:moveTo>
                    <a:pt x="5" y="0"/>
                  </a:moveTo>
                  <a:cubicBezTo>
                    <a:pt x="5" y="0"/>
                    <a:pt x="126" y="9"/>
                    <a:pt x="133" y="9"/>
                  </a:cubicBezTo>
                  <a:cubicBezTo>
                    <a:pt x="133" y="9"/>
                    <a:pt x="126" y="99"/>
                    <a:pt x="122" y="104"/>
                  </a:cubicBezTo>
                  <a:cubicBezTo>
                    <a:pt x="119" y="110"/>
                    <a:pt x="66" y="143"/>
                    <a:pt x="59" y="143"/>
                  </a:cubicBezTo>
                  <a:cubicBezTo>
                    <a:pt x="53" y="143"/>
                    <a:pt x="10" y="113"/>
                    <a:pt x="5" y="104"/>
                  </a:cubicBezTo>
                  <a:cubicBezTo>
                    <a:pt x="0" y="95"/>
                    <a:pt x="5" y="0"/>
                    <a:pt x="5" y="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120" y="1284"/>
              <a:ext cx="545" cy="506"/>
            </a:xfrm>
            <a:custGeom>
              <a:avLst/>
              <a:gdLst>
                <a:gd name="T0" fmla="*/ 387 w 412"/>
                <a:gd name="T1" fmla="*/ 0 h 382"/>
                <a:gd name="T2" fmla="*/ 227 w 412"/>
                <a:gd name="T3" fmla="*/ 262 h 382"/>
                <a:gd name="T4" fmla="*/ 67 w 412"/>
                <a:gd name="T5" fmla="*/ 3 h 382"/>
                <a:gd name="T6" fmla="*/ 4 w 412"/>
                <a:gd name="T7" fmla="*/ 85 h 382"/>
                <a:gd name="T8" fmla="*/ 238 w 412"/>
                <a:gd name="T9" fmla="*/ 378 h 382"/>
                <a:gd name="T10" fmla="*/ 412 w 412"/>
                <a:gd name="T11" fmla="*/ 182 h 382"/>
                <a:gd name="T12" fmla="*/ 387 w 412"/>
                <a:gd name="T13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382">
                  <a:moveTo>
                    <a:pt x="387" y="0"/>
                  </a:moveTo>
                  <a:cubicBezTo>
                    <a:pt x="387" y="0"/>
                    <a:pt x="254" y="247"/>
                    <a:pt x="227" y="262"/>
                  </a:cubicBezTo>
                  <a:cubicBezTo>
                    <a:pt x="200" y="278"/>
                    <a:pt x="67" y="3"/>
                    <a:pt x="67" y="3"/>
                  </a:cubicBezTo>
                  <a:cubicBezTo>
                    <a:pt x="67" y="3"/>
                    <a:pt x="8" y="52"/>
                    <a:pt x="4" y="85"/>
                  </a:cubicBezTo>
                  <a:cubicBezTo>
                    <a:pt x="0" y="118"/>
                    <a:pt x="164" y="382"/>
                    <a:pt x="238" y="378"/>
                  </a:cubicBezTo>
                  <a:cubicBezTo>
                    <a:pt x="311" y="373"/>
                    <a:pt x="412" y="182"/>
                    <a:pt x="412" y="182"/>
                  </a:cubicBezTo>
                  <a:cubicBezTo>
                    <a:pt x="412" y="182"/>
                    <a:pt x="412" y="33"/>
                    <a:pt x="387" y="0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191" y="1247"/>
              <a:ext cx="876" cy="504"/>
            </a:xfrm>
            <a:custGeom>
              <a:avLst/>
              <a:gdLst>
                <a:gd name="T0" fmla="*/ 559 w 662"/>
                <a:gd name="T1" fmla="*/ 0 h 381"/>
                <a:gd name="T2" fmla="*/ 662 w 662"/>
                <a:gd name="T3" fmla="*/ 73 h 381"/>
                <a:gd name="T4" fmla="*/ 356 w 662"/>
                <a:gd name="T5" fmla="*/ 373 h 381"/>
                <a:gd name="T6" fmla="*/ 43 w 662"/>
                <a:gd name="T7" fmla="*/ 201 h 381"/>
                <a:gd name="T8" fmla="*/ 12 w 662"/>
                <a:gd name="T9" fmla="*/ 103 h 381"/>
                <a:gd name="T10" fmla="*/ 86 w 662"/>
                <a:gd name="T11" fmla="*/ 43 h 381"/>
                <a:gd name="T12" fmla="*/ 328 w 662"/>
                <a:gd name="T13" fmla="*/ 232 h 381"/>
                <a:gd name="T14" fmla="*/ 559 w 662"/>
                <a:gd name="T15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81">
                  <a:moveTo>
                    <a:pt x="559" y="0"/>
                  </a:moveTo>
                  <a:cubicBezTo>
                    <a:pt x="559" y="0"/>
                    <a:pt x="647" y="42"/>
                    <a:pt x="662" y="73"/>
                  </a:cubicBezTo>
                  <a:cubicBezTo>
                    <a:pt x="662" y="73"/>
                    <a:pt x="485" y="365"/>
                    <a:pt x="356" y="373"/>
                  </a:cubicBezTo>
                  <a:cubicBezTo>
                    <a:pt x="227" y="381"/>
                    <a:pt x="67" y="219"/>
                    <a:pt x="43" y="201"/>
                  </a:cubicBezTo>
                  <a:cubicBezTo>
                    <a:pt x="19" y="183"/>
                    <a:pt x="0" y="147"/>
                    <a:pt x="12" y="103"/>
                  </a:cubicBezTo>
                  <a:cubicBezTo>
                    <a:pt x="24" y="59"/>
                    <a:pt x="72" y="20"/>
                    <a:pt x="86" y="43"/>
                  </a:cubicBezTo>
                  <a:cubicBezTo>
                    <a:pt x="99" y="67"/>
                    <a:pt x="269" y="234"/>
                    <a:pt x="328" y="232"/>
                  </a:cubicBezTo>
                  <a:cubicBezTo>
                    <a:pt x="387" y="229"/>
                    <a:pt x="538" y="49"/>
                    <a:pt x="559" y="0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840" y="982"/>
              <a:ext cx="390" cy="361"/>
            </a:xfrm>
            <a:custGeom>
              <a:avLst/>
              <a:gdLst>
                <a:gd name="T0" fmla="*/ 88 w 295"/>
                <a:gd name="T1" fmla="*/ 228 h 273"/>
                <a:gd name="T2" fmla="*/ 13 w 295"/>
                <a:gd name="T3" fmla="*/ 120 h 273"/>
                <a:gd name="T4" fmla="*/ 43 w 295"/>
                <a:gd name="T5" fmla="*/ 97 h 273"/>
                <a:gd name="T6" fmla="*/ 88 w 295"/>
                <a:gd name="T7" fmla="*/ 139 h 273"/>
                <a:gd name="T8" fmla="*/ 117 w 295"/>
                <a:gd name="T9" fmla="*/ 107 h 273"/>
                <a:gd name="T10" fmla="*/ 144 w 295"/>
                <a:gd name="T11" fmla="*/ 2 h 273"/>
                <a:gd name="T12" fmla="*/ 175 w 295"/>
                <a:gd name="T13" fmla="*/ 7 h 273"/>
                <a:gd name="T14" fmla="*/ 163 w 295"/>
                <a:gd name="T15" fmla="*/ 115 h 273"/>
                <a:gd name="T16" fmla="*/ 230 w 295"/>
                <a:gd name="T17" fmla="*/ 22 h 273"/>
                <a:gd name="T18" fmla="*/ 255 w 295"/>
                <a:gd name="T19" fmla="*/ 46 h 273"/>
                <a:gd name="T20" fmla="*/ 201 w 295"/>
                <a:gd name="T21" fmla="*/ 145 h 273"/>
                <a:gd name="T22" fmla="*/ 284 w 295"/>
                <a:gd name="T23" fmla="*/ 120 h 273"/>
                <a:gd name="T24" fmla="*/ 294 w 295"/>
                <a:gd name="T25" fmla="*/ 152 h 273"/>
                <a:gd name="T26" fmla="*/ 214 w 295"/>
                <a:gd name="T27" fmla="*/ 200 h 273"/>
                <a:gd name="T28" fmla="*/ 152 w 295"/>
                <a:gd name="T29" fmla="*/ 272 h 273"/>
                <a:gd name="T30" fmla="*/ 88 w 295"/>
                <a:gd name="T31" fmla="*/ 22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5" h="273">
                  <a:moveTo>
                    <a:pt x="88" y="228"/>
                  </a:moveTo>
                  <a:cubicBezTo>
                    <a:pt x="88" y="228"/>
                    <a:pt x="27" y="139"/>
                    <a:pt x="13" y="120"/>
                  </a:cubicBezTo>
                  <a:cubicBezTo>
                    <a:pt x="0" y="100"/>
                    <a:pt x="31" y="87"/>
                    <a:pt x="43" y="97"/>
                  </a:cubicBezTo>
                  <a:cubicBezTo>
                    <a:pt x="54" y="108"/>
                    <a:pt x="84" y="136"/>
                    <a:pt x="88" y="139"/>
                  </a:cubicBezTo>
                  <a:cubicBezTo>
                    <a:pt x="93" y="142"/>
                    <a:pt x="112" y="121"/>
                    <a:pt x="117" y="107"/>
                  </a:cubicBezTo>
                  <a:cubicBezTo>
                    <a:pt x="123" y="94"/>
                    <a:pt x="138" y="3"/>
                    <a:pt x="144" y="2"/>
                  </a:cubicBezTo>
                  <a:cubicBezTo>
                    <a:pt x="151" y="0"/>
                    <a:pt x="173" y="1"/>
                    <a:pt x="175" y="7"/>
                  </a:cubicBezTo>
                  <a:cubicBezTo>
                    <a:pt x="178" y="13"/>
                    <a:pt x="160" y="110"/>
                    <a:pt x="163" y="115"/>
                  </a:cubicBezTo>
                  <a:cubicBezTo>
                    <a:pt x="165" y="120"/>
                    <a:pt x="223" y="19"/>
                    <a:pt x="230" y="22"/>
                  </a:cubicBezTo>
                  <a:cubicBezTo>
                    <a:pt x="236" y="24"/>
                    <a:pt x="254" y="38"/>
                    <a:pt x="255" y="46"/>
                  </a:cubicBezTo>
                  <a:cubicBezTo>
                    <a:pt x="257" y="54"/>
                    <a:pt x="200" y="139"/>
                    <a:pt x="201" y="145"/>
                  </a:cubicBezTo>
                  <a:cubicBezTo>
                    <a:pt x="202" y="152"/>
                    <a:pt x="278" y="118"/>
                    <a:pt x="284" y="120"/>
                  </a:cubicBezTo>
                  <a:cubicBezTo>
                    <a:pt x="289" y="121"/>
                    <a:pt x="295" y="149"/>
                    <a:pt x="294" y="152"/>
                  </a:cubicBezTo>
                  <a:cubicBezTo>
                    <a:pt x="293" y="154"/>
                    <a:pt x="223" y="192"/>
                    <a:pt x="214" y="200"/>
                  </a:cubicBezTo>
                  <a:cubicBezTo>
                    <a:pt x="205" y="207"/>
                    <a:pt x="166" y="273"/>
                    <a:pt x="152" y="272"/>
                  </a:cubicBezTo>
                  <a:cubicBezTo>
                    <a:pt x="138" y="270"/>
                    <a:pt x="94" y="237"/>
                    <a:pt x="88" y="228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695" y="1396"/>
              <a:ext cx="445" cy="480"/>
            </a:xfrm>
            <a:custGeom>
              <a:avLst/>
              <a:gdLst>
                <a:gd name="T0" fmla="*/ 276 w 336"/>
                <a:gd name="T1" fmla="*/ 0 h 362"/>
                <a:gd name="T2" fmla="*/ 170 w 336"/>
                <a:gd name="T3" fmla="*/ 211 h 362"/>
                <a:gd name="T4" fmla="*/ 17 w 336"/>
                <a:gd name="T5" fmla="*/ 307 h 362"/>
                <a:gd name="T6" fmla="*/ 8 w 336"/>
                <a:gd name="T7" fmla="*/ 355 h 362"/>
                <a:gd name="T8" fmla="*/ 208 w 336"/>
                <a:gd name="T9" fmla="*/ 260 h 362"/>
                <a:gd name="T10" fmla="*/ 336 w 336"/>
                <a:gd name="T11" fmla="*/ 35 h 362"/>
                <a:gd name="T12" fmla="*/ 276 w 336"/>
                <a:gd name="T13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62">
                  <a:moveTo>
                    <a:pt x="276" y="0"/>
                  </a:moveTo>
                  <a:cubicBezTo>
                    <a:pt x="276" y="0"/>
                    <a:pt x="201" y="175"/>
                    <a:pt x="170" y="211"/>
                  </a:cubicBezTo>
                  <a:cubicBezTo>
                    <a:pt x="139" y="248"/>
                    <a:pt x="17" y="307"/>
                    <a:pt x="17" y="307"/>
                  </a:cubicBezTo>
                  <a:cubicBezTo>
                    <a:pt x="17" y="307"/>
                    <a:pt x="0" y="347"/>
                    <a:pt x="8" y="355"/>
                  </a:cubicBezTo>
                  <a:cubicBezTo>
                    <a:pt x="15" y="362"/>
                    <a:pt x="181" y="291"/>
                    <a:pt x="208" y="260"/>
                  </a:cubicBezTo>
                  <a:cubicBezTo>
                    <a:pt x="236" y="229"/>
                    <a:pt x="336" y="35"/>
                    <a:pt x="336" y="35"/>
                  </a:cubicBezTo>
                  <a:cubicBezTo>
                    <a:pt x="336" y="35"/>
                    <a:pt x="310" y="6"/>
                    <a:pt x="276" y="0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038" y="1227"/>
              <a:ext cx="165" cy="233"/>
            </a:xfrm>
            <a:custGeom>
              <a:avLst/>
              <a:gdLst>
                <a:gd name="T0" fmla="*/ 48 w 125"/>
                <a:gd name="T1" fmla="*/ 176 h 176"/>
                <a:gd name="T2" fmla="*/ 8 w 125"/>
                <a:gd name="T3" fmla="*/ 133 h 176"/>
                <a:gd name="T4" fmla="*/ 62 w 125"/>
                <a:gd name="T5" fmla="*/ 25 h 176"/>
                <a:gd name="T6" fmla="*/ 125 w 125"/>
                <a:gd name="T7" fmla="*/ 0 h 176"/>
                <a:gd name="T8" fmla="*/ 109 w 125"/>
                <a:gd name="T9" fmla="*/ 129 h 176"/>
                <a:gd name="T10" fmla="*/ 48 w 125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76">
                  <a:moveTo>
                    <a:pt x="48" y="176"/>
                  </a:moveTo>
                  <a:cubicBezTo>
                    <a:pt x="48" y="176"/>
                    <a:pt x="16" y="138"/>
                    <a:pt x="8" y="133"/>
                  </a:cubicBezTo>
                  <a:cubicBezTo>
                    <a:pt x="0" y="128"/>
                    <a:pt x="42" y="40"/>
                    <a:pt x="62" y="25"/>
                  </a:cubicBezTo>
                  <a:cubicBezTo>
                    <a:pt x="83" y="9"/>
                    <a:pt x="125" y="0"/>
                    <a:pt x="125" y="0"/>
                  </a:cubicBezTo>
                  <a:cubicBezTo>
                    <a:pt x="125" y="0"/>
                    <a:pt x="112" y="116"/>
                    <a:pt x="109" y="129"/>
                  </a:cubicBezTo>
                  <a:cubicBezTo>
                    <a:pt x="106" y="142"/>
                    <a:pt x="48" y="176"/>
                    <a:pt x="48" y="176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2652" y="1226"/>
              <a:ext cx="103" cy="39"/>
            </a:xfrm>
            <a:custGeom>
              <a:avLst/>
              <a:gdLst>
                <a:gd name="T0" fmla="*/ 0 w 78"/>
                <a:gd name="T1" fmla="*/ 21 h 30"/>
                <a:gd name="T2" fmla="*/ 38 w 78"/>
                <a:gd name="T3" fmla="*/ 1 h 30"/>
                <a:gd name="T4" fmla="*/ 78 w 78"/>
                <a:gd name="T5" fmla="*/ 30 h 30"/>
                <a:gd name="T6" fmla="*/ 0 w 78"/>
                <a:gd name="T7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30">
                  <a:moveTo>
                    <a:pt x="0" y="21"/>
                  </a:moveTo>
                  <a:cubicBezTo>
                    <a:pt x="0" y="21"/>
                    <a:pt x="32" y="1"/>
                    <a:pt x="38" y="1"/>
                  </a:cubicBezTo>
                  <a:cubicBezTo>
                    <a:pt x="45" y="0"/>
                    <a:pt x="78" y="30"/>
                    <a:pt x="78" y="30"/>
                  </a:cubicBezTo>
                  <a:cubicBezTo>
                    <a:pt x="78" y="30"/>
                    <a:pt x="9" y="18"/>
                    <a:pt x="0" y="21"/>
                  </a:cubicBezTo>
                </a:path>
              </a:pathLst>
            </a:custGeom>
            <a:solidFill>
              <a:srgbClr val="FFD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890" y="1285"/>
              <a:ext cx="283" cy="326"/>
            </a:xfrm>
            <a:custGeom>
              <a:avLst/>
              <a:gdLst>
                <a:gd name="T0" fmla="*/ 5 w 214"/>
                <a:gd name="T1" fmla="*/ 14 h 246"/>
                <a:gd name="T2" fmla="*/ 30 w 214"/>
                <a:gd name="T3" fmla="*/ 18 h 246"/>
                <a:gd name="T4" fmla="*/ 178 w 214"/>
                <a:gd name="T5" fmla="*/ 160 h 246"/>
                <a:gd name="T6" fmla="*/ 200 w 214"/>
                <a:gd name="T7" fmla="*/ 246 h 246"/>
                <a:gd name="T8" fmla="*/ 55 w 214"/>
                <a:gd name="T9" fmla="*/ 132 h 246"/>
                <a:gd name="T10" fmla="*/ 5 w 214"/>
                <a:gd name="T11" fmla="*/ 1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" h="246">
                  <a:moveTo>
                    <a:pt x="5" y="14"/>
                  </a:moveTo>
                  <a:cubicBezTo>
                    <a:pt x="5" y="14"/>
                    <a:pt x="0" y="0"/>
                    <a:pt x="30" y="18"/>
                  </a:cubicBezTo>
                  <a:cubicBezTo>
                    <a:pt x="60" y="36"/>
                    <a:pt x="142" y="127"/>
                    <a:pt x="178" y="160"/>
                  </a:cubicBezTo>
                  <a:cubicBezTo>
                    <a:pt x="214" y="194"/>
                    <a:pt x="200" y="246"/>
                    <a:pt x="200" y="246"/>
                  </a:cubicBezTo>
                  <a:cubicBezTo>
                    <a:pt x="200" y="246"/>
                    <a:pt x="93" y="176"/>
                    <a:pt x="55" y="132"/>
                  </a:cubicBezTo>
                  <a:cubicBezTo>
                    <a:pt x="16" y="89"/>
                    <a:pt x="5" y="54"/>
                    <a:pt x="5" y="14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2255" y="1228"/>
              <a:ext cx="500" cy="392"/>
            </a:xfrm>
            <a:custGeom>
              <a:avLst/>
              <a:gdLst>
                <a:gd name="T0" fmla="*/ 97 w 378"/>
                <a:gd name="T1" fmla="*/ 203 h 296"/>
                <a:gd name="T2" fmla="*/ 222 w 378"/>
                <a:gd name="T3" fmla="*/ 120 h 296"/>
                <a:gd name="T4" fmla="*/ 285 w 378"/>
                <a:gd name="T5" fmla="*/ 27 h 296"/>
                <a:gd name="T6" fmla="*/ 378 w 378"/>
                <a:gd name="T7" fmla="*/ 28 h 296"/>
                <a:gd name="T8" fmla="*/ 317 w 378"/>
                <a:gd name="T9" fmla="*/ 42 h 296"/>
                <a:gd name="T10" fmla="*/ 332 w 378"/>
                <a:gd name="T11" fmla="*/ 63 h 296"/>
                <a:gd name="T12" fmla="*/ 378 w 378"/>
                <a:gd name="T13" fmla="*/ 87 h 296"/>
                <a:gd name="T14" fmla="*/ 290 w 378"/>
                <a:gd name="T15" fmla="*/ 86 h 296"/>
                <a:gd name="T16" fmla="*/ 210 w 378"/>
                <a:gd name="T17" fmla="*/ 203 h 296"/>
                <a:gd name="T18" fmla="*/ 34 w 378"/>
                <a:gd name="T19" fmla="*/ 296 h 296"/>
                <a:gd name="T20" fmla="*/ 97 w 378"/>
                <a:gd name="T21" fmla="*/ 20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" h="296">
                  <a:moveTo>
                    <a:pt x="97" y="203"/>
                  </a:moveTo>
                  <a:cubicBezTo>
                    <a:pt x="97" y="203"/>
                    <a:pt x="188" y="171"/>
                    <a:pt x="222" y="120"/>
                  </a:cubicBezTo>
                  <a:cubicBezTo>
                    <a:pt x="257" y="69"/>
                    <a:pt x="274" y="36"/>
                    <a:pt x="285" y="27"/>
                  </a:cubicBezTo>
                  <a:cubicBezTo>
                    <a:pt x="296" y="17"/>
                    <a:pt x="361" y="0"/>
                    <a:pt x="378" y="28"/>
                  </a:cubicBezTo>
                  <a:cubicBezTo>
                    <a:pt x="378" y="28"/>
                    <a:pt x="326" y="37"/>
                    <a:pt x="317" y="42"/>
                  </a:cubicBezTo>
                  <a:cubicBezTo>
                    <a:pt x="315" y="57"/>
                    <a:pt x="320" y="57"/>
                    <a:pt x="332" y="63"/>
                  </a:cubicBezTo>
                  <a:cubicBezTo>
                    <a:pt x="343" y="69"/>
                    <a:pt x="378" y="73"/>
                    <a:pt x="378" y="87"/>
                  </a:cubicBezTo>
                  <a:cubicBezTo>
                    <a:pt x="378" y="87"/>
                    <a:pt x="321" y="108"/>
                    <a:pt x="290" y="86"/>
                  </a:cubicBezTo>
                  <a:cubicBezTo>
                    <a:pt x="290" y="86"/>
                    <a:pt x="259" y="158"/>
                    <a:pt x="210" y="203"/>
                  </a:cubicBezTo>
                  <a:cubicBezTo>
                    <a:pt x="160" y="249"/>
                    <a:pt x="67" y="296"/>
                    <a:pt x="34" y="296"/>
                  </a:cubicBezTo>
                  <a:cubicBezTo>
                    <a:pt x="0" y="295"/>
                    <a:pt x="97" y="203"/>
                    <a:pt x="97" y="203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565" y="3360"/>
              <a:ext cx="282" cy="355"/>
            </a:xfrm>
            <a:custGeom>
              <a:avLst/>
              <a:gdLst>
                <a:gd name="T0" fmla="*/ 123 w 213"/>
                <a:gd name="T1" fmla="*/ 38 h 268"/>
                <a:gd name="T2" fmla="*/ 102 w 213"/>
                <a:gd name="T3" fmla="*/ 88 h 268"/>
                <a:gd name="T4" fmla="*/ 123 w 213"/>
                <a:gd name="T5" fmla="*/ 188 h 268"/>
                <a:gd name="T6" fmla="*/ 211 w 213"/>
                <a:gd name="T7" fmla="*/ 253 h 268"/>
                <a:gd name="T8" fmla="*/ 50 w 213"/>
                <a:gd name="T9" fmla="*/ 253 h 268"/>
                <a:gd name="T10" fmla="*/ 2 w 213"/>
                <a:gd name="T11" fmla="*/ 77 h 268"/>
                <a:gd name="T12" fmla="*/ 83 w 213"/>
                <a:gd name="T13" fmla="*/ 0 h 268"/>
                <a:gd name="T14" fmla="*/ 123 w 213"/>
                <a:gd name="T15" fmla="*/ 3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68">
                  <a:moveTo>
                    <a:pt x="123" y="38"/>
                  </a:moveTo>
                  <a:cubicBezTo>
                    <a:pt x="123" y="38"/>
                    <a:pt x="104" y="79"/>
                    <a:pt x="102" y="88"/>
                  </a:cubicBezTo>
                  <a:cubicBezTo>
                    <a:pt x="100" y="98"/>
                    <a:pt x="117" y="183"/>
                    <a:pt x="123" y="188"/>
                  </a:cubicBezTo>
                  <a:cubicBezTo>
                    <a:pt x="129" y="193"/>
                    <a:pt x="213" y="181"/>
                    <a:pt x="211" y="253"/>
                  </a:cubicBezTo>
                  <a:cubicBezTo>
                    <a:pt x="211" y="253"/>
                    <a:pt x="97" y="268"/>
                    <a:pt x="50" y="253"/>
                  </a:cubicBezTo>
                  <a:cubicBezTo>
                    <a:pt x="4" y="237"/>
                    <a:pt x="4" y="102"/>
                    <a:pt x="2" y="77"/>
                  </a:cubicBezTo>
                  <a:cubicBezTo>
                    <a:pt x="0" y="52"/>
                    <a:pt x="83" y="0"/>
                    <a:pt x="83" y="0"/>
                  </a:cubicBezTo>
                  <a:lnTo>
                    <a:pt x="123" y="3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547" y="1925"/>
              <a:ext cx="578" cy="1542"/>
            </a:xfrm>
            <a:custGeom>
              <a:avLst/>
              <a:gdLst>
                <a:gd name="T0" fmla="*/ 48 w 437"/>
                <a:gd name="T1" fmla="*/ 0 h 1165"/>
                <a:gd name="T2" fmla="*/ 328 w 437"/>
                <a:gd name="T3" fmla="*/ 0 h 1165"/>
                <a:gd name="T4" fmla="*/ 437 w 437"/>
                <a:gd name="T5" fmla="*/ 593 h 1165"/>
                <a:gd name="T6" fmla="*/ 218 w 437"/>
                <a:gd name="T7" fmla="*/ 1000 h 1165"/>
                <a:gd name="T8" fmla="*/ 156 w 437"/>
                <a:gd name="T9" fmla="*/ 1109 h 1165"/>
                <a:gd name="T10" fmla="*/ 124 w 437"/>
                <a:gd name="T11" fmla="*/ 1165 h 1165"/>
                <a:gd name="T12" fmla="*/ 73 w 437"/>
                <a:gd name="T13" fmla="*/ 1109 h 1165"/>
                <a:gd name="T14" fmla="*/ 140 w 437"/>
                <a:gd name="T15" fmla="*/ 1006 h 1165"/>
                <a:gd name="T16" fmla="*/ 301 w 437"/>
                <a:gd name="T17" fmla="*/ 593 h 1165"/>
                <a:gd name="T18" fmla="*/ 161 w 437"/>
                <a:gd name="T19" fmla="*/ 131 h 1165"/>
                <a:gd name="T20" fmla="*/ 48 w 437"/>
                <a:gd name="T21" fmla="*/ 0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7" h="1165">
                  <a:moveTo>
                    <a:pt x="48" y="0"/>
                  </a:moveTo>
                  <a:cubicBezTo>
                    <a:pt x="48" y="0"/>
                    <a:pt x="159" y="80"/>
                    <a:pt x="328" y="0"/>
                  </a:cubicBezTo>
                  <a:cubicBezTo>
                    <a:pt x="328" y="0"/>
                    <a:pt x="433" y="433"/>
                    <a:pt x="437" y="593"/>
                  </a:cubicBezTo>
                  <a:cubicBezTo>
                    <a:pt x="437" y="593"/>
                    <a:pt x="268" y="895"/>
                    <a:pt x="218" y="1000"/>
                  </a:cubicBezTo>
                  <a:cubicBezTo>
                    <a:pt x="168" y="1106"/>
                    <a:pt x="183" y="1073"/>
                    <a:pt x="156" y="1109"/>
                  </a:cubicBezTo>
                  <a:cubicBezTo>
                    <a:pt x="143" y="1127"/>
                    <a:pt x="124" y="1165"/>
                    <a:pt x="124" y="1165"/>
                  </a:cubicBezTo>
                  <a:cubicBezTo>
                    <a:pt x="124" y="1165"/>
                    <a:pt x="66" y="1136"/>
                    <a:pt x="73" y="1109"/>
                  </a:cubicBezTo>
                  <a:cubicBezTo>
                    <a:pt x="80" y="1081"/>
                    <a:pt x="119" y="1031"/>
                    <a:pt x="140" y="1006"/>
                  </a:cubicBezTo>
                  <a:cubicBezTo>
                    <a:pt x="160" y="980"/>
                    <a:pt x="247" y="645"/>
                    <a:pt x="301" y="593"/>
                  </a:cubicBezTo>
                  <a:cubicBezTo>
                    <a:pt x="301" y="593"/>
                    <a:pt x="196" y="226"/>
                    <a:pt x="161" y="131"/>
                  </a:cubicBezTo>
                  <a:cubicBezTo>
                    <a:pt x="161" y="131"/>
                    <a:pt x="0" y="64"/>
                    <a:pt x="48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89" y="2976"/>
              <a:ext cx="207" cy="356"/>
            </a:xfrm>
            <a:custGeom>
              <a:avLst/>
              <a:gdLst>
                <a:gd name="T0" fmla="*/ 124 w 156"/>
                <a:gd name="T1" fmla="*/ 71 h 269"/>
                <a:gd name="T2" fmla="*/ 85 w 156"/>
                <a:gd name="T3" fmla="*/ 157 h 269"/>
                <a:gd name="T4" fmla="*/ 85 w 156"/>
                <a:gd name="T5" fmla="*/ 259 h 269"/>
                <a:gd name="T6" fmla="*/ 40 w 156"/>
                <a:gd name="T7" fmla="*/ 269 h 269"/>
                <a:gd name="T8" fmla="*/ 23 w 156"/>
                <a:gd name="T9" fmla="*/ 83 h 269"/>
                <a:gd name="T10" fmla="*/ 42 w 156"/>
                <a:gd name="T11" fmla="*/ 63 h 269"/>
                <a:gd name="T12" fmla="*/ 44 w 156"/>
                <a:gd name="T13" fmla="*/ 0 h 269"/>
                <a:gd name="T14" fmla="*/ 130 w 156"/>
                <a:gd name="T15" fmla="*/ 29 h 269"/>
                <a:gd name="T16" fmla="*/ 124 w 156"/>
                <a:gd name="T17" fmla="*/ 7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69">
                  <a:moveTo>
                    <a:pt x="124" y="71"/>
                  </a:moveTo>
                  <a:cubicBezTo>
                    <a:pt x="124" y="71"/>
                    <a:pt x="89" y="137"/>
                    <a:pt x="85" y="157"/>
                  </a:cubicBezTo>
                  <a:cubicBezTo>
                    <a:pt x="81" y="177"/>
                    <a:pt x="108" y="251"/>
                    <a:pt x="85" y="259"/>
                  </a:cubicBezTo>
                  <a:cubicBezTo>
                    <a:pt x="62" y="268"/>
                    <a:pt x="40" y="269"/>
                    <a:pt x="40" y="269"/>
                  </a:cubicBezTo>
                  <a:cubicBezTo>
                    <a:pt x="40" y="269"/>
                    <a:pt x="0" y="133"/>
                    <a:pt x="23" y="83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17" y="40"/>
                    <a:pt x="44" y="0"/>
                  </a:cubicBezTo>
                  <a:cubicBezTo>
                    <a:pt x="44" y="0"/>
                    <a:pt x="105" y="17"/>
                    <a:pt x="130" y="29"/>
                  </a:cubicBezTo>
                  <a:cubicBezTo>
                    <a:pt x="156" y="40"/>
                    <a:pt x="124" y="71"/>
                    <a:pt x="124" y="71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742" y="1925"/>
              <a:ext cx="1161" cy="1161"/>
            </a:xfrm>
            <a:custGeom>
              <a:avLst/>
              <a:gdLst>
                <a:gd name="T0" fmla="*/ 877 w 877"/>
                <a:gd name="T1" fmla="*/ 123 h 877"/>
                <a:gd name="T2" fmla="*/ 826 w 877"/>
                <a:gd name="T3" fmla="*/ 160 h 877"/>
                <a:gd name="T4" fmla="*/ 558 w 877"/>
                <a:gd name="T5" fmla="*/ 637 h 877"/>
                <a:gd name="T6" fmla="*/ 126 w 877"/>
                <a:gd name="T7" fmla="*/ 841 h 877"/>
                <a:gd name="T8" fmla="*/ 15 w 877"/>
                <a:gd name="T9" fmla="*/ 877 h 877"/>
                <a:gd name="T10" fmla="*/ 15 w 877"/>
                <a:gd name="T11" fmla="*/ 823 h 877"/>
                <a:gd name="T12" fmla="*/ 134 w 877"/>
                <a:gd name="T13" fmla="*/ 761 h 877"/>
                <a:gd name="T14" fmla="*/ 428 w 877"/>
                <a:gd name="T15" fmla="*/ 583 h 877"/>
                <a:gd name="T16" fmla="*/ 580 w 877"/>
                <a:gd name="T17" fmla="*/ 175 h 877"/>
                <a:gd name="T18" fmla="*/ 656 w 877"/>
                <a:gd name="T19" fmla="*/ 0 h 877"/>
                <a:gd name="T20" fmla="*/ 877 w 877"/>
                <a:gd name="T21" fmla="*/ 123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7" h="877">
                  <a:moveTo>
                    <a:pt x="877" y="123"/>
                  </a:moveTo>
                  <a:cubicBezTo>
                    <a:pt x="877" y="123"/>
                    <a:pt x="827" y="142"/>
                    <a:pt x="826" y="160"/>
                  </a:cubicBezTo>
                  <a:cubicBezTo>
                    <a:pt x="825" y="178"/>
                    <a:pt x="672" y="511"/>
                    <a:pt x="558" y="637"/>
                  </a:cubicBezTo>
                  <a:cubicBezTo>
                    <a:pt x="558" y="637"/>
                    <a:pt x="180" y="815"/>
                    <a:pt x="126" y="841"/>
                  </a:cubicBezTo>
                  <a:cubicBezTo>
                    <a:pt x="72" y="866"/>
                    <a:pt x="31" y="877"/>
                    <a:pt x="15" y="877"/>
                  </a:cubicBezTo>
                  <a:cubicBezTo>
                    <a:pt x="0" y="877"/>
                    <a:pt x="15" y="823"/>
                    <a:pt x="15" y="823"/>
                  </a:cubicBezTo>
                  <a:cubicBezTo>
                    <a:pt x="15" y="823"/>
                    <a:pt x="106" y="776"/>
                    <a:pt x="134" y="761"/>
                  </a:cubicBezTo>
                  <a:cubicBezTo>
                    <a:pt x="162" y="745"/>
                    <a:pt x="336" y="619"/>
                    <a:pt x="428" y="583"/>
                  </a:cubicBezTo>
                  <a:cubicBezTo>
                    <a:pt x="428" y="583"/>
                    <a:pt x="558" y="292"/>
                    <a:pt x="580" y="175"/>
                  </a:cubicBezTo>
                  <a:cubicBezTo>
                    <a:pt x="590" y="122"/>
                    <a:pt x="578" y="43"/>
                    <a:pt x="656" y="0"/>
                  </a:cubicBezTo>
                  <a:cubicBezTo>
                    <a:pt x="656" y="0"/>
                    <a:pt x="819" y="112"/>
                    <a:pt x="877" y="123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030" y="332"/>
              <a:ext cx="920" cy="1213"/>
            </a:xfrm>
            <a:custGeom>
              <a:avLst/>
              <a:gdLst>
                <a:gd name="T0" fmla="*/ 542 w 695"/>
                <a:gd name="T1" fmla="*/ 691 h 916"/>
                <a:gd name="T2" fmla="*/ 452 w 695"/>
                <a:gd name="T3" fmla="*/ 691 h 916"/>
                <a:gd name="T4" fmla="*/ 202 w 695"/>
                <a:gd name="T5" fmla="*/ 513 h 916"/>
                <a:gd name="T6" fmla="*/ 158 w 695"/>
                <a:gd name="T7" fmla="*/ 176 h 916"/>
                <a:gd name="T8" fmla="*/ 216 w 695"/>
                <a:gd name="T9" fmla="*/ 152 h 916"/>
                <a:gd name="T10" fmla="*/ 242 w 695"/>
                <a:gd name="T11" fmla="*/ 108 h 916"/>
                <a:gd name="T12" fmla="*/ 221 w 695"/>
                <a:gd name="T13" fmla="*/ 93 h 916"/>
                <a:gd name="T14" fmla="*/ 192 w 695"/>
                <a:gd name="T15" fmla="*/ 116 h 916"/>
                <a:gd name="T16" fmla="*/ 162 w 695"/>
                <a:gd name="T17" fmla="*/ 62 h 916"/>
                <a:gd name="T18" fmla="*/ 93 w 695"/>
                <a:gd name="T19" fmla="*/ 9 h 916"/>
                <a:gd name="T20" fmla="*/ 114 w 695"/>
                <a:gd name="T21" fmla="*/ 51 h 916"/>
                <a:gd name="T22" fmla="*/ 130 w 695"/>
                <a:gd name="T23" fmla="*/ 88 h 916"/>
                <a:gd name="T24" fmla="*/ 89 w 695"/>
                <a:gd name="T25" fmla="*/ 50 h 916"/>
                <a:gd name="T26" fmla="*/ 36 w 695"/>
                <a:gd name="T27" fmla="*/ 42 h 916"/>
                <a:gd name="T28" fmla="*/ 67 w 695"/>
                <a:gd name="T29" fmla="*/ 77 h 916"/>
                <a:gd name="T30" fmla="*/ 84 w 695"/>
                <a:gd name="T31" fmla="*/ 107 h 916"/>
                <a:gd name="T32" fmla="*/ 35 w 695"/>
                <a:gd name="T33" fmla="*/ 81 h 916"/>
                <a:gd name="T34" fmla="*/ 0 w 695"/>
                <a:gd name="T35" fmla="*/ 94 h 916"/>
                <a:gd name="T36" fmla="*/ 63 w 695"/>
                <a:gd name="T37" fmla="*/ 133 h 916"/>
                <a:gd name="T38" fmla="*/ 90 w 695"/>
                <a:gd name="T39" fmla="*/ 173 h 916"/>
                <a:gd name="T40" fmla="*/ 134 w 695"/>
                <a:gd name="T41" fmla="*/ 560 h 916"/>
                <a:gd name="T42" fmla="*/ 415 w 695"/>
                <a:gd name="T43" fmla="*/ 797 h 916"/>
                <a:gd name="T44" fmla="*/ 463 w 695"/>
                <a:gd name="T45" fmla="*/ 914 h 916"/>
                <a:gd name="T46" fmla="*/ 679 w 695"/>
                <a:gd name="T47" fmla="*/ 827 h 916"/>
                <a:gd name="T48" fmla="*/ 637 w 695"/>
                <a:gd name="T49" fmla="*/ 722 h 916"/>
                <a:gd name="T50" fmla="*/ 582 w 695"/>
                <a:gd name="T51" fmla="*/ 698 h 916"/>
                <a:gd name="T52" fmla="*/ 542 w 695"/>
                <a:gd name="T53" fmla="*/ 691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5" h="916">
                  <a:moveTo>
                    <a:pt x="542" y="691"/>
                  </a:moveTo>
                  <a:cubicBezTo>
                    <a:pt x="542" y="691"/>
                    <a:pt x="480" y="703"/>
                    <a:pt x="452" y="691"/>
                  </a:cubicBezTo>
                  <a:cubicBezTo>
                    <a:pt x="424" y="678"/>
                    <a:pt x="264" y="621"/>
                    <a:pt x="202" y="513"/>
                  </a:cubicBezTo>
                  <a:cubicBezTo>
                    <a:pt x="140" y="405"/>
                    <a:pt x="129" y="270"/>
                    <a:pt x="158" y="176"/>
                  </a:cubicBezTo>
                  <a:cubicBezTo>
                    <a:pt x="158" y="176"/>
                    <a:pt x="206" y="165"/>
                    <a:pt x="216" y="152"/>
                  </a:cubicBezTo>
                  <a:cubicBezTo>
                    <a:pt x="227" y="139"/>
                    <a:pt x="237" y="117"/>
                    <a:pt x="242" y="108"/>
                  </a:cubicBezTo>
                  <a:cubicBezTo>
                    <a:pt x="247" y="99"/>
                    <a:pt x="227" y="89"/>
                    <a:pt x="221" y="93"/>
                  </a:cubicBezTo>
                  <a:cubicBezTo>
                    <a:pt x="216" y="97"/>
                    <a:pt x="203" y="113"/>
                    <a:pt x="192" y="116"/>
                  </a:cubicBezTo>
                  <a:cubicBezTo>
                    <a:pt x="180" y="118"/>
                    <a:pt x="171" y="84"/>
                    <a:pt x="162" y="62"/>
                  </a:cubicBezTo>
                  <a:cubicBezTo>
                    <a:pt x="153" y="40"/>
                    <a:pt x="107" y="0"/>
                    <a:pt x="93" y="9"/>
                  </a:cubicBezTo>
                  <a:cubicBezTo>
                    <a:pt x="78" y="18"/>
                    <a:pt x="109" y="42"/>
                    <a:pt x="114" y="51"/>
                  </a:cubicBezTo>
                  <a:cubicBezTo>
                    <a:pt x="120" y="60"/>
                    <a:pt x="130" y="88"/>
                    <a:pt x="130" y="88"/>
                  </a:cubicBezTo>
                  <a:cubicBezTo>
                    <a:pt x="130" y="88"/>
                    <a:pt x="103" y="59"/>
                    <a:pt x="89" y="50"/>
                  </a:cubicBezTo>
                  <a:cubicBezTo>
                    <a:pt x="75" y="41"/>
                    <a:pt x="42" y="32"/>
                    <a:pt x="36" y="42"/>
                  </a:cubicBezTo>
                  <a:cubicBezTo>
                    <a:pt x="29" y="53"/>
                    <a:pt x="59" y="68"/>
                    <a:pt x="67" y="77"/>
                  </a:cubicBezTo>
                  <a:cubicBezTo>
                    <a:pt x="75" y="86"/>
                    <a:pt x="84" y="107"/>
                    <a:pt x="84" y="107"/>
                  </a:cubicBezTo>
                  <a:cubicBezTo>
                    <a:pt x="84" y="107"/>
                    <a:pt x="42" y="85"/>
                    <a:pt x="35" y="81"/>
                  </a:cubicBezTo>
                  <a:cubicBezTo>
                    <a:pt x="28" y="77"/>
                    <a:pt x="0" y="81"/>
                    <a:pt x="0" y="94"/>
                  </a:cubicBezTo>
                  <a:cubicBezTo>
                    <a:pt x="0" y="107"/>
                    <a:pt x="44" y="116"/>
                    <a:pt x="63" y="133"/>
                  </a:cubicBezTo>
                  <a:cubicBezTo>
                    <a:pt x="82" y="149"/>
                    <a:pt x="90" y="173"/>
                    <a:pt x="90" y="173"/>
                  </a:cubicBezTo>
                  <a:cubicBezTo>
                    <a:pt x="90" y="173"/>
                    <a:pt x="38" y="432"/>
                    <a:pt x="134" y="560"/>
                  </a:cubicBezTo>
                  <a:cubicBezTo>
                    <a:pt x="231" y="687"/>
                    <a:pt x="415" y="797"/>
                    <a:pt x="415" y="797"/>
                  </a:cubicBezTo>
                  <a:cubicBezTo>
                    <a:pt x="415" y="797"/>
                    <a:pt x="457" y="911"/>
                    <a:pt x="463" y="914"/>
                  </a:cubicBezTo>
                  <a:cubicBezTo>
                    <a:pt x="469" y="916"/>
                    <a:pt x="695" y="879"/>
                    <a:pt x="679" y="827"/>
                  </a:cubicBezTo>
                  <a:cubicBezTo>
                    <a:pt x="662" y="776"/>
                    <a:pt x="637" y="722"/>
                    <a:pt x="637" y="722"/>
                  </a:cubicBezTo>
                  <a:cubicBezTo>
                    <a:pt x="637" y="722"/>
                    <a:pt x="597" y="715"/>
                    <a:pt x="582" y="698"/>
                  </a:cubicBezTo>
                  <a:cubicBezTo>
                    <a:pt x="567" y="682"/>
                    <a:pt x="542" y="691"/>
                    <a:pt x="542" y="69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1589" y="1243"/>
              <a:ext cx="430" cy="797"/>
            </a:xfrm>
            <a:custGeom>
              <a:avLst/>
              <a:gdLst>
                <a:gd name="T0" fmla="*/ 27 w 325"/>
                <a:gd name="T1" fmla="*/ 1 h 602"/>
                <a:gd name="T2" fmla="*/ 79 w 325"/>
                <a:gd name="T3" fmla="*/ 8 h 602"/>
                <a:gd name="T4" fmla="*/ 209 w 325"/>
                <a:gd name="T5" fmla="*/ 139 h 602"/>
                <a:gd name="T6" fmla="*/ 199 w 325"/>
                <a:gd name="T7" fmla="*/ 31 h 602"/>
                <a:gd name="T8" fmla="*/ 232 w 325"/>
                <a:gd name="T9" fmla="*/ 34 h 602"/>
                <a:gd name="T10" fmla="*/ 273 w 325"/>
                <a:gd name="T11" fmla="*/ 133 h 602"/>
                <a:gd name="T12" fmla="*/ 320 w 325"/>
                <a:gd name="T13" fmla="*/ 219 h 602"/>
                <a:gd name="T14" fmla="*/ 295 w 325"/>
                <a:gd name="T15" fmla="*/ 272 h 602"/>
                <a:gd name="T16" fmla="*/ 290 w 325"/>
                <a:gd name="T17" fmla="*/ 363 h 602"/>
                <a:gd name="T18" fmla="*/ 281 w 325"/>
                <a:gd name="T19" fmla="*/ 454 h 602"/>
                <a:gd name="T20" fmla="*/ 298 w 325"/>
                <a:gd name="T21" fmla="*/ 520 h 602"/>
                <a:gd name="T22" fmla="*/ 12 w 325"/>
                <a:gd name="T23" fmla="*/ 520 h 602"/>
                <a:gd name="T24" fmla="*/ 85 w 325"/>
                <a:gd name="T25" fmla="*/ 409 h 602"/>
                <a:gd name="T26" fmla="*/ 34 w 325"/>
                <a:gd name="T27" fmla="*/ 220 h 602"/>
                <a:gd name="T28" fmla="*/ 0 w 325"/>
                <a:gd name="T29" fmla="*/ 129 h 602"/>
                <a:gd name="T30" fmla="*/ 41 w 325"/>
                <a:gd name="T31" fmla="*/ 183 h 602"/>
                <a:gd name="T32" fmla="*/ 30 w 325"/>
                <a:gd name="T33" fmla="*/ 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602">
                  <a:moveTo>
                    <a:pt x="27" y="1"/>
                  </a:moveTo>
                  <a:cubicBezTo>
                    <a:pt x="27" y="1"/>
                    <a:pt x="69" y="0"/>
                    <a:pt x="79" y="8"/>
                  </a:cubicBezTo>
                  <a:cubicBezTo>
                    <a:pt x="88" y="15"/>
                    <a:pt x="136" y="159"/>
                    <a:pt x="209" y="139"/>
                  </a:cubicBezTo>
                  <a:cubicBezTo>
                    <a:pt x="267" y="123"/>
                    <a:pt x="205" y="35"/>
                    <a:pt x="199" y="31"/>
                  </a:cubicBezTo>
                  <a:cubicBezTo>
                    <a:pt x="199" y="31"/>
                    <a:pt x="213" y="26"/>
                    <a:pt x="232" y="34"/>
                  </a:cubicBezTo>
                  <a:cubicBezTo>
                    <a:pt x="232" y="34"/>
                    <a:pt x="263" y="121"/>
                    <a:pt x="273" y="133"/>
                  </a:cubicBezTo>
                  <a:cubicBezTo>
                    <a:pt x="282" y="145"/>
                    <a:pt x="315" y="201"/>
                    <a:pt x="320" y="219"/>
                  </a:cubicBezTo>
                  <a:cubicBezTo>
                    <a:pt x="325" y="237"/>
                    <a:pt x="295" y="272"/>
                    <a:pt x="295" y="272"/>
                  </a:cubicBezTo>
                  <a:cubicBezTo>
                    <a:pt x="295" y="272"/>
                    <a:pt x="295" y="339"/>
                    <a:pt x="290" y="363"/>
                  </a:cubicBezTo>
                  <a:cubicBezTo>
                    <a:pt x="286" y="387"/>
                    <a:pt x="281" y="454"/>
                    <a:pt x="281" y="454"/>
                  </a:cubicBezTo>
                  <a:cubicBezTo>
                    <a:pt x="298" y="520"/>
                    <a:pt x="298" y="520"/>
                    <a:pt x="298" y="520"/>
                  </a:cubicBezTo>
                  <a:cubicBezTo>
                    <a:pt x="298" y="520"/>
                    <a:pt x="155" y="602"/>
                    <a:pt x="12" y="520"/>
                  </a:cubicBezTo>
                  <a:cubicBezTo>
                    <a:pt x="12" y="520"/>
                    <a:pt x="84" y="436"/>
                    <a:pt x="85" y="409"/>
                  </a:cubicBezTo>
                  <a:cubicBezTo>
                    <a:pt x="87" y="381"/>
                    <a:pt x="48" y="260"/>
                    <a:pt x="34" y="220"/>
                  </a:cubicBezTo>
                  <a:cubicBezTo>
                    <a:pt x="20" y="180"/>
                    <a:pt x="0" y="129"/>
                    <a:pt x="0" y="129"/>
                  </a:cubicBezTo>
                  <a:cubicBezTo>
                    <a:pt x="0" y="129"/>
                    <a:pt x="23" y="181"/>
                    <a:pt x="41" y="183"/>
                  </a:cubicBezTo>
                  <a:cubicBezTo>
                    <a:pt x="59" y="185"/>
                    <a:pt x="85" y="122"/>
                    <a:pt x="30" y="3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1683" y="1049"/>
              <a:ext cx="165" cy="243"/>
            </a:xfrm>
            <a:custGeom>
              <a:avLst/>
              <a:gdLst>
                <a:gd name="T0" fmla="*/ 79 w 125"/>
                <a:gd name="T1" fmla="*/ 85 h 183"/>
                <a:gd name="T2" fmla="*/ 106 w 125"/>
                <a:gd name="T3" fmla="*/ 165 h 183"/>
                <a:gd name="T4" fmla="*/ 89 w 125"/>
                <a:gd name="T5" fmla="*/ 177 h 183"/>
                <a:gd name="T6" fmla="*/ 37 w 125"/>
                <a:gd name="T7" fmla="*/ 162 h 183"/>
                <a:gd name="T8" fmla="*/ 8 w 125"/>
                <a:gd name="T9" fmla="*/ 26 h 183"/>
                <a:gd name="T10" fmla="*/ 79 w 125"/>
                <a:gd name="T11" fmla="*/ 8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83">
                  <a:moveTo>
                    <a:pt x="79" y="85"/>
                  </a:moveTo>
                  <a:cubicBezTo>
                    <a:pt x="79" y="85"/>
                    <a:pt x="97" y="153"/>
                    <a:pt x="106" y="165"/>
                  </a:cubicBezTo>
                  <a:cubicBezTo>
                    <a:pt x="116" y="177"/>
                    <a:pt x="125" y="183"/>
                    <a:pt x="89" y="177"/>
                  </a:cubicBezTo>
                  <a:cubicBezTo>
                    <a:pt x="53" y="172"/>
                    <a:pt x="37" y="162"/>
                    <a:pt x="37" y="162"/>
                  </a:cubicBezTo>
                  <a:cubicBezTo>
                    <a:pt x="37" y="162"/>
                    <a:pt x="16" y="52"/>
                    <a:pt x="8" y="26"/>
                  </a:cubicBezTo>
                  <a:cubicBezTo>
                    <a:pt x="0" y="0"/>
                    <a:pt x="69" y="70"/>
                    <a:pt x="79" y="85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478" y="575"/>
              <a:ext cx="557" cy="574"/>
            </a:xfrm>
            <a:custGeom>
              <a:avLst/>
              <a:gdLst>
                <a:gd name="T0" fmla="*/ 270 w 421"/>
                <a:gd name="T1" fmla="*/ 29 h 433"/>
                <a:gd name="T2" fmla="*/ 89 w 421"/>
                <a:gd name="T3" fmla="*/ 73 h 433"/>
                <a:gd name="T4" fmla="*/ 22 w 421"/>
                <a:gd name="T5" fmla="*/ 263 h 433"/>
                <a:gd name="T6" fmla="*/ 6 w 421"/>
                <a:gd name="T7" fmla="*/ 363 h 433"/>
                <a:gd name="T8" fmla="*/ 64 w 421"/>
                <a:gd name="T9" fmla="*/ 363 h 433"/>
                <a:gd name="T10" fmla="*/ 51 w 421"/>
                <a:gd name="T11" fmla="*/ 414 h 433"/>
                <a:gd name="T12" fmla="*/ 103 w 421"/>
                <a:gd name="T13" fmla="*/ 398 h 433"/>
                <a:gd name="T14" fmla="*/ 103 w 421"/>
                <a:gd name="T15" fmla="*/ 432 h 433"/>
                <a:gd name="T16" fmla="*/ 172 w 421"/>
                <a:gd name="T17" fmla="*/ 391 h 433"/>
                <a:gd name="T18" fmla="*/ 359 w 421"/>
                <a:gd name="T19" fmla="*/ 376 h 433"/>
                <a:gd name="T20" fmla="*/ 405 w 421"/>
                <a:gd name="T21" fmla="*/ 376 h 433"/>
                <a:gd name="T22" fmla="*/ 391 w 421"/>
                <a:gd name="T23" fmla="*/ 354 h 433"/>
                <a:gd name="T24" fmla="*/ 421 w 421"/>
                <a:gd name="T25" fmla="*/ 354 h 433"/>
                <a:gd name="T26" fmla="*/ 379 w 421"/>
                <a:gd name="T27" fmla="*/ 293 h 433"/>
                <a:gd name="T28" fmla="*/ 368 w 421"/>
                <a:gd name="T29" fmla="*/ 250 h 433"/>
                <a:gd name="T30" fmla="*/ 388 w 421"/>
                <a:gd name="T31" fmla="*/ 118 h 433"/>
                <a:gd name="T32" fmla="*/ 270 w 421"/>
                <a:gd name="T33" fmla="*/ 29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33">
                  <a:moveTo>
                    <a:pt x="270" y="29"/>
                  </a:moveTo>
                  <a:cubicBezTo>
                    <a:pt x="270" y="29"/>
                    <a:pt x="172" y="0"/>
                    <a:pt x="89" y="73"/>
                  </a:cubicBezTo>
                  <a:cubicBezTo>
                    <a:pt x="6" y="145"/>
                    <a:pt x="14" y="224"/>
                    <a:pt x="22" y="263"/>
                  </a:cubicBezTo>
                  <a:cubicBezTo>
                    <a:pt x="29" y="301"/>
                    <a:pt x="12" y="362"/>
                    <a:pt x="6" y="363"/>
                  </a:cubicBezTo>
                  <a:cubicBezTo>
                    <a:pt x="0" y="365"/>
                    <a:pt x="50" y="369"/>
                    <a:pt x="64" y="363"/>
                  </a:cubicBezTo>
                  <a:cubicBezTo>
                    <a:pt x="64" y="363"/>
                    <a:pt x="57" y="406"/>
                    <a:pt x="51" y="414"/>
                  </a:cubicBezTo>
                  <a:cubicBezTo>
                    <a:pt x="44" y="423"/>
                    <a:pt x="90" y="410"/>
                    <a:pt x="103" y="398"/>
                  </a:cubicBezTo>
                  <a:cubicBezTo>
                    <a:pt x="103" y="398"/>
                    <a:pt x="99" y="433"/>
                    <a:pt x="103" y="432"/>
                  </a:cubicBezTo>
                  <a:cubicBezTo>
                    <a:pt x="107" y="430"/>
                    <a:pt x="162" y="416"/>
                    <a:pt x="172" y="391"/>
                  </a:cubicBezTo>
                  <a:cubicBezTo>
                    <a:pt x="183" y="366"/>
                    <a:pt x="359" y="376"/>
                    <a:pt x="359" y="376"/>
                  </a:cubicBezTo>
                  <a:cubicBezTo>
                    <a:pt x="359" y="376"/>
                    <a:pt x="399" y="377"/>
                    <a:pt x="405" y="376"/>
                  </a:cubicBezTo>
                  <a:cubicBezTo>
                    <a:pt x="412" y="375"/>
                    <a:pt x="392" y="361"/>
                    <a:pt x="391" y="354"/>
                  </a:cubicBezTo>
                  <a:cubicBezTo>
                    <a:pt x="390" y="347"/>
                    <a:pt x="412" y="353"/>
                    <a:pt x="421" y="354"/>
                  </a:cubicBezTo>
                  <a:cubicBezTo>
                    <a:pt x="421" y="354"/>
                    <a:pt x="398" y="326"/>
                    <a:pt x="379" y="293"/>
                  </a:cubicBezTo>
                  <a:cubicBezTo>
                    <a:pt x="359" y="259"/>
                    <a:pt x="365" y="263"/>
                    <a:pt x="368" y="250"/>
                  </a:cubicBezTo>
                  <a:cubicBezTo>
                    <a:pt x="371" y="238"/>
                    <a:pt x="402" y="184"/>
                    <a:pt x="388" y="118"/>
                  </a:cubicBezTo>
                  <a:cubicBezTo>
                    <a:pt x="374" y="53"/>
                    <a:pt x="292" y="38"/>
                    <a:pt x="270" y="29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664" y="732"/>
              <a:ext cx="330" cy="462"/>
            </a:xfrm>
            <a:custGeom>
              <a:avLst/>
              <a:gdLst>
                <a:gd name="T0" fmla="*/ 219 w 249"/>
                <a:gd name="T1" fmla="*/ 67 h 349"/>
                <a:gd name="T2" fmla="*/ 239 w 249"/>
                <a:gd name="T3" fmla="*/ 245 h 349"/>
                <a:gd name="T4" fmla="*/ 137 w 249"/>
                <a:gd name="T5" fmla="*/ 349 h 349"/>
                <a:gd name="T6" fmla="*/ 16 w 249"/>
                <a:gd name="T7" fmla="*/ 245 h 349"/>
                <a:gd name="T8" fmla="*/ 0 w 249"/>
                <a:gd name="T9" fmla="*/ 166 h 349"/>
                <a:gd name="T10" fmla="*/ 86 w 249"/>
                <a:gd name="T11" fmla="*/ 16 h 349"/>
                <a:gd name="T12" fmla="*/ 74 w 249"/>
                <a:gd name="T13" fmla="*/ 101 h 349"/>
                <a:gd name="T14" fmla="*/ 162 w 249"/>
                <a:gd name="T15" fmla="*/ 0 h 349"/>
                <a:gd name="T16" fmla="*/ 219 w 249"/>
                <a:gd name="T17" fmla="*/ 67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349">
                  <a:moveTo>
                    <a:pt x="219" y="67"/>
                  </a:moveTo>
                  <a:cubicBezTo>
                    <a:pt x="219" y="67"/>
                    <a:pt x="249" y="202"/>
                    <a:pt x="239" y="245"/>
                  </a:cubicBezTo>
                  <a:cubicBezTo>
                    <a:pt x="228" y="289"/>
                    <a:pt x="178" y="349"/>
                    <a:pt x="137" y="349"/>
                  </a:cubicBezTo>
                  <a:cubicBezTo>
                    <a:pt x="96" y="349"/>
                    <a:pt x="27" y="302"/>
                    <a:pt x="16" y="24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66"/>
                    <a:pt x="88" y="100"/>
                    <a:pt x="86" y="16"/>
                  </a:cubicBezTo>
                  <a:cubicBezTo>
                    <a:pt x="86" y="16"/>
                    <a:pt x="98" y="75"/>
                    <a:pt x="74" y="101"/>
                  </a:cubicBezTo>
                  <a:cubicBezTo>
                    <a:pt x="74" y="101"/>
                    <a:pt x="152" y="54"/>
                    <a:pt x="162" y="0"/>
                  </a:cubicBezTo>
                  <a:cubicBezTo>
                    <a:pt x="162" y="0"/>
                    <a:pt x="186" y="67"/>
                    <a:pt x="219" y="67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1592" y="942"/>
              <a:ext cx="102" cy="130"/>
            </a:xfrm>
            <a:custGeom>
              <a:avLst/>
              <a:gdLst>
                <a:gd name="T0" fmla="*/ 67 w 77"/>
                <a:gd name="T1" fmla="*/ 16 h 98"/>
                <a:gd name="T2" fmla="*/ 28 w 77"/>
                <a:gd name="T3" fmla="*/ 7 h 98"/>
                <a:gd name="T4" fmla="*/ 9 w 77"/>
                <a:gd name="T5" fmla="*/ 61 h 98"/>
                <a:gd name="T6" fmla="*/ 72 w 77"/>
                <a:gd name="T7" fmla="*/ 61 h 98"/>
                <a:gd name="T8" fmla="*/ 67 w 77"/>
                <a:gd name="T9" fmla="*/ 1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98">
                  <a:moveTo>
                    <a:pt x="67" y="16"/>
                  </a:moveTo>
                  <a:cubicBezTo>
                    <a:pt x="67" y="16"/>
                    <a:pt x="50" y="0"/>
                    <a:pt x="28" y="7"/>
                  </a:cubicBezTo>
                  <a:cubicBezTo>
                    <a:pt x="6" y="13"/>
                    <a:pt x="0" y="49"/>
                    <a:pt x="9" y="61"/>
                  </a:cubicBezTo>
                  <a:cubicBezTo>
                    <a:pt x="18" y="72"/>
                    <a:pt x="67" y="98"/>
                    <a:pt x="72" y="61"/>
                  </a:cubicBezTo>
                  <a:cubicBezTo>
                    <a:pt x="77" y="23"/>
                    <a:pt x="67" y="16"/>
                    <a:pt x="67" y="16"/>
                  </a:cubicBezTo>
                </a:path>
              </a:pathLst>
            </a:custGeom>
            <a:solidFill>
              <a:srgbClr val="FFD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1773" y="871"/>
              <a:ext cx="29" cy="39"/>
            </a:xfrm>
            <a:custGeom>
              <a:avLst/>
              <a:gdLst>
                <a:gd name="T0" fmla="*/ 20 w 22"/>
                <a:gd name="T1" fmla="*/ 13 h 30"/>
                <a:gd name="T2" fmla="*/ 15 w 22"/>
                <a:gd name="T3" fmla="*/ 29 h 30"/>
                <a:gd name="T4" fmla="*/ 2 w 22"/>
                <a:gd name="T5" fmla="*/ 17 h 30"/>
                <a:gd name="T6" fmla="*/ 8 w 22"/>
                <a:gd name="T7" fmla="*/ 1 h 30"/>
                <a:gd name="T8" fmla="*/ 20 w 22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0" y="13"/>
                  </a:moveTo>
                  <a:cubicBezTo>
                    <a:pt x="22" y="21"/>
                    <a:pt x="20" y="28"/>
                    <a:pt x="15" y="29"/>
                  </a:cubicBezTo>
                  <a:cubicBezTo>
                    <a:pt x="10" y="30"/>
                    <a:pt x="4" y="25"/>
                    <a:pt x="2" y="17"/>
                  </a:cubicBezTo>
                  <a:cubicBezTo>
                    <a:pt x="0" y="10"/>
                    <a:pt x="3" y="2"/>
                    <a:pt x="8" y="1"/>
                  </a:cubicBezTo>
                  <a:cubicBezTo>
                    <a:pt x="13" y="0"/>
                    <a:pt x="18" y="5"/>
                    <a:pt x="20" y="13"/>
                  </a:cubicBezTo>
                </a:path>
              </a:pathLst>
            </a:custGeom>
            <a:solidFill>
              <a:srgbClr val="4225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1732" y="782"/>
              <a:ext cx="83" cy="71"/>
            </a:xfrm>
            <a:custGeom>
              <a:avLst/>
              <a:gdLst>
                <a:gd name="T0" fmla="*/ 0 w 63"/>
                <a:gd name="T1" fmla="*/ 54 h 54"/>
                <a:gd name="T2" fmla="*/ 63 w 63"/>
                <a:gd name="T3" fmla="*/ 23 h 54"/>
                <a:gd name="T4" fmla="*/ 0 w 63"/>
                <a:gd name="T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54">
                  <a:moveTo>
                    <a:pt x="0" y="54"/>
                  </a:moveTo>
                  <a:cubicBezTo>
                    <a:pt x="0" y="54"/>
                    <a:pt x="28" y="14"/>
                    <a:pt x="63" y="23"/>
                  </a:cubicBezTo>
                  <a:cubicBezTo>
                    <a:pt x="63" y="23"/>
                    <a:pt x="5" y="0"/>
                    <a:pt x="0" y="54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1851" y="844"/>
              <a:ext cx="74" cy="100"/>
            </a:xfrm>
            <a:custGeom>
              <a:avLst/>
              <a:gdLst>
                <a:gd name="T0" fmla="*/ 1 w 56"/>
                <a:gd name="T1" fmla="*/ 0 h 75"/>
                <a:gd name="T2" fmla="*/ 13 w 56"/>
                <a:gd name="T3" fmla="*/ 43 h 75"/>
                <a:gd name="T4" fmla="*/ 43 w 56"/>
                <a:gd name="T5" fmla="*/ 47 h 75"/>
                <a:gd name="T6" fmla="*/ 27 w 56"/>
                <a:gd name="T7" fmla="*/ 75 h 75"/>
                <a:gd name="T8" fmla="*/ 52 w 56"/>
                <a:gd name="T9" fmla="*/ 43 h 75"/>
                <a:gd name="T10" fmla="*/ 15 w 56"/>
                <a:gd name="T11" fmla="*/ 35 h 75"/>
                <a:gd name="T12" fmla="*/ 1 w 56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75">
                  <a:moveTo>
                    <a:pt x="1" y="0"/>
                  </a:moveTo>
                  <a:cubicBezTo>
                    <a:pt x="1" y="0"/>
                    <a:pt x="0" y="38"/>
                    <a:pt x="13" y="43"/>
                  </a:cubicBezTo>
                  <a:cubicBezTo>
                    <a:pt x="27" y="47"/>
                    <a:pt x="40" y="42"/>
                    <a:pt x="43" y="47"/>
                  </a:cubicBezTo>
                  <a:cubicBezTo>
                    <a:pt x="46" y="53"/>
                    <a:pt x="37" y="68"/>
                    <a:pt x="27" y="75"/>
                  </a:cubicBezTo>
                  <a:cubicBezTo>
                    <a:pt x="27" y="75"/>
                    <a:pt x="56" y="59"/>
                    <a:pt x="52" y="43"/>
                  </a:cubicBezTo>
                  <a:cubicBezTo>
                    <a:pt x="48" y="27"/>
                    <a:pt x="26" y="41"/>
                    <a:pt x="15" y="35"/>
                  </a:cubicBezTo>
                  <a:cubicBezTo>
                    <a:pt x="4" y="29"/>
                    <a:pt x="1" y="0"/>
                    <a:pt x="1" y="0"/>
                  </a:cubicBezTo>
                </a:path>
              </a:pathLst>
            </a:custGeom>
            <a:solidFill>
              <a:srgbClr val="CB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1905" y="844"/>
              <a:ext cx="30" cy="41"/>
            </a:xfrm>
            <a:custGeom>
              <a:avLst/>
              <a:gdLst>
                <a:gd name="T0" fmla="*/ 20 w 22"/>
                <a:gd name="T1" fmla="*/ 13 h 31"/>
                <a:gd name="T2" fmla="*/ 15 w 22"/>
                <a:gd name="T3" fmla="*/ 30 h 31"/>
                <a:gd name="T4" fmla="*/ 2 w 22"/>
                <a:gd name="T5" fmla="*/ 18 h 31"/>
                <a:gd name="T6" fmla="*/ 8 w 22"/>
                <a:gd name="T7" fmla="*/ 2 h 31"/>
                <a:gd name="T8" fmla="*/ 20 w 22"/>
                <a:gd name="T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1">
                  <a:moveTo>
                    <a:pt x="20" y="13"/>
                  </a:moveTo>
                  <a:cubicBezTo>
                    <a:pt x="22" y="21"/>
                    <a:pt x="20" y="29"/>
                    <a:pt x="15" y="30"/>
                  </a:cubicBezTo>
                  <a:cubicBezTo>
                    <a:pt x="10" y="31"/>
                    <a:pt x="4" y="26"/>
                    <a:pt x="2" y="18"/>
                  </a:cubicBezTo>
                  <a:cubicBezTo>
                    <a:pt x="0" y="10"/>
                    <a:pt x="3" y="3"/>
                    <a:pt x="8" y="2"/>
                  </a:cubicBezTo>
                  <a:cubicBezTo>
                    <a:pt x="12" y="0"/>
                    <a:pt x="18" y="6"/>
                    <a:pt x="20" y="13"/>
                  </a:cubicBezTo>
                </a:path>
              </a:pathLst>
            </a:custGeom>
            <a:solidFill>
              <a:srgbClr val="4225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1874" y="763"/>
              <a:ext cx="71" cy="63"/>
            </a:xfrm>
            <a:custGeom>
              <a:avLst/>
              <a:gdLst>
                <a:gd name="T0" fmla="*/ 0 w 54"/>
                <a:gd name="T1" fmla="*/ 32 h 47"/>
                <a:gd name="T2" fmla="*/ 54 w 54"/>
                <a:gd name="T3" fmla="*/ 47 h 47"/>
                <a:gd name="T4" fmla="*/ 0 w 54"/>
                <a:gd name="T5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7">
                  <a:moveTo>
                    <a:pt x="0" y="32"/>
                  </a:moveTo>
                  <a:cubicBezTo>
                    <a:pt x="0" y="32"/>
                    <a:pt x="37" y="27"/>
                    <a:pt x="54" y="47"/>
                  </a:cubicBezTo>
                  <a:cubicBezTo>
                    <a:pt x="54" y="47"/>
                    <a:pt x="24" y="0"/>
                    <a:pt x="0" y="3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1747" y="1039"/>
              <a:ext cx="90" cy="86"/>
            </a:xfrm>
            <a:custGeom>
              <a:avLst/>
              <a:gdLst>
                <a:gd name="T0" fmla="*/ 0 w 68"/>
                <a:gd name="T1" fmla="*/ 0 h 65"/>
                <a:gd name="T2" fmla="*/ 53 w 68"/>
                <a:gd name="T3" fmla="*/ 64 h 65"/>
                <a:gd name="T4" fmla="*/ 68 w 68"/>
                <a:gd name="T5" fmla="*/ 64 h 65"/>
                <a:gd name="T6" fmla="*/ 0 w 68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5">
                  <a:moveTo>
                    <a:pt x="0" y="0"/>
                  </a:moveTo>
                  <a:cubicBezTo>
                    <a:pt x="9" y="29"/>
                    <a:pt x="25" y="60"/>
                    <a:pt x="53" y="64"/>
                  </a:cubicBezTo>
                  <a:cubicBezTo>
                    <a:pt x="58" y="65"/>
                    <a:pt x="63" y="65"/>
                    <a:pt x="68" y="64"/>
                  </a:cubicBezTo>
                  <a:cubicBezTo>
                    <a:pt x="68" y="25"/>
                    <a:pt x="18" y="6"/>
                    <a:pt x="0" y="0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1732" y="970"/>
              <a:ext cx="197" cy="154"/>
            </a:xfrm>
            <a:custGeom>
              <a:avLst/>
              <a:gdLst>
                <a:gd name="T0" fmla="*/ 149 w 149"/>
                <a:gd name="T1" fmla="*/ 26 h 116"/>
                <a:gd name="T2" fmla="*/ 0 w 149"/>
                <a:gd name="T3" fmla="*/ 0 h 116"/>
                <a:gd name="T4" fmla="*/ 11 w 149"/>
                <a:gd name="T5" fmla="*/ 52 h 116"/>
                <a:gd name="T6" fmla="*/ 79 w 149"/>
                <a:gd name="T7" fmla="*/ 116 h 116"/>
                <a:gd name="T8" fmla="*/ 149 w 149"/>
                <a:gd name="T9" fmla="*/ 2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6">
                  <a:moveTo>
                    <a:pt x="149" y="26"/>
                  </a:moveTo>
                  <a:cubicBezTo>
                    <a:pt x="134" y="23"/>
                    <a:pt x="0" y="0"/>
                    <a:pt x="0" y="0"/>
                  </a:cubicBezTo>
                  <a:cubicBezTo>
                    <a:pt x="0" y="0"/>
                    <a:pt x="2" y="25"/>
                    <a:pt x="11" y="52"/>
                  </a:cubicBezTo>
                  <a:cubicBezTo>
                    <a:pt x="29" y="58"/>
                    <a:pt x="79" y="77"/>
                    <a:pt x="79" y="116"/>
                  </a:cubicBezTo>
                  <a:cubicBezTo>
                    <a:pt x="123" y="105"/>
                    <a:pt x="149" y="26"/>
                    <a:pt x="149" y="26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1637" y="1723"/>
              <a:ext cx="133" cy="158"/>
            </a:xfrm>
            <a:custGeom>
              <a:avLst/>
              <a:gdLst>
                <a:gd name="T0" fmla="*/ 5 w 101"/>
                <a:gd name="T1" fmla="*/ 46 h 119"/>
                <a:gd name="T2" fmla="*/ 16 w 101"/>
                <a:gd name="T3" fmla="*/ 67 h 119"/>
                <a:gd name="T4" fmla="*/ 10 w 101"/>
                <a:gd name="T5" fmla="*/ 92 h 119"/>
                <a:gd name="T6" fmla="*/ 77 w 101"/>
                <a:gd name="T7" fmla="*/ 107 h 119"/>
                <a:gd name="T8" fmla="*/ 58 w 101"/>
                <a:gd name="T9" fmla="*/ 88 h 119"/>
                <a:gd name="T10" fmla="*/ 38 w 101"/>
                <a:gd name="T11" fmla="*/ 73 h 119"/>
                <a:gd name="T12" fmla="*/ 99 w 101"/>
                <a:gd name="T13" fmla="*/ 73 h 119"/>
                <a:gd name="T14" fmla="*/ 69 w 101"/>
                <a:gd name="T15" fmla="*/ 51 h 119"/>
                <a:gd name="T16" fmla="*/ 43 w 101"/>
                <a:gd name="T17" fmla="*/ 35 h 119"/>
                <a:gd name="T18" fmla="*/ 68 w 101"/>
                <a:gd name="T19" fmla="*/ 39 h 119"/>
                <a:gd name="T20" fmla="*/ 100 w 101"/>
                <a:gd name="T21" fmla="*/ 32 h 119"/>
                <a:gd name="T22" fmla="*/ 70 w 101"/>
                <a:gd name="T23" fmla="*/ 14 h 119"/>
                <a:gd name="T24" fmla="*/ 43 w 101"/>
                <a:gd name="T25" fmla="*/ 4 h 119"/>
                <a:gd name="T26" fmla="*/ 16 w 101"/>
                <a:gd name="T27" fmla="*/ 29 h 119"/>
                <a:gd name="T28" fmla="*/ 5 w 101"/>
                <a:gd name="T29" fmla="*/ 4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119">
                  <a:moveTo>
                    <a:pt x="5" y="46"/>
                  </a:moveTo>
                  <a:cubicBezTo>
                    <a:pt x="2" y="59"/>
                    <a:pt x="16" y="67"/>
                    <a:pt x="16" y="67"/>
                  </a:cubicBezTo>
                  <a:cubicBezTo>
                    <a:pt x="16" y="67"/>
                    <a:pt x="0" y="72"/>
                    <a:pt x="10" y="92"/>
                  </a:cubicBezTo>
                  <a:cubicBezTo>
                    <a:pt x="21" y="112"/>
                    <a:pt x="73" y="119"/>
                    <a:pt x="77" y="107"/>
                  </a:cubicBezTo>
                  <a:cubicBezTo>
                    <a:pt x="79" y="101"/>
                    <a:pt x="71" y="95"/>
                    <a:pt x="58" y="88"/>
                  </a:cubicBezTo>
                  <a:cubicBezTo>
                    <a:pt x="48" y="82"/>
                    <a:pt x="42" y="76"/>
                    <a:pt x="38" y="73"/>
                  </a:cubicBezTo>
                  <a:cubicBezTo>
                    <a:pt x="38" y="73"/>
                    <a:pt x="101" y="94"/>
                    <a:pt x="99" y="73"/>
                  </a:cubicBezTo>
                  <a:cubicBezTo>
                    <a:pt x="98" y="63"/>
                    <a:pt x="82" y="58"/>
                    <a:pt x="69" y="51"/>
                  </a:cubicBezTo>
                  <a:cubicBezTo>
                    <a:pt x="57" y="45"/>
                    <a:pt x="48" y="37"/>
                    <a:pt x="43" y="35"/>
                  </a:cubicBezTo>
                  <a:cubicBezTo>
                    <a:pt x="43" y="35"/>
                    <a:pt x="54" y="38"/>
                    <a:pt x="68" y="39"/>
                  </a:cubicBezTo>
                  <a:cubicBezTo>
                    <a:pt x="83" y="40"/>
                    <a:pt x="100" y="42"/>
                    <a:pt x="100" y="32"/>
                  </a:cubicBezTo>
                  <a:cubicBezTo>
                    <a:pt x="100" y="18"/>
                    <a:pt x="85" y="17"/>
                    <a:pt x="70" y="14"/>
                  </a:cubicBezTo>
                  <a:cubicBezTo>
                    <a:pt x="62" y="13"/>
                    <a:pt x="44" y="11"/>
                    <a:pt x="43" y="4"/>
                  </a:cubicBezTo>
                  <a:cubicBezTo>
                    <a:pt x="22" y="0"/>
                    <a:pt x="10" y="9"/>
                    <a:pt x="16" y="29"/>
                  </a:cubicBezTo>
                  <a:cubicBezTo>
                    <a:pt x="16" y="29"/>
                    <a:pt x="7" y="38"/>
                    <a:pt x="5" y="46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567" y="1040"/>
              <a:ext cx="701" cy="311"/>
            </a:xfrm>
            <a:custGeom>
              <a:avLst/>
              <a:gdLst>
                <a:gd name="T0" fmla="*/ 0 w 529"/>
                <a:gd name="T1" fmla="*/ 92 h 235"/>
                <a:gd name="T2" fmla="*/ 194 w 529"/>
                <a:gd name="T3" fmla="*/ 15 h 235"/>
                <a:gd name="T4" fmla="*/ 271 w 529"/>
                <a:gd name="T5" fmla="*/ 5 h 235"/>
                <a:gd name="T6" fmla="*/ 384 w 529"/>
                <a:gd name="T7" fmla="*/ 54 h 235"/>
                <a:gd name="T8" fmla="*/ 529 w 529"/>
                <a:gd name="T9" fmla="*/ 185 h 235"/>
                <a:gd name="T10" fmla="*/ 471 w 529"/>
                <a:gd name="T11" fmla="*/ 205 h 235"/>
                <a:gd name="T12" fmla="*/ 265 w 529"/>
                <a:gd name="T13" fmla="*/ 74 h 235"/>
                <a:gd name="T14" fmla="*/ 2 w 529"/>
                <a:gd name="T15" fmla="*/ 173 h 235"/>
                <a:gd name="T16" fmla="*/ 0 w 529"/>
                <a:gd name="T17" fmla="*/ 9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9" h="235">
                  <a:moveTo>
                    <a:pt x="0" y="92"/>
                  </a:moveTo>
                  <a:cubicBezTo>
                    <a:pt x="0" y="92"/>
                    <a:pt x="161" y="29"/>
                    <a:pt x="194" y="15"/>
                  </a:cubicBezTo>
                  <a:cubicBezTo>
                    <a:pt x="210" y="9"/>
                    <a:pt x="239" y="0"/>
                    <a:pt x="271" y="5"/>
                  </a:cubicBezTo>
                  <a:cubicBezTo>
                    <a:pt x="310" y="11"/>
                    <a:pt x="354" y="34"/>
                    <a:pt x="384" y="54"/>
                  </a:cubicBezTo>
                  <a:cubicBezTo>
                    <a:pt x="438" y="90"/>
                    <a:pt x="529" y="185"/>
                    <a:pt x="529" y="185"/>
                  </a:cubicBezTo>
                  <a:cubicBezTo>
                    <a:pt x="529" y="185"/>
                    <a:pt x="508" y="235"/>
                    <a:pt x="471" y="205"/>
                  </a:cubicBezTo>
                  <a:cubicBezTo>
                    <a:pt x="435" y="174"/>
                    <a:pt x="326" y="82"/>
                    <a:pt x="265" y="74"/>
                  </a:cubicBezTo>
                  <a:cubicBezTo>
                    <a:pt x="205" y="67"/>
                    <a:pt x="2" y="173"/>
                    <a:pt x="2" y="173"/>
                  </a:cubicBezTo>
                  <a:lnTo>
                    <a:pt x="0" y="9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118" y="1267"/>
              <a:ext cx="264" cy="234"/>
            </a:xfrm>
            <a:custGeom>
              <a:avLst/>
              <a:gdLst>
                <a:gd name="T0" fmla="*/ 55 w 199"/>
                <a:gd name="T1" fmla="*/ 19 h 177"/>
                <a:gd name="T2" fmla="*/ 13 w 199"/>
                <a:gd name="T3" fmla="*/ 64 h 177"/>
                <a:gd name="T4" fmla="*/ 0 w 199"/>
                <a:gd name="T5" fmla="*/ 93 h 177"/>
                <a:gd name="T6" fmla="*/ 17 w 199"/>
                <a:gd name="T7" fmla="*/ 93 h 177"/>
                <a:gd name="T8" fmla="*/ 44 w 199"/>
                <a:gd name="T9" fmla="*/ 71 h 177"/>
                <a:gd name="T10" fmla="*/ 67 w 199"/>
                <a:gd name="T11" fmla="*/ 88 h 177"/>
                <a:gd name="T12" fmla="*/ 84 w 199"/>
                <a:gd name="T13" fmla="*/ 135 h 177"/>
                <a:gd name="T14" fmla="*/ 93 w 199"/>
                <a:gd name="T15" fmla="*/ 174 h 177"/>
                <a:gd name="T16" fmla="*/ 106 w 199"/>
                <a:gd name="T17" fmla="*/ 131 h 177"/>
                <a:gd name="T18" fmla="*/ 98 w 199"/>
                <a:gd name="T19" fmla="*/ 84 h 177"/>
                <a:gd name="T20" fmla="*/ 126 w 199"/>
                <a:gd name="T21" fmla="*/ 117 h 177"/>
                <a:gd name="T22" fmla="*/ 141 w 199"/>
                <a:gd name="T23" fmla="*/ 166 h 177"/>
                <a:gd name="T24" fmla="*/ 152 w 199"/>
                <a:gd name="T25" fmla="*/ 111 h 177"/>
                <a:gd name="T26" fmla="*/ 133 w 199"/>
                <a:gd name="T27" fmla="*/ 71 h 177"/>
                <a:gd name="T28" fmla="*/ 173 w 199"/>
                <a:gd name="T29" fmla="*/ 104 h 177"/>
                <a:gd name="T30" fmla="*/ 191 w 199"/>
                <a:gd name="T31" fmla="*/ 134 h 177"/>
                <a:gd name="T32" fmla="*/ 191 w 199"/>
                <a:gd name="T33" fmla="*/ 97 h 177"/>
                <a:gd name="T34" fmla="*/ 113 w 199"/>
                <a:gd name="T35" fmla="*/ 14 h 177"/>
                <a:gd name="T36" fmla="*/ 55 w 199"/>
                <a:gd name="T37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9" h="177">
                  <a:moveTo>
                    <a:pt x="55" y="19"/>
                  </a:moveTo>
                  <a:cubicBezTo>
                    <a:pt x="55" y="19"/>
                    <a:pt x="18" y="54"/>
                    <a:pt x="13" y="64"/>
                  </a:cubicBezTo>
                  <a:cubicBezTo>
                    <a:pt x="8" y="75"/>
                    <a:pt x="0" y="93"/>
                    <a:pt x="0" y="93"/>
                  </a:cubicBezTo>
                  <a:cubicBezTo>
                    <a:pt x="0" y="93"/>
                    <a:pt x="9" y="98"/>
                    <a:pt x="17" y="93"/>
                  </a:cubicBezTo>
                  <a:cubicBezTo>
                    <a:pt x="25" y="88"/>
                    <a:pt x="39" y="72"/>
                    <a:pt x="44" y="71"/>
                  </a:cubicBezTo>
                  <a:cubicBezTo>
                    <a:pt x="49" y="70"/>
                    <a:pt x="57" y="74"/>
                    <a:pt x="67" y="88"/>
                  </a:cubicBezTo>
                  <a:cubicBezTo>
                    <a:pt x="77" y="102"/>
                    <a:pt x="84" y="135"/>
                    <a:pt x="84" y="135"/>
                  </a:cubicBezTo>
                  <a:cubicBezTo>
                    <a:pt x="84" y="135"/>
                    <a:pt x="83" y="171"/>
                    <a:pt x="93" y="174"/>
                  </a:cubicBezTo>
                  <a:cubicBezTo>
                    <a:pt x="103" y="177"/>
                    <a:pt x="106" y="146"/>
                    <a:pt x="106" y="131"/>
                  </a:cubicBezTo>
                  <a:cubicBezTo>
                    <a:pt x="106" y="117"/>
                    <a:pt x="98" y="89"/>
                    <a:pt x="98" y="84"/>
                  </a:cubicBezTo>
                  <a:cubicBezTo>
                    <a:pt x="98" y="79"/>
                    <a:pt x="122" y="103"/>
                    <a:pt x="126" y="117"/>
                  </a:cubicBezTo>
                  <a:cubicBezTo>
                    <a:pt x="130" y="131"/>
                    <a:pt x="137" y="166"/>
                    <a:pt x="141" y="166"/>
                  </a:cubicBezTo>
                  <a:cubicBezTo>
                    <a:pt x="144" y="166"/>
                    <a:pt x="166" y="156"/>
                    <a:pt x="152" y="111"/>
                  </a:cubicBezTo>
                  <a:cubicBezTo>
                    <a:pt x="138" y="66"/>
                    <a:pt x="133" y="71"/>
                    <a:pt x="133" y="71"/>
                  </a:cubicBezTo>
                  <a:cubicBezTo>
                    <a:pt x="133" y="71"/>
                    <a:pt x="162" y="88"/>
                    <a:pt x="173" y="104"/>
                  </a:cubicBezTo>
                  <a:cubicBezTo>
                    <a:pt x="183" y="121"/>
                    <a:pt x="186" y="135"/>
                    <a:pt x="191" y="134"/>
                  </a:cubicBezTo>
                  <a:cubicBezTo>
                    <a:pt x="196" y="133"/>
                    <a:pt x="199" y="119"/>
                    <a:pt x="191" y="97"/>
                  </a:cubicBezTo>
                  <a:cubicBezTo>
                    <a:pt x="183" y="75"/>
                    <a:pt x="128" y="28"/>
                    <a:pt x="113" y="14"/>
                  </a:cubicBezTo>
                  <a:cubicBezTo>
                    <a:pt x="99" y="0"/>
                    <a:pt x="63" y="12"/>
                    <a:pt x="55" y="19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030" y="2079"/>
              <a:ext cx="250" cy="1275"/>
            </a:xfrm>
            <a:custGeom>
              <a:avLst/>
              <a:gdLst>
                <a:gd name="T0" fmla="*/ 9 w 189"/>
                <a:gd name="T1" fmla="*/ 142 h 963"/>
                <a:gd name="T2" fmla="*/ 85 w 189"/>
                <a:gd name="T3" fmla="*/ 564 h 963"/>
                <a:gd name="T4" fmla="*/ 40 w 189"/>
                <a:gd name="T5" fmla="*/ 721 h 963"/>
                <a:gd name="T6" fmla="*/ 5 w 189"/>
                <a:gd name="T7" fmla="*/ 936 h 963"/>
                <a:gd name="T8" fmla="*/ 60 w 189"/>
                <a:gd name="T9" fmla="*/ 917 h 963"/>
                <a:gd name="T10" fmla="*/ 189 w 189"/>
                <a:gd name="T11" fmla="*/ 562 h 963"/>
                <a:gd name="T12" fmla="*/ 172 w 189"/>
                <a:gd name="T13" fmla="*/ 87 h 963"/>
                <a:gd name="T14" fmla="*/ 67 w 189"/>
                <a:gd name="T15" fmla="*/ 7 h 963"/>
                <a:gd name="T16" fmla="*/ 9 w 189"/>
                <a:gd name="T17" fmla="*/ 142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963">
                  <a:moveTo>
                    <a:pt x="9" y="142"/>
                  </a:moveTo>
                  <a:cubicBezTo>
                    <a:pt x="9" y="142"/>
                    <a:pt x="75" y="533"/>
                    <a:pt x="85" y="564"/>
                  </a:cubicBezTo>
                  <a:cubicBezTo>
                    <a:pt x="85" y="564"/>
                    <a:pt x="54" y="631"/>
                    <a:pt x="40" y="721"/>
                  </a:cubicBezTo>
                  <a:cubicBezTo>
                    <a:pt x="26" y="811"/>
                    <a:pt x="0" y="929"/>
                    <a:pt x="5" y="936"/>
                  </a:cubicBezTo>
                  <a:cubicBezTo>
                    <a:pt x="11" y="942"/>
                    <a:pt x="33" y="963"/>
                    <a:pt x="60" y="917"/>
                  </a:cubicBezTo>
                  <a:cubicBezTo>
                    <a:pt x="87" y="871"/>
                    <a:pt x="179" y="634"/>
                    <a:pt x="189" y="562"/>
                  </a:cubicBezTo>
                  <a:cubicBezTo>
                    <a:pt x="189" y="562"/>
                    <a:pt x="185" y="128"/>
                    <a:pt x="172" y="87"/>
                  </a:cubicBezTo>
                  <a:cubicBezTo>
                    <a:pt x="159" y="47"/>
                    <a:pt x="116" y="0"/>
                    <a:pt x="67" y="7"/>
                  </a:cubicBezTo>
                  <a:cubicBezTo>
                    <a:pt x="18" y="14"/>
                    <a:pt x="4" y="116"/>
                    <a:pt x="9" y="142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1960" y="3184"/>
              <a:ext cx="188" cy="419"/>
            </a:xfrm>
            <a:custGeom>
              <a:avLst/>
              <a:gdLst>
                <a:gd name="T0" fmla="*/ 60 w 142"/>
                <a:gd name="T1" fmla="*/ 0 h 317"/>
                <a:gd name="T2" fmla="*/ 142 w 142"/>
                <a:gd name="T3" fmla="*/ 38 h 317"/>
                <a:gd name="T4" fmla="*/ 56 w 142"/>
                <a:gd name="T5" fmla="*/ 246 h 317"/>
                <a:gd name="T6" fmla="*/ 55 w 142"/>
                <a:gd name="T7" fmla="*/ 296 h 317"/>
                <a:gd name="T8" fmla="*/ 31 w 142"/>
                <a:gd name="T9" fmla="*/ 315 h 317"/>
                <a:gd name="T10" fmla="*/ 3 w 142"/>
                <a:gd name="T11" fmla="*/ 274 h 317"/>
                <a:gd name="T12" fmla="*/ 60 w 142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17">
                  <a:moveTo>
                    <a:pt x="60" y="0"/>
                  </a:moveTo>
                  <a:cubicBezTo>
                    <a:pt x="60" y="0"/>
                    <a:pt x="88" y="32"/>
                    <a:pt x="142" y="38"/>
                  </a:cubicBezTo>
                  <a:cubicBezTo>
                    <a:pt x="142" y="38"/>
                    <a:pt x="72" y="209"/>
                    <a:pt x="56" y="246"/>
                  </a:cubicBezTo>
                  <a:cubicBezTo>
                    <a:pt x="40" y="282"/>
                    <a:pt x="55" y="296"/>
                    <a:pt x="55" y="296"/>
                  </a:cubicBezTo>
                  <a:cubicBezTo>
                    <a:pt x="55" y="296"/>
                    <a:pt x="60" y="317"/>
                    <a:pt x="31" y="315"/>
                  </a:cubicBezTo>
                  <a:cubicBezTo>
                    <a:pt x="2" y="312"/>
                    <a:pt x="0" y="295"/>
                    <a:pt x="3" y="274"/>
                  </a:cubicBezTo>
                  <a:cubicBezTo>
                    <a:pt x="5" y="252"/>
                    <a:pt x="60" y="43"/>
                    <a:pt x="6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1903" y="3511"/>
              <a:ext cx="381" cy="299"/>
            </a:xfrm>
            <a:custGeom>
              <a:avLst/>
              <a:gdLst>
                <a:gd name="T0" fmla="*/ 46 w 288"/>
                <a:gd name="T1" fmla="*/ 0 h 226"/>
                <a:gd name="T2" fmla="*/ 113 w 288"/>
                <a:gd name="T3" fmla="*/ 24 h 226"/>
                <a:gd name="T4" fmla="*/ 151 w 288"/>
                <a:gd name="T5" fmla="*/ 123 h 226"/>
                <a:gd name="T6" fmla="*/ 264 w 288"/>
                <a:gd name="T7" fmla="*/ 137 h 226"/>
                <a:gd name="T8" fmla="*/ 287 w 288"/>
                <a:gd name="T9" fmla="*/ 205 h 226"/>
                <a:gd name="T10" fmla="*/ 100 w 288"/>
                <a:gd name="T11" fmla="*/ 217 h 226"/>
                <a:gd name="T12" fmla="*/ 0 w 288"/>
                <a:gd name="T13" fmla="*/ 109 h 226"/>
                <a:gd name="T14" fmla="*/ 46 w 288"/>
                <a:gd name="T15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226">
                  <a:moveTo>
                    <a:pt x="46" y="0"/>
                  </a:moveTo>
                  <a:cubicBezTo>
                    <a:pt x="46" y="0"/>
                    <a:pt x="86" y="33"/>
                    <a:pt x="113" y="24"/>
                  </a:cubicBezTo>
                  <a:cubicBezTo>
                    <a:pt x="113" y="24"/>
                    <a:pt x="130" y="107"/>
                    <a:pt x="151" y="123"/>
                  </a:cubicBezTo>
                  <a:cubicBezTo>
                    <a:pt x="172" y="139"/>
                    <a:pt x="253" y="127"/>
                    <a:pt x="264" y="137"/>
                  </a:cubicBezTo>
                  <a:cubicBezTo>
                    <a:pt x="276" y="147"/>
                    <a:pt x="288" y="188"/>
                    <a:pt x="287" y="205"/>
                  </a:cubicBezTo>
                  <a:cubicBezTo>
                    <a:pt x="286" y="223"/>
                    <a:pt x="147" y="226"/>
                    <a:pt x="100" y="217"/>
                  </a:cubicBezTo>
                  <a:cubicBezTo>
                    <a:pt x="100" y="217"/>
                    <a:pt x="9" y="143"/>
                    <a:pt x="0" y="109"/>
                  </a:cubicBezTo>
                  <a:cubicBezTo>
                    <a:pt x="0" y="109"/>
                    <a:pt x="35" y="22"/>
                    <a:pt x="46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260" y="2110"/>
              <a:ext cx="338" cy="1218"/>
            </a:xfrm>
            <a:custGeom>
              <a:avLst/>
              <a:gdLst>
                <a:gd name="T0" fmla="*/ 30 w 255"/>
                <a:gd name="T1" fmla="*/ 58 h 920"/>
                <a:gd name="T2" fmla="*/ 4 w 255"/>
                <a:gd name="T3" fmla="*/ 500 h 920"/>
                <a:gd name="T4" fmla="*/ 191 w 255"/>
                <a:gd name="T5" fmla="*/ 866 h 920"/>
                <a:gd name="T6" fmla="*/ 232 w 255"/>
                <a:gd name="T7" fmla="*/ 912 h 920"/>
                <a:gd name="T8" fmla="*/ 193 w 255"/>
                <a:gd name="T9" fmla="*/ 688 h 920"/>
                <a:gd name="T10" fmla="*/ 121 w 255"/>
                <a:gd name="T11" fmla="*/ 520 h 920"/>
                <a:gd name="T12" fmla="*/ 191 w 255"/>
                <a:gd name="T13" fmla="*/ 195 h 920"/>
                <a:gd name="T14" fmla="*/ 30 w 255"/>
                <a:gd name="T15" fmla="*/ 58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920">
                  <a:moveTo>
                    <a:pt x="30" y="58"/>
                  </a:moveTo>
                  <a:cubicBezTo>
                    <a:pt x="30" y="58"/>
                    <a:pt x="0" y="443"/>
                    <a:pt x="4" y="500"/>
                  </a:cubicBezTo>
                  <a:cubicBezTo>
                    <a:pt x="8" y="556"/>
                    <a:pt x="175" y="835"/>
                    <a:pt x="191" y="866"/>
                  </a:cubicBezTo>
                  <a:cubicBezTo>
                    <a:pt x="206" y="897"/>
                    <a:pt x="210" y="920"/>
                    <a:pt x="232" y="912"/>
                  </a:cubicBezTo>
                  <a:cubicBezTo>
                    <a:pt x="255" y="904"/>
                    <a:pt x="216" y="757"/>
                    <a:pt x="193" y="688"/>
                  </a:cubicBezTo>
                  <a:cubicBezTo>
                    <a:pt x="170" y="618"/>
                    <a:pt x="124" y="531"/>
                    <a:pt x="121" y="520"/>
                  </a:cubicBezTo>
                  <a:cubicBezTo>
                    <a:pt x="121" y="520"/>
                    <a:pt x="180" y="298"/>
                    <a:pt x="191" y="195"/>
                  </a:cubicBezTo>
                  <a:cubicBezTo>
                    <a:pt x="201" y="92"/>
                    <a:pt x="173" y="0"/>
                    <a:pt x="30" y="58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2477" y="3185"/>
              <a:ext cx="252" cy="463"/>
            </a:xfrm>
            <a:custGeom>
              <a:avLst/>
              <a:gdLst>
                <a:gd name="T0" fmla="*/ 0 w 190"/>
                <a:gd name="T1" fmla="*/ 37 h 350"/>
                <a:gd name="T2" fmla="*/ 75 w 190"/>
                <a:gd name="T3" fmla="*/ 0 h 350"/>
                <a:gd name="T4" fmla="*/ 180 w 190"/>
                <a:gd name="T5" fmla="*/ 294 h 350"/>
                <a:gd name="T6" fmla="*/ 96 w 190"/>
                <a:gd name="T7" fmla="*/ 335 h 350"/>
                <a:gd name="T8" fmla="*/ 95 w 190"/>
                <a:gd name="T9" fmla="*/ 236 h 350"/>
                <a:gd name="T10" fmla="*/ 0 w 190"/>
                <a:gd name="T11" fmla="*/ 37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350">
                  <a:moveTo>
                    <a:pt x="0" y="37"/>
                  </a:moveTo>
                  <a:cubicBezTo>
                    <a:pt x="0" y="37"/>
                    <a:pt x="61" y="0"/>
                    <a:pt x="75" y="0"/>
                  </a:cubicBezTo>
                  <a:cubicBezTo>
                    <a:pt x="75" y="0"/>
                    <a:pt x="170" y="277"/>
                    <a:pt x="180" y="294"/>
                  </a:cubicBezTo>
                  <a:cubicBezTo>
                    <a:pt x="190" y="311"/>
                    <a:pt x="99" y="350"/>
                    <a:pt x="96" y="335"/>
                  </a:cubicBezTo>
                  <a:cubicBezTo>
                    <a:pt x="96" y="335"/>
                    <a:pt x="114" y="292"/>
                    <a:pt x="95" y="236"/>
                  </a:cubicBezTo>
                  <a:cubicBezTo>
                    <a:pt x="76" y="180"/>
                    <a:pt x="12" y="64"/>
                    <a:pt x="0" y="37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2345" y="3561"/>
              <a:ext cx="442" cy="326"/>
            </a:xfrm>
            <a:custGeom>
              <a:avLst/>
              <a:gdLst>
                <a:gd name="T0" fmla="*/ 243 w 334"/>
                <a:gd name="T1" fmla="*/ 20 h 246"/>
                <a:gd name="T2" fmla="*/ 190 w 334"/>
                <a:gd name="T3" fmla="*/ 20 h 246"/>
                <a:gd name="T4" fmla="*/ 100 w 334"/>
                <a:gd name="T5" fmla="*/ 139 h 246"/>
                <a:gd name="T6" fmla="*/ 36 w 334"/>
                <a:gd name="T7" fmla="*/ 132 h 246"/>
                <a:gd name="T8" fmla="*/ 7 w 334"/>
                <a:gd name="T9" fmla="*/ 199 h 246"/>
                <a:gd name="T10" fmla="*/ 196 w 334"/>
                <a:gd name="T11" fmla="*/ 221 h 246"/>
                <a:gd name="T12" fmla="*/ 255 w 334"/>
                <a:gd name="T13" fmla="*/ 134 h 246"/>
                <a:gd name="T14" fmla="*/ 280 w 334"/>
                <a:gd name="T15" fmla="*/ 141 h 246"/>
                <a:gd name="T16" fmla="*/ 334 w 334"/>
                <a:gd name="T17" fmla="*/ 87 h 246"/>
                <a:gd name="T18" fmla="*/ 280 w 334"/>
                <a:gd name="T19" fmla="*/ 0 h 246"/>
                <a:gd name="T20" fmla="*/ 243 w 334"/>
                <a:gd name="T21" fmla="*/ 2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246">
                  <a:moveTo>
                    <a:pt x="243" y="20"/>
                  </a:moveTo>
                  <a:cubicBezTo>
                    <a:pt x="243" y="20"/>
                    <a:pt x="226" y="41"/>
                    <a:pt x="190" y="20"/>
                  </a:cubicBezTo>
                  <a:cubicBezTo>
                    <a:pt x="190" y="20"/>
                    <a:pt x="127" y="134"/>
                    <a:pt x="100" y="139"/>
                  </a:cubicBezTo>
                  <a:cubicBezTo>
                    <a:pt x="100" y="139"/>
                    <a:pt x="52" y="128"/>
                    <a:pt x="36" y="132"/>
                  </a:cubicBezTo>
                  <a:cubicBezTo>
                    <a:pt x="21" y="136"/>
                    <a:pt x="0" y="186"/>
                    <a:pt x="7" y="199"/>
                  </a:cubicBezTo>
                  <a:cubicBezTo>
                    <a:pt x="7" y="199"/>
                    <a:pt x="96" y="246"/>
                    <a:pt x="196" y="221"/>
                  </a:cubicBezTo>
                  <a:cubicBezTo>
                    <a:pt x="196" y="221"/>
                    <a:pt x="237" y="153"/>
                    <a:pt x="255" y="134"/>
                  </a:cubicBezTo>
                  <a:cubicBezTo>
                    <a:pt x="255" y="134"/>
                    <a:pt x="262" y="145"/>
                    <a:pt x="280" y="141"/>
                  </a:cubicBezTo>
                  <a:cubicBezTo>
                    <a:pt x="299" y="137"/>
                    <a:pt x="332" y="105"/>
                    <a:pt x="334" y="87"/>
                  </a:cubicBezTo>
                  <a:cubicBezTo>
                    <a:pt x="334" y="87"/>
                    <a:pt x="290" y="13"/>
                    <a:pt x="280" y="0"/>
                  </a:cubicBezTo>
                  <a:cubicBezTo>
                    <a:pt x="280" y="0"/>
                    <a:pt x="264" y="10"/>
                    <a:pt x="243" y="2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2002" y="1887"/>
              <a:ext cx="591" cy="680"/>
            </a:xfrm>
            <a:custGeom>
              <a:avLst/>
              <a:gdLst>
                <a:gd name="T0" fmla="*/ 62 w 446"/>
                <a:gd name="T1" fmla="*/ 0 h 513"/>
                <a:gd name="T2" fmla="*/ 7 w 446"/>
                <a:gd name="T3" fmla="*/ 230 h 513"/>
                <a:gd name="T4" fmla="*/ 7 w 446"/>
                <a:gd name="T5" fmla="*/ 466 h 513"/>
                <a:gd name="T6" fmla="*/ 190 w 446"/>
                <a:gd name="T7" fmla="*/ 494 h 513"/>
                <a:gd name="T8" fmla="*/ 446 w 446"/>
                <a:gd name="T9" fmla="*/ 456 h 513"/>
                <a:gd name="T10" fmla="*/ 347 w 446"/>
                <a:gd name="T11" fmla="*/ 17 h 513"/>
                <a:gd name="T12" fmla="*/ 62 w 446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6" h="513">
                  <a:moveTo>
                    <a:pt x="62" y="0"/>
                  </a:moveTo>
                  <a:cubicBezTo>
                    <a:pt x="62" y="0"/>
                    <a:pt x="14" y="118"/>
                    <a:pt x="7" y="230"/>
                  </a:cubicBezTo>
                  <a:cubicBezTo>
                    <a:pt x="0" y="342"/>
                    <a:pt x="7" y="466"/>
                    <a:pt x="7" y="466"/>
                  </a:cubicBezTo>
                  <a:cubicBezTo>
                    <a:pt x="7" y="466"/>
                    <a:pt x="118" y="513"/>
                    <a:pt x="190" y="494"/>
                  </a:cubicBezTo>
                  <a:cubicBezTo>
                    <a:pt x="263" y="476"/>
                    <a:pt x="432" y="476"/>
                    <a:pt x="446" y="456"/>
                  </a:cubicBezTo>
                  <a:cubicBezTo>
                    <a:pt x="446" y="456"/>
                    <a:pt x="429" y="134"/>
                    <a:pt x="347" y="17"/>
                  </a:cubicBezTo>
                  <a:cubicBezTo>
                    <a:pt x="347" y="17"/>
                    <a:pt x="97" y="36"/>
                    <a:pt x="62" y="0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2209" y="1116"/>
              <a:ext cx="211" cy="312"/>
            </a:xfrm>
            <a:custGeom>
              <a:avLst/>
              <a:gdLst>
                <a:gd name="T0" fmla="*/ 132 w 160"/>
                <a:gd name="T1" fmla="*/ 11 h 236"/>
                <a:gd name="T2" fmla="*/ 121 w 160"/>
                <a:gd name="T3" fmla="*/ 79 h 236"/>
                <a:gd name="T4" fmla="*/ 158 w 160"/>
                <a:gd name="T5" fmla="*/ 79 h 236"/>
                <a:gd name="T6" fmla="*/ 158 w 160"/>
                <a:gd name="T7" fmla="*/ 126 h 236"/>
                <a:gd name="T8" fmla="*/ 60 w 160"/>
                <a:gd name="T9" fmla="*/ 224 h 236"/>
                <a:gd name="T10" fmla="*/ 11 w 160"/>
                <a:gd name="T11" fmla="*/ 83 h 236"/>
                <a:gd name="T12" fmla="*/ 39 w 160"/>
                <a:gd name="T13" fmla="*/ 87 h 236"/>
                <a:gd name="T14" fmla="*/ 77 w 160"/>
                <a:gd name="T15" fmla="*/ 11 h 236"/>
                <a:gd name="T16" fmla="*/ 132 w 160"/>
                <a:gd name="T17" fmla="*/ 1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236">
                  <a:moveTo>
                    <a:pt x="132" y="11"/>
                  </a:moveTo>
                  <a:cubicBezTo>
                    <a:pt x="132" y="11"/>
                    <a:pt x="120" y="66"/>
                    <a:pt x="121" y="79"/>
                  </a:cubicBezTo>
                  <a:cubicBezTo>
                    <a:pt x="121" y="92"/>
                    <a:pt x="146" y="87"/>
                    <a:pt x="158" y="79"/>
                  </a:cubicBezTo>
                  <a:cubicBezTo>
                    <a:pt x="158" y="79"/>
                    <a:pt x="160" y="101"/>
                    <a:pt x="158" y="126"/>
                  </a:cubicBezTo>
                  <a:cubicBezTo>
                    <a:pt x="156" y="150"/>
                    <a:pt x="121" y="236"/>
                    <a:pt x="60" y="224"/>
                  </a:cubicBezTo>
                  <a:cubicBezTo>
                    <a:pt x="0" y="211"/>
                    <a:pt x="2" y="108"/>
                    <a:pt x="11" y="83"/>
                  </a:cubicBezTo>
                  <a:cubicBezTo>
                    <a:pt x="11" y="83"/>
                    <a:pt x="30" y="90"/>
                    <a:pt x="39" y="87"/>
                  </a:cubicBezTo>
                  <a:cubicBezTo>
                    <a:pt x="48" y="84"/>
                    <a:pt x="78" y="61"/>
                    <a:pt x="77" y="11"/>
                  </a:cubicBezTo>
                  <a:cubicBezTo>
                    <a:pt x="77" y="11"/>
                    <a:pt x="123" y="0"/>
                    <a:pt x="132" y="11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2046" y="1147"/>
              <a:ext cx="558" cy="898"/>
            </a:xfrm>
            <a:custGeom>
              <a:avLst/>
              <a:gdLst>
                <a:gd name="T0" fmla="*/ 145 w 422"/>
                <a:gd name="T1" fmla="*/ 54 h 678"/>
                <a:gd name="T2" fmla="*/ 114 w 422"/>
                <a:gd name="T3" fmla="*/ 60 h 678"/>
                <a:gd name="T4" fmla="*/ 90 w 422"/>
                <a:gd name="T5" fmla="*/ 180 h 678"/>
                <a:gd name="T6" fmla="*/ 32 w 422"/>
                <a:gd name="T7" fmla="*/ 267 h 678"/>
                <a:gd name="T8" fmla="*/ 68 w 422"/>
                <a:gd name="T9" fmla="*/ 314 h 678"/>
                <a:gd name="T10" fmla="*/ 74 w 422"/>
                <a:gd name="T11" fmla="*/ 440 h 678"/>
                <a:gd name="T12" fmla="*/ 0 w 422"/>
                <a:gd name="T13" fmla="*/ 622 h 678"/>
                <a:gd name="T14" fmla="*/ 344 w 422"/>
                <a:gd name="T15" fmla="*/ 622 h 678"/>
                <a:gd name="T16" fmla="*/ 243 w 422"/>
                <a:gd name="T17" fmla="*/ 443 h 678"/>
                <a:gd name="T18" fmla="*/ 254 w 422"/>
                <a:gd name="T19" fmla="*/ 338 h 678"/>
                <a:gd name="T20" fmla="*/ 310 w 422"/>
                <a:gd name="T21" fmla="*/ 280 h 678"/>
                <a:gd name="T22" fmla="*/ 315 w 422"/>
                <a:gd name="T23" fmla="*/ 168 h 678"/>
                <a:gd name="T24" fmla="*/ 422 w 422"/>
                <a:gd name="T25" fmla="*/ 92 h 678"/>
                <a:gd name="T26" fmla="*/ 404 w 422"/>
                <a:gd name="T27" fmla="*/ 0 h 678"/>
                <a:gd name="T28" fmla="*/ 305 w 422"/>
                <a:gd name="T29" fmla="*/ 40 h 678"/>
                <a:gd name="T30" fmla="*/ 277 w 422"/>
                <a:gd name="T31" fmla="*/ 58 h 678"/>
                <a:gd name="T32" fmla="*/ 206 w 422"/>
                <a:gd name="T33" fmla="*/ 179 h 678"/>
                <a:gd name="T34" fmla="*/ 145 w 422"/>
                <a:gd name="T35" fmla="*/ 54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2" h="678">
                  <a:moveTo>
                    <a:pt x="145" y="54"/>
                  </a:moveTo>
                  <a:cubicBezTo>
                    <a:pt x="145" y="54"/>
                    <a:pt x="127" y="58"/>
                    <a:pt x="114" y="60"/>
                  </a:cubicBezTo>
                  <a:cubicBezTo>
                    <a:pt x="114" y="60"/>
                    <a:pt x="103" y="153"/>
                    <a:pt x="90" y="180"/>
                  </a:cubicBezTo>
                  <a:cubicBezTo>
                    <a:pt x="78" y="207"/>
                    <a:pt x="26" y="236"/>
                    <a:pt x="32" y="267"/>
                  </a:cubicBezTo>
                  <a:cubicBezTo>
                    <a:pt x="39" y="298"/>
                    <a:pt x="68" y="314"/>
                    <a:pt x="68" y="314"/>
                  </a:cubicBezTo>
                  <a:cubicBezTo>
                    <a:pt x="68" y="314"/>
                    <a:pt x="51" y="383"/>
                    <a:pt x="74" y="440"/>
                  </a:cubicBezTo>
                  <a:cubicBezTo>
                    <a:pt x="74" y="440"/>
                    <a:pt x="5" y="543"/>
                    <a:pt x="0" y="622"/>
                  </a:cubicBezTo>
                  <a:cubicBezTo>
                    <a:pt x="0" y="622"/>
                    <a:pt x="239" y="678"/>
                    <a:pt x="344" y="622"/>
                  </a:cubicBezTo>
                  <a:cubicBezTo>
                    <a:pt x="344" y="622"/>
                    <a:pt x="313" y="503"/>
                    <a:pt x="243" y="443"/>
                  </a:cubicBezTo>
                  <a:cubicBezTo>
                    <a:pt x="243" y="443"/>
                    <a:pt x="217" y="435"/>
                    <a:pt x="254" y="338"/>
                  </a:cubicBezTo>
                  <a:cubicBezTo>
                    <a:pt x="254" y="338"/>
                    <a:pt x="310" y="328"/>
                    <a:pt x="310" y="280"/>
                  </a:cubicBezTo>
                  <a:cubicBezTo>
                    <a:pt x="310" y="231"/>
                    <a:pt x="288" y="195"/>
                    <a:pt x="315" y="168"/>
                  </a:cubicBezTo>
                  <a:cubicBezTo>
                    <a:pt x="342" y="141"/>
                    <a:pt x="422" y="92"/>
                    <a:pt x="422" y="92"/>
                  </a:cubicBezTo>
                  <a:cubicBezTo>
                    <a:pt x="422" y="92"/>
                    <a:pt x="403" y="10"/>
                    <a:pt x="404" y="0"/>
                  </a:cubicBezTo>
                  <a:cubicBezTo>
                    <a:pt x="404" y="0"/>
                    <a:pt x="324" y="33"/>
                    <a:pt x="305" y="40"/>
                  </a:cubicBezTo>
                  <a:cubicBezTo>
                    <a:pt x="286" y="47"/>
                    <a:pt x="277" y="58"/>
                    <a:pt x="277" y="58"/>
                  </a:cubicBezTo>
                  <a:cubicBezTo>
                    <a:pt x="277" y="58"/>
                    <a:pt x="275" y="173"/>
                    <a:pt x="206" y="179"/>
                  </a:cubicBezTo>
                  <a:cubicBezTo>
                    <a:pt x="136" y="186"/>
                    <a:pt x="144" y="66"/>
                    <a:pt x="145" y="54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2137" y="1202"/>
              <a:ext cx="82" cy="135"/>
            </a:xfrm>
            <a:custGeom>
              <a:avLst/>
              <a:gdLst>
                <a:gd name="T0" fmla="*/ 34 w 62"/>
                <a:gd name="T1" fmla="*/ 0 h 102"/>
                <a:gd name="T2" fmla="*/ 2 w 62"/>
                <a:gd name="T3" fmla="*/ 12 h 102"/>
                <a:gd name="T4" fmla="*/ 33 w 62"/>
                <a:gd name="T5" fmla="*/ 98 h 102"/>
                <a:gd name="T6" fmla="*/ 60 w 62"/>
                <a:gd name="T7" fmla="*/ 88 h 102"/>
                <a:gd name="T8" fmla="*/ 34 w 62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2">
                  <a:moveTo>
                    <a:pt x="34" y="0"/>
                  </a:moveTo>
                  <a:cubicBezTo>
                    <a:pt x="34" y="0"/>
                    <a:pt x="5" y="4"/>
                    <a:pt x="2" y="12"/>
                  </a:cubicBezTo>
                  <a:cubicBezTo>
                    <a:pt x="0" y="20"/>
                    <a:pt x="25" y="95"/>
                    <a:pt x="33" y="98"/>
                  </a:cubicBezTo>
                  <a:cubicBezTo>
                    <a:pt x="40" y="102"/>
                    <a:pt x="58" y="95"/>
                    <a:pt x="60" y="88"/>
                  </a:cubicBezTo>
                  <a:cubicBezTo>
                    <a:pt x="62" y="81"/>
                    <a:pt x="36" y="17"/>
                    <a:pt x="34" y="0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2082" y="1202"/>
              <a:ext cx="99" cy="160"/>
            </a:xfrm>
            <a:custGeom>
              <a:avLst/>
              <a:gdLst>
                <a:gd name="T0" fmla="*/ 33 w 75"/>
                <a:gd name="T1" fmla="*/ 7 h 121"/>
                <a:gd name="T2" fmla="*/ 2 w 75"/>
                <a:gd name="T3" fmla="*/ 31 h 121"/>
                <a:gd name="T4" fmla="*/ 43 w 75"/>
                <a:gd name="T5" fmla="*/ 119 h 121"/>
                <a:gd name="T6" fmla="*/ 75 w 75"/>
                <a:gd name="T7" fmla="*/ 98 h 121"/>
                <a:gd name="T8" fmla="*/ 33 w 75"/>
                <a:gd name="T9" fmla="*/ 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1">
                  <a:moveTo>
                    <a:pt x="33" y="7"/>
                  </a:moveTo>
                  <a:cubicBezTo>
                    <a:pt x="24" y="0"/>
                    <a:pt x="3" y="25"/>
                    <a:pt x="2" y="31"/>
                  </a:cubicBezTo>
                  <a:cubicBezTo>
                    <a:pt x="0" y="37"/>
                    <a:pt x="37" y="116"/>
                    <a:pt x="43" y="119"/>
                  </a:cubicBezTo>
                  <a:cubicBezTo>
                    <a:pt x="50" y="121"/>
                    <a:pt x="73" y="107"/>
                    <a:pt x="75" y="98"/>
                  </a:cubicBezTo>
                  <a:cubicBezTo>
                    <a:pt x="75" y="98"/>
                    <a:pt x="48" y="22"/>
                    <a:pt x="33" y="7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2040" y="1260"/>
              <a:ext cx="106" cy="127"/>
            </a:xfrm>
            <a:custGeom>
              <a:avLst/>
              <a:gdLst>
                <a:gd name="T0" fmla="*/ 4 w 80"/>
                <a:gd name="T1" fmla="*/ 26 h 96"/>
                <a:gd name="T2" fmla="*/ 49 w 80"/>
                <a:gd name="T3" fmla="*/ 96 h 96"/>
                <a:gd name="T4" fmla="*/ 74 w 80"/>
                <a:gd name="T5" fmla="*/ 77 h 96"/>
                <a:gd name="T6" fmla="*/ 34 w 80"/>
                <a:gd name="T7" fmla="*/ 5 h 96"/>
                <a:gd name="T8" fmla="*/ 4 w 80"/>
                <a:gd name="T9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96">
                  <a:moveTo>
                    <a:pt x="4" y="26"/>
                  </a:moveTo>
                  <a:cubicBezTo>
                    <a:pt x="4" y="26"/>
                    <a:pt x="36" y="88"/>
                    <a:pt x="49" y="96"/>
                  </a:cubicBezTo>
                  <a:cubicBezTo>
                    <a:pt x="49" y="96"/>
                    <a:pt x="80" y="84"/>
                    <a:pt x="74" y="77"/>
                  </a:cubicBezTo>
                  <a:cubicBezTo>
                    <a:pt x="68" y="69"/>
                    <a:pt x="36" y="9"/>
                    <a:pt x="34" y="5"/>
                  </a:cubicBezTo>
                  <a:cubicBezTo>
                    <a:pt x="32" y="0"/>
                    <a:pt x="0" y="19"/>
                    <a:pt x="4" y="26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2214" y="685"/>
              <a:ext cx="356" cy="476"/>
            </a:xfrm>
            <a:custGeom>
              <a:avLst/>
              <a:gdLst>
                <a:gd name="T0" fmla="*/ 106 w 269"/>
                <a:gd name="T1" fmla="*/ 0 h 359"/>
                <a:gd name="T2" fmla="*/ 31 w 269"/>
                <a:gd name="T3" fmla="*/ 119 h 359"/>
                <a:gd name="T4" fmla="*/ 8 w 269"/>
                <a:gd name="T5" fmla="*/ 252 h 359"/>
                <a:gd name="T6" fmla="*/ 94 w 269"/>
                <a:gd name="T7" fmla="*/ 353 h 359"/>
                <a:gd name="T8" fmla="*/ 232 w 269"/>
                <a:gd name="T9" fmla="*/ 270 h 359"/>
                <a:gd name="T10" fmla="*/ 269 w 269"/>
                <a:gd name="T11" fmla="*/ 176 h 359"/>
                <a:gd name="T12" fmla="*/ 106 w 269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359">
                  <a:moveTo>
                    <a:pt x="106" y="0"/>
                  </a:moveTo>
                  <a:cubicBezTo>
                    <a:pt x="106" y="0"/>
                    <a:pt x="81" y="82"/>
                    <a:pt x="31" y="119"/>
                  </a:cubicBezTo>
                  <a:cubicBezTo>
                    <a:pt x="31" y="119"/>
                    <a:pt x="0" y="217"/>
                    <a:pt x="8" y="252"/>
                  </a:cubicBezTo>
                  <a:cubicBezTo>
                    <a:pt x="16" y="287"/>
                    <a:pt x="46" y="346"/>
                    <a:pt x="94" y="353"/>
                  </a:cubicBezTo>
                  <a:cubicBezTo>
                    <a:pt x="142" y="359"/>
                    <a:pt x="213" y="308"/>
                    <a:pt x="232" y="270"/>
                  </a:cubicBezTo>
                  <a:cubicBezTo>
                    <a:pt x="251" y="233"/>
                    <a:pt x="269" y="176"/>
                    <a:pt x="269" y="176"/>
                  </a:cubicBezTo>
                  <a:cubicBezTo>
                    <a:pt x="269" y="176"/>
                    <a:pt x="119" y="125"/>
                    <a:pt x="106" y="0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2526" y="913"/>
              <a:ext cx="81" cy="111"/>
            </a:xfrm>
            <a:custGeom>
              <a:avLst/>
              <a:gdLst>
                <a:gd name="T0" fmla="*/ 10 w 61"/>
                <a:gd name="T1" fmla="*/ 29 h 84"/>
                <a:gd name="T2" fmla="*/ 49 w 61"/>
                <a:gd name="T3" fmla="*/ 10 h 84"/>
                <a:gd name="T4" fmla="*/ 49 w 61"/>
                <a:gd name="T5" fmla="*/ 63 h 84"/>
                <a:gd name="T6" fmla="*/ 8 w 61"/>
                <a:gd name="T7" fmla="*/ 57 h 84"/>
                <a:gd name="T8" fmla="*/ 10 w 61"/>
                <a:gd name="T9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4">
                  <a:moveTo>
                    <a:pt x="10" y="29"/>
                  </a:moveTo>
                  <a:cubicBezTo>
                    <a:pt x="10" y="29"/>
                    <a:pt x="27" y="0"/>
                    <a:pt x="49" y="10"/>
                  </a:cubicBezTo>
                  <a:cubicBezTo>
                    <a:pt x="61" y="16"/>
                    <a:pt x="60" y="54"/>
                    <a:pt x="49" y="63"/>
                  </a:cubicBezTo>
                  <a:cubicBezTo>
                    <a:pt x="38" y="72"/>
                    <a:pt x="16" y="84"/>
                    <a:pt x="8" y="57"/>
                  </a:cubicBezTo>
                  <a:cubicBezTo>
                    <a:pt x="0" y="30"/>
                    <a:pt x="10" y="29"/>
                    <a:pt x="10" y="29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2162" y="810"/>
              <a:ext cx="100" cy="124"/>
            </a:xfrm>
            <a:custGeom>
              <a:avLst/>
              <a:gdLst>
                <a:gd name="T0" fmla="*/ 66 w 75"/>
                <a:gd name="T1" fmla="*/ 38 h 94"/>
                <a:gd name="T2" fmla="*/ 55 w 75"/>
                <a:gd name="T3" fmla="*/ 9 h 94"/>
                <a:gd name="T4" fmla="*/ 22 w 75"/>
                <a:gd name="T5" fmla="*/ 73 h 94"/>
                <a:gd name="T6" fmla="*/ 60 w 75"/>
                <a:gd name="T7" fmla="*/ 82 h 94"/>
                <a:gd name="T8" fmla="*/ 66 w 75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4">
                  <a:moveTo>
                    <a:pt x="66" y="38"/>
                  </a:moveTo>
                  <a:cubicBezTo>
                    <a:pt x="66" y="38"/>
                    <a:pt x="75" y="18"/>
                    <a:pt x="55" y="9"/>
                  </a:cubicBezTo>
                  <a:cubicBezTo>
                    <a:pt x="34" y="0"/>
                    <a:pt x="0" y="53"/>
                    <a:pt x="22" y="73"/>
                  </a:cubicBezTo>
                  <a:cubicBezTo>
                    <a:pt x="44" y="94"/>
                    <a:pt x="60" y="82"/>
                    <a:pt x="60" y="82"/>
                  </a:cubicBezTo>
                  <a:lnTo>
                    <a:pt x="66" y="3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2273" y="865"/>
              <a:ext cx="110" cy="101"/>
            </a:xfrm>
            <a:custGeom>
              <a:avLst/>
              <a:gdLst>
                <a:gd name="T0" fmla="*/ 83 w 83"/>
                <a:gd name="T1" fmla="*/ 0 h 76"/>
                <a:gd name="T2" fmla="*/ 60 w 83"/>
                <a:gd name="T3" fmla="*/ 53 h 76"/>
                <a:gd name="T4" fmla="*/ 23 w 83"/>
                <a:gd name="T5" fmla="*/ 41 h 76"/>
                <a:gd name="T6" fmla="*/ 32 w 83"/>
                <a:gd name="T7" fmla="*/ 76 h 76"/>
                <a:gd name="T8" fmla="*/ 11 w 83"/>
                <a:gd name="T9" fmla="*/ 38 h 76"/>
                <a:gd name="T10" fmla="*/ 53 w 83"/>
                <a:gd name="T11" fmla="*/ 44 h 76"/>
                <a:gd name="T12" fmla="*/ 83 w 83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6">
                  <a:moveTo>
                    <a:pt x="83" y="0"/>
                  </a:moveTo>
                  <a:cubicBezTo>
                    <a:pt x="83" y="0"/>
                    <a:pt x="76" y="52"/>
                    <a:pt x="60" y="53"/>
                  </a:cubicBezTo>
                  <a:cubicBezTo>
                    <a:pt x="43" y="54"/>
                    <a:pt x="32" y="37"/>
                    <a:pt x="23" y="41"/>
                  </a:cubicBezTo>
                  <a:cubicBezTo>
                    <a:pt x="14" y="45"/>
                    <a:pt x="12" y="59"/>
                    <a:pt x="32" y="76"/>
                  </a:cubicBezTo>
                  <a:cubicBezTo>
                    <a:pt x="32" y="76"/>
                    <a:pt x="0" y="55"/>
                    <a:pt x="11" y="38"/>
                  </a:cubicBezTo>
                  <a:cubicBezTo>
                    <a:pt x="23" y="21"/>
                    <a:pt x="42" y="44"/>
                    <a:pt x="53" y="44"/>
                  </a:cubicBezTo>
                  <a:cubicBezTo>
                    <a:pt x="64" y="44"/>
                    <a:pt x="78" y="26"/>
                    <a:pt x="83" y="0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2369" y="1022"/>
              <a:ext cx="98" cy="74"/>
            </a:xfrm>
            <a:custGeom>
              <a:avLst/>
              <a:gdLst>
                <a:gd name="T0" fmla="*/ 0 w 74"/>
                <a:gd name="T1" fmla="*/ 54 h 56"/>
                <a:gd name="T2" fmla="*/ 15 w 74"/>
                <a:gd name="T3" fmla="*/ 55 h 56"/>
                <a:gd name="T4" fmla="*/ 74 w 74"/>
                <a:gd name="T5" fmla="*/ 3 h 56"/>
                <a:gd name="T6" fmla="*/ 0 w 74"/>
                <a:gd name="T7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56">
                  <a:moveTo>
                    <a:pt x="0" y="54"/>
                  </a:moveTo>
                  <a:cubicBezTo>
                    <a:pt x="5" y="55"/>
                    <a:pt x="10" y="56"/>
                    <a:pt x="15" y="55"/>
                  </a:cubicBezTo>
                  <a:cubicBezTo>
                    <a:pt x="39" y="50"/>
                    <a:pt x="61" y="23"/>
                    <a:pt x="74" y="3"/>
                  </a:cubicBezTo>
                  <a:cubicBezTo>
                    <a:pt x="29" y="0"/>
                    <a:pt x="8" y="34"/>
                    <a:pt x="0" y="54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2288" y="979"/>
              <a:ext cx="189" cy="114"/>
            </a:xfrm>
            <a:custGeom>
              <a:avLst/>
              <a:gdLst>
                <a:gd name="T0" fmla="*/ 135 w 143"/>
                <a:gd name="T1" fmla="*/ 35 h 86"/>
                <a:gd name="T2" fmla="*/ 143 w 143"/>
                <a:gd name="T3" fmla="*/ 0 h 86"/>
                <a:gd name="T4" fmla="*/ 0 w 143"/>
                <a:gd name="T5" fmla="*/ 17 h 86"/>
                <a:gd name="T6" fmla="*/ 61 w 143"/>
                <a:gd name="T7" fmla="*/ 86 h 86"/>
                <a:gd name="T8" fmla="*/ 135 w 143"/>
                <a:gd name="T9" fmla="*/ 3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86">
                  <a:moveTo>
                    <a:pt x="135" y="35"/>
                  </a:moveTo>
                  <a:cubicBezTo>
                    <a:pt x="143" y="24"/>
                    <a:pt x="143" y="0"/>
                    <a:pt x="143" y="0"/>
                  </a:cubicBezTo>
                  <a:cubicBezTo>
                    <a:pt x="135" y="1"/>
                    <a:pt x="0" y="17"/>
                    <a:pt x="0" y="17"/>
                  </a:cubicBezTo>
                  <a:cubicBezTo>
                    <a:pt x="0" y="17"/>
                    <a:pt x="30" y="78"/>
                    <a:pt x="61" y="86"/>
                  </a:cubicBezTo>
                  <a:cubicBezTo>
                    <a:pt x="69" y="66"/>
                    <a:pt x="90" y="32"/>
                    <a:pt x="135" y="35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2454" y="883"/>
              <a:ext cx="27" cy="39"/>
            </a:xfrm>
            <a:custGeom>
              <a:avLst/>
              <a:gdLst>
                <a:gd name="T0" fmla="*/ 20 w 21"/>
                <a:gd name="T1" fmla="*/ 17 h 30"/>
                <a:gd name="T2" fmla="*/ 7 w 21"/>
                <a:gd name="T3" fmla="*/ 29 h 30"/>
                <a:gd name="T4" fmla="*/ 1 w 21"/>
                <a:gd name="T5" fmla="*/ 13 h 30"/>
                <a:gd name="T6" fmla="*/ 14 w 21"/>
                <a:gd name="T7" fmla="*/ 1 h 30"/>
                <a:gd name="T8" fmla="*/ 20 w 21"/>
                <a:gd name="T9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0">
                  <a:moveTo>
                    <a:pt x="20" y="17"/>
                  </a:moveTo>
                  <a:cubicBezTo>
                    <a:pt x="18" y="25"/>
                    <a:pt x="12" y="30"/>
                    <a:pt x="7" y="29"/>
                  </a:cubicBezTo>
                  <a:cubicBezTo>
                    <a:pt x="2" y="27"/>
                    <a:pt x="0" y="20"/>
                    <a:pt x="1" y="13"/>
                  </a:cubicBezTo>
                  <a:cubicBezTo>
                    <a:pt x="3" y="5"/>
                    <a:pt x="9" y="0"/>
                    <a:pt x="14" y="1"/>
                  </a:cubicBezTo>
                  <a:cubicBezTo>
                    <a:pt x="19" y="2"/>
                    <a:pt x="21" y="10"/>
                    <a:pt x="20" y="17"/>
                  </a:cubicBezTo>
                </a:path>
              </a:pathLst>
            </a:custGeom>
            <a:solidFill>
              <a:srgbClr val="4225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2320" y="852"/>
              <a:ext cx="29" cy="40"/>
            </a:xfrm>
            <a:custGeom>
              <a:avLst/>
              <a:gdLst>
                <a:gd name="T0" fmla="*/ 20 w 22"/>
                <a:gd name="T1" fmla="*/ 17 h 30"/>
                <a:gd name="T2" fmla="*/ 8 w 22"/>
                <a:gd name="T3" fmla="*/ 28 h 30"/>
                <a:gd name="T4" fmla="*/ 2 w 22"/>
                <a:gd name="T5" fmla="*/ 12 h 30"/>
                <a:gd name="T6" fmla="*/ 14 w 22"/>
                <a:gd name="T7" fmla="*/ 1 h 30"/>
                <a:gd name="T8" fmla="*/ 20 w 22"/>
                <a:gd name="T9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0" y="17"/>
                  </a:moveTo>
                  <a:cubicBezTo>
                    <a:pt x="18" y="24"/>
                    <a:pt x="13" y="30"/>
                    <a:pt x="8" y="28"/>
                  </a:cubicBezTo>
                  <a:cubicBezTo>
                    <a:pt x="3" y="27"/>
                    <a:pt x="0" y="20"/>
                    <a:pt x="2" y="12"/>
                  </a:cubicBezTo>
                  <a:cubicBezTo>
                    <a:pt x="4" y="5"/>
                    <a:pt x="9" y="0"/>
                    <a:pt x="14" y="1"/>
                  </a:cubicBezTo>
                  <a:cubicBezTo>
                    <a:pt x="19" y="2"/>
                    <a:pt x="22" y="9"/>
                    <a:pt x="20" y="17"/>
                  </a:cubicBezTo>
                </a:path>
              </a:pathLst>
            </a:custGeom>
            <a:solidFill>
              <a:srgbClr val="4225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2311" y="753"/>
              <a:ext cx="72" cy="52"/>
            </a:xfrm>
            <a:custGeom>
              <a:avLst/>
              <a:gdLst>
                <a:gd name="T0" fmla="*/ 0 w 55"/>
                <a:gd name="T1" fmla="*/ 39 h 39"/>
                <a:gd name="T2" fmla="*/ 55 w 55"/>
                <a:gd name="T3" fmla="*/ 39 h 39"/>
                <a:gd name="T4" fmla="*/ 0 w 55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39">
                  <a:moveTo>
                    <a:pt x="0" y="39"/>
                  </a:moveTo>
                  <a:cubicBezTo>
                    <a:pt x="0" y="39"/>
                    <a:pt x="42" y="18"/>
                    <a:pt x="55" y="39"/>
                  </a:cubicBezTo>
                  <a:cubicBezTo>
                    <a:pt x="55" y="39"/>
                    <a:pt x="34" y="0"/>
                    <a:pt x="0" y="39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2455" y="789"/>
              <a:ext cx="54" cy="57"/>
            </a:xfrm>
            <a:custGeom>
              <a:avLst/>
              <a:gdLst>
                <a:gd name="T0" fmla="*/ 0 w 41"/>
                <a:gd name="T1" fmla="*/ 16 h 43"/>
                <a:gd name="T2" fmla="*/ 41 w 41"/>
                <a:gd name="T3" fmla="*/ 43 h 43"/>
                <a:gd name="T4" fmla="*/ 0 w 41"/>
                <a:gd name="T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3">
                  <a:moveTo>
                    <a:pt x="0" y="16"/>
                  </a:moveTo>
                  <a:cubicBezTo>
                    <a:pt x="0" y="16"/>
                    <a:pt x="35" y="17"/>
                    <a:pt x="41" y="43"/>
                  </a:cubicBezTo>
                  <a:cubicBezTo>
                    <a:pt x="41" y="43"/>
                    <a:pt x="40" y="0"/>
                    <a:pt x="0" y="16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2708" y="654"/>
              <a:ext cx="499" cy="654"/>
            </a:xfrm>
            <a:custGeom>
              <a:avLst/>
              <a:gdLst>
                <a:gd name="T0" fmla="*/ 31 w 377"/>
                <a:gd name="T1" fmla="*/ 178 h 494"/>
                <a:gd name="T2" fmla="*/ 2 w 377"/>
                <a:gd name="T3" fmla="*/ 106 h 494"/>
                <a:gd name="T4" fmla="*/ 88 w 377"/>
                <a:gd name="T5" fmla="*/ 56 h 494"/>
                <a:gd name="T6" fmla="*/ 127 w 377"/>
                <a:gd name="T7" fmla="*/ 47 h 494"/>
                <a:gd name="T8" fmla="*/ 255 w 377"/>
                <a:gd name="T9" fmla="*/ 52 h 494"/>
                <a:gd name="T10" fmla="*/ 349 w 377"/>
                <a:gd name="T11" fmla="*/ 106 h 494"/>
                <a:gd name="T12" fmla="*/ 354 w 377"/>
                <a:gd name="T13" fmla="*/ 259 h 494"/>
                <a:gd name="T14" fmla="*/ 329 w 377"/>
                <a:gd name="T15" fmla="*/ 318 h 494"/>
                <a:gd name="T16" fmla="*/ 328 w 377"/>
                <a:gd name="T17" fmla="*/ 437 h 494"/>
                <a:gd name="T18" fmla="*/ 310 w 377"/>
                <a:gd name="T19" fmla="*/ 441 h 494"/>
                <a:gd name="T20" fmla="*/ 297 w 377"/>
                <a:gd name="T21" fmla="*/ 486 h 494"/>
                <a:gd name="T22" fmla="*/ 254 w 377"/>
                <a:gd name="T23" fmla="*/ 464 h 494"/>
                <a:gd name="T24" fmla="*/ 196 w 377"/>
                <a:gd name="T25" fmla="*/ 491 h 494"/>
                <a:gd name="T26" fmla="*/ 126 w 377"/>
                <a:gd name="T27" fmla="*/ 476 h 494"/>
                <a:gd name="T28" fmla="*/ 101 w 377"/>
                <a:gd name="T29" fmla="*/ 476 h 494"/>
                <a:gd name="T30" fmla="*/ 72 w 377"/>
                <a:gd name="T31" fmla="*/ 488 h 494"/>
                <a:gd name="T32" fmla="*/ 59 w 377"/>
                <a:gd name="T33" fmla="*/ 464 h 494"/>
                <a:gd name="T34" fmla="*/ 36 w 377"/>
                <a:gd name="T35" fmla="*/ 462 h 494"/>
                <a:gd name="T36" fmla="*/ 47 w 377"/>
                <a:gd name="T37" fmla="*/ 324 h 494"/>
                <a:gd name="T38" fmla="*/ 31 w 377"/>
                <a:gd name="T39" fmla="*/ 178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494">
                  <a:moveTo>
                    <a:pt x="31" y="178"/>
                  </a:moveTo>
                  <a:cubicBezTo>
                    <a:pt x="31" y="178"/>
                    <a:pt x="0" y="136"/>
                    <a:pt x="2" y="106"/>
                  </a:cubicBezTo>
                  <a:cubicBezTo>
                    <a:pt x="4" y="76"/>
                    <a:pt x="36" y="58"/>
                    <a:pt x="88" y="56"/>
                  </a:cubicBezTo>
                  <a:cubicBezTo>
                    <a:pt x="88" y="56"/>
                    <a:pt x="107" y="46"/>
                    <a:pt x="127" y="47"/>
                  </a:cubicBezTo>
                  <a:cubicBezTo>
                    <a:pt x="127" y="47"/>
                    <a:pt x="189" y="0"/>
                    <a:pt x="255" y="52"/>
                  </a:cubicBezTo>
                  <a:cubicBezTo>
                    <a:pt x="255" y="52"/>
                    <a:pt x="321" y="51"/>
                    <a:pt x="349" y="106"/>
                  </a:cubicBezTo>
                  <a:cubicBezTo>
                    <a:pt x="377" y="160"/>
                    <a:pt x="367" y="227"/>
                    <a:pt x="354" y="259"/>
                  </a:cubicBezTo>
                  <a:cubicBezTo>
                    <a:pt x="340" y="292"/>
                    <a:pt x="326" y="306"/>
                    <a:pt x="329" y="318"/>
                  </a:cubicBezTo>
                  <a:cubicBezTo>
                    <a:pt x="332" y="331"/>
                    <a:pt x="338" y="431"/>
                    <a:pt x="328" y="437"/>
                  </a:cubicBezTo>
                  <a:cubicBezTo>
                    <a:pt x="317" y="444"/>
                    <a:pt x="310" y="441"/>
                    <a:pt x="310" y="441"/>
                  </a:cubicBezTo>
                  <a:cubicBezTo>
                    <a:pt x="310" y="441"/>
                    <a:pt x="316" y="480"/>
                    <a:pt x="297" y="486"/>
                  </a:cubicBezTo>
                  <a:cubicBezTo>
                    <a:pt x="278" y="491"/>
                    <a:pt x="254" y="464"/>
                    <a:pt x="254" y="464"/>
                  </a:cubicBezTo>
                  <a:cubicBezTo>
                    <a:pt x="254" y="464"/>
                    <a:pt x="235" y="492"/>
                    <a:pt x="196" y="491"/>
                  </a:cubicBezTo>
                  <a:cubicBezTo>
                    <a:pt x="158" y="490"/>
                    <a:pt x="126" y="476"/>
                    <a:pt x="126" y="476"/>
                  </a:cubicBezTo>
                  <a:cubicBezTo>
                    <a:pt x="126" y="476"/>
                    <a:pt x="109" y="492"/>
                    <a:pt x="101" y="476"/>
                  </a:cubicBezTo>
                  <a:cubicBezTo>
                    <a:pt x="101" y="476"/>
                    <a:pt x="88" y="494"/>
                    <a:pt x="72" y="488"/>
                  </a:cubicBezTo>
                  <a:cubicBezTo>
                    <a:pt x="55" y="481"/>
                    <a:pt x="59" y="464"/>
                    <a:pt x="59" y="464"/>
                  </a:cubicBezTo>
                  <a:cubicBezTo>
                    <a:pt x="59" y="464"/>
                    <a:pt x="46" y="468"/>
                    <a:pt x="36" y="462"/>
                  </a:cubicBezTo>
                  <a:cubicBezTo>
                    <a:pt x="26" y="456"/>
                    <a:pt x="48" y="353"/>
                    <a:pt x="47" y="324"/>
                  </a:cubicBezTo>
                  <a:cubicBezTo>
                    <a:pt x="46" y="295"/>
                    <a:pt x="42" y="195"/>
                    <a:pt x="31" y="178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2770" y="839"/>
              <a:ext cx="342" cy="285"/>
            </a:xfrm>
            <a:custGeom>
              <a:avLst/>
              <a:gdLst>
                <a:gd name="T0" fmla="*/ 0 w 258"/>
                <a:gd name="T1" fmla="*/ 48 h 215"/>
                <a:gd name="T2" fmla="*/ 3 w 258"/>
                <a:gd name="T3" fmla="*/ 192 h 215"/>
                <a:gd name="T4" fmla="*/ 28 w 258"/>
                <a:gd name="T5" fmla="*/ 215 h 215"/>
                <a:gd name="T6" fmla="*/ 52 w 258"/>
                <a:gd name="T7" fmla="*/ 185 h 215"/>
                <a:gd name="T8" fmla="*/ 88 w 258"/>
                <a:gd name="T9" fmla="*/ 173 h 215"/>
                <a:gd name="T10" fmla="*/ 127 w 258"/>
                <a:gd name="T11" fmla="*/ 178 h 215"/>
                <a:gd name="T12" fmla="*/ 199 w 258"/>
                <a:gd name="T13" fmla="*/ 155 h 215"/>
                <a:gd name="T14" fmla="*/ 238 w 258"/>
                <a:gd name="T15" fmla="*/ 204 h 215"/>
                <a:gd name="T16" fmla="*/ 254 w 258"/>
                <a:gd name="T17" fmla="*/ 193 h 215"/>
                <a:gd name="T18" fmla="*/ 254 w 258"/>
                <a:gd name="T19" fmla="*/ 97 h 215"/>
                <a:gd name="T20" fmla="*/ 231 w 258"/>
                <a:gd name="T21" fmla="*/ 73 h 215"/>
                <a:gd name="T22" fmla="*/ 218 w 258"/>
                <a:gd name="T23" fmla="*/ 20 h 215"/>
                <a:gd name="T24" fmla="*/ 99 w 258"/>
                <a:gd name="T25" fmla="*/ 5 h 215"/>
                <a:gd name="T26" fmla="*/ 44 w 258"/>
                <a:gd name="T27" fmla="*/ 4 h 215"/>
                <a:gd name="T28" fmla="*/ 51 w 258"/>
                <a:gd name="T29" fmla="*/ 15 h 215"/>
                <a:gd name="T30" fmla="*/ 5 w 258"/>
                <a:gd name="T31" fmla="*/ 20 h 215"/>
                <a:gd name="T32" fmla="*/ 23 w 258"/>
                <a:gd name="T33" fmla="*/ 34 h 215"/>
                <a:gd name="T34" fmla="*/ 0 w 258"/>
                <a:gd name="T35" fmla="*/ 4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8" h="215">
                  <a:moveTo>
                    <a:pt x="0" y="48"/>
                  </a:moveTo>
                  <a:cubicBezTo>
                    <a:pt x="0" y="48"/>
                    <a:pt x="9" y="171"/>
                    <a:pt x="3" y="192"/>
                  </a:cubicBezTo>
                  <a:cubicBezTo>
                    <a:pt x="3" y="192"/>
                    <a:pt x="19" y="212"/>
                    <a:pt x="28" y="215"/>
                  </a:cubicBezTo>
                  <a:cubicBezTo>
                    <a:pt x="28" y="215"/>
                    <a:pt x="46" y="188"/>
                    <a:pt x="52" y="185"/>
                  </a:cubicBezTo>
                  <a:cubicBezTo>
                    <a:pt x="58" y="182"/>
                    <a:pt x="79" y="175"/>
                    <a:pt x="88" y="173"/>
                  </a:cubicBezTo>
                  <a:cubicBezTo>
                    <a:pt x="98" y="171"/>
                    <a:pt x="127" y="178"/>
                    <a:pt x="127" y="178"/>
                  </a:cubicBezTo>
                  <a:cubicBezTo>
                    <a:pt x="127" y="178"/>
                    <a:pt x="194" y="150"/>
                    <a:pt x="199" y="155"/>
                  </a:cubicBezTo>
                  <a:cubicBezTo>
                    <a:pt x="199" y="155"/>
                    <a:pt x="233" y="202"/>
                    <a:pt x="238" y="204"/>
                  </a:cubicBezTo>
                  <a:cubicBezTo>
                    <a:pt x="243" y="205"/>
                    <a:pt x="254" y="193"/>
                    <a:pt x="254" y="193"/>
                  </a:cubicBezTo>
                  <a:cubicBezTo>
                    <a:pt x="254" y="193"/>
                    <a:pt x="258" y="100"/>
                    <a:pt x="254" y="97"/>
                  </a:cubicBezTo>
                  <a:cubicBezTo>
                    <a:pt x="250" y="93"/>
                    <a:pt x="231" y="73"/>
                    <a:pt x="231" y="73"/>
                  </a:cubicBezTo>
                  <a:cubicBezTo>
                    <a:pt x="231" y="73"/>
                    <a:pt x="223" y="28"/>
                    <a:pt x="218" y="20"/>
                  </a:cubicBezTo>
                  <a:cubicBezTo>
                    <a:pt x="213" y="11"/>
                    <a:pt x="130" y="0"/>
                    <a:pt x="99" y="5"/>
                  </a:cubicBezTo>
                  <a:cubicBezTo>
                    <a:pt x="68" y="11"/>
                    <a:pt x="44" y="4"/>
                    <a:pt x="44" y="4"/>
                  </a:cubicBezTo>
                  <a:cubicBezTo>
                    <a:pt x="44" y="4"/>
                    <a:pt x="46" y="14"/>
                    <a:pt x="51" y="15"/>
                  </a:cubicBezTo>
                  <a:cubicBezTo>
                    <a:pt x="51" y="15"/>
                    <a:pt x="20" y="25"/>
                    <a:pt x="5" y="20"/>
                  </a:cubicBezTo>
                  <a:cubicBezTo>
                    <a:pt x="5" y="20"/>
                    <a:pt x="13" y="32"/>
                    <a:pt x="23" y="34"/>
                  </a:cubicBezTo>
                  <a:cubicBezTo>
                    <a:pt x="23" y="34"/>
                    <a:pt x="8" y="47"/>
                    <a:pt x="0" y="48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3127" y="969"/>
              <a:ext cx="100" cy="147"/>
            </a:xfrm>
            <a:custGeom>
              <a:avLst/>
              <a:gdLst>
                <a:gd name="T0" fmla="*/ 9 w 75"/>
                <a:gd name="T1" fmla="*/ 21 h 111"/>
                <a:gd name="T2" fmla="*/ 50 w 75"/>
                <a:gd name="T3" fmla="*/ 5 h 111"/>
                <a:gd name="T4" fmla="*/ 59 w 75"/>
                <a:gd name="T5" fmla="*/ 87 h 111"/>
                <a:gd name="T6" fmla="*/ 15 w 75"/>
                <a:gd name="T7" fmla="*/ 107 h 111"/>
                <a:gd name="T8" fmla="*/ 9 w 75"/>
                <a:gd name="T9" fmla="*/ 2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11">
                  <a:moveTo>
                    <a:pt x="9" y="21"/>
                  </a:moveTo>
                  <a:cubicBezTo>
                    <a:pt x="9" y="21"/>
                    <a:pt x="32" y="0"/>
                    <a:pt x="50" y="5"/>
                  </a:cubicBezTo>
                  <a:cubicBezTo>
                    <a:pt x="68" y="10"/>
                    <a:pt x="75" y="63"/>
                    <a:pt x="59" y="87"/>
                  </a:cubicBezTo>
                  <a:cubicBezTo>
                    <a:pt x="43" y="111"/>
                    <a:pt x="15" y="107"/>
                    <a:pt x="15" y="107"/>
                  </a:cubicBezTo>
                  <a:cubicBezTo>
                    <a:pt x="15" y="107"/>
                    <a:pt x="0" y="46"/>
                    <a:pt x="9" y="21"/>
                  </a:cubicBezTo>
                </a:path>
              </a:pathLst>
            </a:custGeom>
            <a:solidFill>
              <a:srgbClr val="FFD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2857" y="1030"/>
              <a:ext cx="130" cy="47"/>
            </a:xfrm>
            <a:custGeom>
              <a:avLst/>
              <a:gdLst>
                <a:gd name="T0" fmla="*/ 39 w 98"/>
                <a:gd name="T1" fmla="*/ 0 h 36"/>
                <a:gd name="T2" fmla="*/ 2 w 98"/>
                <a:gd name="T3" fmla="*/ 9 h 36"/>
                <a:gd name="T4" fmla="*/ 12 w 98"/>
                <a:gd name="T5" fmla="*/ 33 h 36"/>
                <a:gd name="T6" fmla="*/ 61 w 98"/>
                <a:gd name="T7" fmla="*/ 34 h 36"/>
                <a:gd name="T8" fmla="*/ 94 w 98"/>
                <a:gd name="T9" fmla="*/ 20 h 36"/>
                <a:gd name="T10" fmla="*/ 39 w 9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6">
                  <a:moveTo>
                    <a:pt x="39" y="0"/>
                  </a:moveTo>
                  <a:cubicBezTo>
                    <a:pt x="39" y="0"/>
                    <a:pt x="5" y="6"/>
                    <a:pt x="2" y="9"/>
                  </a:cubicBezTo>
                  <a:cubicBezTo>
                    <a:pt x="0" y="12"/>
                    <a:pt x="6" y="32"/>
                    <a:pt x="12" y="33"/>
                  </a:cubicBezTo>
                  <a:cubicBezTo>
                    <a:pt x="17" y="34"/>
                    <a:pt x="55" y="36"/>
                    <a:pt x="61" y="34"/>
                  </a:cubicBezTo>
                  <a:cubicBezTo>
                    <a:pt x="67" y="33"/>
                    <a:pt x="90" y="25"/>
                    <a:pt x="94" y="20"/>
                  </a:cubicBezTo>
                  <a:cubicBezTo>
                    <a:pt x="98" y="16"/>
                    <a:pt x="39" y="0"/>
                    <a:pt x="39" y="0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2855" y="973"/>
              <a:ext cx="59" cy="100"/>
            </a:xfrm>
            <a:custGeom>
              <a:avLst/>
              <a:gdLst>
                <a:gd name="T0" fmla="*/ 34 w 45"/>
                <a:gd name="T1" fmla="*/ 0 h 76"/>
                <a:gd name="T2" fmla="*/ 41 w 45"/>
                <a:gd name="T3" fmla="*/ 43 h 76"/>
                <a:gd name="T4" fmla="*/ 8 w 45"/>
                <a:gd name="T5" fmla="*/ 57 h 76"/>
                <a:gd name="T6" fmla="*/ 10 w 45"/>
                <a:gd name="T7" fmla="*/ 76 h 76"/>
                <a:gd name="T8" fmla="*/ 1 w 45"/>
                <a:gd name="T9" fmla="*/ 52 h 76"/>
                <a:gd name="T10" fmla="*/ 36 w 45"/>
                <a:gd name="T11" fmla="*/ 38 h 76"/>
                <a:gd name="T12" fmla="*/ 34 w 4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4" y="0"/>
                  </a:moveTo>
                  <a:cubicBezTo>
                    <a:pt x="34" y="0"/>
                    <a:pt x="45" y="42"/>
                    <a:pt x="41" y="43"/>
                  </a:cubicBezTo>
                  <a:cubicBezTo>
                    <a:pt x="37" y="44"/>
                    <a:pt x="9" y="53"/>
                    <a:pt x="8" y="57"/>
                  </a:cubicBezTo>
                  <a:cubicBezTo>
                    <a:pt x="7" y="61"/>
                    <a:pt x="8" y="71"/>
                    <a:pt x="10" y="76"/>
                  </a:cubicBezTo>
                  <a:cubicBezTo>
                    <a:pt x="10" y="76"/>
                    <a:pt x="0" y="63"/>
                    <a:pt x="1" y="52"/>
                  </a:cubicBezTo>
                  <a:cubicBezTo>
                    <a:pt x="2" y="41"/>
                    <a:pt x="35" y="43"/>
                    <a:pt x="36" y="38"/>
                  </a:cubicBezTo>
                  <a:cubicBezTo>
                    <a:pt x="36" y="32"/>
                    <a:pt x="36" y="7"/>
                    <a:pt x="34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2945" y="950"/>
              <a:ext cx="79" cy="39"/>
            </a:xfrm>
            <a:custGeom>
              <a:avLst/>
              <a:gdLst>
                <a:gd name="T0" fmla="*/ 0 w 60"/>
                <a:gd name="T1" fmla="*/ 29 h 29"/>
                <a:gd name="T2" fmla="*/ 28 w 60"/>
                <a:gd name="T3" fmla="*/ 1 h 29"/>
                <a:gd name="T4" fmla="*/ 60 w 60"/>
                <a:gd name="T5" fmla="*/ 26 h 29"/>
                <a:gd name="T6" fmla="*/ 28 w 60"/>
                <a:gd name="T7" fmla="*/ 8 h 29"/>
                <a:gd name="T8" fmla="*/ 0 w 60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9">
                  <a:moveTo>
                    <a:pt x="0" y="29"/>
                  </a:moveTo>
                  <a:cubicBezTo>
                    <a:pt x="0" y="29"/>
                    <a:pt x="7" y="2"/>
                    <a:pt x="28" y="1"/>
                  </a:cubicBezTo>
                  <a:cubicBezTo>
                    <a:pt x="50" y="0"/>
                    <a:pt x="59" y="16"/>
                    <a:pt x="60" y="26"/>
                  </a:cubicBezTo>
                  <a:cubicBezTo>
                    <a:pt x="60" y="26"/>
                    <a:pt x="44" y="9"/>
                    <a:pt x="28" y="8"/>
                  </a:cubicBezTo>
                  <a:cubicBezTo>
                    <a:pt x="13" y="7"/>
                    <a:pt x="0" y="29"/>
                    <a:pt x="0" y="29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2807" y="971"/>
              <a:ext cx="70" cy="40"/>
            </a:xfrm>
            <a:custGeom>
              <a:avLst/>
              <a:gdLst>
                <a:gd name="T0" fmla="*/ 0 w 53"/>
                <a:gd name="T1" fmla="*/ 30 h 30"/>
                <a:gd name="T2" fmla="*/ 23 w 53"/>
                <a:gd name="T3" fmla="*/ 1 h 30"/>
                <a:gd name="T4" fmla="*/ 53 w 53"/>
                <a:gd name="T5" fmla="*/ 23 h 30"/>
                <a:gd name="T6" fmla="*/ 23 w 53"/>
                <a:gd name="T7" fmla="*/ 10 h 30"/>
                <a:gd name="T8" fmla="*/ 0 w 53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30">
                  <a:moveTo>
                    <a:pt x="0" y="30"/>
                  </a:moveTo>
                  <a:cubicBezTo>
                    <a:pt x="0" y="30"/>
                    <a:pt x="4" y="2"/>
                    <a:pt x="23" y="1"/>
                  </a:cubicBezTo>
                  <a:cubicBezTo>
                    <a:pt x="42" y="0"/>
                    <a:pt x="52" y="9"/>
                    <a:pt x="53" y="23"/>
                  </a:cubicBezTo>
                  <a:cubicBezTo>
                    <a:pt x="53" y="23"/>
                    <a:pt x="41" y="7"/>
                    <a:pt x="23" y="10"/>
                  </a:cubicBezTo>
                  <a:cubicBezTo>
                    <a:pt x="5" y="12"/>
                    <a:pt x="0" y="30"/>
                    <a:pt x="0" y="3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2938" y="888"/>
              <a:ext cx="81" cy="22"/>
            </a:xfrm>
            <a:custGeom>
              <a:avLst/>
              <a:gdLst>
                <a:gd name="T0" fmla="*/ 0 w 61"/>
                <a:gd name="T1" fmla="*/ 6 h 17"/>
                <a:gd name="T2" fmla="*/ 43 w 61"/>
                <a:gd name="T3" fmla="*/ 3 h 17"/>
                <a:gd name="T4" fmla="*/ 61 w 61"/>
                <a:gd name="T5" fmla="*/ 17 h 17"/>
                <a:gd name="T6" fmla="*/ 31 w 61"/>
                <a:gd name="T7" fmla="*/ 10 h 17"/>
                <a:gd name="T8" fmla="*/ 0 w 61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7">
                  <a:moveTo>
                    <a:pt x="0" y="6"/>
                  </a:moveTo>
                  <a:cubicBezTo>
                    <a:pt x="0" y="6"/>
                    <a:pt x="32" y="0"/>
                    <a:pt x="43" y="3"/>
                  </a:cubicBezTo>
                  <a:cubicBezTo>
                    <a:pt x="55" y="7"/>
                    <a:pt x="61" y="17"/>
                    <a:pt x="61" y="17"/>
                  </a:cubicBezTo>
                  <a:cubicBezTo>
                    <a:pt x="61" y="17"/>
                    <a:pt x="50" y="10"/>
                    <a:pt x="31" y="10"/>
                  </a:cubicBezTo>
                  <a:cubicBezTo>
                    <a:pt x="11" y="9"/>
                    <a:pt x="3" y="9"/>
                    <a:pt x="0" y="6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2795" y="906"/>
              <a:ext cx="76" cy="31"/>
            </a:xfrm>
            <a:custGeom>
              <a:avLst/>
              <a:gdLst>
                <a:gd name="T0" fmla="*/ 57 w 57"/>
                <a:gd name="T1" fmla="*/ 0 h 23"/>
                <a:gd name="T2" fmla="*/ 15 w 57"/>
                <a:gd name="T3" fmla="*/ 6 h 23"/>
                <a:gd name="T4" fmla="*/ 0 w 57"/>
                <a:gd name="T5" fmla="*/ 23 h 23"/>
                <a:gd name="T6" fmla="*/ 28 w 57"/>
                <a:gd name="T7" fmla="*/ 10 h 23"/>
                <a:gd name="T8" fmla="*/ 57 w 57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3">
                  <a:moveTo>
                    <a:pt x="57" y="0"/>
                  </a:moveTo>
                  <a:cubicBezTo>
                    <a:pt x="57" y="0"/>
                    <a:pt x="25" y="0"/>
                    <a:pt x="15" y="6"/>
                  </a:cubicBezTo>
                  <a:cubicBezTo>
                    <a:pt x="4" y="12"/>
                    <a:pt x="0" y="23"/>
                    <a:pt x="0" y="23"/>
                  </a:cubicBezTo>
                  <a:cubicBezTo>
                    <a:pt x="0" y="23"/>
                    <a:pt x="9" y="14"/>
                    <a:pt x="28" y="10"/>
                  </a:cubicBezTo>
                  <a:cubicBezTo>
                    <a:pt x="48" y="6"/>
                    <a:pt x="55" y="4"/>
                    <a:pt x="57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2937" y="1141"/>
              <a:ext cx="87" cy="85"/>
            </a:xfrm>
            <a:custGeom>
              <a:avLst/>
              <a:gdLst>
                <a:gd name="T0" fmla="*/ 6 w 66"/>
                <a:gd name="T1" fmla="*/ 64 h 64"/>
                <a:gd name="T2" fmla="*/ 9 w 66"/>
                <a:gd name="T3" fmla="*/ 63 h 64"/>
                <a:gd name="T4" fmla="*/ 66 w 66"/>
                <a:gd name="T5" fmla="*/ 0 h 64"/>
                <a:gd name="T6" fmla="*/ 6 w 66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4">
                  <a:moveTo>
                    <a:pt x="6" y="64"/>
                  </a:moveTo>
                  <a:cubicBezTo>
                    <a:pt x="7" y="64"/>
                    <a:pt x="8" y="64"/>
                    <a:pt x="9" y="63"/>
                  </a:cubicBezTo>
                  <a:cubicBezTo>
                    <a:pt x="41" y="59"/>
                    <a:pt x="58" y="27"/>
                    <a:pt x="66" y="0"/>
                  </a:cubicBezTo>
                  <a:cubicBezTo>
                    <a:pt x="47" y="2"/>
                    <a:pt x="0" y="14"/>
                    <a:pt x="6" y="64"/>
                  </a:cubicBezTo>
                </a:path>
              </a:pathLst>
            </a:custGeom>
            <a:solidFill>
              <a:srgbClr val="E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2834" y="1084"/>
              <a:ext cx="202" cy="148"/>
            </a:xfrm>
            <a:custGeom>
              <a:avLst/>
              <a:gdLst>
                <a:gd name="T0" fmla="*/ 92 w 153"/>
                <a:gd name="T1" fmla="*/ 13 h 112"/>
                <a:gd name="T2" fmla="*/ 82 w 153"/>
                <a:gd name="T3" fmla="*/ 30 h 112"/>
                <a:gd name="T4" fmla="*/ 58 w 153"/>
                <a:gd name="T5" fmla="*/ 19 h 112"/>
                <a:gd name="T6" fmla="*/ 0 w 153"/>
                <a:gd name="T7" fmla="*/ 30 h 112"/>
                <a:gd name="T8" fmla="*/ 84 w 153"/>
                <a:gd name="T9" fmla="*/ 107 h 112"/>
                <a:gd name="T10" fmla="*/ 144 w 153"/>
                <a:gd name="T11" fmla="*/ 43 h 112"/>
                <a:gd name="T12" fmla="*/ 153 w 153"/>
                <a:gd name="T13" fmla="*/ 0 h 112"/>
                <a:gd name="T14" fmla="*/ 92 w 153"/>
                <a:gd name="T15" fmla="*/ 1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12">
                  <a:moveTo>
                    <a:pt x="92" y="13"/>
                  </a:moveTo>
                  <a:cubicBezTo>
                    <a:pt x="91" y="16"/>
                    <a:pt x="82" y="30"/>
                    <a:pt x="82" y="30"/>
                  </a:cubicBezTo>
                  <a:cubicBezTo>
                    <a:pt x="74" y="29"/>
                    <a:pt x="58" y="19"/>
                    <a:pt x="58" y="19"/>
                  </a:cubicBezTo>
                  <a:cubicBezTo>
                    <a:pt x="46" y="25"/>
                    <a:pt x="0" y="30"/>
                    <a:pt x="0" y="30"/>
                  </a:cubicBezTo>
                  <a:cubicBezTo>
                    <a:pt x="0" y="30"/>
                    <a:pt x="28" y="112"/>
                    <a:pt x="84" y="107"/>
                  </a:cubicBezTo>
                  <a:cubicBezTo>
                    <a:pt x="78" y="57"/>
                    <a:pt x="125" y="45"/>
                    <a:pt x="144" y="43"/>
                  </a:cubicBezTo>
                  <a:cubicBezTo>
                    <a:pt x="151" y="20"/>
                    <a:pt x="153" y="0"/>
                    <a:pt x="153" y="0"/>
                  </a:cubicBezTo>
                  <a:cubicBezTo>
                    <a:pt x="147" y="3"/>
                    <a:pt x="93" y="10"/>
                    <a:pt x="92" y="13"/>
                  </a:cubicBezTo>
                </a:path>
              </a:pathLst>
            </a:custGeom>
            <a:solidFill>
              <a:srgbClr val="983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6117205" y="3429794"/>
            <a:ext cx="51930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-15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better to hang out with people better than you. Pick out associates whose behavior is better than yours and you’ll drift in that direction.</a:t>
            </a:r>
          </a:p>
        </p:txBody>
      </p:sp>
      <p:sp>
        <p:nvSpPr>
          <p:cNvPr id="2" name="Rectangle 1"/>
          <p:cNvSpPr/>
          <p:nvPr/>
        </p:nvSpPr>
        <p:spPr>
          <a:xfrm>
            <a:off x="7148763" y="2992716"/>
            <a:ext cx="3993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"/>
              </a:rPr>
              <a:t>GET AROUND THE RIGHT PEOPLE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1" name="Group 4"/>
          <p:cNvGrpSpPr>
            <a:grpSpLocks noChangeAspect="1"/>
          </p:cNvGrpSpPr>
          <p:nvPr/>
        </p:nvGrpSpPr>
        <p:grpSpPr bwMode="auto">
          <a:xfrm flipH="1" flipV="1">
            <a:off x="5183597" y="3142851"/>
            <a:ext cx="780684" cy="688408"/>
            <a:chOff x="-534" y="203"/>
            <a:chExt cx="533" cy="470"/>
          </a:xfrm>
          <a:solidFill>
            <a:schemeClr val="accent6"/>
          </a:solidFill>
        </p:grpSpPr>
        <p:sp>
          <p:nvSpPr>
            <p:cNvPr id="82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4"/>
          <p:cNvGrpSpPr>
            <a:grpSpLocks noChangeAspect="1"/>
          </p:cNvGrpSpPr>
          <p:nvPr/>
        </p:nvGrpSpPr>
        <p:grpSpPr bwMode="auto">
          <a:xfrm>
            <a:off x="10529573" y="4917396"/>
            <a:ext cx="780684" cy="688408"/>
            <a:chOff x="-534" y="203"/>
            <a:chExt cx="533" cy="470"/>
          </a:xfrm>
          <a:solidFill>
            <a:schemeClr val="accent6"/>
          </a:solidFill>
        </p:grpSpPr>
        <p:sp>
          <p:nvSpPr>
            <p:cNvPr id="85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/>
            </a:p>
          </p:txBody>
        </p:sp>
        <p:sp>
          <p:nvSpPr>
            <p:cNvPr id="86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400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205129" y="1090613"/>
            <a:ext cx="4941887" cy="4676775"/>
            <a:chOff x="692" y="876"/>
            <a:chExt cx="3113" cy="2946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822" y="2193"/>
              <a:ext cx="1136" cy="1629"/>
            </a:xfrm>
            <a:custGeom>
              <a:avLst/>
              <a:gdLst>
                <a:gd name="T0" fmla="*/ 468 w 480"/>
                <a:gd name="T1" fmla="*/ 688 h 688"/>
                <a:gd name="T2" fmla="*/ 460 w 480"/>
                <a:gd name="T3" fmla="*/ 684 h 688"/>
                <a:gd name="T4" fmla="*/ 3 w 480"/>
                <a:gd name="T5" fmla="*/ 17 h 688"/>
                <a:gd name="T6" fmla="*/ 5 w 480"/>
                <a:gd name="T7" fmla="*/ 3 h 688"/>
                <a:gd name="T8" fmla="*/ 19 w 480"/>
                <a:gd name="T9" fmla="*/ 6 h 688"/>
                <a:gd name="T10" fmla="*/ 477 w 480"/>
                <a:gd name="T11" fmla="*/ 673 h 688"/>
                <a:gd name="T12" fmla="*/ 474 w 480"/>
                <a:gd name="T13" fmla="*/ 686 h 688"/>
                <a:gd name="T14" fmla="*/ 468 w 480"/>
                <a:gd name="T15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0" h="688">
                  <a:moveTo>
                    <a:pt x="468" y="688"/>
                  </a:moveTo>
                  <a:cubicBezTo>
                    <a:pt x="465" y="688"/>
                    <a:pt x="462" y="687"/>
                    <a:pt x="460" y="68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12"/>
                    <a:pt x="1" y="6"/>
                    <a:pt x="5" y="3"/>
                  </a:cubicBezTo>
                  <a:cubicBezTo>
                    <a:pt x="10" y="0"/>
                    <a:pt x="16" y="1"/>
                    <a:pt x="19" y="6"/>
                  </a:cubicBezTo>
                  <a:cubicBezTo>
                    <a:pt x="477" y="673"/>
                    <a:pt x="477" y="673"/>
                    <a:pt x="477" y="673"/>
                  </a:cubicBezTo>
                  <a:cubicBezTo>
                    <a:pt x="480" y="677"/>
                    <a:pt x="479" y="683"/>
                    <a:pt x="474" y="686"/>
                  </a:cubicBezTo>
                  <a:cubicBezTo>
                    <a:pt x="472" y="688"/>
                    <a:pt x="470" y="688"/>
                    <a:pt x="468" y="6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692" y="876"/>
              <a:ext cx="1383" cy="1535"/>
            </a:xfrm>
            <a:custGeom>
              <a:avLst/>
              <a:gdLst>
                <a:gd name="T0" fmla="*/ 401 w 584"/>
                <a:gd name="T1" fmla="*/ 22 h 648"/>
                <a:gd name="T2" fmla="*/ 340 w 584"/>
                <a:gd name="T3" fmla="*/ 15 h 648"/>
                <a:gd name="T4" fmla="*/ 174 w 584"/>
                <a:gd name="T5" fmla="*/ 102 h 648"/>
                <a:gd name="T6" fmla="*/ 170 w 584"/>
                <a:gd name="T7" fmla="*/ 104 h 648"/>
                <a:gd name="T8" fmla="*/ 167 w 584"/>
                <a:gd name="T9" fmla="*/ 106 h 648"/>
                <a:gd name="T10" fmla="*/ 26 w 584"/>
                <a:gd name="T11" fmla="*/ 230 h 648"/>
                <a:gd name="T12" fmla="*/ 10 w 584"/>
                <a:gd name="T13" fmla="*/ 290 h 648"/>
                <a:gd name="T14" fmla="*/ 120 w 584"/>
                <a:gd name="T15" fmla="*/ 462 h 648"/>
                <a:gd name="T16" fmla="*/ 505 w 584"/>
                <a:gd name="T17" fmla="*/ 592 h 648"/>
                <a:gd name="T18" fmla="*/ 505 w 584"/>
                <a:gd name="T19" fmla="*/ 592 h 648"/>
                <a:gd name="T20" fmla="*/ 523 w 584"/>
                <a:gd name="T21" fmla="*/ 187 h 648"/>
                <a:gd name="T22" fmla="*/ 401 w 584"/>
                <a:gd name="T23" fmla="*/ 22 h 648"/>
                <a:gd name="T24" fmla="*/ 109 w 584"/>
                <a:gd name="T25" fmla="*/ 334 h 648"/>
                <a:gd name="T26" fmla="*/ 143 w 584"/>
                <a:gd name="T27" fmla="*/ 311 h 648"/>
                <a:gd name="T28" fmla="*/ 161 w 584"/>
                <a:gd name="T29" fmla="*/ 288 h 648"/>
                <a:gd name="T30" fmla="*/ 178 w 584"/>
                <a:gd name="T31" fmla="*/ 248 h 648"/>
                <a:gd name="T32" fmla="*/ 222 w 584"/>
                <a:gd name="T33" fmla="*/ 312 h 648"/>
                <a:gd name="T34" fmla="*/ 180 w 584"/>
                <a:gd name="T35" fmla="*/ 364 h 648"/>
                <a:gd name="T36" fmla="*/ 109 w 584"/>
                <a:gd name="T37" fmla="*/ 334 h 648"/>
                <a:gd name="T38" fmla="*/ 516 w 584"/>
                <a:gd name="T39" fmla="*/ 462 h 648"/>
                <a:gd name="T40" fmla="*/ 451 w 584"/>
                <a:gd name="T41" fmla="*/ 474 h 648"/>
                <a:gd name="T42" fmla="*/ 415 w 584"/>
                <a:gd name="T43" fmla="*/ 500 h 648"/>
                <a:gd name="T44" fmla="*/ 379 w 584"/>
                <a:gd name="T45" fmla="*/ 556 h 648"/>
                <a:gd name="T46" fmla="*/ 352 w 584"/>
                <a:gd name="T47" fmla="*/ 458 h 648"/>
                <a:gd name="T48" fmla="*/ 435 w 584"/>
                <a:gd name="T49" fmla="*/ 401 h 648"/>
                <a:gd name="T50" fmla="*/ 516 w 584"/>
                <a:gd name="T51" fmla="*/ 462 h 648"/>
                <a:gd name="T52" fmla="*/ 409 w 584"/>
                <a:gd name="T53" fmla="*/ 207 h 648"/>
                <a:gd name="T54" fmla="*/ 345 w 584"/>
                <a:gd name="T55" fmla="*/ 227 h 648"/>
                <a:gd name="T56" fmla="*/ 302 w 584"/>
                <a:gd name="T57" fmla="*/ 163 h 648"/>
                <a:gd name="T58" fmla="*/ 345 w 584"/>
                <a:gd name="T59" fmla="*/ 162 h 648"/>
                <a:gd name="T60" fmla="*/ 373 w 584"/>
                <a:gd name="T61" fmla="*/ 153 h 648"/>
                <a:gd name="T62" fmla="*/ 407 w 584"/>
                <a:gd name="T63" fmla="*/ 130 h 648"/>
                <a:gd name="T64" fmla="*/ 409 w 584"/>
                <a:gd name="T65" fmla="*/ 207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4" h="648">
                  <a:moveTo>
                    <a:pt x="401" y="22"/>
                  </a:moveTo>
                  <a:cubicBezTo>
                    <a:pt x="401" y="22"/>
                    <a:pt x="376" y="0"/>
                    <a:pt x="340" y="15"/>
                  </a:cubicBezTo>
                  <a:cubicBezTo>
                    <a:pt x="340" y="15"/>
                    <a:pt x="272" y="34"/>
                    <a:pt x="174" y="102"/>
                  </a:cubicBezTo>
                  <a:cubicBezTo>
                    <a:pt x="170" y="104"/>
                    <a:pt x="170" y="104"/>
                    <a:pt x="170" y="104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69" y="174"/>
                    <a:pt x="26" y="230"/>
                    <a:pt x="26" y="230"/>
                  </a:cubicBezTo>
                  <a:cubicBezTo>
                    <a:pt x="0" y="258"/>
                    <a:pt x="10" y="290"/>
                    <a:pt x="10" y="290"/>
                  </a:cubicBezTo>
                  <a:cubicBezTo>
                    <a:pt x="10" y="290"/>
                    <a:pt x="39" y="383"/>
                    <a:pt x="120" y="462"/>
                  </a:cubicBezTo>
                  <a:cubicBezTo>
                    <a:pt x="201" y="542"/>
                    <a:pt x="423" y="648"/>
                    <a:pt x="505" y="592"/>
                  </a:cubicBezTo>
                  <a:cubicBezTo>
                    <a:pt x="505" y="592"/>
                    <a:pt x="505" y="592"/>
                    <a:pt x="505" y="592"/>
                  </a:cubicBezTo>
                  <a:cubicBezTo>
                    <a:pt x="584" y="538"/>
                    <a:pt x="568" y="291"/>
                    <a:pt x="523" y="187"/>
                  </a:cubicBezTo>
                  <a:cubicBezTo>
                    <a:pt x="478" y="82"/>
                    <a:pt x="401" y="22"/>
                    <a:pt x="401" y="22"/>
                  </a:cubicBezTo>
                  <a:close/>
                  <a:moveTo>
                    <a:pt x="109" y="334"/>
                  </a:moveTo>
                  <a:cubicBezTo>
                    <a:pt x="113" y="318"/>
                    <a:pt x="125" y="322"/>
                    <a:pt x="143" y="311"/>
                  </a:cubicBezTo>
                  <a:cubicBezTo>
                    <a:pt x="151" y="305"/>
                    <a:pt x="157" y="297"/>
                    <a:pt x="161" y="288"/>
                  </a:cubicBezTo>
                  <a:cubicBezTo>
                    <a:pt x="169" y="269"/>
                    <a:pt x="163" y="256"/>
                    <a:pt x="178" y="248"/>
                  </a:cubicBezTo>
                  <a:cubicBezTo>
                    <a:pt x="191" y="237"/>
                    <a:pt x="239" y="264"/>
                    <a:pt x="222" y="312"/>
                  </a:cubicBezTo>
                  <a:cubicBezTo>
                    <a:pt x="214" y="333"/>
                    <a:pt x="199" y="351"/>
                    <a:pt x="180" y="364"/>
                  </a:cubicBezTo>
                  <a:cubicBezTo>
                    <a:pt x="138" y="390"/>
                    <a:pt x="100" y="349"/>
                    <a:pt x="109" y="334"/>
                  </a:cubicBezTo>
                  <a:close/>
                  <a:moveTo>
                    <a:pt x="516" y="462"/>
                  </a:moveTo>
                  <a:cubicBezTo>
                    <a:pt x="503" y="481"/>
                    <a:pt x="480" y="464"/>
                    <a:pt x="451" y="474"/>
                  </a:cubicBezTo>
                  <a:cubicBezTo>
                    <a:pt x="437" y="479"/>
                    <a:pt x="424" y="488"/>
                    <a:pt x="415" y="500"/>
                  </a:cubicBezTo>
                  <a:cubicBezTo>
                    <a:pt x="394" y="523"/>
                    <a:pt x="403" y="550"/>
                    <a:pt x="379" y="556"/>
                  </a:cubicBezTo>
                  <a:cubicBezTo>
                    <a:pt x="356" y="568"/>
                    <a:pt x="305" y="516"/>
                    <a:pt x="352" y="458"/>
                  </a:cubicBezTo>
                  <a:cubicBezTo>
                    <a:pt x="374" y="433"/>
                    <a:pt x="404" y="413"/>
                    <a:pt x="435" y="401"/>
                  </a:cubicBezTo>
                  <a:cubicBezTo>
                    <a:pt x="506" y="378"/>
                    <a:pt x="536" y="444"/>
                    <a:pt x="516" y="462"/>
                  </a:cubicBezTo>
                  <a:close/>
                  <a:moveTo>
                    <a:pt x="409" y="207"/>
                  </a:moveTo>
                  <a:cubicBezTo>
                    <a:pt x="390" y="220"/>
                    <a:pt x="368" y="227"/>
                    <a:pt x="345" y="227"/>
                  </a:cubicBezTo>
                  <a:cubicBezTo>
                    <a:pt x="295" y="225"/>
                    <a:pt x="287" y="171"/>
                    <a:pt x="302" y="163"/>
                  </a:cubicBezTo>
                  <a:cubicBezTo>
                    <a:pt x="314" y="152"/>
                    <a:pt x="324" y="162"/>
                    <a:pt x="345" y="162"/>
                  </a:cubicBezTo>
                  <a:cubicBezTo>
                    <a:pt x="355" y="162"/>
                    <a:pt x="365" y="159"/>
                    <a:pt x="373" y="153"/>
                  </a:cubicBezTo>
                  <a:cubicBezTo>
                    <a:pt x="390" y="141"/>
                    <a:pt x="391" y="128"/>
                    <a:pt x="407" y="130"/>
                  </a:cubicBezTo>
                  <a:cubicBezTo>
                    <a:pt x="424" y="127"/>
                    <a:pt x="449" y="177"/>
                    <a:pt x="409" y="20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42" y="893"/>
              <a:ext cx="1304" cy="1425"/>
            </a:xfrm>
            <a:custGeom>
              <a:avLst/>
              <a:gdLst>
                <a:gd name="T0" fmla="*/ 336 w 551"/>
                <a:gd name="T1" fmla="*/ 3 h 602"/>
                <a:gd name="T2" fmla="*/ 320 w 551"/>
                <a:gd name="T3" fmla="*/ 7 h 602"/>
                <a:gd name="T4" fmla="*/ 284 w 551"/>
                <a:gd name="T5" fmla="*/ 21 h 602"/>
                <a:gd name="T6" fmla="*/ 331 w 551"/>
                <a:gd name="T7" fmla="*/ 65 h 602"/>
                <a:gd name="T8" fmla="*/ 308 w 551"/>
                <a:gd name="T9" fmla="*/ 270 h 602"/>
                <a:gd name="T10" fmla="*/ 381 w 551"/>
                <a:gd name="T11" fmla="*/ 352 h 602"/>
                <a:gd name="T12" fmla="*/ 357 w 551"/>
                <a:gd name="T13" fmla="*/ 386 h 602"/>
                <a:gd name="T14" fmla="*/ 313 w 551"/>
                <a:gd name="T15" fmla="*/ 395 h 602"/>
                <a:gd name="T16" fmla="*/ 217 w 551"/>
                <a:gd name="T17" fmla="*/ 275 h 602"/>
                <a:gd name="T18" fmla="*/ 253 w 551"/>
                <a:gd name="T19" fmla="*/ 436 h 602"/>
                <a:gd name="T20" fmla="*/ 146 w 551"/>
                <a:gd name="T21" fmla="*/ 363 h 602"/>
                <a:gd name="T22" fmla="*/ 101 w 551"/>
                <a:gd name="T23" fmla="*/ 313 h 602"/>
                <a:gd name="T24" fmla="*/ 83 w 551"/>
                <a:gd name="T25" fmla="*/ 289 h 602"/>
                <a:gd name="T26" fmla="*/ 149 w 551"/>
                <a:gd name="T27" fmla="*/ 248 h 602"/>
                <a:gd name="T28" fmla="*/ 192 w 551"/>
                <a:gd name="T29" fmla="*/ 253 h 602"/>
                <a:gd name="T30" fmla="*/ 267 w 551"/>
                <a:gd name="T31" fmla="*/ 300 h 602"/>
                <a:gd name="T32" fmla="*/ 186 w 551"/>
                <a:gd name="T33" fmla="*/ 227 h 602"/>
                <a:gd name="T34" fmla="*/ 43 w 551"/>
                <a:gd name="T35" fmla="*/ 182 h 602"/>
                <a:gd name="T36" fmla="*/ 0 w 551"/>
                <a:gd name="T37" fmla="*/ 228 h 602"/>
                <a:gd name="T38" fmla="*/ 374 w 551"/>
                <a:gd name="T39" fmla="*/ 570 h 602"/>
                <a:gd name="T40" fmla="*/ 396 w 551"/>
                <a:gd name="T41" fmla="*/ 552 h 602"/>
                <a:gd name="T42" fmla="*/ 383 w 551"/>
                <a:gd name="T43" fmla="*/ 509 h 602"/>
                <a:gd name="T44" fmla="*/ 331 w 551"/>
                <a:gd name="T45" fmla="*/ 451 h 602"/>
                <a:gd name="T46" fmla="*/ 333 w 551"/>
                <a:gd name="T47" fmla="*/ 446 h 602"/>
                <a:gd name="T48" fmla="*/ 414 w 551"/>
                <a:gd name="T49" fmla="*/ 394 h 602"/>
                <a:gd name="T50" fmla="*/ 372 w 551"/>
                <a:gd name="T51" fmla="*/ 311 h 602"/>
                <a:gd name="T52" fmla="*/ 296 w 551"/>
                <a:gd name="T53" fmla="*/ 212 h 602"/>
                <a:gd name="T54" fmla="*/ 354 w 551"/>
                <a:gd name="T55" fmla="*/ 313 h 602"/>
                <a:gd name="T56" fmla="*/ 318 w 551"/>
                <a:gd name="T57" fmla="*/ 266 h 602"/>
                <a:gd name="T58" fmla="*/ 281 w 551"/>
                <a:gd name="T59" fmla="*/ 156 h 602"/>
                <a:gd name="T60" fmla="*/ 355 w 551"/>
                <a:gd name="T61" fmla="*/ 92 h 602"/>
                <a:gd name="T62" fmla="*/ 376 w 551"/>
                <a:gd name="T63" fmla="*/ 111 h 602"/>
                <a:gd name="T64" fmla="*/ 386 w 551"/>
                <a:gd name="T65" fmla="*/ 123 h 602"/>
                <a:gd name="T66" fmla="*/ 412 w 551"/>
                <a:gd name="T67" fmla="*/ 181 h 602"/>
                <a:gd name="T68" fmla="*/ 473 w 551"/>
                <a:gd name="T69" fmla="*/ 397 h 602"/>
                <a:gd name="T70" fmla="*/ 471 w 551"/>
                <a:gd name="T71" fmla="*/ 465 h 602"/>
                <a:gd name="T72" fmla="*/ 463 w 551"/>
                <a:gd name="T73" fmla="*/ 491 h 602"/>
                <a:gd name="T74" fmla="*/ 404 w 551"/>
                <a:gd name="T75" fmla="*/ 565 h 602"/>
                <a:gd name="T76" fmla="*/ 484 w 551"/>
                <a:gd name="T77" fmla="*/ 585 h 602"/>
                <a:gd name="T78" fmla="*/ 521 w 551"/>
                <a:gd name="T79" fmla="*/ 239 h 602"/>
                <a:gd name="T80" fmla="*/ 502 w 551"/>
                <a:gd name="T81" fmla="*/ 18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1" h="602">
                  <a:moveTo>
                    <a:pt x="380" y="15"/>
                  </a:moveTo>
                  <a:cubicBezTo>
                    <a:pt x="380" y="15"/>
                    <a:pt x="362" y="0"/>
                    <a:pt x="336" y="3"/>
                  </a:cubicBezTo>
                  <a:cubicBezTo>
                    <a:pt x="336" y="3"/>
                    <a:pt x="335" y="3"/>
                    <a:pt x="335" y="3"/>
                  </a:cubicBezTo>
                  <a:cubicBezTo>
                    <a:pt x="335" y="3"/>
                    <a:pt x="330" y="4"/>
                    <a:pt x="320" y="7"/>
                  </a:cubicBezTo>
                  <a:cubicBezTo>
                    <a:pt x="319" y="7"/>
                    <a:pt x="319" y="7"/>
                    <a:pt x="319" y="8"/>
                  </a:cubicBezTo>
                  <a:cubicBezTo>
                    <a:pt x="319" y="8"/>
                    <a:pt x="306" y="11"/>
                    <a:pt x="284" y="21"/>
                  </a:cubicBezTo>
                  <a:cubicBezTo>
                    <a:pt x="283" y="21"/>
                    <a:pt x="283" y="21"/>
                    <a:pt x="282" y="22"/>
                  </a:cubicBezTo>
                  <a:cubicBezTo>
                    <a:pt x="297" y="31"/>
                    <a:pt x="315" y="47"/>
                    <a:pt x="331" y="65"/>
                  </a:cubicBezTo>
                  <a:cubicBezTo>
                    <a:pt x="306" y="79"/>
                    <a:pt x="271" y="109"/>
                    <a:pt x="269" y="171"/>
                  </a:cubicBezTo>
                  <a:cubicBezTo>
                    <a:pt x="268" y="206"/>
                    <a:pt x="302" y="259"/>
                    <a:pt x="308" y="270"/>
                  </a:cubicBezTo>
                  <a:cubicBezTo>
                    <a:pt x="318" y="283"/>
                    <a:pt x="344" y="325"/>
                    <a:pt x="359" y="337"/>
                  </a:cubicBezTo>
                  <a:cubicBezTo>
                    <a:pt x="376" y="350"/>
                    <a:pt x="381" y="352"/>
                    <a:pt x="381" y="352"/>
                  </a:cubicBezTo>
                  <a:cubicBezTo>
                    <a:pt x="381" y="352"/>
                    <a:pt x="381" y="352"/>
                    <a:pt x="381" y="352"/>
                  </a:cubicBezTo>
                  <a:cubicBezTo>
                    <a:pt x="394" y="378"/>
                    <a:pt x="371" y="377"/>
                    <a:pt x="357" y="386"/>
                  </a:cubicBezTo>
                  <a:cubicBezTo>
                    <a:pt x="348" y="392"/>
                    <a:pt x="344" y="404"/>
                    <a:pt x="335" y="405"/>
                  </a:cubicBezTo>
                  <a:cubicBezTo>
                    <a:pt x="321" y="407"/>
                    <a:pt x="313" y="395"/>
                    <a:pt x="313" y="395"/>
                  </a:cubicBezTo>
                  <a:cubicBezTo>
                    <a:pt x="304" y="357"/>
                    <a:pt x="279" y="320"/>
                    <a:pt x="263" y="304"/>
                  </a:cubicBezTo>
                  <a:cubicBezTo>
                    <a:pt x="252" y="292"/>
                    <a:pt x="237" y="275"/>
                    <a:pt x="217" y="275"/>
                  </a:cubicBezTo>
                  <a:cubicBezTo>
                    <a:pt x="217" y="275"/>
                    <a:pt x="247" y="312"/>
                    <a:pt x="259" y="383"/>
                  </a:cubicBezTo>
                  <a:cubicBezTo>
                    <a:pt x="261" y="399"/>
                    <a:pt x="265" y="430"/>
                    <a:pt x="253" y="436"/>
                  </a:cubicBezTo>
                  <a:cubicBezTo>
                    <a:pt x="247" y="439"/>
                    <a:pt x="215" y="420"/>
                    <a:pt x="192" y="405"/>
                  </a:cubicBezTo>
                  <a:cubicBezTo>
                    <a:pt x="170" y="391"/>
                    <a:pt x="157" y="376"/>
                    <a:pt x="146" y="363"/>
                  </a:cubicBezTo>
                  <a:cubicBezTo>
                    <a:pt x="109" y="375"/>
                    <a:pt x="80" y="341"/>
                    <a:pt x="88" y="327"/>
                  </a:cubicBezTo>
                  <a:cubicBezTo>
                    <a:pt x="90" y="319"/>
                    <a:pt x="95" y="316"/>
                    <a:pt x="101" y="313"/>
                  </a:cubicBezTo>
                  <a:cubicBezTo>
                    <a:pt x="98" y="310"/>
                    <a:pt x="95" y="306"/>
                    <a:pt x="92" y="302"/>
                  </a:cubicBezTo>
                  <a:cubicBezTo>
                    <a:pt x="92" y="302"/>
                    <a:pt x="89" y="299"/>
                    <a:pt x="83" y="289"/>
                  </a:cubicBezTo>
                  <a:cubicBezTo>
                    <a:pt x="81" y="284"/>
                    <a:pt x="81" y="281"/>
                    <a:pt x="82" y="276"/>
                  </a:cubicBezTo>
                  <a:cubicBezTo>
                    <a:pt x="106" y="257"/>
                    <a:pt x="129" y="250"/>
                    <a:pt x="149" y="248"/>
                  </a:cubicBezTo>
                  <a:cubicBezTo>
                    <a:pt x="151" y="246"/>
                    <a:pt x="153" y="243"/>
                    <a:pt x="157" y="241"/>
                  </a:cubicBezTo>
                  <a:cubicBezTo>
                    <a:pt x="164" y="235"/>
                    <a:pt x="180" y="240"/>
                    <a:pt x="192" y="253"/>
                  </a:cubicBezTo>
                  <a:cubicBezTo>
                    <a:pt x="199" y="254"/>
                    <a:pt x="206" y="257"/>
                    <a:pt x="213" y="258"/>
                  </a:cubicBezTo>
                  <a:cubicBezTo>
                    <a:pt x="234" y="264"/>
                    <a:pt x="256" y="287"/>
                    <a:pt x="267" y="300"/>
                  </a:cubicBezTo>
                  <a:cubicBezTo>
                    <a:pt x="273" y="309"/>
                    <a:pt x="283" y="321"/>
                    <a:pt x="274" y="292"/>
                  </a:cubicBezTo>
                  <a:cubicBezTo>
                    <a:pt x="271" y="286"/>
                    <a:pt x="275" y="264"/>
                    <a:pt x="186" y="227"/>
                  </a:cubicBezTo>
                  <a:cubicBezTo>
                    <a:pt x="128" y="204"/>
                    <a:pt x="87" y="225"/>
                    <a:pt x="65" y="244"/>
                  </a:cubicBezTo>
                  <a:cubicBezTo>
                    <a:pt x="55" y="222"/>
                    <a:pt x="46" y="200"/>
                    <a:pt x="43" y="182"/>
                  </a:cubicBezTo>
                  <a:cubicBezTo>
                    <a:pt x="17" y="207"/>
                    <a:pt x="5" y="223"/>
                    <a:pt x="5" y="223"/>
                  </a:cubicBezTo>
                  <a:cubicBezTo>
                    <a:pt x="3" y="225"/>
                    <a:pt x="2" y="227"/>
                    <a:pt x="0" y="228"/>
                  </a:cubicBezTo>
                  <a:cubicBezTo>
                    <a:pt x="0" y="229"/>
                    <a:pt x="22" y="372"/>
                    <a:pt x="158" y="466"/>
                  </a:cubicBezTo>
                  <a:cubicBezTo>
                    <a:pt x="158" y="466"/>
                    <a:pt x="273" y="551"/>
                    <a:pt x="374" y="570"/>
                  </a:cubicBezTo>
                  <a:cubicBezTo>
                    <a:pt x="397" y="574"/>
                    <a:pt x="397" y="574"/>
                    <a:pt x="397" y="574"/>
                  </a:cubicBezTo>
                  <a:cubicBezTo>
                    <a:pt x="397" y="574"/>
                    <a:pt x="394" y="562"/>
                    <a:pt x="396" y="552"/>
                  </a:cubicBezTo>
                  <a:cubicBezTo>
                    <a:pt x="400" y="536"/>
                    <a:pt x="400" y="527"/>
                    <a:pt x="399" y="525"/>
                  </a:cubicBezTo>
                  <a:cubicBezTo>
                    <a:pt x="399" y="524"/>
                    <a:pt x="392" y="518"/>
                    <a:pt x="383" y="509"/>
                  </a:cubicBezTo>
                  <a:cubicBezTo>
                    <a:pt x="375" y="527"/>
                    <a:pt x="376" y="544"/>
                    <a:pt x="358" y="549"/>
                  </a:cubicBezTo>
                  <a:cubicBezTo>
                    <a:pt x="335" y="561"/>
                    <a:pt x="284" y="509"/>
                    <a:pt x="331" y="451"/>
                  </a:cubicBezTo>
                  <a:cubicBezTo>
                    <a:pt x="332" y="450"/>
                    <a:pt x="333" y="449"/>
                    <a:pt x="335" y="448"/>
                  </a:cubicBezTo>
                  <a:cubicBezTo>
                    <a:pt x="334" y="447"/>
                    <a:pt x="334" y="446"/>
                    <a:pt x="333" y="446"/>
                  </a:cubicBezTo>
                  <a:cubicBezTo>
                    <a:pt x="334" y="446"/>
                    <a:pt x="335" y="446"/>
                    <a:pt x="336" y="447"/>
                  </a:cubicBezTo>
                  <a:cubicBezTo>
                    <a:pt x="357" y="424"/>
                    <a:pt x="385" y="405"/>
                    <a:pt x="414" y="394"/>
                  </a:cubicBezTo>
                  <a:cubicBezTo>
                    <a:pt x="434" y="388"/>
                    <a:pt x="451" y="388"/>
                    <a:pt x="465" y="393"/>
                  </a:cubicBezTo>
                  <a:cubicBezTo>
                    <a:pt x="446" y="381"/>
                    <a:pt x="406" y="351"/>
                    <a:pt x="372" y="311"/>
                  </a:cubicBezTo>
                  <a:cubicBezTo>
                    <a:pt x="346" y="281"/>
                    <a:pt x="318" y="238"/>
                    <a:pt x="304" y="216"/>
                  </a:cubicBezTo>
                  <a:cubicBezTo>
                    <a:pt x="302" y="215"/>
                    <a:pt x="299" y="214"/>
                    <a:pt x="296" y="212"/>
                  </a:cubicBezTo>
                  <a:cubicBezTo>
                    <a:pt x="300" y="226"/>
                    <a:pt x="312" y="250"/>
                    <a:pt x="323" y="267"/>
                  </a:cubicBezTo>
                  <a:cubicBezTo>
                    <a:pt x="335" y="283"/>
                    <a:pt x="344" y="298"/>
                    <a:pt x="354" y="313"/>
                  </a:cubicBezTo>
                  <a:cubicBezTo>
                    <a:pt x="352" y="310"/>
                    <a:pt x="350" y="308"/>
                    <a:pt x="348" y="306"/>
                  </a:cubicBezTo>
                  <a:cubicBezTo>
                    <a:pt x="333" y="288"/>
                    <a:pt x="318" y="266"/>
                    <a:pt x="318" y="266"/>
                  </a:cubicBezTo>
                  <a:cubicBezTo>
                    <a:pt x="308" y="253"/>
                    <a:pt x="295" y="231"/>
                    <a:pt x="295" y="211"/>
                  </a:cubicBezTo>
                  <a:cubicBezTo>
                    <a:pt x="271" y="195"/>
                    <a:pt x="269" y="162"/>
                    <a:pt x="281" y="156"/>
                  </a:cubicBezTo>
                  <a:cubicBezTo>
                    <a:pt x="288" y="150"/>
                    <a:pt x="295" y="150"/>
                    <a:pt x="303" y="152"/>
                  </a:cubicBezTo>
                  <a:cubicBezTo>
                    <a:pt x="310" y="131"/>
                    <a:pt x="324" y="110"/>
                    <a:pt x="355" y="92"/>
                  </a:cubicBezTo>
                  <a:cubicBezTo>
                    <a:pt x="360" y="93"/>
                    <a:pt x="363" y="94"/>
                    <a:pt x="367" y="98"/>
                  </a:cubicBezTo>
                  <a:cubicBezTo>
                    <a:pt x="374" y="107"/>
                    <a:pt x="376" y="111"/>
                    <a:pt x="376" y="111"/>
                  </a:cubicBezTo>
                  <a:cubicBezTo>
                    <a:pt x="378" y="114"/>
                    <a:pt x="380" y="118"/>
                    <a:pt x="383" y="123"/>
                  </a:cubicBezTo>
                  <a:cubicBezTo>
                    <a:pt x="384" y="123"/>
                    <a:pt x="385" y="123"/>
                    <a:pt x="386" y="123"/>
                  </a:cubicBezTo>
                  <a:cubicBezTo>
                    <a:pt x="399" y="121"/>
                    <a:pt x="416" y="147"/>
                    <a:pt x="407" y="173"/>
                  </a:cubicBezTo>
                  <a:cubicBezTo>
                    <a:pt x="409" y="176"/>
                    <a:pt x="410" y="179"/>
                    <a:pt x="412" y="181"/>
                  </a:cubicBezTo>
                  <a:cubicBezTo>
                    <a:pt x="420" y="196"/>
                    <a:pt x="457" y="247"/>
                    <a:pt x="466" y="310"/>
                  </a:cubicBezTo>
                  <a:cubicBezTo>
                    <a:pt x="470" y="338"/>
                    <a:pt x="472" y="368"/>
                    <a:pt x="473" y="397"/>
                  </a:cubicBezTo>
                  <a:cubicBezTo>
                    <a:pt x="500" y="412"/>
                    <a:pt x="508" y="443"/>
                    <a:pt x="495" y="455"/>
                  </a:cubicBezTo>
                  <a:cubicBezTo>
                    <a:pt x="489" y="464"/>
                    <a:pt x="481" y="465"/>
                    <a:pt x="471" y="465"/>
                  </a:cubicBezTo>
                  <a:cubicBezTo>
                    <a:pt x="471" y="473"/>
                    <a:pt x="470" y="480"/>
                    <a:pt x="468" y="487"/>
                  </a:cubicBezTo>
                  <a:cubicBezTo>
                    <a:pt x="468" y="490"/>
                    <a:pt x="464" y="491"/>
                    <a:pt x="463" y="491"/>
                  </a:cubicBezTo>
                  <a:cubicBezTo>
                    <a:pt x="453" y="492"/>
                    <a:pt x="443" y="497"/>
                    <a:pt x="430" y="506"/>
                  </a:cubicBezTo>
                  <a:cubicBezTo>
                    <a:pt x="401" y="527"/>
                    <a:pt x="404" y="565"/>
                    <a:pt x="404" y="565"/>
                  </a:cubicBezTo>
                  <a:cubicBezTo>
                    <a:pt x="407" y="585"/>
                    <a:pt x="409" y="602"/>
                    <a:pt x="441" y="600"/>
                  </a:cubicBezTo>
                  <a:cubicBezTo>
                    <a:pt x="458" y="598"/>
                    <a:pt x="472" y="593"/>
                    <a:pt x="484" y="585"/>
                  </a:cubicBezTo>
                  <a:cubicBezTo>
                    <a:pt x="484" y="585"/>
                    <a:pt x="484" y="585"/>
                    <a:pt x="484" y="585"/>
                  </a:cubicBezTo>
                  <a:cubicBezTo>
                    <a:pt x="551" y="540"/>
                    <a:pt x="549" y="357"/>
                    <a:pt x="521" y="239"/>
                  </a:cubicBezTo>
                  <a:cubicBezTo>
                    <a:pt x="520" y="238"/>
                    <a:pt x="520" y="237"/>
                    <a:pt x="520" y="237"/>
                  </a:cubicBezTo>
                  <a:cubicBezTo>
                    <a:pt x="515" y="215"/>
                    <a:pt x="509" y="196"/>
                    <a:pt x="502" y="180"/>
                  </a:cubicBezTo>
                  <a:cubicBezTo>
                    <a:pt x="457" y="75"/>
                    <a:pt x="380" y="15"/>
                    <a:pt x="380" y="1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495" y="2200"/>
              <a:ext cx="1167" cy="1610"/>
            </a:xfrm>
            <a:custGeom>
              <a:avLst/>
              <a:gdLst>
                <a:gd name="T0" fmla="*/ 12 w 493"/>
                <a:gd name="T1" fmla="*/ 680 h 680"/>
                <a:gd name="T2" fmla="*/ 6 w 493"/>
                <a:gd name="T3" fmla="*/ 678 h 680"/>
                <a:gd name="T4" fmla="*/ 4 w 493"/>
                <a:gd name="T5" fmla="*/ 664 h 680"/>
                <a:gd name="T6" fmla="*/ 474 w 493"/>
                <a:gd name="T7" fmla="*/ 6 h 680"/>
                <a:gd name="T8" fmla="*/ 488 w 493"/>
                <a:gd name="T9" fmla="*/ 3 h 680"/>
                <a:gd name="T10" fmla="*/ 490 w 493"/>
                <a:gd name="T11" fmla="*/ 17 h 680"/>
                <a:gd name="T12" fmla="*/ 20 w 493"/>
                <a:gd name="T13" fmla="*/ 675 h 680"/>
                <a:gd name="T14" fmla="*/ 12 w 493"/>
                <a:gd name="T1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3" h="680">
                  <a:moveTo>
                    <a:pt x="12" y="680"/>
                  </a:moveTo>
                  <a:cubicBezTo>
                    <a:pt x="10" y="679"/>
                    <a:pt x="8" y="679"/>
                    <a:pt x="6" y="678"/>
                  </a:cubicBezTo>
                  <a:cubicBezTo>
                    <a:pt x="1" y="674"/>
                    <a:pt x="0" y="668"/>
                    <a:pt x="4" y="664"/>
                  </a:cubicBezTo>
                  <a:cubicBezTo>
                    <a:pt x="474" y="6"/>
                    <a:pt x="474" y="6"/>
                    <a:pt x="474" y="6"/>
                  </a:cubicBezTo>
                  <a:cubicBezTo>
                    <a:pt x="477" y="1"/>
                    <a:pt x="483" y="0"/>
                    <a:pt x="488" y="3"/>
                  </a:cubicBezTo>
                  <a:cubicBezTo>
                    <a:pt x="492" y="7"/>
                    <a:pt x="493" y="13"/>
                    <a:pt x="490" y="17"/>
                  </a:cubicBezTo>
                  <a:cubicBezTo>
                    <a:pt x="20" y="675"/>
                    <a:pt x="20" y="675"/>
                    <a:pt x="20" y="675"/>
                  </a:cubicBezTo>
                  <a:cubicBezTo>
                    <a:pt x="18" y="678"/>
                    <a:pt x="15" y="680"/>
                    <a:pt x="12" y="68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2404" y="890"/>
              <a:ext cx="1401" cy="1528"/>
            </a:xfrm>
            <a:custGeom>
              <a:avLst/>
              <a:gdLst>
                <a:gd name="T0" fmla="*/ 581 w 592"/>
                <a:gd name="T1" fmla="*/ 296 h 645"/>
                <a:gd name="T2" fmla="*/ 567 w 592"/>
                <a:gd name="T3" fmla="*/ 236 h 645"/>
                <a:gd name="T4" fmla="*/ 428 w 592"/>
                <a:gd name="T5" fmla="*/ 110 h 645"/>
                <a:gd name="T6" fmla="*/ 425 w 592"/>
                <a:gd name="T7" fmla="*/ 108 h 645"/>
                <a:gd name="T8" fmla="*/ 421 w 592"/>
                <a:gd name="T9" fmla="*/ 105 h 645"/>
                <a:gd name="T10" fmla="*/ 257 w 592"/>
                <a:gd name="T11" fmla="*/ 15 h 645"/>
                <a:gd name="T12" fmla="*/ 195 w 592"/>
                <a:gd name="T13" fmla="*/ 21 h 645"/>
                <a:gd name="T14" fmla="*/ 71 w 592"/>
                <a:gd name="T15" fmla="*/ 183 h 645"/>
                <a:gd name="T16" fmla="*/ 80 w 592"/>
                <a:gd name="T17" fmla="*/ 589 h 645"/>
                <a:gd name="T18" fmla="*/ 80 w 592"/>
                <a:gd name="T19" fmla="*/ 589 h 645"/>
                <a:gd name="T20" fmla="*/ 468 w 592"/>
                <a:gd name="T21" fmla="*/ 467 h 645"/>
                <a:gd name="T22" fmla="*/ 581 w 592"/>
                <a:gd name="T23" fmla="*/ 296 h 645"/>
                <a:gd name="T24" fmla="*/ 163 w 592"/>
                <a:gd name="T25" fmla="*/ 205 h 645"/>
                <a:gd name="T26" fmla="*/ 211 w 592"/>
                <a:gd name="T27" fmla="*/ 144 h 645"/>
                <a:gd name="T28" fmla="*/ 273 w 592"/>
                <a:gd name="T29" fmla="*/ 170 h 645"/>
                <a:gd name="T30" fmla="*/ 265 w 592"/>
                <a:gd name="T31" fmla="*/ 247 h 645"/>
                <a:gd name="T32" fmla="*/ 231 w 592"/>
                <a:gd name="T33" fmla="*/ 220 h 645"/>
                <a:gd name="T34" fmla="*/ 203 w 592"/>
                <a:gd name="T35" fmla="*/ 209 h 645"/>
                <a:gd name="T36" fmla="*/ 163 w 592"/>
                <a:gd name="T37" fmla="*/ 205 h 645"/>
                <a:gd name="T38" fmla="*/ 191 w 592"/>
                <a:gd name="T39" fmla="*/ 521 h 645"/>
                <a:gd name="T40" fmla="*/ 109 w 592"/>
                <a:gd name="T41" fmla="*/ 463 h 645"/>
                <a:gd name="T42" fmla="*/ 138 w 592"/>
                <a:gd name="T43" fmla="*/ 366 h 645"/>
                <a:gd name="T44" fmla="*/ 172 w 592"/>
                <a:gd name="T45" fmla="*/ 422 h 645"/>
                <a:gd name="T46" fmla="*/ 208 w 592"/>
                <a:gd name="T47" fmla="*/ 448 h 645"/>
                <a:gd name="T48" fmla="*/ 273 w 592"/>
                <a:gd name="T49" fmla="*/ 462 h 645"/>
                <a:gd name="T50" fmla="*/ 191 w 592"/>
                <a:gd name="T51" fmla="*/ 521 h 645"/>
                <a:gd name="T52" fmla="*/ 424 w 592"/>
                <a:gd name="T53" fmla="*/ 391 h 645"/>
                <a:gd name="T54" fmla="*/ 407 w 592"/>
                <a:gd name="T55" fmla="*/ 354 h 645"/>
                <a:gd name="T56" fmla="*/ 387 w 592"/>
                <a:gd name="T57" fmla="*/ 332 h 645"/>
                <a:gd name="T58" fmla="*/ 351 w 592"/>
                <a:gd name="T59" fmla="*/ 309 h 645"/>
                <a:gd name="T60" fmla="*/ 421 w 592"/>
                <a:gd name="T61" fmla="*/ 276 h 645"/>
                <a:gd name="T62" fmla="*/ 465 w 592"/>
                <a:gd name="T63" fmla="*/ 326 h 645"/>
                <a:gd name="T64" fmla="*/ 424 w 592"/>
                <a:gd name="T65" fmla="*/ 391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2" h="645">
                  <a:moveTo>
                    <a:pt x="581" y="296"/>
                  </a:moveTo>
                  <a:cubicBezTo>
                    <a:pt x="581" y="296"/>
                    <a:pt x="592" y="265"/>
                    <a:pt x="567" y="236"/>
                  </a:cubicBezTo>
                  <a:cubicBezTo>
                    <a:pt x="567" y="236"/>
                    <a:pt x="525" y="179"/>
                    <a:pt x="428" y="110"/>
                  </a:cubicBezTo>
                  <a:cubicBezTo>
                    <a:pt x="425" y="108"/>
                    <a:pt x="425" y="108"/>
                    <a:pt x="425" y="108"/>
                  </a:cubicBezTo>
                  <a:cubicBezTo>
                    <a:pt x="421" y="105"/>
                    <a:pt x="421" y="105"/>
                    <a:pt x="421" y="105"/>
                  </a:cubicBezTo>
                  <a:cubicBezTo>
                    <a:pt x="325" y="36"/>
                    <a:pt x="257" y="15"/>
                    <a:pt x="257" y="15"/>
                  </a:cubicBezTo>
                  <a:cubicBezTo>
                    <a:pt x="221" y="0"/>
                    <a:pt x="195" y="21"/>
                    <a:pt x="195" y="21"/>
                  </a:cubicBezTo>
                  <a:cubicBezTo>
                    <a:pt x="195" y="21"/>
                    <a:pt x="118" y="80"/>
                    <a:pt x="71" y="183"/>
                  </a:cubicBezTo>
                  <a:cubicBezTo>
                    <a:pt x="24" y="287"/>
                    <a:pt x="0" y="532"/>
                    <a:pt x="80" y="589"/>
                  </a:cubicBezTo>
                  <a:cubicBezTo>
                    <a:pt x="80" y="589"/>
                    <a:pt x="80" y="589"/>
                    <a:pt x="80" y="589"/>
                  </a:cubicBezTo>
                  <a:cubicBezTo>
                    <a:pt x="159" y="645"/>
                    <a:pt x="385" y="545"/>
                    <a:pt x="468" y="467"/>
                  </a:cubicBezTo>
                  <a:cubicBezTo>
                    <a:pt x="550" y="389"/>
                    <a:pt x="581" y="296"/>
                    <a:pt x="581" y="296"/>
                  </a:cubicBezTo>
                  <a:close/>
                  <a:moveTo>
                    <a:pt x="163" y="205"/>
                  </a:moveTo>
                  <a:cubicBezTo>
                    <a:pt x="148" y="195"/>
                    <a:pt x="161" y="142"/>
                    <a:pt x="211" y="144"/>
                  </a:cubicBezTo>
                  <a:cubicBezTo>
                    <a:pt x="234" y="146"/>
                    <a:pt x="255" y="155"/>
                    <a:pt x="273" y="170"/>
                  </a:cubicBezTo>
                  <a:cubicBezTo>
                    <a:pt x="310" y="203"/>
                    <a:pt x="281" y="250"/>
                    <a:pt x="265" y="247"/>
                  </a:cubicBezTo>
                  <a:cubicBezTo>
                    <a:pt x="248" y="247"/>
                    <a:pt x="247" y="233"/>
                    <a:pt x="231" y="220"/>
                  </a:cubicBezTo>
                  <a:cubicBezTo>
                    <a:pt x="223" y="214"/>
                    <a:pt x="213" y="210"/>
                    <a:pt x="203" y="209"/>
                  </a:cubicBezTo>
                  <a:cubicBezTo>
                    <a:pt x="183" y="207"/>
                    <a:pt x="174" y="217"/>
                    <a:pt x="163" y="205"/>
                  </a:cubicBezTo>
                  <a:close/>
                  <a:moveTo>
                    <a:pt x="191" y="521"/>
                  </a:moveTo>
                  <a:cubicBezTo>
                    <a:pt x="160" y="509"/>
                    <a:pt x="131" y="488"/>
                    <a:pt x="109" y="463"/>
                  </a:cubicBezTo>
                  <a:cubicBezTo>
                    <a:pt x="63" y="404"/>
                    <a:pt x="115" y="353"/>
                    <a:pt x="138" y="366"/>
                  </a:cubicBezTo>
                  <a:cubicBezTo>
                    <a:pt x="161" y="372"/>
                    <a:pt x="152" y="399"/>
                    <a:pt x="172" y="422"/>
                  </a:cubicBezTo>
                  <a:cubicBezTo>
                    <a:pt x="182" y="434"/>
                    <a:pt x="194" y="443"/>
                    <a:pt x="208" y="448"/>
                  </a:cubicBezTo>
                  <a:cubicBezTo>
                    <a:pt x="237" y="460"/>
                    <a:pt x="260" y="442"/>
                    <a:pt x="273" y="462"/>
                  </a:cubicBezTo>
                  <a:cubicBezTo>
                    <a:pt x="292" y="480"/>
                    <a:pt x="261" y="546"/>
                    <a:pt x="191" y="521"/>
                  </a:cubicBezTo>
                  <a:close/>
                  <a:moveTo>
                    <a:pt x="424" y="391"/>
                  </a:moveTo>
                  <a:cubicBezTo>
                    <a:pt x="409" y="385"/>
                    <a:pt x="415" y="373"/>
                    <a:pt x="407" y="354"/>
                  </a:cubicBezTo>
                  <a:cubicBezTo>
                    <a:pt x="403" y="345"/>
                    <a:pt x="396" y="337"/>
                    <a:pt x="387" y="332"/>
                  </a:cubicBezTo>
                  <a:cubicBezTo>
                    <a:pt x="370" y="321"/>
                    <a:pt x="356" y="324"/>
                    <a:pt x="351" y="309"/>
                  </a:cubicBezTo>
                  <a:cubicBezTo>
                    <a:pt x="342" y="294"/>
                    <a:pt x="377" y="252"/>
                    <a:pt x="421" y="276"/>
                  </a:cubicBezTo>
                  <a:cubicBezTo>
                    <a:pt x="441" y="288"/>
                    <a:pt x="456" y="305"/>
                    <a:pt x="465" y="326"/>
                  </a:cubicBezTo>
                  <a:cubicBezTo>
                    <a:pt x="484" y="373"/>
                    <a:pt x="437" y="402"/>
                    <a:pt x="424" y="39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496" y="919"/>
              <a:ext cx="1302" cy="1477"/>
            </a:xfrm>
            <a:custGeom>
              <a:avLst/>
              <a:gdLst>
                <a:gd name="T0" fmla="*/ 538 w 550"/>
                <a:gd name="T1" fmla="*/ 239 h 624"/>
                <a:gd name="T2" fmla="*/ 528 w 550"/>
                <a:gd name="T3" fmla="*/ 225 h 624"/>
                <a:gd name="T4" fmla="*/ 503 w 550"/>
                <a:gd name="T5" fmla="*/ 196 h 624"/>
                <a:gd name="T6" fmla="*/ 478 w 550"/>
                <a:gd name="T7" fmla="*/ 255 h 624"/>
                <a:gd name="T8" fmla="*/ 278 w 550"/>
                <a:gd name="T9" fmla="*/ 304 h 624"/>
                <a:gd name="T10" fmla="*/ 225 w 550"/>
                <a:gd name="T11" fmla="*/ 400 h 624"/>
                <a:gd name="T12" fmla="*/ 185 w 550"/>
                <a:gd name="T13" fmla="*/ 389 h 624"/>
                <a:gd name="T14" fmla="*/ 162 w 550"/>
                <a:gd name="T15" fmla="*/ 351 h 624"/>
                <a:gd name="T16" fmla="*/ 243 w 550"/>
                <a:gd name="T17" fmla="*/ 225 h 624"/>
                <a:gd name="T18" fmla="*/ 154 w 550"/>
                <a:gd name="T19" fmla="*/ 296 h 624"/>
                <a:gd name="T20" fmla="*/ 111 w 550"/>
                <a:gd name="T21" fmla="*/ 241 h 624"/>
                <a:gd name="T22" fmla="*/ 124 w 550"/>
                <a:gd name="T23" fmla="*/ 193 h 624"/>
                <a:gd name="T24" fmla="*/ 173 w 550"/>
                <a:gd name="T25" fmla="*/ 112 h 624"/>
                <a:gd name="T26" fmla="*/ 194 w 550"/>
                <a:gd name="T27" fmla="*/ 94 h 624"/>
                <a:gd name="T28" fmla="*/ 235 w 550"/>
                <a:gd name="T29" fmla="*/ 275 h 624"/>
                <a:gd name="T30" fmla="*/ 276 w 550"/>
                <a:gd name="T31" fmla="*/ 174 h 624"/>
                <a:gd name="T32" fmla="*/ 269 w 550"/>
                <a:gd name="T33" fmla="*/ 24 h 624"/>
                <a:gd name="T34" fmla="*/ 211 w 550"/>
                <a:gd name="T35" fmla="*/ 0 h 624"/>
                <a:gd name="T36" fmla="*/ 18 w 550"/>
                <a:gd name="T37" fmla="*/ 469 h 624"/>
                <a:gd name="T38" fmla="*/ 42 w 550"/>
                <a:gd name="T39" fmla="*/ 483 h 624"/>
                <a:gd name="T40" fmla="*/ 72 w 550"/>
                <a:gd name="T41" fmla="*/ 453 h 624"/>
                <a:gd name="T42" fmla="*/ 99 w 550"/>
                <a:gd name="T43" fmla="*/ 354 h 624"/>
                <a:gd name="T44" fmla="*/ 169 w 550"/>
                <a:gd name="T45" fmla="*/ 436 h 624"/>
                <a:gd name="T46" fmla="*/ 261 w 550"/>
                <a:gd name="T47" fmla="*/ 378 h 624"/>
                <a:gd name="T48" fmla="*/ 312 w 550"/>
                <a:gd name="T49" fmla="*/ 297 h 624"/>
                <a:gd name="T50" fmla="*/ 286 w 550"/>
                <a:gd name="T51" fmla="*/ 317 h 624"/>
                <a:gd name="T52" fmla="*/ 258 w 550"/>
                <a:gd name="T53" fmla="*/ 354 h 624"/>
                <a:gd name="T54" fmla="*/ 315 w 550"/>
                <a:gd name="T55" fmla="*/ 279 h 624"/>
                <a:gd name="T56" fmla="*/ 460 w 550"/>
                <a:gd name="T57" fmla="*/ 288 h 624"/>
                <a:gd name="T58" fmla="*/ 450 w 550"/>
                <a:gd name="T59" fmla="*/ 313 h 624"/>
                <a:gd name="T60" fmla="*/ 388 w 550"/>
                <a:gd name="T61" fmla="*/ 381 h 624"/>
                <a:gd name="T62" fmla="*/ 223 w 550"/>
                <a:gd name="T63" fmla="*/ 499 h 624"/>
                <a:gd name="T64" fmla="*/ 128 w 550"/>
                <a:gd name="T65" fmla="*/ 529 h 624"/>
                <a:gd name="T66" fmla="*/ 97 w 550"/>
                <a:gd name="T67" fmla="*/ 499 h 624"/>
                <a:gd name="T68" fmla="*/ 13 w 550"/>
                <a:gd name="T69" fmla="*/ 542 h 624"/>
                <a:gd name="T70" fmla="*/ 41 w 550"/>
                <a:gd name="T71" fmla="*/ 577 h 624"/>
                <a:gd name="T72" fmla="*/ 381 w 550"/>
                <a:gd name="T73" fmla="*/ 492 h 624"/>
                <a:gd name="T74" fmla="*/ 542 w 550"/>
                <a:gd name="T75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0" h="624">
                  <a:moveTo>
                    <a:pt x="542" y="284"/>
                  </a:moveTo>
                  <a:cubicBezTo>
                    <a:pt x="542" y="284"/>
                    <a:pt x="550" y="263"/>
                    <a:pt x="538" y="239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7" y="238"/>
                    <a:pt x="534" y="233"/>
                    <a:pt x="528" y="225"/>
                  </a:cubicBezTo>
                  <a:cubicBezTo>
                    <a:pt x="528" y="224"/>
                    <a:pt x="528" y="224"/>
                    <a:pt x="528" y="224"/>
                  </a:cubicBezTo>
                  <a:cubicBezTo>
                    <a:pt x="528" y="224"/>
                    <a:pt x="520" y="213"/>
                    <a:pt x="503" y="196"/>
                  </a:cubicBezTo>
                  <a:cubicBezTo>
                    <a:pt x="503" y="195"/>
                    <a:pt x="502" y="195"/>
                    <a:pt x="502" y="194"/>
                  </a:cubicBezTo>
                  <a:cubicBezTo>
                    <a:pt x="498" y="212"/>
                    <a:pt x="489" y="234"/>
                    <a:pt x="478" y="255"/>
                  </a:cubicBezTo>
                  <a:cubicBezTo>
                    <a:pt x="456" y="236"/>
                    <a:pt x="416" y="214"/>
                    <a:pt x="357" y="234"/>
                  </a:cubicBezTo>
                  <a:cubicBezTo>
                    <a:pt x="324" y="245"/>
                    <a:pt x="285" y="295"/>
                    <a:pt x="278" y="304"/>
                  </a:cubicBezTo>
                  <a:cubicBezTo>
                    <a:pt x="268" y="317"/>
                    <a:pt x="238" y="356"/>
                    <a:pt x="232" y="374"/>
                  </a:cubicBezTo>
                  <a:cubicBezTo>
                    <a:pt x="225" y="395"/>
                    <a:pt x="225" y="400"/>
                    <a:pt x="225" y="400"/>
                  </a:cubicBezTo>
                  <a:cubicBezTo>
                    <a:pt x="225" y="400"/>
                    <a:pt x="225" y="400"/>
                    <a:pt x="225" y="400"/>
                  </a:cubicBezTo>
                  <a:cubicBezTo>
                    <a:pt x="205" y="422"/>
                    <a:pt x="199" y="400"/>
                    <a:pt x="185" y="389"/>
                  </a:cubicBezTo>
                  <a:cubicBezTo>
                    <a:pt x="177" y="383"/>
                    <a:pt x="164" y="383"/>
                    <a:pt x="160" y="376"/>
                  </a:cubicBezTo>
                  <a:cubicBezTo>
                    <a:pt x="153" y="363"/>
                    <a:pt x="162" y="351"/>
                    <a:pt x="162" y="351"/>
                  </a:cubicBezTo>
                  <a:cubicBezTo>
                    <a:pt x="195" y="330"/>
                    <a:pt x="220" y="294"/>
                    <a:pt x="230" y="274"/>
                  </a:cubicBezTo>
                  <a:cubicBezTo>
                    <a:pt x="236" y="260"/>
                    <a:pt x="246" y="243"/>
                    <a:pt x="243" y="225"/>
                  </a:cubicBezTo>
                  <a:cubicBezTo>
                    <a:pt x="239" y="230"/>
                    <a:pt x="235" y="233"/>
                    <a:pt x="231" y="234"/>
                  </a:cubicBezTo>
                  <a:cubicBezTo>
                    <a:pt x="218" y="250"/>
                    <a:pt x="194" y="274"/>
                    <a:pt x="154" y="296"/>
                  </a:cubicBezTo>
                  <a:cubicBezTo>
                    <a:pt x="140" y="304"/>
                    <a:pt x="112" y="318"/>
                    <a:pt x="103" y="309"/>
                  </a:cubicBezTo>
                  <a:cubicBezTo>
                    <a:pt x="98" y="304"/>
                    <a:pt x="105" y="267"/>
                    <a:pt x="111" y="241"/>
                  </a:cubicBezTo>
                  <a:cubicBezTo>
                    <a:pt x="115" y="222"/>
                    <a:pt x="121" y="208"/>
                    <a:pt x="128" y="196"/>
                  </a:cubicBezTo>
                  <a:cubicBezTo>
                    <a:pt x="126" y="195"/>
                    <a:pt x="125" y="194"/>
                    <a:pt x="124" y="193"/>
                  </a:cubicBezTo>
                  <a:cubicBezTo>
                    <a:pt x="110" y="184"/>
                    <a:pt x="120" y="138"/>
                    <a:pt x="161" y="133"/>
                  </a:cubicBezTo>
                  <a:cubicBezTo>
                    <a:pt x="165" y="125"/>
                    <a:pt x="169" y="118"/>
                    <a:pt x="173" y="112"/>
                  </a:cubicBezTo>
                  <a:cubicBezTo>
                    <a:pt x="173" y="112"/>
                    <a:pt x="175" y="108"/>
                    <a:pt x="182" y="99"/>
                  </a:cubicBezTo>
                  <a:cubicBezTo>
                    <a:pt x="187" y="95"/>
                    <a:pt x="189" y="94"/>
                    <a:pt x="194" y="94"/>
                  </a:cubicBezTo>
                  <a:cubicBezTo>
                    <a:pt x="254" y="129"/>
                    <a:pt x="253" y="180"/>
                    <a:pt x="256" y="210"/>
                  </a:cubicBezTo>
                  <a:cubicBezTo>
                    <a:pt x="258" y="232"/>
                    <a:pt x="243" y="261"/>
                    <a:pt x="235" y="275"/>
                  </a:cubicBezTo>
                  <a:cubicBezTo>
                    <a:pt x="229" y="284"/>
                    <a:pt x="221" y="297"/>
                    <a:pt x="245" y="279"/>
                  </a:cubicBezTo>
                  <a:cubicBezTo>
                    <a:pt x="250" y="275"/>
                    <a:pt x="271" y="270"/>
                    <a:pt x="276" y="174"/>
                  </a:cubicBezTo>
                  <a:cubicBezTo>
                    <a:pt x="278" y="112"/>
                    <a:pt x="244" y="81"/>
                    <a:pt x="219" y="67"/>
                  </a:cubicBezTo>
                  <a:cubicBezTo>
                    <a:pt x="236" y="49"/>
                    <a:pt x="253" y="33"/>
                    <a:pt x="269" y="24"/>
                  </a:cubicBezTo>
                  <a:cubicBezTo>
                    <a:pt x="237" y="9"/>
                    <a:pt x="218" y="3"/>
                    <a:pt x="218" y="3"/>
                  </a:cubicBezTo>
                  <a:cubicBezTo>
                    <a:pt x="216" y="2"/>
                    <a:pt x="213" y="1"/>
                    <a:pt x="211" y="0"/>
                  </a:cubicBezTo>
                  <a:cubicBezTo>
                    <a:pt x="211" y="0"/>
                    <a:pt x="84" y="70"/>
                    <a:pt x="42" y="230"/>
                  </a:cubicBezTo>
                  <a:cubicBezTo>
                    <a:pt x="42" y="230"/>
                    <a:pt x="2" y="367"/>
                    <a:pt x="18" y="469"/>
                  </a:cubicBezTo>
                  <a:cubicBezTo>
                    <a:pt x="22" y="491"/>
                    <a:pt x="22" y="491"/>
                    <a:pt x="22" y="491"/>
                  </a:cubicBezTo>
                  <a:cubicBezTo>
                    <a:pt x="22" y="491"/>
                    <a:pt x="33" y="484"/>
                    <a:pt x="42" y="483"/>
                  </a:cubicBezTo>
                  <a:cubicBezTo>
                    <a:pt x="59" y="481"/>
                    <a:pt x="67" y="478"/>
                    <a:pt x="69" y="477"/>
                  </a:cubicBezTo>
                  <a:cubicBezTo>
                    <a:pt x="70" y="476"/>
                    <a:pt x="69" y="467"/>
                    <a:pt x="72" y="453"/>
                  </a:cubicBezTo>
                  <a:cubicBezTo>
                    <a:pt x="72" y="452"/>
                    <a:pt x="71" y="451"/>
                    <a:pt x="70" y="451"/>
                  </a:cubicBezTo>
                  <a:cubicBezTo>
                    <a:pt x="24" y="392"/>
                    <a:pt x="76" y="341"/>
                    <a:pt x="99" y="354"/>
                  </a:cubicBezTo>
                  <a:cubicBezTo>
                    <a:pt x="122" y="360"/>
                    <a:pt x="113" y="387"/>
                    <a:pt x="133" y="410"/>
                  </a:cubicBezTo>
                  <a:cubicBezTo>
                    <a:pt x="143" y="422"/>
                    <a:pt x="155" y="431"/>
                    <a:pt x="169" y="436"/>
                  </a:cubicBezTo>
                  <a:cubicBezTo>
                    <a:pt x="195" y="446"/>
                    <a:pt x="216" y="434"/>
                    <a:pt x="230" y="445"/>
                  </a:cubicBezTo>
                  <a:cubicBezTo>
                    <a:pt x="237" y="425"/>
                    <a:pt x="248" y="401"/>
                    <a:pt x="261" y="378"/>
                  </a:cubicBezTo>
                  <a:cubicBezTo>
                    <a:pt x="276" y="352"/>
                    <a:pt x="297" y="322"/>
                    <a:pt x="313" y="300"/>
                  </a:cubicBezTo>
                  <a:cubicBezTo>
                    <a:pt x="313" y="299"/>
                    <a:pt x="313" y="298"/>
                    <a:pt x="312" y="297"/>
                  </a:cubicBezTo>
                  <a:cubicBezTo>
                    <a:pt x="311" y="294"/>
                    <a:pt x="310" y="291"/>
                    <a:pt x="311" y="287"/>
                  </a:cubicBezTo>
                  <a:cubicBezTo>
                    <a:pt x="302" y="296"/>
                    <a:pt x="293" y="307"/>
                    <a:pt x="286" y="317"/>
                  </a:cubicBezTo>
                  <a:cubicBezTo>
                    <a:pt x="274" y="334"/>
                    <a:pt x="264" y="347"/>
                    <a:pt x="253" y="362"/>
                  </a:cubicBezTo>
                  <a:cubicBezTo>
                    <a:pt x="255" y="359"/>
                    <a:pt x="256" y="356"/>
                    <a:pt x="258" y="354"/>
                  </a:cubicBezTo>
                  <a:cubicBezTo>
                    <a:pt x="269" y="333"/>
                    <a:pt x="284" y="312"/>
                    <a:pt x="284" y="312"/>
                  </a:cubicBezTo>
                  <a:cubicBezTo>
                    <a:pt x="292" y="302"/>
                    <a:pt x="302" y="288"/>
                    <a:pt x="315" y="279"/>
                  </a:cubicBezTo>
                  <a:cubicBezTo>
                    <a:pt x="324" y="264"/>
                    <a:pt x="346" y="250"/>
                    <a:pt x="373" y="260"/>
                  </a:cubicBezTo>
                  <a:cubicBezTo>
                    <a:pt x="398" y="257"/>
                    <a:pt x="428" y="260"/>
                    <a:pt x="460" y="288"/>
                  </a:cubicBezTo>
                  <a:cubicBezTo>
                    <a:pt x="462" y="292"/>
                    <a:pt x="462" y="295"/>
                    <a:pt x="459" y="301"/>
                  </a:cubicBezTo>
                  <a:cubicBezTo>
                    <a:pt x="453" y="310"/>
                    <a:pt x="450" y="313"/>
                    <a:pt x="450" y="313"/>
                  </a:cubicBezTo>
                  <a:cubicBezTo>
                    <a:pt x="445" y="320"/>
                    <a:pt x="438" y="328"/>
                    <a:pt x="431" y="335"/>
                  </a:cubicBezTo>
                  <a:cubicBezTo>
                    <a:pt x="431" y="366"/>
                    <a:pt x="402" y="385"/>
                    <a:pt x="388" y="381"/>
                  </a:cubicBezTo>
                  <a:cubicBezTo>
                    <a:pt x="372" y="402"/>
                    <a:pt x="340" y="441"/>
                    <a:pt x="294" y="466"/>
                  </a:cubicBezTo>
                  <a:cubicBezTo>
                    <a:pt x="271" y="478"/>
                    <a:pt x="247" y="489"/>
                    <a:pt x="223" y="499"/>
                  </a:cubicBezTo>
                  <a:cubicBezTo>
                    <a:pt x="213" y="508"/>
                    <a:pt x="200" y="514"/>
                    <a:pt x="182" y="515"/>
                  </a:cubicBezTo>
                  <a:cubicBezTo>
                    <a:pt x="163" y="521"/>
                    <a:pt x="144" y="526"/>
                    <a:pt x="128" y="529"/>
                  </a:cubicBezTo>
                  <a:cubicBezTo>
                    <a:pt x="125" y="529"/>
                    <a:pt x="123" y="526"/>
                    <a:pt x="123" y="525"/>
                  </a:cubicBezTo>
                  <a:cubicBezTo>
                    <a:pt x="118" y="516"/>
                    <a:pt x="110" y="508"/>
                    <a:pt x="97" y="499"/>
                  </a:cubicBezTo>
                  <a:cubicBezTo>
                    <a:pt x="67" y="479"/>
                    <a:pt x="33" y="495"/>
                    <a:pt x="33" y="495"/>
                  </a:cubicBezTo>
                  <a:cubicBezTo>
                    <a:pt x="15" y="505"/>
                    <a:pt x="0" y="512"/>
                    <a:pt x="13" y="542"/>
                  </a:cubicBezTo>
                  <a:cubicBezTo>
                    <a:pt x="21" y="557"/>
                    <a:pt x="30" y="569"/>
                    <a:pt x="41" y="577"/>
                  </a:cubicBezTo>
                  <a:cubicBezTo>
                    <a:pt x="41" y="577"/>
                    <a:pt x="41" y="577"/>
                    <a:pt x="41" y="577"/>
                  </a:cubicBezTo>
                  <a:cubicBezTo>
                    <a:pt x="107" y="624"/>
                    <a:pt x="278" y="561"/>
                    <a:pt x="380" y="493"/>
                  </a:cubicBezTo>
                  <a:cubicBezTo>
                    <a:pt x="380" y="492"/>
                    <a:pt x="381" y="492"/>
                    <a:pt x="381" y="492"/>
                  </a:cubicBezTo>
                  <a:cubicBezTo>
                    <a:pt x="400" y="479"/>
                    <a:pt x="416" y="467"/>
                    <a:pt x="429" y="455"/>
                  </a:cubicBezTo>
                  <a:cubicBezTo>
                    <a:pt x="511" y="377"/>
                    <a:pt x="542" y="284"/>
                    <a:pt x="542" y="28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863199" y="3181351"/>
            <a:ext cx="6511009" cy="2268901"/>
            <a:chOff x="4766592" y="3609409"/>
            <a:chExt cx="6511009" cy="2268901"/>
          </a:xfrm>
        </p:grpSpPr>
        <p:sp>
          <p:nvSpPr>
            <p:cNvPr id="3241" name="Rectangle 3240"/>
            <p:cNvSpPr/>
            <p:nvPr/>
          </p:nvSpPr>
          <p:spPr>
            <a:xfrm>
              <a:off x="5668015" y="3910019"/>
              <a:ext cx="560958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spc="-15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 Fearful when others are greedy and greedy when others are fearful</a:t>
              </a:r>
            </a:p>
          </p:txBody>
        </p:sp>
        <p:grpSp>
          <p:nvGrpSpPr>
            <p:cNvPr id="11" name="Group 4"/>
            <p:cNvGrpSpPr>
              <a:grpSpLocks noChangeAspect="1"/>
            </p:cNvGrpSpPr>
            <p:nvPr/>
          </p:nvGrpSpPr>
          <p:grpSpPr bwMode="auto">
            <a:xfrm flipH="1" flipV="1">
              <a:off x="4766592" y="3609409"/>
              <a:ext cx="780684" cy="688408"/>
              <a:chOff x="-534" y="203"/>
              <a:chExt cx="533" cy="470"/>
            </a:xfrm>
            <a:solidFill>
              <a:schemeClr val="accent4"/>
            </a:solidFill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-230" y="203"/>
                <a:ext cx="229" cy="470"/>
              </a:xfrm>
              <a:custGeom>
                <a:avLst/>
                <a:gdLst>
                  <a:gd name="T0" fmla="*/ 1412 w 1603"/>
                  <a:gd name="T1" fmla="*/ 0 h 3290"/>
                  <a:gd name="T2" fmla="*/ 1479 w 1603"/>
                  <a:gd name="T3" fmla="*/ 13 h 3290"/>
                  <a:gd name="T4" fmla="*/ 1536 w 1603"/>
                  <a:gd name="T5" fmla="*/ 45 h 3290"/>
                  <a:gd name="T6" fmla="*/ 1577 w 1603"/>
                  <a:gd name="T7" fmla="*/ 95 h 3290"/>
                  <a:gd name="T8" fmla="*/ 1600 w 1603"/>
                  <a:gd name="T9" fmla="*/ 157 h 3290"/>
                  <a:gd name="T10" fmla="*/ 1603 w 1603"/>
                  <a:gd name="T11" fmla="*/ 1105 h 3290"/>
                  <a:gd name="T12" fmla="*/ 1599 w 1603"/>
                  <a:gd name="T13" fmla="*/ 1362 h 3290"/>
                  <a:gd name="T14" fmla="*/ 1584 w 1603"/>
                  <a:gd name="T15" fmla="*/ 1597 h 3290"/>
                  <a:gd name="T16" fmla="*/ 1560 w 1603"/>
                  <a:gd name="T17" fmla="*/ 1809 h 3290"/>
                  <a:gd name="T18" fmla="*/ 1528 w 1603"/>
                  <a:gd name="T19" fmla="*/ 1998 h 3290"/>
                  <a:gd name="T20" fmla="*/ 1485 w 1603"/>
                  <a:gd name="T21" fmla="*/ 2164 h 3290"/>
                  <a:gd name="T22" fmla="*/ 1413 w 1603"/>
                  <a:gd name="T23" fmla="*/ 2353 h 3290"/>
                  <a:gd name="T24" fmla="*/ 1317 w 1603"/>
                  <a:gd name="T25" fmla="*/ 2531 h 3290"/>
                  <a:gd name="T26" fmla="*/ 1195 w 1603"/>
                  <a:gd name="T27" fmla="*/ 2700 h 3290"/>
                  <a:gd name="T28" fmla="*/ 1047 w 1603"/>
                  <a:gd name="T29" fmla="*/ 2859 h 3290"/>
                  <a:gd name="T30" fmla="*/ 888 w 1603"/>
                  <a:gd name="T31" fmla="*/ 2996 h 3290"/>
                  <a:gd name="T32" fmla="*/ 710 w 1603"/>
                  <a:gd name="T33" fmla="*/ 3118 h 3290"/>
                  <a:gd name="T34" fmla="*/ 512 w 1603"/>
                  <a:gd name="T35" fmla="*/ 3227 h 3290"/>
                  <a:gd name="T36" fmla="*/ 373 w 1603"/>
                  <a:gd name="T37" fmla="*/ 3286 h 3290"/>
                  <a:gd name="T38" fmla="*/ 309 w 1603"/>
                  <a:gd name="T39" fmla="*/ 3290 h 3290"/>
                  <a:gd name="T40" fmla="*/ 246 w 1603"/>
                  <a:gd name="T41" fmla="*/ 3272 h 3290"/>
                  <a:gd name="T42" fmla="*/ 194 w 1603"/>
                  <a:gd name="T43" fmla="*/ 3236 h 3290"/>
                  <a:gd name="T44" fmla="*/ 156 w 1603"/>
                  <a:gd name="T45" fmla="*/ 3182 h 3290"/>
                  <a:gd name="T46" fmla="*/ 7 w 1603"/>
                  <a:gd name="T47" fmla="*/ 2862 h 3290"/>
                  <a:gd name="T48" fmla="*/ 0 w 1603"/>
                  <a:gd name="T49" fmla="*/ 2801 h 3290"/>
                  <a:gd name="T50" fmla="*/ 12 w 1603"/>
                  <a:gd name="T51" fmla="*/ 2743 h 3290"/>
                  <a:gd name="T52" fmla="*/ 40 w 1603"/>
                  <a:gd name="T53" fmla="*/ 2691 h 3290"/>
                  <a:gd name="T54" fmla="*/ 86 w 1603"/>
                  <a:gd name="T55" fmla="*/ 2650 h 3290"/>
                  <a:gd name="T56" fmla="*/ 191 w 1603"/>
                  <a:gd name="T57" fmla="*/ 2598 h 3290"/>
                  <a:gd name="T58" fmla="*/ 331 w 1603"/>
                  <a:gd name="T59" fmla="*/ 2518 h 3290"/>
                  <a:gd name="T60" fmla="*/ 451 w 1603"/>
                  <a:gd name="T61" fmla="*/ 2428 h 3290"/>
                  <a:gd name="T62" fmla="*/ 551 w 1603"/>
                  <a:gd name="T63" fmla="*/ 2329 h 3290"/>
                  <a:gd name="T64" fmla="*/ 632 w 1603"/>
                  <a:gd name="T65" fmla="*/ 2219 h 3290"/>
                  <a:gd name="T66" fmla="*/ 696 w 1603"/>
                  <a:gd name="T67" fmla="*/ 2095 h 3290"/>
                  <a:gd name="T68" fmla="*/ 746 w 1603"/>
                  <a:gd name="T69" fmla="*/ 1956 h 3290"/>
                  <a:gd name="T70" fmla="*/ 781 w 1603"/>
                  <a:gd name="T71" fmla="*/ 1803 h 3290"/>
                  <a:gd name="T72" fmla="*/ 800 w 1603"/>
                  <a:gd name="T73" fmla="*/ 1634 h 3290"/>
                  <a:gd name="T74" fmla="*/ 248 w 1603"/>
                  <a:gd name="T75" fmla="*/ 1545 h 3290"/>
                  <a:gd name="T76" fmla="*/ 181 w 1603"/>
                  <a:gd name="T77" fmla="*/ 1533 h 3290"/>
                  <a:gd name="T78" fmla="*/ 124 w 1603"/>
                  <a:gd name="T79" fmla="*/ 1500 h 3290"/>
                  <a:gd name="T80" fmla="*/ 82 w 1603"/>
                  <a:gd name="T81" fmla="*/ 1450 h 3290"/>
                  <a:gd name="T82" fmla="*/ 60 w 1603"/>
                  <a:gd name="T83" fmla="*/ 1388 h 3290"/>
                  <a:gd name="T84" fmla="*/ 56 w 1603"/>
                  <a:gd name="T85" fmla="*/ 191 h 3290"/>
                  <a:gd name="T86" fmla="*/ 69 w 1603"/>
                  <a:gd name="T87" fmla="*/ 125 h 3290"/>
                  <a:gd name="T88" fmla="*/ 101 w 1603"/>
                  <a:gd name="T89" fmla="*/ 68 h 3290"/>
                  <a:gd name="T90" fmla="*/ 151 w 1603"/>
                  <a:gd name="T91" fmla="*/ 26 h 3290"/>
                  <a:gd name="T92" fmla="*/ 214 w 1603"/>
                  <a:gd name="T93" fmla="*/ 4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03" h="3290">
                    <a:moveTo>
                      <a:pt x="248" y="0"/>
                    </a:moveTo>
                    <a:lnTo>
                      <a:pt x="1412" y="0"/>
                    </a:lnTo>
                    <a:lnTo>
                      <a:pt x="1446" y="4"/>
                    </a:lnTo>
                    <a:lnTo>
                      <a:pt x="1479" y="13"/>
                    </a:lnTo>
                    <a:lnTo>
                      <a:pt x="1508" y="26"/>
                    </a:lnTo>
                    <a:lnTo>
                      <a:pt x="1536" y="45"/>
                    </a:lnTo>
                    <a:lnTo>
                      <a:pt x="1558" y="68"/>
                    </a:lnTo>
                    <a:lnTo>
                      <a:pt x="1577" y="95"/>
                    </a:lnTo>
                    <a:lnTo>
                      <a:pt x="1591" y="125"/>
                    </a:lnTo>
                    <a:lnTo>
                      <a:pt x="1600" y="157"/>
                    </a:lnTo>
                    <a:lnTo>
                      <a:pt x="1603" y="191"/>
                    </a:lnTo>
                    <a:lnTo>
                      <a:pt x="1603" y="1105"/>
                    </a:lnTo>
                    <a:lnTo>
                      <a:pt x="1602" y="1236"/>
                    </a:lnTo>
                    <a:lnTo>
                      <a:pt x="1599" y="1362"/>
                    </a:lnTo>
                    <a:lnTo>
                      <a:pt x="1592" y="1483"/>
                    </a:lnTo>
                    <a:lnTo>
                      <a:pt x="1584" y="1597"/>
                    </a:lnTo>
                    <a:lnTo>
                      <a:pt x="1574" y="1706"/>
                    </a:lnTo>
                    <a:lnTo>
                      <a:pt x="1560" y="1809"/>
                    </a:lnTo>
                    <a:lnTo>
                      <a:pt x="1546" y="1906"/>
                    </a:lnTo>
                    <a:lnTo>
                      <a:pt x="1528" y="1998"/>
                    </a:lnTo>
                    <a:lnTo>
                      <a:pt x="1507" y="2084"/>
                    </a:lnTo>
                    <a:lnTo>
                      <a:pt x="1485" y="2164"/>
                    </a:lnTo>
                    <a:lnTo>
                      <a:pt x="1453" y="2259"/>
                    </a:lnTo>
                    <a:lnTo>
                      <a:pt x="1413" y="2353"/>
                    </a:lnTo>
                    <a:lnTo>
                      <a:pt x="1368" y="2443"/>
                    </a:lnTo>
                    <a:lnTo>
                      <a:pt x="1317" y="2531"/>
                    </a:lnTo>
                    <a:lnTo>
                      <a:pt x="1259" y="2617"/>
                    </a:lnTo>
                    <a:lnTo>
                      <a:pt x="1195" y="2700"/>
                    </a:lnTo>
                    <a:lnTo>
                      <a:pt x="1124" y="2781"/>
                    </a:lnTo>
                    <a:lnTo>
                      <a:pt x="1047" y="2859"/>
                    </a:lnTo>
                    <a:lnTo>
                      <a:pt x="970" y="2930"/>
                    </a:lnTo>
                    <a:lnTo>
                      <a:pt x="888" y="2996"/>
                    </a:lnTo>
                    <a:lnTo>
                      <a:pt x="801" y="3058"/>
                    </a:lnTo>
                    <a:lnTo>
                      <a:pt x="710" y="3118"/>
                    </a:lnTo>
                    <a:lnTo>
                      <a:pt x="612" y="3174"/>
                    </a:lnTo>
                    <a:lnTo>
                      <a:pt x="512" y="3227"/>
                    </a:lnTo>
                    <a:lnTo>
                      <a:pt x="405" y="3276"/>
                    </a:lnTo>
                    <a:lnTo>
                      <a:pt x="373" y="3286"/>
                    </a:lnTo>
                    <a:lnTo>
                      <a:pt x="340" y="3290"/>
                    </a:lnTo>
                    <a:lnTo>
                      <a:pt x="309" y="3290"/>
                    </a:lnTo>
                    <a:lnTo>
                      <a:pt x="277" y="3284"/>
                    </a:lnTo>
                    <a:lnTo>
                      <a:pt x="246" y="3272"/>
                    </a:lnTo>
                    <a:lnTo>
                      <a:pt x="219" y="3256"/>
                    </a:lnTo>
                    <a:lnTo>
                      <a:pt x="194" y="3236"/>
                    </a:lnTo>
                    <a:lnTo>
                      <a:pt x="173" y="3211"/>
                    </a:lnTo>
                    <a:lnTo>
                      <a:pt x="156" y="3182"/>
                    </a:lnTo>
                    <a:lnTo>
                      <a:pt x="18" y="2891"/>
                    </a:lnTo>
                    <a:lnTo>
                      <a:pt x="7" y="2862"/>
                    </a:lnTo>
                    <a:lnTo>
                      <a:pt x="1" y="2831"/>
                    </a:lnTo>
                    <a:lnTo>
                      <a:pt x="0" y="2801"/>
                    </a:lnTo>
                    <a:lnTo>
                      <a:pt x="3" y="2771"/>
                    </a:lnTo>
                    <a:lnTo>
                      <a:pt x="12" y="2743"/>
                    </a:lnTo>
                    <a:lnTo>
                      <a:pt x="24" y="2716"/>
                    </a:lnTo>
                    <a:lnTo>
                      <a:pt x="40" y="2691"/>
                    </a:lnTo>
                    <a:lnTo>
                      <a:pt x="61" y="2668"/>
                    </a:lnTo>
                    <a:lnTo>
                      <a:pt x="86" y="2650"/>
                    </a:lnTo>
                    <a:lnTo>
                      <a:pt x="113" y="2634"/>
                    </a:lnTo>
                    <a:lnTo>
                      <a:pt x="191" y="2598"/>
                    </a:lnTo>
                    <a:lnTo>
                      <a:pt x="263" y="2560"/>
                    </a:lnTo>
                    <a:lnTo>
                      <a:pt x="331" y="2518"/>
                    </a:lnTo>
                    <a:lnTo>
                      <a:pt x="394" y="2474"/>
                    </a:lnTo>
                    <a:lnTo>
                      <a:pt x="451" y="2428"/>
                    </a:lnTo>
                    <a:lnTo>
                      <a:pt x="504" y="2380"/>
                    </a:lnTo>
                    <a:lnTo>
                      <a:pt x="551" y="2329"/>
                    </a:lnTo>
                    <a:lnTo>
                      <a:pt x="593" y="2276"/>
                    </a:lnTo>
                    <a:lnTo>
                      <a:pt x="632" y="2219"/>
                    </a:lnTo>
                    <a:lnTo>
                      <a:pt x="666" y="2159"/>
                    </a:lnTo>
                    <a:lnTo>
                      <a:pt x="696" y="2095"/>
                    </a:lnTo>
                    <a:lnTo>
                      <a:pt x="723" y="2027"/>
                    </a:lnTo>
                    <a:lnTo>
                      <a:pt x="746" y="1956"/>
                    </a:lnTo>
                    <a:lnTo>
                      <a:pt x="765" y="1881"/>
                    </a:lnTo>
                    <a:lnTo>
                      <a:pt x="781" y="1803"/>
                    </a:lnTo>
                    <a:lnTo>
                      <a:pt x="794" y="1720"/>
                    </a:lnTo>
                    <a:lnTo>
                      <a:pt x="800" y="1634"/>
                    </a:lnTo>
                    <a:lnTo>
                      <a:pt x="805" y="1545"/>
                    </a:lnTo>
                    <a:lnTo>
                      <a:pt x="248" y="1545"/>
                    </a:lnTo>
                    <a:lnTo>
                      <a:pt x="214" y="1542"/>
                    </a:lnTo>
                    <a:lnTo>
                      <a:pt x="181" y="1533"/>
                    </a:lnTo>
                    <a:lnTo>
                      <a:pt x="151" y="1519"/>
                    </a:lnTo>
                    <a:lnTo>
                      <a:pt x="124" y="1500"/>
                    </a:lnTo>
                    <a:lnTo>
                      <a:pt x="101" y="1477"/>
                    </a:lnTo>
                    <a:lnTo>
                      <a:pt x="82" y="1450"/>
                    </a:lnTo>
                    <a:lnTo>
                      <a:pt x="69" y="1421"/>
                    </a:lnTo>
                    <a:lnTo>
                      <a:pt x="60" y="1388"/>
                    </a:lnTo>
                    <a:lnTo>
                      <a:pt x="56" y="1354"/>
                    </a:lnTo>
                    <a:lnTo>
                      <a:pt x="56" y="191"/>
                    </a:lnTo>
                    <a:lnTo>
                      <a:pt x="60" y="157"/>
                    </a:lnTo>
                    <a:lnTo>
                      <a:pt x="69" y="125"/>
                    </a:lnTo>
                    <a:lnTo>
                      <a:pt x="82" y="95"/>
                    </a:lnTo>
                    <a:lnTo>
                      <a:pt x="101" y="68"/>
                    </a:lnTo>
                    <a:lnTo>
                      <a:pt x="124" y="45"/>
                    </a:lnTo>
                    <a:lnTo>
                      <a:pt x="151" y="26"/>
                    </a:lnTo>
                    <a:lnTo>
                      <a:pt x="181" y="13"/>
                    </a:lnTo>
                    <a:lnTo>
                      <a:pt x="214" y="4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-534" y="203"/>
                <a:ext cx="229" cy="470"/>
              </a:xfrm>
              <a:custGeom>
                <a:avLst/>
                <a:gdLst>
                  <a:gd name="T0" fmla="*/ 1413 w 1604"/>
                  <a:gd name="T1" fmla="*/ 0 h 3290"/>
                  <a:gd name="T2" fmla="*/ 1479 w 1604"/>
                  <a:gd name="T3" fmla="*/ 13 h 3290"/>
                  <a:gd name="T4" fmla="*/ 1536 w 1604"/>
                  <a:gd name="T5" fmla="*/ 45 h 3290"/>
                  <a:gd name="T6" fmla="*/ 1578 w 1604"/>
                  <a:gd name="T7" fmla="*/ 95 h 3290"/>
                  <a:gd name="T8" fmla="*/ 1601 w 1604"/>
                  <a:gd name="T9" fmla="*/ 157 h 3290"/>
                  <a:gd name="T10" fmla="*/ 1604 w 1604"/>
                  <a:gd name="T11" fmla="*/ 1105 h 3290"/>
                  <a:gd name="T12" fmla="*/ 1599 w 1604"/>
                  <a:gd name="T13" fmla="*/ 1364 h 3290"/>
                  <a:gd name="T14" fmla="*/ 1585 w 1604"/>
                  <a:gd name="T15" fmla="*/ 1599 h 3290"/>
                  <a:gd name="T16" fmla="*/ 1561 w 1604"/>
                  <a:gd name="T17" fmla="*/ 1812 h 3290"/>
                  <a:gd name="T18" fmla="*/ 1528 w 1604"/>
                  <a:gd name="T19" fmla="*/ 2001 h 3290"/>
                  <a:gd name="T20" fmla="*/ 1485 w 1604"/>
                  <a:gd name="T21" fmla="*/ 2166 h 3290"/>
                  <a:gd name="T22" fmla="*/ 1414 w 1604"/>
                  <a:gd name="T23" fmla="*/ 2354 h 3290"/>
                  <a:gd name="T24" fmla="*/ 1316 w 1604"/>
                  <a:gd name="T25" fmla="*/ 2531 h 3290"/>
                  <a:gd name="T26" fmla="*/ 1194 w 1604"/>
                  <a:gd name="T27" fmla="*/ 2700 h 3290"/>
                  <a:gd name="T28" fmla="*/ 1046 w 1604"/>
                  <a:gd name="T29" fmla="*/ 2859 h 3290"/>
                  <a:gd name="T30" fmla="*/ 886 w 1604"/>
                  <a:gd name="T31" fmla="*/ 2996 h 3290"/>
                  <a:gd name="T32" fmla="*/ 707 w 1604"/>
                  <a:gd name="T33" fmla="*/ 3118 h 3290"/>
                  <a:gd name="T34" fmla="*/ 511 w 1604"/>
                  <a:gd name="T35" fmla="*/ 3226 h 3290"/>
                  <a:gd name="T36" fmla="*/ 374 w 1604"/>
                  <a:gd name="T37" fmla="*/ 3285 h 3290"/>
                  <a:gd name="T38" fmla="*/ 309 w 1604"/>
                  <a:gd name="T39" fmla="*/ 3289 h 3290"/>
                  <a:gd name="T40" fmla="*/ 247 w 1604"/>
                  <a:gd name="T41" fmla="*/ 3272 h 3290"/>
                  <a:gd name="T42" fmla="*/ 195 w 1604"/>
                  <a:gd name="T43" fmla="*/ 3235 h 3290"/>
                  <a:gd name="T44" fmla="*/ 156 w 1604"/>
                  <a:gd name="T45" fmla="*/ 3181 h 3290"/>
                  <a:gd name="T46" fmla="*/ 7 w 1604"/>
                  <a:gd name="T47" fmla="*/ 2862 h 3290"/>
                  <a:gd name="T48" fmla="*/ 0 w 1604"/>
                  <a:gd name="T49" fmla="*/ 2801 h 3290"/>
                  <a:gd name="T50" fmla="*/ 11 w 1604"/>
                  <a:gd name="T51" fmla="*/ 2743 h 3290"/>
                  <a:gd name="T52" fmla="*/ 41 w 1604"/>
                  <a:gd name="T53" fmla="*/ 2691 h 3290"/>
                  <a:gd name="T54" fmla="*/ 86 w 1604"/>
                  <a:gd name="T55" fmla="*/ 2650 h 3290"/>
                  <a:gd name="T56" fmla="*/ 191 w 1604"/>
                  <a:gd name="T57" fmla="*/ 2598 h 3290"/>
                  <a:gd name="T58" fmla="*/ 332 w 1604"/>
                  <a:gd name="T59" fmla="*/ 2518 h 3290"/>
                  <a:gd name="T60" fmla="*/ 452 w 1604"/>
                  <a:gd name="T61" fmla="*/ 2428 h 3290"/>
                  <a:gd name="T62" fmla="*/ 551 w 1604"/>
                  <a:gd name="T63" fmla="*/ 2329 h 3290"/>
                  <a:gd name="T64" fmla="*/ 632 w 1604"/>
                  <a:gd name="T65" fmla="*/ 2219 h 3290"/>
                  <a:gd name="T66" fmla="*/ 697 w 1604"/>
                  <a:gd name="T67" fmla="*/ 2095 h 3290"/>
                  <a:gd name="T68" fmla="*/ 746 w 1604"/>
                  <a:gd name="T69" fmla="*/ 1956 h 3290"/>
                  <a:gd name="T70" fmla="*/ 782 w 1604"/>
                  <a:gd name="T71" fmla="*/ 1803 h 3290"/>
                  <a:gd name="T72" fmla="*/ 801 w 1604"/>
                  <a:gd name="T73" fmla="*/ 1634 h 3290"/>
                  <a:gd name="T74" fmla="*/ 248 w 1604"/>
                  <a:gd name="T75" fmla="*/ 1545 h 3290"/>
                  <a:gd name="T76" fmla="*/ 181 w 1604"/>
                  <a:gd name="T77" fmla="*/ 1533 h 3290"/>
                  <a:gd name="T78" fmla="*/ 125 w 1604"/>
                  <a:gd name="T79" fmla="*/ 1500 h 3290"/>
                  <a:gd name="T80" fmla="*/ 83 w 1604"/>
                  <a:gd name="T81" fmla="*/ 1450 h 3290"/>
                  <a:gd name="T82" fmla="*/ 60 w 1604"/>
                  <a:gd name="T83" fmla="*/ 1388 h 3290"/>
                  <a:gd name="T84" fmla="*/ 57 w 1604"/>
                  <a:gd name="T85" fmla="*/ 191 h 3290"/>
                  <a:gd name="T86" fmla="*/ 69 w 1604"/>
                  <a:gd name="T87" fmla="*/ 125 h 3290"/>
                  <a:gd name="T88" fmla="*/ 102 w 1604"/>
                  <a:gd name="T89" fmla="*/ 68 h 3290"/>
                  <a:gd name="T90" fmla="*/ 152 w 1604"/>
                  <a:gd name="T91" fmla="*/ 26 h 3290"/>
                  <a:gd name="T92" fmla="*/ 214 w 1604"/>
                  <a:gd name="T93" fmla="*/ 4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04" h="3290">
                    <a:moveTo>
                      <a:pt x="248" y="0"/>
                    </a:moveTo>
                    <a:lnTo>
                      <a:pt x="1413" y="0"/>
                    </a:lnTo>
                    <a:lnTo>
                      <a:pt x="1446" y="4"/>
                    </a:lnTo>
                    <a:lnTo>
                      <a:pt x="1479" y="13"/>
                    </a:lnTo>
                    <a:lnTo>
                      <a:pt x="1509" y="26"/>
                    </a:lnTo>
                    <a:lnTo>
                      <a:pt x="1536" y="45"/>
                    </a:lnTo>
                    <a:lnTo>
                      <a:pt x="1559" y="68"/>
                    </a:lnTo>
                    <a:lnTo>
                      <a:pt x="1578" y="95"/>
                    </a:lnTo>
                    <a:lnTo>
                      <a:pt x="1591" y="125"/>
                    </a:lnTo>
                    <a:lnTo>
                      <a:pt x="1601" y="157"/>
                    </a:lnTo>
                    <a:lnTo>
                      <a:pt x="1604" y="191"/>
                    </a:lnTo>
                    <a:lnTo>
                      <a:pt x="1604" y="1105"/>
                    </a:lnTo>
                    <a:lnTo>
                      <a:pt x="1603" y="1237"/>
                    </a:lnTo>
                    <a:lnTo>
                      <a:pt x="1599" y="1364"/>
                    </a:lnTo>
                    <a:lnTo>
                      <a:pt x="1593" y="1485"/>
                    </a:lnTo>
                    <a:lnTo>
                      <a:pt x="1585" y="1599"/>
                    </a:lnTo>
                    <a:lnTo>
                      <a:pt x="1574" y="1709"/>
                    </a:lnTo>
                    <a:lnTo>
                      <a:pt x="1561" y="1812"/>
                    </a:lnTo>
                    <a:lnTo>
                      <a:pt x="1546" y="1909"/>
                    </a:lnTo>
                    <a:lnTo>
                      <a:pt x="1528" y="2001"/>
                    </a:lnTo>
                    <a:lnTo>
                      <a:pt x="1508" y="2087"/>
                    </a:lnTo>
                    <a:lnTo>
                      <a:pt x="1485" y="2166"/>
                    </a:lnTo>
                    <a:lnTo>
                      <a:pt x="1452" y="2261"/>
                    </a:lnTo>
                    <a:lnTo>
                      <a:pt x="1414" y="2354"/>
                    </a:lnTo>
                    <a:lnTo>
                      <a:pt x="1368" y="2444"/>
                    </a:lnTo>
                    <a:lnTo>
                      <a:pt x="1316" y="2531"/>
                    </a:lnTo>
                    <a:lnTo>
                      <a:pt x="1258" y="2617"/>
                    </a:lnTo>
                    <a:lnTo>
                      <a:pt x="1194" y="2700"/>
                    </a:lnTo>
                    <a:lnTo>
                      <a:pt x="1123" y="2781"/>
                    </a:lnTo>
                    <a:lnTo>
                      <a:pt x="1046" y="2859"/>
                    </a:lnTo>
                    <a:lnTo>
                      <a:pt x="967" y="2930"/>
                    </a:lnTo>
                    <a:lnTo>
                      <a:pt x="886" y="2996"/>
                    </a:lnTo>
                    <a:lnTo>
                      <a:pt x="799" y="3058"/>
                    </a:lnTo>
                    <a:lnTo>
                      <a:pt x="707" y="3118"/>
                    </a:lnTo>
                    <a:lnTo>
                      <a:pt x="612" y="3174"/>
                    </a:lnTo>
                    <a:lnTo>
                      <a:pt x="511" y="3226"/>
                    </a:lnTo>
                    <a:lnTo>
                      <a:pt x="406" y="3275"/>
                    </a:lnTo>
                    <a:lnTo>
                      <a:pt x="374" y="3285"/>
                    </a:lnTo>
                    <a:lnTo>
                      <a:pt x="341" y="3290"/>
                    </a:lnTo>
                    <a:lnTo>
                      <a:pt x="309" y="3289"/>
                    </a:lnTo>
                    <a:lnTo>
                      <a:pt x="278" y="3284"/>
                    </a:lnTo>
                    <a:lnTo>
                      <a:pt x="247" y="3272"/>
                    </a:lnTo>
                    <a:lnTo>
                      <a:pt x="220" y="3256"/>
                    </a:lnTo>
                    <a:lnTo>
                      <a:pt x="195" y="3235"/>
                    </a:lnTo>
                    <a:lnTo>
                      <a:pt x="173" y="3210"/>
                    </a:lnTo>
                    <a:lnTo>
                      <a:pt x="156" y="3181"/>
                    </a:lnTo>
                    <a:lnTo>
                      <a:pt x="18" y="2891"/>
                    </a:lnTo>
                    <a:lnTo>
                      <a:pt x="7" y="2862"/>
                    </a:lnTo>
                    <a:lnTo>
                      <a:pt x="1" y="2831"/>
                    </a:lnTo>
                    <a:lnTo>
                      <a:pt x="0" y="2801"/>
                    </a:lnTo>
                    <a:lnTo>
                      <a:pt x="3" y="2771"/>
                    </a:lnTo>
                    <a:lnTo>
                      <a:pt x="11" y="2743"/>
                    </a:lnTo>
                    <a:lnTo>
                      <a:pt x="24" y="2716"/>
                    </a:lnTo>
                    <a:lnTo>
                      <a:pt x="41" y="2691"/>
                    </a:lnTo>
                    <a:lnTo>
                      <a:pt x="61" y="2668"/>
                    </a:lnTo>
                    <a:lnTo>
                      <a:pt x="86" y="2650"/>
                    </a:lnTo>
                    <a:lnTo>
                      <a:pt x="113" y="2634"/>
                    </a:lnTo>
                    <a:lnTo>
                      <a:pt x="191" y="2598"/>
                    </a:lnTo>
                    <a:lnTo>
                      <a:pt x="264" y="2560"/>
                    </a:lnTo>
                    <a:lnTo>
                      <a:pt x="332" y="2518"/>
                    </a:lnTo>
                    <a:lnTo>
                      <a:pt x="394" y="2474"/>
                    </a:lnTo>
                    <a:lnTo>
                      <a:pt x="452" y="2428"/>
                    </a:lnTo>
                    <a:lnTo>
                      <a:pt x="504" y="2380"/>
                    </a:lnTo>
                    <a:lnTo>
                      <a:pt x="551" y="2329"/>
                    </a:lnTo>
                    <a:lnTo>
                      <a:pt x="594" y="2276"/>
                    </a:lnTo>
                    <a:lnTo>
                      <a:pt x="632" y="2219"/>
                    </a:lnTo>
                    <a:lnTo>
                      <a:pt x="666" y="2159"/>
                    </a:lnTo>
                    <a:lnTo>
                      <a:pt x="697" y="2095"/>
                    </a:lnTo>
                    <a:lnTo>
                      <a:pt x="724" y="2027"/>
                    </a:lnTo>
                    <a:lnTo>
                      <a:pt x="746" y="1956"/>
                    </a:lnTo>
                    <a:lnTo>
                      <a:pt x="766" y="1881"/>
                    </a:lnTo>
                    <a:lnTo>
                      <a:pt x="782" y="1803"/>
                    </a:lnTo>
                    <a:lnTo>
                      <a:pt x="793" y="1720"/>
                    </a:lnTo>
                    <a:lnTo>
                      <a:pt x="801" y="1634"/>
                    </a:lnTo>
                    <a:lnTo>
                      <a:pt x="805" y="1545"/>
                    </a:lnTo>
                    <a:lnTo>
                      <a:pt x="248" y="1545"/>
                    </a:lnTo>
                    <a:lnTo>
                      <a:pt x="214" y="1542"/>
                    </a:lnTo>
                    <a:lnTo>
                      <a:pt x="181" y="1533"/>
                    </a:lnTo>
                    <a:lnTo>
                      <a:pt x="152" y="1519"/>
                    </a:lnTo>
                    <a:lnTo>
                      <a:pt x="125" y="1500"/>
                    </a:lnTo>
                    <a:lnTo>
                      <a:pt x="102" y="1477"/>
                    </a:lnTo>
                    <a:lnTo>
                      <a:pt x="83" y="1450"/>
                    </a:lnTo>
                    <a:lnTo>
                      <a:pt x="69" y="1421"/>
                    </a:lnTo>
                    <a:lnTo>
                      <a:pt x="60" y="1388"/>
                    </a:lnTo>
                    <a:lnTo>
                      <a:pt x="57" y="1354"/>
                    </a:lnTo>
                    <a:lnTo>
                      <a:pt x="57" y="191"/>
                    </a:lnTo>
                    <a:lnTo>
                      <a:pt x="60" y="157"/>
                    </a:lnTo>
                    <a:lnTo>
                      <a:pt x="69" y="125"/>
                    </a:lnTo>
                    <a:lnTo>
                      <a:pt x="83" y="95"/>
                    </a:lnTo>
                    <a:lnTo>
                      <a:pt x="102" y="68"/>
                    </a:lnTo>
                    <a:lnTo>
                      <a:pt x="125" y="45"/>
                    </a:lnTo>
                    <a:lnTo>
                      <a:pt x="152" y="26"/>
                    </a:lnTo>
                    <a:lnTo>
                      <a:pt x="181" y="13"/>
                    </a:lnTo>
                    <a:lnTo>
                      <a:pt x="214" y="4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4"/>
            <p:cNvGrpSpPr>
              <a:grpSpLocks noChangeAspect="1"/>
            </p:cNvGrpSpPr>
            <p:nvPr/>
          </p:nvGrpSpPr>
          <p:grpSpPr bwMode="auto">
            <a:xfrm>
              <a:off x="9080575" y="5189902"/>
              <a:ext cx="899904" cy="688408"/>
              <a:chOff x="-534" y="203"/>
              <a:chExt cx="533" cy="470"/>
            </a:xfrm>
            <a:solidFill>
              <a:schemeClr val="accent4"/>
            </a:solidFill>
          </p:grpSpPr>
          <p:sp>
            <p:nvSpPr>
              <p:cNvPr id="15" name="Freeform 6"/>
              <p:cNvSpPr>
                <a:spLocks/>
              </p:cNvSpPr>
              <p:nvPr/>
            </p:nvSpPr>
            <p:spPr bwMode="auto">
              <a:xfrm>
                <a:off x="-230" y="203"/>
                <a:ext cx="229" cy="470"/>
              </a:xfrm>
              <a:custGeom>
                <a:avLst/>
                <a:gdLst>
                  <a:gd name="T0" fmla="*/ 1412 w 1603"/>
                  <a:gd name="T1" fmla="*/ 0 h 3290"/>
                  <a:gd name="T2" fmla="*/ 1479 w 1603"/>
                  <a:gd name="T3" fmla="*/ 13 h 3290"/>
                  <a:gd name="T4" fmla="*/ 1536 w 1603"/>
                  <a:gd name="T5" fmla="*/ 45 h 3290"/>
                  <a:gd name="T6" fmla="*/ 1577 w 1603"/>
                  <a:gd name="T7" fmla="*/ 95 h 3290"/>
                  <a:gd name="T8" fmla="*/ 1600 w 1603"/>
                  <a:gd name="T9" fmla="*/ 157 h 3290"/>
                  <a:gd name="T10" fmla="*/ 1603 w 1603"/>
                  <a:gd name="T11" fmla="*/ 1105 h 3290"/>
                  <a:gd name="T12" fmla="*/ 1599 w 1603"/>
                  <a:gd name="T13" fmla="*/ 1362 h 3290"/>
                  <a:gd name="T14" fmla="*/ 1584 w 1603"/>
                  <a:gd name="T15" fmla="*/ 1597 h 3290"/>
                  <a:gd name="T16" fmla="*/ 1560 w 1603"/>
                  <a:gd name="T17" fmla="*/ 1809 h 3290"/>
                  <a:gd name="T18" fmla="*/ 1528 w 1603"/>
                  <a:gd name="T19" fmla="*/ 1998 h 3290"/>
                  <a:gd name="T20" fmla="*/ 1485 w 1603"/>
                  <a:gd name="T21" fmla="*/ 2164 h 3290"/>
                  <a:gd name="T22" fmla="*/ 1413 w 1603"/>
                  <a:gd name="T23" fmla="*/ 2353 h 3290"/>
                  <a:gd name="T24" fmla="*/ 1317 w 1603"/>
                  <a:gd name="T25" fmla="*/ 2531 h 3290"/>
                  <a:gd name="T26" fmla="*/ 1195 w 1603"/>
                  <a:gd name="T27" fmla="*/ 2700 h 3290"/>
                  <a:gd name="T28" fmla="*/ 1047 w 1603"/>
                  <a:gd name="T29" fmla="*/ 2859 h 3290"/>
                  <a:gd name="T30" fmla="*/ 888 w 1603"/>
                  <a:gd name="T31" fmla="*/ 2996 h 3290"/>
                  <a:gd name="T32" fmla="*/ 710 w 1603"/>
                  <a:gd name="T33" fmla="*/ 3118 h 3290"/>
                  <a:gd name="T34" fmla="*/ 512 w 1603"/>
                  <a:gd name="T35" fmla="*/ 3227 h 3290"/>
                  <a:gd name="T36" fmla="*/ 373 w 1603"/>
                  <a:gd name="T37" fmla="*/ 3286 h 3290"/>
                  <a:gd name="T38" fmla="*/ 309 w 1603"/>
                  <a:gd name="T39" fmla="*/ 3290 h 3290"/>
                  <a:gd name="T40" fmla="*/ 246 w 1603"/>
                  <a:gd name="T41" fmla="*/ 3272 h 3290"/>
                  <a:gd name="T42" fmla="*/ 194 w 1603"/>
                  <a:gd name="T43" fmla="*/ 3236 h 3290"/>
                  <a:gd name="T44" fmla="*/ 156 w 1603"/>
                  <a:gd name="T45" fmla="*/ 3182 h 3290"/>
                  <a:gd name="T46" fmla="*/ 7 w 1603"/>
                  <a:gd name="T47" fmla="*/ 2862 h 3290"/>
                  <a:gd name="T48" fmla="*/ 0 w 1603"/>
                  <a:gd name="T49" fmla="*/ 2801 h 3290"/>
                  <a:gd name="T50" fmla="*/ 12 w 1603"/>
                  <a:gd name="T51" fmla="*/ 2743 h 3290"/>
                  <a:gd name="T52" fmla="*/ 40 w 1603"/>
                  <a:gd name="T53" fmla="*/ 2691 h 3290"/>
                  <a:gd name="T54" fmla="*/ 86 w 1603"/>
                  <a:gd name="T55" fmla="*/ 2650 h 3290"/>
                  <a:gd name="T56" fmla="*/ 191 w 1603"/>
                  <a:gd name="T57" fmla="*/ 2598 h 3290"/>
                  <a:gd name="T58" fmla="*/ 331 w 1603"/>
                  <a:gd name="T59" fmla="*/ 2518 h 3290"/>
                  <a:gd name="T60" fmla="*/ 451 w 1603"/>
                  <a:gd name="T61" fmla="*/ 2428 h 3290"/>
                  <a:gd name="T62" fmla="*/ 551 w 1603"/>
                  <a:gd name="T63" fmla="*/ 2329 h 3290"/>
                  <a:gd name="T64" fmla="*/ 632 w 1603"/>
                  <a:gd name="T65" fmla="*/ 2219 h 3290"/>
                  <a:gd name="T66" fmla="*/ 696 w 1603"/>
                  <a:gd name="T67" fmla="*/ 2095 h 3290"/>
                  <a:gd name="T68" fmla="*/ 746 w 1603"/>
                  <a:gd name="T69" fmla="*/ 1956 h 3290"/>
                  <a:gd name="T70" fmla="*/ 781 w 1603"/>
                  <a:gd name="T71" fmla="*/ 1803 h 3290"/>
                  <a:gd name="T72" fmla="*/ 800 w 1603"/>
                  <a:gd name="T73" fmla="*/ 1634 h 3290"/>
                  <a:gd name="T74" fmla="*/ 248 w 1603"/>
                  <a:gd name="T75" fmla="*/ 1545 h 3290"/>
                  <a:gd name="T76" fmla="*/ 181 w 1603"/>
                  <a:gd name="T77" fmla="*/ 1533 h 3290"/>
                  <a:gd name="T78" fmla="*/ 124 w 1603"/>
                  <a:gd name="T79" fmla="*/ 1500 h 3290"/>
                  <a:gd name="T80" fmla="*/ 82 w 1603"/>
                  <a:gd name="T81" fmla="*/ 1450 h 3290"/>
                  <a:gd name="T82" fmla="*/ 60 w 1603"/>
                  <a:gd name="T83" fmla="*/ 1388 h 3290"/>
                  <a:gd name="T84" fmla="*/ 56 w 1603"/>
                  <a:gd name="T85" fmla="*/ 191 h 3290"/>
                  <a:gd name="T86" fmla="*/ 69 w 1603"/>
                  <a:gd name="T87" fmla="*/ 125 h 3290"/>
                  <a:gd name="T88" fmla="*/ 101 w 1603"/>
                  <a:gd name="T89" fmla="*/ 68 h 3290"/>
                  <a:gd name="T90" fmla="*/ 151 w 1603"/>
                  <a:gd name="T91" fmla="*/ 26 h 3290"/>
                  <a:gd name="T92" fmla="*/ 214 w 1603"/>
                  <a:gd name="T93" fmla="*/ 4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03" h="3290">
                    <a:moveTo>
                      <a:pt x="248" y="0"/>
                    </a:moveTo>
                    <a:lnTo>
                      <a:pt x="1412" y="0"/>
                    </a:lnTo>
                    <a:lnTo>
                      <a:pt x="1446" y="4"/>
                    </a:lnTo>
                    <a:lnTo>
                      <a:pt x="1479" y="13"/>
                    </a:lnTo>
                    <a:lnTo>
                      <a:pt x="1508" y="26"/>
                    </a:lnTo>
                    <a:lnTo>
                      <a:pt x="1536" y="45"/>
                    </a:lnTo>
                    <a:lnTo>
                      <a:pt x="1558" y="68"/>
                    </a:lnTo>
                    <a:lnTo>
                      <a:pt x="1577" y="95"/>
                    </a:lnTo>
                    <a:lnTo>
                      <a:pt x="1591" y="125"/>
                    </a:lnTo>
                    <a:lnTo>
                      <a:pt x="1600" y="157"/>
                    </a:lnTo>
                    <a:lnTo>
                      <a:pt x="1603" y="191"/>
                    </a:lnTo>
                    <a:lnTo>
                      <a:pt x="1603" y="1105"/>
                    </a:lnTo>
                    <a:lnTo>
                      <a:pt x="1602" y="1236"/>
                    </a:lnTo>
                    <a:lnTo>
                      <a:pt x="1599" y="1362"/>
                    </a:lnTo>
                    <a:lnTo>
                      <a:pt x="1592" y="1483"/>
                    </a:lnTo>
                    <a:lnTo>
                      <a:pt x="1584" y="1597"/>
                    </a:lnTo>
                    <a:lnTo>
                      <a:pt x="1574" y="1706"/>
                    </a:lnTo>
                    <a:lnTo>
                      <a:pt x="1560" y="1809"/>
                    </a:lnTo>
                    <a:lnTo>
                      <a:pt x="1546" y="1906"/>
                    </a:lnTo>
                    <a:lnTo>
                      <a:pt x="1528" y="1998"/>
                    </a:lnTo>
                    <a:lnTo>
                      <a:pt x="1507" y="2084"/>
                    </a:lnTo>
                    <a:lnTo>
                      <a:pt x="1485" y="2164"/>
                    </a:lnTo>
                    <a:lnTo>
                      <a:pt x="1453" y="2259"/>
                    </a:lnTo>
                    <a:lnTo>
                      <a:pt x="1413" y="2353"/>
                    </a:lnTo>
                    <a:lnTo>
                      <a:pt x="1368" y="2443"/>
                    </a:lnTo>
                    <a:lnTo>
                      <a:pt x="1317" y="2531"/>
                    </a:lnTo>
                    <a:lnTo>
                      <a:pt x="1259" y="2617"/>
                    </a:lnTo>
                    <a:lnTo>
                      <a:pt x="1195" y="2700"/>
                    </a:lnTo>
                    <a:lnTo>
                      <a:pt x="1124" y="2781"/>
                    </a:lnTo>
                    <a:lnTo>
                      <a:pt x="1047" y="2859"/>
                    </a:lnTo>
                    <a:lnTo>
                      <a:pt x="970" y="2930"/>
                    </a:lnTo>
                    <a:lnTo>
                      <a:pt x="888" y="2996"/>
                    </a:lnTo>
                    <a:lnTo>
                      <a:pt x="801" y="3058"/>
                    </a:lnTo>
                    <a:lnTo>
                      <a:pt x="710" y="3118"/>
                    </a:lnTo>
                    <a:lnTo>
                      <a:pt x="612" y="3174"/>
                    </a:lnTo>
                    <a:lnTo>
                      <a:pt x="512" y="3227"/>
                    </a:lnTo>
                    <a:lnTo>
                      <a:pt x="405" y="3276"/>
                    </a:lnTo>
                    <a:lnTo>
                      <a:pt x="373" y="3286"/>
                    </a:lnTo>
                    <a:lnTo>
                      <a:pt x="340" y="3290"/>
                    </a:lnTo>
                    <a:lnTo>
                      <a:pt x="309" y="3290"/>
                    </a:lnTo>
                    <a:lnTo>
                      <a:pt x="277" y="3284"/>
                    </a:lnTo>
                    <a:lnTo>
                      <a:pt x="246" y="3272"/>
                    </a:lnTo>
                    <a:lnTo>
                      <a:pt x="219" y="3256"/>
                    </a:lnTo>
                    <a:lnTo>
                      <a:pt x="194" y="3236"/>
                    </a:lnTo>
                    <a:lnTo>
                      <a:pt x="173" y="3211"/>
                    </a:lnTo>
                    <a:lnTo>
                      <a:pt x="156" y="3182"/>
                    </a:lnTo>
                    <a:lnTo>
                      <a:pt x="18" y="2891"/>
                    </a:lnTo>
                    <a:lnTo>
                      <a:pt x="7" y="2862"/>
                    </a:lnTo>
                    <a:lnTo>
                      <a:pt x="1" y="2831"/>
                    </a:lnTo>
                    <a:lnTo>
                      <a:pt x="0" y="2801"/>
                    </a:lnTo>
                    <a:lnTo>
                      <a:pt x="3" y="2771"/>
                    </a:lnTo>
                    <a:lnTo>
                      <a:pt x="12" y="2743"/>
                    </a:lnTo>
                    <a:lnTo>
                      <a:pt x="24" y="2716"/>
                    </a:lnTo>
                    <a:lnTo>
                      <a:pt x="40" y="2691"/>
                    </a:lnTo>
                    <a:lnTo>
                      <a:pt x="61" y="2668"/>
                    </a:lnTo>
                    <a:lnTo>
                      <a:pt x="86" y="2650"/>
                    </a:lnTo>
                    <a:lnTo>
                      <a:pt x="113" y="2634"/>
                    </a:lnTo>
                    <a:lnTo>
                      <a:pt x="191" y="2598"/>
                    </a:lnTo>
                    <a:lnTo>
                      <a:pt x="263" y="2560"/>
                    </a:lnTo>
                    <a:lnTo>
                      <a:pt x="331" y="2518"/>
                    </a:lnTo>
                    <a:lnTo>
                      <a:pt x="394" y="2474"/>
                    </a:lnTo>
                    <a:lnTo>
                      <a:pt x="451" y="2428"/>
                    </a:lnTo>
                    <a:lnTo>
                      <a:pt x="504" y="2380"/>
                    </a:lnTo>
                    <a:lnTo>
                      <a:pt x="551" y="2329"/>
                    </a:lnTo>
                    <a:lnTo>
                      <a:pt x="593" y="2276"/>
                    </a:lnTo>
                    <a:lnTo>
                      <a:pt x="632" y="2219"/>
                    </a:lnTo>
                    <a:lnTo>
                      <a:pt x="666" y="2159"/>
                    </a:lnTo>
                    <a:lnTo>
                      <a:pt x="696" y="2095"/>
                    </a:lnTo>
                    <a:lnTo>
                      <a:pt x="723" y="2027"/>
                    </a:lnTo>
                    <a:lnTo>
                      <a:pt x="746" y="1956"/>
                    </a:lnTo>
                    <a:lnTo>
                      <a:pt x="765" y="1881"/>
                    </a:lnTo>
                    <a:lnTo>
                      <a:pt x="781" y="1803"/>
                    </a:lnTo>
                    <a:lnTo>
                      <a:pt x="794" y="1720"/>
                    </a:lnTo>
                    <a:lnTo>
                      <a:pt x="800" y="1634"/>
                    </a:lnTo>
                    <a:lnTo>
                      <a:pt x="805" y="1545"/>
                    </a:lnTo>
                    <a:lnTo>
                      <a:pt x="248" y="1545"/>
                    </a:lnTo>
                    <a:lnTo>
                      <a:pt x="214" y="1542"/>
                    </a:lnTo>
                    <a:lnTo>
                      <a:pt x="181" y="1533"/>
                    </a:lnTo>
                    <a:lnTo>
                      <a:pt x="151" y="1519"/>
                    </a:lnTo>
                    <a:lnTo>
                      <a:pt x="124" y="1500"/>
                    </a:lnTo>
                    <a:lnTo>
                      <a:pt x="101" y="1477"/>
                    </a:lnTo>
                    <a:lnTo>
                      <a:pt x="82" y="1450"/>
                    </a:lnTo>
                    <a:lnTo>
                      <a:pt x="69" y="1421"/>
                    </a:lnTo>
                    <a:lnTo>
                      <a:pt x="60" y="1388"/>
                    </a:lnTo>
                    <a:lnTo>
                      <a:pt x="56" y="1354"/>
                    </a:lnTo>
                    <a:lnTo>
                      <a:pt x="56" y="191"/>
                    </a:lnTo>
                    <a:lnTo>
                      <a:pt x="60" y="157"/>
                    </a:lnTo>
                    <a:lnTo>
                      <a:pt x="69" y="125"/>
                    </a:lnTo>
                    <a:lnTo>
                      <a:pt x="82" y="95"/>
                    </a:lnTo>
                    <a:lnTo>
                      <a:pt x="101" y="68"/>
                    </a:lnTo>
                    <a:lnTo>
                      <a:pt x="124" y="45"/>
                    </a:lnTo>
                    <a:lnTo>
                      <a:pt x="151" y="26"/>
                    </a:lnTo>
                    <a:lnTo>
                      <a:pt x="181" y="13"/>
                    </a:lnTo>
                    <a:lnTo>
                      <a:pt x="214" y="4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7"/>
              <p:cNvSpPr>
                <a:spLocks/>
              </p:cNvSpPr>
              <p:nvPr/>
            </p:nvSpPr>
            <p:spPr bwMode="auto">
              <a:xfrm>
                <a:off x="-534" y="203"/>
                <a:ext cx="229" cy="470"/>
              </a:xfrm>
              <a:custGeom>
                <a:avLst/>
                <a:gdLst>
                  <a:gd name="T0" fmla="*/ 1413 w 1604"/>
                  <a:gd name="T1" fmla="*/ 0 h 3290"/>
                  <a:gd name="T2" fmla="*/ 1479 w 1604"/>
                  <a:gd name="T3" fmla="*/ 13 h 3290"/>
                  <a:gd name="T4" fmla="*/ 1536 w 1604"/>
                  <a:gd name="T5" fmla="*/ 45 h 3290"/>
                  <a:gd name="T6" fmla="*/ 1578 w 1604"/>
                  <a:gd name="T7" fmla="*/ 95 h 3290"/>
                  <a:gd name="T8" fmla="*/ 1601 w 1604"/>
                  <a:gd name="T9" fmla="*/ 157 h 3290"/>
                  <a:gd name="T10" fmla="*/ 1604 w 1604"/>
                  <a:gd name="T11" fmla="*/ 1105 h 3290"/>
                  <a:gd name="T12" fmla="*/ 1599 w 1604"/>
                  <a:gd name="T13" fmla="*/ 1364 h 3290"/>
                  <a:gd name="T14" fmla="*/ 1585 w 1604"/>
                  <a:gd name="T15" fmla="*/ 1599 h 3290"/>
                  <a:gd name="T16" fmla="*/ 1561 w 1604"/>
                  <a:gd name="T17" fmla="*/ 1812 h 3290"/>
                  <a:gd name="T18" fmla="*/ 1528 w 1604"/>
                  <a:gd name="T19" fmla="*/ 2001 h 3290"/>
                  <a:gd name="T20" fmla="*/ 1485 w 1604"/>
                  <a:gd name="T21" fmla="*/ 2166 h 3290"/>
                  <a:gd name="T22" fmla="*/ 1414 w 1604"/>
                  <a:gd name="T23" fmla="*/ 2354 h 3290"/>
                  <a:gd name="T24" fmla="*/ 1316 w 1604"/>
                  <a:gd name="T25" fmla="*/ 2531 h 3290"/>
                  <a:gd name="T26" fmla="*/ 1194 w 1604"/>
                  <a:gd name="T27" fmla="*/ 2700 h 3290"/>
                  <a:gd name="T28" fmla="*/ 1046 w 1604"/>
                  <a:gd name="T29" fmla="*/ 2859 h 3290"/>
                  <a:gd name="T30" fmla="*/ 886 w 1604"/>
                  <a:gd name="T31" fmla="*/ 2996 h 3290"/>
                  <a:gd name="T32" fmla="*/ 707 w 1604"/>
                  <a:gd name="T33" fmla="*/ 3118 h 3290"/>
                  <a:gd name="T34" fmla="*/ 511 w 1604"/>
                  <a:gd name="T35" fmla="*/ 3226 h 3290"/>
                  <a:gd name="T36" fmla="*/ 374 w 1604"/>
                  <a:gd name="T37" fmla="*/ 3285 h 3290"/>
                  <a:gd name="T38" fmla="*/ 309 w 1604"/>
                  <a:gd name="T39" fmla="*/ 3289 h 3290"/>
                  <a:gd name="T40" fmla="*/ 247 w 1604"/>
                  <a:gd name="T41" fmla="*/ 3272 h 3290"/>
                  <a:gd name="T42" fmla="*/ 195 w 1604"/>
                  <a:gd name="T43" fmla="*/ 3235 h 3290"/>
                  <a:gd name="T44" fmla="*/ 156 w 1604"/>
                  <a:gd name="T45" fmla="*/ 3181 h 3290"/>
                  <a:gd name="T46" fmla="*/ 7 w 1604"/>
                  <a:gd name="T47" fmla="*/ 2862 h 3290"/>
                  <a:gd name="T48" fmla="*/ 0 w 1604"/>
                  <a:gd name="T49" fmla="*/ 2801 h 3290"/>
                  <a:gd name="T50" fmla="*/ 11 w 1604"/>
                  <a:gd name="T51" fmla="*/ 2743 h 3290"/>
                  <a:gd name="T52" fmla="*/ 41 w 1604"/>
                  <a:gd name="T53" fmla="*/ 2691 h 3290"/>
                  <a:gd name="T54" fmla="*/ 86 w 1604"/>
                  <a:gd name="T55" fmla="*/ 2650 h 3290"/>
                  <a:gd name="T56" fmla="*/ 191 w 1604"/>
                  <a:gd name="T57" fmla="*/ 2598 h 3290"/>
                  <a:gd name="T58" fmla="*/ 332 w 1604"/>
                  <a:gd name="T59" fmla="*/ 2518 h 3290"/>
                  <a:gd name="T60" fmla="*/ 452 w 1604"/>
                  <a:gd name="T61" fmla="*/ 2428 h 3290"/>
                  <a:gd name="T62" fmla="*/ 551 w 1604"/>
                  <a:gd name="T63" fmla="*/ 2329 h 3290"/>
                  <a:gd name="T64" fmla="*/ 632 w 1604"/>
                  <a:gd name="T65" fmla="*/ 2219 h 3290"/>
                  <a:gd name="T66" fmla="*/ 697 w 1604"/>
                  <a:gd name="T67" fmla="*/ 2095 h 3290"/>
                  <a:gd name="T68" fmla="*/ 746 w 1604"/>
                  <a:gd name="T69" fmla="*/ 1956 h 3290"/>
                  <a:gd name="T70" fmla="*/ 782 w 1604"/>
                  <a:gd name="T71" fmla="*/ 1803 h 3290"/>
                  <a:gd name="T72" fmla="*/ 801 w 1604"/>
                  <a:gd name="T73" fmla="*/ 1634 h 3290"/>
                  <a:gd name="T74" fmla="*/ 248 w 1604"/>
                  <a:gd name="T75" fmla="*/ 1545 h 3290"/>
                  <a:gd name="T76" fmla="*/ 181 w 1604"/>
                  <a:gd name="T77" fmla="*/ 1533 h 3290"/>
                  <a:gd name="T78" fmla="*/ 125 w 1604"/>
                  <a:gd name="T79" fmla="*/ 1500 h 3290"/>
                  <a:gd name="T80" fmla="*/ 83 w 1604"/>
                  <a:gd name="T81" fmla="*/ 1450 h 3290"/>
                  <a:gd name="T82" fmla="*/ 60 w 1604"/>
                  <a:gd name="T83" fmla="*/ 1388 h 3290"/>
                  <a:gd name="T84" fmla="*/ 57 w 1604"/>
                  <a:gd name="T85" fmla="*/ 191 h 3290"/>
                  <a:gd name="T86" fmla="*/ 69 w 1604"/>
                  <a:gd name="T87" fmla="*/ 125 h 3290"/>
                  <a:gd name="T88" fmla="*/ 102 w 1604"/>
                  <a:gd name="T89" fmla="*/ 68 h 3290"/>
                  <a:gd name="T90" fmla="*/ 152 w 1604"/>
                  <a:gd name="T91" fmla="*/ 26 h 3290"/>
                  <a:gd name="T92" fmla="*/ 214 w 1604"/>
                  <a:gd name="T93" fmla="*/ 4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04" h="3290">
                    <a:moveTo>
                      <a:pt x="248" y="0"/>
                    </a:moveTo>
                    <a:lnTo>
                      <a:pt x="1413" y="0"/>
                    </a:lnTo>
                    <a:lnTo>
                      <a:pt x="1446" y="4"/>
                    </a:lnTo>
                    <a:lnTo>
                      <a:pt x="1479" y="13"/>
                    </a:lnTo>
                    <a:lnTo>
                      <a:pt x="1509" y="26"/>
                    </a:lnTo>
                    <a:lnTo>
                      <a:pt x="1536" y="45"/>
                    </a:lnTo>
                    <a:lnTo>
                      <a:pt x="1559" y="68"/>
                    </a:lnTo>
                    <a:lnTo>
                      <a:pt x="1578" y="95"/>
                    </a:lnTo>
                    <a:lnTo>
                      <a:pt x="1591" y="125"/>
                    </a:lnTo>
                    <a:lnTo>
                      <a:pt x="1601" y="157"/>
                    </a:lnTo>
                    <a:lnTo>
                      <a:pt x="1604" y="191"/>
                    </a:lnTo>
                    <a:lnTo>
                      <a:pt x="1604" y="1105"/>
                    </a:lnTo>
                    <a:lnTo>
                      <a:pt x="1603" y="1237"/>
                    </a:lnTo>
                    <a:lnTo>
                      <a:pt x="1599" y="1364"/>
                    </a:lnTo>
                    <a:lnTo>
                      <a:pt x="1593" y="1485"/>
                    </a:lnTo>
                    <a:lnTo>
                      <a:pt x="1585" y="1599"/>
                    </a:lnTo>
                    <a:lnTo>
                      <a:pt x="1574" y="1709"/>
                    </a:lnTo>
                    <a:lnTo>
                      <a:pt x="1561" y="1812"/>
                    </a:lnTo>
                    <a:lnTo>
                      <a:pt x="1546" y="1909"/>
                    </a:lnTo>
                    <a:lnTo>
                      <a:pt x="1528" y="2001"/>
                    </a:lnTo>
                    <a:lnTo>
                      <a:pt x="1508" y="2087"/>
                    </a:lnTo>
                    <a:lnTo>
                      <a:pt x="1485" y="2166"/>
                    </a:lnTo>
                    <a:lnTo>
                      <a:pt x="1452" y="2261"/>
                    </a:lnTo>
                    <a:lnTo>
                      <a:pt x="1414" y="2354"/>
                    </a:lnTo>
                    <a:lnTo>
                      <a:pt x="1368" y="2444"/>
                    </a:lnTo>
                    <a:lnTo>
                      <a:pt x="1316" y="2531"/>
                    </a:lnTo>
                    <a:lnTo>
                      <a:pt x="1258" y="2617"/>
                    </a:lnTo>
                    <a:lnTo>
                      <a:pt x="1194" y="2700"/>
                    </a:lnTo>
                    <a:lnTo>
                      <a:pt x="1123" y="2781"/>
                    </a:lnTo>
                    <a:lnTo>
                      <a:pt x="1046" y="2859"/>
                    </a:lnTo>
                    <a:lnTo>
                      <a:pt x="967" y="2930"/>
                    </a:lnTo>
                    <a:lnTo>
                      <a:pt x="886" y="2996"/>
                    </a:lnTo>
                    <a:lnTo>
                      <a:pt x="799" y="3058"/>
                    </a:lnTo>
                    <a:lnTo>
                      <a:pt x="707" y="3118"/>
                    </a:lnTo>
                    <a:lnTo>
                      <a:pt x="612" y="3174"/>
                    </a:lnTo>
                    <a:lnTo>
                      <a:pt x="511" y="3226"/>
                    </a:lnTo>
                    <a:lnTo>
                      <a:pt x="406" y="3275"/>
                    </a:lnTo>
                    <a:lnTo>
                      <a:pt x="374" y="3285"/>
                    </a:lnTo>
                    <a:lnTo>
                      <a:pt x="341" y="3290"/>
                    </a:lnTo>
                    <a:lnTo>
                      <a:pt x="309" y="3289"/>
                    </a:lnTo>
                    <a:lnTo>
                      <a:pt x="278" y="3284"/>
                    </a:lnTo>
                    <a:lnTo>
                      <a:pt x="247" y="3272"/>
                    </a:lnTo>
                    <a:lnTo>
                      <a:pt x="220" y="3256"/>
                    </a:lnTo>
                    <a:lnTo>
                      <a:pt x="195" y="3235"/>
                    </a:lnTo>
                    <a:lnTo>
                      <a:pt x="173" y="3210"/>
                    </a:lnTo>
                    <a:lnTo>
                      <a:pt x="156" y="3181"/>
                    </a:lnTo>
                    <a:lnTo>
                      <a:pt x="18" y="2891"/>
                    </a:lnTo>
                    <a:lnTo>
                      <a:pt x="7" y="2862"/>
                    </a:lnTo>
                    <a:lnTo>
                      <a:pt x="1" y="2831"/>
                    </a:lnTo>
                    <a:lnTo>
                      <a:pt x="0" y="2801"/>
                    </a:lnTo>
                    <a:lnTo>
                      <a:pt x="3" y="2771"/>
                    </a:lnTo>
                    <a:lnTo>
                      <a:pt x="11" y="2743"/>
                    </a:lnTo>
                    <a:lnTo>
                      <a:pt x="24" y="2716"/>
                    </a:lnTo>
                    <a:lnTo>
                      <a:pt x="41" y="2691"/>
                    </a:lnTo>
                    <a:lnTo>
                      <a:pt x="61" y="2668"/>
                    </a:lnTo>
                    <a:lnTo>
                      <a:pt x="86" y="2650"/>
                    </a:lnTo>
                    <a:lnTo>
                      <a:pt x="113" y="2634"/>
                    </a:lnTo>
                    <a:lnTo>
                      <a:pt x="191" y="2598"/>
                    </a:lnTo>
                    <a:lnTo>
                      <a:pt x="264" y="2560"/>
                    </a:lnTo>
                    <a:lnTo>
                      <a:pt x="332" y="2518"/>
                    </a:lnTo>
                    <a:lnTo>
                      <a:pt x="394" y="2474"/>
                    </a:lnTo>
                    <a:lnTo>
                      <a:pt x="452" y="2428"/>
                    </a:lnTo>
                    <a:lnTo>
                      <a:pt x="504" y="2380"/>
                    </a:lnTo>
                    <a:lnTo>
                      <a:pt x="551" y="2329"/>
                    </a:lnTo>
                    <a:lnTo>
                      <a:pt x="594" y="2276"/>
                    </a:lnTo>
                    <a:lnTo>
                      <a:pt x="632" y="2219"/>
                    </a:lnTo>
                    <a:lnTo>
                      <a:pt x="666" y="2159"/>
                    </a:lnTo>
                    <a:lnTo>
                      <a:pt x="697" y="2095"/>
                    </a:lnTo>
                    <a:lnTo>
                      <a:pt x="724" y="2027"/>
                    </a:lnTo>
                    <a:lnTo>
                      <a:pt x="746" y="1956"/>
                    </a:lnTo>
                    <a:lnTo>
                      <a:pt x="766" y="1881"/>
                    </a:lnTo>
                    <a:lnTo>
                      <a:pt x="782" y="1803"/>
                    </a:lnTo>
                    <a:lnTo>
                      <a:pt x="793" y="1720"/>
                    </a:lnTo>
                    <a:lnTo>
                      <a:pt x="801" y="1634"/>
                    </a:lnTo>
                    <a:lnTo>
                      <a:pt x="805" y="1545"/>
                    </a:lnTo>
                    <a:lnTo>
                      <a:pt x="248" y="1545"/>
                    </a:lnTo>
                    <a:lnTo>
                      <a:pt x="214" y="1542"/>
                    </a:lnTo>
                    <a:lnTo>
                      <a:pt x="181" y="1533"/>
                    </a:lnTo>
                    <a:lnTo>
                      <a:pt x="152" y="1519"/>
                    </a:lnTo>
                    <a:lnTo>
                      <a:pt x="125" y="1500"/>
                    </a:lnTo>
                    <a:lnTo>
                      <a:pt x="102" y="1477"/>
                    </a:lnTo>
                    <a:lnTo>
                      <a:pt x="83" y="1450"/>
                    </a:lnTo>
                    <a:lnTo>
                      <a:pt x="69" y="1421"/>
                    </a:lnTo>
                    <a:lnTo>
                      <a:pt x="60" y="1388"/>
                    </a:lnTo>
                    <a:lnTo>
                      <a:pt x="57" y="1354"/>
                    </a:lnTo>
                    <a:lnTo>
                      <a:pt x="57" y="191"/>
                    </a:lnTo>
                    <a:lnTo>
                      <a:pt x="60" y="157"/>
                    </a:lnTo>
                    <a:lnTo>
                      <a:pt x="69" y="125"/>
                    </a:lnTo>
                    <a:lnTo>
                      <a:pt x="83" y="95"/>
                    </a:lnTo>
                    <a:lnTo>
                      <a:pt x="102" y="68"/>
                    </a:lnTo>
                    <a:lnTo>
                      <a:pt x="125" y="45"/>
                    </a:lnTo>
                    <a:lnTo>
                      <a:pt x="152" y="26"/>
                    </a:lnTo>
                    <a:lnTo>
                      <a:pt x="181" y="13"/>
                    </a:lnTo>
                    <a:lnTo>
                      <a:pt x="214" y="4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24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48683" y="3021330"/>
            <a:ext cx="44152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spc="-15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Stocks are slaves of Earning Power</a:t>
            </a:r>
          </a:p>
        </p:txBody>
      </p:sp>
      <p:grpSp>
        <p:nvGrpSpPr>
          <p:cNvPr id="161" name="Group 156"/>
          <p:cNvGrpSpPr>
            <a:grpSpLocks noChangeAspect="1"/>
          </p:cNvGrpSpPr>
          <p:nvPr/>
        </p:nvGrpSpPr>
        <p:grpSpPr bwMode="auto">
          <a:xfrm>
            <a:off x="288246" y="2028345"/>
            <a:ext cx="4928193" cy="4907444"/>
            <a:chOff x="401" y="773"/>
            <a:chExt cx="3563" cy="3548"/>
          </a:xfrm>
        </p:grpSpPr>
        <p:sp>
          <p:nvSpPr>
            <p:cNvPr id="163" name="Freeform 157"/>
            <p:cNvSpPr>
              <a:spLocks noEditPoints="1"/>
            </p:cNvSpPr>
            <p:nvPr/>
          </p:nvSpPr>
          <p:spPr bwMode="auto">
            <a:xfrm>
              <a:off x="585" y="773"/>
              <a:ext cx="3360" cy="2182"/>
            </a:xfrm>
            <a:custGeom>
              <a:avLst/>
              <a:gdLst>
                <a:gd name="T0" fmla="*/ 1840 w 2622"/>
                <a:gd name="T1" fmla="*/ 36 h 1703"/>
                <a:gd name="T2" fmla="*/ 2309 w 2622"/>
                <a:gd name="T3" fmla="*/ 859 h 1703"/>
                <a:gd name="T4" fmla="*/ 2622 w 2622"/>
                <a:gd name="T5" fmla="*/ 896 h 1703"/>
                <a:gd name="T6" fmla="*/ 2553 w 2622"/>
                <a:gd name="T7" fmla="*/ 1127 h 1703"/>
                <a:gd name="T8" fmla="*/ 2316 w 2622"/>
                <a:gd name="T9" fmla="*/ 1098 h 1703"/>
                <a:gd name="T10" fmla="*/ 2304 w 2622"/>
                <a:gd name="T11" fmla="*/ 1410 h 1703"/>
                <a:gd name="T12" fmla="*/ 2272 w 2622"/>
                <a:gd name="T13" fmla="*/ 1703 h 1703"/>
                <a:gd name="T14" fmla="*/ 1847 w 2622"/>
                <a:gd name="T15" fmla="*/ 1671 h 1703"/>
                <a:gd name="T16" fmla="*/ 1861 w 2622"/>
                <a:gd name="T17" fmla="*/ 1601 h 1703"/>
                <a:gd name="T18" fmla="*/ 1873 w 2622"/>
                <a:gd name="T19" fmla="*/ 1536 h 1703"/>
                <a:gd name="T20" fmla="*/ 1907 w 2622"/>
                <a:gd name="T21" fmla="*/ 1297 h 1703"/>
                <a:gd name="T22" fmla="*/ 1930 w 2622"/>
                <a:gd name="T23" fmla="*/ 1055 h 1703"/>
                <a:gd name="T24" fmla="*/ 1411 w 2622"/>
                <a:gd name="T25" fmla="*/ 995 h 1703"/>
                <a:gd name="T26" fmla="*/ 1284 w 2622"/>
                <a:gd name="T27" fmla="*/ 1375 h 1703"/>
                <a:gd name="T28" fmla="*/ 964 w 2622"/>
                <a:gd name="T29" fmla="*/ 1621 h 1703"/>
                <a:gd name="T30" fmla="*/ 717 w 2622"/>
                <a:gd name="T31" fmla="*/ 1624 h 1703"/>
                <a:gd name="T32" fmla="*/ 245 w 2622"/>
                <a:gd name="T33" fmla="*/ 860 h 1703"/>
                <a:gd name="T34" fmla="*/ 0 w 2622"/>
                <a:gd name="T35" fmla="*/ 831 h 1703"/>
                <a:gd name="T36" fmla="*/ 5 w 2622"/>
                <a:gd name="T37" fmla="*/ 561 h 1703"/>
                <a:gd name="T38" fmla="*/ 229 w 2622"/>
                <a:gd name="T39" fmla="*/ 587 h 1703"/>
                <a:gd name="T40" fmla="*/ 235 w 2622"/>
                <a:gd name="T41" fmla="*/ 313 h 1703"/>
                <a:gd name="T42" fmla="*/ 171 w 2622"/>
                <a:gd name="T43" fmla="*/ 7 h 1703"/>
                <a:gd name="T44" fmla="*/ 259 w 2622"/>
                <a:gd name="T45" fmla="*/ 7 h 1703"/>
                <a:gd name="T46" fmla="*/ 734 w 2622"/>
                <a:gd name="T47" fmla="*/ 117 h 1703"/>
                <a:gd name="T48" fmla="*/ 695 w 2622"/>
                <a:gd name="T49" fmla="*/ 397 h 1703"/>
                <a:gd name="T50" fmla="*/ 674 w 2622"/>
                <a:gd name="T51" fmla="*/ 648 h 1703"/>
                <a:gd name="T52" fmla="*/ 1176 w 2622"/>
                <a:gd name="T53" fmla="*/ 712 h 1703"/>
                <a:gd name="T54" fmla="*/ 1352 w 2622"/>
                <a:gd name="T55" fmla="*/ 220 h 1703"/>
                <a:gd name="T56" fmla="*/ 1840 w 2622"/>
                <a:gd name="T57" fmla="*/ 36 h 1703"/>
                <a:gd name="T58" fmla="*/ 1110 w 2622"/>
                <a:gd name="T59" fmla="*/ 961 h 1703"/>
                <a:gd name="T60" fmla="*/ 675 w 2622"/>
                <a:gd name="T61" fmla="*/ 911 h 1703"/>
                <a:gd name="T62" fmla="*/ 824 w 2622"/>
                <a:gd name="T63" fmla="*/ 1196 h 1703"/>
                <a:gd name="T64" fmla="*/ 1110 w 2622"/>
                <a:gd name="T65" fmla="*/ 961 h 1703"/>
                <a:gd name="T66" fmla="*/ 1736 w 2622"/>
                <a:gd name="T67" fmla="*/ 494 h 1703"/>
                <a:gd name="T68" fmla="*/ 1472 w 2622"/>
                <a:gd name="T69" fmla="*/ 747 h 1703"/>
                <a:gd name="T70" fmla="*/ 1931 w 2622"/>
                <a:gd name="T71" fmla="*/ 807 h 1703"/>
                <a:gd name="T72" fmla="*/ 1736 w 2622"/>
                <a:gd name="T73" fmla="*/ 494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2" h="1703">
                  <a:moveTo>
                    <a:pt x="1840" y="36"/>
                  </a:moveTo>
                  <a:cubicBezTo>
                    <a:pt x="2118" y="82"/>
                    <a:pt x="2274" y="356"/>
                    <a:pt x="2309" y="859"/>
                  </a:cubicBezTo>
                  <a:cubicBezTo>
                    <a:pt x="2622" y="896"/>
                    <a:pt x="2622" y="896"/>
                    <a:pt x="2622" y="896"/>
                  </a:cubicBezTo>
                  <a:cubicBezTo>
                    <a:pt x="2553" y="1127"/>
                    <a:pt x="2553" y="1127"/>
                    <a:pt x="2553" y="1127"/>
                  </a:cubicBezTo>
                  <a:cubicBezTo>
                    <a:pt x="2316" y="1098"/>
                    <a:pt x="2316" y="1098"/>
                    <a:pt x="2316" y="1098"/>
                  </a:cubicBezTo>
                  <a:cubicBezTo>
                    <a:pt x="2315" y="1207"/>
                    <a:pt x="2311" y="1311"/>
                    <a:pt x="2304" y="1410"/>
                  </a:cubicBezTo>
                  <a:cubicBezTo>
                    <a:pt x="2296" y="1510"/>
                    <a:pt x="2285" y="1608"/>
                    <a:pt x="2272" y="1703"/>
                  </a:cubicBezTo>
                  <a:cubicBezTo>
                    <a:pt x="1847" y="1671"/>
                    <a:pt x="1847" y="1671"/>
                    <a:pt x="1847" y="1671"/>
                  </a:cubicBezTo>
                  <a:cubicBezTo>
                    <a:pt x="1852" y="1647"/>
                    <a:pt x="1857" y="1624"/>
                    <a:pt x="1861" y="1601"/>
                  </a:cubicBezTo>
                  <a:cubicBezTo>
                    <a:pt x="1865" y="1579"/>
                    <a:pt x="1869" y="1557"/>
                    <a:pt x="1873" y="1536"/>
                  </a:cubicBezTo>
                  <a:cubicBezTo>
                    <a:pt x="1886" y="1456"/>
                    <a:pt x="1898" y="1376"/>
                    <a:pt x="1907" y="1297"/>
                  </a:cubicBezTo>
                  <a:cubicBezTo>
                    <a:pt x="1916" y="1217"/>
                    <a:pt x="1924" y="1137"/>
                    <a:pt x="1930" y="1055"/>
                  </a:cubicBezTo>
                  <a:cubicBezTo>
                    <a:pt x="1411" y="995"/>
                    <a:pt x="1411" y="995"/>
                    <a:pt x="1411" y="995"/>
                  </a:cubicBezTo>
                  <a:cubicBezTo>
                    <a:pt x="1375" y="1163"/>
                    <a:pt x="1333" y="1290"/>
                    <a:pt x="1284" y="1375"/>
                  </a:cubicBezTo>
                  <a:cubicBezTo>
                    <a:pt x="1208" y="1508"/>
                    <a:pt x="1101" y="1590"/>
                    <a:pt x="964" y="1621"/>
                  </a:cubicBezTo>
                  <a:cubicBezTo>
                    <a:pt x="886" y="1638"/>
                    <a:pt x="803" y="1638"/>
                    <a:pt x="717" y="1624"/>
                  </a:cubicBezTo>
                  <a:cubicBezTo>
                    <a:pt x="451" y="1580"/>
                    <a:pt x="293" y="1325"/>
                    <a:pt x="245" y="860"/>
                  </a:cubicBezTo>
                  <a:cubicBezTo>
                    <a:pt x="0" y="831"/>
                    <a:pt x="0" y="831"/>
                    <a:pt x="0" y="831"/>
                  </a:cubicBezTo>
                  <a:cubicBezTo>
                    <a:pt x="5" y="561"/>
                    <a:pt x="5" y="561"/>
                    <a:pt x="5" y="561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9" y="500"/>
                    <a:pt x="230" y="409"/>
                    <a:pt x="235" y="313"/>
                  </a:cubicBezTo>
                  <a:cubicBezTo>
                    <a:pt x="239" y="230"/>
                    <a:pt x="171" y="7"/>
                    <a:pt x="171" y="7"/>
                  </a:cubicBezTo>
                  <a:cubicBezTo>
                    <a:pt x="259" y="7"/>
                    <a:pt x="259" y="7"/>
                    <a:pt x="259" y="7"/>
                  </a:cubicBezTo>
                  <a:cubicBezTo>
                    <a:pt x="734" y="117"/>
                    <a:pt x="734" y="117"/>
                    <a:pt x="734" y="117"/>
                  </a:cubicBezTo>
                  <a:cubicBezTo>
                    <a:pt x="718" y="216"/>
                    <a:pt x="705" y="310"/>
                    <a:pt x="695" y="397"/>
                  </a:cubicBezTo>
                  <a:cubicBezTo>
                    <a:pt x="685" y="485"/>
                    <a:pt x="678" y="568"/>
                    <a:pt x="674" y="648"/>
                  </a:cubicBezTo>
                  <a:cubicBezTo>
                    <a:pt x="1176" y="712"/>
                    <a:pt x="1176" y="712"/>
                    <a:pt x="1176" y="712"/>
                  </a:cubicBezTo>
                  <a:cubicBezTo>
                    <a:pt x="1228" y="474"/>
                    <a:pt x="1287" y="310"/>
                    <a:pt x="1352" y="220"/>
                  </a:cubicBezTo>
                  <a:cubicBezTo>
                    <a:pt x="1465" y="62"/>
                    <a:pt x="1628" y="0"/>
                    <a:pt x="1840" y="36"/>
                  </a:cubicBezTo>
                  <a:close/>
                  <a:moveTo>
                    <a:pt x="1110" y="961"/>
                  </a:moveTo>
                  <a:cubicBezTo>
                    <a:pt x="675" y="911"/>
                    <a:pt x="675" y="911"/>
                    <a:pt x="675" y="911"/>
                  </a:cubicBezTo>
                  <a:cubicBezTo>
                    <a:pt x="688" y="1086"/>
                    <a:pt x="738" y="1181"/>
                    <a:pt x="824" y="1196"/>
                  </a:cubicBezTo>
                  <a:cubicBezTo>
                    <a:pt x="955" y="1217"/>
                    <a:pt x="1050" y="1139"/>
                    <a:pt x="1110" y="961"/>
                  </a:cubicBezTo>
                  <a:close/>
                  <a:moveTo>
                    <a:pt x="1736" y="494"/>
                  </a:moveTo>
                  <a:cubicBezTo>
                    <a:pt x="1613" y="473"/>
                    <a:pt x="1525" y="558"/>
                    <a:pt x="1472" y="747"/>
                  </a:cubicBezTo>
                  <a:cubicBezTo>
                    <a:pt x="1931" y="807"/>
                    <a:pt x="1931" y="807"/>
                    <a:pt x="1931" y="807"/>
                  </a:cubicBezTo>
                  <a:cubicBezTo>
                    <a:pt x="1915" y="617"/>
                    <a:pt x="1850" y="513"/>
                    <a:pt x="1736" y="494"/>
                  </a:cubicBezTo>
                  <a:close/>
                </a:path>
              </a:pathLst>
            </a:custGeom>
            <a:solidFill>
              <a:srgbClr val="D893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8"/>
            <p:cNvSpPr>
              <a:spLocks noEditPoints="1"/>
            </p:cNvSpPr>
            <p:nvPr/>
          </p:nvSpPr>
          <p:spPr bwMode="auto">
            <a:xfrm>
              <a:off x="585" y="773"/>
              <a:ext cx="3360" cy="2182"/>
            </a:xfrm>
            <a:custGeom>
              <a:avLst/>
              <a:gdLst>
                <a:gd name="T0" fmla="*/ 1840 w 2622"/>
                <a:gd name="T1" fmla="*/ 36 h 1703"/>
                <a:gd name="T2" fmla="*/ 2309 w 2622"/>
                <a:gd name="T3" fmla="*/ 859 h 1703"/>
                <a:gd name="T4" fmla="*/ 2622 w 2622"/>
                <a:gd name="T5" fmla="*/ 896 h 1703"/>
                <a:gd name="T6" fmla="*/ 2553 w 2622"/>
                <a:gd name="T7" fmla="*/ 1127 h 1703"/>
                <a:gd name="T8" fmla="*/ 2316 w 2622"/>
                <a:gd name="T9" fmla="*/ 1098 h 1703"/>
                <a:gd name="T10" fmla="*/ 2304 w 2622"/>
                <a:gd name="T11" fmla="*/ 1410 h 1703"/>
                <a:gd name="T12" fmla="*/ 2272 w 2622"/>
                <a:gd name="T13" fmla="*/ 1703 h 1703"/>
                <a:gd name="T14" fmla="*/ 1847 w 2622"/>
                <a:gd name="T15" fmla="*/ 1671 h 1703"/>
                <a:gd name="T16" fmla="*/ 1861 w 2622"/>
                <a:gd name="T17" fmla="*/ 1601 h 1703"/>
                <a:gd name="T18" fmla="*/ 1873 w 2622"/>
                <a:gd name="T19" fmla="*/ 1536 h 1703"/>
                <a:gd name="T20" fmla="*/ 1907 w 2622"/>
                <a:gd name="T21" fmla="*/ 1297 h 1703"/>
                <a:gd name="T22" fmla="*/ 1930 w 2622"/>
                <a:gd name="T23" fmla="*/ 1055 h 1703"/>
                <a:gd name="T24" fmla="*/ 1411 w 2622"/>
                <a:gd name="T25" fmla="*/ 995 h 1703"/>
                <a:gd name="T26" fmla="*/ 1284 w 2622"/>
                <a:gd name="T27" fmla="*/ 1375 h 1703"/>
                <a:gd name="T28" fmla="*/ 964 w 2622"/>
                <a:gd name="T29" fmla="*/ 1621 h 1703"/>
                <a:gd name="T30" fmla="*/ 717 w 2622"/>
                <a:gd name="T31" fmla="*/ 1624 h 1703"/>
                <a:gd name="T32" fmla="*/ 245 w 2622"/>
                <a:gd name="T33" fmla="*/ 860 h 1703"/>
                <a:gd name="T34" fmla="*/ 0 w 2622"/>
                <a:gd name="T35" fmla="*/ 831 h 1703"/>
                <a:gd name="T36" fmla="*/ 5 w 2622"/>
                <a:gd name="T37" fmla="*/ 561 h 1703"/>
                <a:gd name="T38" fmla="*/ 229 w 2622"/>
                <a:gd name="T39" fmla="*/ 587 h 1703"/>
                <a:gd name="T40" fmla="*/ 235 w 2622"/>
                <a:gd name="T41" fmla="*/ 313 h 1703"/>
                <a:gd name="T42" fmla="*/ 171 w 2622"/>
                <a:gd name="T43" fmla="*/ 7 h 1703"/>
                <a:gd name="T44" fmla="*/ 259 w 2622"/>
                <a:gd name="T45" fmla="*/ 7 h 1703"/>
                <a:gd name="T46" fmla="*/ 734 w 2622"/>
                <a:gd name="T47" fmla="*/ 117 h 1703"/>
                <a:gd name="T48" fmla="*/ 695 w 2622"/>
                <a:gd name="T49" fmla="*/ 397 h 1703"/>
                <a:gd name="T50" fmla="*/ 674 w 2622"/>
                <a:gd name="T51" fmla="*/ 648 h 1703"/>
                <a:gd name="T52" fmla="*/ 1176 w 2622"/>
                <a:gd name="T53" fmla="*/ 712 h 1703"/>
                <a:gd name="T54" fmla="*/ 1352 w 2622"/>
                <a:gd name="T55" fmla="*/ 220 h 1703"/>
                <a:gd name="T56" fmla="*/ 1840 w 2622"/>
                <a:gd name="T57" fmla="*/ 36 h 1703"/>
                <a:gd name="T58" fmla="*/ 1110 w 2622"/>
                <a:gd name="T59" fmla="*/ 961 h 1703"/>
                <a:gd name="T60" fmla="*/ 675 w 2622"/>
                <a:gd name="T61" fmla="*/ 911 h 1703"/>
                <a:gd name="T62" fmla="*/ 824 w 2622"/>
                <a:gd name="T63" fmla="*/ 1196 h 1703"/>
                <a:gd name="T64" fmla="*/ 1110 w 2622"/>
                <a:gd name="T65" fmla="*/ 961 h 1703"/>
                <a:gd name="T66" fmla="*/ 1736 w 2622"/>
                <a:gd name="T67" fmla="*/ 494 h 1703"/>
                <a:gd name="T68" fmla="*/ 1472 w 2622"/>
                <a:gd name="T69" fmla="*/ 747 h 1703"/>
                <a:gd name="T70" fmla="*/ 1931 w 2622"/>
                <a:gd name="T71" fmla="*/ 807 h 1703"/>
                <a:gd name="T72" fmla="*/ 1736 w 2622"/>
                <a:gd name="T73" fmla="*/ 494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2" h="1703">
                  <a:moveTo>
                    <a:pt x="1840" y="36"/>
                  </a:moveTo>
                  <a:cubicBezTo>
                    <a:pt x="2118" y="82"/>
                    <a:pt x="2274" y="356"/>
                    <a:pt x="2309" y="859"/>
                  </a:cubicBezTo>
                  <a:cubicBezTo>
                    <a:pt x="2622" y="896"/>
                    <a:pt x="2622" y="896"/>
                    <a:pt x="2622" y="896"/>
                  </a:cubicBezTo>
                  <a:cubicBezTo>
                    <a:pt x="2553" y="1127"/>
                    <a:pt x="2553" y="1127"/>
                    <a:pt x="2553" y="1127"/>
                  </a:cubicBezTo>
                  <a:cubicBezTo>
                    <a:pt x="2316" y="1098"/>
                    <a:pt x="2316" y="1098"/>
                    <a:pt x="2316" y="1098"/>
                  </a:cubicBezTo>
                  <a:cubicBezTo>
                    <a:pt x="2315" y="1207"/>
                    <a:pt x="2311" y="1311"/>
                    <a:pt x="2304" y="1410"/>
                  </a:cubicBezTo>
                  <a:cubicBezTo>
                    <a:pt x="2296" y="1510"/>
                    <a:pt x="2285" y="1608"/>
                    <a:pt x="2272" y="1703"/>
                  </a:cubicBezTo>
                  <a:cubicBezTo>
                    <a:pt x="1847" y="1671"/>
                    <a:pt x="1847" y="1671"/>
                    <a:pt x="1847" y="1671"/>
                  </a:cubicBezTo>
                  <a:cubicBezTo>
                    <a:pt x="1852" y="1647"/>
                    <a:pt x="1857" y="1624"/>
                    <a:pt x="1861" y="1601"/>
                  </a:cubicBezTo>
                  <a:cubicBezTo>
                    <a:pt x="1865" y="1579"/>
                    <a:pt x="1869" y="1557"/>
                    <a:pt x="1873" y="1536"/>
                  </a:cubicBezTo>
                  <a:cubicBezTo>
                    <a:pt x="1886" y="1456"/>
                    <a:pt x="1898" y="1376"/>
                    <a:pt x="1907" y="1297"/>
                  </a:cubicBezTo>
                  <a:cubicBezTo>
                    <a:pt x="1916" y="1217"/>
                    <a:pt x="1924" y="1137"/>
                    <a:pt x="1930" y="1055"/>
                  </a:cubicBezTo>
                  <a:cubicBezTo>
                    <a:pt x="1411" y="995"/>
                    <a:pt x="1411" y="995"/>
                    <a:pt x="1411" y="995"/>
                  </a:cubicBezTo>
                  <a:cubicBezTo>
                    <a:pt x="1375" y="1163"/>
                    <a:pt x="1333" y="1290"/>
                    <a:pt x="1284" y="1375"/>
                  </a:cubicBezTo>
                  <a:cubicBezTo>
                    <a:pt x="1208" y="1508"/>
                    <a:pt x="1101" y="1590"/>
                    <a:pt x="964" y="1621"/>
                  </a:cubicBezTo>
                  <a:cubicBezTo>
                    <a:pt x="886" y="1638"/>
                    <a:pt x="803" y="1638"/>
                    <a:pt x="717" y="1624"/>
                  </a:cubicBezTo>
                  <a:cubicBezTo>
                    <a:pt x="451" y="1580"/>
                    <a:pt x="293" y="1325"/>
                    <a:pt x="245" y="860"/>
                  </a:cubicBezTo>
                  <a:cubicBezTo>
                    <a:pt x="0" y="831"/>
                    <a:pt x="0" y="831"/>
                    <a:pt x="0" y="831"/>
                  </a:cubicBezTo>
                  <a:cubicBezTo>
                    <a:pt x="5" y="561"/>
                    <a:pt x="5" y="561"/>
                    <a:pt x="5" y="561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9" y="500"/>
                    <a:pt x="230" y="409"/>
                    <a:pt x="235" y="313"/>
                  </a:cubicBezTo>
                  <a:cubicBezTo>
                    <a:pt x="239" y="230"/>
                    <a:pt x="171" y="7"/>
                    <a:pt x="171" y="7"/>
                  </a:cubicBezTo>
                  <a:cubicBezTo>
                    <a:pt x="259" y="7"/>
                    <a:pt x="259" y="7"/>
                    <a:pt x="259" y="7"/>
                  </a:cubicBezTo>
                  <a:cubicBezTo>
                    <a:pt x="734" y="117"/>
                    <a:pt x="734" y="117"/>
                    <a:pt x="734" y="117"/>
                  </a:cubicBezTo>
                  <a:cubicBezTo>
                    <a:pt x="718" y="216"/>
                    <a:pt x="705" y="310"/>
                    <a:pt x="695" y="397"/>
                  </a:cubicBezTo>
                  <a:cubicBezTo>
                    <a:pt x="685" y="485"/>
                    <a:pt x="678" y="568"/>
                    <a:pt x="674" y="648"/>
                  </a:cubicBezTo>
                  <a:cubicBezTo>
                    <a:pt x="1176" y="712"/>
                    <a:pt x="1176" y="712"/>
                    <a:pt x="1176" y="712"/>
                  </a:cubicBezTo>
                  <a:cubicBezTo>
                    <a:pt x="1228" y="474"/>
                    <a:pt x="1287" y="310"/>
                    <a:pt x="1352" y="220"/>
                  </a:cubicBezTo>
                  <a:cubicBezTo>
                    <a:pt x="1465" y="62"/>
                    <a:pt x="1628" y="0"/>
                    <a:pt x="1840" y="36"/>
                  </a:cubicBezTo>
                  <a:close/>
                  <a:moveTo>
                    <a:pt x="1110" y="961"/>
                  </a:moveTo>
                  <a:cubicBezTo>
                    <a:pt x="675" y="911"/>
                    <a:pt x="675" y="911"/>
                    <a:pt x="675" y="911"/>
                  </a:cubicBezTo>
                  <a:cubicBezTo>
                    <a:pt x="688" y="1086"/>
                    <a:pt x="738" y="1181"/>
                    <a:pt x="824" y="1196"/>
                  </a:cubicBezTo>
                  <a:cubicBezTo>
                    <a:pt x="955" y="1217"/>
                    <a:pt x="1050" y="1139"/>
                    <a:pt x="1110" y="961"/>
                  </a:cubicBezTo>
                  <a:close/>
                  <a:moveTo>
                    <a:pt x="1736" y="494"/>
                  </a:moveTo>
                  <a:cubicBezTo>
                    <a:pt x="1613" y="473"/>
                    <a:pt x="1525" y="558"/>
                    <a:pt x="1472" y="747"/>
                  </a:cubicBezTo>
                  <a:cubicBezTo>
                    <a:pt x="1931" y="807"/>
                    <a:pt x="1931" y="807"/>
                    <a:pt x="1931" y="807"/>
                  </a:cubicBezTo>
                  <a:cubicBezTo>
                    <a:pt x="1915" y="617"/>
                    <a:pt x="1850" y="513"/>
                    <a:pt x="1736" y="49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59"/>
            <p:cNvSpPr>
              <a:spLocks/>
            </p:cNvSpPr>
            <p:nvPr/>
          </p:nvSpPr>
          <p:spPr bwMode="auto">
            <a:xfrm>
              <a:off x="446" y="1467"/>
              <a:ext cx="3518" cy="768"/>
            </a:xfrm>
            <a:custGeom>
              <a:avLst/>
              <a:gdLst>
                <a:gd name="T0" fmla="*/ 113 w 3518"/>
                <a:gd name="T1" fmla="*/ 0 h 768"/>
                <a:gd name="T2" fmla="*/ 0 w 3518"/>
                <a:gd name="T3" fmla="*/ 0 h 768"/>
                <a:gd name="T4" fmla="*/ 139 w 3518"/>
                <a:gd name="T5" fmla="*/ 401 h 768"/>
                <a:gd name="T6" fmla="*/ 3420 w 3518"/>
                <a:gd name="T7" fmla="*/ 768 h 768"/>
                <a:gd name="T8" fmla="*/ 3518 w 3518"/>
                <a:gd name="T9" fmla="*/ 426 h 768"/>
                <a:gd name="T10" fmla="*/ 113 w 3518"/>
                <a:gd name="T11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8" h="768">
                  <a:moveTo>
                    <a:pt x="113" y="0"/>
                  </a:moveTo>
                  <a:lnTo>
                    <a:pt x="0" y="0"/>
                  </a:lnTo>
                  <a:lnTo>
                    <a:pt x="139" y="401"/>
                  </a:lnTo>
                  <a:lnTo>
                    <a:pt x="3420" y="768"/>
                  </a:lnTo>
                  <a:lnTo>
                    <a:pt x="3518" y="42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C284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60"/>
            <p:cNvSpPr>
              <a:spLocks noEditPoints="1"/>
            </p:cNvSpPr>
            <p:nvPr/>
          </p:nvSpPr>
          <p:spPr bwMode="auto">
            <a:xfrm>
              <a:off x="472" y="773"/>
              <a:ext cx="3360" cy="2182"/>
            </a:xfrm>
            <a:custGeom>
              <a:avLst/>
              <a:gdLst>
                <a:gd name="T0" fmla="*/ 1840 w 2622"/>
                <a:gd name="T1" fmla="*/ 36 h 1703"/>
                <a:gd name="T2" fmla="*/ 2308 w 2622"/>
                <a:gd name="T3" fmla="*/ 859 h 1703"/>
                <a:gd name="T4" fmla="*/ 2622 w 2622"/>
                <a:gd name="T5" fmla="*/ 896 h 1703"/>
                <a:gd name="T6" fmla="*/ 2553 w 2622"/>
                <a:gd name="T7" fmla="*/ 1127 h 1703"/>
                <a:gd name="T8" fmla="*/ 2316 w 2622"/>
                <a:gd name="T9" fmla="*/ 1098 h 1703"/>
                <a:gd name="T10" fmla="*/ 2303 w 2622"/>
                <a:gd name="T11" fmla="*/ 1410 h 1703"/>
                <a:gd name="T12" fmla="*/ 2272 w 2622"/>
                <a:gd name="T13" fmla="*/ 1703 h 1703"/>
                <a:gd name="T14" fmla="*/ 1847 w 2622"/>
                <a:gd name="T15" fmla="*/ 1671 h 1703"/>
                <a:gd name="T16" fmla="*/ 1861 w 2622"/>
                <a:gd name="T17" fmla="*/ 1601 h 1703"/>
                <a:gd name="T18" fmla="*/ 1873 w 2622"/>
                <a:gd name="T19" fmla="*/ 1536 h 1703"/>
                <a:gd name="T20" fmla="*/ 1907 w 2622"/>
                <a:gd name="T21" fmla="*/ 1297 h 1703"/>
                <a:gd name="T22" fmla="*/ 1930 w 2622"/>
                <a:gd name="T23" fmla="*/ 1055 h 1703"/>
                <a:gd name="T24" fmla="*/ 1411 w 2622"/>
                <a:gd name="T25" fmla="*/ 995 h 1703"/>
                <a:gd name="T26" fmla="*/ 1284 w 2622"/>
                <a:gd name="T27" fmla="*/ 1375 h 1703"/>
                <a:gd name="T28" fmla="*/ 964 w 2622"/>
                <a:gd name="T29" fmla="*/ 1621 h 1703"/>
                <a:gd name="T30" fmla="*/ 717 w 2622"/>
                <a:gd name="T31" fmla="*/ 1624 h 1703"/>
                <a:gd name="T32" fmla="*/ 245 w 2622"/>
                <a:gd name="T33" fmla="*/ 860 h 1703"/>
                <a:gd name="T34" fmla="*/ 0 w 2622"/>
                <a:gd name="T35" fmla="*/ 831 h 1703"/>
                <a:gd name="T36" fmla="*/ 4 w 2622"/>
                <a:gd name="T37" fmla="*/ 561 h 1703"/>
                <a:gd name="T38" fmla="*/ 229 w 2622"/>
                <a:gd name="T39" fmla="*/ 587 h 1703"/>
                <a:gd name="T40" fmla="*/ 235 w 2622"/>
                <a:gd name="T41" fmla="*/ 313 h 1703"/>
                <a:gd name="T42" fmla="*/ 259 w 2622"/>
                <a:gd name="T43" fmla="*/ 7 h 1703"/>
                <a:gd name="T44" fmla="*/ 734 w 2622"/>
                <a:gd name="T45" fmla="*/ 117 h 1703"/>
                <a:gd name="T46" fmla="*/ 695 w 2622"/>
                <a:gd name="T47" fmla="*/ 397 h 1703"/>
                <a:gd name="T48" fmla="*/ 673 w 2622"/>
                <a:gd name="T49" fmla="*/ 648 h 1703"/>
                <a:gd name="T50" fmla="*/ 1176 w 2622"/>
                <a:gd name="T51" fmla="*/ 712 h 1703"/>
                <a:gd name="T52" fmla="*/ 1352 w 2622"/>
                <a:gd name="T53" fmla="*/ 220 h 1703"/>
                <a:gd name="T54" fmla="*/ 1840 w 2622"/>
                <a:gd name="T55" fmla="*/ 36 h 1703"/>
                <a:gd name="T56" fmla="*/ 1110 w 2622"/>
                <a:gd name="T57" fmla="*/ 961 h 1703"/>
                <a:gd name="T58" fmla="*/ 675 w 2622"/>
                <a:gd name="T59" fmla="*/ 911 h 1703"/>
                <a:gd name="T60" fmla="*/ 824 w 2622"/>
                <a:gd name="T61" fmla="*/ 1196 h 1703"/>
                <a:gd name="T62" fmla="*/ 1110 w 2622"/>
                <a:gd name="T63" fmla="*/ 961 h 1703"/>
                <a:gd name="T64" fmla="*/ 1736 w 2622"/>
                <a:gd name="T65" fmla="*/ 494 h 1703"/>
                <a:gd name="T66" fmla="*/ 1472 w 2622"/>
                <a:gd name="T67" fmla="*/ 747 h 1703"/>
                <a:gd name="T68" fmla="*/ 1931 w 2622"/>
                <a:gd name="T69" fmla="*/ 807 h 1703"/>
                <a:gd name="T70" fmla="*/ 1736 w 2622"/>
                <a:gd name="T71" fmla="*/ 494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22" h="1703">
                  <a:moveTo>
                    <a:pt x="1840" y="36"/>
                  </a:moveTo>
                  <a:cubicBezTo>
                    <a:pt x="2118" y="82"/>
                    <a:pt x="2274" y="356"/>
                    <a:pt x="2308" y="859"/>
                  </a:cubicBezTo>
                  <a:cubicBezTo>
                    <a:pt x="2622" y="896"/>
                    <a:pt x="2622" y="896"/>
                    <a:pt x="2622" y="896"/>
                  </a:cubicBezTo>
                  <a:cubicBezTo>
                    <a:pt x="2553" y="1127"/>
                    <a:pt x="2553" y="1127"/>
                    <a:pt x="2553" y="1127"/>
                  </a:cubicBezTo>
                  <a:cubicBezTo>
                    <a:pt x="2316" y="1098"/>
                    <a:pt x="2316" y="1098"/>
                    <a:pt x="2316" y="1098"/>
                  </a:cubicBezTo>
                  <a:cubicBezTo>
                    <a:pt x="2315" y="1207"/>
                    <a:pt x="2311" y="1311"/>
                    <a:pt x="2303" y="1410"/>
                  </a:cubicBezTo>
                  <a:cubicBezTo>
                    <a:pt x="2296" y="1510"/>
                    <a:pt x="2285" y="1608"/>
                    <a:pt x="2272" y="1703"/>
                  </a:cubicBezTo>
                  <a:cubicBezTo>
                    <a:pt x="1847" y="1671"/>
                    <a:pt x="1847" y="1671"/>
                    <a:pt x="1847" y="1671"/>
                  </a:cubicBezTo>
                  <a:cubicBezTo>
                    <a:pt x="1852" y="1647"/>
                    <a:pt x="1857" y="1624"/>
                    <a:pt x="1861" y="1601"/>
                  </a:cubicBezTo>
                  <a:cubicBezTo>
                    <a:pt x="1865" y="1579"/>
                    <a:pt x="1869" y="1557"/>
                    <a:pt x="1873" y="1536"/>
                  </a:cubicBezTo>
                  <a:cubicBezTo>
                    <a:pt x="1886" y="1456"/>
                    <a:pt x="1897" y="1376"/>
                    <a:pt x="1907" y="1297"/>
                  </a:cubicBezTo>
                  <a:cubicBezTo>
                    <a:pt x="1916" y="1217"/>
                    <a:pt x="1924" y="1137"/>
                    <a:pt x="1930" y="1055"/>
                  </a:cubicBezTo>
                  <a:cubicBezTo>
                    <a:pt x="1411" y="995"/>
                    <a:pt x="1411" y="995"/>
                    <a:pt x="1411" y="995"/>
                  </a:cubicBezTo>
                  <a:cubicBezTo>
                    <a:pt x="1375" y="1163"/>
                    <a:pt x="1333" y="1290"/>
                    <a:pt x="1284" y="1375"/>
                  </a:cubicBezTo>
                  <a:cubicBezTo>
                    <a:pt x="1208" y="1508"/>
                    <a:pt x="1101" y="1590"/>
                    <a:pt x="964" y="1621"/>
                  </a:cubicBezTo>
                  <a:cubicBezTo>
                    <a:pt x="885" y="1638"/>
                    <a:pt x="803" y="1638"/>
                    <a:pt x="717" y="1624"/>
                  </a:cubicBezTo>
                  <a:cubicBezTo>
                    <a:pt x="450" y="1580"/>
                    <a:pt x="293" y="1325"/>
                    <a:pt x="245" y="860"/>
                  </a:cubicBezTo>
                  <a:cubicBezTo>
                    <a:pt x="0" y="831"/>
                    <a:pt x="0" y="831"/>
                    <a:pt x="0" y="831"/>
                  </a:cubicBezTo>
                  <a:cubicBezTo>
                    <a:pt x="4" y="561"/>
                    <a:pt x="4" y="561"/>
                    <a:pt x="4" y="561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8" y="500"/>
                    <a:pt x="230" y="409"/>
                    <a:pt x="235" y="313"/>
                  </a:cubicBezTo>
                  <a:cubicBezTo>
                    <a:pt x="240" y="216"/>
                    <a:pt x="248" y="115"/>
                    <a:pt x="259" y="7"/>
                  </a:cubicBezTo>
                  <a:cubicBezTo>
                    <a:pt x="734" y="117"/>
                    <a:pt x="734" y="117"/>
                    <a:pt x="734" y="117"/>
                  </a:cubicBezTo>
                  <a:cubicBezTo>
                    <a:pt x="718" y="216"/>
                    <a:pt x="705" y="310"/>
                    <a:pt x="695" y="397"/>
                  </a:cubicBezTo>
                  <a:cubicBezTo>
                    <a:pt x="685" y="485"/>
                    <a:pt x="678" y="568"/>
                    <a:pt x="673" y="648"/>
                  </a:cubicBezTo>
                  <a:cubicBezTo>
                    <a:pt x="1176" y="712"/>
                    <a:pt x="1176" y="712"/>
                    <a:pt x="1176" y="712"/>
                  </a:cubicBezTo>
                  <a:cubicBezTo>
                    <a:pt x="1228" y="474"/>
                    <a:pt x="1287" y="310"/>
                    <a:pt x="1352" y="220"/>
                  </a:cubicBezTo>
                  <a:cubicBezTo>
                    <a:pt x="1465" y="62"/>
                    <a:pt x="1628" y="0"/>
                    <a:pt x="1840" y="36"/>
                  </a:cubicBezTo>
                  <a:close/>
                  <a:moveTo>
                    <a:pt x="1110" y="961"/>
                  </a:moveTo>
                  <a:cubicBezTo>
                    <a:pt x="675" y="911"/>
                    <a:pt x="675" y="911"/>
                    <a:pt x="675" y="911"/>
                  </a:cubicBezTo>
                  <a:cubicBezTo>
                    <a:pt x="688" y="1086"/>
                    <a:pt x="738" y="1181"/>
                    <a:pt x="824" y="1196"/>
                  </a:cubicBezTo>
                  <a:cubicBezTo>
                    <a:pt x="954" y="1217"/>
                    <a:pt x="1050" y="1139"/>
                    <a:pt x="1110" y="961"/>
                  </a:cubicBezTo>
                  <a:close/>
                  <a:moveTo>
                    <a:pt x="1736" y="494"/>
                  </a:moveTo>
                  <a:cubicBezTo>
                    <a:pt x="1613" y="473"/>
                    <a:pt x="1525" y="558"/>
                    <a:pt x="1472" y="747"/>
                  </a:cubicBezTo>
                  <a:cubicBezTo>
                    <a:pt x="1931" y="807"/>
                    <a:pt x="1931" y="807"/>
                    <a:pt x="1931" y="807"/>
                  </a:cubicBezTo>
                  <a:cubicBezTo>
                    <a:pt x="1915" y="617"/>
                    <a:pt x="1850" y="513"/>
                    <a:pt x="1736" y="4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61"/>
            <p:cNvSpPr>
              <a:spLocks/>
            </p:cNvSpPr>
            <p:nvPr/>
          </p:nvSpPr>
          <p:spPr bwMode="auto">
            <a:xfrm>
              <a:off x="446" y="1467"/>
              <a:ext cx="3404" cy="768"/>
            </a:xfrm>
            <a:custGeom>
              <a:avLst/>
              <a:gdLst>
                <a:gd name="T0" fmla="*/ 0 w 3404"/>
                <a:gd name="T1" fmla="*/ 0 h 768"/>
                <a:gd name="T2" fmla="*/ 26 w 3404"/>
                <a:gd name="T3" fmla="*/ 401 h 768"/>
                <a:gd name="T4" fmla="*/ 3308 w 3404"/>
                <a:gd name="T5" fmla="*/ 768 h 768"/>
                <a:gd name="T6" fmla="*/ 3404 w 3404"/>
                <a:gd name="T7" fmla="*/ 426 h 768"/>
                <a:gd name="T8" fmla="*/ 0 w 3404"/>
                <a:gd name="T9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4" h="768">
                  <a:moveTo>
                    <a:pt x="0" y="0"/>
                  </a:moveTo>
                  <a:lnTo>
                    <a:pt x="26" y="401"/>
                  </a:lnTo>
                  <a:lnTo>
                    <a:pt x="3308" y="768"/>
                  </a:lnTo>
                  <a:lnTo>
                    <a:pt x="3404" y="4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62"/>
            <p:cNvSpPr>
              <a:spLocks/>
            </p:cNvSpPr>
            <p:nvPr/>
          </p:nvSpPr>
          <p:spPr bwMode="auto">
            <a:xfrm>
              <a:off x="2063" y="2343"/>
              <a:ext cx="278" cy="624"/>
            </a:xfrm>
            <a:custGeom>
              <a:avLst/>
              <a:gdLst>
                <a:gd name="T0" fmla="*/ 150 w 217"/>
                <a:gd name="T1" fmla="*/ 77 h 487"/>
                <a:gd name="T2" fmla="*/ 139 w 217"/>
                <a:gd name="T3" fmla="*/ 157 h 487"/>
                <a:gd name="T4" fmla="*/ 90 w 217"/>
                <a:gd name="T5" fmla="*/ 185 h 487"/>
                <a:gd name="T6" fmla="*/ 73 w 217"/>
                <a:gd name="T7" fmla="*/ 230 h 487"/>
                <a:gd name="T8" fmla="*/ 17 w 217"/>
                <a:gd name="T9" fmla="*/ 283 h 487"/>
                <a:gd name="T10" fmla="*/ 10 w 217"/>
                <a:gd name="T11" fmla="*/ 310 h 487"/>
                <a:gd name="T12" fmla="*/ 9 w 217"/>
                <a:gd name="T13" fmla="*/ 310 h 487"/>
                <a:gd name="T14" fmla="*/ 1 w 217"/>
                <a:gd name="T15" fmla="*/ 365 h 487"/>
                <a:gd name="T16" fmla="*/ 1 w 217"/>
                <a:gd name="T17" fmla="*/ 365 h 487"/>
                <a:gd name="T18" fmla="*/ 2 w 217"/>
                <a:gd name="T19" fmla="*/ 365 h 487"/>
                <a:gd name="T20" fmla="*/ 34 w 217"/>
                <a:gd name="T21" fmla="*/ 443 h 487"/>
                <a:gd name="T22" fmla="*/ 105 w 217"/>
                <a:gd name="T23" fmla="*/ 451 h 487"/>
                <a:gd name="T24" fmla="*/ 134 w 217"/>
                <a:gd name="T25" fmla="*/ 312 h 487"/>
                <a:gd name="T26" fmla="*/ 198 w 217"/>
                <a:gd name="T27" fmla="*/ 199 h 487"/>
                <a:gd name="T28" fmla="*/ 183 w 217"/>
                <a:gd name="T29" fmla="*/ 23 h 487"/>
                <a:gd name="T30" fmla="*/ 150 w 217"/>
                <a:gd name="T31" fmla="*/ 7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7" h="487">
                  <a:moveTo>
                    <a:pt x="150" y="77"/>
                  </a:moveTo>
                  <a:cubicBezTo>
                    <a:pt x="164" y="110"/>
                    <a:pt x="148" y="140"/>
                    <a:pt x="139" y="157"/>
                  </a:cubicBezTo>
                  <a:cubicBezTo>
                    <a:pt x="125" y="144"/>
                    <a:pt x="106" y="139"/>
                    <a:pt x="90" y="185"/>
                  </a:cubicBezTo>
                  <a:cubicBezTo>
                    <a:pt x="79" y="215"/>
                    <a:pt x="79" y="217"/>
                    <a:pt x="73" y="230"/>
                  </a:cubicBezTo>
                  <a:cubicBezTo>
                    <a:pt x="68" y="243"/>
                    <a:pt x="30" y="245"/>
                    <a:pt x="17" y="283"/>
                  </a:cubicBezTo>
                  <a:cubicBezTo>
                    <a:pt x="14" y="292"/>
                    <a:pt x="12" y="301"/>
                    <a:pt x="10" y="310"/>
                  </a:cubicBezTo>
                  <a:cubicBezTo>
                    <a:pt x="10" y="310"/>
                    <a:pt x="9" y="310"/>
                    <a:pt x="9" y="310"/>
                  </a:cubicBezTo>
                  <a:cubicBezTo>
                    <a:pt x="9" y="310"/>
                    <a:pt x="0" y="335"/>
                    <a:pt x="1" y="365"/>
                  </a:cubicBezTo>
                  <a:cubicBezTo>
                    <a:pt x="1" y="365"/>
                    <a:pt x="1" y="365"/>
                    <a:pt x="1" y="365"/>
                  </a:cubicBezTo>
                  <a:cubicBezTo>
                    <a:pt x="2" y="365"/>
                    <a:pt x="2" y="365"/>
                    <a:pt x="2" y="365"/>
                  </a:cubicBezTo>
                  <a:cubicBezTo>
                    <a:pt x="3" y="387"/>
                    <a:pt x="12" y="424"/>
                    <a:pt x="34" y="443"/>
                  </a:cubicBezTo>
                  <a:cubicBezTo>
                    <a:pt x="85" y="487"/>
                    <a:pt x="133" y="481"/>
                    <a:pt x="105" y="451"/>
                  </a:cubicBezTo>
                  <a:cubicBezTo>
                    <a:pt x="105" y="450"/>
                    <a:pt x="115" y="320"/>
                    <a:pt x="134" y="312"/>
                  </a:cubicBezTo>
                  <a:cubicBezTo>
                    <a:pt x="161" y="300"/>
                    <a:pt x="179" y="263"/>
                    <a:pt x="198" y="199"/>
                  </a:cubicBezTo>
                  <a:cubicBezTo>
                    <a:pt x="217" y="134"/>
                    <a:pt x="204" y="47"/>
                    <a:pt x="183" y="23"/>
                  </a:cubicBezTo>
                  <a:cubicBezTo>
                    <a:pt x="163" y="0"/>
                    <a:pt x="132" y="36"/>
                    <a:pt x="150" y="77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3"/>
            <p:cNvSpPr>
              <a:spLocks/>
            </p:cNvSpPr>
            <p:nvPr/>
          </p:nvSpPr>
          <p:spPr bwMode="auto">
            <a:xfrm>
              <a:off x="2022" y="2822"/>
              <a:ext cx="221" cy="1499"/>
            </a:xfrm>
            <a:custGeom>
              <a:avLst/>
              <a:gdLst>
                <a:gd name="T0" fmla="*/ 113 w 221"/>
                <a:gd name="T1" fmla="*/ 0 h 1499"/>
                <a:gd name="T2" fmla="*/ 109 w 221"/>
                <a:gd name="T3" fmla="*/ 0 h 1499"/>
                <a:gd name="T4" fmla="*/ 0 w 221"/>
                <a:gd name="T5" fmla="*/ 0 h 1499"/>
                <a:gd name="T6" fmla="*/ 0 w 221"/>
                <a:gd name="T7" fmla="*/ 1499 h 1499"/>
                <a:gd name="T8" fmla="*/ 221 w 221"/>
                <a:gd name="T9" fmla="*/ 1499 h 1499"/>
                <a:gd name="T10" fmla="*/ 221 w 221"/>
                <a:gd name="T11" fmla="*/ 0 h 1499"/>
                <a:gd name="T12" fmla="*/ 113 w 221"/>
                <a:gd name="T13" fmla="*/ 0 h 1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1499">
                  <a:moveTo>
                    <a:pt x="113" y="0"/>
                  </a:moveTo>
                  <a:lnTo>
                    <a:pt x="109" y="0"/>
                  </a:lnTo>
                  <a:lnTo>
                    <a:pt x="0" y="0"/>
                  </a:lnTo>
                  <a:lnTo>
                    <a:pt x="0" y="1499"/>
                  </a:lnTo>
                  <a:lnTo>
                    <a:pt x="221" y="1499"/>
                  </a:lnTo>
                  <a:lnTo>
                    <a:pt x="221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64"/>
            <p:cNvSpPr>
              <a:spLocks/>
            </p:cNvSpPr>
            <p:nvPr/>
          </p:nvSpPr>
          <p:spPr bwMode="auto">
            <a:xfrm>
              <a:off x="401" y="1612"/>
              <a:ext cx="360" cy="631"/>
            </a:xfrm>
            <a:custGeom>
              <a:avLst/>
              <a:gdLst>
                <a:gd name="T0" fmla="*/ 60 w 281"/>
                <a:gd name="T1" fmla="*/ 70 h 492"/>
                <a:gd name="T2" fmla="*/ 90 w 281"/>
                <a:gd name="T3" fmla="*/ 145 h 492"/>
                <a:gd name="T4" fmla="*/ 145 w 281"/>
                <a:gd name="T5" fmla="*/ 160 h 492"/>
                <a:gd name="T6" fmla="*/ 172 w 281"/>
                <a:gd name="T7" fmla="*/ 199 h 492"/>
                <a:gd name="T8" fmla="*/ 240 w 281"/>
                <a:gd name="T9" fmla="*/ 236 h 492"/>
                <a:gd name="T10" fmla="*/ 254 w 281"/>
                <a:gd name="T11" fmla="*/ 260 h 492"/>
                <a:gd name="T12" fmla="*/ 255 w 281"/>
                <a:gd name="T13" fmla="*/ 260 h 492"/>
                <a:gd name="T14" fmla="*/ 276 w 281"/>
                <a:gd name="T15" fmla="*/ 311 h 492"/>
                <a:gd name="T16" fmla="*/ 276 w 281"/>
                <a:gd name="T17" fmla="*/ 311 h 492"/>
                <a:gd name="T18" fmla="*/ 276 w 281"/>
                <a:gd name="T19" fmla="*/ 311 h 492"/>
                <a:gd name="T20" fmla="*/ 264 w 281"/>
                <a:gd name="T21" fmla="*/ 382 h 492"/>
                <a:gd name="T22" fmla="*/ 189 w 281"/>
                <a:gd name="T23" fmla="*/ 492 h 492"/>
                <a:gd name="T24" fmla="*/ 178 w 281"/>
                <a:gd name="T25" fmla="*/ 485 h 492"/>
                <a:gd name="T26" fmla="*/ 160 w 281"/>
                <a:gd name="T27" fmla="*/ 355 h 492"/>
                <a:gd name="T28" fmla="*/ 162 w 281"/>
                <a:gd name="T29" fmla="*/ 352 h 492"/>
                <a:gd name="T30" fmla="*/ 164 w 281"/>
                <a:gd name="T31" fmla="*/ 347 h 492"/>
                <a:gd name="T32" fmla="*/ 135 w 281"/>
                <a:gd name="T33" fmla="*/ 293 h 492"/>
                <a:gd name="T34" fmla="*/ 44 w 281"/>
                <a:gd name="T35" fmla="*/ 200 h 492"/>
                <a:gd name="T36" fmla="*/ 13 w 281"/>
                <a:gd name="T37" fmla="*/ 27 h 492"/>
                <a:gd name="T38" fmla="*/ 60 w 281"/>
                <a:gd name="T39" fmla="*/ 7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1" h="492">
                  <a:moveTo>
                    <a:pt x="60" y="70"/>
                  </a:moveTo>
                  <a:cubicBezTo>
                    <a:pt x="54" y="106"/>
                    <a:pt x="77" y="131"/>
                    <a:pt x="90" y="145"/>
                  </a:cubicBezTo>
                  <a:cubicBezTo>
                    <a:pt x="101" y="129"/>
                    <a:pt x="118" y="119"/>
                    <a:pt x="145" y="160"/>
                  </a:cubicBezTo>
                  <a:cubicBezTo>
                    <a:pt x="163" y="186"/>
                    <a:pt x="164" y="188"/>
                    <a:pt x="172" y="199"/>
                  </a:cubicBezTo>
                  <a:cubicBezTo>
                    <a:pt x="181" y="210"/>
                    <a:pt x="218" y="202"/>
                    <a:pt x="240" y="236"/>
                  </a:cubicBezTo>
                  <a:cubicBezTo>
                    <a:pt x="245" y="244"/>
                    <a:pt x="250" y="252"/>
                    <a:pt x="254" y="260"/>
                  </a:cubicBezTo>
                  <a:cubicBezTo>
                    <a:pt x="255" y="260"/>
                    <a:pt x="255" y="260"/>
                    <a:pt x="255" y="260"/>
                  </a:cubicBezTo>
                  <a:cubicBezTo>
                    <a:pt x="255" y="260"/>
                    <a:pt x="270" y="282"/>
                    <a:pt x="276" y="311"/>
                  </a:cubicBezTo>
                  <a:cubicBezTo>
                    <a:pt x="276" y="311"/>
                    <a:pt x="276" y="311"/>
                    <a:pt x="276" y="311"/>
                  </a:cubicBezTo>
                  <a:cubicBezTo>
                    <a:pt x="276" y="311"/>
                    <a:pt x="276" y="311"/>
                    <a:pt x="276" y="311"/>
                  </a:cubicBezTo>
                  <a:cubicBezTo>
                    <a:pt x="281" y="333"/>
                    <a:pt x="280" y="359"/>
                    <a:pt x="264" y="382"/>
                  </a:cubicBezTo>
                  <a:cubicBezTo>
                    <a:pt x="226" y="437"/>
                    <a:pt x="189" y="492"/>
                    <a:pt x="189" y="492"/>
                  </a:cubicBezTo>
                  <a:cubicBezTo>
                    <a:pt x="178" y="485"/>
                    <a:pt x="178" y="485"/>
                    <a:pt x="178" y="485"/>
                  </a:cubicBezTo>
                  <a:cubicBezTo>
                    <a:pt x="178" y="485"/>
                    <a:pt x="140" y="392"/>
                    <a:pt x="160" y="355"/>
                  </a:cubicBezTo>
                  <a:cubicBezTo>
                    <a:pt x="160" y="354"/>
                    <a:pt x="161" y="353"/>
                    <a:pt x="162" y="352"/>
                  </a:cubicBezTo>
                  <a:cubicBezTo>
                    <a:pt x="162" y="350"/>
                    <a:pt x="163" y="349"/>
                    <a:pt x="164" y="347"/>
                  </a:cubicBezTo>
                  <a:cubicBezTo>
                    <a:pt x="171" y="327"/>
                    <a:pt x="155" y="296"/>
                    <a:pt x="135" y="293"/>
                  </a:cubicBezTo>
                  <a:cubicBezTo>
                    <a:pt x="105" y="289"/>
                    <a:pt x="79" y="258"/>
                    <a:pt x="44" y="200"/>
                  </a:cubicBezTo>
                  <a:cubicBezTo>
                    <a:pt x="9" y="142"/>
                    <a:pt x="0" y="55"/>
                    <a:pt x="13" y="27"/>
                  </a:cubicBezTo>
                  <a:cubicBezTo>
                    <a:pt x="27" y="0"/>
                    <a:pt x="66" y="27"/>
                    <a:pt x="60" y="7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5"/>
            <p:cNvSpPr>
              <a:spLocks/>
            </p:cNvSpPr>
            <p:nvPr/>
          </p:nvSpPr>
          <p:spPr bwMode="auto">
            <a:xfrm>
              <a:off x="555" y="2093"/>
              <a:ext cx="220" cy="2210"/>
            </a:xfrm>
            <a:custGeom>
              <a:avLst/>
              <a:gdLst>
                <a:gd name="T0" fmla="*/ 220 w 220"/>
                <a:gd name="T1" fmla="*/ 2210 h 2210"/>
                <a:gd name="T2" fmla="*/ 220 w 220"/>
                <a:gd name="T3" fmla="*/ 0 h 2210"/>
                <a:gd name="T4" fmla="*/ 112 w 220"/>
                <a:gd name="T5" fmla="*/ 0 h 2210"/>
                <a:gd name="T6" fmla="*/ 108 w 220"/>
                <a:gd name="T7" fmla="*/ 0 h 2210"/>
                <a:gd name="T8" fmla="*/ 0 w 220"/>
                <a:gd name="T9" fmla="*/ 0 h 2210"/>
                <a:gd name="T10" fmla="*/ 0 w 220"/>
                <a:gd name="T11" fmla="*/ 2210 h 2210"/>
                <a:gd name="T12" fmla="*/ 220 w 220"/>
                <a:gd name="T13" fmla="*/ 2210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2210">
                  <a:moveTo>
                    <a:pt x="220" y="2210"/>
                  </a:moveTo>
                  <a:lnTo>
                    <a:pt x="220" y="0"/>
                  </a:lnTo>
                  <a:lnTo>
                    <a:pt x="112" y="0"/>
                  </a:lnTo>
                  <a:lnTo>
                    <a:pt x="108" y="0"/>
                  </a:lnTo>
                  <a:lnTo>
                    <a:pt x="0" y="0"/>
                  </a:lnTo>
                  <a:lnTo>
                    <a:pt x="0" y="2210"/>
                  </a:lnTo>
                  <a:lnTo>
                    <a:pt x="220" y="22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6"/>
            <p:cNvSpPr>
              <a:spLocks/>
            </p:cNvSpPr>
            <p:nvPr/>
          </p:nvSpPr>
          <p:spPr bwMode="auto">
            <a:xfrm>
              <a:off x="3575" y="1962"/>
              <a:ext cx="361" cy="630"/>
            </a:xfrm>
            <a:custGeom>
              <a:avLst/>
              <a:gdLst>
                <a:gd name="T0" fmla="*/ 221 w 281"/>
                <a:gd name="T1" fmla="*/ 70 h 492"/>
                <a:gd name="T2" fmla="*/ 191 w 281"/>
                <a:gd name="T3" fmla="*/ 145 h 492"/>
                <a:gd name="T4" fmla="*/ 136 w 281"/>
                <a:gd name="T5" fmla="*/ 160 h 492"/>
                <a:gd name="T6" fmla="*/ 109 w 281"/>
                <a:gd name="T7" fmla="*/ 200 h 492"/>
                <a:gd name="T8" fmla="*/ 41 w 281"/>
                <a:gd name="T9" fmla="*/ 237 h 492"/>
                <a:gd name="T10" fmla="*/ 27 w 281"/>
                <a:gd name="T11" fmla="*/ 261 h 492"/>
                <a:gd name="T12" fmla="*/ 26 w 281"/>
                <a:gd name="T13" fmla="*/ 261 h 492"/>
                <a:gd name="T14" fmla="*/ 5 w 281"/>
                <a:gd name="T15" fmla="*/ 311 h 492"/>
                <a:gd name="T16" fmla="*/ 5 w 281"/>
                <a:gd name="T17" fmla="*/ 311 h 492"/>
                <a:gd name="T18" fmla="*/ 5 w 281"/>
                <a:gd name="T19" fmla="*/ 311 h 492"/>
                <a:gd name="T20" fmla="*/ 17 w 281"/>
                <a:gd name="T21" fmla="*/ 383 h 492"/>
                <a:gd name="T22" fmla="*/ 92 w 281"/>
                <a:gd name="T23" fmla="*/ 492 h 492"/>
                <a:gd name="T24" fmla="*/ 103 w 281"/>
                <a:gd name="T25" fmla="*/ 485 h 492"/>
                <a:gd name="T26" fmla="*/ 121 w 281"/>
                <a:gd name="T27" fmla="*/ 356 h 492"/>
                <a:gd name="T28" fmla="*/ 119 w 281"/>
                <a:gd name="T29" fmla="*/ 353 h 492"/>
                <a:gd name="T30" fmla="*/ 117 w 281"/>
                <a:gd name="T31" fmla="*/ 347 h 492"/>
                <a:gd name="T32" fmla="*/ 146 w 281"/>
                <a:gd name="T33" fmla="*/ 294 h 492"/>
                <a:gd name="T34" fmla="*/ 237 w 281"/>
                <a:gd name="T35" fmla="*/ 201 h 492"/>
                <a:gd name="T36" fmla="*/ 268 w 281"/>
                <a:gd name="T37" fmla="*/ 28 h 492"/>
                <a:gd name="T38" fmla="*/ 221 w 281"/>
                <a:gd name="T39" fmla="*/ 7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1" h="492">
                  <a:moveTo>
                    <a:pt x="221" y="70"/>
                  </a:moveTo>
                  <a:cubicBezTo>
                    <a:pt x="227" y="106"/>
                    <a:pt x="203" y="131"/>
                    <a:pt x="191" y="145"/>
                  </a:cubicBezTo>
                  <a:cubicBezTo>
                    <a:pt x="180" y="129"/>
                    <a:pt x="163" y="120"/>
                    <a:pt x="136" y="160"/>
                  </a:cubicBezTo>
                  <a:cubicBezTo>
                    <a:pt x="118" y="186"/>
                    <a:pt x="117" y="188"/>
                    <a:pt x="109" y="200"/>
                  </a:cubicBezTo>
                  <a:cubicBezTo>
                    <a:pt x="100" y="210"/>
                    <a:pt x="63" y="203"/>
                    <a:pt x="41" y="237"/>
                  </a:cubicBezTo>
                  <a:cubicBezTo>
                    <a:pt x="36" y="244"/>
                    <a:pt x="31" y="253"/>
                    <a:pt x="27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61"/>
                    <a:pt x="11" y="282"/>
                    <a:pt x="5" y="311"/>
                  </a:cubicBezTo>
                  <a:cubicBezTo>
                    <a:pt x="5" y="311"/>
                    <a:pt x="5" y="311"/>
                    <a:pt x="5" y="311"/>
                  </a:cubicBezTo>
                  <a:cubicBezTo>
                    <a:pt x="5" y="311"/>
                    <a:pt x="5" y="311"/>
                    <a:pt x="5" y="311"/>
                  </a:cubicBezTo>
                  <a:cubicBezTo>
                    <a:pt x="0" y="333"/>
                    <a:pt x="1" y="359"/>
                    <a:pt x="17" y="383"/>
                  </a:cubicBezTo>
                  <a:cubicBezTo>
                    <a:pt x="55" y="438"/>
                    <a:pt x="92" y="492"/>
                    <a:pt x="92" y="492"/>
                  </a:cubicBezTo>
                  <a:cubicBezTo>
                    <a:pt x="103" y="485"/>
                    <a:pt x="103" y="485"/>
                    <a:pt x="103" y="485"/>
                  </a:cubicBezTo>
                  <a:cubicBezTo>
                    <a:pt x="103" y="485"/>
                    <a:pt x="141" y="392"/>
                    <a:pt x="121" y="356"/>
                  </a:cubicBezTo>
                  <a:cubicBezTo>
                    <a:pt x="121" y="355"/>
                    <a:pt x="120" y="354"/>
                    <a:pt x="119" y="353"/>
                  </a:cubicBezTo>
                  <a:cubicBezTo>
                    <a:pt x="119" y="351"/>
                    <a:pt x="118" y="349"/>
                    <a:pt x="117" y="347"/>
                  </a:cubicBezTo>
                  <a:cubicBezTo>
                    <a:pt x="110" y="328"/>
                    <a:pt x="126" y="297"/>
                    <a:pt x="146" y="294"/>
                  </a:cubicBezTo>
                  <a:cubicBezTo>
                    <a:pt x="176" y="290"/>
                    <a:pt x="202" y="258"/>
                    <a:pt x="237" y="201"/>
                  </a:cubicBezTo>
                  <a:cubicBezTo>
                    <a:pt x="272" y="143"/>
                    <a:pt x="281" y="55"/>
                    <a:pt x="268" y="28"/>
                  </a:cubicBezTo>
                  <a:cubicBezTo>
                    <a:pt x="254" y="0"/>
                    <a:pt x="215" y="27"/>
                    <a:pt x="221" y="7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7"/>
            <p:cNvSpPr>
              <a:spLocks/>
            </p:cNvSpPr>
            <p:nvPr/>
          </p:nvSpPr>
          <p:spPr bwMode="auto">
            <a:xfrm>
              <a:off x="3561" y="2443"/>
              <a:ext cx="221" cy="1824"/>
            </a:xfrm>
            <a:custGeom>
              <a:avLst/>
              <a:gdLst>
                <a:gd name="T0" fmla="*/ 0 w 221"/>
                <a:gd name="T1" fmla="*/ 1824 h 1824"/>
                <a:gd name="T2" fmla="*/ 0 w 221"/>
                <a:gd name="T3" fmla="*/ 0 h 1824"/>
                <a:gd name="T4" fmla="*/ 109 w 221"/>
                <a:gd name="T5" fmla="*/ 0 h 1824"/>
                <a:gd name="T6" fmla="*/ 113 w 221"/>
                <a:gd name="T7" fmla="*/ 0 h 1824"/>
                <a:gd name="T8" fmla="*/ 221 w 221"/>
                <a:gd name="T9" fmla="*/ 0 h 1824"/>
                <a:gd name="T10" fmla="*/ 221 w 221"/>
                <a:gd name="T11" fmla="*/ 1824 h 1824"/>
                <a:gd name="T12" fmla="*/ 0 w 221"/>
                <a:gd name="T13" fmla="*/ 1824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1824">
                  <a:moveTo>
                    <a:pt x="0" y="1824"/>
                  </a:moveTo>
                  <a:lnTo>
                    <a:pt x="0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221" y="0"/>
                  </a:lnTo>
                  <a:lnTo>
                    <a:pt x="221" y="1824"/>
                  </a:lnTo>
                  <a:lnTo>
                    <a:pt x="0" y="18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8"/>
            <p:cNvSpPr>
              <a:spLocks/>
            </p:cNvSpPr>
            <p:nvPr/>
          </p:nvSpPr>
          <p:spPr bwMode="auto">
            <a:xfrm>
              <a:off x="3201" y="2705"/>
              <a:ext cx="355" cy="635"/>
            </a:xfrm>
            <a:custGeom>
              <a:avLst/>
              <a:gdLst>
                <a:gd name="T0" fmla="*/ 218 w 277"/>
                <a:gd name="T1" fmla="*/ 71 h 495"/>
                <a:gd name="T2" fmla="*/ 188 w 277"/>
                <a:gd name="T3" fmla="*/ 146 h 495"/>
                <a:gd name="T4" fmla="*/ 133 w 277"/>
                <a:gd name="T5" fmla="*/ 162 h 495"/>
                <a:gd name="T6" fmla="*/ 107 w 277"/>
                <a:gd name="T7" fmla="*/ 202 h 495"/>
                <a:gd name="T8" fmla="*/ 39 w 277"/>
                <a:gd name="T9" fmla="*/ 240 h 495"/>
                <a:gd name="T10" fmla="*/ 26 w 277"/>
                <a:gd name="T11" fmla="*/ 264 h 495"/>
                <a:gd name="T12" fmla="*/ 25 w 277"/>
                <a:gd name="T13" fmla="*/ 264 h 495"/>
                <a:gd name="T14" fmla="*/ 5 w 277"/>
                <a:gd name="T15" fmla="*/ 315 h 495"/>
                <a:gd name="T16" fmla="*/ 5 w 277"/>
                <a:gd name="T17" fmla="*/ 315 h 495"/>
                <a:gd name="T18" fmla="*/ 5 w 277"/>
                <a:gd name="T19" fmla="*/ 315 h 495"/>
                <a:gd name="T20" fmla="*/ 18 w 277"/>
                <a:gd name="T21" fmla="*/ 386 h 495"/>
                <a:gd name="T22" fmla="*/ 95 w 277"/>
                <a:gd name="T23" fmla="*/ 495 h 495"/>
                <a:gd name="T24" fmla="*/ 122 w 277"/>
                <a:gd name="T25" fmla="*/ 358 h 495"/>
                <a:gd name="T26" fmla="*/ 120 w 277"/>
                <a:gd name="T27" fmla="*/ 354 h 495"/>
                <a:gd name="T28" fmla="*/ 117 w 277"/>
                <a:gd name="T29" fmla="*/ 349 h 495"/>
                <a:gd name="T30" fmla="*/ 146 w 277"/>
                <a:gd name="T31" fmla="*/ 295 h 495"/>
                <a:gd name="T32" fmla="*/ 235 w 277"/>
                <a:gd name="T33" fmla="*/ 201 h 495"/>
                <a:gd name="T34" fmla="*/ 263 w 277"/>
                <a:gd name="T35" fmla="*/ 27 h 495"/>
                <a:gd name="T36" fmla="*/ 218 w 277"/>
                <a:gd name="T37" fmla="*/ 7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7" h="495">
                  <a:moveTo>
                    <a:pt x="218" y="71"/>
                  </a:moveTo>
                  <a:cubicBezTo>
                    <a:pt x="224" y="107"/>
                    <a:pt x="201" y="132"/>
                    <a:pt x="188" y="146"/>
                  </a:cubicBezTo>
                  <a:cubicBezTo>
                    <a:pt x="177" y="131"/>
                    <a:pt x="160" y="121"/>
                    <a:pt x="133" y="162"/>
                  </a:cubicBezTo>
                  <a:cubicBezTo>
                    <a:pt x="116" y="188"/>
                    <a:pt x="115" y="190"/>
                    <a:pt x="107" y="202"/>
                  </a:cubicBezTo>
                  <a:cubicBezTo>
                    <a:pt x="99" y="213"/>
                    <a:pt x="61" y="205"/>
                    <a:pt x="39" y="240"/>
                  </a:cubicBezTo>
                  <a:cubicBezTo>
                    <a:pt x="34" y="248"/>
                    <a:pt x="30" y="256"/>
                    <a:pt x="26" y="264"/>
                  </a:cubicBezTo>
                  <a:cubicBezTo>
                    <a:pt x="26" y="264"/>
                    <a:pt x="25" y="264"/>
                    <a:pt x="25" y="264"/>
                  </a:cubicBezTo>
                  <a:cubicBezTo>
                    <a:pt x="25" y="264"/>
                    <a:pt x="10" y="286"/>
                    <a:pt x="5" y="315"/>
                  </a:cubicBezTo>
                  <a:cubicBezTo>
                    <a:pt x="5" y="315"/>
                    <a:pt x="5" y="315"/>
                    <a:pt x="5" y="315"/>
                  </a:cubicBezTo>
                  <a:cubicBezTo>
                    <a:pt x="5" y="315"/>
                    <a:pt x="5" y="315"/>
                    <a:pt x="5" y="315"/>
                  </a:cubicBezTo>
                  <a:cubicBezTo>
                    <a:pt x="0" y="337"/>
                    <a:pt x="1" y="363"/>
                    <a:pt x="18" y="386"/>
                  </a:cubicBezTo>
                  <a:cubicBezTo>
                    <a:pt x="56" y="440"/>
                    <a:pt x="95" y="495"/>
                    <a:pt x="95" y="495"/>
                  </a:cubicBezTo>
                  <a:cubicBezTo>
                    <a:pt x="95" y="495"/>
                    <a:pt x="142" y="394"/>
                    <a:pt x="122" y="358"/>
                  </a:cubicBezTo>
                  <a:cubicBezTo>
                    <a:pt x="121" y="357"/>
                    <a:pt x="121" y="356"/>
                    <a:pt x="120" y="354"/>
                  </a:cubicBezTo>
                  <a:cubicBezTo>
                    <a:pt x="119" y="353"/>
                    <a:pt x="118" y="351"/>
                    <a:pt x="117" y="349"/>
                  </a:cubicBezTo>
                  <a:cubicBezTo>
                    <a:pt x="110" y="330"/>
                    <a:pt x="126" y="299"/>
                    <a:pt x="146" y="295"/>
                  </a:cubicBezTo>
                  <a:cubicBezTo>
                    <a:pt x="175" y="291"/>
                    <a:pt x="201" y="259"/>
                    <a:pt x="235" y="201"/>
                  </a:cubicBezTo>
                  <a:cubicBezTo>
                    <a:pt x="269" y="142"/>
                    <a:pt x="277" y="55"/>
                    <a:pt x="263" y="27"/>
                  </a:cubicBezTo>
                  <a:cubicBezTo>
                    <a:pt x="249" y="0"/>
                    <a:pt x="211" y="28"/>
                    <a:pt x="218" y="71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9"/>
            <p:cNvSpPr>
              <a:spLocks/>
            </p:cNvSpPr>
            <p:nvPr/>
          </p:nvSpPr>
          <p:spPr bwMode="auto">
            <a:xfrm>
              <a:off x="3181" y="3153"/>
              <a:ext cx="220" cy="1130"/>
            </a:xfrm>
            <a:custGeom>
              <a:avLst/>
              <a:gdLst>
                <a:gd name="T0" fmla="*/ 113 w 220"/>
                <a:gd name="T1" fmla="*/ 0 h 1130"/>
                <a:gd name="T2" fmla="*/ 109 w 220"/>
                <a:gd name="T3" fmla="*/ 0 h 1130"/>
                <a:gd name="T4" fmla="*/ 0 w 220"/>
                <a:gd name="T5" fmla="*/ 0 h 1130"/>
                <a:gd name="T6" fmla="*/ 0 w 220"/>
                <a:gd name="T7" fmla="*/ 1130 h 1130"/>
                <a:gd name="T8" fmla="*/ 220 w 220"/>
                <a:gd name="T9" fmla="*/ 1130 h 1130"/>
                <a:gd name="T10" fmla="*/ 220 w 220"/>
                <a:gd name="T11" fmla="*/ 0 h 1130"/>
                <a:gd name="T12" fmla="*/ 113 w 220"/>
                <a:gd name="T13" fmla="*/ 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30">
                  <a:moveTo>
                    <a:pt x="113" y="0"/>
                  </a:moveTo>
                  <a:lnTo>
                    <a:pt x="109" y="0"/>
                  </a:lnTo>
                  <a:lnTo>
                    <a:pt x="0" y="0"/>
                  </a:lnTo>
                  <a:lnTo>
                    <a:pt x="0" y="1130"/>
                  </a:lnTo>
                  <a:lnTo>
                    <a:pt x="220" y="1130"/>
                  </a:lnTo>
                  <a:lnTo>
                    <a:pt x="22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70"/>
            <p:cNvSpPr>
              <a:spLocks/>
            </p:cNvSpPr>
            <p:nvPr/>
          </p:nvSpPr>
          <p:spPr bwMode="auto">
            <a:xfrm>
              <a:off x="2796" y="2605"/>
              <a:ext cx="222" cy="631"/>
            </a:xfrm>
            <a:custGeom>
              <a:avLst/>
              <a:gdLst>
                <a:gd name="T0" fmla="*/ 76 w 173"/>
                <a:gd name="T1" fmla="*/ 77 h 492"/>
                <a:gd name="T2" fmla="*/ 71 w 173"/>
                <a:gd name="T3" fmla="*/ 158 h 492"/>
                <a:gd name="T4" fmla="*/ 114 w 173"/>
                <a:gd name="T5" fmla="*/ 196 h 492"/>
                <a:gd name="T6" fmla="*/ 122 w 173"/>
                <a:gd name="T7" fmla="*/ 243 h 492"/>
                <a:gd name="T8" fmla="*/ 167 w 173"/>
                <a:gd name="T9" fmla="*/ 306 h 492"/>
                <a:gd name="T10" fmla="*/ 169 w 173"/>
                <a:gd name="T11" fmla="*/ 333 h 492"/>
                <a:gd name="T12" fmla="*/ 169 w 173"/>
                <a:gd name="T13" fmla="*/ 334 h 492"/>
                <a:gd name="T14" fmla="*/ 166 w 173"/>
                <a:gd name="T15" fmla="*/ 388 h 492"/>
                <a:gd name="T16" fmla="*/ 166 w 173"/>
                <a:gd name="T17" fmla="*/ 388 h 492"/>
                <a:gd name="T18" fmla="*/ 166 w 173"/>
                <a:gd name="T19" fmla="*/ 388 h 492"/>
                <a:gd name="T20" fmla="*/ 119 w 173"/>
                <a:gd name="T21" fmla="*/ 459 h 492"/>
                <a:gd name="T22" fmla="*/ 48 w 173"/>
                <a:gd name="T23" fmla="*/ 453 h 492"/>
                <a:gd name="T24" fmla="*/ 47 w 173"/>
                <a:gd name="T25" fmla="*/ 311 h 492"/>
                <a:gd name="T26" fmla="*/ 6 w 173"/>
                <a:gd name="T27" fmla="*/ 188 h 492"/>
                <a:gd name="T28" fmla="*/ 54 w 173"/>
                <a:gd name="T29" fmla="*/ 19 h 492"/>
                <a:gd name="T30" fmla="*/ 76 w 173"/>
                <a:gd name="T31" fmla="*/ 77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492">
                  <a:moveTo>
                    <a:pt x="76" y="77"/>
                  </a:moveTo>
                  <a:cubicBezTo>
                    <a:pt x="56" y="107"/>
                    <a:pt x="66" y="140"/>
                    <a:pt x="71" y="158"/>
                  </a:cubicBezTo>
                  <a:cubicBezTo>
                    <a:pt x="88" y="148"/>
                    <a:pt x="107" y="147"/>
                    <a:pt x="114" y="196"/>
                  </a:cubicBezTo>
                  <a:cubicBezTo>
                    <a:pt x="119" y="226"/>
                    <a:pt x="119" y="229"/>
                    <a:pt x="122" y="243"/>
                  </a:cubicBezTo>
                  <a:cubicBezTo>
                    <a:pt x="124" y="256"/>
                    <a:pt x="162" y="266"/>
                    <a:pt x="167" y="306"/>
                  </a:cubicBezTo>
                  <a:cubicBezTo>
                    <a:pt x="168" y="315"/>
                    <a:pt x="168" y="324"/>
                    <a:pt x="169" y="333"/>
                  </a:cubicBezTo>
                  <a:cubicBezTo>
                    <a:pt x="169" y="334"/>
                    <a:pt x="169" y="334"/>
                    <a:pt x="169" y="334"/>
                  </a:cubicBezTo>
                  <a:cubicBezTo>
                    <a:pt x="169" y="334"/>
                    <a:pt x="173" y="360"/>
                    <a:pt x="166" y="388"/>
                  </a:cubicBezTo>
                  <a:cubicBezTo>
                    <a:pt x="166" y="388"/>
                    <a:pt x="166" y="388"/>
                    <a:pt x="166" y="388"/>
                  </a:cubicBezTo>
                  <a:cubicBezTo>
                    <a:pt x="166" y="388"/>
                    <a:pt x="166" y="388"/>
                    <a:pt x="166" y="388"/>
                  </a:cubicBezTo>
                  <a:cubicBezTo>
                    <a:pt x="161" y="410"/>
                    <a:pt x="144" y="445"/>
                    <a:pt x="119" y="459"/>
                  </a:cubicBezTo>
                  <a:cubicBezTo>
                    <a:pt x="61" y="492"/>
                    <a:pt x="15" y="477"/>
                    <a:pt x="48" y="453"/>
                  </a:cubicBezTo>
                  <a:cubicBezTo>
                    <a:pt x="49" y="452"/>
                    <a:pt x="64" y="323"/>
                    <a:pt x="47" y="311"/>
                  </a:cubicBezTo>
                  <a:cubicBezTo>
                    <a:pt x="22" y="294"/>
                    <a:pt x="12" y="255"/>
                    <a:pt x="6" y="188"/>
                  </a:cubicBezTo>
                  <a:cubicBezTo>
                    <a:pt x="0" y="120"/>
                    <a:pt x="29" y="37"/>
                    <a:pt x="54" y="19"/>
                  </a:cubicBezTo>
                  <a:cubicBezTo>
                    <a:pt x="78" y="0"/>
                    <a:pt x="101" y="41"/>
                    <a:pt x="76" y="77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71"/>
            <p:cNvSpPr>
              <a:spLocks/>
            </p:cNvSpPr>
            <p:nvPr/>
          </p:nvSpPr>
          <p:spPr bwMode="auto">
            <a:xfrm>
              <a:off x="2817" y="3132"/>
              <a:ext cx="220" cy="1171"/>
            </a:xfrm>
            <a:custGeom>
              <a:avLst/>
              <a:gdLst>
                <a:gd name="T0" fmla="*/ 107 w 220"/>
                <a:gd name="T1" fmla="*/ 0 h 1171"/>
                <a:gd name="T2" fmla="*/ 113 w 220"/>
                <a:gd name="T3" fmla="*/ 0 h 1171"/>
                <a:gd name="T4" fmla="*/ 220 w 220"/>
                <a:gd name="T5" fmla="*/ 0 h 1171"/>
                <a:gd name="T6" fmla="*/ 220 w 220"/>
                <a:gd name="T7" fmla="*/ 1171 h 1171"/>
                <a:gd name="T8" fmla="*/ 0 w 220"/>
                <a:gd name="T9" fmla="*/ 1171 h 1171"/>
                <a:gd name="T10" fmla="*/ 0 w 220"/>
                <a:gd name="T11" fmla="*/ 0 h 1171"/>
                <a:gd name="T12" fmla="*/ 107 w 220"/>
                <a:gd name="T13" fmla="*/ 0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71">
                  <a:moveTo>
                    <a:pt x="107" y="0"/>
                  </a:moveTo>
                  <a:lnTo>
                    <a:pt x="113" y="0"/>
                  </a:lnTo>
                  <a:lnTo>
                    <a:pt x="220" y="0"/>
                  </a:lnTo>
                  <a:lnTo>
                    <a:pt x="220" y="1171"/>
                  </a:lnTo>
                  <a:lnTo>
                    <a:pt x="0" y="1171"/>
                  </a:lnTo>
                  <a:lnTo>
                    <a:pt x="0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72"/>
            <p:cNvSpPr>
              <a:spLocks/>
            </p:cNvSpPr>
            <p:nvPr/>
          </p:nvSpPr>
          <p:spPr bwMode="auto">
            <a:xfrm>
              <a:off x="1720" y="2527"/>
              <a:ext cx="447" cy="556"/>
            </a:xfrm>
            <a:custGeom>
              <a:avLst/>
              <a:gdLst>
                <a:gd name="T0" fmla="*/ 287 w 349"/>
                <a:gd name="T1" fmla="*/ 60 h 434"/>
                <a:gd name="T2" fmla="*/ 238 w 349"/>
                <a:gd name="T3" fmla="*/ 124 h 434"/>
                <a:gd name="T4" fmla="*/ 181 w 349"/>
                <a:gd name="T5" fmla="*/ 125 h 434"/>
                <a:gd name="T6" fmla="*/ 145 w 349"/>
                <a:gd name="T7" fmla="*/ 155 h 434"/>
                <a:gd name="T8" fmla="*/ 70 w 349"/>
                <a:gd name="T9" fmla="*/ 174 h 434"/>
                <a:gd name="T10" fmla="*/ 50 w 349"/>
                <a:gd name="T11" fmla="*/ 194 h 434"/>
                <a:gd name="T12" fmla="*/ 50 w 349"/>
                <a:gd name="T13" fmla="*/ 193 h 434"/>
                <a:gd name="T14" fmla="*/ 16 w 349"/>
                <a:gd name="T15" fmla="*/ 237 h 434"/>
                <a:gd name="T16" fmla="*/ 16 w 349"/>
                <a:gd name="T17" fmla="*/ 237 h 434"/>
                <a:gd name="T18" fmla="*/ 16 w 349"/>
                <a:gd name="T19" fmla="*/ 237 h 434"/>
                <a:gd name="T20" fmla="*/ 9 w 349"/>
                <a:gd name="T21" fmla="*/ 309 h 434"/>
                <a:gd name="T22" fmla="*/ 54 w 349"/>
                <a:gd name="T23" fmla="*/ 434 h 434"/>
                <a:gd name="T24" fmla="*/ 146 w 349"/>
                <a:gd name="T25" fmla="*/ 401 h 434"/>
                <a:gd name="T26" fmla="*/ 117 w 349"/>
                <a:gd name="T27" fmla="*/ 310 h 434"/>
                <a:gd name="T28" fmla="*/ 116 w 349"/>
                <a:gd name="T29" fmla="*/ 306 h 434"/>
                <a:gd name="T30" fmla="*/ 115 w 349"/>
                <a:gd name="T31" fmla="*/ 300 h 434"/>
                <a:gd name="T32" fmla="*/ 157 w 349"/>
                <a:gd name="T33" fmla="*/ 256 h 434"/>
                <a:gd name="T34" fmla="*/ 269 w 349"/>
                <a:gd name="T35" fmla="*/ 189 h 434"/>
                <a:gd name="T36" fmla="*/ 343 w 349"/>
                <a:gd name="T37" fmla="*/ 30 h 434"/>
                <a:gd name="T38" fmla="*/ 287 w 349"/>
                <a:gd name="T39" fmla="*/ 6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34">
                  <a:moveTo>
                    <a:pt x="287" y="60"/>
                  </a:moveTo>
                  <a:cubicBezTo>
                    <a:pt x="283" y="96"/>
                    <a:pt x="254" y="114"/>
                    <a:pt x="238" y="124"/>
                  </a:cubicBezTo>
                  <a:cubicBezTo>
                    <a:pt x="232" y="106"/>
                    <a:pt x="218" y="93"/>
                    <a:pt x="181" y="125"/>
                  </a:cubicBezTo>
                  <a:cubicBezTo>
                    <a:pt x="158" y="145"/>
                    <a:pt x="156" y="147"/>
                    <a:pt x="145" y="155"/>
                  </a:cubicBezTo>
                  <a:cubicBezTo>
                    <a:pt x="134" y="164"/>
                    <a:pt x="100" y="147"/>
                    <a:pt x="70" y="174"/>
                  </a:cubicBezTo>
                  <a:cubicBezTo>
                    <a:pt x="63" y="180"/>
                    <a:pt x="56" y="187"/>
                    <a:pt x="50" y="194"/>
                  </a:cubicBezTo>
                  <a:cubicBezTo>
                    <a:pt x="50" y="193"/>
                    <a:pt x="50" y="193"/>
                    <a:pt x="50" y="193"/>
                  </a:cubicBezTo>
                  <a:cubicBezTo>
                    <a:pt x="50" y="193"/>
                    <a:pt x="30" y="210"/>
                    <a:pt x="16" y="237"/>
                  </a:cubicBezTo>
                  <a:cubicBezTo>
                    <a:pt x="16" y="237"/>
                    <a:pt x="16" y="237"/>
                    <a:pt x="16" y="237"/>
                  </a:cubicBezTo>
                  <a:cubicBezTo>
                    <a:pt x="16" y="237"/>
                    <a:pt x="16" y="237"/>
                    <a:pt x="16" y="237"/>
                  </a:cubicBezTo>
                  <a:cubicBezTo>
                    <a:pt x="6" y="257"/>
                    <a:pt x="0" y="282"/>
                    <a:pt x="9" y="309"/>
                  </a:cubicBezTo>
                  <a:cubicBezTo>
                    <a:pt x="32" y="372"/>
                    <a:pt x="54" y="434"/>
                    <a:pt x="54" y="434"/>
                  </a:cubicBezTo>
                  <a:cubicBezTo>
                    <a:pt x="146" y="401"/>
                    <a:pt x="146" y="401"/>
                    <a:pt x="146" y="401"/>
                  </a:cubicBezTo>
                  <a:cubicBezTo>
                    <a:pt x="146" y="401"/>
                    <a:pt x="127" y="350"/>
                    <a:pt x="117" y="310"/>
                  </a:cubicBezTo>
                  <a:cubicBezTo>
                    <a:pt x="117" y="309"/>
                    <a:pt x="117" y="308"/>
                    <a:pt x="116" y="306"/>
                  </a:cubicBezTo>
                  <a:cubicBezTo>
                    <a:pt x="116" y="304"/>
                    <a:pt x="115" y="302"/>
                    <a:pt x="115" y="300"/>
                  </a:cubicBezTo>
                  <a:cubicBezTo>
                    <a:pt x="113" y="280"/>
                    <a:pt x="137" y="254"/>
                    <a:pt x="157" y="256"/>
                  </a:cubicBezTo>
                  <a:cubicBezTo>
                    <a:pt x="187" y="260"/>
                    <a:pt x="220" y="236"/>
                    <a:pt x="269" y="189"/>
                  </a:cubicBezTo>
                  <a:cubicBezTo>
                    <a:pt x="317" y="142"/>
                    <a:pt x="349" y="60"/>
                    <a:pt x="343" y="30"/>
                  </a:cubicBezTo>
                  <a:cubicBezTo>
                    <a:pt x="337" y="0"/>
                    <a:pt x="292" y="16"/>
                    <a:pt x="287" y="6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73"/>
            <p:cNvSpPr>
              <a:spLocks/>
            </p:cNvSpPr>
            <p:nvPr/>
          </p:nvSpPr>
          <p:spPr bwMode="auto">
            <a:xfrm>
              <a:off x="1705" y="2930"/>
              <a:ext cx="220" cy="1341"/>
            </a:xfrm>
            <a:custGeom>
              <a:avLst/>
              <a:gdLst>
                <a:gd name="T0" fmla="*/ 111 w 220"/>
                <a:gd name="T1" fmla="*/ 0 h 1341"/>
                <a:gd name="T2" fmla="*/ 107 w 220"/>
                <a:gd name="T3" fmla="*/ 0 h 1341"/>
                <a:gd name="T4" fmla="*/ 0 w 220"/>
                <a:gd name="T5" fmla="*/ 0 h 1341"/>
                <a:gd name="T6" fmla="*/ 0 w 220"/>
                <a:gd name="T7" fmla="*/ 1341 h 1341"/>
                <a:gd name="T8" fmla="*/ 220 w 220"/>
                <a:gd name="T9" fmla="*/ 1341 h 1341"/>
                <a:gd name="T10" fmla="*/ 220 w 220"/>
                <a:gd name="T11" fmla="*/ 0 h 1341"/>
                <a:gd name="T12" fmla="*/ 111 w 220"/>
                <a:gd name="T13" fmla="*/ 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341">
                  <a:moveTo>
                    <a:pt x="111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1341"/>
                  </a:lnTo>
                  <a:lnTo>
                    <a:pt x="220" y="1341"/>
                  </a:lnTo>
                  <a:lnTo>
                    <a:pt x="220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74"/>
            <p:cNvSpPr>
              <a:spLocks/>
            </p:cNvSpPr>
            <p:nvPr/>
          </p:nvSpPr>
          <p:spPr bwMode="auto">
            <a:xfrm>
              <a:off x="788" y="2161"/>
              <a:ext cx="271" cy="662"/>
            </a:xfrm>
            <a:custGeom>
              <a:avLst/>
              <a:gdLst>
                <a:gd name="T0" fmla="*/ 68 w 211"/>
                <a:gd name="T1" fmla="*/ 76 h 517"/>
                <a:gd name="T2" fmla="*/ 77 w 211"/>
                <a:gd name="T3" fmla="*/ 157 h 517"/>
                <a:gd name="T4" fmla="*/ 125 w 211"/>
                <a:gd name="T5" fmla="*/ 186 h 517"/>
                <a:gd name="T6" fmla="*/ 140 w 211"/>
                <a:gd name="T7" fmla="*/ 232 h 517"/>
                <a:gd name="T8" fmla="*/ 195 w 211"/>
                <a:gd name="T9" fmla="*/ 286 h 517"/>
                <a:gd name="T10" fmla="*/ 202 w 211"/>
                <a:gd name="T11" fmla="*/ 313 h 517"/>
                <a:gd name="T12" fmla="*/ 202 w 211"/>
                <a:gd name="T13" fmla="*/ 313 h 517"/>
                <a:gd name="T14" fmla="*/ 209 w 211"/>
                <a:gd name="T15" fmla="*/ 368 h 517"/>
                <a:gd name="T16" fmla="*/ 209 w 211"/>
                <a:gd name="T17" fmla="*/ 368 h 517"/>
                <a:gd name="T18" fmla="*/ 209 w 211"/>
                <a:gd name="T19" fmla="*/ 368 h 517"/>
                <a:gd name="T20" fmla="*/ 177 w 211"/>
                <a:gd name="T21" fmla="*/ 433 h 517"/>
                <a:gd name="T22" fmla="*/ 74 w 211"/>
                <a:gd name="T23" fmla="*/ 517 h 517"/>
                <a:gd name="T24" fmla="*/ 66 w 211"/>
                <a:gd name="T25" fmla="*/ 508 h 517"/>
                <a:gd name="T26" fmla="*/ 84 w 211"/>
                <a:gd name="T27" fmla="*/ 378 h 517"/>
                <a:gd name="T28" fmla="*/ 87 w 211"/>
                <a:gd name="T29" fmla="*/ 375 h 517"/>
                <a:gd name="T30" fmla="*/ 91 w 211"/>
                <a:gd name="T31" fmla="*/ 371 h 517"/>
                <a:gd name="T32" fmla="*/ 78 w 211"/>
                <a:gd name="T33" fmla="*/ 312 h 517"/>
                <a:gd name="T34" fmla="*/ 17 w 211"/>
                <a:gd name="T35" fmla="*/ 197 h 517"/>
                <a:gd name="T36" fmla="*/ 36 w 211"/>
                <a:gd name="T37" fmla="*/ 22 h 517"/>
                <a:gd name="T38" fmla="*/ 68 w 211"/>
                <a:gd name="T39" fmla="*/ 76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517">
                  <a:moveTo>
                    <a:pt x="68" y="76"/>
                  </a:moveTo>
                  <a:cubicBezTo>
                    <a:pt x="53" y="109"/>
                    <a:pt x="68" y="140"/>
                    <a:pt x="77" y="157"/>
                  </a:cubicBezTo>
                  <a:cubicBezTo>
                    <a:pt x="91" y="144"/>
                    <a:pt x="110" y="140"/>
                    <a:pt x="125" y="186"/>
                  </a:cubicBezTo>
                  <a:cubicBezTo>
                    <a:pt x="135" y="216"/>
                    <a:pt x="135" y="218"/>
                    <a:pt x="140" y="232"/>
                  </a:cubicBezTo>
                  <a:cubicBezTo>
                    <a:pt x="145" y="244"/>
                    <a:pt x="184" y="248"/>
                    <a:pt x="195" y="286"/>
                  </a:cubicBezTo>
                  <a:cubicBezTo>
                    <a:pt x="198" y="295"/>
                    <a:pt x="200" y="305"/>
                    <a:pt x="202" y="313"/>
                  </a:cubicBezTo>
                  <a:cubicBezTo>
                    <a:pt x="202" y="313"/>
                    <a:pt x="202" y="313"/>
                    <a:pt x="202" y="313"/>
                  </a:cubicBezTo>
                  <a:cubicBezTo>
                    <a:pt x="202" y="313"/>
                    <a:pt x="211" y="339"/>
                    <a:pt x="209" y="368"/>
                  </a:cubicBezTo>
                  <a:cubicBezTo>
                    <a:pt x="209" y="368"/>
                    <a:pt x="209" y="368"/>
                    <a:pt x="209" y="368"/>
                  </a:cubicBezTo>
                  <a:cubicBezTo>
                    <a:pt x="209" y="368"/>
                    <a:pt x="209" y="368"/>
                    <a:pt x="209" y="368"/>
                  </a:cubicBezTo>
                  <a:cubicBezTo>
                    <a:pt x="207" y="390"/>
                    <a:pt x="199" y="415"/>
                    <a:pt x="177" y="433"/>
                  </a:cubicBezTo>
                  <a:cubicBezTo>
                    <a:pt x="125" y="475"/>
                    <a:pt x="74" y="517"/>
                    <a:pt x="74" y="517"/>
                  </a:cubicBezTo>
                  <a:cubicBezTo>
                    <a:pt x="66" y="508"/>
                    <a:pt x="66" y="508"/>
                    <a:pt x="66" y="508"/>
                  </a:cubicBezTo>
                  <a:cubicBezTo>
                    <a:pt x="66" y="508"/>
                    <a:pt x="56" y="407"/>
                    <a:pt x="84" y="378"/>
                  </a:cubicBezTo>
                  <a:cubicBezTo>
                    <a:pt x="85" y="377"/>
                    <a:pt x="86" y="376"/>
                    <a:pt x="87" y="375"/>
                  </a:cubicBezTo>
                  <a:cubicBezTo>
                    <a:pt x="88" y="374"/>
                    <a:pt x="90" y="373"/>
                    <a:pt x="91" y="371"/>
                  </a:cubicBezTo>
                  <a:cubicBezTo>
                    <a:pt x="103" y="354"/>
                    <a:pt x="96" y="320"/>
                    <a:pt x="78" y="312"/>
                  </a:cubicBezTo>
                  <a:cubicBezTo>
                    <a:pt x="51" y="299"/>
                    <a:pt x="34" y="262"/>
                    <a:pt x="17" y="197"/>
                  </a:cubicBezTo>
                  <a:cubicBezTo>
                    <a:pt x="0" y="131"/>
                    <a:pt x="15" y="45"/>
                    <a:pt x="36" y="22"/>
                  </a:cubicBezTo>
                  <a:cubicBezTo>
                    <a:pt x="57" y="0"/>
                    <a:pt x="87" y="36"/>
                    <a:pt x="68" y="76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5"/>
            <p:cNvSpPr>
              <a:spLocks/>
            </p:cNvSpPr>
            <p:nvPr/>
          </p:nvSpPr>
          <p:spPr bwMode="auto">
            <a:xfrm>
              <a:off x="845" y="2657"/>
              <a:ext cx="220" cy="1641"/>
            </a:xfrm>
            <a:custGeom>
              <a:avLst/>
              <a:gdLst>
                <a:gd name="T0" fmla="*/ 107 w 220"/>
                <a:gd name="T1" fmla="*/ 0 h 1641"/>
                <a:gd name="T2" fmla="*/ 112 w 220"/>
                <a:gd name="T3" fmla="*/ 0 h 1641"/>
                <a:gd name="T4" fmla="*/ 220 w 220"/>
                <a:gd name="T5" fmla="*/ 0 h 1641"/>
                <a:gd name="T6" fmla="*/ 220 w 220"/>
                <a:gd name="T7" fmla="*/ 1641 h 1641"/>
                <a:gd name="T8" fmla="*/ 0 w 220"/>
                <a:gd name="T9" fmla="*/ 1641 h 1641"/>
                <a:gd name="T10" fmla="*/ 0 w 220"/>
                <a:gd name="T11" fmla="*/ 0 h 1641"/>
                <a:gd name="T12" fmla="*/ 107 w 220"/>
                <a:gd name="T13" fmla="*/ 0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641">
                  <a:moveTo>
                    <a:pt x="107" y="0"/>
                  </a:moveTo>
                  <a:lnTo>
                    <a:pt x="112" y="0"/>
                  </a:lnTo>
                  <a:lnTo>
                    <a:pt x="220" y="0"/>
                  </a:lnTo>
                  <a:lnTo>
                    <a:pt x="220" y="1641"/>
                  </a:lnTo>
                  <a:lnTo>
                    <a:pt x="0" y="1641"/>
                  </a:lnTo>
                  <a:lnTo>
                    <a:pt x="0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6"/>
            <p:cNvSpPr>
              <a:spLocks/>
            </p:cNvSpPr>
            <p:nvPr/>
          </p:nvSpPr>
          <p:spPr bwMode="auto">
            <a:xfrm>
              <a:off x="1077" y="2696"/>
              <a:ext cx="531" cy="399"/>
            </a:xfrm>
            <a:custGeom>
              <a:avLst/>
              <a:gdLst>
                <a:gd name="T0" fmla="*/ 67 w 415"/>
                <a:gd name="T1" fmla="*/ 40 h 311"/>
                <a:gd name="T2" fmla="*/ 135 w 415"/>
                <a:gd name="T3" fmla="*/ 83 h 311"/>
                <a:gd name="T4" fmla="*/ 189 w 415"/>
                <a:gd name="T5" fmla="*/ 64 h 311"/>
                <a:gd name="T6" fmla="*/ 233 w 415"/>
                <a:gd name="T7" fmla="*/ 80 h 311"/>
                <a:gd name="T8" fmla="*/ 310 w 415"/>
                <a:gd name="T9" fmla="*/ 72 h 311"/>
                <a:gd name="T10" fmla="*/ 336 w 415"/>
                <a:gd name="T11" fmla="*/ 83 h 311"/>
                <a:gd name="T12" fmla="*/ 336 w 415"/>
                <a:gd name="T13" fmla="*/ 83 h 311"/>
                <a:gd name="T14" fmla="*/ 383 w 415"/>
                <a:gd name="T15" fmla="*/ 112 h 311"/>
                <a:gd name="T16" fmla="*/ 383 w 415"/>
                <a:gd name="T17" fmla="*/ 112 h 311"/>
                <a:gd name="T18" fmla="*/ 383 w 415"/>
                <a:gd name="T19" fmla="*/ 112 h 311"/>
                <a:gd name="T20" fmla="*/ 414 w 415"/>
                <a:gd name="T21" fmla="*/ 177 h 311"/>
                <a:gd name="T22" fmla="*/ 415 w 415"/>
                <a:gd name="T23" fmla="*/ 311 h 311"/>
                <a:gd name="T24" fmla="*/ 403 w 415"/>
                <a:gd name="T25" fmla="*/ 311 h 311"/>
                <a:gd name="T26" fmla="*/ 313 w 415"/>
                <a:gd name="T27" fmla="*/ 215 h 311"/>
                <a:gd name="T28" fmla="*/ 312 w 415"/>
                <a:gd name="T29" fmla="*/ 212 h 311"/>
                <a:gd name="T30" fmla="*/ 312 w 415"/>
                <a:gd name="T31" fmla="*/ 206 h 311"/>
                <a:gd name="T32" fmla="*/ 257 w 415"/>
                <a:gd name="T33" fmla="*/ 179 h 311"/>
                <a:gd name="T34" fmla="*/ 129 w 415"/>
                <a:gd name="T35" fmla="*/ 155 h 311"/>
                <a:gd name="T36" fmla="*/ 4 w 415"/>
                <a:gd name="T37" fmla="*/ 31 h 311"/>
                <a:gd name="T38" fmla="*/ 67 w 415"/>
                <a:gd name="T39" fmla="*/ 4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5" h="311">
                  <a:moveTo>
                    <a:pt x="67" y="40"/>
                  </a:moveTo>
                  <a:cubicBezTo>
                    <a:pt x="83" y="72"/>
                    <a:pt x="117" y="79"/>
                    <a:pt x="135" y="83"/>
                  </a:cubicBezTo>
                  <a:cubicBezTo>
                    <a:pt x="135" y="64"/>
                    <a:pt x="143" y="47"/>
                    <a:pt x="189" y="64"/>
                  </a:cubicBezTo>
                  <a:cubicBezTo>
                    <a:pt x="218" y="75"/>
                    <a:pt x="220" y="76"/>
                    <a:pt x="233" y="80"/>
                  </a:cubicBezTo>
                  <a:cubicBezTo>
                    <a:pt x="246" y="84"/>
                    <a:pt x="273" y="56"/>
                    <a:pt x="310" y="72"/>
                  </a:cubicBezTo>
                  <a:cubicBezTo>
                    <a:pt x="319" y="75"/>
                    <a:pt x="328" y="79"/>
                    <a:pt x="336" y="83"/>
                  </a:cubicBezTo>
                  <a:cubicBezTo>
                    <a:pt x="336" y="83"/>
                    <a:pt x="336" y="83"/>
                    <a:pt x="336" y="83"/>
                  </a:cubicBezTo>
                  <a:cubicBezTo>
                    <a:pt x="336" y="83"/>
                    <a:pt x="361" y="92"/>
                    <a:pt x="383" y="112"/>
                  </a:cubicBezTo>
                  <a:cubicBezTo>
                    <a:pt x="383" y="112"/>
                    <a:pt x="383" y="112"/>
                    <a:pt x="383" y="112"/>
                  </a:cubicBezTo>
                  <a:cubicBezTo>
                    <a:pt x="383" y="112"/>
                    <a:pt x="383" y="112"/>
                    <a:pt x="383" y="112"/>
                  </a:cubicBezTo>
                  <a:cubicBezTo>
                    <a:pt x="399" y="127"/>
                    <a:pt x="414" y="149"/>
                    <a:pt x="414" y="177"/>
                  </a:cubicBezTo>
                  <a:cubicBezTo>
                    <a:pt x="414" y="244"/>
                    <a:pt x="415" y="311"/>
                    <a:pt x="415" y="311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03" y="311"/>
                    <a:pt x="318" y="256"/>
                    <a:pt x="313" y="215"/>
                  </a:cubicBezTo>
                  <a:cubicBezTo>
                    <a:pt x="313" y="214"/>
                    <a:pt x="312" y="213"/>
                    <a:pt x="312" y="212"/>
                  </a:cubicBezTo>
                  <a:cubicBezTo>
                    <a:pt x="312" y="210"/>
                    <a:pt x="312" y="208"/>
                    <a:pt x="312" y="206"/>
                  </a:cubicBezTo>
                  <a:cubicBezTo>
                    <a:pt x="306" y="186"/>
                    <a:pt x="275" y="170"/>
                    <a:pt x="257" y="179"/>
                  </a:cubicBezTo>
                  <a:cubicBezTo>
                    <a:pt x="230" y="193"/>
                    <a:pt x="191" y="182"/>
                    <a:pt x="129" y="155"/>
                  </a:cubicBezTo>
                  <a:cubicBezTo>
                    <a:pt x="67" y="127"/>
                    <a:pt x="9" y="62"/>
                    <a:pt x="4" y="31"/>
                  </a:cubicBezTo>
                  <a:cubicBezTo>
                    <a:pt x="0" y="1"/>
                    <a:pt x="47" y="0"/>
                    <a:pt x="67" y="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7"/>
            <p:cNvSpPr>
              <a:spLocks/>
            </p:cNvSpPr>
            <p:nvPr/>
          </p:nvSpPr>
          <p:spPr bwMode="auto">
            <a:xfrm>
              <a:off x="1420" y="2942"/>
              <a:ext cx="220" cy="1356"/>
            </a:xfrm>
            <a:custGeom>
              <a:avLst/>
              <a:gdLst>
                <a:gd name="T0" fmla="*/ 109 w 220"/>
                <a:gd name="T1" fmla="*/ 0 h 1356"/>
                <a:gd name="T2" fmla="*/ 113 w 220"/>
                <a:gd name="T3" fmla="*/ 0 h 1356"/>
                <a:gd name="T4" fmla="*/ 220 w 220"/>
                <a:gd name="T5" fmla="*/ 0 h 1356"/>
                <a:gd name="T6" fmla="*/ 220 w 220"/>
                <a:gd name="T7" fmla="*/ 1356 h 1356"/>
                <a:gd name="T8" fmla="*/ 0 w 220"/>
                <a:gd name="T9" fmla="*/ 1356 h 1356"/>
                <a:gd name="T10" fmla="*/ 0 w 220"/>
                <a:gd name="T11" fmla="*/ 0 h 1356"/>
                <a:gd name="T12" fmla="*/ 109 w 220"/>
                <a:gd name="T13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356">
                  <a:moveTo>
                    <a:pt x="109" y="0"/>
                  </a:moveTo>
                  <a:lnTo>
                    <a:pt x="113" y="0"/>
                  </a:lnTo>
                  <a:lnTo>
                    <a:pt x="220" y="0"/>
                  </a:lnTo>
                  <a:lnTo>
                    <a:pt x="220" y="1356"/>
                  </a:lnTo>
                  <a:lnTo>
                    <a:pt x="0" y="1356"/>
                  </a:lnTo>
                  <a:lnTo>
                    <a:pt x="0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4"/>
          <p:cNvGrpSpPr>
            <a:grpSpLocks noChangeAspect="1"/>
          </p:cNvGrpSpPr>
          <p:nvPr/>
        </p:nvGrpSpPr>
        <p:grpSpPr bwMode="auto">
          <a:xfrm flipH="1" flipV="1">
            <a:off x="5563144" y="2921916"/>
            <a:ext cx="780684" cy="688408"/>
            <a:chOff x="-534" y="203"/>
            <a:chExt cx="533" cy="47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4"/>
          <p:cNvGrpSpPr>
            <a:grpSpLocks noChangeAspect="1"/>
          </p:cNvGrpSpPr>
          <p:nvPr/>
        </p:nvGrpSpPr>
        <p:grpSpPr bwMode="auto">
          <a:xfrm>
            <a:off x="10682496" y="3937903"/>
            <a:ext cx="899904" cy="688408"/>
            <a:chOff x="-534" y="203"/>
            <a:chExt cx="533" cy="47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673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5372" y="2483062"/>
            <a:ext cx="5640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MAKE INVESTING SEEM MORE DIFFICULT THAN IT SHOULD</a:t>
            </a:r>
            <a:endParaRPr lang="en-US" sz="2000" dirty="0">
              <a:solidFill>
                <a:schemeClr val="bg1"/>
              </a:solidFill>
              <a:latin typeface="Helvetica Neue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817477" y="557021"/>
            <a:ext cx="4833257" cy="5661917"/>
            <a:chOff x="160" y="695"/>
            <a:chExt cx="4042" cy="4735"/>
          </a:xfrm>
        </p:grpSpPr>
        <p:grpSp>
          <p:nvGrpSpPr>
            <p:cNvPr id="6" name="Group 205"/>
            <p:cNvGrpSpPr>
              <a:grpSpLocks/>
            </p:cNvGrpSpPr>
            <p:nvPr/>
          </p:nvGrpSpPr>
          <p:grpSpPr bwMode="auto">
            <a:xfrm>
              <a:off x="1121" y="795"/>
              <a:ext cx="2399" cy="2153"/>
              <a:chOff x="1121" y="795"/>
              <a:chExt cx="2399" cy="2153"/>
            </a:xfrm>
          </p:grpSpPr>
          <p:sp>
            <p:nvSpPr>
              <p:cNvPr id="55" name="Freeform 5"/>
              <p:cNvSpPr>
                <a:spLocks/>
              </p:cNvSpPr>
              <p:nvPr/>
            </p:nvSpPr>
            <p:spPr bwMode="auto">
              <a:xfrm>
                <a:off x="1670" y="1367"/>
                <a:ext cx="39" cy="88"/>
              </a:xfrm>
              <a:custGeom>
                <a:avLst/>
                <a:gdLst>
                  <a:gd name="T0" fmla="*/ 0 w 39"/>
                  <a:gd name="T1" fmla="*/ 0 h 88"/>
                  <a:gd name="T2" fmla="*/ 39 w 39"/>
                  <a:gd name="T3" fmla="*/ 88 h 88"/>
                  <a:gd name="T4" fmla="*/ 0 w 39"/>
                  <a:gd name="T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8">
                    <a:moveTo>
                      <a:pt x="0" y="0"/>
                    </a:moveTo>
                    <a:lnTo>
                      <a:pt x="39" y="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6"/>
              <p:cNvSpPr>
                <a:spLocks noChangeShapeType="1"/>
              </p:cNvSpPr>
              <p:nvPr/>
            </p:nvSpPr>
            <p:spPr bwMode="auto">
              <a:xfrm>
                <a:off x="1670" y="1367"/>
                <a:ext cx="39" cy="88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7"/>
              <p:cNvSpPr>
                <a:spLocks/>
              </p:cNvSpPr>
              <p:nvPr/>
            </p:nvSpPr>
            <p:spPr bwMode="auto">
              <a:xfrm>
                <a:off x="1667" y="1367"/>
                <a:ext cx="42" cy="88"/>
              </a:xfrm>
              <a:custGeom>
                <a:avLst/>
                <a:gdLst>
                  <a:gd name="T0" fmla="*/ 6 w 42"/>
                  <a:gd name="T1" fmla="*/ 0 h 88"/>
                  <a:gd name="T2" fmla="*/ 42 w 42"/>
                  <a:gd name="T3" fmla="*/ 88 h 88"/>
                  <a:gd name="T4" fmla="*/ 0 w 42"/>
                  <a:gd name="T5" fmla="*/ 1 h 88"/>
                  <a:gd name="T6" fmla="*/ 6 w 42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88">
                    <a:moveTo>
                      <a:pt x="6" y="0"/>
                    </a:moveTo>
                    <a:lnTo>
                      <a:pt x="42" y="88"/>
                    </a:lnTo>
                    <a:lnTo>
                      <a:pt x="0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8"/>
              <p:cNvSpPr>
                <a:spLocks/>
              </p:cNvSpPr>
              <p:nvPr/>
            </p:nvSpPr>
            <p:spPr bwMode="auto">
              <a:xfrm>
                <a:off x="1649" y="1375"/>
                <a:ext cx="39" cy="87"/>
              </a:xfrm>
              <a:custGeom>
                <a:avLst/>
                <a:gdLst>
                  <a:gd name="T0" fmla="*/ 0 w 39"/>
                  <a:gd name="T1" fmla="*/ 0 h 87"/>
                  <a:gd name="T2" fmla="*/ 39 w 39"/>
                  <a:gd name="T3" fmla="*/ 87 h 87"/>
                  <a:gd name="T4" fmla="*/ 0 w 39"/>
                  <a:gd name="T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7">
                    <a:moveTo>
                      <a:pt x="0" y="0"/>
                    </a:moveTo>
                    <a:lnTo>
                      <a:pt x="39" y="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Line 9"/>
              <p:cNvSpPr>
                <a:spLocks noChangeShapeType="1"/>
              </p:cNvSpPr>
              <p:nvPr/>
            </p:nvSpPr>
            <p:spPr bwMode="auto">
              <a:xfrm>
                <a:off x="1649" y="1375"/>
                <a:ext cx="39" cy="8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0"/>
              <p:cNvSpPr>
                <a:spLocks/>
              </p:cNvSpPr>
              <p:nvPr/>
            </p:nvSpPr>
            <p:spPr bwMode="auto">
              <a:xfrm>
                <a:off x="1646" y="1374"/>
                <a:ext cx="42" cy="88"/>
              </a:xfrm>
              <a:custGeom>
                <a:avLst/>
                <a:gdLst>
                  <a:gd name="T0" fmla="*/ 6 w 42"/>
                  <a:gd name="T1" fmla="*/ 0 h 88"/>
                  <a:gd name="T2" fmla="*/ 42 w 42"/>
                  <a:gd name="T3" fmla="*/ 88 h 88"/>
                  <a:gd name="T4" fmla="*/ 0 w 42"/>
                  <a:gd name="T5" fmla="*/ 3 h 88"/>
                  <a:gd name="T6" fmla="*/ 6 w 42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88">
                    <a:moveTo>
                      <a:pt x="6" y="0"/>
                    </a:moveTo>
                    <a:lnTo>
                      <a:pt x="42" y="88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1"/>
              <p:cNvSpPr>
                <a:spLocks/>
              </p:cNvSpPr>
              <p:nvPr/>
            </p:nvSpPr>
            <p:spPr bwMode="auto">
              <a:xfrm>
                <a:off x="1628" y="1382"/>
                <a:ext cx="39" cy="89"/>
              </a:xfrm>
              <a:custGeom>
                <a:avLst/>
                <a:gdLst>
                  <a:gd name="T0" fmla="*/ 0 w 39"/>
                  <a:gd name="T1" fmla="*/ 0 h 89"/>
                  <a:gd name="T2" fmla="*/ 39 w 39"/>
                  <a:gd name="T3" fmla="*/ 89 h 89"/>
                  <a:gd name="T4" fmla="*/ 0 w 39"/>
                  <a:gd name="T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9">
                    <a:moveTo>
                      <a:pt x="0" y="0"/>
                    </a:moveTo>
                    <a:lnTo>
                      <a:pt x="39" y="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Line 12"/>
              <p:cNvSpPr>
                <a:spLocks noChangeShapeType="1"/>
              </p:cNvSpPr>
              <p:nvPr/>
            </p:nvSpPr>
            <p:spPr bwMode="auto">
              <a:xfrm>
                <a:off x="1628" y="1382"/>
                <a:ext cx="39" cy="89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3"/>
              <p:cNvSpPr>
                <a:spLocks/>
              </p:cNvSpPr>
              <p:nvPr/>
            </p:nvSpPr>
            <p:spPr bwMode="auto">
              <a:xfrm>
                <a:off x="1625" y="1381"/>
                <a:ext cx="42" cy="90"/>
              </a:xfrm>
              <a:custGeom>
                <a:avLst/>
                <a:gdLst>
                  <a:gd name="T0" fmla="*/ 6 w 42"/>
                  <a:gd name="T1" fmla="*/ 0 h 90"/>
                  <a:gd name="T2" fmla="*/ 42 w 42"/>
                  <a:gd name="T3" fmla="*/ 90 h 90"/>
                  <a:gd name="T4" fmla="*/ 0 w 42"/>
                  <a:gd name="T5" fmla="*/ 3 h 90"/>
                  <a:gd name="T6" fmla="*/ 6 w 42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90">
                    <a:moveTo>
                      <a:pt x="6" y="0"/>
                    </a:moveTo>
                    <a:lnTo>
                      <a:pt x="42" y="90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4"/>
              <p:cNvSpPr>
                <a:spLocks/>
              </p:cNvSpPr>
              <p:nvPr/>
            </p:nvSpPr>
            <p:spPr bwMode="auto">
              <a:xfrm>
                <a:off x="1607" y="1389"/>
                <a:ext cx="39" cy="89"/>
              </a:xfrm>
              <a:custGeom>
                <a:avLst/>
                <a:gdLst>
                  <a:gd name="T0" fmla="*/ 0 w 39"/>
                  <a:gd name="T1" fmla="*/ 0 h 89"/>
                  <a:gd name="T2" fmla="*/ 39 w 39"/>
                  <a:gd name="T3" fmla="*/ 89 h 89"/>
                  <a:gd name="T4" fmla="*/ 0 w 39"/>
                  <a:gd name="T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9">
                    <a:moveTo>
                      <a:pt x="0" y="0"/>
                    </a:moveTo>
                    <a:lnTo>
                      <a:pt x="39" y="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Line 15"/>
              <p:cNvSpPr>
                <a:spLocks noChangeShapeType="1"/>
              </p:cNvSpPr>
              <p:nvPr/>
            </p:nvSpPr>
            <p:spPr bwMode="auto">
              <a:xfrm>
                <a:off x="1607" y="1389"/>
                <a:ext cx="39" cy="89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1604" y="1388"/>
                <a:ext cx="42" cy="90"/>
              </a:xfrm>
              <a:custGeom>
                <a:avLst/>
                <a:gdLst>
                  <a:gd name="T0" fmla="*/ 6 w 42"/>
                  <a:gd name="T1" fmla="*/ 0 h 90"/>
                  <a:gd name="T2" fmla="*/ 42 w 42"/>
                  <a:gd name="T3" fmla="*/ 90 h 90"/>
                  <a:gd name="T4" fmla="*/ 0 w 42"/>
                  <a:gd name="T5" fmla="*/ 3 h 90"/>
                  <a:gd name="T6" fmla="*/ 6 w 42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90">
                    <a:moveTo>
                      <a:pt x="6" y="0"/>
                    </a:moveTo>
                    <a:lnTo>
                      <a:pt x="42" y="90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7"/>
              <p:cNvSpPr>
                <a:spLocks/>
              </p:cNvSpPr>
              <p:nvPr/>
            </p:nvSpPr>
            <p:spPr bwMode="auto">
              <a:xfrm>
                <a:off x="1589" y="1395"/>
                <a:ext cx="39" cy="88"/>
              </a:xfrm>
              <a:custGeom>
                <a:avLst/>
                <a:gdLst>
                  <a:gd name="T0" fmla="*/ 0 w 39"/>
                  <a:gd name="T1" fmla="*/ 0 h 88"/>
                  <a:gd name="T2" fmla="*/ 39 w 39"/>
                  <a:gd name="T3" fmla="*/ 88 h 88"/>
                  <a:gd name="T4" fmla="*/ 0 w 39"/>
                  <a:gd name="T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8">
                    <a:moveTo>
                      <a:pt x="0" y="0"/>
                    </a:moveTo>
                    <a:lnTo>
                      <a:pt x="39" y="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Line 18"/>
              <p:cNvSpPr>
                <a:spLocks noChangeShapeType="1"/>
              </p:cNvSpPr>
              <p:nvPr/>
            </p:nvSpPr>
            <p:spPr bwMode="auto">
              <a:xfrm>
                <a:off x="1589" y="1395"/>
                <a:ext cx="39" cy="88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9"/>
              <p:cNvSpPr>
                <a:spLocks/>
              </p:cNvSpPr>
              <p:nvPr/>
            </p:nvSpPr>
            <p:spPr bwMode="auto">
              <a:xfrm>
                <a:off x="1586" y="1395"/>
                <a:ext cx="42" cy="88"/>
              </a:xfrm>
              <a:custGeom>
                <a:avLst/>
                <a:gdLst>
                  <a:gd name="T0" fmla="*/ 6 w 42"/>
                  <a:gd name="T1" fmla="*/ 0 h 88"/>
                  <a:gd name="T2" fmla="*/ 42 w 42"/>
                  <a:gd name="T3" fmla="*/ 88 h 88"/>
                  <a:gd name="T4" fmla="*/ 0 w 42"/>
                  <a:gd name="T5" fmla="*/ 1 h 88"/>
                  <a:gd name="T6" fmla="*/ 6 w 42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88">
                    <a:moveTo>
                      <a:pt x="6" y="0"/>
                    </a:moveTo>
                    <a:lnTo>
                      <a:pt x="42" y="88"/>
                    </a:lnTo>
                    <a:lnTo>
                      <a:pt x="0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0"/>
              <p:cNvSpPr>
                <a:spLocks/>
              </p:cNvSpPr>
              <p:nvPr/>
            </p:nvSpPr>
            <p:spPr bwMode="auto">
              <a:xfrm>
                <a:off x="1572" y="1402"/>
                <a:ext cx="35" cy="90"/>
              </a:xfrm>
              <a:custGeom>
                <a:avLst/>
                <a:gdLst>
                  <a:gd name="T0" fmla="*/ 0 w 35"/>
                  <a:gd name="T1" fmla="*/ 0 h 90"/>
                  <a:gd name="T2" fmla="*/ 35 w 35"/>
                  <a:gd name="T3" fmla="*/ 90 h 90"/>
                  <a:gd name="T4" fmla="*/ 0 w 35"/>
                  <a:gd name="T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90">
                    <a:moveTo>
                      <a:pt x="0" y="0"/>
                    </a:moveTo>
                    <a:lnTo>
                      <a:pt x="35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Line 21"/>
              <p:cNvSpPr>
                <a:spLocks noChangeShapeType="1"/>
              </p:cNvSpPr>
              <p:nvPr/>
            </p:nvSpPr>
            <p:spPr bwMode="auto">
              <a:xfrm>
                <a:off x="1572" y="1402"/>
                <a:ext cx="35" cy="9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2"/>
              <p:cNvSpPr>
                <a:spLocks/>
              </p:cNvSpPr>
              <p:nvPr/>
            </p:nvSpPr>
            <p:spPr bwMode="auto">
              <a:xfrm>
                <a:off x="1569" y="1400"/>
                <a:ext cx="38" cy="92"/>
              </a:xfrm>
              <a:custGeom>
                <a:avLst/>
                <a:gdLst>
                  <a:gd name="T0" fmla="*/ 4 w 38"/>
                  <a:gd name="T1" fmla="*/ 0 h 92"/>
                  <a:gd name="T2" fmla="*/ 38 w 38"/>
                  <a:gd name="T3" fmla="*/ 92 h 92"/>
                  <a:gd name="T4" fmla="*/ 0 w 38"/>
                  <a:gd name="T5" fmla="*/ 3 h 92"/>
                  <a:gd name="T6" fmla="*/ 4 w 38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92">
                    <a:moveTo>
                      <a:pt x="4" y="0"/>
                    </a:moveTo>
                    <a:lnTo>
                      <a:pt x="38" y="92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3"/>
              <p:cNvSpPr>
                <a:spLocks/>
              </p:cNvSpPr>
              <p:nvPr/>
            </p:nvSpPr>
            <p:spPr bwMode="auto">
              <a:xfrm>
                <a:off x="1693" y="1361"/>
                <a:ext cx="39" cy="87"/>
              </a:xfrm>
              <a:custGeom>
                <a:avLst/>
                <a:gdLst>
                  <a:gd name="T0" fmla="*/ 0 w 39"/>
                  <a:gd name="T1" fmla="*/ 0 h 87"/>
                  <a:gd name="T2" fmla="*/ 39 w 39"/>
                  <a:gd name="T3" fmla="*/ 87 h 87"/>
                  <a:gd name="T4" fmla="*/ 0 w 39"/>
                  <a:gd name="T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7">
                    <a:moveTo>
                      <a:pt x="0" y="0"/>
                    </a:moveTo>
                    <a:lnTo>
                      <a:pt x="39" y="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Line 24"/>
              <p:cNvSpPr>
                <a:spLocks noChangeShapeType="1"/>
              </p:cNvSpPr>
              <p:nvPr/>
            </p:nvSpPr>
            <p:spPr bwMode="auto">
              <a:xfrm>
                <a:off x="1693" y="1361"/>
                <a:ext cx="39" cy="8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5"/>
              <p:cNvSpPr>
                <a:spLocks/>
              </p:cNvSpPr>
              <p:nvPr/>
            </p:nvSpPr>
            <p:spPr bwMode="auto">
              <a:xfrm>
                <a:off x="1690" y="1360"/>
                <a:ext cx="42" cy="88"/>
              </a:xfrm>
              <a:custGeom>
                <a:avLst/>
                <a:gdLst>
                  <a:gd name="T0" fmla="*/ 5 w 42"/>
                  <a:gd name="T1" fmla="*/ 0 h 88"/>
                  <a:gd name="T2" fmla="*/ 42 w 42"/>
                  <a:gd name="T3" fmla="*/ 88 h 88"/>
                  <a:gd name="T4" fmla="*/ 0 w 42"/>
                  <a:gd name="T5" fmla="*/ 1 h 88"/>
                  <a:gd name="T6" fmla="*/ 5 w 42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88">
                    <a:moveTo>
                      <a:pt x="5" y="0"/>
                    </a:moveTo>
                    <a:lnTo>
                      <a:pt x="42" y="88"/>
                    </a:lnTo>
                    <a:lnTo>
                      <a:pt x="0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6"/>
              <p:cNvSpPr>
                <a:spLocks/>
              </p:cNvSpPr>
              <p:nvPr/>
            </p:nvSpPr>
            <p:spPr bwMode="auto">
              <a:xfrm>
                <a:off x="1715" y="1353"/>
                <a:ext cx="39" cy="88"/>
              </a:xfrm>
              <a:custGeom>
                <a:avLst/>
                <a:gdLst>
                  <a:gd name="T0" fmla="*/ 0 w 39"/>
                  <a:gd name="T1" fmla="*/ 0 h 88"/>
                  <a:gd name="T2" fmla="*/ 39 w 39"/>
                  <a:gd name="T3" fmla="*/ 88 h 88"/>
                  <a:gd name="T4" fmla="*/ 0 w 39"/>
                  <a:gd name="T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8">
                    <a:moveTo>
                      <a:pt x="0" y="0"/>
                    </a:moveTo>
                    <a:lnTo>
                      <a:pt x="39" y="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Line 27"/>
              <p:cNvSpPr>
                <a:spLocks noChangeShapeType="1"/>
              </p:cNvSpPr>
              <p:nvPr/>
            </p:nvSpPr>
            <p:spPr bwMode="auto">
              <a:xfrm>
                <a:off x="1715" y="1353"/>
                <a:ext cx="39" cy="88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8"/>
              <p:cNvSpPr>
                <a:spLocks/>
              </p:cNvSpPr>
              <p:nvPr/>
            </p:nvSpPr>
            <p:spPr bwMode="auto">
              <a:xfrm>
                <a:off x="1712" y="1351"/>
                <a:ext cx="42" cy="90"/>
              </a:xfrm>
              <a:custGeom>
                <a:avLst/>
                <a:gdLst>
                  <a:gd name="T0" fmla="*/ 4 w 42"/>
                  <a:gd name="T1" fmla="*/ 0 h 90"/>
                  <a:gd name="T2" fmla="*/ 42 w 42"/>
                  <a:gd name="T3" fmla="*/ 90 h 90"/>
                  <a:gd name="T4" fmla="*/ 0 w 42"/>
                  <a:gd name="T5" fmla="*/ 3 h 90"/>
                  <a:gd name="T6" fmla="*/ 4 w 42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90">
                    <a:moveTo>
                      <a:pt x="4" y="0"/>
                    </a:moveTo>
                    <a:lnTo>
                      <a:pt x="42" y="90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9"/>
              <p:cNvSpPr>
                <a:spLocks/>
              </p:cNvSpPr>
              <p:nvPr/>
            </p:nvSpPr>
            <p:spPr bwMode="auto">
              <a:xfrm>
                <a:off x="1737" y="1349"/>
                <a:ext cx="40" cy="86"/>
              </a:xfrm>
              <a:custGeom>
                <a:avLst/>
                <a:gdLst>
                  <a:gd name="T0" fmla="*/ 0 w 40"/>
                  <a:gd name="T1" fmla="*/ 0 h 86"/>
                  <a:gd name="T2" fmla="*/ 40 w 40"/>
                  <a:gd name="T3" fmla="*/ 86 h 86"/>
                  <a:gd name="T4" fmla="*/ 0 w 40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86">
                    <a:moveTo>
                      <a:pt x="0" y="0"/>
                    </a:moveTo>
                    <a:lnTo>
                      <a:pt x="40" y="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Line 30"/>
              <p:cNvSpPr>
                <a:spLocks noChangeShapeType="1"/>
              </p:cNvSpPr>
              <p:nvPr/>
            </p:nvSpPr>
            <p:spPr bwMode="auto">
              <a:xfrm>
                <a:off x="1737" y="1349"/>
                <a:ext cx="40" cy="8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1"/>
              <p:cNvSpPr>
                <a:spLocks/>
              </p:cNvSpPr>
              <p:nvPr/>
            </p:nvSpPr>
            <p:spPr bwMode="auto">
              <a:xfrm>
                <a:off x="1736" y="1347"/>
                <a:ext cx="41" cy="88"/>
              </a:xfrm>
              <a:custGeom>
                <a:avLst/>
                <a:gdLst>
                  <a:gd name="T0" fmla="*/ 4 w 41"/>
                  <a:gd name="T1" fmla="*/ 0 h 88"/>
                  <a:gd name="T2" fmla="*/ 41 w 41"/>
                  <a:gd name="T3" fmla="*/ 88 h 88"/>
                  <a:gd name="T4" fmla="*/ 0 w 41"/>
                  <a:gd name="T5" fmla="*/ 2 h 88"/>
                  <a:gd name="T6" fmla="*/ 4 w 41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88">
                    <a:moveTo>
                      <a:pt x="4" y="0"/>
                    </a:moveTo>
                    <a:lnTo>
                      <a:pt x="41" y="88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2"/>
              <p:cNvSpPr>
                <a:spLocks/>
              </p:cNvSpPr>
              <p:nvPr/>
            </p:nvSpPr>
            <p:spPr bwMode="auto">
              <a:xfrm>
                <a:off x="1757" y="1342"/>
                <a:ext cx="41" cy="86"/>
              </a:xfrm>
              <a:custGeom>
                <a:avLst/>
                <a:gdLst>
                  <a:gd name="T0" fmla="*/ 0 w 41"/>
                  <a:gd name="T1" fmla="*/ 0 h 86"/>
                  <a:gd name="T2" fmla="*/ 41 w 41"/>
                  <a:gd name="T3" fmla="*/ 86 h 86"/>
                  <a:gd name="T4" fmla="*/ 0 w 41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6">
                    <a:moveTo>
                      <a:pt x="0" y="0"/>
                    </a:moveTo>
                    <a:lnTo>
                      <a:pt x="41" y="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Line 33"/>
              <p:cNvSpPr>
                <a:spLocks noChangeShapeType="1"/>
              </p:cNvSpPr>
              <p:nvPr/>
            </p:nvSpPr>
            <p:spPr bwMode="auto">
              <a:xfrm>
                <a:off x="1757" y="1342"/>
                <a:ext cx="41" cy="8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34"/>
              <p:cNvSpPr>
                <a:spLocks/>
              </p:cNvSpPr>
              <p:nvPr/>
            </p:nvSpPr>
            <p:spPr bwMode="auto">
              <a:xfrm>
                <a:off x="1756" y="1340"/>
                <a:ext cx="42" cy="88"/>
              </a:xfrm>
              <a:custGeom>
                <a:avLst/>
                <a:gdLst>
                  <a:gd name="T0" fmla="*/ 4 w 42"/>
                  <a:gd name="T1" fmla="*/ 0 h 88"/>
                  <a:gd name="T2" fmla="*/ 42 w 42"/>
                  <a:gd name="T3" fmla="*/ 88 h 88"/>
                  <a:gd name="T4" fmla="*/ 0 w 42"/>
                  <a:gd name="T5" fmla="*/ 3 h 88"/>
                  <a:gd name="T6" fmla="*/ 4 w 42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88">
                    <a:moveTo>
                      <a:pt x="4" y="0"/>
                    </a:moveTo>
                    <a:lnTo>
                      <a:pt x="42" y="88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35"/>
              <p:cNvSpPr>
                <a:spLocks/>
              </p:cNvSpPr>
              <p:nvPr/>
            </p:nvSpPr>
            <p:spPr bwMode="auto">
              <a:xfrm>
                <a:off x="1778" y="1335"/>
                <a:ext cx="39" cy="88"/>
              </a:xfrm>
              <a:custGeom>
                <a:avLst/>
                <a:gdLst>
                  <a:gd name="T0" fmla="*/ 0 w 39"/>
                  <a:gd name="T1" fmla="*/ 0 h 88"/>
                  <a:gd name="T2" fmla="*/ 39 w 39"/>
                  <a:gd name="T3" fmla="*/ 88 h 88"/>
                  <a:gd name="T4" fmla="*/ 0 w 39"/>
                  <a:gd name="T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8">
                    <a:moveTo>
                      <a:pt x="0" y="0"/>
                    </a:moveTo>
                    <a:lnTo>
                      <a:pt x="39" y="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Line 36"/>
              <p:cNvSpPr>
                <a:spLocks noChangeShapeType="1"/>
              </p:cNvSpPr>
              <p:nvPr/>
            </p:nvSpPr>
            <p:spPr bwMode="auto">
              <a:xfrm>
                <a:off x="1778" y="1335"/>
                <a:ext cx="39" cy="88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37"/>
              <p:cNvSpPr>
                <a:spLocks/>
              </p:cNvSpPr>
              <p:nvPr/>
            </p:nvSpPr>
            <p:spPr bwMode="auto">
              <a:xfrm>
                <a:off x="1775" y="1333"/>
                <a:ext cx="42" cy="90"/>
              </a:xfrm>
              <a:custGeom>
                <a:avLst/>
                <a:gdLst>
                  <a:gd name="T0" fmla="*/ 4 w 42"/>
                  <a:gd name="T1" fmla="*/ 0 h 90"/>
                  <a:gd name="T2" fmla="*/ 42 w 42"/>
                  <a:gd name="T3" fmla="*/ 90 h 90"/>
                  <a:gd name="T4" fmla="*/ 0 w 42"/>
                  <a:gd name="T5" fmla="*/ 3 h 90"/>
                  <a:gd name="T6" fmla="*/ 4 w 42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90">
                    <a:moveTo>
                      <a:pt x="4" y="0"/>
                    </a:moveTo>
                    <a:lnTo>
                      <a:pt x="42" y="90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8"/>
              <p:cNvSpPr>
                <a:spLocks/>
              </p:cNvSpPr>
              <p:nvPr/>
            </p:nvSpPr>
            <p:spPr bwMode="auto">
              <a:xfrm>
                <a:off x="1557" y="1433"/>
                <a:ext cx="650" cy="1106"/>
              </a:xfrm>
              <a:custGeom>
                <a:avLst/>
                <a:gdLst>
                  <a:gd name="T0" fmla="*/ 0 w 464"/>
                  <a:gd name="T1" fmla="*/ 83 h 789"/>
                  <a:gd name="T2" fmla="*/ 240 w 464"/>
                  <a:gd name="T3" fmla="*/ 0 h 789"/>
                  <a:gd name="T4" fmla="*/ 456 w 464"/>
                  <a:gd name="T5" fmla="*/ 715 h 789"/>
                  <a:gd name="T6" fmla="*/ 266 w 464"/>
                  <a:gd name="T7" fmla="*/ 777 h 789"/>
                  <a:gd name="T8" fmla="*/ 0 w 464"/>
                  <a:gd name="T9" fmla="*/ 83 h 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4" h="789">
                    <a:moveTo>
                      <a:pt x="0" y="83"/>
                    </a:moveTo>
                    <a:cubicBezTo>
                      <a:pt x="0" y="83"/>
                      <a:pt x="81" y="80"/>
                      <a:pt x="240" y="0"/>
                    </a:cubicBezTo>
                    <a:cubicBezTo>
                      <a:pt x="251" y="10"/>
                      <a:pt x="424" y="584"/>
                      <a:pt x="456" y="715"/>
                    </a:cubicBezTo>
                    <a:cubicBezTo>
                      <a:pt x="464" y="748"/>
                      <a:pt x="275" y="789"/>
                      <a:pt x="266" y="777"/>
                    </a:cubicBezTo>
                    <a:cubicBezTo>
                      <a:pt x="257" y="764"/>
                      <a:pt x="13" y="105"/>
                      <a:pt x="0" y="83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39"/>
              <p:cNvSpPr>
                <a:spLocks/>
              </p:cNvSpPr>
              <p:nvPr/>
            </p:nvSpPr>
            <p:spPr bwMode="auto">
              <a:xfrm>
                <a:off x="1566" y="1433"/>
                <a:ext cx="661" cy="1149"/>
              </a:xfrm>
              <a:custGeom>
                <a:avLst/>
                <a:gdLst>
                  <a:gd name="T0" fmla="*/ 0 w 471"/>
                  <a:gd name="T1" fmla="*/ 102 h 820"/>
                  <a:gd name="T2" fmla="*/ 220 w 471"/>
                  <a:gd name="T3" fmla="*/ 634 h 820"/>
                  <a:gd name="T4" fmla="*/ 391 w 471"/>
                  <a:gd name="T5" fmla="*/ 572 h 820"/>
                  <a:gd name="T6" fmla="*/ 233 w 471"/>
                  <a:gd name="T7" fmla="*/ 0 h 820"/>
                  <a:gd name="T8" fmla="*/ 462 w 471"/>
                  <a:gd name="T9" fmla="*/ 729 h 820"/>
                  <a:gd name="T10" fmla="*/ 237 w 471"/>
                  <a:gd name="T11" fmla="*/ 789 h 820"/>
                  <a:gd name="T12" fmla="*/ 0 w 471"/>
                  <a:gd name="T13" fmla="*/ 102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1" h="820">
                    <a:moveTo>
                      <a:pt x="0" y="102"/>
                    </a:moveTo>
                    <a:cubicBezTo>
                      <a:pt x="0" y="102"/>
                      <a:pt x="207" y="609"/>
                      <a:pt x="220" y="634"/>
                    </a:cubicBezTo>
                    <a:cubicBezTo>
                      <a:pt x="233" y="658"/>
                      <a:pt x="375" y="610"/>
                      <a:pt x="391" y="572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33" y="0"/>
                      <a:pt x="471" y="693"/>
                      <a:pt x="462" y="729"/>
                    </a:cubicBezTo>
                    <a:cubicBezTo>
                      <a:pt x="454" y="765"/>
                      <a:pt x="287" y="820"/>
                      <a:pt x="237" y="789"/>
                    </a:cubicBezTo>
                    <a:cubicBezTo>
                      <a:pt x="188" y="759"/>
                      <a:pt x="0" y="102"/>
                      <a:pt x="0" y="102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0"/>
              <p:cNvSpPr>
                <a:spLocks/>
              </p:cNvSpPr>
              <p:nvPr/>
            </p:nvSpPr>
            <p:spPr bwMode="auto">
              <a:xfrm>
                <a:off x="1520" y="1309"/>
                <a:ext cx="376" cy="253"/>
              </a:xfrm>
              <a:custGeom>
                <a:avLst/>
                <a:gdLst>
                  <a:gd name="T0" fmla="*/ 26 w 268"/>
                  <a:gd name="T1" fmla="*/ 171 h 180"/>
                  <a:gd name="T2" fmla="*/ 3 w 268"/>
                  <a:gd name="T3" fmla="*/ 76 h 180"/>
                  <a:gd name="T4" fmla="*/ 29 w 268"/>
                  <a:gd name="T5" fmla="*/ 67 h 180"/>
                  <a:gd name="T6" fmla="*/ 54 w 268"/>
                  <a:gd name="T7" fmla="*/ 138 h 180"/>
                  <a:gd name="T8" fmla="*/ 225 w 268"/>
                  <a:gd name="T9" fmla="*/ 83 h 180"/>
                  <a:gd name="T10" fmla="*/ 191 w 268"/>
                  <a:gd name="T11" fmla="*/ 13 h 180"/>
                  <a:gd name="T12" fmla="*/ 217 w 268"/>
                  <a:gd name="T13" fmla="*/ 4 h 180"/>
                  <a:gd name="T14" fmla="*/ 266 w 268"/>
                  <a:gd name="T15" fmla="*/ 88 h 180"/>
                  <a:gd name="T16" fmla="*/ 26 w 268"/>
                  <a:gd name="T17" fmla="*/ 171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8" h="180">
                    <a:moveTo>
                      <a:pt x="26" y="171"/>
                    </a:moveTo>
                    <a:cubicBezTo>
                      <a:pt x="26" y="171"/>
                      <a:pt x="0" y="86"/>
                      <a:pt x="3" y="76"/>
                    </a:cubicBezTo>
                    <a:cubicBezTo>
                      <a:pt x="5" y="67"/>
                      <a:pt x="29" y="67"/>
                      <a:pt x="29" y="67"/>
                    </a:cubicBezTo>
                    <a:cubicBezTo>
                      <a:pt x="29" y="67"/>
                      <a:pt x="47" y="135"/>
                      <a:pt x="54" y="138"/>
                    </a:cubicBezTo>
                    <a:cubicBezTo>
                      <a:pt x="83" y="151"/>
                      <a:pt x="223" y="92"/>
                      <a:pt x="225" y="83"/>
                    </a:cubicBezTo>
                    <a:cubicBezTo>
                      <a:pt x="227" y="74"/>
                      <a:pt x="189" y="19"/>
                      <a:pt x="191" y="13"/>
                    </a:cubicBezTo>
                    <a:cubicBezTo>
                      <a:pt x="193" y="8"/>
                      <a:pt x="213" y="0"/>
                      <a:pt x="217" y="4"/>
                    </a:cubicBezTo>
                    <a:cubicBezTo>
                      <a:pt x="221" y="7"/>
                      <a:pt x="264" y="72"/>
                      <a:pt x="266" y="88"/>
                    </a:cubicBezTo>
                    <a:cubicBezTo>
                      <a:pt x="268" y="104"/>
                      <a:pt x="110" y="180"/>
                      <a:pt x="26" y="171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1"/>
              <p:cNvSpPr>
                <a:spLocks/>
              </p:cNvSpPr>
              <p:nvPr/>
            </p:nvSpPr>
            <p:spPr bwMode="auto">
              <a:xfrm>
                <a:off x="1656" y="1567"/>
                <a:ext cx="311" cy="338"/>
              </a:xfrm>
              <a:custGeom>
                <a:avLst/>
                <a:gdLst>
                  <a:gd name="T0" fmla="*/ 0 w 222"/>
                  <a:gd name="T1" fmla="*/ 56 h 241"/>
                  <a:gd name="T2" fmla="*/ 162 w 222"/>
                  <a:gd name="T3" fmla="*/ 0 h 241"/>
                  <a:gd name="T4" fmla="*/ 220 w 222"/>
                  <a:gd name="T5" fmla="*/ 168 h 241"/>
                  <a:gd name="T6" fmla="*/ 62 w 222"/>
                  <a:gd name="T7" fmla="*/ 228 h 241"/>
                  <a:gd name="T8" fmla="*/ 0 w 222"/>
                  <a:gd name="T9" fmla="*/ 56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241">
                    <a:moveTo>
                      <a:pt x="0" y="56"/>
                    </a:moveTo>
                    <a:cubicBezTo>
                      <a:pt x="0" y="56"/>
                      <a:pt x="114" y="33"/>
                      <a:pt x="162" y="0"/>
                    </a:cubicBezTo>
                    <a:cubicBezTo>
                      <a:pt x="162" y="0"/>
                      <a:pt x="217" y="153"/>
                      <a:pt x="220" y="168"/>
                    </a:cubicBezTo>
                    <a:cubicBezTo>
                      <a:pt x="222" y="183"/>
                      <a:pt x="71" y="241"/>
                      <a:pt x="62" y="228"/>
                    </a:cubicBezTo>
                    <a:cubicBezTo>
                      <a:pt x="55" y="217"/>
                      <a:pt x="0" y="56"/>
                      <a:pt x="0" y="56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42"/>
              <p:cNvSpPr>
                <a:spLocks/>
              </p:cNvSpPr>
              <p:nvPr/>
            </p:nvSpPr>
            <p:spPr bwMode="auto">
              <a:xfrm>
                <a:off x="1603" y="1487"/>
                <a:ext cx="297" cy="132"/>
              </a:xfrm>
              <a:custGeom>
                <a:avLst/>
                <a:gdLst>
                  <a:gd name="T0" fmla="*/ 0 w 212"/>
                  <a:gd name="T1" fmla="*/ 71 h 94"/>
                  <a:gd name="T2" fmla="*/ 204 w 212"/>
                  <a:gd name="T3" fmla="*/ 0 h 94"/>
                  <a:gd name="T4" fmla="*/ 212 w 212"/>
                  <a:gd name="T5" fmla="*/ 24 h 94"/>
                  <a:gd name="T6" fmla="*/ 8 w 212"/>
                  <a:gd name="T7" fmla="*/ 94 h 94"/>
                  <a:gd name="T8" fmla="*/ 0 w 212"/>
                  <a:gd name="T9" fmla="*/ 7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94">
                    <a:moveTo>
                      <a:pt x="0" y="71"/>
                    </a:moveTo>
                    <a:cubicBezTo>
                      <a:pt x="0" y="71"/>
                      <a:pt x="116" y="61"/>
                      <a:pt x="204" y="0"/>
                    </a:cubicBezTo>
                    <a:cubicBezTo>
                      <a:pt x="212" y="24"/>
                      <a:pt x="212" y="24"/>
                      <a:pt x="212" y="24"/>
                    </a:cubicBezTo>
                    <a:cubicBezTo>
                      <a:pt x="212" y="24"/>
                      <a:pt x="130" y="82"/>
                      <a:pt x="8" y="94"/>
                    </a:cubicBezTo>
                    <a:lnTo>
                      <a:pt x="0" y="71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43"/>
              <p:cNvSpPr>
                <a:spLocks/>
              </p:cNvSpPr>
              <p:nvPr/>
            </p:nvSpPr>
            <p:spPr bwMode="auto">
              <a:xfrm>
                <a:off x="1929" y="2403"/>
                <a:ext cx="251" cy="103"/>
              </a:xfrm>
              <a:custGeom>
                <a:avLst/>
                <a:gdLst>
                  <a:gd name="T0" fmla="*/ 0 w 179"/>
                  <a:gd name="T1" fmla="*/ 54 h 74"/>
                  <a:gd name="T2" fmla="*/ 173 w 179"/>
                  <a:gd name="T3" fmla="*/ 0 h 74"/>
                  <a:gd name="T4" fmla="*/ 179 w 179"/>
                  <a:gd name="T5" fmla="*/ 20 h 74"/>
                  <a:gd name="T6" fmla="*/ 6 w 179"/>
                  <a:gd name="T7" fmla="*/ 74 h 74"/>
                  <a:gd name="T8" fmla="*/ 0 w 179"/>
                  <a:gd name="T9" fmla="*/ 5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74">
                    <a:moveTo>
                      <a:pt x="0" y="54"/>
                    </a:moveTo>
                    <a:cubicBezTo>
                      <a:pt x="0" y="54"/>
                      <a:pt x="98" y="49"/>
                      <a:pt x="173" y="0"/>
                    </a:cubicBezTo>
                    <a:cubicBezTo>
                      <a:pt x="179" y="20"/>
                      <a:pt x="179" y="20"/>
                      <a:pt x="179" y="20"/>
                    </a:cubicBezTo>
                    <a:cubicBezTo>
                      <a:pt x="179" y="20"/>
                      <a:pt x="109" y="66"/>
                      <a:pt x="6" y="74"/>
                    </a:cubicBez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A89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44"/>
              <p:cNvSpPr>
                <a:spLocks/>
              </p:cNvSpPr>
              <p:nvPr/>
            </p:nvSpPr>
            <p:spPr bwMode="auto">
              <a:xfrm>
                <a:off x="1735" y="1841"/>
                <a:ext cx="253" cy="103"/>
              </a:xfrm>
              <a:custGeom>
                <a:avLst/>
                <a:gdLst>
                  <a:gd name="T0" fmla="*/ 0 w 181"/>
                  <a:gd name="T1" fmla="*/ 54 h 74"/>
                  <a:gd name="T2" fmla="*/ 175 w 181"/>
                  <a:gd name="T3" fmla="*/ 0 h 74"/>
                  <a:gd name="T4" fmla="*/ 181 w 181"/>
                  <a:gd name="T5" fmla="*/ 20 h 74"/>
                  <a:gd name="T6" fmla="*/ 6 w 181"/>
                  <a:gd name="T7" fmla="*/ 74 h 74"/>
                  <a:gd name="T8" fmla="*/ 0 w 181"/>
                  <a:gd name="T9" fmla="*/ 5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74">
                    <a:moveTo>
                      <a:pt x="0" y="54"/>
                    </a:moveTo>
                    <a:cubicBezTo>
                      <a:pt x="0" y="54"/>
                      <a:pt x="98" y="49"/>
                      <a:pt x="175" y="0"/>
                    </a:cubicBezTo>
                    <a:cubicBezTo>
                      <a:pt x="181" y="20"/>
                      <a:pt x="181" y="20"/>
                      <a:pt x="181" y="20"/>
                    </a:cubicBezTo>
                    <a:cubicBezTo>
                      <a:pt x="181" y="20"/>
                      <a:pt x="109" y="66"/>
                      <a:pt x="6" y="74"/>
                    </a:cubicBezTo>
                    <a:lnTo>
                      <a:pt x="0" y="54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5"/>
              <p:cNvSpPr>
                <a:spLocks/>
              </p:cNvSpPr>
              <p:nvPr/>
            </p:nvSpPr>
            <p:spPr bwMode="auto">
              <a:xfrm>
                <a:off x="1121" y="1152"/>
                <a:ext cx="815" cy="386"/>
              </a:xfrm>
              <a:custGeom>
                <a:avLst/>
                <a:gdLst>
                  <a:gd name="T0" fmla="*/ 42 w 582"/>
                  <a:gd name="T1" fmla="*/ 195 h 275"/>
                  <a:gd name="T2" fmla="*/ 288 w 582"/>
                  <a:gd name="T3" fmla="*/ 12 h 275"/>
                  <a:gd name="T4" fmla="*/ 556 w 582"/>
                  <a:gd name="T5" fmla="*/ 79 h 275"/>
                  <a:gd name="T6" fmla="*/ 577 w 582"/>
                  <a:gd name="T7" fmla="*/ 178 h 275"/>
                  <a:gd name="T8" fmla="*/ 520 w 582"/>
                  <a:gd name="T9" fmla="*/ 153 h 275"/>
                  <a:gd name="T10" fmla="*/ 450 w 582"/>
                  <a:gd name="T11" fmla="*/ 132 h 275"/>
                  <a:gd name="T12" fmla="*/ 340 w 582"/>
                  <a:gd name="T13" fmla="*/ 132 h 275"/>
                  <a:gd name="T14" fmla="*/ 149 w 582"/>
                  <a:gd name="T15" fmla="*/ 264 h 275"/>
                  <a:gd name="T16" fmla="*/ 42 w 582"/>
                  <a:gd name="T17" fmla="*/ 19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2" h="275">
                    <a:moveTo>
                      <a:pt x="42" y="195"/>
                    </a:moveTo>
                    <a:cubicBezTo>
                      <a:pt x="42" y="195"/>
                      <a:pt x="226" y="25"/>
                      <a:pt x="288" y="12"/>
                    </a:cubicBezTo>
                    <a:cubicBezTo>
                      <a:pt x="350" y="0"/>
                      <a:pt x="531" y="51"/>
                      <a:pt x="556" y="79"/>
                    </a:cubicBezTo>
                    <a:cubicBezTo>
                      <a:pt x="582" y="108"/>
                      <a:pt x="575" y="170"/>
                      <a:pt x="577" y="178"/>
                    </a:cubicBezTo>
                    <a:cubicBezTo>
                      <a:pt x="580" y="185"/>
                      <a:pt x="553" y="188"/>
                      <a:pt x="520" y="153"/>
                    </a:cubicBezTo>
                    <a:cubicBezTo>
                      <a:pt x="486" y="118"/>
                      <a:pt x="450" y="132"/>
                      <a:pt x="450" y="132"/>
                    </a:cubicBezTo>
                    <a:cubicBezTo>
                      <a:pt x="450" y="132"/>
                      <a:pt x="353" y="143"/>
                      <a:pt x="340" y="132"/>
                    </a:cubicBezTo>
                    <a:cubicBezTo>
                      <a:pt x="340" y="132"/>
                      <a:pt x="298" y="252"/>
                      <a:pt x="149" y="264"/>
                    </a:cubicBezTo>
                    <a:cubicBezTo>
                      <a:pt x="0" y="275"/>
                      <a:pt x="42" y="195"/>
                      <a:pt x="42" y="195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46"/>
              <p:cNvSpPr>
                <a:spLocks/>
              </p:cNvSpPr>
              <p:nvPr/>
            </p:nvSpPr>
            <p:spPr bwMode="auto">
              <a:xfrm>
                <a:off x="1379" y="1332"/>
                <a:ext cx="213" cy="217"/>
              </a:xfrm>
              <a:custGeom>
                <a:avLst/>
                <a:gdLst>
                  <a:gd name="T0" fmla="*/ 0 w 152"/>
                  <a:gd name="T1" fmla="*/ 126 h 155"/>
                  <a:gd name="T2" fmla="*/ 152 w 152"/>
                  <a:gd name="T3" fmla="*/ 0 h 155"/>
                  <a:gd name="T4" fmla="*/ 0 w 152"/>
                  <a:gd name="T5" fmla="*/ 126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155">
                    <a:moveTo>
                      <a:pt x="0" y="126"/>
                    </a:moveTo>
                    <a:cubicBezTo>
                      <a:pt x="0" y="126"/>
                      <a:pt x="100" y="124"/>
                      <a:pt x="152" y="0"/>
                    </a:cubicBezTo>
                    <a:cubicBezTo>
                      <a:pt x="152" y="0"/>
                      <a:pt x="119" y="155"/>
                      <a:pt x="0" y="126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47"/>
              <p:cNvSpPr>
                <a:spLocks/>
              </p:cNvSpPr>
              <p:nvPr/>
            </p:nvSpPr>
            <p:spPr bwMode="auto">
              <a:xfrm>
                <a:off x="2065" y="1134"/>
                <a:ext cx="317" cy="164"/>
              </a:xfrm>
              <a:custGeom>
                <a:avLst/>
                <a:gdLst>
                  <a:gd name="T0" fmla="*/ 22 w 226"/>
                  <a:gd name="T1" fmla="*/ 0 h 117"/>
                  <a:gd name="T2" fmla="*/ 201 w 226"/>
                  <a:gd name="T3" fmla="*/ 4 h 117"/>
                  <a:gd name="T4" fmla="*/ 226 w 226"/>
                  <a:gd name="T5" fmla="*/ 83 h 117"/>
                  <a:gd name="T6" fmla="*/ 16 w 226"/>
                  <a:gd name="T7" fmla="*/ 72 h 117"/>
                  <a:gd name="T8" fmla="*/ 22 w 22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17">
                    <a:moveTo>
                      <a:pt x="22" y="0"/>
                    </a:moveTo>
                    <a:cubicBezTo>
                      <a:pt x="22" y="0"/>
                      <a:pt x="195" y="2"/>
                      <a:pt x="201" y="4"/>
                    </a:cubicBezTo>
                    <a:cubicBezTo>
                      <a:pt x="206" y="7"/>
                      <a:pt x="226" y="83"/>
                      <a:pt x="226" y="83"/>
                    </a:cubicBezTo>
                    <a:cubicBezTo>
                      <a:pt x="226" y="83"/>
                      <a:pt x="64" y="117"/>
                      <a:pt x="16" y="72"/>
                    </a:cubicBezTo>
                    <a:cubicBezTo>
                      <a:pt x="0" y="57"/>
                      <a:pt x="22" y="0"/>
                      <a:pt x="22" y="0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>
                <a:off x="2222" y="1130"/>
                <a:ext cx="9" cy="95"/>
              </a:xfrm>
              <a:custGeom>
                <a:avLst/>
                <a:gdLst>
                  <a:gd name="T0" fmla="*/ 0 w 9"/>
                  <a:gd name="T1" fmla="*/ 0 h 95"/>
                  <a:gd name="T2" fmla="*/ 9 w 9"/>
                  <a:gd name="T3" fmla="*/ 95 h 95"/>
                  <a:gd name="T4" fmla="*/ 0 w 9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5">
                    <a:moveTo>
                      <a:pt x="0" y="0"/>
                    </a:moveTo>
                    <a:lnTo>
                      <a:pt x="9" y="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Line 49"/>
              <p:cNvSpPr>
                <a:spLocks noChangeShapeType="1"/>
              </p:cNvSpPr>
              <p:nvPr/>
            </p:nvSpPr>
            <p:spPr bwMode="auto">
              <a:xfrm>
                <a:off x="2222" y="1130"/>
                <a:ext cx="9" cy="9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50"/>
              <p:cNvSpPr>
                <a:spLocks/>
              </p:cNvSpPr>
              <p:nvPr/>
            </p:nvSpPr>
            <p:spPr bwMode="auto">
              <a:xfrm>
                <a:off x="2220" y="1129"/>
                <a:ext cx="11" cy="96"/>
              </a:xfrm>
              <a:custGeom>
                <a:avLst/>
                <a:gdLst>
                  <a:gd name="T0" fmla="*/ 5 w 11"/>
                  <a:gd name="T1" fmla="*/ 0 h 96"/>
                  <a:gd name="T2" fmla="*/ 11 w 11"/>
                  <a:gd name="T3" fmla="*/ 96 h 96"/>
                  <a:gd name="T4" fmla="*/ 0 w 11"/>
                  <a:gd name="T5" fmla="*/ 1 h 96"/>
                  <a:gd name="T6" fmla="*/ 5 w 11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6">
                    <a:moveTo>
                      <a:pt x="5" y="0"/>
                    </a:moveTo>
                    <a:lnTo>
                      <a:pt x="11" y="96"/>
                    </a:lnTo>
                    <a:lnTo>
                      <a:pt x="0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51"/>
              <p:cNvSpPr>
                <a:spLocks/>
              </p:cNvSpPr>
              <p:nvPr/>
            </p:nvSpPr>
            <p:spPr bwMode="auto">
              <a:xfrm>
                <a:off x="2200" y="1130"/>
                <a:ext cx="8" cy="95"/>
              </a:xfrm>
              <a:custGeom>
                <a:avLst/>
                <a:gdLst>
                  <a:gd name="T0" fmla="*/ 0 w 8"/>
                  <a:gd name="T1" fmla="*/ 0 h 95"/>
                  <a:gd name="T2" fmla="*/ 8 w 8"/>
                  <a:gd name="T3" fmla="*/ 95 h 95"/>
                  <a:gd name="T4" fmla="*/ 0 w 8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5">
                    <a:moveTo>
                      <a:pt x="0" y="0"/>
                    </a:moveTo>
                    <a:lnTo>
                      <a:pt x="8" y="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Line 52"/>
              <p:cNvSpPr>
                <a:spLocks noChangeShapeType="1"/>
              </p:cNvSpPr>
              <p:nvPr/>
            </p:nvSpPr>
            <p:spPr bwMode="auto">
              <a:xfrm>
                <a:off x="2200" y="1130"/>
                <a:ext cx="8" cy="9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3"/>
              <p:cNvSpPr>
                <a:spLocks/>
              </p:cNvSpPr>
              <p:nvPr/>
            </p:nvSpPr>
            <p:spPr bwMode="auto">
              <a:xfrm>
                <a:off x="2197" y="1129"/>
                <a:ext cx="11" cy="96"/>
              </a:xfrm>
              <a:custGeom>
                <a:avLst/>
                <a:gdLst>
                  <a:gd name="T0" fmla="*/ 6 w 11"/>
                  <a:gd name="T1" fmla="*/ 0 h 96"/>
                  <a:gd name="T2" fmla="*/ 11 w 11"/>
                  <a:gd name="T3" fmla="*/ 96 h 96"/>
                  <a:gd name="T4" fmla="*/ 0 w 11"/>
                  <a:gd name="T5" fmla="*/ 1 h 96"/>
                  <a:gd name="T6" fmla="*/ 6 w 11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6">
                    <a:moveTo>
                      <a:pt x="6" y="0"/>
                    </a:moveTo>
                    <a:lnTo>
                      <a:pt x="11" y="96"/>
                    </a:lnTo>
                    <a:lnTo>
                      <a:pt x="0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4"/>
              <p:cNvSpPr>
                <a:spLocks/>
              </p:cNvSpPr>
              <p:nvPr/>
            </p:nvSpPr>
            <p:spPr bwMode="auto">
              <a:xfrm>
                <a:off x="2178" y="1130"/>
                <a:ext cx="8" cy="95"/>
              </a:xfrm>
              <a:custGeom>
                <a:avLst/>
                <a:gdLst>
                  <a:gd name="T0" fmla="*/ 0 w 8"/>
                  <a:gd name="T1" fmla="*/ 0 h 95"/>
                  <a:gd name="T2" fmla="*/ 8 w 8"/>
                  <a:gd name="T3" fmla="*/ 95 h 95"/>
                  <a:gd name="T4" fmla="*/ 0 w 8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5">
                    <a:moveTo>
                      <a:pt x="0" y="0"/>
                    </a:moveTo>
                    <a:lnTo>
                      <a:pt x="8" y="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Line 55"/>
              <p:cNvSpPr>
                <a:spLocks noChangeShapeType="1"/>
              </p:cNvSpPr>
              <p:nvPr/>
            </p:nvSpPr>
            <p:spPr bwMode="auto">
              <a:xfrm>
                <a:off x="2178" y="1130"/>
                <a:ext cx="8" cy="9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56"/>
              <p:cNvSpPr>
                <a:spLocks/>
              </p:cNvSpPr>
              <p:nvPr/>
            </p:nvSpPr>
            <p:spPr bwMode="auto">
              <a:xfrm>
                <a:off x="2175" y="1129"/>
                <a:ext cx="11" cy="96"/>
              </a:xfrm>
              <a:custGeom>
                <a:avLst/>
                <a:gdLst>
                  <a:gd name="T0" fmla="*/ 5 w 11"/>
                  <a:gd name="T1" fmla="*/ 0 h 96"/>
                  <a:gd name="T2" fmla="*/ 11 w 11"/>
                  <a:gd name="T3" fmla="*/ 96 h 96"/>
                  <a:gd name="T4" fmla="*/ 0 w 11"/>
                  <a:gd name="T5" fmla="*/ 1 h 96"/>
                  <a:gd name="T6" fmla="*/ 5 w 11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6">
                    <a:moveTo>
                      <a:pt x="5" y="0"/>
                    </a:moveTo>
                    <a:lnTo>
                      <a:pt x="11" y="96"/>
                    </a:lnTo>
                    <a:lnTo>
                      <a:pt x="0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57"/>
              <p:cNvSpPr>
                <a:spLocks/>
              </p:cNvSpPr>
              <p:nvPr/>
            </p:nvSpPr>
            <p:spPr bwMode="auto">
              <a:xfrm>
                <a:off x="2155" y="1130"/>
                <a:ext cx="8" cy="95"/>
              </a:xfrm>
              <a:custGeom>
                <a:avLst/>
                <a:gdLst>
                  <a:gd name="T0" fmla="*/ 0 w 8"/>
                  <a:gd name="T1" fmla="*/ 0 h 95"/>
                  <a:gd name="T2" fmla="*/ 8 w 8"/>
                  <a:gd name="T3" fmla="*/ 95 h 95"/>
                  <a:gd name="T4" fmla="*/ 0 w 8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5">
                    <a:moveTo>
                      <a:pt x="0" y="0"/>
                    </a:moveTo>
                    <a:lnTo>
                      <a:pt x="8" y="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Line 58"/>
              <p:cNvSpPr>
                <a:spLocks noChangeShapeType="1"/>
              </p:cNvSpPr>
              <p:nvPr/>
            </p:nvSpPr>
            <p:spPr bwMode="auto">
              <a:xfrm>
                <a:off x="2155" y="1130"/>
                <a:ext cx="8" cy="9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59"/>
              <p:cNvSpPr>
                <a:spLocks/>
              </p:cNvSpPr>
              <p:nvPr/>
            </p:nvSpPr>
            <p:spPr bwMode="auto">
              <a:xfrm>
                <a:off x="2152" y="1129"/>
                <a:ext cx="11" cy="96"/>
              </a:xfrm>
              <a:custGeom>
                <a:avLst/>
                <a:gdLst>
                  <a:gd name="T0" fmla="*/ 6 w 11"/>
                  <a:gd name="T1" fmla="*/ 0 h 96"/>
                  <a:gd name="T2" fmla="*/ 11 w 11"/>
                  <a:gd name="T3" fmla="*/ 96 h 96"/>
                  <a:gd name="T4" fmla="*/ 0 w 11"/>
                  <a:gd name="T5" fmla="*/ 1 h 96"/>
                  <a:gd name="T6" fmla="*/ 6 w 11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6">
                    <a:moveTo>
                      <a:pt x="6" y="0"/>
                    </a:moveTo>
                    <a:lnTo>
                      <a:pt x="11" y="96"/>
                    </a:lnTo>
                    <a:lnTo>
                      <a:pt x="0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60"/>
              <p:cNvSpPr>
                <a:spLocks/>
              </p:cNvSpPr>
              <p:nvPr/>
            </p:nvSpPr>
            <p:spPr bwMode="auto">
              <a:xfrm>
                <a:off x="2135" y="1130"/>
                <a:ext cx="10" cy="95"/>
              </a:xfrm>
              <a:custGeom>
                <a:avLst/>
                <a:gdLst>
                  <a:gd name="T0" fmla="*/ 0 w 10"/>
                  <a:gd name="T1" fmla="*/ 0 h 95"/>
                  <a:gd name="T2" fmla="*/ 10 w 10"/>
                  <a:gd name="T3" fmla="*/ 95 h 95"/>
                  <a:gd name="T4" fmla="*/ 0 w 10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5">
                    <a:moveTo>
                      <a:pt x="0" y="0"/>
                    </a:moveTo>
                    <a:lnTo>
                      <a:pt x="10" y="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Line 61"/>
              <p:cNvSpPr>
                <a:spLocks noChangeShapeType="1"/>
              </p:cNvSpPr>
              <p:nvPr/>
            </p:nvSpPr>
            <p:spPr bwMode="auto">
              <a:xfrm>
                <a:off x="2135" y="1130"/>
                <a:ext cx="10" cy="9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62"/>
              <p:cNvSpPr>
                <a:spLocks/>
              </p:cNvSpPr>
              <p:nvPr/>
            </p:nvSpPr>
            <p:spPr bwMode="auto">
              <a:xfrm>
                <a:off x="2133" y="1129"/>
                <a:ext cx="12" cy="96"/>
              </a:xfrm>
              <a:custGeom>
                <a:avLst/>
                <a:gdLst>
                  <a:gd name="T0" fmla="*/ 5 w 12"/>
                  <a:gd name="T1" fmla="*/ 0 h 96"/>
                  <a:gd name="T2" fmla="*/ 12 w 12"/>
                  <a:gd name="T3" fmla="*/ 96 h 96"/>
                  <a:gd name="T4" fmla="*/ 0 w 12"/>
                  <a:gd name="T5" fmla="*/ 1 h 96"/>
                  <a:gd name="T6" fmla="*/ 5 w 12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6">
                    <a:moveTo>
                      <a:pt x="5" y="0"/>
                    </a:moveTo>
                    <a:lnTo>
                      <a:pt x="12" y="96"/>
                    </a:lnTo>
                    <a:lnTo>
                      <a:pt x="0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63"/>
              <p:cNvSpPr>
                <a:spLocks/>
              </p:cNvSpPr>
              <p:nvPr/>
            </p:nvSpPr>
            <p:spPr bwMode="auto">
              <a:xfrm>
                <a:off x="2117" y="1130"/>
                <a:ext cx="4" cy="97"/>
              </a:xfrm>
              <a:custGeom>
                <a:avLst/>
                <a:gdLst>
                  <a:gd name="T0" fmla="*/ 0 w 4"/>
                  <a:gd name="T1" fmla="*/ 0 h 97"/>
                  <a:gd name="T2" fmla="*/ 4 w 4"/>
                  <a:gd name="T3" fmla="*/ 97 h 97"/>
                  <a:gd name="T4" fmla="*/ 0 w 4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7">
                    <a:moveTo>
                      <a:pt x="0" y="0"/>
                    </a:moveTo>
                    <a:lnTo>
                      <a:pt x="4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Line 64"/>
              <p:cNvSpPr>
                <a:spLocks noChangeShapeType="1"/>
              </p:cNvSpPr>
              <p:nvPr/>
            </p:nvSpPr>
            <p:spPr bwMode="auto">
              <a:xfrm>
                <a:off x="2117" y="1130"/>
                <a:ext cx="4" cy="9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65"/>
              <p:cNvSpPr>
                <a:spLocks/>
              </p:cNvSpPr>
              <p:nvPr/>
            </p:nvSpPr>
            <p:spPr bwMode="auto">
              <a:xfrm>
                <a:off x="2114" y="1130"/>
                <a:ext cx="7" cy="97"/>
              </a:xfrm>
              <a:custGeom>
                <a:avLst/>
                <a:gdLst>
                  <a:gd name="T0" fmla="*/ 6 w 7"/>
                  <a:gd name="T1" fmla="*/ 0 h 97"/>
                  <a:gd name="T2" fmla="*/ 7 w 7"/>
                  <a:gd name="T3" fmla="*/ 97 h 97"/>
                  <a:gd name="T4" fmla="*/ 0 w 7"/>
                  <a:gd name="T5" fmla="*/ 0 h 97"/>
                  <a:gd name="T6" fmla="*/ 6 w 7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7">
                    <a:moveTo>
                      <a:pt x="6" y="0"/>
                    </a:moveTo>
                    <a:lnTo>
                      <a:pt x="7" y="97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66"/>
              <p:cNvSpPr>
                <a:spLocks/>
              </p:cNvSpPr>
              <p:nvPr/>
            </p:nvSpPr>
            <p:spPr bwMode="auto">
              <a:xfrm>
                <a:off x="2245" y="1130"/>
                <a:ext cx="8" cy="95"/>
              </a:xfrm>
              <a:custGeom>
                <a:avLst/>
                <a:gdLst>
                  <a:gd name="T0" fmla="*/ 0 w 8"/>
                  <a:gd name="T1" fmla="*/ 0 h 95"/>
                  <a:gd name="T2" fmla="*/ 8 w 8"/>
                  <a:gd name="T3" fmla="*/ 95 h 95"/>
                  <a:gd name="T4" fmla="*/ 0 w 8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5">
                    <a:moveTo>
                      <a:pt x="0" y="0"/>
                    </a:moveTo>
                    <a:lnTo>
                      <a:pt x="8" y="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Line 67"/>
              <p:cNvSpPr>
                <a:spLocks noChangeShapeType="1"/>
              </p:cNvSpPr>
              <p:nvPr/>
            </p:nvSpPr>
            <p:spPr bwMode="auto">
              <a:xfrm>
                <a:off x="2245" y="1130"/>
                <a:ext cx="8" cy="9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8"/>
              <p:cNvSpPr>
                <a:spLocks/>
              </p:cNvSpPr>
              <p:nvPr/>
            </p:nvSpPr>
            <p:spPr bwMode="auto">
              <a:xfrm>
                <a:off x="2242" y="1130"/>
                <a:ext cx="11" cy="95"/>
              </a:xfrm>
              <a:custGeom>
                <a:avLst/>
                <a:gdLst>
                  <a:gd name="T0" fmla="*/ 6 w 11"/>
                  <a:gd name="T1" fmla="*/ 0 h 95"/>
                  <a:gd name="T2" fmla="*/ 11 w 11"/>
                  <a:gd name="T3" fmla="*/ 95 h 95"/>
                  <a:gd name="T4" fmla="*/ 0 w 11"/>
                  <a:gd name="T5" fmla="*/ 0 h 95"/>
                  <a:gd name="T6" fmla="*/ 6 w 11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5">
                    <a:moveTo>
                      <a:pt x="6" y="0"/>
                    </a:moveTo>
                    <a:lnTo>
                      <a:pt x="11" y="95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69"/>
              <p:cNvSpPr>
                <a:spLocks/>
              </p:cNvSpPr>
              <p:nvPr/>
            </p:nvSpPr>
            <p:spPr bwMode="auto">
              <a:xfrm>
                <a:off x="2269" y="1130"/>
                <a:ext cx="8" cy="95"/>
              </a:xfrm>
              <a:custGeom>
                <a:avLst/>
                <a:gdLst>
                  <a:gd name="T0" fmla="*/ 0 w 8"/>
                  <a:gd name="T1" fmla="*/ 0 h 95"/>
                  <a:gd name="T2" fmla="*/ 8 w 8"/>
                  <a:gd name="T3" fmla="*/ 95 h 95"/>
                  <a:gd name="T4" fmla="*/ 0 w 8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5">
                    <a:moveTo>
                      <a:pt x="0" y="0"/>
                    </a:moveTo>
                    <a:lnTo>
                      <a:pt x="8" y="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Line 70"/>
              <p:cNvSpPr>
                <a:spLocks noChangeShapeType="1"/>
              </p:cNvSpPr>
              <p:nvPr/>
            </p:nvSpPr>
            <p:spPr bwMode="auto">
              <a:xfrm>
                <a:off x="2269" y="1130"/>
                <a:ext cx="8" cy="9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71"/>
              <p:cNvSpPr>
                <a:spLocks/>
              </p:cNvSpPr>
              <p:nvPr/>
            </p:nvSpPr>
            <p:spPr bwMode="auto">
              <a:xfrm>
                <a:off x="2266" y="1130"/>
                <a:ext cx="11" cy="95"/>
              </a:xfrm>
              <a:custGeom>
                <a:avLst/>
                <a:gdLst>
                  <a:gd name="T0" fmla="*/ 5 w 11"/>
                  <a:gd name="T1" fmla="*/ 0 h 95"/>
                  <a:gd name="T2" fmla="*/ 11 w 11"/>
                  <a:gd name="T3" fmla="*/ 95 h 95"/>
                  <a:gd name="T4" fmla="*/ 0 w 11"/>
                  <a:gd name="T5" fmla="*/ 0 h 95"/>
                  <a:gd name="T6" fmla="*/ 5 w 11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5">
                    <a:moveTo>
                      <a:pt x="5" y="0"/>
                    </a:moveTo>
                    <a:lnTo>
                      <a:pt x="11" y="95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72"/>
              <p:cNvSpPr>
                <a:spLocks/>
              </p:cNvSpPr>
              <p:nvPr/>
            </p:nvSpPr>
            <p:spPr bwMode="auto">
              <a:xfrm>
                <a:off x="2292" y="1133"/>
                <a:ext cx="9" cy="96"/>
              </a:xfrm>
              <a:custGeom>
                <a:avLst/>
                <a:gdLst>
                  <a:gd name="T0" fmla="*/ 0 w 9"/>
                  <a:gd name="T1" fmla="*/ 0 h 96"/>
                  <a:gd name="T2" fmla="*/ 9 w 9"/>
                  <a:gd name="T3" fmla="*/ 96 h 96"/>
                  <a:gd name="T4" fmla="*/ 0 w 9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6">
                    <a:moveTo>
                      <a:pt x="0" y="0"/>
                    </a:moveTo>
                    <a:lnTo>
                      <a:pt x="9" y="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73"/>
              <p:cNvSpPr>
                <a:spLocks noChangeShapeType="1"/>
              </p:cNvSpPr>
              <p:nvPr/>
            </p:nvSpPr>
            <p:spPr bwMode="auto">
              <a:xfrm>
                <a:off x="2292" y="1133"/>
                <a:ext cx="9" cy="9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4"/>
              <p:cNvSpPr>
                <a:spLocks/>
              </p:cNvSpPr>
              <p:nvPr/>
            </p:nvSpPr>
            <p:spPr bwMode="auto">
              <a:xfrm>
                <a:off x="2290" y="1133"/>
                <a:ext cx="11" cy="96"/>
              </a:xfrm>
              <a:custGeom>
                <a:avLst/>
                <a:gdLst>
                  <a:gd name="T0" fmla="*/ 5 w 11"/>
                  <a:gd name="T1" fmla="*/ 0 h 96"/>
                  <a:gd name="T2" fmla="*/ 11 w 11"/>
                  <a:gd name="T3" fmla="*/ 96 h 96"/>
                  <a:gd name="T4" fmla="*/ 0 w 11"/>
                  <a:gd name="T5" fmla="*/ 0 h 96"/>
                  <a:gd name="T6" fmla="*/ 5 w 11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6">
                    <a:moveTo>
                      <a:pt x="5" y="0"/>
                    </a:moveTo>
                    <a:lnTo>
                      <a:pt x="11" y="96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5"/>
              <p:cNvSpPr>
                <a:spLocks/>
              </p:cNvSpPr>
              <p:nvPr/>
            </p:nvSpPr>
            <p:spPr bwMode="auto">
              <a:xfrm>
                <a:off x="2313" y="1133"/>
                <a:ext cx="9" cy="96"/>
              </a:xfrm>
              <a:custGeom>
                <a:avLst/>
                <a:gdLst>
                  <a:gd name="T0" fmla="*/ 0 w 9"/>
                  <a:gd name="T1" fmla="*/ 0 h 96"/>
                  <a:gd name="T2" fmla="*/ 9 w 9"/>
                  <a:gd name="T3" fmla="*/ 96 h 96"/>
                  <a:gd name="T4" fmla="*/ 0 w 9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6">
                    <a:moveTo>
                      <a:pt x="0" y="0"/>
                    </a:moveTo>
                    <a:lnTo>
                      <a:pt x="9" y="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76"/>
              <p:cNvSpPr>
                <a:spLocks noChangeShapeType="1"/>
              </p:cNvSpPr>
              <p:nvPr/>
            </p:nvSpPr>
            <p:spPr bwMode="auto">
              <a:xfrm>
                <a:off x="2313" y="1133"/>
                <a:ext cx="9" cy="9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7"/>
              <p:cNvSpPr>
                <a:spLocks/>
              </p:cNvSpPr>
              <p:nvPr/>
            </p:nvSpPr>
            <p:spPr bwMode="auto">
              <a:xfrm>
                <a:off x="2311" y="1133"/>
                <a:ext cx="11" cy="96"/>
              </a:xfrm>
              <a:custGeom>
                <a:avLst/>
                <a:gdLst>
                  <a:gd name="T0" fmla="*/ 5 w 11"/>
                  <a:gd name="T1" fmla="*/ 0 h 96"/>
                  <a:gd name="T2" fmla="*/ 11 w 11"/>
                  <a:gd name="T3" fmla="*/ 96 h 96"/>
                  <a:gd name="T4" fmla="*/ 0 w 11"/>
                  <a:gd name="T5" fmla="*/ 0 h 96"/>
                  <a:gd name="T6" fmla="*/ 5 w 11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6">
                    <a:moveTo>
                      <a:pt x="5" y="0"/>
                    </a:moveTo>
                    <a:lnTo>
                      <a:pt x="11" y="96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78"/>
              <p:cNvSpPr>
                <a:spLocks/>
              </p:cNvSpPr>
              <p:nvPr/>
            </p:nvSpPr>
            <p:spPr bwMode="auto">
              <a:xfrm>
                <a:off x="2335" y="1133"/>
                <a:ext cx="8" cy="96"/>
              </a:xfrm>
              <a:custGeom>
                <a:avLst/>
                <a:gdLst>
                  <a:gd name="T0" fmla="*/ 0 w 8"/>
                  <a:gd name="T1" fmla="*/ 0 h 96"/>
                  <a:gd name="T2" fmla="*/ 8 w 8"/>
                  <a:gd name="T3" fmla="*/ 96 h 96"/>
                  <a:gd name="T4" fmla="*/ 0 w 8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6">
                    <a:moveTo>
                      <a:pt x="0" y="0"/>
                    </a:moveTo>
                    <a:lnTo>
                      <a:pt x="8" y="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79"/>
              <p:cNvSpPr>
                <a:spLocks noChangeShapeType="1"/>
              </p:cNvSpPr>
              <p:nvPr/>
            </p:nvSpPr>
            <p:spPr bwMode="auto">
              <a:xfrm>
                <a:off x="2335" y="1133"/>
                <a:ext cx="8" cy="9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80"/>
              <p:cNvSpPr>
                <a:spLocks/>
              </p:cNvSpPr>
              <p:nvPr/>
            </p:nvSpPr>
            <p:spPr bwMode="auto">
              <a:xfrm>
                <a:off x="2332" y="1133"/>
                <a:ext cx="11" cy="96"/>
              </a:xfrm>
              <a:custGeom>
                <a:avLst/>
                <a:gdLst>
                  <a:gd name="T0" fmla="*/ 5 w 11"/>
                  <a:gd name="T1" fmla="*/ 0 h 96"/>
                  <a:gd name="T2" fmla="*/ 11 w 11"/>
                  <a:gd name="T3" fmla="*/ 96 h 96"/>
                  <a:gd name="T4" fmla="*/ 0 w 11"/>
                  <a:gd name="T5" fmla="*/ 0 h 96"/>
                  <a:gd name="T6" fmla="*/ 5 w 11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6">
                    <a:moveTo>
                      <a:pt x="5" y="0"/>
                    </a:moveTo>
                    <a:lnTo>
                      <a:pt x="11" y="96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81"/>
              <p:cNvSpPr>
                <a:spLocks/>
              </p:cNvSpPr>
              <p:nvPr/>
            </p:nvSpPr>
            <p:spPr bwMode="auto">
              <a:xfrm>
                <a:off x="2056" y="1263"/>
                <a:ext cx="365" cy="1093"/>
              </a:xfrm>
              <a:custGeom>
                <a:avLst/>
                <a:gdLst>
                  <a:gd name="T0" fmla="*/ 0 w 261"/>
                  <a:gd name="T1" fmla="*/ 0 h 780"/>
                  <a:gd name="T2" fmla="*/ 254 w 261"/>
                  <a:gd name="T3" fmla="*/ 0 h 780"/>
                  <a:gd name="T4" fmla="*/ 225 w 261"/>
                  <a:gd name="T5" fmla="*/ 747 h 780"/>
                  <a:gd name="T6" fmla="*/ 25 w 261"/>
                  <a:gd name="T7" fmla="*/ 743 h 780"/>
                  <a:gd name="T8" fmla="*/ 0 w 261"/>
                  <a:gd name="T9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780">
                    <a:moveTo>
                      <a:pt x="0" y="0"/>
                    </a:moveTo>
                    <a:cubicBezTo>
                      <a:pt x="0" y="0"/>
                      <a:pt x="77" y="24"/>
                      <a:pt x="254" y="0"/>
                    </a:cubicBezTo>
                    <a:cubicBezTo>
                      <a:pt x="261" y="13"/>
                      <a:pt x="237" y="613"/>
                      <a:pt x="225" y="747"/>
                    </a:cubicBezTo>
                    <a:cubicBezTo>
                      <a:pt x="222" y="780"/>
                      <a:pt x="29" y="758"/>
                      <a:pt x="25" y="743"/>
                    </a:cubicBezTo>
                    <a:cubicBezTo>
                      <a:pt x="20" y="728"/>
                      <a:pt x="4" y="25"/>
                      <a:pt x="0" y="0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82"/>
              <p:cNvSpPr>
                <a:spLocks/>
              </p:cNvSpPr>
              <p:nvPr/>
            </p:nvSpPr>
            <p:spPr bwMode="auto">
              <a:xfrm>
                <a:off x="2004" y="1263"/>
                <a:ext cx="408" cy="1114"/>
              </a:xfrm>
              <a:custGeom>
                <a:avLst/>
                <a:gdLst>
                  <a:gd name="T0" fmla="*/ 37 w 291"/>
                  <a:gd name="T1" fmla="*/ 20 h 795"/>
                  <a:gd name="T2" fmla="*/ 71 w 291"/>
                  <a:gd name="T3" fmla="*/ 595 h 795"/>
                  <a:gd name="T4" fmla="*/ 253 w 291"/>
                  <a:gd name="T5" fmla="*/ 593 h 795"/>
                  <a:gd name="T6" fmla="*/ 291 w 291"/>
                  <a:gd name="T7" fmla="*/ 0 h 795"/>
                  <a:gd name="T8" fmla="*/ 270 w 291"/>
                  <a:gd name="T9" fmla="*/ 764 h 795"/>
                  <a:gd name="T10" fmla="*/ 37 w 291"/>
                  <a:gd name="T11" fmla="*/ 748 h 795"/>
                  <a:gd name="T12" fmla="*/ 37 w 291"/>
                  <a:gd name="T13" fmla="*/ 20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1" h="795">
                    <a:moveTo>
                      <a:pt x="37" y="20"/>
                    </a:moveTo>
                    <a:cubicBezTo>
                      <a:pt x="37" y="20"/>
                      <a:pt x="67" y="568"/>
                      <a:pt x="71" y="595"/>
                    </a:cubicBezTo>
                    <a:cubicBezTo>
                      <a:pt x="76" y="623"/>
                      <a:pt x="226" y="623"/>
                      <a:pt x="253" y="593"/>
                    </a:cubicBezTo>
                    <a:cubicBezTo>
                      <a:pt x="291" y="0"/>
                      <a:pt x="291" y="0"/>
                      <a:pt x="291" y="0"/>
                    </a:cubicBezTo>
                    <a:cubicBezTo>
                      <a:pt x="291" y="0"/>
                      <a:pt x="289" y="733"/>
                      <a:pt x="270" y="764"/>
                    </a:cubicBezTo>
                    <a:cubicBezTo>
                      <a:pt x="250" y="795"/>
                      <a:pt x="74" y="793"/>
                      <a:pt x="37" y="748"/>
                    </a:cubicBezTo>
                    <a:cubicBezTo>
                      <a:pt x="0" y="703"/>
                      <a:pt x="37" y="20"/>
                      <a:pt x="37" y="2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83"/>
              <p:cNvSpPr>
                <a:spLocks/>
              </p:cNvSpPr>
              <p:nvPr/>
            </p:nvSpPr>
            <p:spPr bwMode="auto">
              <a:xfrm>
                <a:off x="2056" y="1116"/>
                <a:ext cx="360" cy="198"/>
              </a:xfrm>
              <a:custGeom>
                <a:avLst/>
                <a:gdLst>
                  <a:gd name="T0" fmla="*/ 0 w 257"/>
                  <a:gd name="T1" fmla="*/ 105 h 141"/>
                  <a:gd name="T2" fmla="*/ 9 w 257"/>
                  <a:gd name="T3" fmla="*/ 9 h 141"/>
                  <a:gd name="T4" fmla="*/ 37 w 257"/>
                  <a:gd name="T5" fmla="*/ 9 h 141"/>
                  <a:gd name="T6" fmla="*/ 37 w 257"/>
                  <a:gd name="T7" fmla="*/ 84 h 141"/>
                  <a:gd name="T8" fmla="*/ 217 w 257"/>
                  <a:gd name="T9" fmla="*/ 87 h 141"/>
                  <a:gd name="T10" fmla="*/ 208 w 257"/>
                  <a:gd name="T11" fmla="*/ 10 h 141"/>
                  <a:gd name="T12" fmla="*/ 235 w 257"/>
                  <a:gd name="T13" fmla="*/ 10 h 141"/>
                  <a:gd name="T14" fmla="*/ 254 w 257"/>
                  <a:gd name="T15" fmla="*/ 105 h 141"/>
                  <a:gd name="T16" fmla="*/ 0 w 257"/>
                  <a:gd name="T17" fmla="*/ 10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7" h="141">
                    <a:moveTo>
                      <a:pt x="0" y="105"/>
                    </a:moveTo>
                    <a:cubicBezTo>
                      <a:pt x="0" y="105"/>
                      <a:pt x="3" y="17"/>
                      <a:pt x="9" y="9"/>
                    </a:cubicBezTo>
                    <a:cubicBezTo>
                      <a:pt x="14" y="0"/>
                      <a:pt x="37" y="9"/>
                      <a:pt x="37" y="9"/>
                    </a:cubicBezTo>
                    <a:cubicBezTo>
                      <a:pt x="37" y="9"/>
                      <a:pt x="31" y="78"/>
                      <a:pt x="37" y="84"/>
                    </a:cubicBezTo>
                    <a:cubicBezTo>
                      <a:pt x="60" y="105"/>
                      <a:pt x="212" y="95"/>
                      <a:pt x="217" y="87"/>
                    </a:cubicBezTo>
                    <a:cubicBezTo>
                      <a:pt x="221" y="80"/>
                      <a:pt x="204" y="15"/>
                      <a:pt x="208" y="10"/>
                    </a:cubicBezTo>
                    <a:cubicBezTo>
                      <a:pt x="211" y="6"/>
                      <a:pt x="232" y="5"/>
                      <a:pt x="235" y="10"/>
                    </a:cubicBezTo>
                    <a:cubicBezTo>
                      <a:pt x="238" y="14"/>
                      <a:pt x="257" y="90"/>
                      <a:pt x="254" y="105"/>
                    </a:cubicBezTo>
                    <a:cubicBezTo>
                      <a:pt x="251" y="121"/>
                      <a:pt x="77" y="141"/>
                      <a:pt x="0" y="105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84"/>
              <p:cNvSpPr>
                <a:spLocks/>
              </p:cNvSpPr>
              <p:nvPr/>
            </p:nvSpPr>
            <p:spPr bwMode="auto">
              <a:xfrm>
                <a:off x="2117" y="1388"/>
                <a:ext cx="244" cy="276"/>
              </a:xfrm>
              <a:custGeom>
                <a:avLst/>
                <a:gdLst>
                  <a:gd name="T0" fmla="*/ 0 w 174"/>
                  <a:gd name="T1" fmla="*/ 0 h 197"/>
                  <a:gd name="T2" fmla="*/ 172 w 174"/>
                  <a:gd name="T3" fmla="*/ 0 h 197"/>
                  <a:gd name="T4" fmla="*/ 172 w 174"/>
                  <a:gd name="T5" fmla="*/ 178 h 197"/>
                  <a:gd name="T6" fmla="*/ 3 w 174"/>
                  <a:gd name="T7" fmla="*/ 183 h 197"/>
                  <a:gd name="T8" fmla="*/ 0 w 174"/>
                  <a:gd name="T9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197">
                    <a:moveTo>
                      <a:pt x="0" y="0"/>
                    </a:moveTo>
                    <a:cubicBezTo>
                      <a:pt x="0" y="0"/>
                      <a:pt x="115" y="15"/>
                      <a:pt x="172" y="0"/>
                    </a:cubicBezTo>
                    <a:cubicBezTo>
                      <a:pt x="172" y="0"/>
                      <a:pt x="174" y="163"/>
                      <a:pt x="172" y="178"/>
                    </a:cubicBezTo>
                    <a:cubicBezTo>
                      <a:pt x="169" y="193"/>
                      <a:pt x="7" y="197"/>
                      <a:pt x="3" y="183"/>
                    </a:cubicBezTo>
                    <a:cubicBezTo>
                      <a:pt x="0" y="170"/>
                      <a:pt x="0" y="0"/>
                      <a:pt x="0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5"/>
              <p:cNvSpPr>
                <a:spLocks/>
              </p:cNvSpPr>
              <p:nvPr/>
            </p:nvSpPr>
            <p:spPr bwMode="auto">
              <a:xfrm>
                <a:off x="2088" y="1315"/>
                <a:ext cx="301" cy="73"/>
              </a:xfrm>
              <a:custGeom>
                <a:avLst/>
                <a:gdLst>
                  <a:gd name="T0" fmla="*/ 0 w 215"/>
                  <a:gd name="T1" fmla="*/ 0 h 52"/>
                  <a:gd name="T2" fmla="*/ 215 w 215"/>
                  <a:gd name="T3" fmla="*/ 0 h 52"/>
                  <a:gd name="T4" fmla="*/ 215 w 215"/>
                  <a:gd name="T5" fmla="*/ 25 h 52"/>
                  <a:gd name="T6" fmla="*/ 0 w 215"/>
                  <a:gd name="T7" fmla="*/ 25 h 52"/>
                  <a:gd name="T8" fmla="*/ 0 w 215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52">
                    <a:moveTo>
                      <a:pt x="0" y="0"/>
                    </a:moveTo>
                    <a:cubicBezTo>
                      <a:pt x="0" y="0"/>
                      <a:pt x="112" y="28"/>
                      <a:pt x="215" y="0"/>
                    </a:cubicBezTo>
                    <a:cubicBezTo>
                      <a:pt x="215" y="25"/>
                      <a:pt x="215" y="25"/>
                      <a:pt x="215" y="25"/>
                    </a:cubicBezTo>
                    <a:cubicBezTo>
                      <a:pt x="215" y="25"/>
                      <a:pt x="118" y="52"/>
                      <a:pt x="0" y="2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6"/>
              <p:cNvSpPr>
                <a:spLocks/>
              </p:cNvSpPr>
              <p:nvPr/>
            </p:nvSpPr>
            <p:spPr bwMode="auto">
              <a:xfrm>
                <a:off x="2103" y="2264"/>
                <a:ext cx="255" cy="66"/>
              </a:xfrm>
              <a:custGeom>
                <a:avLst/>
                <a:gdLst>
                  <a:gd name="T0" fmla="*/ 1 w 182"/>
                  <a:gd name="T1" fmla="*/ 0 h 47"/>
                  <a:gd name="T2" fmla="*/ 182 w 182"/>
                  <a:gd name="T3" fmla="*/ 5 h 47"/>
                  <a:gd name="T4" fmla="*/ 182 w 182"/>
                  <a:gd name="T5" fmla="*/ 26 h 47"/>
                  <a:gd name="T6" fmla="*/ 0 w 182"/>
                  <a:gd name="T7" fmla="*/ 21 h 47"/>
                  <a:gd name="T8" fmla="*/ 1 w 182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7">
                    <a:moveTo>
                      <a:pt x="1" y="0"/>
                    </a:moveTo>
                    <a:cubicBezTo>
                      <a:pt x="1" y="0"/>
                      <a:pt x="95" y="27"/>
                      <a:pt x="182" y="5"/>
                    </a:cubicBezTo>
                    <a:cubicBezTo>
                      <a:pt x="182" y="26"/>
                      <a:pt x="182" y="26"/>
                      <a:pt x="182" y="26"/>
                    </a:cubicBezTo>
                    <a:cubicBezTo>
                      <a:pt x="182" y="26"/>
                      <a:pt x="100" y="47"/>
                      <a:pt x="0" y="2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89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87"/>
              <p:cNvSpPr>
                <a:spLocks/>
              </p:cNvSpPr>
              <p:nvPr/>
            </p:nvSpPr>
            <p:spPr bwMode="auto">
              <a:xfrm>
                <a:off x="2103" y="1670"/>
                <a:ext cx="257" cy="65"/>
              </a:xfrm>
              <a:custGeom>
                <a:avLst/>
                <a:gdLst>
                  <a:gd name="T0" fmla="*/ 0 w 183"/>
                  <a:gd name="T1" fmla="*/ 0 h 47"/>
                  <a:gd name="T2" fmla="*/ 183 w 183"/>
                  <a:gd name="T3" fmla="*/ 5 h 47"/>
                  <a:gd name="T4" fmla="*/ 182 w 183"/>
                  <a:gd name="T5" fmla="*/ 26 h 47"/>
                  <a:gd name="T6" fmla="*/ 0 w 183"/>
                  <a:gd name="T7" fmla="*/ 21 h 47"/>
                  <a:gd name="T8" fmla="*/ 0 w 183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47">
                    <a:moveTo>
                      <a:pt x="0" y="0"/>
                    </a:moveTo>
                    <a:cubicBezTo>
                      <a:pt x="0" y="0"/>
                      <a:pt x="95" y="27"/>
                      <a:pt x="183" y="5"/>
                    </a:cubicBezTo>
                    <a:cubicBezTo>
                      <a:pt x="182" y="26"/>
                      <a:pt x="182" y="26"/>
                      <a:pt x="182" y="26"/>
                    </a:cubicBezTo>
                    <a:cubicBezTo>
                      <a:pt x="182" y="26"/>
                      <a:pt x="100" y="47"/>
                      <a:pt x="0" y="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8"/>
              <p:cNvSpPr>
                <a:spLocks/>
              </p:cNvSpPr>
              <p:nvPr/>
            </p:nvSpPr>
            <p:spPr bwMode="auto">
              <a:xfrm>
                <a:off x="2581" y="1763"/>
                <a:ext cx="281" cy="253"/>
              </a:xfrm>
              <a:custGeom>
                <a:avLst/>
                <a:gdLst>
                  <a:gd name="T0" fmla="*/ 49 w 200"/>
                  <a:gd name="T1" fmla="*/ 0 h 180"/>
                  <a:gd name="T2" fmla="*/ 197 w 200"/>
                  <a:gd name="T3" fmla="*/ 100 h 180"/>
                  <a:gd name="T4" fmla="*/ 175 w 200"/>
                  <a:gd name="T5" fmla="*/ 180 h 180"/>
                  <a:gd name="T6" fmla="*/ 5 w 200"/>
                  <a:gd name="T7" fmla="*/ 56 h 180"/>
                  <a:gd name="T8" fmla="*/ 49 w 200"/>
                  <a:gd name="T9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180">
                    <a:moveTo>
                      <a:pt x="49" y="0"/>
                    </a:moveTo>
                    <a:cubicBezTo>
                      <a:pt x="49" y="0"/>
                      <a:pt x="193" y="95"/>
                      <a:pt x="197" y="100"/>
                    </a:cubicBezTo>
                    <a:cubicBezTo>
                      <a:pt x="200" y="105"/>
                      <a:pt x="175" y="180"/>
                      <a:pt x="175" y="180"/>
                    </a:cubicBezTo>
                    <a:cubicBezTo>
                      <a:pt x="175" y="180"/>
                      <a:pt x="21" y="121"/>
                      <a:pt x="5" y="56"/>
                    </a:cubicBezTo>
                    <a:cubicBezTo>
                      <a:pt x="0" y="36"/>
                      <a:pt x="49" y="0"/>
                      <a:pt x="49" y="0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9"/>
              <p:cNvSpPr>
                <a:spLocks/>
              </p:cNvSpPr>
              <p:nvPr/>
            </p:nvSpPr>
            <p:spPr bwMode="auto">
              <a:xfrm>
                <a:off x="2713" y="1828"/>
                <a:ext cx="45" cy="84"/>
              </a:xfrm>
              <a:custGeom>
                <a:avLst/>
                <a:gdLst>
                  <a:gd name="T0" fmla="*/ 45 w 45"/>
                  <a:gd name="T1" fmla="*/ 0 h 84"/>
                  <a:gd name="T2" fmla="*/ 0 w 45"/>
                  <a:gd name="T3" fmla="*/ 84 h 84"/>
                  <a:gd name="T4" fmla="*/ 45 w 45"/>
                  <a:gd name="T5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4">
                    <a:moveTo>
                      <a:pt x="45" y="0"/>
                    </a:moveTo>
                    <a:lnTo>
                      <a:pt x="0" y="8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Line 90"/>
              <p:cNvSpPr>
                <a:spLocks noChangeShapeType="1"/>
              </p:cNvSpPr>
              <p:nvPr/>
            </p:nvSpPr>
            <p:spPr bwMode="auto">
              <a:xfrm flipH="1">
                <a:off x="2713" y="1828"/>
                <a:ext cx="45" cy="84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91"/>
              <p:cNvSpPr>
                <a:spLocks/>
              </p:cNvSpPr>
              <p:nvPr/>
            </p:nvSpPr>
            <p:spPr bwMode="auto">
              <a:xfrm>
                <a:off x="2713" y="1827"/>
                <a:ext cx="48" cy="85"/>
              </a:xfrm>
              <a:custGeom>
                <a:avLst/>
                <a:gdLst>
                  <a:gd name="T0" fmla="*/ 48 w 48"/>
                  <a:gd name="T1" fmla="*/ 1 h 85"/>
                  <a:gd name="T2" fmla="*/ 0 w 48"/>
                  <a:gd name="T3" fmla="*/ 85 h 85"/>
                  <a:gd name="T4" fmla="*/ 43 w 48"/>
                  <a:gd name="T5" fmla="*/ 0 h 85"/>
                  <a:gd name="T6" fmla="*/ 48 w 48"/>
                  <a:gd name="T7" fmla="*/ 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5">
                    <a:moveTo>
                      <a:pt x="48" y="1"/>
                    </a:moveTo>
                    <a:lnTo>
                      <a:pt x="0" y="85"/>
                    </a:lnTo>
                    <a:lnTo>
                      <a:pt x="43" y="0"/>
                    </a:lnTo>
                    <a:lnTo>
                      <a:pt x="48" y="1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92"/>
              <p:cNvSpPr>
                <a:spLocks/>
              </p:cNvSpPr>
              <p:nvPr/>
            </p:nvSpPr>
            <p:spPr bwMode="auto">
              <a:xfrm>
                <a:off x="2695" y="1815"/>
                <a:ext cx="45" cy="84"/>
              </a:xfrm>
              <a:custGeom>
                <a:avLst/>
                <a:gdLst>
                  <a:gd name="T0" fmla="*/ 45 w 45"/>
                  <a:gd name="T1" fmla="*/ 0 h 84"/>
                  <a:gd name="T2" fmla="*/ 0 w 45"/>
                  <a:gd name="T3" fmla="*/ 84 h 84"/>
                  <a:gd name="T4" fmla="*/ 45 w 45"/>
                  <a:gd name="T5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4">
                    <a:moveTo>
                      <a:pt x="45" y="0"/>
                    </a:moveTo>
                    <a:lnTo>
                      <a:pt x="0" y="8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Line 93"/>
              <p:cNvSpPr>
                <a:spLocks noChangeShapeType="1"/>
              </p:cNvSpPr>
              <p:nvPr/>
            </p:nvSpPr>
            <p:spPr bwMode="auto">
              <a:xfrm flipH="1">
                <a:off x="2695" y="1815"/>
                <a:ext cx="45" cy="84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4"/>
              <p:cNvSpPr>
                <a:spLocks/>
              </p:cNvSpPr>
              <p:nvPr/>
            </p:nvSpPr>
            <p:spPr bwMode="auto">
              <a:xfrm>
                <a:off x="2695" y="1814"/>
                <a:ext cx="46" cy="85"/>
              </a:xfrm>
              <a:custGeom>
                <a:avLst/>
                <a:gdLst>
                  <a:gd name="T0" fmla="*/ 46 w 46"/>
                  <a:gd name="T1" fmla="*/ 3 h 85"/>
                  <a:gd name="T2" fmla="*/ 0 w 46"/>
                  <a:gd name="T3" fmla="*/ 85 h 85"/>
                  <a:gd name="T4" fmla="*/ 42 w 46"/>
                  <a:gd name="T5" fmla="*/ 0 h 85"/>
                  <a:gd name="T6" fmla="*/ 46 w 46"/>
                  <a:gd name="T7" fmla="*/ 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5">
                    <a:moveTo>
                      <a:pt x="46" y="3"/>
                    </a:moveTo>
                    <a:lnTo>
                      <a:pt x="0" y="85"/>
                    </a:lnTo>
                    <a:lnTo>
                      <a:pt x="42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95"/>
              <p:cNvSpPr>
                <a:spLocks/>
              </p:cNvSpPr>
              <p:nvPr/>
            </p:nvSpPr>
            <p:spPr bwMode="auto">
              <a:xfrm>
                <a:off x="2675" y="1803"/>
                <a:ext cx="45" cy="85"/>
              </a:xfrm>
              <a:custGeom>
                <a:avLst/>
                <a:gdLst>
                  <a:gd name="T0" fmla="*/ 45 w 45"/>
                  <a:gd name="T1" fmla="*/ 0 h 85"/>
                  <a:gd name="T2" fmla="*/ 0 w 45"/>
                  <a:gd name="T3" fmla="*/ 85 h 85"/>
                  <a:gd name="T4" fmla="*/ 45 w 45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5">
                    <a:moveTo>
                      <a:pt x="45" y="0"/>
                    </a:moveTo>
                    <a:lnTo>
                      <a:pt x="0" y="8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Line 96"/>
              <p:cNvSpPr>
                <a:spLocks noChangeShapeType="1"/>
              </p:cNvSpPr>
              <p:nvPr/>
            </p:nvSpPr>
            <p:spPr bwMode="auto">
              <a:xfrm flipH="1">
                <a:off x="2675" y="1803"/>
                <a:ext cx="45" cy="8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97"/>
              <p:cNvSpPr>
                <a:spLocks/>
              </p:cNvSpPr>
              <p:nvPr/>
            </p:nvSpPr>
            <p:spPr bwMode="auto">
              <a:xfrm>
                <a:off x="2675" y="1801"/>
                <a:ext cx="48" cy="87"/>
              </a:xfrm>
              <a:custGeom>
                <a:avLst/>
                <a:gdLst>
                  <a:gd name="T0" fmla="*/ 48 w 48"/>
                  <a:gd name="T1" fmla="*/ 3 h 87"/>
                  <a:gd name="T2" fmla="*/ 0 w 48"/>
                  <a:gd name="T3" fmla="*/ 87 h 87"/>
                  <a:gd name="T4" fmla="*/ 44 w 48"/>
                  <a:gd name="T5" fmla="*/ 0 h 87"/>
                  <a:gd name="T6" fmla="*/ 48 w 48"/>
                  <a:gd name="T7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7">
                    <a:moveTo>
                      <a:pt x="48" y="3"/>
                    </a:moveTo>
                    <a:lnTo>
                      <a:pt x="0" y="87"/>
                    </a:lnTo>
                    <a:lnTo>
                      <a:pt x="44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8"/>
              <p:cNvSpPr>
                <a:spLocks/>
              </p:cNvSpPr>
              <p:nvPr/>
            </p:nvSpPr>
            <p:spPr bwMode="auto">
              <a:xfrm>
                <a:off x="2657" y="1791"/>
                <a:ext cx="45" cy="85"/>
              </a:xfrm>
              <a:custGeom>
                <a:avLst/>
                <a:gdLst>
                  <a:gd name="T0" fmla="*/ 45 w 45"/>
                  <a:gd name="T1" fmla="*/ 0 h 85"/>
                  <a:gd name="T2" fmla="*/ 0 w 45"/>
                  <a:gd name="T3" fmla="*/ 85 h 85"/>
                  <a:gd name="T4" fmla="*/ 45 w 45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5">
                    <a:moveTo>
                      <a:pt x="45" y="0"/>
                    </a:moveTo>
                    <a:lnTo>
                      <a:pt x="0" y="8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Line 99"/>
              <p:cNvSpPr>
                <a:spLocks noChangeShapeType="1"/>
              </p:cNvSpPr>
              <p:nvPr/>
            </p:nvSpPr>
            <p:spPr bwMode="auto">
              <a:xfrm flipH="1">
                <a:off x="2657" y="1791"/>
                <a:ext cx="45" cy="8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00"/>
              <p:cNvSpPr>
                <a:spLocks/>
              </p:cNvSpPr>
              <p:nvPr/>
            </p:nvSpPr>
            <p:spPr bwMode="auto">
              <a:xfrm>
                <a:off x="2657" y="1790"/>
                <a:ext cx="48" cy="86"/>
              </a:xfrm>
              <a:custGeom>
                <a:avLst/>
                <a:gdLst>
                  <a:gd name="T0" fmla="*/ 48 w 48"/>
                  <a:gd name="T1" fmla="*/ 3 h 86"/>
                  <a:gd name="T2" fmla="*/ 0 w 48"/>
                  <a:gd name="T3" fmla="*/ 86 h 86"/>
                  <a:gd name="T4" fmla="*/ 43 w 48"/>
                  <a:gd name="T5" fmla="*/ 0 h 86"/>
                  <a:gd name="T6" fmla="*/ 48 w 48"/>
                  <a:gd name="T7" fmla="*/ 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6">
                    <a:moveTo>
                      <a:pt x="48" y="3"/>
                    </a:moveTo>
                    <a:lnTo>
                      <a:pt x="0" y="86"/>
                    </a:lnTo>
                    <a:lnTo>
                      <a:pt x="43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01"/>
              <p:cNvSpPr>
                <a:spLocks/>
              </p:cNvSpPr>
              <p:nvPr/>
            </p:nvSpPr>
            <p:spPr bwMode="auto">
              <a:xfrm>
                <a:off x="2641" y="1780"/>
                <a:ext cx="45" cy="86"/>
              </a:xfrm>
              <a:custGeom>
                <a:avLst/>
                <a:gdLst>
                  <a:gd name="T0" fmla="*/ 45 w 45"/>
                  <a:gd name="T1" fmla="*/ 0 h 86"/>
                  <a:gd name="T2" fmla="*/ 0 w 45"/>
                  <a:gd name="T3" fmla="*/ 86 h 86"/>
                  <a:gd name="T4" fmla="*/ 45 w 45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6">
                    <a:moveTo>
                      <a:pt x="45" y="0"/>
                    </a:moveTo>
                    <a:lnTo>
                      <a:pt x="0" y="8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Line 102"/>
              <p:cNvSpPr>
                <a:spLocks noChangeShapeType="1"/>
              </p:cNvSpPr>
              <p:nvPr/>
            </p:nvSpPr>
            <p:spPr bwMode="auto">
              <a:xfrm flipH="1">
                <a:off x="2641" y="1780"/>
                <a:ext cx="45" cy="8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03"/>
              <p:cNvSpPr>
                <a:spLocks/>
              </p:cNvSpPr>
              <p:nvPr/>
            </p:nvSpPr>
            <p:spPr bwMode="auto">
              <a:xfrm>
                <a:off x="2641" y="1779"/>
                <a:ext cx="48" cy="87"/>
              </a:xfrm>
              <a:custGeom>
                <a:avLst/>
                <a:gdLst>
                  <a:gd name="T0" fmla="*/ 48 w 48"/>
                  <a:gd name="T1" fmla="*/ 3 h 87"/>
                  <a:gd name="T2" fmla="*/ 0 w 48"/>
                  <a:gd name="T3" fmla="*/ 87 h 87"/>
                  <a:gd name="T4" fmla="*/ 43 w 48"/>
                  <a:gd name="T5" fmla="*/ 0 h 87"/>
                  <a:gd name="T6" fmla="*/ 48 w 48"/>
                  <a:gd name="T7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7">
                    <a:moveTo>
                      <a:pt x="48" y="3"/>
                    </a:moveTo>
                    <a:lnTo>
                      <a:pt x="0" y="87"/>
                    </a:lnTo>
                    <a:lnTo>
                      <a:pt x="43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4"/>
              <p:cNvSpPr>
                <a:spLocks/>
              </p:cNvSpPr>
              <p:nvPr/>
            </p:nvSpPr>
            <p:spPr bwMode="auto">
              <a:xfrm>
                <a:off x="2622" y="1770"/>
                <a:ext cx="48" cy="85"/>
              </a:xfrm>
              <a:custGeom>
                <a:avLst/>
                <a:gdLst>
                  <a:gd name="T0" fmla="*/ 48 w 48"/>
                  <a:gd name="T1" fmla="*/ 0 h 85"/>
                  <a:gd name="T2" fmla="*/ 0 w 48"/>
                  <a:gd name="T3" fmla="*/ 85 h 85"/>
                  <a:gd name="T4" fmla="*/ 48 w 48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85">
                    <a:moveTo>
                      <a:pt x="48" y="0"/>
                    </a:moveTo>
                    <a:lnTo>
                      <a:pt x="0" y="85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Line 105"/>
              <p:cNvSpPr>
                <a:spLocks noChangeShapeType="1"/>
              </p:cNvSpPr>
              <p:nvPr/>
            </p:nvSpPr>
            <p:spPr bwMode="auto">
              <a:xfrm flipH="1">
                <a:off x="2622" y="1770"/>
                <a:ext cx="48" cy="8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06"/>
              <p:cNvSpPr>
                <a:spLocks/>
              </p:cNvSpPr>
              <p:nvPr/>
            </p:nvSpPr>
            <p:spPr bwMode="auto">
              <a:xfrm>
                <a:off x="2622" y="1769"/>
                <a:ext cx="50" cy="86"/>
              </a:xfrm>
              <a:custGeom>
                <a:avLst/>
                <a:gdLst>
                  <a:gd name="T0" fmla="*/ 50 w 50"/>
                  <a:gd name="T1" fmla="*/ 3 h 86"/>
                  <a:gd name="T2" fmla="*/ 0 w 50"/>
                  <a:gd name="T3" fmla="*/ 86 h 86"/>
                  <a:gd name="T4" fmla="*/ 46 w 50"/>
                  <a:gd name="T5" fmla="*/ 0 h 86"/>
                  <a:gd name="T6" fmla="*/ 50 w 50"/>
                  <a:gd name="T7" fmla="*/ 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86">
                    <a:moveTo>
                      <a:pt x="50" y="3"/>
                    </a:moveTo>
                    <a:lnTo>
                      <a:pt x="0" y="86"/>
                    </a:lnTo>
                    <a:lnTo>
                      <a:pt x="46" y="0"/>
                    </a:lnTo>
                    <a:lnTo>
                      <a:pt x="50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07"/>
              <p:cNvSpPr>
                <a:spLocks/>
              </p:cNvSpPr>
              <p:nvPr/>
            </p:nvSpPr>
            <p:spPr bwMode="auto">
              <a:xfrm>
                <a:off x="2733" y="1841"/>
                <a:ext cx="44" cy="85"/>
              </a:xfrm>
              <a:custGeom>
                <a:avLst/>
                <a:gdLst>
                  <a:gd name="T0" fmla="*/ 44 w 44"/>
                  <a:gd name="T1" fmla="*/ 0 h 85"/>
                  <a:gd name="T2" fmla="*/ 0 w 44"/>
                  <a:gd name="T3" fmla="*/ 85 h 85"/>
                  <a:gd name="T4" fmla="*/ 44 w 44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85">
                    <a:moveTo>
                      <a:pt x="44" y="0"/>
                    </a:moveTo>
                    <a:lnTo>
                      <a:pt x="0" y="85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Line 108"/>
              <p:cNvSpPr>
                <a:spLocks noChangeShapeType="1"/>
              </p:cNvSpPr>
              <p:nvPr/>
            </p:nvSpPr>
            <p:spPr bwMode="auto">
              <a:xfrm flipH="1">
                <a:off x="2733" y="1841"/>
                <a:ext cx="44" cy="8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9"/>
              <p:cNvSpPr>
                <a:spLocks/>
              </p:cNvSpPr>
              <p:nvPr/>
            </p:nvSpPr>
            <p:spPr bwMode="auto">
              <a:xfrm>
                <a:off x="2733" y="1839"/>
                <a:ext cx="47" cy="87"/>
              </a:xfrm>
              <a:custGeom>
                <a:avLst/>
                <a:gdLst>
                  <a:gd name="T0" fmla="*/ 47 w 47"/>
                  <a:gd name="T1" fmla="*/ 3 h 87"/>
                  <a:gd name="T2" fmla="*/ 0 w 47"/>
                  <a:gd name="T3" fmla="*/ 87 h 87"/>
                  <a:gd name="T4" fmla="*/ 42 w 47"/>
                  <a:gd name="T5" fmla="*/ 0 h 87"/>
                  <a:gd name="T6" fmla="*/ 47 w 47"/>
                  <a:gd name="T7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87">
                    <a:moveTo>
                      <a:pt x="47" y="3"/>
                    </a:moveTo>
                    <a:lnTo>
                      <a:pt x="0" y="87"/>
                    </a:lnTo>
                    <a:lnTo>
                      <a:pt x="42" y="0"/>
                    </a:lnTo>
                    <a:lnTo>
                      <a:pt x="47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10"/>
              <p:cNvSpPr>
                <a:spLocks/>
              </p:cNvSpPr>
              <p:nvPr/>
            </p:nvSpPr>
            <p:spPr bwMode="auto">
              <a:xfrm>
                <a:off x="2752" y="1853"/>
                <a:ext cx="45" cy="86"/>
              </a:xfrm>
              <a:custGeom>
                <a:avLst/>
                <a:gdLst>
                  <a:gd name="T0" fmla="*/ 45 w 45"/>
                  <a:gd name="T1" fmla="*/ 0 h 86"/>
                  <a:gd name="T2" fmla="*/ 0 w 45"/>
                  <a:gd name="T3" fmla="*/ 86 h 86"/>
                  <a:gd name="T4" fmla="*/ 45 w 45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6">
                    <a:moveTo>
                      <a:pt x="45" y="0"/>
                    </a:moveTo>
                    <a:lnTo>
                      <a:pt x="0" y="8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11"/>
              <p:cNvSpPr>
                <a:spLocks noChangeShapeType="1"/>
              </p:cNvSpPr>
              <p:nvPr/>
            </p:nvSpPr>
            <p:spPr bwMode="auto">
              <a:xfrm flipH="1">
                <a:off x="2752" y="1853"/>
                <a:ext cx="45" cy="8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12"/>
              <p:cNvSpPr>
                <a:spLocks/>
              </p:cNvSpPr>
              <p:nvPr/>
            </p:nvSpPr>
            <p:spPr bwMode="auto">
              <a:xfrm>
                <a:off x="2752" y="1852"/>
                <a:ext cx="48" cy="87"/>
              </a:xfrm>
              <a:custGeom>
                <a:avLst/>
                <a:gdLst>
                  <a:gd name="T0" fmla="*/ 48 w 48"/>
                  <a:gd name="T1" fmla="*/ 3 h 87"/>
                  <a:gd name="T2" fmla="*/ 0 w 48"/>
                  <a:gd name="T3" fmla="*/ 87 h 87"/>
                  <a:gd name="T4" fmla="*/ 42 w 48"/>
                  <a:gd name="T5" fmla="*/ 0 h 87"/>
                  <a:gd name="T6" fmla="*/ 48 w 48"/>
                  <a:gd name="T7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7">
                    <a:moveTo>
                      <a:pt x="48" y="3"/>
                    </a:moveTo>
                    <a:lnTo>
                      <a:pt x="0" y="87"/>
                    </a:lnTo>
                    <a:lnTo>
                      <a:pt x="42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13"/>
              <p:cNvSpPr>
                <a:spLocks/>
              </p:cNvSpPr>
              <p:nvPr/>
            </p:nvSpPr>
            <p:spPr bwMode="auto">
              <a:xfrm>
                <a:off x="2770" y="1869"/>
                <a:ext cx="45" cy="85"/>
              </a:xfrm>
              <a:custGeom>
                <a:avLst/>
                <a:gdLst>
                  <a:gd name="T0" fmla="*/ 45 w 45"/>
                  <a:gd name="T1" fmla="*/ 0 h 85"/>
                  <a:gd name="T2" fmla="*/ 0 w 45"/>
                  <a:gd name="T3" fmla="*/ 85 h 85"/>
                  <a:gd name="T4" fmla="*/ 45 w 45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5">
                    <a:moveTo>
                      <a:pt x="45" y="0"/>
                    </a:moveTo>
                    <a:lnTo>
                      <a:pt x="0" y="8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4"/>
              <p:cNvSpPr>
                <a:spLocks noChangeShapeType="1"/>
              </p:cNvSpPr>
              <p:nvPr/>
            </p:nvSpPr>
            <p:spPr bwMode="auto">
              <a:xfrm flipH="1">
                <a:off x="2770" y="1869"/>
                <a:ext cx="45" cy="8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15"/>
              <p:cNvSpPr>
                <a:spLocks/>
              </p:cNvSpPr>
              <p:nvPr/>
            </p:nvSpPr>
            <p:spPr bwMode="auto">
              <a:xfrm>
                <a:off x="2770" y="1867"/>
                <a:ext cx="48" cy="87"/>
              </a:xfrm>
              <a:custGeom>
                <a:avLst/>
                <a:gdLst>
                  <a:gd name="T0" fmla="*/ 48 w 48"/>
                  <a:gd name="T1" fmla="*/ 3 h 87"/>
                  <a:gd name="T2" fmla="*/ 0 w 48"/>
                  <a:gd name="T3" fmla="*/ 87 h 87"/>
                  <a:gd name="T4" fmla="*/ 43 w 48"/>
                  <a:gd name="T5" fmla="*/ 0 h 87"/>
                  <a:gd name="T6" fmla="*/ 48 w 48"/>
                  <a:gd name="T7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7">
                    <a:moveTo>
                      <a:pt x="48" y="3"/>
                    </a:moveTo>
                    <a:lnTo>
                      <a:pt x="0" y="87"/>
                    </a:lnTo>
                    <a:lnTo>
                      <a:pt x="43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6"/>
              <p:cNvSpPr>
                <a:spLocks/>
              </p:cNvSpPr>
              <p:nvPr/>
            </p:nvSpPr>
            <p:spPr bwMode="auto">
              <a:xfrm>
                <a:off x="2789" y="1880"/>
                <a:ext cx="45" cy="85"/>
              </a:xfrm>
              <a:custGeom>
                <a:avLst/>
                <a:gdLst>
                  <a:gd name="T0" fmla="*/ 45 w 45"/>
                  <a:gd name="T1" fmla="*/ 0 h 85"/>
                  <a:gd name="T2" fmla="*/ 0 w 45"/>
                  <a:gd name="T3" fmla="*/ 85 h 85"/>
                  <a:gd name="T4" fmla="*/ 45 w 45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5">
                    <a:moveTo>
                      <a:pt x="45" y="0"/>
                    </a:moveTo>
                    <a:lnTo>
                      <a:pt x="0" y="8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117"/>
              <p:cNvSpPr>
                <a:spLocks noChangeShapeType="1"/>
              </p:cNvSpPr>
              <p:nvPr/>
            </p:nvSpPr>
            <p:spPr bwMode="auto">
              <a:xfrm flipH="1">
                <a:off x="2789" y="1880"/>
                <a:ext cx="45" cy="8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8"/>
              <p:cNvSpPr>
                <a:spLocks/>
              </p:cNvSpPr>
              <p:nvPr/>
            </p:nvSpPr>
            <p:spPr bwMode="auto">
              <a:xfrm>
                <a:off x="2789" y="1878"/>
                <a:ext cx="46" cy="87"/>
              </a:xfrm>
              <a:custGeom>
                <a:avLst/>
                <a:gdLst>
                  <a:gd name="T0" fmla="*/ 46 w 46"/>
                  <a:gd name="T1" fmla="*/ 3 h 87"/>
                  <a:gd name="T2" fmla="*/ 0 w 46"/>
                  <a:gd name="T3" fmla="*/ 87 h 87"/>
                  <a:gd name="T4" fmla="*/ 42 w 46"/>
                  <a:gd name="T5" fmla="*/ 0 h 87"/>
                  <a:gd name="T6" fmla="*/ 46 w 46"/>
                  <a:gd name="T7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7">
                    <a:moveTo>
                      <a:pt x="46" y="3"/>
                    </a:moveTo>
                    <a:lnTo>
                      <a:pt x="0" y="87"/>
                    </a:lnTo>
                    <a:lnTo>
                      <a:pt x="42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19"/>
              <p:cNvSpPr>
                <a:spLocks/>
              </p:cNvSpPr>
              <p:nvPr/>
            </p:nvSpPr>
            <p:spPr bwMode="auto">
              <a:xfrm>
                <a:off x="2805" y="1891"/>
                <a:ext cx="45" cy="85"/>
              </a:xfrm>
              <a:custGeom>
                <a:avLst/>
                <a:gdLst>
                  <a:gd name="T0" fmla="*/ 45 w 45"/>
                  <a:gd name="T1" fmla="*/ 0 h 85"/>
                  <a:gd name="T2" fmla="*/ 0 w 45"/>
                  <a:gd name="T3" fmla="*/ 85 h 85"/>
                  <a:gd name="T4" fmla="*/ 45 w 45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5">
                    <a:moveTo>
                      <a:pt x="45" y="0"/>
                    </a:moveTo>
                    <a:lnTo>
                      <a:pt x="0" y="8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Line 120"/>
              <p:cNvSpPr>
                <a:spLocks noChangeShapeType="1"/>
              </p:cNvSpPr>
              <p:nvPr/>
            </p:nvSpPr>
            <p:spPr bwMode="auto">
              <a:xfrm flipH="1">
                <a:off x="2805" y="1891"/>
                <a:ext cx="45" cy="8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21"/>
              <p:cNvSpPr>
                <a:spLocks/>
              </p:cNvSpPr>
              <p:nvPr/>
            </p:nvSpPr>
            <p:spPr bwMode="auto">
              <a:xfrm>
                <a:off x="2805" y="1890"/>
                <a:ext cx="48" cy="86"/>
              </a:xfrm>
              <a:custGeom>
                <a:avLst/>
                <a:gdLst>
                  <a:gd name="T0" fmla="*/ 48 w 48"/>
                  <a:gd name="T1" fmla="*/ 2 h 86"/>
                  <a:gd name="T2" fmla="*/ 0 w 48"/>
                  <a:gd name="T3" fmla="*/ 86 h 86"/>
                  <a:gd name="T4" fmla="*/ 43 w 48"/>
                  <a:gd name="T5" fmla="*/ 0 h 86"/>
                  <a:gd name="T6" fmla="*/ 48 w 48"/>
                  <a:gd name="T7" fmla="*/ 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6">
                    <a:moveTo>
                      <a:pt x="48" y="2"/>
                    </a:moveTo>
                    <a:lnTo>
                      <a:pt x="0" y="86"/>
                    </a:lnTo>
                    <a:lnTo>
                      <a:pt x="43" y="0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22"/>
              <p:cNvSpPr>
                <a:spLocks/>
              </p:cNvSpPr>
              <p:nvPr/>
            </p:nvSpPr>
            <p:spPr bwMode="auto">
              <a:xfrm>
                <a:off x="2005" y="1850"/>
                <a:ext cx="840" cy="1087"/>
              </a:xfrm>
              <a:custGeom>
                <a:avLst/>
                <a:gdLst>
                  <a:gd name="T0" fmla="*/ 386 w 599"/>
                  <a:gd name="T1" fmla="*/ 0 h 775"/>
                  <a:gd name="T2" fmla="*/ 599 w 599"/>
                  <a:gd name="T3" fmla="*/ 137 h 775"/>
                  <a:gd name="T4" fmla="*/ 170 w 599"/>
                  <a:gd name="T5" fmla="*/ 749 h 775"/>
                  <a:gd name="T6" fmla="*/ 4 w 599"/>
                  <a:gd name="T7" fmla="*/ 637 h 775"/>
                  <a:gd name="T8" fmla="*/ 386 w 599"/>
                  <a:gd name="T9" fmla="*/ 0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75">
                    <a:moveTo>
                      <a:pt x="386" y="0"/>
                    </a:moveTo>
                    <a:cubicBezTo>
                      <a:pt x="386" y="0"/>
                      <a:pt x="438" y="61"/>
                      <a:pt x="599" y="137"/>
                    </a:cubicBezTo>
                    <a:cubicBezTo>
                      <a:pt x="598" y="151"/>
                      <a:pt x="253" y="643"/>
                      <a:pt x="170" y="749"/>
                    </a:cubicBezTo>
                    <a:cubicBezTo>
                      <a:pt x="149" y="775"/>
                      <a:pt x="0" y="652"/>
                      <a:pt x="4" y="637"/>
                    </a:cubicBezTo>
                    <a:cubicBezTo>
                      <a:pt x="8" y="622"/>
                      <a:pt x="376" y="23"/>
                      <a:pt x="386" y="0"/>
                    </a:cubicBezTo>
                  </a:path>
                </a:pathLst>
              </a:custGeom>
              <a:solidFill>
                <a:srgbClr val="AF5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23"/>
              <p:cNvSpPr>
                <a:spLocks/>
              </p:cNvSpPr>
              <p:nvPr/>
            </p:nvSpPr>
            <p:spPr bwMode="auto">
              <a:xfrm>
                <a:off x="1969" y="1874"/>
                <a:ext cx="876" cy="1074"/>
              </a:xfrm>
              <a:custGeom>
                <a:avLst/>
                <a:gdLst>
                  <a:gd name="T0" fmla="*/ 401 w 625"/>
                  <a:gd name="T1" fmla="*/ 0 h 766"/>
                  <a:gd name="T2" fmla="*/ 118 w 625"/>
                  <a:gd name="T3" fmla="*/ 501 h 766"/>
                  <a:gd name="T4" fmla="*/ 272 w 625"/>
                  <a:gd name="T5" fmla="*/ 598 h 766"/>
                  <a:gd name="T6" fmla="*/ 625 w 625"/>
                  <a:gd name="T7" fmla="*/ 120 h 766"/>
                  <a:gd name="T8" fmla="*/ 193 w 625"/>
                  <a:gd name="T9" fmla="*/ 751 h 766"/>
                  <a:gd name="T10" fmla="*/ 6 w 625"/>
                  <a:gd name="T11" fmla="*/ 611 h 766"/>
                  <a:gd name="T12" fmla="*/ 401 w 625"/>
                  <a:gd name="T13" fmla="*/ 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5" h="766">
                    <a:moveTo>
                      <a:pt x="401" y="0"/>
                    </a:moveTo>
                    <a:cubicBezTo>
                      <a:pt x="401" y="0"/>
                      <a:pt x="129" y="476"/>
                      <a:pt x="118" y="501"/>
                    </a:cubicBezTo>
                    <a:cubicBezTo>
                      <a:pt x="107" y="527"/>
                      <a:pt x="233" y="608"/>
                      <a:pt x="272" y="598"/>
                    </a:cubicBezTo>
                    <a:cubicBezTo>
                      <a:pt x="625" y="120"/>
                      <a:pt x="625" y="120"/>
                      <a:pt x="625" y="120"/>
                    </a:cubicBezTo>
                    <a:cubicBezTo>
                      <a:pt x="625" y="120"/>
                      <a:pt x="226" y="735"/>
                      <a:pt x="193" y="751"/>
                    </a:cubicBezTo>
                    <a:cubicBezTo>
                      <a:pt x="160" y="766"/>
                      <a:pt x="13" y="669"/>
                      <a:pt x="6" y="611"/>
                    </a:cubicBezTo>
                    <a:cubicBezTo>
                      <a:pt x="0" y="553"/>
                      <a:pt x="401" y="0"/>
                      <a:pt x="401" y="0"/>
                    </a:cubicBezTo>
                  </a:path>
                </a:pathLst>
              </a:custGeom>
              <a:solidFill>
                <a:srgbClr val="8E40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4"/>
              <p:cNvSpPr>
                <a:spLocks/>
              </p:cNvSpPr>
              <p:nvPr/>
            </p:nvSpPr>
            <p:spPr bwMode="auto">
              <a:xfrm>
                <a:off x="2546" y="1737"/>
                <a:ext cx="349" cy="322"/>
              </a:xfrm>
              <a:custGeom>
                <a:avLst/>
                <a:gdLst>
                  <a:gd name="T0" fmla="*/ 0 w 249"/>
                  <a:gd name="T1" fmla="*/ 81 h 230"/>
                  <a:gd name="T2" fmla="*/ 59 w 249"/>
                  <a:gd name="T3" fmla="*/ 4 h 230"/>
                  <a:gd name="T4" fmla="*/ 83 w 249"/>
                  <a:gd name="T5" fmla="*/ 19 h 230"/>
                  <a:gd name="T6" fmla="*/ 42 w 249"/>
                  <a:gd name="T7" fmla="*/ 82 h 230"/>
                  <a:gd name="T8" fmla="*/ 191 w 249"/>
                  <a:gd name="T9" fmla="*/ 183 h 230"/>
                  <a:gd name="T10" fmla="*/ 225 w 249"/>
                  <a:gd name="T11" fmla="*/ 113 h 230"/>
                  <a:gd name="T12" fmla="*/ 249 w 249"/>
                  <a:gd name="T13" fmla="*/ 127 h 230"/>
                  <a:gd name="T14" fmla="*/ 213 w 249"/>
                  <a:gd name="T15" fmla="*/ 218 h 230"/>
                  <a:gd name="T16" fmla="*/ 0 w 249"/>
                  <a:gd name="T17" fmla="*/ 8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230">
                    <a:moveTo>
                      <a:pt x="0" y="81"/>
                    </a:moveTo>
                    <a:cubicBezTo>
                      <a:pt x="0" y="81"/>
                      <a:pt x="50" y="8"/>
                      <a:pt x="59" y="4"/>
                    </a:cubicBezTo>
                    <a:cubicBezTo>
                      <a:pt x="69" y="0"/>
                      <a:pt x="83" y="19"/>
                      <a:pt x="83" y="19"/>
                    </a:cubicBezTo>
                    <a:cubicBezTo>
                      <a:pt x="83" y="19"/>
                      <a:pt x="40" y="74"/>
                      <a:pt x="42" y="82"/>
                    </a:cubicBezTo>
                    <a:cubicBezTo>
                      <a:pt x="50" y="113"/>
                      <a:pt x="183" y="187"/>
                      <a:pt x="191" y="183"/>
                    </a:cubicBezTo>
                    <a:cubicBezTo>
                      <a:pt x="199" y="179"/>
                      <a:pt x="220" y="115"/>
                      <a:pt x="225" y="113"/>
                    </a:cubicBezTo>
                    <a:cubicBezTo>
                      <a:pt x="231" y="111"/>
                      <a:pt x="249" y="122"/>
                      <a:pt x="249" y="127"/>
                    </a:cubicBezTo>
                    <a:cubicBezTo>
                      <a:pt x="249" y="133"/>
                      <a:pt x="224" y="207"/>
                      <a:pt x="213" y="218"/>
                    </a:cubicBezTo>
                    <a:cubicBezTo>
                      <a:pt x="202" y="230"/>
                      <a:pt x="44" y="152"/>
                      <a:pt x="0" y="81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25"/>
              <p:cNvSpPr>
                <a:spLocks/>
              </p:cNvSpPr>
              <p:nvPr/>
            </p:nvSpPr>
            <p:spPr bwMode="auto">
              <a:xfrm>
                <a:off x="2388" y="1988"/>
                <a:ext cx="345" cy="354"/>
              </a:xfrm>
              <a:custGeom>
                <a:avLst/>
                <a:gdLst>
                  <a:gd name="T0" fmla="*/ 101 w 246"/>
                  <a:gd name="T1" fmla="*/ 0 h 253"/>
                  <a:gd name="T2" fmla="*/ 246 w 246"/>
                  <a:gd name="T3" fmla="*/ 93 h 253"/>
                  <a:gd name="T4" fmla="*/ 149 w 246"/>
                  <a:gd name="T5" fmla="*/ 242 h 253"/>
                  <a:gd name="T6" fmla="*/ 5 w 246"/>
                  <a:gd name="T7" fmla="*/ 155 h 253"/>
                  <a:gd name="T8" fmla="*/ 101 w 246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253">
                    <a:moveTo>
                      <a:pt x="101" y="0"/>
                    </a:moveTo>
                    <a:cubicBezTo>
                      <a:pt x="101" y="0"/>
                      <a:pt x="190" y="75"/>
                      <a:pt x="246" y="93"/>
                    </a:cubicBezTo>
                    <a:cubicBezTo>
                      <a:pt x="246" y="93"/>
                      <a:pt x="160" y="231"/>
                      <a:pt x="149" y="242"/>
                    </a:cubicBezTo>
                    <a:cubicBezTo>
                      <a:pt x="139" y="253"/>
                      <a:pt x="0" y="170"/>
                      <a:pt x="5" y="155"/>
                    </a:cubicBezTo>
                    <a:cubicBezTo>
                      <a:pt x="9" y="142"/>
                      <a:pt x="101" y="0"/>
                      <a:pt x="101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6"/>
              <p:cNvSpPr>
                <a:spLocks/>
              </p:cNvSpPr>
              <p:nvPr/>
            </p:nvSpPr>
            <p:spPr bwMode="auto">
              <a:xfrm>
                <a:off x="2525" y="1909"/>
                <a:ext cx="273" cy="194"/>
              </a:xfrm>
              <a:custGeom>
                <a:avLst/>
                <a:gdLst>
                  <a:gd name="T0" fmla="*/ 14 w 195"/>
                  <a:gd name="T1" fmla="*/ 0 h 138"/>
                  <a:gd name="T2" fmla="*/ 195 w 195"/>
                  <a:gd name="T3" fmla="*/ 117 h 138"/>
                  <a:gd name="T4" fmla="*/ 181 w 195"/>
                  <a:gd name="T5" fmla="*/ 138 h 138"/>
                  <a:gd name="T6" fmla="*/ 0 w 195"/>
                  <a:gd name="T7" fmla="*/ 21 h 138"/>
                  <a:gd name="T8" fmla="*/ 14 w 19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5" h="138">
                    <a:moveTo>
                      <a:pt x="14" y="0"/>
                    </a:moveTo>
                    <a:cubicBezTo>
                      <a:pt x="14" y="0"/>
                      <a:pt x="93" y="86"/>
                      <a:pt x="195" y="117"/>
                    </a:cubicBezTo>
                    <a:cubicBezTo>
                      <a:pt x="181" y="138"/>
                      <a:pt x="181" y="138"/>
                      <a:pt x="181" y="138"/>
                    </a:cubicBezTo>
                    <a:cubicBezTo>
                      <a:pt x="181" y="138"/>
                      <a:pt x="85" y="109"/>
                      <a:pt x="0" y="21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7"/>
              <p:cNvSpPr>
                <a:spLocks/>
              </p:cNvSpPr>
              <p:nvPr/>
            </p:nvSpPr>
            <p:spPr bwMode="auto">
              <a:xfrm>
                <a:off x="2028" y="2717"/>
                <a:ext cx="227" cy="168"/>
              </a:xfrm>
              <a:custGeom>
                <a:avLst/>
                <a:gdLst>
                  <a:gd name="T0" fmla="*/ 12 w 162"/>
                  <a:gd name="T1" fmla="*/ 0 h 120"/>
                  <a:gd name="T2" fmla="*/ 162 w 162"/>
                  <a:gd name="T3" fmla="*/ 103 h 120"/>
                  <a:gd name="T4" fmla="*/ 150 w 162"/>
                  <a:gd name="T5" fmla="*/ 120 h 120"/>
                  <a:gd name="T6" fmla="*/ 0 w 162"/>
                  <a:gd name="T7" fmla="*/ 17 h 120"/>
                  <a:gd name="T8" fmla="*/ 12 w 162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20">
                    <a:moveTo>
                      <a:pt x="12" y="0"/>
                    </a:moveTo>
                    <a:cubicBezTo>
                      <a:pt x="12" y="0"/>
                      <a:pt x="77" y="74"/>
                      <a:pt x="162" y="103"/>
                    </a:cubicBezTo>
                    <a:cubicBezTo>
                      <a:pt x="150" y="120"/>
                      <a:pt x="150" y="120"/>
                      <a:pt x="150" y="120"/>
                    </a:cubicBezTo>
                    <a:cubicBezTo>
                      <a:pt x="150" y="120"/>
                      <a:pt x="70" y="93"/>
                      <a:pt x="0" y="17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89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28"/>
              <p:cNvSpPr>
                <a:spLocks/>
              </p:cNvSpPr>
              <p:nvPr/>
            </p:nvSpPr>
            <p:spPr bwMode="auto">
              <a:xfrm>
                <a:off x="2350" y="2216"/>
                <a:ext cx="227" cy="170"/>
              </a:xfrm>
              <a:custGeom>
                <a:avLst/>
                <a:gdLst>
                  <a:gd name="T0" fmla="*/ 11 w 162"/>
                  <a:gd name="T1" fmla="*/ 0 h 121"/>
                  <a:gd name="T2" fmla="*/ 162 w 162"/>
                  <a:gd name="T3" fmla="*/ 104 h 121"/>
                  <a:gd name="T4" fmla="*/ 150 w 162"/>
                  <a:gd name="T5" fmla="*/ 121 h 121"/>
                  <a:gd name="T6" fmla="*/ 0 w 162"/>
                  <a:gd name="T7" fmla="*/ 17 h 121"/>
                  <a:gd name="T8" fmla="*/ 11 w 162"/>
                  <a:gd name="T9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21">
                    <a:moveTo>
                      <a:pt x="11" y="0"/>
                    </a:moveTo>
                    <a:cubicBezTo>
                      <a:pt x="11" y="0"/>
                      <a:pt x="77" y="74"/>
                      <a:pt x="162" y="104"/>
                    </a:cubicBezTo>
                    <a:cubicBezTo>
                      <a:pt x="150" y="121"/>
                      <a:pt x="150" y="121"/>
                      <a:pt x="150" y="121"/>
                    </a:cubicBezTo>
                    <a:cubicBezTo>
                      <a:pt x="150" y="121"/>
                      <a:pt x="70" y="94"/>
                      <a:pt x="0" y="17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29"/>
              <p:cNvSpPr>
                <a:spLocks/>
              </p:cNvSpPr>
              <p:nvPr/>
            </p:nvSpPr>
            <p:spPr bwMode="auto">
              <a:xfrm>
                <a:off x="3226" y="1555"/>
                <a:ext cx="261" cy="277"/>
              </a:xfrm>
              <a:custGeom>
                <a:avLst/>
                <a:gdLst>
                  <a:gd name="T0" fmla="*/ 54 w 186"/>
                  <a:gd name="T1" fmla="*/ 0 h 198"/>
                  <a:gd name="T2" fmla="*/ 184 w 186"/>
                  <a:gd name="T3" fmla="*/ 122 h 198"/>
                  <a:gd name="T4" fmla="*/ 150 w 186"/>
                  <a:gd name="T5" fmla="*/ 198 h 198"/>
                  <a:gd name="T6" fmla="*/ 1 w 186"/>
                  <a:gd name="T7" fmla="*/ 49 h 198"/>
                  <a:gd name="T8" fmla="*/ 54 w 186"/>
                  <a:gd name="T9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98">
                    <a:moveTo>
                      <a:pt x="54" y="0"/>
                    </a:moveTo>
                    <a:cubicBezTo>
                      <a:pt x="54" y="0"/>
                      <a:pt x="181" y="117"/>
                      <a:pt x="184" y="122"/>
                    </a:cubicBezTo>
                    <a:cubicBezTo>
                      <a:pt x="186" y="128"/>
                      <a:pt x="150" y="198"/>
                      <a:pt x="150" y="198"/>
                    </a:cubicBezTo>
                    <a:cubicBezTo>
                      <a:pt x="150" y="198"/>
                      <a:pt x="7" y="115"/>
                      <a:pt x="1" y="49"/>
                    </a:cubicBezTo>
                    <a:cubicBezTo>
                      <a:pt x="0" y="28"/>
                      <a:pt x="54" y="0"/>
                      <a:pt x="54" y="0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30"/>
              <p:cNvSpPr>
                <a:spLocks/>
              </p:cNvSpPr>
              <p:nvPr/>
            </p:nvSpPr>
            <p:spPr bwMode="auto">
              <a:xfrm>
                <a:off x="3341" y="1635"/>
                <a:ext cx="57" cy="77"/>
              </a:xfrm>
              <a:custGeom>
                <a:avLst/>
                <a:gdLst>
                  <a:gd name="T0" fmla="*/ 57 w 57"/>
                  <a:gd name="T1" fmla="*/ 0 h 77"/>
                  <a:gd name="T2" fmla="*/ 0 w 57"/>
                  <a:gd name="T3" fmla="*/ 77 h 77"/>
                  <a:gd name="T4" fmla="*/ 57 w 57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77">
                    <a:moveTo>
                      <a:pt x="57" y="0"/>
                    </a:moveTo>
                    <a:lnTo>
                      <a:pt x="0" y="7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31"/>
              <p:cNvSpPr>
                <a:spLocks noChangeShapeType="1"/>
              </p:cNvSpPr>
              <p:nvPr/>
            </p:nvSpPr>
            <p:spPr bwMode="auto">
              <a:xfrm flipH="1">
                <a:off x="3341" y="1635"/>
                <a:ext cx="57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32"/>
              <p:cNvSpPr>
                <a:spLocks/>
              </p:cNvSpPr>
              <p:nvPr/>
            </p:nvSpPr>
            <p:spPr bwMode="auto">
              <a:xfrm>
                <a:off x="3341" y="1633"/>
                <a:ext cx="59" cy="79"/>
              </a:xfrm>
              <a:custGeom>
                <a:avLst/>
                <a:gdLst>
                  <a:gd name="T0" fmla="*/ 59 w 59"/>
                  <a:gd name="T1" fmla="*/ 4 h 79"/>
                  <a:gd name="T2" fmla="*/ 0 w 59"/>
                  <a:gd name="T3" fmla="*/ 79 h 79"/>
                  <a:gd name="T4" fmla="*/ 55 w 59"/>
                  <a:gd name="T5" fmla="*/ 0 h 79"/>
                  <a:gd name="T6" fmla="*/ 59 w 59"/>
                  <a:gd name="T7" fmla="*/ 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79">
                    <a:moveTo>
                      <a:pt x="59" y="4"/>
                    </a:moveTo>
                    <a:lnTo>
                      <a:pt x="0" y="79"/>
                    </a:lnTo>
                    <a:lnTo>
                      <a:pt x="55" y="0"/>
                    </a:lnTo>
                    <a:lnTo>
                      <a:pt x="59" y="4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33"/>
              <p:cNvSpPr>
                <a:spLocks/>
              </p:cNvSpPr>
              <p:nvPr/>
            </p:nvSpPr>
            <p:spPr bwMode="auto">
              <a:xfrm>
                <a:off x="3323" y="1619"/>
                <a:ext cx="59" cy="77"/>
              </a:xfrm>
              <a:custGeom>
                <a:avLst/>
                <a:gdLst>
                  <a:gd name="T0" fmla="*/ 59 w 59"/>
                  <a:gd name="T1" fmla="*/ 0 h 77"/>
                  <a:gd name="T2" fmla="*/ 0 w 59"/>
                  <a:gd name="T3" fmla="*/ 77 h 77"/>
                  <a:gd name="T4" fmla="*/ 59 w 59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77">
                    <a:moveTo>
                      <a:pt x="59" y="0"/>
                    </a:moveTo>
                    <a:lnTo>
                      <a:pt x="0" y="77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34"/>
              <p:cNvSpPr>
                <a:spLocks noChangeShapeType="1"/>
              </p:cNvSpPr>
              <p:nvPr/>
            </p:nvSpPr>
            <p:spPr bwMode="auto">
              <a:xfrm flipH="1">
                <a:off x="3323" y="1619"/>
                <a:ext cx="59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5"/>
              <p:cNvSpPr>
                <a:spLocks/>
              </p:cNvSpPr>
              <p:nvPr/>
            </p:nvSpPr>
            <p:spPr bwMode="auto">
              <a:xfrm>
                <a:off x="3323" y="1618"/>
                <a:ext cx="60" cy="78"/>
              </a:xfrm>
              <a:custGeom>
                <a:avLst/>
                <a:gdLst>
                  <a:gd name="T0" fmla="*/ 60 w 60"/>
                  <a:gd name="T1" fmla="*/ 4 h 78"/>
                  <a:gd name="T2" fmla="*/ 0 w 60"/>
                  <a:gd name="T3" fmla="*/ 78 h 78"/>
                  <a:gd name="T4" fmla="*/ 56 w 60"/>
                  <a:gd name="T5" fmla="*/ 0 h 78"/>
                  <a:gd name="T6" fmla="*/ 60 w 60"/>
                  <a:gd name="T7" fmla="*/ 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78">
                    <a:moveTo>
                      <a:pt x="60" y="4"/>
                    </a:moveTo>
                    <a:lnTo>
                      <a:pt x="0" y="78"/>
                    </a:lnTo>
                    <a:lnTo>
                      <a:pt x="56" y="0"/>
                    </a:lnTo>
                    <a:lnTo>
                      <a:pt x="60" y="4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6"/>
              <p:cNvSpPr>
                <a:spLocks/>
              </p:cNvSpPr>
              <p:nvPr/>
            </p:nvSpPr>
            <p:spPr bwMode="auto">
              <a:xfrm>
                <a:off x="3307" y="1605"/>
                <a:ext cx="58" cy="77"/>
              </a:xfrm>
              <a:custGeom>
                <a:avLst/>
                <a:gdLst>
                  <a:gd name="T0" fmla="*/ 58 w 58"/>
                  <a:gd name="T1" fmla="*/ 0 h 77"/>
                  <a:gd name="T2" fmla="*/ 0 w 58"/>
                  <a:gd name="T3" fmla="*/ 77 h 77"/>
                  <a:gd name="T4" fmla="*/ 58 w 58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77">
                    <a:moveTo>
                      <a:pt x="58" y="0"/>
                    </a:moveTo>
                    <a:lnTo>
                      <a:pt x="0" y="7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37"/>
              <p:cNvSpPr>
                <a:spLocks noChangeShapeType="1"/>
              </p:cNvSpPr>
              <p:nvPr/>
            </p:nvSpPr>
            <p:spPr bwMode="auto">
              <a:xfrm flipH="1">
                <a:off x="3307" y="1605"/>
                <a:ext cx="58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38"/>
              <p:cNvSpPr>
                <a:spLocks/>
              </p:cNvSpPr>
              <p:nvPr/>
            </p:nvSpPr>
            <p:spPr bwMode="auto">
              <a:xfrm>
                <a:off x="3307" y="1604"/>
                <a:ext cx="61" cy="78"/>
              </a:xfrm>
              <a:custGeom>
                <a:avLst/>
                <a:gdLst>
                  <a:gd name="T0" fmla="*/ 61 w 61"/>
                  <a:gd name="T1" fmla="*/ 2 h 78"/>
                  <a:gd name="T2" fmla="*/ 0 w 61"/>
                  <a:gd name="T3" fmla="*/ 78 h 78"/>
                  <a:gd name="T4" fmla="*/ 55 w 61"/>
                  <a:gd name="T5" fmla="*/ 0 h 78"/>
                  <a:gd name="T6" fmla="*/ 61 w 61"/>
                  <a:gd name="T7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8">
                    <a:moveTo>
                      <a:pt x="61" y="2"/>
                    </a:moveTo>
                    <a:lnTo>
                      <a:pt x="0" y="78"/>
                    </a:lnTo>
                    <a:lnTo>
                      <a:pt x="55" y="0"/>
                    </a:lnTo>
                    <a:lnTo>
                      <a:pt x="61" y="2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9"/>
              <p:cNvSpPr>
                <a:spLocks/>
              </p:cNvSpPr>
              <p:nvPr/>
            </p:nvSpPr>
            <p:spPr bwMode="auto">
              <a:xfrm>
                <a:off x="3290" y="1591"/>
                <a:ext cx="58" cy="76"/>
              </a:xfrm>
              <a:custGeom>
                <a:avLst/>
                <a:gdLst>
                  <a:gd name="T0" fmla="*/ 58 w 58"/>
                  <a:gd name="T1" fmla="*/ 0 h 76"/>
                  <a:gd name="T2" fmla="*/ 0 w 58"/>
                  <a:gd name="T3" fmla="*/ 76 h 76"/>
                  <a:gd name="T4" fmla="*/ 58 w 58"/>
                  <a:gd name="T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76">
                    <a:moveTo>
                      <a:pt x="58" y="0"/>
                    </a:moveTo>
                    <a:lnTo>
                      <a:pt x="0" y="76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40"/>
              <p:cNvSpPr>
                <a:spLocks noChangeShapeType="1"/>
              </p:cNvSpPr>
              <p:nvPr/>
            </p:nvSpPr>
            <p:spPr bwMode="auto">
              <a:xfrm flipH="1">
                <a:off x="3290" y="1591"/>
                <a:ext cx="58" cy="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41"/>
              <p:cNvSpPr>
                <a:spLocks/>
              </p:cNvSpPr>
              <p:nvPr/>
            </p:nvSpPr>
            <p:spPr bwMode="auto">
              <a:xfrm>
                <a:off x="3290" y="1588"/>
                <a:ext cx="61" cy="79"/>
              </a:xfrm>
              <a:custGeom>
                <a:avLst/>
                <a:gdLst>
                  <a:gd name="T0" fmla="*/ 61 w 61"/>
                  <a:gd name="T1" fmla="*/ 4 h 79"/>
                  <a:gd name="T2" fmla="*/ 0 w 61"/>
                  <a:gd name="T3" fmla="*/ 79 h 79"/>
                  <a:gd name="T4" fmla="*/ 57 w 61"/>
                  <a:gd name="T5" fmla="*/ 0 h 79"/>
                  <a:gd name="T6" fmla="*/ 61 w 61"/>
                  <a:gd name="T7" fmla="*/ 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9">
                    <a:moveTo>
                      <a:pt x="61" y="4"/>
                    </a:moveTo>
                    <a:lnTo>
                      <a:pt x="0" y="79"/>
                    </a:lnTo>
                    <a:lnTo>
                      <a:pt x="57" y="0"/>
                    </a:lnTo>
                    <a:lnTo>
                      <a:pt x="61" y="4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42"/>
              <p:cNvSpPr>
                <a:spLocks/>
              </p:cNvSpPr>
              <p:nvPr/>
            </p:nvSpPr>
            <p:spPr bwMode="auto">
              <a:xfrm>
                <a:off x="3276" y="1577"/>
                <a:ext cx="58" cy="77"/>
              </a:xfrm>
              <a:custGeom>
                <a:avLst/>
                <a:gdLst>
                  <a:gd name="T0" fmla="*/ 58 w 58"/>
                  <a:gd name="T1" fmla="*/ 0 h 77"/>
                  <a:gd name="T2" fmla="*/ 0 w 58"/>
                  <a:gd name="T3" fmla="*/ 77 h 77"/>
                  <a:gd name="T4" fmla="*/ 58 w 58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77">
                    <a:moveTo>
                      <a:pt x="58" y="0"/>
                    </a:moveTo>
                    <a:lnTo>
                      <a:pt x="0" y="7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43"/>
              <p:cNvSpPr>
                <a:spLocks noChangeShapeType="1"/>
              </p:cNvSpPr>
              <p:nvPr/>
            </p:nvSpPr>
            <p:spPr bwMode="auto">
              <a:xfrm flipH="1">
                <a:off x="3276" y="1577"/>
                <a:ext cx="58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44"/>
              <p:cNvSpPr>
                <a:spLocks/>
              </p:cNvSpPr>
              <p:nvPr/>
            </p:nvSpPr>
            <p:spPr bwMode="auto">
              <a:xfrm>
                <a:off x="3276" y="1576"/>
                <a:ext cx="61" cy="78"/>
              </a:xfrm>
              <a:custGeom>
                <a:avLst/>
                <a:gdLst>
                  <a:gd name="T0" fmla="*/ 61 w 61"/>
                  <a:gd name="T1" fmla="*/ 2 h 78"/>
                  <a:gd name="T2" fmla="*/ 0 w 61"/>
                  <a:gd name="T3" fmla="*/ 78 h 78"/>
                  <a:gd name="T4" fmla="*/ 57 w 61"/>
                  <a:gd name="T5" fmla="*/ 0 h 78"/>
                  <a:gd name="T6" fmla="*/ 61 w 61"/>
                  <a:gd name="T7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8">
                    <a:moveTo>
                      <a:pt x="61" y="2"/>
                    </a:moveTo>
                    <a:lnTo>
                      <a:pt x="0" y="78"/>
                    </a:lnTo>
                    <a:lnTo>
                      <a:pt x="57" y="0"/>
                    </a:lnTo>
                    <a:lnTo>
                      <a:pt x="61" y="2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5"/>
              <p:cNvSpPr>
                <a:spLocks/>
              </p:cNvSpPr>
              <p:nvPr/>
            </p:nvSpPr>
            <p:spPr bwMode="auto">
              <a:xfrm>
                <a:off x="3258" y="1566"/>
                <a:ext cx="62" cy="74"/>
              </a:xfrm>
              <a:custGeom>
                <a:avLst/>
                <a:gdLst>
                  <a:gd name="T0" fmla="*/ 62 w 62"/>
                  <a:gd name="T1" fmla="*/ 0 h 74"/>
                  <a:gd name="T2" fmla="*/ 0 w 62"/>
                  <a:gd name="T3" fmla="*/ 74 h 74"/>
                  <a:gd name="T4" fmla="*/ 62 w 62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74">
                    <a:moveTo>
                      <a:pt x="62" y="0"/>
                    </a:moveTo>
                    <a:lnTo>
                      <a:pt x="0" y="74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46"/>
              <p:cNvSpPr>
                <a:spLocks noChangeShapeType="1"/>
              </p:cNvSpPr>
              <p:nvPr/>
            </p:nvSpPr>
            <p:spPr bwMode="auto">
              <a:xfrm flipH="1">
                <a:off x="3258" y="1566"/>
                <a:ext cx="62" cy="74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7"/>
              <p:cNvSpPr>
                <a:spLocks/>
              </p:cNvSpPr>
              <p:nvPr/>
            </p:nvSpPr>
            <p:spPr bwMode="auto">
              <a:xfrm>
                <a:off x="3258" y="1563"/>
                <a:ext cx="63" cy="77"/>
              </a:xfrm>
              <a:custGeom>
                <a:avLst/>
                <a:gdLst>
                  <a:gd name="T0" fmla="*/ 63 w 63"/>
                  <a:gd name="T1" fmla="*/ 4 h 77"/>
                  <a:gd name="T2" fmla="*/ 0 w 63"/>
                  <a:gd name="T3" fmla="*/ 77 h 77"/>
                  <a:gd name="T4" fmla="*/ 59 w 63"/>
                  <a:gd name="T5" fmla="*/ 0 h 77"/>
                  <a:gd name="T6" fmla="*/ 63 w 63"/>
                  <a:gd name="T7" fmla="*/ 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77">
                    <a:moveTo>
                      <a:pt x="63" y="4"/>
                    </a:moveTo>
                    <a:lnTo>
                      <a:pt x="0" y="77"/>
                    </a:lnTo>
                    <a:lnTo>
                      <a:pt x="59" y="0"/>
                    </a:lnTo>
                    <a:lnTo>
                      <a:pt x="63" y="4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8"/>
              <p:cNvSpPr>
                <a:spLocks/>
              </p:cNvSpPr>
              <p:nvPr/>
            </p:nvSpPr>
            <p:spPr bwMode="auto">
              <a:xfrm>
                <a:off x="3356" y="1651"/>
                <a:ext cx="59" cy="77"/>
              </a:xfrm>
              <a:custGeom>
                <a:avLst/>
                <a:gdLst>
                  <a:gd name="T0" fmla="*/ 59 w 59"/>
                  <a:gd name="T1" fmla="*/ 0 h 77"/>
                  <a:gd name="T2" fmla="*/ 0 w 59"/>
                  <a:gd name="T3" fmla="*/ 77 h 77"/>
                  <a:gd name="T4" fmla="*/ 59 w 59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77">
                    <a:moveTo>
                      <a:pt x="59" y="0"/>
                    </a:moveTo>
                    <a:lnTo>
                      <a:pt x="0" y="77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49"/>
              <p:cNvSpPr>
                <a:spLocks noChangeShapeType="1"/>
              </p:cNvSpPr>
              <p:nvPr/>
            </p:nvSpPr>
            <p:spPr bwMode="auto">
              <a:xfrm flipH="1">
                <a:off x="3356" y="1651"/>
                <a:ext cx="59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50"/>
              <p:cNvSpPr>
                <a:spLocks/>
              </p:cNvSpPr>
              <p:nvPr/>
            </p:nvSpPr>
            <p:spPr bwMode="auto">
              <a:xfrm>
                <a:off x="3356" y="1650"/>
                <a:ext cx="61" cy="78"/>
              </a:xfrm>
              <a:custGeom>
                <a:avLst/>
                <a:gdLst>
                  <a:gd name="T0" fmla="*/ 61 w 61"/>
                  <a:gd name="T1" fmla="*/ 3 h 78"/>
                  <a:gd name="T2" fmla="*/ 0 w 61"/>
                  <a:gd name="T3" fmla="*/ 78 h 78"/>
                  <a:gd name="T4" fmla="*/ 56 w 61"/>
                  <a:gd name="T5" fmla="*/ 0 h 78"/>
                  <a:gd name="T6" fmla="*/ 61 w 61"/>
                  <a:gd name="T7" fmla="*/ 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8">
                    <a:moveTo>
                      <a:pt x="61" y="3"/>
                    </a:moveTo>
                    <a:lnTo>
                      <a:pt x="0" y="78"/>
                    </a:lnTo>
                    <a:lnTo>
                      <a:pt x="56" y="0"/>
                    </a:lnTo>
                    <a:lnTo>
                      <a:pt x="61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1"/>
              <p:cNvSpPr>
                <a:spLocks/>
              </p:cNvSpPr>
              <p:nvPr/>
            </p:nvSpPr>
            <p:spPr bwMode="auto">
              <a:xfrm>
                <a:off x="3375" y="1667"/>
                <a:ext cx="57" cy="77"/>
              </a:xfrm>
              <a:custGeom>
                <a:avLst/>
                <a:gdLst>
                  <a:gd name="T0" fmla="*/ 57 w 57"/>
                  <a:gd name="T1" fmla="*/ 0 h 77"/>
                  <a:gd name="T2" fmla="*/ 0 w 57"/>
                  <a:gd name="T3" fmla="*/ 77 h 77"/>
                  <a:gd name="T4" fmla="*/ 57 w 57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77">
                    <a:moveTo>
                      <a:pt x="57" y="0"/>
                    </a:moveTo>
                    <a:lnTo>
                      <a:pt x="0" y="7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52"/>
              <p:cNvSpPr>
                <a:spLocks noChangeShapeType="1"/>
              </p:cNvSpPr>
              <p:nvPr/>
            </p:nvSpPr>
            <p:spPr bwMode="auto">
              <a:xfrm flipH="1">
                <a:off x="3375" y="1667"/>
                <a:ext cx="57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53"/>
              <p:cNvSpPr>
                <a:spLocks/>
              </p:cNvSpPr>
              <p:nvPr/>
            </p:nvSpPr>
            <p:spPr bwMode="auto">
              <a:xfrm>
                <a:off x="3375" y="1665"/>
                <a:ext cx="60" cy="79"/>
              </a:xfrm>
              <a:custGeom>
                <a:avLst/>
                <a:gdLst>
                  <a:gd name="T0" fmla="*/ 60 w 60"/>
                  <a:gd name="T1" fmla="*/ 3 h 79"/>
                  <a:gd name="T2" fmla="*/ 0 w 60"/>
                  <a:gd name="T3" fmla="*/ 79 h 79"/>
                  <a:gd name="T4" fmla="*/ 54 w 60"/>
                  <a:gd name="T5" fmla="*/ 0 h 79"/>
                  <a:gd name="T6" fmla="*/ 60 w 60"/>
                  <a:gd name="T7" fmla="*/ 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79">
                    <a:moveTo>
                      <a:pt x="60" y="3"/>
                    </a:moveTo>
                    <a:lnTo>
                      <a:pt x="0" y="79"/>
                    </a:lnTo>
                    <a:lnTo>
                      <a:pt x="54" y="0"/>
                    </a:lnTo>
                    <a:lnTo>
                      <a:pt x="60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54"/>
              <p:cNvSpPr>
                <a:spLocks/>
              </p:cNvSpPr>
              <p:nvPr/>
            </p:nvSpPr>
            <p:spPr bwMode="auto">
              <a:xfrm>
                <a:off x="3390" y="1685"/>
                <a:ext cx="57" cy="77"/>
              </a:xfrm>
              <a:custGeom>
                <a:avLst/>
                <a:gdLst>
                  <a:gd name="T0" fmla="*/ 57 w 57"/>
                  <a:gd name="T1" fmla="*/ 0 h 77"/>
                  <a:gd name="T2" fmla="*/ 0 w 57"/>
                  <a:gd name="T3" fmla="*/ 77 h 77"/>
                  <a:gd name="T4" fmla="*/ 57 w 57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77">
                    <a:moveTo>
                      <a:pt x="57" y="0"/>
                    </a:moveTo>
                    <a:lnTo>
                      <a:pt x="0" y="7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155"/>
              <p:cNvSpPr>
                <a:spLocks noChangeShapeType="1"/>
              </p:cNvSpPr>
              <p:nvPr/>
            </p:nvSpPr>
            <p:spPr bwMode="auto">
              <a:xfrm flipH="1">
                <a:off x="3390" y="1685"/>
                <a:ext cx="57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6"/>
              <p:cNvSpPr>
                <a:spLocks/>
              </p:cNvSpPr>
              <p:nvPr/>
            </p:nvSpPr>
            <p:spPr bwMode="auto">
              <a:xfrm>
                <a:off x="3390" y="1684"/>
                <a:ext cx="60" cy="78"/>
              </a:xfrm>
              <a:custGeom>
                <a:avLst/>
                <a:gdLst>
                  <a:gd name="T0" fmla="*/ 60 w 60"/>
                  <a:gd name="T1" fmla="*/ 2 h 78"/>
                  <a:gd name="T2" fmla="*/ 0 w 60"/>
                  <a:gd name="T3" fmla="*/ 78 h 78"/>
                  <a:gd name="T4" fmla="*/ 56 w 60"/>
                  <a:gd name="T5" fmla="*/ 0 h 78"/>
                  <a:gd name="T6" fmla="*/ 60 w 60"/>
                  <a:gd name="T7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78">
                    <a:moveTo>
                      <a:pt x="60" y="2"/>
                    </a:moveTo>
                    <a:lnTo>
                      <a:pt x="0" y="78"/>
                    </a:lnTo>
                    <a:lnTo>
                      <a:pt x="56" y="0"/>
                    </a:lnTo>
                    <a:lnTo>
                      <a:pt x="60" y="2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7"/>
              <p:cNvSpPr>
                <a:spLocks/>
              </p:cNvSpPr>
              <p:nvPr/>
            </p:nvSpPr>
            <p:spPr bwMode="auto">
              <a:xfrm>
                <a:off x="3405" y="1699"/>
                <a:ext cx="58" cy="77"/>
              </a:xfrm>
              <a:custGeom>
                <a:avLst/>
                <a:gdLst>
                  <a:gd name="T0" fmla="*/ 58 w 58"/>
                  <a:gd name="T1" fmla="*/ 0 h 77"/>
                  <a:gd name="T2" fmla="*/ 0 w 58"/>
                  <a:gd name="T3" fmla="*/ 77 h 77"/>
                  <a:gd name="T4" fmla="*/ 58 w 58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77">
                    <a:moveTo>
                      <a:pt x="58" y="0"/>
                    </a:moveTo>
                    <a:lnTo>
                      <a:pt x="0" y="7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158"/>
              <p:cNvSpPr>
                <a:spLocks noChangeShapeType="1"/>
              </p:cNvSpPr>
              <p:nvPr/>
            </p:nvSpPr>
            <p:spPr bwMode="auto">
              <a:xfrm flipH="1">
                <a:off x="3405" y="1699"/>
                <a:ext cx="58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59"/>
              <p:cNvSpPr>
                <a:spLocks/>
              </p:cNvSpPr>
              <p:nvPr/>
            </p:nvSpPr>
            <p:spPr bwMode="auto">
              <a:xfrm>
                <a:off x="3405" y="1698"/>
                <a:ext cx="61" cy="78"/>
              </a:xfrm>
              <a:custGeom>
                <a:avLst/>
                <a:gdLst>
                  <a:gd name="T0" fmla="*/ 61 w 61"/>
                  <a:gd name="T1" fmla="*/ 2 h 78"/>
                  <a:gd name="T2" fmla="*/ 0 w 61"/>
                  <a:gd name="T3" fmla="*/ 78 h 78"/>
                  <a:gd name="T4" fmla="*/ 57 w 61"/>
                  <a:gd name="T5" fmla="*/ 0 h 78"/>
                  <a:gd name="T6" fmla="*/ 61 w 61"/>
                  <a:gd name="T7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8">
                    <a:moveTo>
                      <a:pt x="61" y="2"/>
                    </a:moveTo>
                    <a:lnTo>
                      <a:pt x="0" y="78"/>
                    </a:lnTo>
                    <a:lnTo>
                      <a:pt x="57" y="0"/>
                    </a:lnTo>
                    <a:lnTo>
                      <a:pt x="61" y="2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60"/>
              <p:cNvSpPr>
                <a:spLocks/>
              </p:cNvSpPr>
              <p:nvPr/>
            </p:nvSpPr>
            <p:spPr bwMode="auto">
              <a:xfrm>
                <a:off x="3421" y="1713"/>
                <a:ext cx="57" cy="77"/>
              </a:xfrm>
              <a:custGeom>
                <a:avLst/>
                <a:gdLst>
                  <a:gd name="T0" fmla="*/ 57 w 57"/>
                  <a:gd name="T1" fmla="*/ 0 h 77"/>
                  <a:gd name="T2" fmla="*/ 0 w 57"/>
                  <a:gd name="T3" fmla="*/ 77 h 77"/>
                  <a:gd name="T4" fmla="*/ 57 w 57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77">
                    <a:moveTo>
                      <a:pt x="57" y="0"/>
                    </a:moveTo>
                    <a:lnTo>
                      <a:pt x="0" y="7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161"/>
              <p:cNvSpPr>
                <a:spLocks noChangeShapeType="1"/>
              </p:cNvSpPr>
              <p:nvPr/>
            </p:nvSpPr>
            <p:spPr bwMode="auto">
              <a:xfrm flipH="1">
                <a:off x="3421" y="1713"/>
                <a:ext cx="57" cy="7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62"/>
              <p:cNvSpPr>
                <a:spLocks/>
              </p:cNvSpPr>
              <p:nvPr/>
            </p:nvSpPr>
            <p:spPr bwMode="auto">
              <a:xfrm>
                <a:off x="3421" y="1712"/>
                <a:ext cx="60" cy="78"/>
              </a:xfrm>
              <a:custGeom>
                <a:avLst/>
                <a:gdLst>
                  <a:gd name="T0" fmla="*/ 60 w 60"/>
                  <a:gd name="T1" fmla="*/ 2 h 78"/>
                  <a:gd name="T2" fmla="*/ 0 w 60"/>
                  <a:gd name="T3" fmla="*/ 78 h 78"/>
                  <a:gd name="T4" fmla="*/ 56 w 60"/>
                  <a:gd name="T5" fmla="*/ 0 h 78"/>
                  <a:gd name="T6" fmla="*/ 60 w 60"/>
                  <a:gd name="T7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78">
                    <a:moveTo>
                      <a:pt x="60" y="2"/>
                    </a:moveTo>
                    <a:lnTo>
                      <a:pt x="0" y="78"/>
                    </a:lnTo>
                    <a:lnTo>
                      <a:pt x="56" y="0"/>
                    </a:lnTo>
                    <a:lnTo>
                      <a:pt x="60" y="2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63"/>
              <p:cNvSpPr>
                <a:spLocks/>
              </p:cNvSpPr>
              <p:nvPr/>
            </p:nvSpPr>
            <p:spPr bwMode="auto">
              <a:xfrm>
                <a:off x="2504" y="1623"/>
                <a:ext cx="945" cy="1021"/>
              </a:xfrm>
              <a:custGeom>
                <a:avLst/>
                <a:gdLst>
                  <a:gd name="T0" fmla="*/ 485 w 674"/>
                  <a:gd name="T1" fmla="*/ 0 h 728"/>
                  <a:gd name="T2" fmla="*/ 674 w 674"/>
                  <a:gd name="T3" fmla="*/ 170 h 728"/>
                  <a:gd name="T4" fmla="*/ 153 w 674"/>
                  <a:gd name="T5" fmla="*/ 705 h 728"/>
                  <a:gd name="T6" fmla="*/ 7 w 674"/>
                  <a:gd name="T7" fmla="*/ 568 h 728"/>
                  <a:gd name="T8" fmla="*/ 485 w 67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4" h="728">
                    <a:moveTo>
                      <a:pt x="485" y="0"/>
                    </a:moveTo>
                    <a:cubicBezTo>
                      <a:pt x="485" y="0"/>
                      <a:pt x="527" y="69"/>
                      <a:pt x="674" y="170"/>
                    </a:cubicBezTo>
                    <a:cubicBezTo>
                      <a:pt x="671" y="184"/>
                      <a:pt x="252" y="614"/>
                      <a:pt x="153" y="705"/>
                    </a:cubicBezTo>
                    <a:cubicBezTo>
                      <a:pt x="128" y="728"/>
                      <a:pt x="0" y="583"/>
                      <a:pt x="7" y="568"/>
                    </a:cubicBezTo>
                    <a:cubicBezTo>
                      <a:pt x="14" y="554"/>
                      <a:pt x="472" y="22"/>
                      <a:pt x="485" y="0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64"/>
              <p:cNvSpPr>
                <a:spLocks/>
              </p:cNvSpPr>
              <p:nvPr/>
            </p:nvSpPr>
            <p:spPr bwMode="auto">
              <a:xfrm>
                <a:off x="2479" y="1644"/>
                <a:ext cx="970" cy="1007"/>
              </a:xfrm>
              <a:custGeom>
                <a:avLst/>
                <a:gdLst>
                  <a:gd name="T0" fmla="*/ 490 w 692"/>
                  <a:gd name="T1" fmla="*/ 0 h 718"/>
                  <a:gd name="T2" fmla="*/ 131 w 692"/>
                  <a:gd name="T3" fmla="*/ 450 h 718"/>
                  <a:gd name="T4" fmla="*/ 268 w 692"/>
                  <a:gd name="T5" fmla="*/ 570 h 718"/>
                  <a:gd name="T6" fmla="*/ 692 w 692"/>
                  <a:gd name="T7" fmla="*/ 155 h 718"/>
                  <a:gd name="T8" fmla="*/ 165 w 692"/>
                  <a:gd name="T9" fmla="*/ 708 h 718"/>
                  <a:gd name="T10" fmla="*/ 3 w 692"/>
                  <a:gd name="T11" fmla="*/ 541 h 718"/>
                  <a:gd name="T12" fmla="*/ 490 w 692"/>
                  <a:gd name="T13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2" h="718">
                    <a:moveTo>
                      <a:pt x="490" y="0"/>
                    </a:moveTo>
                    <a:cubicBezTo>
                      <a:pt x="490" y="0"/>
                      <a:pt x="146" y="427"/>
                      <a:pt x="131" y="450"/>
                    </a:cubicBezTo>
                    <a:cubicBezTo>
                      <a:pt x="116" y="474"/>
                      <a:pt x="227" y="574"/>
                      <a:pt x="268" y="570"/>
                    </a:cubicBezTo>
                    <a:cubicBezTo>
                      <a:pt x="692" y="155"/>
                      <a:pt x="692" y="155"/>
                      <a:pt x="692" y="155"/>
                    </a:cubicBezTo>
                    <a:cubicBezTo>
                      <a:pt x="692" y="155"/>
                      <a:pt x="201" y="698"/>
                      <a:pt x="165" y="708"/>
                    </a:cubicBezTo>
                    <a:cubicBezTo>
                      <a:pt x="130" y="718"/>
                      <a:pt x="0" y="599"/>
                      <a:pt x="3" y="541"/>
                    </a:cubicBezTo>
                    <a:cubicBezTo>
                      <a:pt x="6" y="482"/>
                      <a:pt x="490" y="0"/>
                      <a:pt x="490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65"/>
              <p:cNvSpPr>
                <a:spLocks/>
              </p:cNvSpPr>
              <p:nvPr/>
            </p:nvSpPr>
            <p:spPr bwMode="auto">
              <a:xfrm>
                <a:off x="3184" y="1528"/>
                <a:ext cx="336" cy="346"/>
              </a:xfrm>
              <a:custGeom>
                <a:avLst/>
                <a:gdLst>
                  <a:gd name="T0" fmla="*/ 0 w 240"/>
                  <a:gd name="T1" fmla="*/ 68 h 247"/>
                  <a:gd name="T2" fmla="*/ 72 w 240"/>
                  <a:gd name="T3" fmla="*/ 2 h 247"/>
                  <a:gd name="T4" fmla="*/ 93 w 240"/>
                  <a:gd name="T5" fmla="*/ 21 h 247"/>
                  <a:gd name="T6" fmla="*/ 42 w 240"/>
                  <a:gd name="T7" fmla="*/ 77 h 247"/>
                  <a:gd name="T8" fmla="*/ 173 w 240"/>
                  <a:gd name="T9" fmla="*/ 200 h 247"/>
                  <a:gd name="T10" fmla="*/ 218 w 240"/>
                  <a:gd name="T11" fmla="*/ 136 h 247"/>
                  <a:gd name="T12" fmla="*/ 239 w 240"/>
                  <a:gd name="T13" fmla="*/ 154 h 247"/>
                  <a:gd name="T14" fmla="*/ 189 w 240"/>
                  <a:gd name="T15" fmla="*/ 238 h 247"/>
                  <a:gd name="T16" fmla="*/ 0 w 240"/>
                  <a:gd name="T17" fmla="*/ 68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0" h="247">
                    <a:moveTo>
                      <a:pt x="0" y="68"/>
                    </a:moveTo>
                    <a:cubicBezTo>
                      <a:pt x="0" y="68"/>
                      <a:pt x="62" y="5"/>
                      <a:pt x="72" y="2"/>
                    </a:cubicBezTo>
                    <a:cubicBezTo>
                      <a:pt x="81" y="0"/>
                      <a:pt x="93" y="21"/>
                      <a:pt x="93" y="21"/>
                    </a:cubicBezTo>
                    <a:cubicBezTo>
                      <a:pt x="93" y="21"/>
                      <a:pt x="42" y="69"/>
                      <a:pt x="42" y="77"/>
                    </a:cubicBezTo>
                    <a:cubicBezTo>
                      <a:pt x="45" y="109"/>
                      <a:pt x="165" y="202"/>
                      <a:pt x="173" y="200"/>
                    </a:cubicBezTo>
                    <a:cubicBezTo>
                      <a:pt x="182" y="197"/>
                      <a:pt x="212" y="137"/>
                      <a:pt x="218" y="136"/>
                    </a:cubicBezTo>
                    <a:cubicBezTo>
                      <a:pt x="224" y="135"/>
                      <a:pt x="240" y="149"/>
                      <a:pt x="239" y="154"/>
                    </a:cubicBezTo>
                    <a:cubicBezTo>
                      <a:pt x="238" y="159"/>
                      <a:pt x="202" y="228"/>
                      <a:pt x="189" y="238"/>
                    </a:cubicBezTo>
                    <a:cubicBezTo>
                      <a:pt x="176" y="247"/>
                      <a:pt x="33" y="146"/>
                      <a:pt x="0" y="68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6"/>
              <p:cNvSpPr>
                <a:spLocks/>
              </p:cNvSpPr>
              <p:nvPr/>
            </p:nvSpPr>
            <p:spPr bwMode="auto">
              <a:xfrm>
                <a:off x="2969" y="1756"/>
                <a:ext cx="357" cy="361"/>
              </a:xfrm>
              <a:custGeom>
                <a:avLst/>
                <a:gdLst>
                  <a:gd name="T0" fmla="*/ 127 w 254"/>
                  <a:gd name="T1" fmla="*/ 0 h 257"/>
                  <a:gd name="T2" fmla="*/ 254 w 254"/>
                  <a:gd name="T3" fmla="*/ 115 h 257"/>
                  <a:gd name="T4" fmla="*/ 135 w 254"/>
                  <a:gd name="T5" fmla="*/ 247 h 257"/>
                  <a:gd name="T6" fmla="*/ 7 w 254"/>
                  <a:gd name="T7" fmla="*/ 138 h 257"/>
                  <a:gd name="T8" fmla="*/ 127 w 254"/>
                  <a:gd name="T9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" h="257">
                    <a:moveTo>
                      <a:pt x="127" y="0"/>
                    </a:moveTo>
                    <a:cubicBezTo>
                      <a:pt x="127" y="0"/>
                      <a:pt x="202" y="89"/>
                      <a:pt x="254" y="115"/>
                    </a:cubicBezTo>
                    <a:cubicBezTo>
                      <a:pt x="254" y="115"/>
                      <a:pt x="147" y="238"/>
                      <a:pt x="135" y="247"/>
                    </a:cubicBezTo>
                    <a:cubicBezTo>
                      <a:pt x="123" y="257"/>
                      <a:pt x="0" y="152"/>
                      <a:pt x="7" y="138"/>
                    </a:cubicBezTo>
                    <a:cubicBezTo>
                      <a:pt x="13" y="126"/>
                      <a:pt x="127" y="0"/>
                      <a:pt x="12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67"/>
              <p:cNvSpPr>
                <a:spLocks/>
              </p:cNvSpPr>
              <p:nvPr/>
            </p:nvSpPr>
            <p:spPr bwMode="auto">
              <a:xfrm>
                <a:off x="3150" y="1682"/>
                <a:ext cx="248" cy="229"/>
              </a:xfrm>
              <a:custGeom>
                <a:avLst/>
                <a:gdLst>
                  <a:gd name="T0" fmla="*/ 17 w 177"/>
                  <a:gd name="T1" fmla="*/ 0 h 163"/>
                  <a:gd name="T2" fmla="*/ 177 w 177"/>
                  <a:gd name="T3" fmla="*/ 144 h 163"/>
                  <a:gd name="T4" fmla="*/ 160 w 177"/>
                  <a:gd name="T5" fmla="*/ 163 h 163"/>
                  <a:gd name="T6" fmla="*/ 0 w 177"/>
                  <a:gd name="T7" fmla="*/ 19 h 163"/>
                  <a:gd name="T8" fmla="*/ 17 w 177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163">
                    <a:moveTo>
                      <a:pt x="17" y="0"/>
                    </a:moveTo>
                    <a:cubicBezTo>
                      <a:pt x="17" y="0"/>
                      <a:pt x="81" y="97"/>
                      <a:pt x="177" y="144"/>
                    </a:cubicBezTo>
                    <a:cubicBezTo>
                      <a:pt x="160" y="163"/>
                      <a:pt x="160" y="163"/>
                      <a:pt x="160" y="163"/>
                    </a:cubicBezTo>
                    <a:cubicBezTo>
                      <a:pt x="160" y="163"/>
                      <a:pt x="70" y="119"/>
                      <a:pt x="0" y="19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8"/>
              <p:cNvSpPr>
                <a:spLocks/>
              </p:cNvSpPr>
              <p:nvPr/>
            </p:nvSpPr>
            <p:spPr bwMode="auto">
              <a:xfrm>
                <a:off x="2532" y="2400"/>
                <a:ext cx="203" cy="196"/>
              </a:xfrm>
              <a:custGeom>
                <a:avLst/>
                <a:gdLst>
                  <a:gd name="T0" fmla="*/ 14 w 145"/>
                  <a:gd name="T1" fmla="*/ 0 h 140"/>
                  <a:gd name="T2" fmla="*/ 145 w 145"/>
                  <a:gd name="T3" fmla="*/ 125 h 140"/>
                  <a:gd name="T4" fmla="*/ 130 w 145"/>
                  <a:gd name="T5" fmla="*/ 140 h 140"/>
                  <a:gd name="T6" fmla="*/ 0 w 145"/>
                  <a:gd name="T7" fmla="*/ 15 h 140"/>
                  <a:gd name="T8" fmla="*/ 14 w 14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140">
                    <a:moveTo>
                      <a:pt x="14" y="0"/>
                    </a:moveTo>
                    <a:cubicBezTo>
                      <a:pt x="14" y="0"/>
                      <a:pt x="66" y="83"/>
                      <a:pt x="145" y="125"/>
                    </a:cubicBezTo>
                    <a:cubicBezTo>
                      <a:pt x="130" y="140"/>
                      <a:pt x="130" y="140"/>
                      <a:pt x="130" y="140"/>
                    </a:cubicBezTo>
                    <a:cubicBezTo>
                      <a:pt x="130" y="140"/>
                      <a:pt x="56" y="101"/>
                      <a:pt x="0" y="15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89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9"/>
              <p:cNvSpPr>
                <a:spLocks/>
              </p:cNvSpPr>
              <p:nvPr/>
            </p:nvSpPr>
            <p:spPr bwMode="auto">
              <a:xfrm>
                <a:off x="2929" y="1957"/>
                <a:ext cx="204" cy="199"/>
              </a:xfrm>
              <a:custGeom>
                <a:avLst/>
                <a:gdLst>
                  <a:gd name="T0" fmla="*/ 14 w 146"/>
                  <a:gd name="T1" fmla="*/ 0 h 142"/>
                  <a:gd name="T2" fmla="*/ 146 w 146"/>
                  <a:gd name="T3" fmla="*/ 126 h 142"/>
                  <a:gd name="T4" fmla="*/ 132 w 146"/>
                  <a:gd name="T5" fmla="*/ 142 h 142"/>
                  <a:gd name="T6" fmla="*/ 0 w 146"/>
                  <a:gd name="T7" fmla="*/ 15 h 142"/>
                  <a:gd name="T8" fmla="*/ 14 w 146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42">
                    <a:moveTo>
                      <a:pt x="14" y="0"/>
                    </a:moveTo>
                    <a:cubicBezTo>
                      <a:pt x="14" y="0"/>
                      <a:pt x="67" y="83"/>
                      <a:pt x="146" y="126"/>
                    </a:cubicBezTo>
                    <a:cubicBezTo>
                      <a:pt x="132" y="142"/>
                      <a:pt x="132" y="142"/>
                      <a:pt x="132" y="142"/>
                    </a:cubicBezTo>
                    <a:cubicBezTo>
                      <a:pt x="132" y="142"/>
                      <a:pt x="57" y="101"/>
                      <a:pt x="0" y="15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70"/>
              <p:cNvSpPr>
                <a:spLocks/>
              </p:cNvSpPr>
              <p:nvPr/>
            </p:nvSpPr>
            <p:spPr bwMode="auto">
              <a:xfrm>
                <a:off x="2761" y="941"/>
                <a:ext cx="175" cy="277"/>
              </a:xfrm>
              <a:custGeom>
                <a:avLst/>
                <a:gdLst>
                  <a:gd name="T0" fmla="*/ 43 w 125"/>
                  <a:gd name="T1" fmla="*/ 13 h 198"/>
                  <a:gd name="T2" fmla="*/ 2 w 125"/>
                  <a:gd name="T3" fmla="*/ 132 h 198"/>
                  <a:gd name="T4" fmla="*/ 56 w 125"/>
                  <a:gd name="T5" fmla="*/ 163 h 198"/>
                  <a:gd name="T6" fmla="*/ 43 w 125"/>
                  <a:gd name="T7" fmla="*/ 1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198">
                    <a:moveTo>
                      <a:pt x="43" y="13"/>
                    </a:moveTo>
                    <a:cubicBezTo>
                      <a:pt x="43" y="13"/>
                      <a:pt x="4" y="97"/>
                      <a:pt x="2" y="132"/>
                    </a:cubicBezTo>
                    <a:cubicBezTo>
                      <a:pt x="0" y="166"/>
                      <a:pt x="13" y="198"/>
                      <a:pt x="56" y="163"/>
                    </a:cubicBezTo>
                    <a:cubicBezTo>
                      <a:pt x="99" y="129"/>
                      <a:pt x="125" y="0"/>
                      <a:pt x="43" y="13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71"/>
              <p:cNvSpPr>
                <a:spLocks/>
              </p:cNvSpPr>
              <p:nvPr/>
            </p:nvSpPr>
            <p:spPr bwMode="auto">
              <a:xfrm>
                <a:off x="3000" y="983"/>
                <a:ext cx="424" cy="406"/>
              </a:xfrm>
              <a:custGeom>
                <a:avLst/>
                <a:gdLst>
                  <a:gd name="T0" fmla="*/ 230 w 302"/>
                  <a:gd name="T1" fmla="*/ 160 h 290"/>
                  <a:gd name="T2" fmla="*/ 95 w 302"/>
                  <a:gd name="T3" fmla="*/ 274 h 290"/>
                  <a:gd name="T4" fmla="*/ 4 w 302"/>
                  <a:gd name="T5" fmla="*/ 255 h 290"/>
                  <a:gd name="T6" fmla="*/ 175 w 302"/>
                  <a:gd name="T7" fmla="*/ 60 h 290"/>
                  <a:gd name="T8" fmla="*/ 276 w 302"/>
                  <a:gd name="T9" fmla="*/ 68 h 290"/>
                  <a:gd name="T10" fmla="*/ 230 w 302"/>
                  <a:gd name="T11" fmla="*/ 1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2" h="290">
                    <a:moveTo>
                      <a:pt x="230" y="160"/>
                    </a:moveTo>
                    <a:cubicBezTo>
                      <a:pt x="230" y="160"/>
                      <a:pt x="134" y="258"/>
                      <a:pt x="95" y="274"/>
                    </a:cubicBezTo>
                    <a:cubicBezTo>
                      <a:pt x="57" y="290"/>
                      <a:pt x="8" y="267"/>
                      <a:pt x="4" y="255"/>
                    </a:cubicBezTo>
                    <a:cubicBezTo>
                      <a:pt x="0" y="243"/>
                      <a:pt x="140" y="65"/>
                      <a:pt x="175" y="60"/>
                    </a:cubicBezTo>
                    <a:cubicBezTo>
                      <a:pt x="210" y="56"/>
                      <a:pt x="302" y="0"/>
                      <a:pt x="276" y="68"/>
                    </a:cubicBezTo>
                    <a:cubicBezTo>
                      <a:pt x="250" y="136"/>
                      <a:pt x="259" y="132"/>
                      <a:pt x="230" y="160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72"/>
              <p:cNvSpPr>
                <a:spLocks/>
              </p:cNvSpPr>
              <p:nvPr/>
            </p:nvSpPr>
            <p:spPr bwMode="auto">
              <a:xfrm>
                <a:off x="2752" y="795"/>
                <a:ext cx="265" cy="346"/>
              </a:xfrm>
              <a:custGeom>
                <a:avLst/>
                <a:gdLst>
                  <a:gd name="T0" fmla="*/ 189 w 189"/>
                  <a:gd name="T1" fmla="*/ 0 h 247"/>
                  <a:gd name="T2" fmla="*/ 48 w 189"/>
                  <a:gd name="T3" fmla="*/ 67 h 247"/>
                  <a:gd name="T4" fmla="*/ 23 w 189"/>
                  <a:gd name="T5" fmla="*/ 229 h 247"/>
                  <a:gd name="T6" fmla="*/ 154 w 189"/>
                  <a:gd name="T7" fmla="*/ 122 h 247"/>
                  <a:gd name="T8" fmla="*/ 189 w 189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247">
                    <a:moveTo>
                      <a:pt x="189" y="0"/>
                    </a:moveTo>
                    <a:cubicBezTo>
                      <a:pt x="189" y="0"/>
                      <a:pt x="56" y="55"/>
                      <a:pt x="48" y="67"/>
                    </a:cubicBezTo>
                    <a:cubicBezTo>
                      <a:pt x="41" y="79"/>
                      <a:pt x="0" y="210"/>
                      <a:pt x="23" y="229"/>
                    </a:cubicBezTo>
                    <a:cubicBezTo>
                      <a:pt x="46" y="247"/>
                      <a:pt x="129" y="173"/>
                      <a:pt x="154" y="122"/>
                    </a:cubicBezTo>
                    <a:cubicBezTo>
                      <a:pt x="178" y="72"/>
                      <a:pt x="189" y="0"/>
                      <a:pt x="189" y="0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73"/>
              <p:cNvSpPr>
                <a:spLocks/>
              </p:cNvSpPr>
              <p:nvPr/>
            </p:nvSpPr>
            <p:spPr bwMode="auto">
              <a:xfrm>
                <a:off x="3040" y="886"/>
                <a:ext cx="252" cy="283"/>
              </a:xfrm>
              <a:custGeom>
                <a:avLst/>
                <a:gdLst>
                  <a:gd name="T0" fmla="*/ 55 w 180"/>
                  <a:gd name="T1" fmla="*/ 0 h 202"/>
                  <a:gd name="T2" fmla="*/ 178 w 180"/>
                  <a:gd name="T3" fmla="*/ 129 h 202"/>
                  <a:gd name="T4" fmla="*/ 140 w 180"/>
                  <a:gd name="T5" fmla="*/ 202 h 202"/>
                  <a:gd name="T6" fmla="*/ 0 w 180"/>
                  <a:gd name="T7" fmla="*/ 45 h 202"/>
                  <a:gd name="T8" fmla="*/ 55 w 180"/>
                  <a:gd name="T9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202">
                    <a:moveTo>
                      <a:pt x="55" y="0"/>
                    </a:moveTo>
                    <a:cubicBezTo>
                      <a:pt x="55" y="0"/>
                      <a:pt x="176" y="123"/>
                      <a:pt x="178" y="129"/>
                    </a:cubicBezTo>
                    <a:cubicBezTo>
                      <a:pt x="180" y="135"/>
                      <a:pt x="140" y="202"/>
                      <a:pt x="140" y="202"/>
                    </a:cubicBezTo>
                    <a:cubicBezTo>
                      <a:pt x="140" y="202"/>
                      <a:pt x="1" y="112"/>
                      <a:pt x="0" y="45"/>
                    </a:cubicBezTo>
                    <a:cubicBezTo>
                      <a:pt x="0" y="24"/>
                      <a:pt x="55" y="0"/>
                      <a:pt x="55" y="0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4"/>
              <p:cNvSpPr>
                <a:spLocks/>
              </p:cNvSpPr>
              <p:nvPr/>
            </p:nvSpPr>
            <p:spPr bwMode="auto">
              <a:xfrm>
                <a:off x="3146" y="972"/>
                <a:ext cx="63" cy="72"/>
              </a:xfrm>
              <a:custGeom>
                <a:avLst/>
                <a:gdLst>
                  <a:gd name="T0" fmla="*/ 63 w 63"/>
                  <a:gd name="T1" fmla="*/ 0 h 72"/>
                  <a:gd name="T2" fmla="*/ 0 w 63"/>
                  <a:gd name="T3" fmla="*/ 72 h 72"/>
                  <a:gd name="T4" fmla="*/ 63 w 63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72">
                    <a:moveTo>
                      <a:pt x="63" y="0"/>
                    </a:moveTo>
                    <a:lnTo>
                      <a:pt x="0" y="72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75"/>
              <p:cNvSpPr>
                <a:spLocks noChangeShapeType="1"/>
              </p:cNvSpPr>
              <p:nvPr/>
            </p:nvSpPr>
            <p:spPr bwMode="auto">
              <a:xfrm flipH="1">
                <a:off x="3146" y="972"/>
                <a:ext cx="63" cy="72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76"/>
              <p:cNvSpPr>
                <a:spLocks/>
              </p:cNvSpPr>
              <p:nvPr/>
            </p:nvSpPr>
            <p:spPr bwMode="auto">
              <a:xfrm>
                <a:off x="3146" y="970"/>
                <a:ext cx="65" cy="74"/>
              </a:xfrm>
              <a:custGeom>
                <a:avLst/>
                <a:gdLst>
                  <a:gd name="T0" fmla="*/ 65 w 65"/>
                  <a:gd name="T1" fmla="*/ 3 h 74"/>
                  <a:gd name="T2" fmla="*/ 0 w 65"/>
                  <a:gd name="T3" fmla="*/ 74 h 74"/>
                  <a:gd name="T4" fmla="*/ 60 w 65"/>
                  <a:gd name="T5" fmla="*/ 0 h 74"/>
                  <a:gd name="T6" fmla="*/ 65 w 65"/>
                  <a:gd name="T7" fmla="*/ 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74">
                    <a:moveTo>
                      <a:pt x="65" y="3"/>
                    </a:moveTo>
                    <a:lnTo>
                      <a:pt x="0" y="74"/>
                    </a:lnTo>
                    <a:lnTo>
                      <a:pt x="60" y="0"/>
                    </a:lnTo>
                    <a:lnTo>
                      <a:pt x="65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7"/>
              <p:cNvSpPr>
                <a:spLocks/>
              </p:cNvSpPr>
              <p:nvPr/>
            </p:nvSpPr>
            <p:spPr bwMode="auto">
              <a:xfrm>
                <a:off x="3131" y="955"/>
                <a:ext cx="61" cy="74"/>
              </a:xfrm>
              <a:custGeom>
                <a:avLst/>
                <a:gdLst>
                  <a:gd name="T0" fmla="*/ 61 w 61"/>
                  <a:gd name="T1" fmla="*/ 0 h 74"/>
                  <a:gd name="T2" fmla="*/ 0 w 61"/>
                  <a:gd name="T3" fmla="*/ 74 h 74"/>
                  <a:gd name="T4" fmla="*/ 61 w 61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74">
                    <a:moveTo>
                      <a:pt x="61" y="0"/>
                    </a:moveTo>
                    <a:lnTo>
                      <a:pt x="0" y="74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178"/>
              <p:cNvSpPr>
                <a:spLocks noChangeShapeType="1"/>
              </p:cNvSpPr>
              <p:nvPr/>
            </p:nvSpPr>
            <p:spPr bwMode="auto">
              <a:xfrm flipH="1">
                <a:off x="3131" y="955"/>
                <a:ext cx="61" cy="74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9"/>
              <p:cNvSpPr>
                <a:spLocks/>
              </p:cNvSpPr>
              <p:nvPr/>
            </p:nvSpPr>
            <p:spPr bwMode="auto">
              <a:xfrm>
                <a:off x="3131" y="953"/>
                <a:ext cx="64" cy="76"/>
              </a:xfrm>
              <a:custGeom>
                <a:avLst/>
                <a:gdLst>
                  <a:gd name="T0" fmla="*/ 64 w 64"/>
                  <a:gd name="T1" fmla="*/ 3 h 76"/>
                  <a:gd name="T2" fmla="*/ 0 w 64"/>
                  <a:gd name="T3" fmla="*/ 76 h 76"/>
                  <a:gd name="T4" fmla="*/ 60 w 64"/>
                  <a:gd name="T5" fmla="*/ 0 h 76"/>
                  <a:gd name="T6" fmla="*/ 64 w 64"/>
                  <a:gd name="T7" fmla="*/ 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6">
                    <a:moveTo>
                      <a:pt x="64" y="3"/>
                    </a:moveTo>
                    <a:lnTo>
                      <a:pt x="0" y="76"/>
                    </a:lnTo>
                    <a:lnTo>
                      <a:pt x="60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80"/>
              <p:cNvSpPr>
                <a:spLocks/>
              </p:cNvSpPr>
              <p:nvPr/>
            </p:nvSpPr>
            <p:spPr bwMode="auto">
              <a:xfrm>
                <a:off x="3115" y="939"/>
                <a:ext cx="62" cy="73"/>
              </a:xfrm>
              <a:custGeom>
                <a:avLst/>
                <a:gdLst>
                  <a:gd name="T0" fmla="*/ 62 w 62"/>
                  <a:gd name="T1" fmla="*/ 0 h 73"/>
                  <a:gd name="T2" fmla="*/ 0 w 62"/>
                  <a:gd name="T3" fmla="*/ 73 h 73"/>
                  <a:gd name="T4" fmla="*/ 62 w 62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73">
                    <a:moveTo>
                      <a:pt x="62" y="0"/>
                    </a:moveTo>
                    <a:lnTo>
                      <a:pt x="0" y="7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181"/>
              <p:cNvSpPr>
                <a:spLocks noChangeShapeType="1"/>
              </p:cNvSpPr>
              <p:nvPr/>
            </p:nvSpPr>
            <p:spPr bwMode="auto">
              <a:xfrm flipH="1">
                <a:off x="3115" y="939"/>
                <a:ext cx="62" cy="73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82"/>
              <p:cNvSpPr>
                <a:spLocks/>
              </p:cNvSpPr>
              <p:nvPr/>
            </p:nvSpPr>
            <p:spPr bwMode="auto">
              <a:xfrm>
                <a:off x="3115" y="938"/>
                <a:ext cx="65" cy="74"/>
              </a:xfrm>
              <a:custGeom>
                <a:avLst/>
                <a:gdLst>
                  <a:gd name="T0" fmla="*/ 65 w 65"/>
                  <a:gd name="T1" fmla="*/ 3 h 74"/>
                  <a:gd name="T2" fmla="*/ 0 w 65"/>
                  <a:gd name="T3" fmla="*/ 74 h 74"/>
                  <a:gd name="T4" fmla="*/ 61 w 65"/>
                  <a:gd name="T5" fmla="*/ 0 h 74"/>
                  <a:gd name="T6" fmla="*/ 65 w 65"/>
                  <a:gd name="T7" fmla="*/ 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74">
                    <a:moveTo>
                      <a:pt x="65" y="3"/>
                    </a:moveTo>
                    <a:lnTo>
                      <a:pt x="0" y="74"/>
                    </a:lnTo>
                    <a:lnTo>
                      <a:pt x="61" y="0"/>
                    </a:lnTo>
                    <a:lnTo>
                      <a:pt x="65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83"/>
              <p:cNvSpPr>
                <a:spLocks/>
              </p:cNvSpPr>
              <p:nvPr/>
            </p:nvSpPr>
            <p:spPr bwMode="auto">
              <a:xfrm>
                <a:off x="3100" y="924"/>
                <a:ext cx="62" cy="73"/>
              </a:xfrm>
              <a:custGeom>
                <a:avLst/>
                <a:gdLst>
                  <a:gd name="T0" fmla="*/ 62 w 62"/>
                  <a:gd name="T1" fmla="*/ 0 h 73"/>
                  <a:gd name="T2" fmla="*/ 0 w 62"/>
                  <a:gd name="T3" fmla="*/ 73 h 73"/>
                  <a:gd name="T4" fmla="*/ 62 w 62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73">
                    <a:moveTo>
                      <a:pt x="62" y="0"/>
                    </a:moveTo>
                    <a:lnTo>
                      <a:pt x="0" y="7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184"/>
              <p:cNvSpPr>
                <a:spLocks noChangeShapeType="1"/>
              </p:cNvSpPr>
              <p:nvPr/>
            </p:nvSpPr>
            <p:spPr bwMode="auto">
              <a:xfrm flipH="1">
                <a:off x="3100" y="924"/>
                <a:ext cx="62" cy="73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5"/>
              <p:cNvSpPr>
                <a:spLocks/>
              </p:cNvSpPr>
              <p:nvPr/>
            </p:nvSpPr>
            <p:spPr bwMode="auto">
              <a:xfrm>
                <a:off x="3100" y="922"/>
                <a:ext cx="64" cy="75"/>
              </a:xfrm>
              <a:custGeom>
                <a:avLst/>
                <a:gdLst>
                  <a:gd name="T0" fmla="*/ 64 w 64"/>
                  <a:gd name="T1" fmla="*/ 3 h 75"/>
                  <a:gd name="T2" fmla="*/ 0 w 64"/>
                  <a:gd name="T3" fmla="*/ 75 h 75"/>
                  <a:gd name="T4" fmla="*/ 60 w 64"/>
                  <a:gd name="T5" fmla="*/ 0 h 75"/>
                  <a:gd name="T6" fmla="*/ 64 w 64"/>
                  <a:gd name="T7" fmla="*/ 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5">
                    <a:moveTo>
                      <a:pt x="64" y="3"/>
                    </a:moveTo>
                    <a:lnTo>
                      <a:pt x="0" y="75"/>
                    </a:lnTo>
                    <a:lnTo>
                      <a:pt x="60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86"/>
              <p:cNvSpPr>
                <a:spLocks/>
              </p:cNvSpPr>
              <p:nvPr/>
            </p:nvSpPr>
            <p:spPr bwMode="auto">
              <a:xfrm>
                <a:off x="3086" y="910"/>
                <a:ext cx="63" cy="74"/>
              </a:xfrm>
              <a:custGeom>
                <a:avLst/>
                <a:gdLst>
                  <a:gd name="T0" fmla="*/ 63 w 63"/>
                  <a:gd name="T1" fmla="*/ 0 h 74"/>
                  <a:gd name="T2" fmla="*/ 0 w 63"/>
                  <a:gd name="T3" fmla="*/ 74 h 74"/>
                  <a:gd name="T4" fmla="*/ 63 w 63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74">
                    <a:moveTo>
                      <a:pt x="63" y="0"/>
                    </a:moveTo>
                    <a:lnTo>
                      <a:pt x="0" y="74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187"/>
              <p:cNvSpPr>
                <a:spLocks noChangeShapeType="1"/>
              </p:cNvSpPr>
              <p:nvPr/>
            </p:nvSpPr>
            <p:spPr bwMode="auto">
              <a:xfrm flipH="1">
                <a:off x="3086" y="910"/>
                <a:ext cx="63" cy="74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8"/>
              <p:cNvSpPr>
                <a:spLocks/>
              </p:cNvSpPr>
              <p:nvPr/>
            </p:nvSpPr>
            <p:spPr bwMode="auto">
              <a:xfrm>
                <a:off x="3086" y="908"/>
                <a:ext cx="64" cy="76"/>
              </a:xfrm>
              <a:custGeom>
                <a:avLst/>
                <a:gdLst>
                  <a:gd name="T0" fmla="*/ 64 w 64"/>
                  <a:gd name="T1" fmla="*/ 3 h 76"/>
                  <a:gd name="T2" fmla="*/ 0 w 64"/>
                  <a:gd name="T3" fmla="*/ 76 h 76"/>
                  <a:gd name="T4" fmla="*/ 60 w 64"/>
                  <a:gd name="T5" fmla="*/ 0 h 76"/>
                  <a:gd name="T6" fmla="*/ 64 w 64"/>
                  <a:gd name="T7" fmla="*/ 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6">
                    <a:moveTo>
                      <a:pt x="64" y="3"/>
                    </a:moveTo>
                    <a:lnTo>
                      <a:pt x="0" y="76"/>
                    </a:lnTo>
                    <a:lnTo>
                      <a:pt x="60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89"/>
              <p:cNvSpPr>
                <a:spLocks/>
              </p:cNvSpPr>
              <p:nvPr/>
            </p:nvSpPr>
            <p:spPr bwMode="auto">
              <a:xfrm>
                <a:off x="3070" y="897"/>
                <a:ext cx="65" cy="70"/>
              </a:xfrm>
              <a:custGeom>
                <a:avLst/>
                <a:gdLst>
                  <a:gd name="T0" fmla="*/ 65 w 65"/>
                  <a:gd name="T1" fmla="*/ 0 h 70"/>
                  <a:gd name="T2" fmla="*/ 0 w 65"/>
                  <a:gd name="T3" fmla="*/ 70 h 70"/>
                  <a:gd name="T4" fmla="*/ 65 w 65"/>
                  <a:gd name="T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70">
                    <a:moveTo>
                      <a:pt x="65" y="0"/>
                    </a:moveTo>
                    <a:lnTo>
                      <a:pt x="0" y="70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190"/>
              <p:cNvSpPr>
                <a:spLocks noChangeShapeType="1"/>
              </p:cNvSpPr>
              <p:nvPr/>
            </p:nvSpPr>
            <p:spPr bwMode="auto">
              <a:xfrm flipH="1">
                <a:off x="3070" y="897"/>
                <a:ext cx="65" cy="7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91"/>
              <p:cNvSpPr>
                <a:spLocks/>
              </p:cNvSpPr>
              <p:nvPr/>
            </p:nvSpPr>
            <p:spPr bwMode="auto">
              <a:xfrm>
                <a:off x="3070" y="894"/>
                <a:ext cx="66" cy="73"/>
              </a:xfrm>
              <a:custGeom>
                <a:avLst/>
                <a:gdLst>
                  <a:gd name="T0" fmla="*/ 66 w 66"/>
                  <a:gd name="T1" fmla="*/ 5 h 73"/>
                  <a:gd name="T2" fmla="*/ 0 w 66"/>
                  <a:gd name="T3" fmla="*/ 73 h 73"/>
                  <a:gd name="T4" fmla="*/ 63 w 66"/>
                  <a:gd name="T5" fmla="*/ 0 h 73"/>
                  <a:gd name="T6" fmla="*/ 66 w 66"/>
                  <a:gd name="T7" fmla="*/ 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73">
                    <a:moveTo>
                      <a:pt x="66" y="5"/>
                    </a:moveTo>
                    <a:lnTo>
                      <a:pt x="0" y="73"/>
                    </a:lnTo>
                    <a:lnTo>
                      <a:pt x="63" y="0"/>
                    </a:lnTo>
                    <a:lnTo>
                      <a:pt x="66" y="5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92"/>
              <p:cNvSpPr>
                <a:spLocks/>
              </p:cNvSpPr>
              <p:nvPr/>
            </p:nvSpPr>
            <p:spPr bwMode="auto">
              <a:xfrm>
                <a:off x="3163" y="988"/>
                <a:ext cx="62" cy="73"/>
              </a:xfrm>
              <a:custGeom>
                <a:avLst/>
                <a:gdLst>
                  <a:gd name="T0" fmla="*/ 62 w 62"/>
                  <a:gd name="T1" fmla="*/ 0 h 73"/>
                  <a:gd name="T2" fmla="*/ 0 w 62"/>
                  <a:gd name="T3" fmla="*/ 73 h 73"/>
                  <a:gd name="T4" fmla="*/ 62 w 62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73">
                    <a:moveTo>
                      <a:pt x="62" y="0"/>
                    </a:moveTo>
                    <a:lnTo>
                      <a:pt x="0" y="7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193"/>
              <p:cNvSpPr>
                <a:spLocks noChangeShapeType="1"/>
              </p:cNvSpPr>
              <p:nvPr/>
            </p:nvSpPr>
            <p:spPr bwMode="auto">
              <a:xfrm flipH="1">
                <a:off x="3163" y="988"/>
                <a:ext cx="62" cy="73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4"/>
              <p:cNvSpPr>
                <a:spLocks/>
              </p:cNvSpPr>
              <p:nvPr/>
            </p:nvSpPr>
            <p:spPr bwMode="auto">
              <a:xfrm>
                <a:off x="3163" y="987"/>
                <a:ext cx="64" cy="74"/>
              </a:xfrm>
              <a:custGeom>
                <a:avLst/>
                <a:gdLst>
                  <a:gd name="T0" fmla="*/ 64 w 64"/>
                  <a:gd name="T1" fmla="*/ 3 h 74"/>
                  <a:gd name="T2" fmla="*/ 0 w 64"/>
                  <a:gd name="T3" fmla="*/ 74 h 74"/>
                  <a:gd name="T4" fmla="*/ 60 w 64"/>
                  <a:gd name="T5" fmla="*/ 0 h 74"/>
                  <a:gd name="T6" fmla="*/ 64 w 64"/>
                  <a:gd name="T7" fmla="*/ 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4">
                    <a:moveTo>
                      <a:pt x="64" y="3"/>
                    </a:moveTo>
                    <a:lnTo>
                      <a:pt x="0" y="74"/>
                    </a:lnTo>
                    <a:lnTo>
                      <a:pt x="60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5"/>
              <p:cNvSpPr>
                <a:spLocks/>
              </p:cNvSpPr>
              <p:nvPr/>
            </p:nvSpPr>
            <p:spPr bwMode="auto">
              <a:xfrm>
                <a:off x="3178" y="1005"/>
                <a:ext cx="63" cy="73"/>
              </a:xfrm>
              <a:custGeom>
                <a:avLst/>
                <a:gdLst>
                  <a:gd name="T0" fmla="*/ 63 w 63"/>
                  <a:gd name="T1" fmla="*/ 0 h 73"/>
                  <a:gd name="T2" fmla="*/ 0 w 63"/>
                  <a:gd name="T3" fmla="*/ 73 h 73"/>
                  <a:gd name="T4" fmla="*/ 63 w 63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73">
                    <a:moveTo>
                      <a:pt x="63" y="0"/>
                    </a:moveTo>
                    <a:lnTo>
                      <a:pt x="0" y="73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196"/>
              <p:cNvSpPr>
                <a:spLocks noChangeShapeType="1"/>
              </p:cNvSpPr>
              <p:nvPr/>
            </p:nvSpPr>
            <p:spPr bwMode="auto">
              <a:xfrm flipH="1">
                <a:off x="3178" y="1005"/>
                <a:ext cx="63" cy="73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7"/>
              <p:cNvSpPr>
                <a:spLocks/>
              </p:cNvSpPr>
              <p:nvPr/>
            </p:nvSpPr>
            <p:spPr bwMode="auto">
              <a:xfrm>
                <a:off x="3178" y="1002"/>
                <a:ext cx="65" cy="76"/>
              </a:xfrm>
              <a:custGeom>
                <a:avLst/>
                <a:gdLst>
                  <a:gd name="T0" fmla="*/ 65 w 65"/>
                  <a:gd name="T1" fmla="*/ 5 h 76"/>
                  <a:gd name="T2" fmla="*/ 0 w 65"/>
                  <a:gd name="T3" fmla="*/ 76 h 76"/>
                  <a:gd name="T4" fmla="*/ 61 w 65"/>
                  <a:gd name="T5" fmla="*/ 0 h 76"/>
                  <a:gd name="T6" fmla="*/ 65 w 65"/>
                  <a:gd name="T7" fmla="*/ 5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76">
                    <a:moveTo>
                      <a:pt x="65" y="5"/>
                    </a:moveTo>
                    <a:lnTo>
                      <a:pt x="0" y="76"/>
                    </a:lnTo>
                    <a:lnTo>
                      <a:pt x="61" y="0"/>
                    </a:lnTo>
                    <a:lnTo>
                      <a:pt x="65" y="5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8"/>
              <p:cNvSpPr>
                <a:spLocks/>
              </p:cNvSpPr>
              <p:nvPr/>
            </p:nvSpPr>
            <p:spPr bwMode="auto">
              <a:xfrm>
                <a:off x="3194" y="1023"/>
                <a:ext cx="61" cy="75"/>
              </a:xfrm>
              <a:custGeom>
                <a:avLst/>
                <a:gdLst>
                  <a:gd name="T0" fmla="*/ 61 w 61"/>
                  <a:gd name="T1" fmla="*/ 0 h 75"/>
                  <a:gd name="T2" fmla="*/ 0 w 61"/>
                  <a:gd name="T3" fmla="*/ 75 h 75"/>
                  <a:gd name="T4" fmla="*/ 61 w 61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75">
                    <a:moveTo>
                      <a:pt x="61" y="0"/>
                    </a:moveTo>
                    <a:lnTo>
                      <a:pt x="0" y="75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199"/>
              <p:cNvSpPr>
                <a:spLocks noChangeShapeType="1"/>
              </p:cNvSpPr>
              <p:nvPr/>
            </p:nvSpPr>
            <p:spPr bwMode="auto">
              <a:xfrm flipH="1">
                <a:off x="3194" y="1023"/>
                <a:ext cx="61" cy="7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200"/>
              <p:cNvSpPr>
                <a:spLocks/>
              </p:cNvSpPr>
              <p:nvPr/>
            </p:nvSpPr>
            <p:spPr bwMode="auto">
              <a:xfrm>
                <a:off x="3194" y="1022"/>
                <a:ext cx="64" cy="76"/>
              </a:xfrm>
              <a:custGeom>
                <a:avLst/>
                <a:gdLst>
                  <a:gd name="T0" fmla="*/ 64 w 64"/>
                  <a:gd name="T1" fmla="*/ 4 h 76"/>
                  <a:gd name="T2" fmla="*/ 0 w 64"/>
                  <a:gd name="T3" fmla="*/ 76 h 76"/>
                  <a:gd name="T4" fmla="*/ 60 w 64"/>
                  <a:gd name="T5" fmla="*/ 0 h 76"/>
                  <a:gd name="T6" fmla="*/ 64 w 64"/>
                  <a:gd name="T7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6">
                    <a:moveTo>
                      <a:pt x="64" y="4"/>
                    </a:moveTo>
                    <a:lnTo>
                      <a:pt x="0" y="76"/>
                    </a:lnTo>
                    <a:lnTo>
                      <a:pt x="60" y="0"/>
                    </a:lnTo>
                    <a:lnTo>
                      <a:pt x="64" y="4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201"/>
              <p:cNvSpPr>
                <a:spLocks/>
              </p:cNvSpPr>
              <p:nvPr/>
            </p:nvSpPr>
            <p:spPr bwMode="auto">
              <a:xfrm>
                <a:off x="3208" y="1039"/>
                <a:ext cx="63" cy="73"/>
              </a:xfrm>
              <a:custGeom>
                <a:avLst/>
                <a:gdLst>
                  <a:gd name="T0" fmla="*/ 63 w 63"/>
                  <a:gd name="T1" fmla="*/ 0 h 73"/>
                  <a:gd name="T2" fmla="*/ 0 w 63"/>
                  <a:gd name="T3" fmla="*/ 73 h 73"/>
                  <a:gd name="T4" fmla="*/ 63 w 63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73">
                    <a:moveTo>
                      <a:pt x="63" y="0"/>
                    </a:moveTo>
                    <a:lnTo>
                      <a:pt x="0" y="73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202"/>
              <p:cNvSpPr>
                <a:spLocks noChangeShapeType="1"/>
              </p:cNvSpPr>
              <p:nvPr/>
            </p:nvSpPr>
            <p:spPr bwMode="auto">
              <a:xfrm flipH="1">
                <a:off x="3208" y="1039"/>
                <a:ext cx="63" cy="73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203"/>
              <p:cNvSpPr>
                <a:spLocks/>
              </p:cNvSpPr>
              <p:nvPr/>
            </p:nvSpPr>
            <p:spPr bwMode="auto">
              <a:xfrm>
                <a:off x="3208" y="1037"/>
                <a:ext cx="64" cy="75"/>
              </a:xfrm>
              <a:custGeom>
                <a:avLst/>
                <a:gdLst>
                  <a:gd name="T0" fmla="*/ 64 w 64"/>
                  <a:gd name="T1" fmla="*/ 3 h 75"/>
                  <a:gd name="T2" fmla="*/ 0 w 64"/>
                  <a:gd name="T3" fmla="*/ 75 h 75"/>
                  <a:gd name="T4" fmla="*/ 60 w 64"/>
                  <a:gd name="T5" fmla="*/ 0 h 75"/>
                  <a:gd name="T6" fmla="*/ 64 w 64"/>
                  <a:gd name="T7" fmla="*/ 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5">
                    <a:moveTo>
                      <a:pt x="64" y="3"/>
                    </a:moveTo>
                    <a:lnTo>
                      <a:pt x="0" y="75"/>
                    </a:lnTo>
                    <a:lnTo>
                      <a:pt x="60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204"/>
              <p:cNvSpPr>
                <a:spLocks/>
              </p:cNvSpPr>
              <p:nvPr/>
            </p:nvSpPr>
            <p:spPr bwMode="auto">
              <a:xfrm>
                <a:off x="3223" y="1053"/>
                <a:ext cx="62" cy="74"/>
              </a:xfrm>
              <a:custGeom>
                <a:avLst/>
                <a:gdLst>
                  <a:gd name="T0" fmla="*/ 62 w 62"/>
                  <a:gd name="T1" fmla="*/ 0 h 74"/>
                  <a:gd name="T2" fmla="*/ 0 w 62"/>
                  <a:gd name="T3" fmla="*/ 74 h 74"/>
                  <a:gd name="T4" fmla="*/ 62 w 62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74">
                    <a:moveTo>
                      <a:pt x="62" y="0"/>
                    </a:moveTo>
                    <a:lnTo>
                      <a:pt x="0" y="74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" name="Line 206"/>
            <p:cNvSpPr>
              <a:spLocks noChangeShapeType="1"/>
            </p:cNvSpPr>
            <p:nvPr/>
          </p:nvSpPr>
          <p:spPr bwMode="auto">
            <a:xfrm flipH="1">
              <a:off x="3223" y="1053"/>
              <a:ext cx="62" cy="7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7"/>
            <p:cNvSpPr>
              <a:spLocks/>
            </p:cNvSpPr>
            <p:nvPr/>
          </p:nvSpPr>
          <p:spPr bwMode="auto">
            <a:xfrm>
              <a:off x="3223" y="1051"/>
              <a:ext cx="65" cy="76"/>
            </a:xfrm>
            <a:custGeom>
              <a:avLst/>
              <a:gdLst>
                <a:gd name="T0" fmla="*/ 65 w 65"/>
                <a:gd name="T1" fmla="*/ 5 h 76"/>
                <a:gd name="T2" fmla="*/ 0 w 65"/>
                <a:gd name="T3" fmla="*/ 76 h 76"/>
                <a:gd name="T4" fmla="*/ 60 w 65"/>
                <a:gd name="T5" fmla="*/ 0 h 76"/>
                <a:gd name="T6" fmla="*/ 65 w 65"/>
                <a:gd name="T7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76">
                  <a:moveTo>
                    <a:pt x="65" y="5"/>
                  </a:moveTo>
                  <a:lnTo>
                    <a:pt x="0" y="76"/>
                  </a:lnTo>
                  <a:lnTo>
                    <a:pt x="60" y="0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2270" y="948"/>
              <a:ext cx="976" cy="988"/>
            </a:xfrm>
            <a:custGeom>
              <a:avLst/>
              <a:gdLst>
                <a:gd name="T0" fmla="*/ 518 w 696"/>
                <a:gd name="T1" fmla="*/ 0 h 705"/>
                <a:gd name="T2" fmla="*/ 696 w 696"/>
                <a:gd name="T3" fmla="*/ 180 h 705"/>
                <a:gd name="T4" fmla="*/ 145 w 696"/>
                <a:gd name="T5" fmla="*/ 684 h 705"/>
                <a:gd name="T6" fmla="*/ 7 w 696"/>
                <a:gd name="T7" fmla="*/ 539 h 705"/>
                <a:gd name="T8" fmla="*/ 518 w 696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6" h="705">
                  <a:moveTo>
                    <a:pt x="518" y="0"/>
                  </a:moveTo>
                  <a:cubicBezTo>
                    <a:pt x="518" y="0"/>
                    <a:pt x="556" y="71"/>
                    <a:pt x="696" y="180"/>
                  </a:cubicBezTo>
                  <a:cubicBezTo>
                    <a:pt x="692" y="194"/>
                    <a:pt x="249" y="598"/>
                    <a:pt x="145" y="684"/>
                  </a:cubicBezTo>
                  <a:cubicBezTo>
                    <a:pt x="119" y="705"/>
                    <a:pt x="0" y="553"/>
                    <a:pt x="7" y="539"/>
                  </a:cubicBezTo>
                  <a:cubicBezTo>
                    <a:pt x="15" y="525"/>
                    <a:pt x="503" y="20"/>
                    <a:pt x="518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09"/>
            <p:cNvSpPr>
              <a:spLocks/>
            </p:cNvSpPr>
            <p:nvPr/>
          </p:nvSpPr>
          <p:spPr bwMode="auto">
            <a:xfrm>
              <a:off x="2242" y="967"/>
              <a:ext cx="1004" cy="976"/>
            </a:xfrm>
            <a:custGeom>
              <a:avLst/>
              <a:gdLst>
                <a:gd name="T0" fmla="*/ 524 w 716"/>
                <a:gd name="T1" fmla="*/ 0 h 696"/>
                <a:gd name="T2" fmla="*/ 139 w 716"/>
                <a:gd name="T3" fmla="*/ 428 h 696"/>
                <a:gd name="T4" fmla="*/ 268 w 716"/>
                <a:gd name="T5" fmla="*/ 556 h 696"/>
                <a:gd name="T6" fmla="*/ 716 w 716"/>
                <a:gd name="T7" fmla="*/ 166 h 696"/>
                <a:gd name="T8" fmla="*/ 158 w 716"/>
                <a:gd name="T9" fmla="*/ 688 h 696"/>
                <a:gd name="T10" fmla="*/ 6 w 716"/>
                <a:gd name="T11" fmla="*/ 511 h 696"/>
                <a:gd name="T12" fmla="*/ 524 w 716"/>
                <a:gd name="T13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696">
                  <a:moveTo>
                    <a:pt x="524" y="0"/>
                  </a:moveTo>
                  <a:cubicBezTo>
                    <a:pt x="524" y="0"/>
                    <a:pt x="155" y="406"/>
                    <a:pt x="139" y="428"/>
                  </a:cubicBezTo>
                  <a:cubicBezTo>
                    <a:pt x="123" y="451"/>
                    <a:pt x="228" y="557"/>
                    <a:pt x="268" y="556"/>
                  </a:cubicBezTo>
                  <a:cubicBezTo>
                    <a:pt x="716" y="166"/>
                    <a:pt x="716" y="166"/>
                    <a:pt x="716" y="166"/>
                  </a:cubicBezTo>
                  <a:cubicBezTo>
                    <a:pt x="716" y="166"/>
                    <a:pt x="194" y="680"/>
                    <a:pt x="158" y="688"/>
                  </a:cubicBezTo>
                  <a:cubicBezTo>
                    <a:pt x="122" y="696"/>
                    <a:pt x="0" y="569"/>
                    <a:pt x="6" y="511"/>
                  </a:cubicBezTo>
                  <a:cubicBezTo>
                    <a:pt x="12" y="453"/>
                    <a:pt x="524" y="0"/>
                    <a:pt x="524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0"/>
            <p:cNvSpPr>
              <a:spLocks/>
            </p:cNvSpPr>
            <p:nvPr/>
          </p:nvSpPr>
          <p:spPr bwMode="auto">
            <a:xfrm>
              <a:off x="2996" y="858"/>
              <a:ext cx="330" cy="355"/>
            </a:xfrm>
            <a:custGeom>
              <a:avLst/>
              <a:gdLst>
                <a:gd name="T0" fmla="*/ 0 w 235"/>
                <a:gd name="T1" fmla="*/ 64 h 253"/>
                <a:gd name="T2" fmla="*/ 75 w 235"/>
                <a:gd name="T3" fmla="*/ 2 h 253"/>
                <a:gd name="T4" fmla="*/ 95 w 235"/>
                <a:gd name="T5" fmla="*/ 22 h 253"/>
                <a:gd name="T6" fmla="*/ 42 w 235"/>
                <a:gd name="T7" fmla="*/ 75 h 253"/>
                <a:gd name="T8" fmla="*/ 165 w 235"/>
                <a:gd name="T9" fmla="*/ 205 h 253"/>
                <a:gd name="T10" fmla="*/ 213 w 235"/>
                <a:gd name="T11" fmla="*/ 145 h 253"/>
                <a:gd name="T12" fmla="*/ 233 w 235"/>
                <a:gd name="T13" fmla="*/ 163 h 253"/>
                <a:gd name="T14" fmla="*/ 178 w 235"/>
                <a:gd name="T15" fmla="*/ 244 h 253"/>
                <a:gd name="T16" fmla="*/ 0 w 235"/>
                <a:gd name="T17" fmla="*/ 6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53">
                  <a:moveTo>
                    <a:pt x="0" y="64"/>
                  </a:moveTo>
                  <a:cubicBezTo>
                    <a:pt x="0" y="64"/>
                    <a:pt x="65" y="4"/>
                    <a:pt x="75" y="2"/>
                  </a:cubicBezTo>
                  <a:cubicBezTo>
                    <a:pt x="85" y="0"/>
                    <a:pt x="95" y="22"/>
                    <a:pt x="95" y="22"/>
                  </a:cubicBezTo>
                  <a:cubicBezTo>
                    <a:pt x="95" y="22"/>
                    <a:pt x="41" y="66"/>
                    <a:pt x="42" y="75"/>
                  </a:cubicBezTo>
                  <a:cubicBezTo>
                    <a:pt x="43" y="107"/>
                    <a:pt x="157" y="207"/>
                    <a:pt x="165" y="205"/>
                  </a:cubicBezTo>
                  <a:cubicBezTo>
                    <a:pt x="174" y="203"/>
                    <a:pt x="208" y="145"/>
                    <a:pt x="213" y="145"/>
                  </a:cubicBezTo>
                  <a:cubicBezTo>
                    <a:pt x="219" y="144"/>
                    <a:pt x="235" y="158"/>
                    <a:pt x="233" y="163"/>
                  </a:cubicBezTo>
                  <a:cubicBezTo>
                    <a:pt x="232" y="169"/>
                    <a:pt x="192" y="236"/>
                    <a:pt x="178" y="244"/>
                  </a:cubicBezTo>
                  <a:cubicBezTo>
                    <a:pt x="165" y="253"/>
                    <a:pt x="28" y="143"/>
                    <a:pt x="0" y="64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11"/>
            <p:cNvSpPr>
              <a:spLocks/>
            </p:cNvSpPr>
            <p:nvPr/>
          </p:nvSpPr>
          <p:spPr bwMode="auto">
            <a:xfrm>
              <a:off x="2762" y="1078"/>
              <a:ext cx="357" cy="359"/>
            </a:xfrm>
            <a:custGeom>
              <a:avLst/>
              <a:gdLst>
                <a:gd name="T0" fmla="*/ 135 w 255"/>
                <a:gd name="T1" fmla="*/ 0 h 256"/>
                <a:gd name="T2" fmla="*/ 255 w 255"/>
                <a:gd name="T3" fmla="*/ 122 h 256"/>
                <a:gd name="T4" fmla="*/ 129 w 255"/>
                <a:gd name="T5" fmla="*/ 247 h 256"/>
                <a:gd name="T6" fmla="*/ 7 w 255"/>
                <a:gd name="T7" fmla="*/ 131 h 256"/>
                <a:gd name="T8" fmla="*/ 135 w 255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56">
                  <a:moveTo>
                    <a:pt x="135" y="0"/>
                  </a:moveTo>
                  <a:cubicBezTo>
                    <a:pt x="135" y="0"/>
                    <a:pt x="205" y="93"/>
                    <a:pt x="255" y="122"/>
                  </a:cubicBezTo>
                  <a:cubicBezTo>
                    <a:pt x="255" y="122"/>
                    <a:pt x="142" y="238"/>
                    <a:pt x="129" y="247"/>
                  </a:cubicBezTo>
                  <a:cubicBezTo>
                    <a:pt x="117" y="256"/>
                    <a:pt x="0" y="144"/>
                    <a:pt x="7" y="131"/>
                  </a:cubicBezTo>
                  <a:cubicBezTo>
                    <a:pt x="14" y="119"/>
                    <a:pt x="135" y="0"/>
                    <a:pt x="135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2"/>
            <p:cNvSpPr>
              <a:spLocks/>
            </p:cNvSpPr>
            <p:nvPr/>
          </p:nvSpPr>
          <p:spPr bwMode="auto">
            <a:xfrm>
              <a:off x="2957" y="1005"/>
              <a:ext cx="238" cy="240"/>
            </a:xfrm>
            <a:custGeom>
              <a:avLst/>
              <a:gdLst>
                <a:gd name="T0" fmla="*/ 18 w 170"/>
                <a:gd name="T1" fmla="*/ 0 h 171"/>
                <a:gd name="T2" fmla="*/ 170 w 170"/>
                <a:gd name="T3" fmla="*/ 154 h 171"/>
                <a:gd name="T4" fmla="*/ 152 w 170"/>
                <a:gd name="T5" fmla="*/ 171 h 171"/>
                <a:gd name="T6" fmla="*/ 0 w 170"/>
                <a:gd name="T7" fmla="*/ 18 h 171"/>
                <a:gd name="T8" fmla="*/ 18 w 17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1">
                  <a:moveTo>
                    <a:pt x="18" y="0"/>
                  </a:moveTo>
                  <a:cubicBezTo>
                    <a:pt x="18" y="0"/>
                    <a:pt x="77" y="101"/>
                    <a:pt x="170" y="154"/>
                  </a:cubicBezTo>
                  <a:cubicBezTo>
                    <a:pt x="152" y="171"/>
                    <a:pt x="152" y="171"/>
                    <a:pt x="152" y="171"/>
                  </a:cubicBezTo>
                  <a:cubicBezTo>
                    <a:pt x="152" y="171"/>
                    <a:pt x="64" y="122"/>
                    <a:pt x="0" y="18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3"/>
            <p:cNvSpPr>
              <a:spLocks/>
            </p:cNvSpPr>
            <p:nvPr/>
          </p:nvSpPr>
          <p:spPr bwMode="auto">
            <a:xfrm>
              <a:off x="2298" y="1685"/>
              <a:ext cx="195" cy="206"/>
            </a:xfrm>
            <a:custGeom>
              <a:avLst/>
              <a:gdLst>
                <a:gd name="T0" fmla="*/ 15 w 139"/>
                <a:gd name="T1" fmla="*/ 0 h 147"/>
                <a:gd name="T2" fmla="*/ 139 w 139"/>
                <a:gd name="T3" fmla="*/ 132 h 147"/>
                <a:gd name="T4" fmla="*/ 123 w 139"/>
                <a:gd name="T5" fmla="*/ 147 h 147"/>
                <a:gd name="T6" fmla="*/ 0 w 139"/>
                <a:gd name="T7" fmla="*/ 14 h 147"/>
                <a:gd name="T8" fmla="*/ 15 w 139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47">
                  <a:moveTo>
                    <a:pt x="15" y="0"/>
                  </a:moveTo>
                  <a:cubicBezTo>
                    <a:pt x="15" y="0"/>
                    <a:pt x="62" y="86"/>
                    <a:pt x="139" y="132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51" y="103"/>
                    <a:pt x="0" y="14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4"/>
            <p:cNvSpPr>
              <a:spLocks/>
            </p:cNvSpPr>
            <p:nvPr/>
          </p:nvSpPr>
          <p:spPr bwMode="auto">
            <a:xfrm>
              <a:off x="2720" y="1266"/>
              <a:ext cx="196" cy="207"/>
            </a:xfrm>
            <a:custGeom>
              <a:avLst/>
              <a:gdLst>
                <a:gd name="T0" fmla="*/ 15 w 140"/>
                <a:gd name="T1" fmla="*/ 0 h 148"/>
                <a:gd name="T2" fmla="*/ 140 w 140"/>
                <a:gd name="T3" fmla="*/ 134 h 148"/>
                <a:gd name="T4" fmla="*/ 125 w 140"/>
                <a:gd name="T5" fmla="*/ 148 h 148"/>
                <a:gd name="T6" fmla="*/ 0 w 140"/>
                <a:gd name="T7" fmla="*/ 14 h 148"/>
                <a:gd name="T8" fmla="*/ 15 w 140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8">
                  <a:moveTo>
                    <a:pt x="15" y="0"/>
                  </a:moveTo>
                  <a:cubicBezTo>
                    <a:pt x="15" y="0"/>
                    <a:pt x="63" y="87"/>
                    <a:pt x="140" y="134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8"/>
                    <a:pt x="52" y="104"/>
                    <a:pt x="0" y="14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5"/>
            <p:cNvSpPr>
              <a:spLocks/>
            </p:cNvSpPr>
            <p:nvPr/>
          </p:nvSpPr>
          <p:spPr bwMode="auto">
            <a:xfrm>
              <a:off x="2798" y="695"/>
              <a:ext cx="760" cy="449"/>
            </a:xfrm>
            <a:custGeom>
              <a:avLst/>
              <a:gdLst>
                <a:gd name="T0" fmla="*/ 489 w 542"/>
                <a:gd name="T1" fmla="*/ 156 h 320"/>
                <a:gd name="T2" fmla="*/ 296 w 542"/>
                <a:gd name="T3" fmla="*/ 12 h 320"/>
                <a:gd name="T4" fmla="*/ 58 w 542"/>
                <a:gd name="T5" fmla="*/ 109 h 320"/>
                <a:gd name="T6" fmla="*/ 14 w 542"/>
                <a:gd name="T7" fmla="*/ 237 h 320"/>
                <a:gd name="T8" fmla="*/ 113 w 542"/>
                <a:gd name="T9" fmla="*/ 206 h 320"/>
                <a:gd name="T10" fmla="*/ 173 w 542"/>
                <a:gd name="T11" fmla="*/ 151 h 320"/>
                <a:gd name="T12" fmla="*/ 227 w 542"/>
                <a:gd name="T13" fmla="*/ 136 h 320"/>
                <a:gd name="T14" fmla="*/ 406 w 542"/>
                <a:gd name="T15" fmla="*/ 288 h 320"/>
                <a:gd name="T16" fmla="*/ 489 w 542"/>
                <a:gd name="T17" fmla="*/ 15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2" h="320">
                  <a:moveTo>
                    <a:pt x="489" y="156"/>
                  </a:moveTo>
                  <a:cubicBezTo>
                    <a:pt x="489" y="156"/>
                    <a:pt x="336" y="23"/>
                    <a:pt x="296" y="12"/>
                  </a:cubicBezTo>
                  <a:cubicBezTo>
                    <a:pt x="257" y="0"/>
                    <a:pt x="69" y="100"/>
                    <a:pt x="58" y="109"/>
                  </a:cubicBezTo>
                  <a:cubicBezTo>
                    <a:pt x="47" y="118"/>
                    <a:pt x="0" y="221"/>
                    <a:pt x="14" y="237"/>
                  </a:cubicBezTo>
                  <a:cubicBezTo>
                    <a:pt x="28" y="253"/>
                    <a:pt x="86" y="232"/>
                    <a:pt x="113" y="206"/>
                  </a:cubicBezTo>
                  <a:cubicBezTo>
                    <a:pt x="141" y="180"/>
                    <a:pt x="173" y="151"/>
                    <a:pt x="173" y="151"/>
                  </a:cubicBezTo>
                  <a:cubicBezTo>
                    <a:pt x="173" y="151"/>
                    <a:pt x="215" y="128"/>
                    <a:pt x="227" y="136"/>
                  </a:cubicBezTo>
                  <a:cubicBezTo>
                    <a:pt x="240" y="144"/>
                    <a:pt x="270" y="320"/>
                    <a:pt x="406" y="288"/>
                  </a:cubicBezTo>
                  <a:cubicBezTo>
                    <a:pt x="542" y="255"/>
                    <a:pt x="489" y="156"/>
                    <a:pt x="489" y="156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3150" y="963"/>
              <a:ext cx="176" cy="182"/>
            </a:xfrm>
            <a:custGeom>
              <a:avLst/>
              <a:gdLst>
                <a:gd name="T0" fmla="*/ 0 w 125"/>
                <a:gd name="T1" fmla="*/ 0 h 130"/>
                <a:gd name="T2" fmla="*/ 125 w 125"/>
                <a:gd name="T3" fmla="*/ 101 h 130"/>
                <a:gd name="T4" fmla="*/ 0 w 125"/>
                <a:gd name="T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130">
                  <a:moveTo>
                    <a:pt x="0" y="0"/>
                  </a:moveTo>
                  <a:cubicBezTo>
                    <a:pt x="0" y="0"/>
                    <a:pt x="42" y="97"/>
                    <a:pt x="125" y="101"/>
                  </a:cubicBezTo>
                  <a:cubicBezTo>
                    <a:pt x="125" y="101"/>
                    <a:pt x="35" y="130"/>
                    <a:pt x="0" y="0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2053" y="3712"/>
              <a:ext cx="256" cy="399"/>
            </a:xfrm>
            <a:custGeom>
              <a:avLst/>
              <a:gdLst>
                <a:gd name="T0" fmla="*/ 0 w 183"/>
                <a:gd name="T1" fmla="*/ 0 h 285"/>
                <a:gd name="T2" fmla="*/ 0 w 183"/>
                <a:gd name="T3" fmla="*/ 177 h 285"/>
                <a:gd name="T4" fmla="*/ 71 w 183"/>
                <a:gd name="T5" fmla="*/ 278 h 285"/>
                <a:gd name="T6" fmla="*/ 168 w 183"/>
                <a:gd name="T7" fmla="*/ 203 h 285"/>
                <a:gd name="T8" fmla="*/ 183 w 183"/>
                <a:gd name="T9" fmla="*/ 19 h 285"/>
                <a:gd name="T10" fmla="*/ 0 w 183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285">
                  <a:moveTo>
                    <a:pt x="0" y="0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0" y="210"/>
                    <a:pt x="30" y="270"/>
                    <a:pt x="71" y="278"/>
                  </a:cubicBezTo>
                  <a:cubicBezTo>
                    <a:pt x="112" y="285"/>
                    <a:pt x="161" y="255"/>
                    <a:pt x="168" y="203"/>
                  </a:cubicBezTo>
                  <a:cubicBezTo>
                    <a:pt x="176" y="150"/>
                    <a:pt x="183" y="19"/>
                    <a:pt x="183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F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8"/>
            <p:cNvSpPr>
              <a:spLocks/>
            </p:cNvSpPr>
            <p:nvPr/>
          </p:nvSpPr>
          <p:spPr bwMode="auto">
            <a:xfrm>
              <a:off x="2053" y="3738"/>
              <a:ext cx="256" cy="125"/>
            </a:xfrm>
            <a:custGeom>
              <a:avLst/>
              <a:gdLst>
                <a:gd name="T0" fmla="*/ 178 w 183"/>
                <a:gd name="T1" fmla="*/ 77 h 89"/>
                <a:gd name="T2" fmla="*/ 183 w 183"/>
                <a:gd name="T3" fmla="*/ 0 h 89"/>
                <a:gd name="T4" fmla="*/ 0 w 183"/>
                <a:gd name="T5" fmla="*/ 0 h 89"/>
                <a:gd name="T6" fmla="*/ 0 w 183"/>
                <a:gd name="T7" fmla="*/ 77 h 89"/>
                <a:gd name="T8" fmla="*/ 178 w 183"/>
                <a:gd name="T9" fmla="*/ 7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89">
                  <a:moveTo>
                    <a:pt x="178" y="7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151" y="89"/>
                    <a:pt x="178" y="77"/>
                  </a:cubicBezTo>
                </a:path>
              </a:pathLst>
            </a:custGeom>
            <a:solidFill>
              <a:srgbClr val="E2B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9"/>
            <p:cNvSpPr>
              <a:spLocks/>
            </p:cNvSpPr>
            <p:nvPr/>
          </p:nvSpPr>
          <p:spPr bwMode="auto">
            <a:xfrm>
              <a:off x="380" y="1672"/>
              <a:ext cx="1355" cy="826"/>
            </a:xfrm>
            <a:custGeom>
              <a:avLst/>
              <a:gdLst>
                <a:gd name="T0" fmla="*/ 64 w 966"/>
                <a:gd name="T1" fmla="*/ 0 h 589"/>
                <a:gd name="T2" fmla="*/ 64 w 966"/>
                <a:gd name="T3" fmla="*/ 229 h 589"/>
                <a:gd name="T4" fmla="*/ 147 w 966"/>
                <a:gd name="T5" fmla="*/ 184 h 589"/>
                <a:gd name="T6" fmla="*/ 326 w 966"/>
                <a:gd name="T7" fmla="*/ 376 h 589"/>
                <a:gd name="T8" fmla="*/ 446 w 966"/>
                <a:gd name="T9" fmla="*/ 511 h 589"/>
                <a:gd name="T10" fmla="*/ 492 w 966"/>
                <a:gd name="T11" fmla="*/ 402 h 589"/>
                <a:gd name="T12" fmla="*/ 716 w 966"/>
                <a:gd name="T13" fmla="*/ 571 h 589"/>
                <a:gd name="T14" fmla="*/ 750 w 966"/>
                <a:gd name="T15" fmla="*/ 467 h 589"/>
                <a:gd name="T16" fmla="*/ 920 w 966"/>
                <a:gd name="T17" fmla="*/ 315 h 589"/>
                <a:gd name="T18" fmla="*/ 64 w 966"/>
                <a:gd name="T1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6" h="589">
                  <a:moveTo>
                    <a:pt x="64" y="0"/>
                  </a:moveTo>
                  <a:cubicBezTo>
                    <a:pt x="64" y="0"/>
                    <a:pt x="0" y="158"/>
                    <a:pt x="64" y="229"/>
                  </a:cubicBezTo>
                  <a:cubicBezTo>
                    <a:pt x="128" y="301"/>
                    <a:pt x="147" y="184"/>
                    <a:pt x="147" y="184"/>
                  </a:cubicBezTo>
                  <a:cubicBezTo>
                    <a:pt x="147" y="184"/>
                    <a:pt x="139" y="379"/>
                    <a:pt x="326" y="376"/>
                  </a:cubicBezTo>
                  <a:cubicBezTo>
                    <a:pt x="326" y="376"/>
                    <a:pt x="390" y="526"/>
                    <a:pt x="446" y="511"/>
                  </a:cubicBezTo>
                  <a:cubicBezTo>
                    <a:pt x="503" y="496"/>
                    <a:pt x="492" y="402"/>
                    <a:pt x="492" y="402"/>
                  </a:cubicBezTo>
                  <a:cubicBezTo>
                    <a:pt x="492" y="402"/>
                    <a:pt x="626" y="589"/>
                    <a:pt x="716" y="571"/>
                  </a:cubicBezTo>
                  <a:cubicBezTo>
                    <a:pt x="806" y="552"/>
                    <a:pt x="750" y="467"/>
                    <a:pt x="750" y="467"/>
                  </a:cubicBezTo>
                  <a:cubicBezTo>
                    <a:pt x="750" y="467"/>
                    <a:pt x="966" y="446"/>
                    <a:pt x="920" y="315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0"/>
            <p:cNvSpPr>
              <a:spLocks/>
            </p:cNvSpPr>
            <p:nvPr/>
          </p:nvSpPr>
          <p:spPr bwMode="auto">
            <a:xfrm>
              <a:off x="453" y="1626"/>
              <a:ext cx="1234" cy="533"/>
            </a:xfrm>
            <a:custGeom>
              <a:avLst/>
              <a:gdLst>
                <a:gd name="T0" fmla="*/ 868 w 880"/>
                <a:gd name="T1" fmla="*/ 348 h 380"/>
                <a:gd name="T2" fmla="*/ 419 w 880"/>
                <a:gd name="T3" fmla="*/ 248 h 380"/>
                <a:gd name="T4" fmla="*/ 12 w 880"/>
                <a:gd name="T5" fmla="*/ 33 h 380"/>
                <a:gd name="T6" fmla="*/ 462 w 880"/>
                <a:gd name="T7" fmla="*/ 132 h 380"/>
                <a:gd name="T8" fmla="*/ 868 w 880"/>
                <a:gd name="T9" fmla="*/ 34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80">
                  <a:moveTo>
                    <a:pt x="868" y="348"/>
                  </a:moveTo>
                  <a:cubicBezTo>
                    <a:pt x="856" y="380"/>
                    <a:pt x="655" y="336"/>
                    <a:pt x="419" y="248"/>
                  </a:cubicBezTo>
                  <a:cubicBezTo>
                    <a:pt x="182" y="161"/>
                    <a:pt x="0" y="65"/>
                    <a:pt x="12" y="33"/>
                  </a:cubicBezTo>
                  <a:cubicBezTo>
                    <a:pt x="24" y="0"/>
                    <a:pt x="225" y="45"/>
                    <a:pt x="462" y="132"/>
                  </a:cubicBezTo>
                  <a:cubicBezTo>
                    <a:pt x="698" y="220"/>
                    <a:pt x="880" y="316"/>
                    <a:pt x="868" y="34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1"/>
            <p:cNvSpPr>
              <a:spLocks/>
            </p:cNvSpPr>
            <p:nvPr/>
          </p:nvSpPr>
          <p:spPr bwMode="auto">
            <a:xfrm>
              <a:off x="526" y="1664"/>
              <a:ext cx="1089" cy="457"/>
            </a:xfrm>
            <a:custGeom>
              <a:avLst/>
              <a:gdLst>
                <a:gd name="T0" fmla="*/ 768 w 777"/>
                <a:gd name="T1" fmla="*/ 304 h 326"/>
                <a:gd name="T2" fmla="*/ 373 w 777"/>
                <a:gd name="T3" fmla="*/ 204 h 326"/>
                <a:gd name="T4" fmla="*/ 8 w 777"/>
                <a:gd name="T5" fmla="*/ 23 h 326"/>
                <a:gd name="T6" fmla="*/ 403 w 777"/>
                <a:gd name="T7" fmla="*/ 122 h 326"/>
                <a:gd name="T8" fmla="*/ 768 w 777"/>
                <a:gd name="T9" fmla="*/ 30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326">
                  <a:moveTo>
                    <a:pt x="768" y="304"/>
                  </a:moveTo>
                  <a:cubicBezTo>
                    <a:pt x="760" y="326"/>
                    <a:pt x="583" y="282"/>
                    <a:pt x="373" y="204"/>
                  </a:cubicBezTo>
                  <a:cubicBezTo>
                    <a:pt x="163" y="127"/>
                    <a:pt x="0" y="46"/>
                    <a:pt x="8" y="23"/>
                  </a:cubicBezTo>
                  <a:cubicBezTo>
                    <a:pt x="16" y="0"/>
                    <a:pt x="193" y="45"/>
                    <a:pt x="403" y="122"/>
                  </a:cubicBezTo>
                  <a:cubicBezTo>
                    <a:pt x="613" y="200"/>
                    <a:pt x="777" y="281"/>
                    <a:pt x="768" y="304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2"/>
            <p:cNvSpPr>
              <a:spLocks/>
            </p:cNvSpPr>
            <p:nvPr/>
          </p:nvSpPr>
          <p:spPr bwMode="auto">
            <a:xfrm>
              <a:off x="1655" y="2199"/>
              <a:ext cx="1385" cy="1628"/>
            </a:xfrm>
            <a:custGeom>
              <a:avLst/>
              <a:gdLst>
                <a:gd name="T0" fmla="*/ 31 w 988"/>
                <a:gd name="T1" fmla="*/ 70 h 1161"/>
                <a:gd name="T2" fmla="*/ 54 w 988"/>
                <a:gd name="T3" fmla="*/ 1004 h 1161"/>
                <a:gd name="T4" fmla="*/ 696 w 988"/>
                <a:gd name="T5" fmla="*/ 1073 h 1161"/>
                <a:gd name="T6" fmla="*/ 966 w 988"/>
                <a:gd name="T7" fmla="*/ 236 h 1161"/>
                <a:gd name="T8" fmla="*/ 706 w 988"/>
                <a:gd name="T9" fmla="*/ 87 h 1161"/>
                <a:gd name="T10" fmla="*/ 54 w 988"/>
                <a:gd name="T11" fmla="*/ 0 h 1161"/>
                <a:gd name="T12" fmla="*/ 31 w 988"/>
                <a:gd name="T13" fmla="*/ 7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8" h="1161">
                  <a:moveTo>
                    <a:pt x="31" y="70"/>
                  </a:moveTo>
                  <a:cubicBezTo>
                    <a:pt x="31" y="81"/>
                    <a:pt x="0" y="943"/>
                    <a:pt x="54" y="1004"/>
                  </a:cubicBezTo>
                  <a:cubicBezTo>
                    <a:pt x="193" y="1161"/>
                    <a:pt x="616" y="1161"/>
                    <a:pt x="696" y="1073"/>
                  </a:cubicBezTo>
                  <a:cubicBezTo>
                    <a:pt x="776" y="986"/>
                    <a:pt x="943" y="366"/>
                    <a:pt x="966" y="236"/>
                  </a:cubicBezTo>
                  <a:cubicBezTo>
                    <a:pt x="988" y="106"/>
                    <a:pt x="948" y="95"/>
                    <a:pt x="706" y="87"/>
                  </a:cubicBezTo>
                  <a:cubicBezTo>
                    <a:pt x="464" y="78"/>
                    <a:pt x="54" y="0"/>
                    <a:pt x="54" y="0"/>
                  </a:cubicBezTo>
                  <a:lnTo>
                    <a:pt x="31" y="7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3"/>
            <p:cNvSpPr>
              <a:spLocks/>
            </p:cNvSpPr>
            <p:nvPr/>
          </p:nvSpPr>
          <p:spPr bwMode="auto">
            <a:xfrm>
              <a:off x="1697" y="2251"/>
              <a:ext cx="1275" cy="616"/>
            </a:xfrm>
            <a:custGeom>
              <a:avLst/>
              <a:gdLst>
                <a:gd name="T0" fmla="*/ 0 w 910"/>
                <a:gd name="T1" fmla="*/ 429 h 439"/>
                <a:gd name="T2" fmla="*/ 169 w 910"/>
                <a:gd name="T3" fmla="*/ 133 h 439"/>
                <a:gd name="T4" fmla="*/ 385 w 910"/>
                <a:gd name="T5" fmla="*/ 245 h 439"/>
                <a:gd name="T6" fmla="*/ 404 w 910"/>
                <a:gd name="T7" fmla="*/ 143 h 439"/>
                <a:gd name="T8" fmla="*/ 652 w 910"/>
                <a:gd name="T9" fmla="*/ 253 h 439"/>
                <a:gd name="T10" fmla="*/ 668 w 910"/>
                <a:gd name="T11" fmla="*/ 144 h 439"/>
                <a:gd name="T12" fmla="*/ 842 w 910"/>
                <a:gd name="T13" fmla="*/ 210 h 439"/>
                <a:gd name="T14" fmla="*/ 842 w 910"/>
                <a:gd name="T15" fmla="*/ 419 h 439"/>
                <a:gd name="T16" fmla="*/ 910 w 910"/>
                <a:gd name="T17" fmla="*/ 133 h 439"/>
                <a:gd name="T18" fmla="*/ 586 w 910"/>
                <a:gd name="T19" fmla="*/ 54 h 439"/>
                <a:gd name="T20" fmla="*/ 119 w 910"/>
                <a:gd name="T21" fmla="*/ 0 h 439"/>
                <a:gd name="T22" fmla="*/ 0 w 910"/>
                <a:gd name="T23" fmla="*/ 42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0" h="439">
                  <a:moveTo>
                    <a:pt x="0" y="429"/>
                  </a:moveTo>
                  <a:cubicBezTo>
                    <a:pt x="0" y="429"/>
                    <a:pt x="134" y="268"/>
                    <a:pt x="169" y="133"/>
                  </a:cubicBezTo>
                  <a:cubicBezTo>
                    <a:pt x="169" y="133"/>
                    <a:pt x="338" y="284"/>
                    <a:pt x="385" y="245"/>
                  </a:cubicBezTo>
                  <a:cubicBezTo>
                    <a:pt x="432" y="206"/>
                    <a:pt x="404" y="143"/>
                    <a:pt x="404" y="143"/>
                  </a:cubicBezTo>
                  <a:cubicBezTo>
                    <a:pt x="404" y="143"/>
                    <a:pt x="586" y="321"/>
                    <a:pt x="652" y="253"/>
                  </a:cubicBezTo>
                  <a:cubicBezTo>
                    <a:pt x="718" y="186"/>
                    <a:pt x="668" y="144"/>
                    <a:pt x="668" y="144"/>
                  </a:cubicBezTo>
                  <a:cubicBezTo>
                    <a:pt x="668" y="144"/>
                    <a:pt x="793" y="226"/>
                    <a:pt x="842" y="210"/>
                  </a:cubicBezTo>
                  <a:cubicBezTo>
                    <a:pt x="842" y="210"/>
                    <a:pt x="822" y="399"/>
                    <a:pt x="842" y="419"/>
                  </a:cubicBezTo>
                  <a:cubicBezTo>
                    <a:pt x="863" y="439"/>
                    <a:pt x="910" y="133"/>
                    <a:pt x="910" y="133"/>
                  </a:cubicBezTo>
                  <a:cubicBezTo>
                    <a:pt x="586" y="54"/>
                    <a:pt x="586" y="54"/>
                    <a:pt x="586" y="54"/>
                  </a:cubicBezTo>
                  <a:cubicBezTo>
                    <a:pt x="119" y="0"/>
                    <a:pt x="119" y="0"/>
                    <a:pt x="119" y="0"/>
                  </a:cubicBezTo>
                  <a:lnTo>
                    <a:pt x="0" y="429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4"/>
            <p:cNvSpPr>
              <a:spLocks/>
            </p:cNvSpPr>
            <p:nvPr/>
          </p:nvSpPr>
          <p:spPr bwMode="auto">
            <a:xfrm>
              <a:off x="1557" y="2122"/>
              <a:ext cx="1633" cy="946"/>
            </a:xfrm>
            <a:custGeom>
              <a:avLst/>
              <a:gdLst>
                <a:gd name="T0" fmla="*/ 83 w 1165"/>
                <a:gd name="T1" fmla="*/ 565 h 675"/>
                <a:gd name="T2" fmla="*/ 229 w 1165"/>
                <a:gd name="T3" fmla="*/ 125 h 675"/>
                <a:gd name="T4" fmla="*/ 439 w 1165"/>
                <a:gd name="T5" fmla="*/ 273 h 675"/>
                <a:gd name="T6" fmla="*/ 439 w 1165"/>
                <a:gd name="T7" fmla="*/ 138 h 675"/>
                <a:gd name="T8" fmla="*/ 686 w 1165"/>
                <a:gd name="T9" fmla="*/ 278 h 675"/>
                <a:gd name="T10" fmla="*/ 686 w 1165"/>
                <a:gd name="T11" fmla="*/ 146 h 675"/>
                <a:gd name="T12" fmla="*/ 980 w 1165"/>
                <a:gd name="T13" fmla="*/ 253 h 675"/>
                <a:gd name="T14" fmla="*/ 952 w 1165"/>
                <a:gd name="T15" fmla="*/ 624 h 675"/>
                <a:gd name="T16" fmla="*/ 1026 w 1165"/>
                <a:gd name="T17" fmla="*/ 641 h 675"/>
                <a:gd name="T18" fmla="*/ 1146 w 1165"/>
                <a:gd name="T19" fmla="*/ 109 h 675"/>
                <a:gd name="T20" fmla="*/ 568 w 1165"/>
                <a:gd name="T21" fmla="*/ 113 h 675"/>
                <a:gd name="T22" fmla="*/ 64 w 1165"/>
                <a:gd name="T23" fmla="*/ 0 h 675"/>
                <a:gd name="T24" fmla="*/ 45 w 1165"/>
                <a:gd name="T25" fmla="*/ 515 h 675"/>
                <a:gd name="T26" fmla="*/ 83 w 1165"/>
                <a:gd name="T27" fmla="*/ 56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5" h="675">
                  <a:moveTo>
                    <a:pt x="83" y="565"/>
                  </a:moveTo>
                  <a:cubicBezTo>
                    <a:pt x="83" y="565"/>
                    <a:pt x="231" y="327"/>
                    <a:pt x="229" y="125"/>
                  </a:cubicBezTo>
                  <a:cubicBezTo>
                    <a:pt x="229" y="125"/>
                    <a:pt x="411" y="321"/>
                    <a:pt x="439" y="273"/>
                  </a:cubicBezTo>
                  <a:cubicBezTo>
                    <a:pt x="466" y="226"/>
                    <a:pt x="439" y="138"/>
                    <a:pt x="439" y="138"/>
                  </a:cubicBezTo>
                  <a:cubicBezTo>
                    <a:pt x="439" y="138"/>
                    <a:pt x="631" y="323"/>
                    <a:pt x="686" y="278"/>
                  </a:cubicBezTo>
                  <a:cubicBezTo>
                    <a:pt x="741" y="233"/>
                    <a:pt x="686" y="146"/>
                    <a:pt x="686" y="146"/>
                  </a:cubicBezTo>
                  <a:cubicBezTo>
                    <a:pt x="686" y="146"/>
                    <a:pt x="875" y="286"/>
                    <a:pt x="980" y="253"/>
                  </a:cubicBezTo>
                  <a:cubicBezTo>
                    <a:pt x="980" y="253"/>
                    <a:pt x="898" y="526"/>
                    <a:pt x="952" y="624"/>
                  </a:cubicBezTo>
                  <a:cubicBezTo>
                    <a:pt x="980" y="675"/>
                    <a:pt x="1026" y="641"/>
                    <a:pt x="1026" y="641"/>
                  </a:cubicBezTo>
                  <a:cubicBezTo>
                    <a:pt x="1026" y="641"/>
                    <a:pt x="1165" y="177"/>
                    <a:pt x="1146" y="109"/>
                  </a:cubicBezTo>
                  <a:cubicBezTo>
                    <a:pt x="1146" y="109"/>
                    <a:pt x="984" y="166"/>
                    <a:pt x="568" y="113"/>
                  </a:cubicBezTo>
                  <a:cubicBezTo>
                    <a:pt x="165" y="62"/>
                    <a:pt x="64" y="0"/>
                    <a:pt x="64" y="0"/>
                  </a:cubicBezTo>
                  <a:cubicBezTo>
                    <a:pt x="64" y="0"/>
                    <a:pt x="0" y="262"/>
                    <a:pt x="45" y="515"/>
                  </a:cubicBezTo>
                  <a:cubicBezTo>
                    <a:pt x="45" y="515"/>
                    <a:pt x="43" y="580"/>
                    <a:pt x="83" y="565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5"/>
            <p:cNvSpPr>
              <a:spLocks/>
            </p:cNvSpPr>
            <p:nvPr/>
          </p:nvSpPr>
          <p:spPr bwMode="auto">
            <a:xfrm>
              <a:off x="1533" y="2276"/>
              <a:ext cx="401" cy="683"/>
            </a:xfrm>
            <a:custGeom>
              <a:avLst/>
              <a:gdLst>
                <a:gd name="T0" fmla="*/ 59 w 286"/>
                <a:gd name="T1" fmla="*/ 18 h 487"/>
                <a:gd name="T2" fmla="*/ 84 w 286"/>
                <a:gd name="T3" fmla="*/ 242 h 487"/>
                <a:gd name="T4" fmla="*/ 234 w 286"/>
                <a:gd name="T5" fmla="*/ 125 h 487"/>
                <a:gd name="T6" fmla="*/ 98 w 286"/>
                <a:gd name="T7" fmla="*/ 480 h 487"/>
                <a:gd name="T8" fmla="*/ 59 w 286"/>
                <a:gd name="T9" fmla="*/ 18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487">
                  <a:moveTo>
                    <a:pt x="59" y="18"/>
                  </a:moveTo>
                  <a:cubicBezTo>
                    <a:pt x="59" y="18"/>
                    <a:pt x="51" y="195"/>
                    <a:pt x="84" y="242"/>
                  </a:cubicBezTo>
                  <a:cubicBezTo>
                    <a:pt x="117" y="288"/>
                    <a:pt x="182" y="249"/>
                    <a:pt x="234" y="125"/>
                  </a:cubicBezTo>
                  <a:cubicBezTo>
                    <a:pt x="286" y="0"/>
                    <a:pt x="167" y="487"/>
                    <a:pt x="98" y="480"/>
                  </a:cubicBezTo>
                  <a:cubicBezTo>
                    <a:pt x="30" y="472"/>
                    <a:pt x="0" y="224"/>
                    <a:pt x="59" y="18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6"/>
            <p:cNvSpPr>
              <a:spLocks/>
            </p:cNvSpPr>
            <p:nvPr/>
          </p:nvSpPr>
          <p:spPr bwMode="auto">
            <a:xfrm>
              <a:off x="2800" y="2506"/>
              <a:ext cx="350" cy="550"/>
            </a:xfrm>
            <a:custGeom>
              <a:avLst/>
              <a:gdLst>
                <a:gd name="T0" fmla="*/ 86 w 250"/>
                <a:gd name="T1" fmla="*/ 2 h 392"/>
                <a:gd name="T2" fmla="*/ 97 w 250"/>
                <a:gd name="T3" fmla="*/ 234 h 392"/>
                <a:gd name="T4" fmla="*/ 250 w 250"/>
                <a:gd name="T5" fmla="*/ 0 h 392"/>
                <a:gd name="T6" fmla="*/ 123 w 250"/>
                <a:gd name="T7" fmla="*/ 391 h 392"/>
                <a:gd name="T8" fmla="*/ 86 w 250"/>
                <a:gd name="T9" fmla="*/ 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392">
                  <a:moveTo>
                    <a:pt x="86" y="2"/>
                  </a:moveTo>
                  <a:cubicBezTo>
                    <a:pt x="86" y="2"/>
                    <a:pt x="53" y="232"/>
                    <a:pt x="97" y="234"/>
                  </a:cubicBezTo>
                  <a:cubicBezTo>
                    <a:pt x="165" y="237"/>
                    <a:pt x="250" y="0"/>
                    <a:pt x="250" y="0"/>
                  </a:cubicBezTo>
                  <a:cubicBezTo>
                    <a:pt x="250" y="0"/>
                    <a:pt x="222" y="389"/>
                    <a:pt x="123" y="391"/>
                  </a:cubicBezTo>
                  <a:cubicBezTo>
                    <a:pt x="23" y="392"/>
                    <a:pt x="0" y="239"/>
                    <a:pt x="86" y="2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7"/>
            <p:cNvSpPr>
              <a:spLocks/>
            </p:cNvSpPr>
            <p:nvPr/>
          </p:nvSpPr>
          <p:spPr bwMode="auto">
            <a:xfrm>
              <a:off x="1641" y="2111"/>
              <a:ext cx="1522" cy="233"/>
            </a:xfrm>
            <a:custGeom>
              <a:avLst/>
              <a:gdLst>
                <a:gd name="T0" fmla="*/ 1025 w 1086"/>
                <a:gd name="T1" fmla="*/ 109 h 166"/>
                <a:gd name="T2" fmla="*/ 1025 w 1086"/>
                <a:gd name="T3" fmla="*/ 111 h 166"/>
                <a:gd name="T4" fmla="*/ 540 w 1086"/>
                <a:gd name="T5" fmla="*/ 114 h 166"/>
                <a:gd name="T6" fmla="*/ 64 w 1086"/>
                <a:gd name="T7" fmla="*/ 14 h 166"/>
                <a:gd name="T8" fmla="*/ 72 w 1086"/>
                <a:gd name="T9" fmla="*/ 6 h 166"/>
                <a:gd name="T10" fmla="*/ 9 w 1086"/>
                <a:gd name="T11" fmla="*/ 0 h 166"/>
                <a:gd name="T12" fmla="*/ 4 w 1086"/>
                <a:gd name="T13" fmla="*/ 8 h 166"/>
                <a:gd name="T14" fmla="*/ 537 w 1086"/>
                <a:gd name="T15" fmla="*/ 136 h 166"/>
                <a:gd name="T16" fmla="*/ 1086 w 1086"/>
                <a:gd name="T17" fmla="*/ 117 h 166"/>
                <a:gd name="T18" fmla="*/ 1086 w 1086"/>
                <a:gd name="T19" fmla="*/ 115 h 166"/>
                <a:gd name="T20" fmla="*/ 1025 w 1086"/>
                <a:gd name="T21" fmla="*/ 10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6" h="166">
                  <a:moveTo>
                    <a:pt x="1025" y="109"/>
                  </a:moveTo>
                  <a:cubicBezTo>
                    <a:pt x="1025" y="109"/>
                    <a:pt x="1025" y="110"/>
                    <a:pt x="1025" y="111"/>
                  </a:cubicBezTo>
                  <a:cubicBezTo>
                    <a:pt x="1023" y="139"/>
                    <a:pt x="805" y="141"/>
                    <a:pt x="540" y="114"/>
                  </a:cubicBezTo>
                  <a:cubicBezTo>
                    <a:pt x="274" y="88"/>
                    <a:pt x="61" y="43"/>
                    <a:pt x="64" y="14"/>
                  </a:cubicBezTo>
                  <a:cubicBezTo>
                    <a:pt x="64" y="11"/>
                    <a:pt x="67" y="9"/>
                    <a:pt x="72" y="6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4" y="5"/>
                    <a:pt x="4" y="8"/>
                  </a:cubicBezTo>
                  <a:cubicBezTo>
                    <a:pt x="0" y="49"/>
                    <a:pt x="239" y="106"/>
                    <a:pt x="537" y="136"/>
                  </a:cubicBezTo>
                  <a:cubicBezTo>
                    <a:pt x="836" y="166"/>
                    <a:pt x="1082" y="157"/>
                    <a:pt x="1086" y="117"/>
                  </a:cubicBezTo>
                  <a:cubicBezTo>
                    <a:pt x="1086" y="116"/>
                    <a:pt x="1086" y="116"/>
                    <a:pt x="1086" y="115"/>
                  </a:cubicBezTo>
                  <a:lnTo>
                    <a:pt x="1025" y="10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8"/>
            <p:cNvSpPr>
              <a:spLocks/>
            </p:cNvSpPr>
            <p:nvPr/>
          </p:nvSpPr>
          <p:spPr bwMode="auto">
            <a:xfrm>
              <a:off x="2784" y="2852"/>
              <a:ext cx="403" cy="502"/>
            </a:xfrm>
            <a:custGeom>
              <a:avLst/>
              <a:gdLst>
                <a:gd name="T0" fmla="*/ 47 w 287"/>
                <a:gd name="T1" fmla="*/ 110 h 358"/>
                <a:gd name="T2" fmla="*/ 165 w 287"/>
                <a:gd name="T3" fmla="*/ 5 h 358"/>
                <a:gd name="T4" fmla="*/ 255 w 287"/>
                <a:gd name="T5" fmla="*/ 210 h 358"/>
                <a:gd name="T6" fmla="*/ 35 w 287"/>
                <a:gd name="T7" fmla="*/ 242 h 358"/>
                <a:gd name="T8" fmla="*/ 47 w 287"/>
                <a:gd name="T9" fmla="*/ 11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58">
                  <a:moveTo>
                    <a:pt x="47" y="110"/>
                  </a:moveTo>
                  <a:cubicBezTo>
                    <a:pt x="47" y="110"/>
                    <a:pt x="96" y="10"/>
                    <a:pt x="165" y="5"/>
                  </a:cubicBezTo>
                  <a:cubicBezTo>
                    <a:pt x="235" y="0"/>
                    <a:pt x="287" y="132"/>
                    <a:pt x="255" y="210"/>
                  </a:cubicBezTo>
                  <a:cubicBezTo>
                    <a:pt x="222" y="287"/>
                    <a:pt x="100" y="358"/>
                    <a:pt x="35" y="242"/>
                  </a:cubicBezTo>
                  <a:cubicBezTo>
                    <a:pt x="0" y="180"/>
                    <a:pt x="47" y="110"/>
                    <a:pt x="47" y="110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9"/>
            <p:cNvSpPr>
              <a:spLocks/>
            </p:cNvSpPr>
            <p:nvPr/>
          </p:nvSpPr>
          <p:spPr bwMode="auto">
            <a:xfrm>
              <a:off x="2870" y="2980"/>
              <a:ext cx="220" cy="109"/>
            </a:xfrm>
            <a:custGeom>
              <a:avLst/>
              <a:gdLst>
                <a:gd name="T0" fmla="*/ 0 w 157"/>
                <a:gd name="T1" fmla="*/ 63 h 78"/>
                <a:gd name="T2" fmla="*/ 104 w 157"/>
                <a:gd name="T3" fmla="*/ 9 h 78"/>
                <a:gd name="T4" fmla="*/ 157 w 157"/>
                <a:gd name="T5" fmla="*/ 78 h 78"/>
                <a:gd name="T6" fmla="*/ 95 w 157"/>
                <a:gd name="T7" fmla="*/ 30 h 78"/>
                <a:gd name="T8" fmla="*/ 0 w 157"/>
                <a:gd name="T9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78">
                  <a:moveTo>
                    <a:pt x="0" y="63"/>
                  </a:moveTo>
                  <a:cubicBezTo>
                    <a:pt x="0" y="63"/>
                    <a:pt x="65" y="0"/>
                    <a:pt x="104" y="9"/>
                  </a:cubicBezTo>
                  <a:cubicBezTo>
                    <a:pt x="144" y="18"/>
                    <a:pt x="157" y="78"/>
                    <a:pt x="157" y="78"/>
                  </a:cubicBezTo>
                  <a:cubicBezTo>
                    <a:pt x="157" y="78"/>
                    <a:pt x="124" y="29"/>
                    <a:pt x="95" y="30"/>
                  </a:cubicBezTo>
                  <a:cubicBezTo>
                    <a:pt x="66" y="32"/>
                    <a:pt x="0" y="63"/>
                    <a:pt x="0" y="63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0"/>
            <p:cNvSpPr>
              <a:spLocks/>
            </p:cNvSpPr>
            <p:nvPr/>
          </p:nvSpPr>
          <p:spPr bwMode="auto">
            <a:xfrm>
              <a:off x="2920" y="3011"/>
              <a:ext cx="131" cy="116"/>
            </a:xfrm>
            <a:custGeom>
              <a:avLst/>
              <a:gdLst>
                <a:gd name="T0" fmla="*/ 0 w 93"/>
                <a:gd name="T1" fmla="*/ 81 h 83"/>
                <a:gd name="T2" fmla="*/ 74 w 93"/>
                <a:gd name="T3" fmla="*/ 0 h 83"/>
                <a:gd name="T4" fmla="*/ 93 w 93"/>
                <a:gd name="T5" fmla="*/ 12 h 83"/>
                <a:gd name="T6" fmla="*/ 0 w 93"/>
                <a:gd name="T7" fmla="*/ 8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83">
                  <a:moveTo>
                    <a:pt x="0" y="81"/>
                  </a:moveTo>
                  <a:cubicBezTo>
                    <a:pt x="0" y="81"/>
                    <a:pt x="58" y="65"/>
                    <a:pt x="74" y="0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58" y="83"/>
                    <a:pt x="0" y="81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1"/>
            <p:cNvSpPr>
              <a:spLocks/>
            </p:cNvSpPr>
            <p:nvPr/>
          </p:nvSpPr>
          <p:spPr bwMode="auto">
            <a:xfrm>
              <a:off x="1366" y="2717"/>
              <a:ext cx="392" cy="459"/>
            </a:xfrm>
            <a:custGeom>
              <a:avLst/>
              <a:gdLst>
                <a:gd name="T0" fmla="*/ 244 w 280"/>
                <a:gd name="T1" fmla="*/ 102 h 328"/>
                <a:gd name="T2" fmla="*/ 155 w 280"/>
                <a:gd name="T3" fmla="*/ 7 h 328"/>
                <a:gd name="T4" fmla="*/ 15 w 280"/>
                <a:gd name="T5" fmla="*/ 186 h 328"/>
                <a:gd name="T6" fmla="*/ 244 w 280"/>
                <a:gd name="T7" fmla="*/ 228 h 328"/>
                <a:gd name="T8" fmla="*/ 244 w 280"/>
                <a:gd name="T9" fmla="*/ 10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328">
                  <a:moveTo>
                    <a:pt x="244" y="102"/>
                  </a:moveTo>
                  <a:cubicBezTo>
                    <a:pt x="244" y="102"/>
                    <a:pt x="222" y="15"/>
                    <a:pt x="155" y="7"/>
                  </a:cubicBezTo>
                  <a:cubicBezTo>
                    <a:pt x="87" y="0"/>
                    <a:pt x="0" y="110"/>
                    <a:pt x="15" y="186"/>
                  </a:cubicBezTo>
                  <a:cubicBezTo>
                    <a:pt x="30" y="262"/>
                    <a:pt x="158" y="328"/>
                    <a:pt x="244" y="228"/>
                  </a:cubicBezTo>
                  <a:cubicBezTo>
                    <a:pt x="280" y="186"/>
                    <a:pt x="244" y="102"/>
                    <a:pt x="244" y="102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2"/>
            <p:cNvSpPr>
              <a:spLocks/>
            </p:cNvSpPr>
            <p:nvPr/>
          </p:nvSpPr>
          <p:spPr bwMode="auto">
            <a:xfrm>
              <a:off x="1429" y="2746"/>
              <a:ext cx="221" cy="188"/>
            </a:xfrm>
            <a:custGeom>
              <a:avLst/>
              <a:gdLst>
                <a:gd name="T0" fmla="*/ 158 w 158"/>
                <a:gd name="T1" fmla="*/ 96 h 134"/>
                <a:gd name="T2" fmla="*/ 0 w 158"/>
                <a:gd name="T3" fmla="*/ 134 h 134"/>
                <a:gd name="T4" fmla="*/ 158 w 158"/>
                <a:gd name="T5" fmla="*/ 9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134">
                  <a:moveTo>
                    <a:pt x="158" y="96"/>
                  </a:moveTo>
                  <a:cubicBezTo>
                    <a:pt x="158" y="96"/>
                    <a:pt x="57" y="0"/>
                    <a:pt x="0" y="134"/>
                  </a:cubicBezTo>
                  <a:cubicBezTo>
                    <a:pt x="0" y="134"/>
                    <a:pt x="69" y="39"/>
                    <a:pt x="158" y="96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3"/>
            <p:cNvSpPr>
              <a:spLocks/>
            </p:cNvSpPr>
            <p:nvPr/>
          </p:nvSpPr>
          <p:spPr bwMode="auto">
            <a:xfrm>
              <a:off x="1486" y="2852"/>
              <a:ext cx="80" cy="139"/>
            </a:xfrm>
            <a:custGeom>
              <a:avLst/>
              <a:gdLst>
                <a:gd name="T0" fmla="*/ 57 w 57"/>
                <a:gd name="T1" fmla="*/ 99 h 99"/>
                <a:gd name="T2" fmla="*/ 1 w 57"/>
                <a:gd name="T3" fmla="*/ 20 h 99"/>
                <a:gd name="T4" fmla="*/ 29 w 57"/>
                <a:gd name="T5" fmla="*/ 0 h 99"/>
                <a:gd name="T6" fmla="*/ 57 w 57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9">
                  <a:moveTo>
                    <a:pt x="57" y="99"/>
                  </a:moveTo>
                  <a:cubicBezTo>
                    <a:pt x="57" y="99"/>
                    <a:pt x="0" y="74"/>
                    <a:pt x="1" y="2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9" y="56"/>
                    <a:pt x="57" y="99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4"/>
            <p:cNvSpPr>
              <a:spLocks/>
            </p:cNvSpPr>
            <p:nvPr/>
          </p:nvSpPr>
          <p:spPr bwMode="auto">
            <a:xfrm>
              <a:off x="1883" y="3372"/>
              <a:ext cx="405" cy="272"/>
            </a:xfrm>
            <a:custGeom>
              <a:avLst/>
              <a:gdLst>
                <a:gd name="T0" fmla="*/ 0 w 289"/>
                <a:gd name="T1" fmla="*/ 0 h 194"/>
                <a:gd name="T2" fmla="*/ 218 w 289"/>
                <a:gd name="T3" fmla="*/ 191 h 194"/>
                <a:gd name="T4" fmla="*/ 289 w 289"/>
                <a:gd name="T5" fmla="*/ 190 h 194"/>
                <a:gd name="T6" fmla="*/ 0 w 289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94">
                  <a:moveTo>
                    <a:pt x="0" y="0"/>
                  </a:moveTo>
                  <a:cubicBezTo>
                    <a:pt x="28" y="85"/>
                    <a:pt x="89" y="177"/>
                    <a:pt x="218" y="191"/>
                  </a:cubicBezTo>
                  <a:cubicBezTo>
                    <a:pt x="244" y="194"/>
                    <a:pt x="267" y="193"/>
                    <a:pt x="289" y="190"/>
                  </a:cubicBezTo>
                  <a:cubicBezTo>
                    <a:pt x="253" y="51"/>
                    <a:pt x="83" y="11"/>
                    <a:pt x="0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5"/>
            <p:cNvSpPr>
              <a:spLocks/>
            </p:cNvSpPr>
            <p:nvPr/>
          </p:nvSpPr>
          <p:spPr bwMode="auto">
            <a:xfrm>
              <a:off x="1847" y="3165"/>
              <a:ext cx="772" cy="474"/>
            </a:xfrm>
            <a:custGeom>
              <a:avLst/>
              <a:gdLst>
                <a:gd name="T0" fmla="*/ 551 w 551"/>
                <a:gd name="T1" fmla="*/ 62 h 338"/>
                <a:gd name="T2" fmla="*/ 2 w 551"/>
                <a:gd name="T3" fmla="*/ 0 h 338"/>
                <a:gd name="T4" fmla="*/ 26 w 551"/>
                <a:gd name="T5" fmla="*/ 148 h 338"/>
                <a:gd name="T6" fmla="*/ 315 w 551"/>
                <a:gd name="T7" fmla="*/ 338 h 338"/>
                <a:gd name="T8" fmla="*/ 551 w 551"/>
                <a:gd name="T9" fmla="*/ 62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338">
                  <a:moveTo>
                    <a:pt x="551" y="62"/>
                  </a:moveTo>
                  <a:cubicBezTo>
                    <a:pt x="381" y="78"/>
                    <a:pt x="2" y="0"/>
                    <a:pt x="2" y="0"/>
                  </a:cubicBezTo>
                  <a:cubicBezTo>
                    <a:pt x="2" y="0"/>
                    <a:pt x="0" y="71"/>
                    <a:pt x="26" y="148"/>
                  </a:cubicBezTo>
                  <a:cubicBezTo>
                    <a:pt x="109" y="159"/>
                    <a:pt x="279" y="199"/>
                    <a:pt x="315" y="338"/>
                  </a:cubicBezTo>
                  <a:cubicBezTo>
                    <a:pt x="504" y="307"/>
                    <a:pt x="551" y="62"/>
                    <a:pt x="551" y="62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6"/>
            <p:cNvSpPr>
              <a:spLocks/>
            </p:cNvSpPr>
            <p:nvPr/>
          </p:nvSpPr>
          <p:spPr bwMode="auto">
            <a:xfrm>
              <a:off x="2071" y="3040"/>
              <a:ext cx="363" cy="104"/>
            </a:xfrm>
            <a:custGeom>
              <a:avLst/>
              <a:gdLst>
                <a:gd name="T0" fmla="*/ 127 w 259"/>
                <a:gd name="T1" fmla="*/ 71 h 74"/>
                <a:gd name="T2" fmla="*/ 0 w 259"/>
                <a:gd name="T3" fmla="*/ 11 h 74"/>
                <a:gd name="T4" fmla="*/ 241 w 259"/>
                <a:gd name="T5" fmla="*/ 20 h 74"/>
                <a:gd name="T6" fmla="*/ 241 w 259"/>
                <a:gd name="T7" fmla="*/ 20 h 74"/>
                <a:gd name="T8" fmla="*/ 127 w 259"/>
                <a:gd name="T9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74">
                  <a:moveTo>
                    <a:pt x="127" y="71"/>
                  </a:moveTo>
                  <a:cubicBezTo>
                    <a:pt x="127" y="71"/>
                    <a:pt x="45" y="74"/>
                    <a:pt x="0" y="11"/>
                  </a:cubicBezTo>
                  <a:cubicBezTo>
                    <a:pt x="0" y="11"/>
                    <a:pt x="202" y="64"/>
                    <a:pt x="241" y="20"/>
                  </a:cubicBezTo>
                  <a:cubicBezTo>
                    <a:pt x="259" y="0"/>
                    <a:pt x="241" y="20"/>
                    <a:pt x="241" y="20"/>
                  </a:cubicBezTo>
                  <a:cubicBezTo>
                    <a:pt x="241" y="20"/>
                    <a:pt x="255" y="74"/>
                    <a:pt x="127" y="71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37"/>
            <p:cNvSpPr>
              <a:spLocks/>
            </p:cNvSpPr>
            <p:nvPr/>
          </p:nvSpPr>
          <p:spPr bwMode="auto">
            <a:xfrm>
              <a:off x="2091" y="2881"/>
              <a:ext cx="346" cy="297"/>
            </a:xfrm>
            <a:custGeom>
              <a:avLst/>
              <a:gdLst>
                <a:gd name="T0" fmla="*/ 185 w 247"/>
                <a:gd name="T1" fmla="*/ 0 h 212"/>
                <a:gd name="T2" fmla="*/ 158 w 247"/>
                <a:gd name="T3" fmla="*/ 80 h 212"/>
                <a:gd name="T4" fmla="*/ 224 w 247"/>
                <a:gd name="T5" fmla="*/ 145 h 212"/>
                <a:gd name="T6" fmla="*/ 0 w 247"/>
                <a:gd name="T7" fmla="*/ 145 h 212"/>
                <a:gd name="T8" fmla="*/ 145 w 247"/>
                <a:gd name="T9" fmla="*/ 202 h 212"/>
                <a:gd name="T10" fmla="*/ 245 w 247"/>
                <a:gd name="T11" fmla="*/ 134 h 212"/>
                <a:gd name="T12" fmla="*/ 174 w 247"/>
                <a:gd name="T13" fmla="*/ 69 h 212"/>
                <a:gd name="T14" fmla="*/ 185 w 247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212">
                  <a:moveTo>
                    <a:pt x="185" y="0"/>
                  </a:moveTo>
                  <a:cubicBezTo>
                    <a:pt x="185" y="0"/>
                    <a:pt x="145" y="67"/>
                    <a:pt x="158" y="80"/>
                  </a:cubicBezTo>
                  <a:cubicBezTo>
                    <a:pt x="170" y="92"/>
                    <a:pt x="230" y="97"/>
                    <a:pt x="224" y="145"/>
                  </a:cubicBezTo>
                  <a:cubicBezTo>
                    <a:pt x="218" y="192"/>
                    <a:pt x="58" y="192"/>
                    <a:pt x="0" y="145"/>
                  </a:cubicBezTo>
                  <a:cubicBezTo>
                    <a:pt x="0" y="145"/>
                    <a:pt x="73" y="212"/>
                    <a:pt x="145" y="202"/>
                  </a:cubicBezTo>
                  <a:cubicBezTo>
                    <a:pt x="218" y="192"/>
                    <a:pt x="242" y="168"/>
                    <a:pt x="245" y="134"/>
                  </a:cubicBezTo>
                  <a:cubicBezTo>
                    <a:pt x="247" y="100"/>
                    <a:pt x="174" y="69"/>
                    <a:pt x="174" y="69"/>
                  </a:cubicBezTo>
                  <a:cubicBezTo>
                    <a:pt x="174" y="69"/>
                    <a:pt x="173" y="27"/>
                    <a:pt x="185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8"/>
            <p:cNvSpPr>
              <a:spLocks/>
            </p:cNvSpPr>
            <p:nvPr/>
          </p:nvSpPr>
          <p:spPr bwMode="auto">
            <a:xfrm>
              <a:off x="2449" y="2789"/>
              <a:ext cx="267" cy="136"/>
            </a:xfrm>
            <a:custGeom>
              <a:avLst/>
              <a:gdLst>
                <a:gd name="T0" fmla="*/ 1 w 190"/>
                <a:gd name="T1" fmla="*/ 0 h 97"/>
                <a:gd name="T2" fmla="*/ 89 w 190"/>
                <a:gd name="T3" fmla="*/ 65 h 97"/>
                <a:gd name="T4" fmla="*/ 170 w 190"/>
                <a:gd name="T5" fmla="*/ 0 h 97"/>
                <a:gd name="T6" fmla="*/ 86 w 190"/>
                <a:gd name="T7" fmla="*/ 90 h 97"/>
                <a:gd name="T8" fmla="*/ 1 w 190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7">
                  <a:moveTo>
                    <a:pt x="1" y="0"/>
                  </a:moveTo>
                  <a:cubicBezTo>
                    <a:pt x="1" y="0"/>
                    <a:pt x="26" y="72"/>
                    <a:pt x="89" y="65"/>
                  </a:cubicBezTo>
                  <a:cubicBezTo>
                    <a:pt x="151" y="57"/>
                    <a:pt x="165" y="15"/>
                    <a:pt x="170" y="0"/>
                  </a:cubicBezTo>
                  <a:cubicBezTo>
                    <a:pt x="170" y="0"/>
                    <a:pt x="190" y="82"/>
                    <a:pt x="86" y="90"/>
                  </a:cubicBezTo>
                  <a:cubicBezTo>
                    <a:pt x="0" y="97"/>
                    <a:pt x="1" y="0"/>
                    <a:pt x="1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9"/>
            <p:cNvSpPr>
              <a:spLocks/>
            </p:cNvSpPr>
            <p:nvPr/>
          </p:nvSpPr>
          <p:spPr bwMode="auto">
            <a:xfrm>
              <a:off x="1897" y="2775"/>
              <a:ext cx="266" cy="136"/>
            </a:xfrm>
            <a:custGeom>
              <a:avLst/>
              <a:gdLst>
                <a:gd name="T0" fmla="*/ 1 w 190"/>
                <a:gd name="T1" fmla="*/ 0 h 97"/>
                <a:gd name="T2" fmla="*/ 88 w 190"/>
                <a:gd name="T3" fmla="*/ 65 h 97"/>
                <a:gd name="T4" fmla="*/ 170 w 190"/>
                <a:gd name="T5" fmla="*/ 0 h 97"/>
                <a:gd name="T6" fmla="*/ 85 w 190"/>
                <a:gd name="T7" fmla="*/ 90 h 97"/>
                <a:gd name="T8" fmla="*/ 1 w 190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7">
                  <a:moveTo>
                    <a:pt x="1" y="0"/>
                  </a:moveTo>
                  <a:cubicBezTo>
                    <a:pt x="1" y="0"/>
                    <a:pt x="26" y="72"/>
                    <a:pt x="88" y="65"/>
                  </a:cubicBezTo>
                  <a:cubicBezTo>
                    <a:pt x="151" y="57"/>
                    <a:pt x="165" y="15"/>
                    <a:pt x="170" y="0"/>
                  </a:cubicBezTo>
                  <a:cubicBezTo>
                    <a:pt x="170" y="0"/>
                    <a:pt x="190" y="82"/>
                    <a:pt x="85" y="90"/>
                  </a:cubicBezTo>
                  <a:cubicBezTo>
                    <a:pt x="0" y="97"/>
                    <a:pt x="1" y="0"/>
                    <a:pt x="1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0"/>
            <p:cNvSpPr>
              <a:spLocks/>
            </p:cNvSpPr>
            <p:nvPr/>
          </p:nvSpPr>
          <p:spPr bwMode="auto">
            <a:xfrm>
              <a:off x="2482" y="2477"/>
              <a:ext cx="259" cy="167"/>
            </a:xfrm>
            <a:custGeom>
              <a:avLst/>
              <a:gdLst>
                <a:gd name="T0" fmla="*/ 0 w 185"/>
                <a:gd name="T1" fmla="*/ 73 h 119"/>
                <a:gd name="T2" fmla="*/ 185 w 185"/>
                <a:gd name="T3" fmla="*/ 119 h 119"/>
                <a:gd name="T4" fmla="*/ 0 w 185"/>
                <a:gd name="T5" fmla="*/ 7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" h="119">
                  <a:moveTo>
                    <a:pt x="0" y="73"/>
                  </a:moveTo>
                  <a:cubicBezTo>
                    <a:pt x="0" y="73"/>
                    <a:pt x="137" y="64"/>
                    <a:pt x="185" y="119"/>
                  </a:cubicBezTo>
                  <a:cubicBezTo>
                    <a:pt x="185" y="119"/>
                    <a:pt x="116" y="0"/>
                    <a:pt x="0" y="73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1"/>
            <p:cNvSpPr>
              <a:spLocks/>
            </p:cNvSpPr>
            <p:nvPr/>
          </p:nvSpPr>
          <p:spPr bwMode="auto">
            <a:xfrm>
              <a:off x="1883" y="2440"/>
              <a:ext cx="293" cy="174"/>
            </a:xfrm>
            <a:custGeom>
              <a:avLst/>
              <a:gdLst>
                <a:gd name="T0" fmla="*/ 209 w 209"/>
                <a:gd name="T1" fmla="*/ 93 h 124"/>
                <a:gd name="T2" fmla="*/ 0 w 209"/>
                <a:gd name="T3" fmla="*/ 124 h 124"/>
                <a:gd name="T4" fmla="*/ 209 w 209"/>
                <a:gd name="T5" fmla="*/ 9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" h="124">
                  <a:moveTo>
                    <a:pt x="209" y="93"/>
                  </a:moveTo>
                  <a:cubicBezTo>
                    <a:pt x="209" y="93"/>
                    <a:pt x="77" y="64"/>
                    <a:pt x="0" y="124"/>
                  </a:cubicBezTo>
                  <a:cubicBezTo>
                    <a:pt x="0" y="124"/>
                    <a:pt x="102" y="0"/>
                    <a:pt x="209" y="93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42"/>
            <p:cNvSpPr>
              <a:spLocks/>
            </p:cNvSpPr>
            <p:nvPr/>
          </p:nvSpPr>
          <p:spPr bwMode="auto">
            <a:xfrm>
              <a:off x="160" y="848"/>
              <a:ext cx="4042" cy="4582"/>
            </a:xfrm>
            <a:custGeom>
              <a:avLst/>
              <a:gdLst>
                <a:gd name="T0" fmla="*/ 1394 w 2883"/>
                <a:gd name="T1" fmla="*/ 2205 h 3269"/>
                <a:gd name="T2" fmla="*/ 1421 w 2883"/>
                <a:gd name="T3" fmla="*/ 2321 h 3269"/>
                <a:gd name="T4" fmla="*/ 1447 w 2883"/>
                <a:gd name="T5" fmla="*/ 2224 h 3269"/>
                <a:gd name="T6" fmla="*/ 1601 w 2883"/>
                <a:gd name="T7" fmla="*/ 2224 h 3269"/>
                <a:gd name="T8" fmla="*/ 1953 w 2883"/>
                <a:gd name="T9" fmla="*/ 2126 h 3269"/>
                <a:gd name="T10" fmla="*/ 2594 w 2883"/>
                <a:gd name="T11" fmla="*/ 964 h 3269"/>
                <a:gd name="T12" fmla="*/ 2249 w 2883"/>
                <a:gd name="T13" fmla="*/ 262 h 3269"/>
                <a:gd name="T14" fmla="*/ 2384 w 2883"/>
                <a:gd name="T15" fmla="*/ 0 h 3269"/>
                <a:gd name="T16" fmla="*/ 2849 w 2883"/>
                <a:gd name="T17" fmla="*/ 1034 h 3269"/>
                <a:gd name="T18" fmla="*/ 1817 w 2883"/>
                <a:gd name="T19" fmla="*/ 2441 h 3269"/>
                <a:gd name="T20" fmla="*/ 1991 w 2883"/>
                <a:gd name="T21" fmla="*/ 3161 h 3269"/>
                <a:gd name="T22" fmla="*/ 1481 w 2883"/>
                <a:gd name="T23" fmla="*/ 3247 h 3269"/>
                <a:gd name="T24" fmla="*/ 1447 w 2883"/>
                <a:gd name="T25" fmla="*/ 3194 h 3269"/>
                <a:gd name="T26" fmla="*/ 1394 w 2883"/>
                <a:gd name="T27" fmla="*/ 3269 h 3269"/>
                <a:gd name="T28" fmla="*/ 997 w 2883"/>
                <a:gd name="T29" fmla="*/ 3191 h 3269"/>
                <a:gd name="T30" fmla="*/ 1088 w 2883"/>
                <a:gd name="T31" fmla="*/ 2471 h 3269"/>
                <a:gd name="T32" fmla="*/ 325 w 2883"/>
                <a:gd name="T33" fmla="*/ 1801 h 3269"/>
                <a:gd name="T34" fmla="*/ 740 w 2883"/>
                <a:gd name="T35" fmla="*/ 333 h 3269"/>
                <a:gd name="T36" fmla="*/ 863 w 2883"/>
                <a:gd name="T37" fmla="*/ 531 h 3269"/>
                <a:gd name="T38" fmla="*/ 423 w 2883"/>
                <a:gd name="T39" fmla="*/ 1340 h 3269"/>
                <a:gd name="T40" fmla="*/ 1239 w 2883"/>
                <a:gd name="T41" fmla="*/ 2224 h 3269"/>
                <a:gd name="T42" fmla="*/ 1394 w 2883"/>
                <a:gd name="T43" fmla="*/ 2205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3" h="3269">
                  <a:moveTo>
                    <a:pt x="1394" y="2205"/>
                  </a:moveTo>
                  <a:cubicBezTo>
                    <a:pt x="1421" y="2321"/>
                    <a:pt x="1421" y="2321"/>
                    <a:pt x="1421" y="2321"/>
                  </a:cubicBezTo>
                  <a:cubicBezTo>
                    <a:pt x="1447" y="2224"/>
                    <a:pt x="1447" y="2224"/>
                    <a:pt x="1447" y="2224"/>
                  </a:cubicBezTo>
                  <a:cubicBezTo>
                    <a:pt x="1601" y="2224"/>
                    <a:pt x="1601" y="2224"/>
                    <a:pt x="1601" y="2224"/>
                  </a:cubicBezTo>
                  <a:cubicBezTo>
                    <a:pt x="1601" y="2224"/>
                    <a:pt x="1698" y="2276"/>
                    <a:pt x="1953" y="2126"/>
                  </a:cubicBezTo>
                  <a:cubicBezTo>
                    <a:pt x="2208" y="1976"/>
                    <a:pt x="2673" y="1511"/>
                    <a:pt x="2594" y="964"/>
                  </a:cubicBezTo>
                  <a:cubicBezTo>
                    <a:pt x="2516" y="416"/>
                    <a:pt x="2249" y="262"/>
                    <a:pt x="2249" y="262"/>
                  </a:cubicBezTo>
                  <a:cubicBezTo>
                    <a:pt x="2249" y="262"/>
                    <a:pt x="2354" y="26"/>
                    <a:pt x="2384" y="0"/>
                  </a:cubicBezTo>
                  <a:cubicBezTo>
                    <a:pt x="2384" y="0"/>
                    <a:pt x="2816" y="352"/>
                    <a:pt x="2849" y="1034"/>
                  </a:cubicBezTo>
                  <a:cubicBezTo>
                    <a:pt x="2883" y="1717"/>
                    <a:pt x="2138" y="2328"/>
                    <a:pt x="1817" y="2441"/>
                  </a:cubicBezTo>
                  <a:cubicBezTo>
                    <a:pt x="1817" y="2441"/>
                    <a:pt x="1822" y="2804"/>
                    <a:pt x="1991" y="3161"/>
                  </a:cubicBezTo>
                  <a:cubicBezTo>
                    <a:pt x="1991" y="3161"/>
                    <a:pt x="1552" y="3251"/>
                    <a:pt x="1481" y="3247"/>
                  </a:cubicBezTo>
                  <a:cubicBezTo>
                    <a:pt x="1447" y="3194"/>
                    <a:pt x="1447" y="3194"/>
                    <a:pt x="1447" y="3194"/>
                  </a:cubicBezTo>
                  <a:cubicBezTo>
                    <a:pt x="1394" y="3269"/>
                    <a:pt x="1394" y="3269"/>
                    <a:pt x="1394" y="3269"/>
                  </a:cubicBezTo>
                  <a:cubicBezTo>
                    <a:pt x="1394" y="3269"/>
                    <a:pt x="1063" y="3202"/>
                    <a:pt x="997" y="3191"/>
                  </a:cubicBezTo>
                  <a:cubicBezTo>
                    <a:pt x="997" y="3191"/>
                    <a:pt x="1085" y="2576"/>
                    <a:pt x="1088" y="2471"/>
                  </a:cubicBezTo>
                  <a:cubicBezTo>
                    <a:pt x="1088" y="2471"/>
                    <a:pt x="650" y="2358"/>
                    <a:pt x="325" y="1801"/>
                  </a:cubicBezTo>
                  <a:cubicBezTo>
                    <a:pt x="0" y="1245"/>
                    <a:pt x="406" y="603"/>
                    <a:pt x="740" y="333"/>
                  </a:cubicBezTo>
                  <a:cubicBezTo>
                    <a:pt x="740" y="333"/>
                    <a:pt x="829" y="399"/>
                    <a:pt x="863" y="531"/>
                  </a:cubicBezTo>
                  <a:cubicBezTo>
                    <a:pt x="863" y="531"/>
                    <a:pt x="420" y="891"/>
                    <a:pt x="423" y="1340"/>
                  </a:cubicBezTo>
                  <a:cubicBezTo>
                    <a:pt x="427" y="1788"/>
                    <a:pt x="760" y="2222"/>
                    <a:pt x="1239" y="2224"/>
                  </a:cubicBezTo>
                  <a:lnTo>
                    <a:pt x="1394" y="220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5"/>
            <p:cNvSpPr>
              <a:spLocks/>
            </p:cNvSpPr>
            <p:nvPr/>
          </p:nvSpPr>
          <p:spPr bwMode="auto">
            <a:xfrm>
              <a:off x="1814" y="3939"/>
              <a:ext cx="676" cy="245"/>
            </a:xfrm>
            <a:custGeom>
              <a:avLst/>
              <a:gdLst>
                <a:gd name="T0" fmla="*/ 36 w 482"/>
                <a:gd name="T1" fmla="*/ 18 h 175"/>
                <a:gd name="T2" fmla="*/ 0 w 482"/>
                <a:gd name="T3" fmla="*/ 47 h 175"/>
                <a:gd name="T4" fmla="*/ 183 w 482"/>
                <a:gd name="T5" fmla="*/ 161 h 175"/>
                <a:gd name="T6" fmla="*/ 214 w 482"/>
                <a:gd name="T7" fmla="*/ 117 h 175"/>
                <a:gd name="T8" fmla="*/ 240 w 482"/>
                <a:gd name="T9" fmla="*/ 157 h 175"/>
                <a:gd name="T10" fmla="*/ 300 w 482"/>
                <a:gd name="T11" fmla="*/ 103 h 175"/>
                <a:gd name="T12" fmla="*/ 338 w 482"/>
                <a:gd name="T13" fmla="*/ 175 h 175"/>
                <a:gd name="T14" fmla="*/ 474 w 482"/>
                <a:gd name="T15" fmla="*/ 47 h 175"/>
                <a:gd name="T16" fmla="*/ 415 w 482"/>
                <a:gd name="T17" fmla="*/ 0 h 175"/>
                <a:gd name="T18" fmla="*/ 36 w 482"/>
                <a:gd name="T19" fmla="*/ 1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2" h="175">
                  <a:moveTo>
                    <a:pt x="36" y="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183" y="161"/>
                    <a:pt x="183" y="161"/>
                    <a:pt x="183" y="161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40" y="157"/>
                    <a:pt x="240" y="157"/>
                    <a:pt x="240" y="157"/>
                  </a:cubicBezTo>
                  <a:cubicBezTo>
                    <a:pt x="300" y="103"/>
                    <a:pt x="300" y="103"/>
                    <a:pt x="300" y="103"/>
                  </a:cubicBezTo>
                  <a:cubicBezTo>
                    <a:pt x="338" y="175"/>
                    <a:pt x="338" y="175"/>
                    <a:pt x="338" y="175"/>
                  </a:cubicBezTo>
                  <a:cubicBezTo>
                    <a:pt x="338" y="175"/>
                    <a:pt x="467" y="82"/>
                    <a:pt x="474" y="47"/>
                  </a:cubicBezTo>
                  <a:cubicBezTo>
                    <a:pt x="482" y="12"/>
                    <a:pt x="415" y="0"/>
                    <a:pt x="415" y="0"/>
                  </a:cubicBezTo>
                  <a:lnTo>
                    <a:pt x="36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6"/>
            <p:cNvSpPr>
              <a:spLocks/>
            </p:cNvSpPr>
            <p:nvPr/>
          </p:nvSpPr>
          <p:spPr bwMode="auto">
            <a:xfrm>
              <a:off x="1850" y="3828"/>
              <a:ext cx="264" cy="275"/>
            </a:xfrm>
            <a:custGeom>
              <a:avLst/>
              <a:gdLst>
                <a:gd name="T0" fmla="*/ 70 w 189"/>
                <a:gd name="T1" fmla="*/ 0 h 196"/>
                <a:gd name="T2" fmla="*/ 189 w 189"/>
                <a:gd name="T3" fmla="*/ 79 h 196"/>
                <a:gd name="T4" fmla="*/ 145 w 189"/>
                <a:gd name="T5" fmla="*/ 196 h 196"/>
                <a:gd name="T6" fmla="*/ 0 w 189"/>
                <a:gd name="T7" fmla="*/ 116 h 196"/>
                <a:gd name="T8" fmla="*/ 70 w 189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96">
                  <a:moveTo>
                    <a:pt x="70" y="0"/>
                  </a:moveTo>
                  <a:cubicBezTo>
                    <a:pt x="189" y="79"/>
                    <a:pt x="189" y="79"/>
                    <a:pt x="189" y="79"/>
                  </a:cubicBezTo>
                  <a:cubicBezTo>
                    <a:pt x="145" y="196"/>
                    <a:pt x="145" y="196"/>
                    <a:pt x="145" y="196"/>
                  </a:cubicBezTo>
                  <a:cubicBezTo>
                    <a:pt x="145" y="196"/>
                    <a:pt x="8" y="139"/>
                    <a:pt x="0" y="116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47"/>
            <p:cNvSpPr>
              <a:spLocks/>
            </p:cNvSpPr>
            <p:nvPr/>
          </p:nvSpPr>
          <p:spPr bwMode="auto">
            <a:xfrm>
              <a:off x="2189" y="3864"/>
              <a:ext cx="262" cy="300"/>
            </a:xfrm>
            <a:custGeom>
              <a:avLst/>
              <a:gdLst>
                <a:gd name="T0" fmla="*/ 137 w 187"/>
                <a:gd name="T1" fmla="*/ 0 h 214"/>
                <a:gd name="T2" fmla="*/ 0 w 187"/>
                <a:gd name="T3" fmla="*/ 72 h 214"/>
                <a:gd name="T4" fmla="*/ 69 w 187"/>
                <a:gd name="T5" fmla="*/ 199 h 214"/>
                <a:gd name="T6" fmla="*/ 187 w 187"/>
                <a:gd name="T7" fmla="*/ 99 h 214"/>
                <a:gd name="T8" fmla="*/ 137 w 187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14">
                  <a:moveTo>
                    <a:pt x="137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55" y="184"/>
                    <a:pt x="69" y="199"/>
                  </a:cubicBezTo>
                  <a:cubicBezTo>
                    <a:pt x="83" y="214"/>
                    <a:pt x="187" y="99"/>
                    <a:pt x="187" y="99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48"/>
            <p:cNvSpPr>
              <a:spLocks/>
            </p:cNvSpPr>
            <p:nvPr/>
          </p:nvSpPr>
          <p:spPr bwMode="auto">
            <a:xfrm>
              <a:off x="3505" y="1074"/>
              <a:ext cx="168" cy="262"/>
            </a:xfrm>
            <a:custGeom>
              <a:avLst/>
              <a:gdLst>
                <a:gd name="T0" fmla="*/ 120 w 120"/>
                <a:gd name="T1" fmla="*/ 0 h 187"/>
                <a:gd name="T2" fmla="*/ 10 w 120"/>
                <a:gd name="T3" fmla="*/ 187 h 187"/>
                <a:gd name="T4" fmla="*/ 120 w 120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187">
                  <a:moveTo>
                    <a:pt x="120" y="0"/>
                  </a:moveTo>
                  <a:cubicBezTo>
                    <a:pt x="120" y="0"/>
                    <a:pt x="35" y="119"/>
                    <a:pt x="10" y="187"/>
                  </a:cubicBezTo>
                  <a:cubicBezTo>
                    <a:pt x="10" y="187"/>
                    <a:pt x="0" y="98"/>
                    <a:pt x="12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249"/>
            <p:cNvSpPr>
              <a:spLocks noChangeArrowheads="1"/>
            </p:cNvSpPr>
            <p:nvPr/>
          </p:nvSpPr>
          <p:spPr bwMode="auto">
            <a:xfrm>
              <a:off x="3505" y="990"/>
              <a:ext cx="91" cy="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0"/>
            <p:cNvSpPr>
              <a:spLocks/>
            </p:cNvSpPr>
            <p:nvPr/>
          </p:nvSpPr>
          <p:spPr bwMode="auto">
            <a:xfrm>
              <a:off x="1070" y="1473"/>
              <a:ext cx="174" cy="223"/>
            </a:xfrm>
            <a:custGeom>
              <a:avLst/>
              <a:gdLst>
                <a:gd name="T0" fmla="*/ 0 w 124"/>
                <a:gd name="T1" fmla="*/ 0 h 159"/>
                <a:gd name="T2" fmla="*/ 105 w 124"/>
                <a:gd name="T3" fmla="*/ 159 h 159"/>
                <a:gd name="T4" fmla="*/ 0 w 124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159">
                  <a:moveTo>
                    <a:pt x="0" y="0"/>
                  </a:moveTo>
                  <a:cubicBezTo>
                    <a:pt x="0" y="0"/>
                    <a:pt x="80" y="65"/>
                    <a:pt x="105" y="159"/>
                  </a:cubicBezTo>
                  <a:cubicBezTo>
                    <a:pt x="105" y="159"/>
                    <a:pt x="124" y="64"/>
                    <a:pt x="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251"/>
            <p:cNvSpPr>
              <a:spLocks noChangeArrowheads="1"/>
            </p:cNvSpPr>
            <p:nvPr/>
          </p:nvSpPr>
          <p:spPr bwMode="auto">
            <a:xfrm>
              <a:off x="1182" y="1438"/>
              <a:ext cx="72" cy="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2"/>
            <p:cNvSpPr>
              <a:spLocks/>
            </p:cNvSpPr>
            <p:nvPr/>
          </p:nvSpPr>
          <p:spPr bwMode="auto">
            <a:xfrm>
              <a:off x="2130" y="4185"/>
              <a:ext cx="92" cy="1039"/>
            </a:xfrm>
            <a:custGeom>
              <a:avLst/>
              <a:gdLst>
                <a:gd name="T0" fmla="*/ 8 w 66"/>
                <a:gd name="T1" fmla="*/ 0 h 741"/>
                <a:gd name="T2" fmla="*/ 42 w 66"/>
                <a:gd name="T3" fmla="*/ 741 h 741"/>
                <a:gd name="T4" fmla="*/ 8 w 66"/>
                <a:gd name="T5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741">
                  <a:moveTo>
                    <a:pt x="8" y="0"/>
                  </a:moveTo>
                  <a:cubicBezTo>
                    <a:pt x="8" y="0"/>
                    <a:pt x="66" y="464"/>
                    <a:pt x="42" y="741"/>
                  </a:cubicBezTo>
                  <a:cubicBezTo>
                    <a:pt x="42" y="741"/>
                    <a:pt x="0" y="60"/>
                    <a:pt x="8" y="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253"/>
            <p:cNvSpPr>
              <a:spLocks noChangeArrowheads="1"/>
            </p:cNvSpPr>
            <p:nvPr/>
          </p:nvSpPr>
          <p:spPr bwMode="auto">
            <a:xfrm>
              <a:off x="2054" y="4253"/>
              <a:ext cx="63" cy="6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1308580" y="3297873"/>
            <a:ext cx="59397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spc="-15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business schools reward difficult complex behavior more than simple behavior, but simple behavior is more effective.</a:t>
            </a:r>
          </a:p>
        </p:txBody>
      </p:sp>
      <p:grpSp>
        <p:nvGrpSpPr>
          <p:cNvPr id="255" name="Group 4"/>
          <p:cNvGrpSpPr>
            <a:grpSpLocks noChangeAspect="1"/>
          </p:cNvGrpSpPr>
          <p:nvPr/>
        </p:nvGrpSpPr>
        <p:grpSpPr bwMode="auto">
          <a:xfrm flipH="1" flipV="1">
            <a:off x="472117" y="3075914"/>
            <a:ext cx="780684" cy="688408"/>
            <a:chOff x="-534" y="203"/>
            <a:chExt cx="533" cy="470"/>
          </a:xfrm>
          <a:solidFill>
            <a:schemeClr val="accent5"/>
          </a:solidFill>
        </p:grpSpPr>
        <p:sp>
          <p:nvSpPr>
            <p:cNvPr id="256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8" name="Group 4"/>
          <p:cNvGrpSpPr>
            <a:grpSpLocks noChangeAspect="1"/>
          </p:cNvGrpSpPr>
          <p:nvPr/>
        </p:nvGrpSpPr>
        <p:grpSpPr bwMode="auto">
          <a:xfrm>
            <a:off x="5783466" y="4906745"/>
            <a:ext cx="899904" cy="688408"/>
            <a:chOff x="-534" y="203"/>
            <a:chExt cx="533" cy="470"/>
          </a:xfrm>
          <a:solidFill>
            <a:schemeClr val="accent5"/>
          </a:solidFill>
        </p:grpSpPr>
        <p:sp>
          <p:nvSpPr>
            <p:cNvPr id="259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62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28261" y="2938683"/>
            <a:ext cx="4240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spc="-15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 come infrequently. When it rains gold, put out the bucket, not the thimble.</a:t>
            </a:r>
          </a:p>
        </p:txBody>
      </p:sp>
      <p:grpSp>
        <p:nvGrpSpPr>
          <p:cNvPr id="685" name="Group 747"/>
          <p:cNvGrpSpPr>
            <a:grpSpLocks noChangeAspect="1"/>
          </p:cNvGrpSpPr>
          <p:nvPr/>
        </p:nvGrpSpPr>
        <p:grpSpPr bwMode="auto">
          <a:xfrm>
            <a:off x="162916" y="1430622"/>
            <a:ext cx="6670675" cy="5537200"/>
            <a:chOff x="79" y="813"/>
            <a:chExt cx="4202" cy="3488"/>
          </a:xfrm>
        </p:grpSpPr>
        <p:sp>
          <p:nvSpPr>
            <p:cNvPr id="689" name="Freeform 750"/>
            <p:cNvSpPr>
              <a:spLocks/>
            </p:cNvSpPr>
            <p:nvPr/>
          </p:nvSpPr>
          <p:spPr bwMode="auto">
            <a:xfrm>
              <a:off x="484" y="2204"/>
              <a:ext cx="3797" cy="2097"/>
            </a:xfrm>
            <a:custGeom>
              <a:avLst/>
              <a:gdLst>
                <a:gd name="T0" fmla="*/ 3624 w 3624"/>
                <a:gd name="T1" fmla="*/ 1338 h 2001"/>
                <a:gd name="T2" fmla="*/ 3068 w 3624"/>
                <a:gd name="T3" fmla="*/ 1301 h 2001"/>
                <a:gd name="T4" fmla="*/ 2311 w 3624"/>
                <a:gd name="T5" fmla="*/ 436 h 2001"/>
                <a:gd name="T6" fmla="*/ 1379 w 3624"/>
                <a:gd name="T7" fmla="*/ 9 h 2001"/>
                <a:gd name="T8" fmla="*/ 1356 w 3624"/>
                <a:gd name="T9" fmla="*/ 205 h 2001"/>
                <a:gd name="T10" fmla="*/ 1556 w 3624"/>
                <a:gd name="T11" fmla="*/ 564 h 2001"/>
                <a:gd name="T12" fmla="*/ 1907 w 3624"/>
                <a:gd name="T13" fmla="*/ 869 h 2001"/>
                <a:gd name="T14" fmla="*/ 1436 w 3624"/>
                <a:gd name="T15" fmla="*/ 1407 h 2001"/>
                <a:gd name="T16" fmla="*/ 0 w 3624"/>
                <a:gd name="T17" fmla="*/ 1976 h 2001"/>
                <a:gd name="T18" fmla="*/ 3413 w 3624"/>
                <a:gd name="T19" fmla="*/ 2001 h 2001"/>
                <a:gd name="T20" fmla="*/ 3624 w 3624"/>
                <a:gd name="T21" fmla="*/ 1338 h 2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24" h="2001">
                  <a:moveTo>
                    <a:pt x="3624" y="1338"/>
                  </a:moveTo>
                  <a:cubicBezTo>
                    <a:pt x="3624" y="1338"/>
                    <a:pt x="3274" y="1478"/>
                    <a:pt x="3068" y="1301"/>
                  </a:cubicBezTo>
                  <a:cubicBezTo>
                    <a:pt x="2861" y="1124"/>
                    <a:pt x="2591" y="687"/>
                    <a:pt x="2311" y="436"/>
                  </a:cubicBezTo>
                  <a:cubicBezTo>
                    <a:pt x="2050" y="203"/>
                    <a:pt x="1634" y="0"/>
                    <a:pt x="1379" y="9"/>
                  </a:cubicBezTo>
                  <a:cubicBezTo>
                    <a:pt x="1239" y="14"/>
                    <a:pt x="1344" y="146"/>
                    <a:pt x="1356" y="205"/>
                  </a:cubicBezTo>
                  <a:cubicBezTo>
                    <a:pt x="1367" y="264"/>
                    <a:pt x="1500" y="520"/>
                    <a:pt x="1556" y="564"/>
                  </a:cubicBezTo>
                  <a:cubicBezTo>
                    <a:pt x="1613" y="609"/>
                    <a:pt x="1841" y="727"/>
                    <a:pt x="1907" y="869"/>
                  </a:cubicBezTo>
                  <a:cubicBezTo>
                    <a:pt x="1972" y="1012"/>
                    <a:pt x="1896" y="1309"/>
                    <a:pt x="1436" y="1407"/>
                  </a:cubicBezTo>
                  <a:cubicBezTo>
                    <a:pt x="976" y="1505"/>
                    <a:pt x="290" y="1681"/>
                    <a:pt x="0" y="1976"/>
                  </a:cubicBezTo>
                  <a:cubicBezTo>
                    <a:pt x="3413" y="2001"/>
                    <a:pt x="3413" y="2001"/>
                    <a:pt x="3413" y="2001"/>
                  </a:cubicBezTo>
                  <a:lnTo>
                    <a:pt x="3624" y="133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751"/>
            <p:cNvSpPr>
              <a:spLocks/>
            </p:cNvSpPr>
            <p:nvPr/>
          </p:nvSpPr>
          <p:spPr bwMode="auto">
            <a:xfrm>
              <a:off x="1452" y="1899"/>
              <a:ext cx="1071" cy="1300"/>
            </a:xfrm>
            <a:custGeom>
              <a:avLst/>
              <a:gdLst>
                <a:gd name="T0" fmla="*/ 1012 w 1022"/>
                <a:gd name="T1" fmla="*/ 1227 h 1240"/>
                <a:gd name="T2" fmla="*/ 977 w 1022"/>
                <a:gd name="T3" fmla="*/ 1114 h 1240"/>
                <a:gd name="T4" fmla="*/ 946 w 1022"/>
                <a:gd name="T5" fmla="*/ 1040 h 1240"/>
                <a:gd name="T6" fmla="*/ 889 w 1022"/>
                <a:gd name="T7" fmla="*/ 986 h 1240"/>
                <a:gd name="T8" fmla="*/ 792 w 1022"/>
                <a:gd name="T9" fmla="*/ 940 h 1240"/>
                <a:gd name="T10" fmla="*/ 714 w 1022"/>
                <a:gd name="T11" fmla="*/ 855 h 1240"/>
                <a:gd name="T12" fmla="*/ 635 w 1022"/>
                <a:gd name="T13" fmla="*/ 819 h 1240"/>
                <a:gd name="T14" fmla="*/ 664 w 1022"/>
                <a:gd name="T15" fmla="*/ 718 h 1240"/>
                <a:gd name="T16" fmla="*/ 512 w 1022"/>
                <a:gd name="T17" fmla="*/ 614 h 1240"/>
                <a:gd name="T18" fmla="*/ 512 w 1022"/>
                <a:gd name="T19" fmla="*/ 496 h 1240"/>
                <a:gd name="T20" fmla="*/ 441 w 1022"/>
                <a:gd name="T21" fmla="*/ 420 h 1240"/>
                <a:gd name="T22" fmla="*/ 440 w 1022"/>
                <a:gd name="T23" fmla="*/ 361 h 1240"/>
                <a:gd name="T24" fmla="*/ 440 w 1022"/>
                <a:gd name="T25" fmla="*/ 339 h 1240"/>
                <a:gd name="T26" fmla="*/ 451 w 1022"/>
                <a:gd name="T27" fmla="*/ 306 h 1240"/>
                <a:gd name="T28" fmla="*/ 412 w 1022"/>
                <a:gd name="T29" fmla="*/ 260 h 1240"/>
                <a:gd name="T30" fmla="*/ 261 w 1022"/>
                <a:gd name="T31" fmla="*/ 7 h 1240"/>
                <a:gd name="T32" fmla="*/ 283 w 1022"/>
                <a:gd name="T33" fmla="*/ 162 h 1240"/>
                <a:gd name="T34" fmla="*/ 364 w 1022"/>
                <a:gd name="T35" fmla="*/ 262 h 1240"/>
                <a:gd name="T36" fmla="*/ 211 w 1022"/>
                <a:gd name="T37" fmla="*/ 142 h 1240"/>
                <a:gd name="T38" fmla="*/ 248 w 1022"/>
                <a:gd name="T39" fmla="*/ 244 h 1240"/>
                <a:gd name="T40" fmla="*/ 285 w 1022"/>
                <a:gd name="T41" fmla="*/ 284 h 1240"/>
                <a:gd name="T42" fmla="*/ 148 w 1022"/>
                <a:gd name="T43" fmla="*/ 241 h 1240"/>
                <a:gd name="T44" fmla="*/ 25 w 1022"/>
                <a:gd name="T45" fmla="*/ 332 h 1240"/>
                <a:gd name="T46" fmla="*/ 187 w 1022"/>
                <a:gd name="T47" fmla="*/ 380 h 1240"/>
                <a:gd name="T48" fmla="*/ 293 w 1022"/>
                <a:gd name="T49" fmla="*/ 428 h 1240"/>
                <a:gd name="T50" fmla="*/ 218 w 1022"/>
                <a:gd name="T51" fmla="*/ 467 h 1240"/>
                <a:gd name="T52" fmla="*/ 232 w 1022"/>
                <a:gd name="T53" fmla="*/ 544 h 1240"/>
                <a:gd name="T54" fmla="*/ 353 w 1022"/>
                <a:gd name="T55" fmla="*/ 549 h 1240"/>
                <a:gd name="T56" fmla="*/ 364 w 1022"/>
                <a:gd name="T57" fmla="*/ 625 h 1240"/>
                <a:gd name="T58" fmla="*/ 364 w 1022"/>
                <a:gd name="T59" fmla="*/ 705 h 1240"/>
                <a:gd name="T60" fmla="*/ 460 w 1022"/>
                <a:gd name="T61" fmla="*/ 723 h 1240"/>
                <a:gd name="T62" fmla="*/ 526 w 1022"/>
                <a:gd name="T63" fmla="*/ 809 h 1240"/>
                <a:gd name="T64" fmla="*/ 621 w 1022"/>
                <a:gd name="T65" fmla="*/ 855 h 1240"/>
                <a:gd name="T66" fmla="*/ 684 w 1022"/>
                <a:gd name="T67" fmla="*/ 967 h 1240"/>
                <a:gd name="T68" fmla="*/ 791 w 1022"/>
                <a:gd name="T69" fmla="*/ 977 h 1240"/>
                <a:gd name="T70" fmla="*/ 819 w 1022"/>
                <a:gd name="T71" fmla="*/ 1029 h 1240"/>
                <a:gd name="T72" fmla="*/ 843 w 1022"/>
                <a:gd name="T73" fmla="*/ 1068 h 1240"/>
                <a:gd name="T74" fmla="*/ 923 w 1022"/>
                <a:gd name="T75" fmla="*/ 1094 h 1240"/>
                <a:gd name="T76" fmla="*/ 950 w 1022"/>
                <a:gd name="T77" fmla="*/ 1147 h 1240"/>
                <a:gd name="T78" fmla="*/ 1012 w 1022"/>
                <a:gd name="T79" fmla="*/ 1227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2" h="1240">
                  <a:moveTo>
                    <a:pt x="1012" y="1227"/>
                  </a:moveTo>
                  <a:cubicBezTo>
                    <a:pt x="1022" y="1222"/>
                    <a:pt x="1014" y="1134"/>
                    <a:pt x="977" y="1114"/>
                  </a:cubicBezTo>
                  <a:cubicBezTo>
                    <a:pt x="939" y="1093"/>
                    <a:pt x="982" y="1057"/>
                    <a:pt x="946" y="1040"/>
                  </a:cubicBezTo>
                  <a:cubicBezTo>
                    <a:pt x="910" y="1023"/>
                    <a:pt x="895" y="1020"/>
                    <a:pt x="889" y="986"/>
                  </a:cubicBezTo>
                  <a:cubicBezTo>
                    <a:pt x="883" y="951"/>
                    <a:pt x="847" y="957"/>
                    <a:pt x="792" y="940"/>
                  </a:cubicBezTo>
                  <a:cubicBezTo>
                    <a:pt x="736" y="924"/>
                    <a:pt x="726" y="878"/>
                    <a:pt x="714" y="855"/>
                  </a:cubicBezTo>
                  <a:cubicBezTo>
                    <a:pt x="701" y="833"/>
                    <a:pt x="640" y="855"/>
                    <a:pt x="635" y="819"/>
                  </a:cubicBezTo>
                  <a:cubicBezTo>
                    <a:pt x="630" y="782"/>
                    <a:pt x="696" y="755"/>
                    <a:pt x="664" y="718"/>
                  </a:cubicBezTo>
                  <a:cubicBezTo>
                    <a:pt x="632" y="681"/>
                    <a:pt x="542" y="666"/>
                    <a:pt x="512" y="614"/>
                  </a:cubicBezTo>
                  <a:cubicBezTo>
                    <a:pt x="482" y="563"/>
                    <a:pt x="542" y="528"/>
                    <a:pt x="512" y="496"/>
                  </a:cubicBezTo>
                  <a:cubicBezTo>
                    <a:pt x="482" y="464"/>
                    <a:pt x="436" y="447"/>
                    <a:pt x="441" y="420"/>
                  </a:cubicBezTo>
                  <a:cubicBezTo>
                    <a:pt x="446" y="393"/>
                    <a:pt x="469" y="369"/>
                    <a:pt x="440" y="361"/>
                  </a:cubicBezTo>
                  <a:cubicBezTo>
                    <a:pt x="411" y="354"/>
                    <a:pt x="430" y="342"/>
                    <a:pt x="440" y="339"/>
                  </a:cubicBezTo>
                  <a:cubicBezTo>
                    <a:pt x="450" y="336"/>
                    <a:pt x="462" y="329"/>
                    <a:pt x="451" y="306"/>
                  </a:cubicBezTo>
                  <a:cubicBezTo>
                    <a:pt x="441" y="284"/>
                    <a:pt x="429" y="307"/>
                    <a:pt x="412" y="260"/>
                  </a:cubicBezTo>
                  <a:cubicBezTo>
                    <a:pt x="395" y="214"/>
                    <a:pt x="316" y="0"/>
                    <a:pt x="261" y="7"/>
                  </a:cubicBezTo>
                  <a:cubicBezTo>
                    <a:pt x="206" y="14"/>
                    <a:pt x="241" y="121"/>
                    <a:pt x="283" y="162"/>
                  </a:cubicBezTo>
                  <a:cubicBezTo>
                    <a:pt x="325" y="203"/>
                    <a:pt x="393" y="269"/>
                    <a:pt x="364" y="262"/>
                  </a:cubicBezTo>
                  <a:cubicBezTo>
                    <a:pt x="336" y="254"/>
                    <a:pt x="244" y="129"/>
                    <a:pt x="211" y="142"/>
                  </a:cubicBezTo>
                  <a:cubicBezTo>
                    <a:pt x="178" y="156"/>
                    <a:pt x="196" y="233"/>
                    <a:pt x="248" y="244"/>
                  </a:cubicBezTo>
                  <a:cubicBezTo>
                    <a:pt x="299" y="255"/>
                    <a:pt x="315" y="281"/>
                    <a:pt x="285" y="284"/>
                  </a:cubicBezTo>
                  <a:cubicBezTo>
                    <a:pt x="254" y="286"/>
                    <a:pt x="192" y="263"/>
                    <a:pt x="148" y="241"/>
                  </a:cubicBezTo>
                  <a:cubicBezTo>
                    <a:pt x="104" y="219"/>
                    <a:pt x="0" y="252"/>
                    <a:pt x="25" y="332"/>
                  </a:cubicBezTo>
                  <a:cubicBezTo>
                    <a:pt x="50" y="412"/>
                    <a:pt x="151" y="392"/>
                    <a:pt x="187" y="380"/>
                  </a:cubicBezTo>
                  <a:cubicBezTo>
                    <a:pt x="224" y="367"/>
                    <a:pt x="293" y="391"/>
                    <a:pt x="293" y="428"/>
                  </a:cubicBezTo>
                  <a:cubicBezTo>
                    <a:pt x="293" y="464"/>
                    <a:pt x="244" y="447"/>
                    <a:pt x="218" y="467"/>
                  </a:cubicBezTo>
                  <a:cubicBezTo>
                    <a:pt x="192" y="487"/>
                    <a:pt x="191" y="539"/>
                    <a:pt x="232" y="544"/>
                  </a:cubicBezTo>
                  <a:cubicBezTo>
                    <a:pt x="272" y="549"/>
                    <a:pt x="323" y="521"/>
                    <a:pt x="353" y="549"/>
                  </a:cubicBezTo>
                  <a:cubicBezTo>
                    <a:pt x="384" y="578"/>
                    <a:pt x="384" y="600"/>
                    <a:pt x="364" y="625"/>
                  </a:cubicBezTo>
                  <a:cubicBezTo>
                    <a:pt x="345" y="651"/>
                    <a:pt x="337" y="698"/>
                    <a:pt x="364" y="705"/>
                  </a:cubicBezTo>
                  <a:cubicBezTo>
                    <a:pt x="392" y="713"/>
                    <a:pt x="443" y="692"/>
                    <a:pt x="460" y="723"/>
                  </a:cubicBezTo>
                  <a:cubicBezTo>
                    <a:pt x="478" y="753"/>
                    <a:pt x="476" y="791"/>
                    <a:pt x="526" y="809"/>
                  </a:cubicBezTo>
                  <a:cubicBezTo>
                    <a:pt x="575" y="826"/>
                    <a:pt x="599" y="821"/>
                    <a:pt x="621" y="855"/>
                  </a:cubicBezTo>
                  <a:cubicBezTo>
                    <a:pt x="644" y="890"/>
                    <a:pt x="635" y="961"/>
                    <a:pt x="684" y="967"/>
                  </a:cubicBezTo>
                  <a:cubicBezTo>
                    <a:pt x="733" y="973"/>
                    <a:pt x="765" y="961"/>
                    <a:pt x="791" y="977"/>
                  </a:cubicBezTo>
                  <a:cubicBezTo>
                    <a:pt x="817" y="993"/>
                    <a:pt x="826" y="1008"/>
                    <a:pt x="819" y="1029"/>
                  </a:cubicBezTo>
                  <a:cubicBezTo>
                    <a:pt x="812" y="1050"/>
                    <a:pt x="816" y="1066"/>
                    <a:pt x="843" y="1068"/>
                  </a:cubicBezTo>
                  <a:cubicBezTo>
                    <a:pt x="870" y="1071"/>
                    <a:pt x="911" y="1072"/>
                    <a:pt x="923" y="1094"/>
                  </a:cubicBezTo>
                  <a:cubicBezTo>
                    <a:pt x="935" y="1116"/>
                    <a:pt x="926" y="1128"/>
                    <a:pt x="950" y="1147"/>
                  </a:cubicBezTo>
                  <a:cubicBezTo>
                    <a:pt x="973" y="1165"/>
                    <a:pt x="983" y="1240"/>
                    <a:pt x="1012" y="1227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752"/>
            <p:cNvSpPr>
              <a:spLocks/>
            </p:cNvSpPr>
            <p:nvPr/>
          </p:nvSpPr>
          <p:spPr bwMode="auto">
            <a:xfrm>
              <a:off x="1462" y="2018"/>
              <a:ext cx="154" cy="101"/>
            </a:xfrm>
            <a:custGeom>
              <a:avLst/>
              <a:gdLst>
                <a:gd name="T0" fmla="*/ 104 w 147"/>
                <a:gd name="T1" fmla="*/ 48 h 96"/>
                <a:gd name="T2" fmla="*/ 35 w 147"/>
                <a:gd name="T3" fmla="*/ 48 h 96"/>
                <a:gd name="T4" fmla="*/ 104 w 147"/>
                <a:gd name="T5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96">
                  <a:moveTo>
                    <a:pt x="104" y="48"/>
                  </a:moveTo>
                  <a:cubicBezTo>
                    <a:pt x="73" y="15"/>
                    <a:pt x="0" y="0"/>
                    <a:pt x="35" y="48"/>
                  </a:cubicBezTo>
                  <a:cubicBezTo>
                    <a:pt x="70" y="96"/>
                    <a:pt x="147" y="93"/>
                    <a:pt x="104" y="48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753"/>
            <p:cNvSpPr>
              <a:spLocks/>
            </p:cNvSpPr>
            <p:nvPr/>
          </p:nvSpPr>
          <p:spPr bwMode="auto">
            <a:xfrm>
              <a:off x="1617" y="1918"/>
              <a:ext cx="70" cy="84"/>
            </a:xfrm>
            <a:custGeom>
              <a:avLst/>
              <a:gdLst>
                <a:gd name="T0" fmla="*/ 67 w 67"/>
                <a:gd name="T1" fmla="*/ 80 h 80"/>
                <a:gd name="T2" fmla="*/ 24 w 67"/>
                <a:gd name="T3" fmla="*/ 13 h 80"/>
                <a:gd name="T4" fmla="*/ 67 w 67"/>
                <a:gd name="T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80">
                  <a:moveTo>
                    <a:pt x="67" y="80"/>
                  </a:moveTo>
                  <a:cubicBezTo>
                    <a:pt x="67" y="80"/>
                    <a:pt x="48" y="0"/>
                    <a:pt x="24" y="13"/>
                  </a:cubicBezTo>
                  <a:cubicBezTo>
                    <a:pt x="0" y="27"/>
                    <a:pt x="48" y="72"/>
                    <a:pt x="67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754"/>
            <p:cNvSpPr>
              <a:spLocks/>
            </p:cNvSpPr>
            <p:nvPr/>
          </p:nvSpPr>
          <p:spPr bwMode="auto">
            <a:xfrm>
              <a:off x="1378" y="1749"/>
              <a:ext cx="230" cy="173"/>
            </a:xfrm>
            <a:custGeom>
              <a:avLst/>
              <a:gdLst>
                <a:gd name="T0" fmla="*/ 220 w 220"/>
                <a:gd name="T1" fmla="*/ 152 h 165"/>
                <a:gd name="T2" fmla="*/ 120 w 220"/>
                <a:gd name="T3" fmla="*/ 41 h 165"/>
                <a:gd name="T4" fmla="*/ 62 w 220"/>
                <a:gd name="T5" fmla="*/ 83 h 165"/>
                <a:gd name="T6" fmla="*/ 220 w 220"/>
                <a:gd name="T7" fmla="*/ 15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65">
                  <a:moveTo>
                    <a:pt x="220" y="152"/>
                  </a:moveTo>
                  <a:cubicBezTo>
                    <a:pt x="220" y="152"/>
                    <a:pt x="150" y="82"/>
                    <a:pt x="120" y="41"/>
                  </a:cubicBezTo>
                  <a:cubicBezTo>
                    <a:pt x="91" y="0"/>
                    <a:pt x="0" y="0"/>
                    <a:pt x="62" y="83"/>
                  </a:cubicBezTo>
                  <a:cubicBezTo>
                    <a:pt x="123" y="165"/>
                    <a:pt x="215" y="165"/>
                    <a:pt x="220" y="152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755"/>
            <p:cNvSpPr>
              <a:spLocks/>
            </p:cNvSpPr>
            <p:nvPr/>
          </p:nvSpPr>
          <p:spPr bwMode="auto">
            <a:xfrm>
              <a:off x="1092" y="1939"/>
              <a:ext cx="137" cy="110"/>
            </a:xfrm>
            <a:custGeom>
              <a:avLst/>
              <a:gdLst>
                <a:gd name="T0" fmla="*/ 72 w 131"/>
                <a:gd name="T1" fmla="*/ 36 h 105"/>
                <a:gd name="T2" fmla="*/ 53 w 131"/>
                <a:gd name="T3" fmla="*/ 89 h 105"/>
                <a:gd name="T4" fmla="*/ 72 w 131"/>
                <a:gd name="T5" fmla="*/ 3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105">
                  <a:moveTo>
                    <a:pt x="72" y="36"/>
                  </a:moveTo>
                  <a:cubicBezTo>
                    <a:pt x="11" y="0"/>
                    <a:pt x="0" y="72"/>
                    <a:pt x="53" y="89"/>
                  </a:cubicBezTo>
                  <a:cubicBezTo>
                    <a:pt x="107" y="105"/>
                    <a:pt x="131" y="70"/>
                    <a:pt x="72" y="36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756"/>
            <p:cNvSpPr>
              <a:spLocks/>
            </p:cNvSpPr>
            <p:nvPr/>
          </p:nvSpPr>
          <p:spPr bwMode="auto">
            <a:xfrm>
              <a:off x="1429" y="1521"/>
              <a:ext cx="158" cy="163"/>
            </a:xfrm>
            <a:custGeom>
              <a:avLst/>
              <a:gdLst>
                <a:gd name="T0" fmla="*/ 122 w 151"/>
                <a:gd name="T1" fmla="*/ 129 h 155"/>
                <a:gd name="T2" fmla="*/ 47 w 151"/>
                <a:gd name="T3" fmla="*/ 24 h 155"/>
                <a:gd name="T4" fmla="*/ 122 w 151"/>
                <a:gd name="T5" fmla="*/ 12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55">
                  <a:moveTo>
                    <a:pt x="122" y="129"/>
                  </a:moveTo>
                  <a:cubicBezTo>
                    <a:pt x="151" y="155"/>
                    <a:pt x="93" y="0"/>
                    <a:pt x="47" y="24"/>
                  </a:cubicBezTo>
                  <a:cubicBezTo>
                    <a:pt x="0" y="47"/>
                    <a:pt x="92" y="104"/>
                    <a:pt x="122" y="129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757"/>
            <p:cNvSpPr>
              <a:spLocks/>
            </p:cNvSpPr>
            <p:nvPr/>
          </p:nvSpPr>
          <p:spPr bwMode="auto">
            <a:xfrm>
              <a:off x="1162" y="2273"/>
              <a:ext cx="355" cy="92"/>
            </a:xfrm>
            <a:custGeom>
              <a:avLst/>
              <a:gdLst>
                <a:gd name="T0" fmla="*/ 281 w 339"/>
                <a:gd name="T1" fmla="*/ 83 h 88"/>
                <a:gd name="T2" fmla="*/ 56 w 339"/>
                <a:gd name="T3" fmla="*/ 30 h 88"/>
                <a:gd name="T4" fmla="*/ 281 w 339"/>
                <a:gd name="T5" fmla="*/ 8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9" h="88">
                  <a:moveTo>
                    <a:pt x="281" y="83"/>
                  </a:moveTo>
                  <a:cubicBezTo>
                    <a:pt x="339" y="88"/>
                    <a:pt x="113" y="0"/>
                    <a:pt x="56" y="30"/>
                  </a:cubicBezTo>
                  <a:cubicBezTo>
                    <a:pt x="0" y="59"/>
                    <a:pt x="214" y="78"/>
                    <a:pt x="281" y="83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758"/>
            <p:cNvSpPr>
              <a:spLocks/>
            </p:cNvSpPr>
            <p:nvPr/>
          </p:nvSpPr>
          <p:spPr bwMode="auto">
            <a:xfrm>
              <a:off x="1303" y="2161"/>
              <a:ext cx="102" cy="53"/>
            </a:xfrm>
            <a:custGeom>
              <a:avLst/>
              <a:gdLst>
                <a:gd name="T0" fmla="*/ 48 w 97"/>
                <a:gd name="T1" fmla="*/ 9 h 50"/>
                <a:gd name="T2" fmla="*/ 48 w 97"/>
                <a:gd name="T3" fmla="*/ 49 h 50"/>
                <a:gd name="T4" fmla="*/ 48 w 97"/>
                <a:gd name="T5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50">
                  <a:moveTo>
                    <a:pt x="48" y="9"/>
                  </a:moveTo>
                  <a:cubicBezTo>
                    <a:pt x="6" y="0"/>
                    <a:pt x="0" y="48"/>
                    <a:pt x="48" y="49"/>
                  </a:cubicBezTo>
                  <a:cubicBezTo>
                    <a:pt x="97" y="50"/>
                    <a:pt x="91" y="18"/>
                    <a:pt x="48" y="9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760"/>
            <p:cNvSpPr>
              <a:spLocks/>
            </p:cNvSpPr>
            <p:nvPr/>
          </p:nvSpPr>
          <p:spPr bwMode="auto">
            <a:xfrm>
              <a:off x="1496" y="1986"/>
              <a:ext cx="38" cy="40"/>
            </a:xfrm>
            <a:custGeom>
              <a:avLst/>
              <a:gdLst>
                <a:gd name="T0" fmla="*/ 16 w 36"/>
                <a:gd name="T1" fmla="*/ 10 h 38"/>
                <a:gd name="T2" fmla="*/ 16 w 36"/>
                <a:gd name="T3" fmla="*/ 29 h 38"/>
                <a:gd name="T4" fmla="*/ 16 w 36"/>
                <a:gd name="T5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8">
                  <a:moveTo>
                    <a:pt x="16" y="10"/>
                  </a:moveTo>
                  <a:cubicBezTo>
                    <a:pt x="4" y="0"/>
                    <a:pt x="0" y="19"/>
                    <a:pt x="16" y="29"/>
                  </a:cubicBezTo>
                  <a:cubicBezTo>
                    <a:pt x="32" y="38"/>
                    <a:pt x="36" y="25"/>
                    <a:pt x="1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761"/>
            <p:cNvSpPr>
              <a:spLocks/>
            </p:cNvSpPr>
            <p:nvPr/>
          </p:nvSpPr>
          <p:spPr bwMode="auto">
            <a:xfrm>
              <a:off x="1845" y="2038"/>
              <a:ext cx="120" cy="203"/>
            </a:xfrm>
            <a:custGeom>
              <a:avLst/>
              <a:gdLst>
                <a:gd name="T0" fmla="*/ 114 w 114"/>
                <a:gd name="T1" fmla="*/ 194 h 194"/>
                <a:gd name="T2" fmla="*/ 50 w 114"/>
                <a:gd name="T3" fmla="*/ 109 h 194"/>
                <a:gd name="T4" fmla="*/ 8 w 114"/>
                <a:gd name="T5" fmla="*/ 42 h 194"/>
                <a:gd name="T6" fmla="*/ 114 w 114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94">
                  <a:moveTo>
                    <a:pt x="114" y="194"/>
                  </a:moveTo>
                  <a:cubicBezTo>
                    <a:pt x="114" y="194"/>
                    <a:pt x="68" y="191"/>
                    <a:pt x="50" y="109"/>
                  </a:cubicBezTo>
                  <a:cubicBezTo>
                    <a:pt x="33" y="28"/>
                    <a:pt x="0" y="0"/>
                    <a:pt x="8" y="42"/>
                  </a:cubicBezTo>
                  <a:cubicBezTo>
                    <a:pt x="16" y="84"/>
                    <a:pt x="24" y="171"/>
                    <a:pt x="11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762"/>
            <p:cNvSpPr>
              <a:spLocks/>
            </p:cNvSpPr>
            <p:nvPr/>
          </p:nvSpPr>
          <p:spPr bwMode="auto">
            <a:xfrm>
              <a:off x="1842" y="1916"/>
              <a:ext cx="56" cy="111"/>
            </a:xfrm>
            <a:custGeom>
              <a:avLst/>
              <a:gdLst>
                <a:gd name="T0" fmla="*/ 35 w 53"/>
                <a:gd name="T1" fmla="*/ 48 h 106"/>
                <a:gd name="T2" fmla="*/ 6 w 53"/>
                <a:gd name="T3" fmla="*/ 74 h 106"/>
                <a:gd name="T4" fmla="*/ 35 w 53"/>
                <a:gd name="T5" fmla="*/ 4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06">
                  <a:moveTo>
                    <a:pt x="35" y="48"/>
                  </a:moveTo>
                  <a:cubicBezTo>
                    <a:pt x="8" y="0"/>
                    <a:pt x="0" y="43"/>
                    <a:pt x="6" y="74"/>
                  </a:cubicBezTo>
                  <a:cubicBezTo>
                    <a:pt x="12" y="106"/>
                    <a:pt x="53" y="79"/>
                    <a:pt x="35" y="48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763"/>
            <p:cNvSpPr>
              <a:spLocks/>
            </p:cNvSpPr>
            <p:nvPr/>
          </p:nvSpPr>
          <p:spPr bwMode="auto">
            <a:xfrm>
              <a:off x="1745" y="1828"/>
              <a:ext cx="46" cy="87"/>
            </a:xfrm>
            <a:custGeom>
              <a:avLst/>
              <a:gdLst>
                <a:gd name="T0" fmla="*/ 37 w 44"/>
                <a:gd name="T1" fmla="*/ 51 h 83"/>
                <a:gd name="T2" fmla="*/ 5 w 44"/>
                <a:gd name="T3" fmla="*/ 32 h 83"/>
                <a:gd name="T4" fmla="*/ 37 w 44"/>
                <a:gd name="T5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83">
                  <a:moveTo>
                    <a:pt x="37" y="51"/>
                  </a:moveTo>
                  <a:cubicBezTo>
                    <a:pt x="44" y="19"/>
                    <a:pt x="0" y="0"/>
                    <a:pt x="5" y="32"/>
                  </a:cubicBezTo>
                  <a:cubicBezTo>
                    <a:pt x="9" y="64"/>
                    <a:pt x="31" y="83"/>
                    <a:pt x="37" y="51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764"/>
            <p:cNvSpPr>
              <a:spLocks/>
            </p:cNvSpPr>
            <p:nvPr/>
          </p:nvSpPr>
          <p:spPr bwMode="auto">
            <a:xfrm>
              <a:off x="1808" y="1757"/>
              <a:ext cx="41" cy="152"/>
            </a:xfrm>
            <a:custGeom>
              <a:avLst/>
              <a:gdLst>
                <a:gd name="T0" fmla="*/ 36 w 39"/>
                <a:gd name="T1" fmla="*/ 123 h 145"/>
                <a:gd name="T2" fmla="*/ 17 w 39"/>
                <a:gd name="T3" fmla="*/ 15 h 145"/>
                <a:gd name="T4" fmla="*/ 17 w 39"/>
                <a:gd name="T5" fmla="*/ 78 h 145"/>
                <a:gd name="T6" fmla="*/ 36 w 39"/>
                <a:gd name="T7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45">
                  <a:moveTo>
                    <a:pt x="36" y="123"/>
                  </a:moveTo>
                  <a:cubicBezTo>
                    <a:pt x="31" y="87"/>
                    <a:pt x="34" y="30"/>
                    <a:pt x="17" y="15"/>
                  </a:cubicBezTo>
                  <a:cubicBezTo>
                    <a:pt x="0" y="0"/>
                    <a:pt x="15" y="52"/>
                    <a:pt x="17" y="78"/>
                  </a:cubicBezTo>
                  <a:cubicBezTo>
                    <a:pt x="19" y="104"/>
                    <a:pt x="39" y="145"/>
                    <a:pt x="36" y="123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6" name="Freeform 765"/>
            <p:cNvSpPr>
              <a:spLocks/>
            </p:cNvSpPr>
            <p:nvPr/>
          </p:nvSpPr>
          <p:spPr bwMode="auto">
            <a:xfrm>
              <a:off x="79" y="2500"/>
              <a:ext cx="1531" cy="593"/>
            </a:xfrm>
            <a:custGeom>
              <a:avLst/>
              <a:gdLst>
                <a:gd name="T0" fmla="*/ 196 w 1462"/>
                <a:gd name="T1" fmla="*/ 320 h 566"/>
                <a:gd name="T2" fmla="*/ 2 w 1462"/>
                <a:gd name="T3" fmla="*/ 219 h 566"/>
                <a:gd name="T4" fmla="*/ 217 w 1462"/>
                <a:gd name="T5" fmla="*/ 178 h 566"/>
                <a:gd name="T6" fmla="*/ 436 w 1462"/>
                <a:gd name="T7" fmla="*/ 59 h 566"/>
                <a:gd name="T8" fmla="*/ 627 w 1462"/>
                <a:gd name="T9" fmla="*/ 191 h 566"/>
                <a:gd name="T10" fmla="*/ 746 w 1462"/>
                <a:gd name="T11" fmla="*/ 191 h 566"/>
                <a:gd name="T12" fmla="*/ 966 w 1462"/>
                <a:gd name="T13" fmla="*/ 8 h 566"/>
                <a:gd name="T14" fmla="*/ 1152 w 1462"/>
                <a:gd name="T15" fmla="*/ 232 h 566"/>
                <a:gd name="T16" fmla="*/ 1283 w 1462"/>
                <a:gd name="T17" fmla="*/ 237 h 566"/>
                <a:gd name="T18" fmla="*/ 1451 w 1462"/>
                <a:gd name="T19" fmla="*/ 274 h 566"/>
                <a:gd name="T20" fmla="*/ 1216 w 1462"/>
                <a:gd name="T21" fmla="*/ 346 h 566"/>
                <a:gd name="T22" fmla="*/ 927 w 1462"/>
                <a:gd name="T23" fmla="*/ 457 h 566"/>
                <a:gd name="T24" fmla="*/ 635 w 1462"/>
                <a:gd name="T25" fmla="*/ 393 h 566"/>
                <a:gd name="T26" fmla="*/ 196 w 1462"/>
                <a:gd name="T27" fmla="*/ 32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2" h="566">
                  <a:moveTo>
                    <a:pt x="196" y="320"/>
                  </a:moveTo>
                  <a:cubicBezTo>
                    <a:pt x="196" y="320"/>
                    <a:pt x="5" y="354"/>
                    <a:pt x="2" y="219"/>
                  </a:cubicBezTo>
                  <a:cubicBezTo>
                    <a:pt x="0" y="85"/>
                    <a:pt x="217" y="178"/>
                    <a:pt x="217" y="178"/>
                  </a:cubicBezTo>
                  <a:cubicBezTo>
                    <a:pt x="217" y="178"/>
                    <a:pt x="286" y="46"/>
                    <a:pt x="436" y="59"/>
                  </a:cubicBezTo>
                  <a:cubicBezTo>
                    <a:pt x="586" y="72"/>
                    <a:pt x="627" y="191"/>
                    <a:pt x="627" y="191"/>
                  </a:cubicBezTo>
                  <a:cubicBezTo>
                    <a:pt x="627" y="191"/>
                    <a:pt x="694" y="129"/>
                    <a:pt x="746" y="191"/>
                  </a:cubicBezTo>
                  <a:cubicBezTo>
                    <a:pt x="746" y="191"/>
                    <a:pt x="785" y="0"/>
                    <a:pt x="966" y="8"/>
                  </a:cubicBezTo>
                  <a:cubicBezTo>
                    <a:pt x="1147" y="15"/>
                    <a:pt x="1157" y="196"/>
                    <a:pt x="1152" y="232"/>
                  </a:cubicBezTo>
                  <a:cubicBezTo>
                    <a:pt x="1152" y="232"/>
                    <a:pt x="1234" y="150"/>
                    <a:pt x="1283" y="237"/>
                  </a:cubicBezTo>
                  <a:cubicBezTo>
                    <a:pt x="1283" y="237"/>
                    <a:pt x="1441" y="194"/>
                    <a:pt x="1451" y="274"/>
                  </a:cubicBezTo>
                  <a:cubicBezTo>
                    <a:pt x="1462" y="354"/>
                    <a:pt x="1216" y="346"/>
                    <a:pt x="1216" y="346"/>
                  </a:cubicBezTo>
                  <a:cubicBezTo>
                    <a:pt x="1216" y="346"/>
                    <a:pt x="1141" y="460"/>
                    <a:pt x="927" y="457"/>
                  </a:cubicBezTo>
                  <a:cubicBezTo>
                    <a:pt x="713" y="454"/>
                    <a:pt x="635" y="393"/>
                    <a:pt x="635" y="393"/>
                  </a:cubicBezTo>
                  <a:cubicBezTo>
                    <a:pt x="635" y="393"/>
                    <a:pt x="328" y="566"/>
                    <a:pt x="196" y="32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7" name="Freeform 766"/>
            <p:cNvSpPr>
              <a:spLocks/>
            </p:cNvSpPr>
            <p:nvPr/>
          </p:nvSpPr>
          <p:spPr bwMode="auto">
            <a:xfrm>
              <a:off x="3093" y="1198"/>
              <a:ext cx="772" cy="305"/>
            </a:xfrm>
            <a:custGeom>
              <a:avLst/>
              <a:gdLst>
                <a:gd name="T0" fmla="*/ 608 w 737"/>
                <a:gd name="T1" fmla="*/ 147 h 291"/>
                <a:gd name="T2" fmla="*/ 502 w 737"/>
                <a:gd name="T3" fmla="*/ 4 h 291"/>
                <a:gd name="T4" fmla="*/ 342 w 737"/>
                <a:gd name="T5" fmla="*/ 121 h 291"/>
                <a:gd name="T6" fmla="*/ 227 w 737"/>
                <a:gd name="T7" fmla="*/ 51 h 291"/>
                <a:gd name="T8" fmla="*/ 123 w 737"/>
                <a:gd name="T9" fmla="*/ 147 h 291"/>
                <a:gd name="T10" fmla="*/ 70 w 737"/>
                <a:gd name="T11" fmla="*/ 164 h 291"/>
                <a:gd name="T12" fmla="*/ 88 w 737"/>
                <a:gd name="T13" fmla="*/ 205 h 291"/>
                <a:gd name="T14" fmla="*/ 2 w 737"/>
                <a:gd name="T15" fmla="*/ 221 h 291"/>
                <a:gd name="T16" fmla="*/ 99 w 737"/>
                <a:gd name="T17" fmla="*/ 221 h 291"/>
                <a:gd name="T18" fmla="*/ 219 w 737"/>
                <a:gd name="T19" fmla="*/ 199 h 291"/>
                <a:gd name="T20" fmla="*/ 547 w 737"/>
                <a:gd name="T21" fmla="*/ 186 h 291"/>
                <a:gd name="T22" fmla="*/ 718 w 737"/>
                <a:gd name="T23" fmla="*/ 180 h 291"/>
                <a:gd name="T24" fmla="*/ 655 w 737"/>
                <a:gd name="T25" fmla="*/ 168 h 291"/>
                <a:gd name="T26" fmla="*/ 608 w 737"/>
                <a:gd name="T27" fmla="*/ 14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7" h="291">
                  <a:moveTo>
                    <a:pt x="608" y="147"/>
                  </a:moveTo>
                  <a:cubicBezTo>
                    <a:pt x="608" y="147"/>
                    <a:pt x="624" y="8"/>
                    <a:pt x="502" y="4"/>
                  </a:cubicBezTo>
                  <a:cubicBezTo>
                    <a:pt x="381" y="0"/>
                    <a:pt x="342" y="121"/>
                    <a:pt x="342" y="121"/>
                  </a:cubicBezTo>
                  <a:cubicBezTo>
                    <a:pt x="342" y="121"/>
                    <a:pt x="336" y="39"/>
                    <a:pt x="227" y="51"/>
                  </a:cubicBezTo>
                  <a:cubicBezTo>
                    <a:pt x="117" y="62"/>
                    <a:pt x="123" y="147"/>
                    <a:pt x="123" y="147"/>
                  </a:cubicBezTo>
                  <a:cubicBezTo>
                    <a:pt x="123" y="147"/>
                    <a:pt x="86" y="137"/>
                    <a:pt x="70" y="164"/>
                  </a:cubicBezTo>
                  <a:cubicBezTo>
                    <a:pt x="54" y="192"/>
                    <a:pt x="88" y="205"/>
                    <a:pt x="88" y="205"/>
                  </a:cubicBezTo>
                  <a:cubicBezTo>
                    <a:pt x="88" y="205"/>
                    <a:pt x="4" y="182"/>
                    <a:pt x="2" y="221"/>
                  </a:cubicBezTo>
                  <a:cubicBezTo>
                    <a:pt x="0" y="260"/>
                    <a:pt x="99" y="221"/>
                    <a:pt x="99" y="221"/>
                  </a:cubicBezTo>
                  <a:cubicBezTo>
                    <a:pt x="99" y="221"/>
                    <a:pt x="166" y="264"/>
                    <a:pt x="219" y="199"/>
                  </a:cubicBezTo>
                  <a:cubicBezTo>
                    <a:pt x="219" y="199"/>
                    <a:pt x="391" y="291"/>
                    <a:pt x="547" y="186"/>
                  </a:cubicBezTo>
                  <a:cubicBezTo>
                    <a:pt x="547" y="186"/>
                    <a:pt x="679" y="244"/>
                    <a:pt x="718" y="180"/>
                  </a:cubicBezTo>
                  <a:cubicBezTo>
                    <a:pt x="737" y="147"/>
                    <a:pt x="655" y="168"/>
                    <a:pt x="655" y="168"/>
                  </a:cubicBezTo>
                  <a:cubicBezTo>
                    <a:pt x="655" y="168"/>
                    <a:pt x="669" y="109"/>
                    <a:pt x="608" y="147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8" name="Freeform 767"/>
            <p:cNvSpPr>
              <a:spLocks/>
            </p:cNvSpPr>
            <p:nvPr/>
          </p:nvSpPr>
          <p:spPr bwMode="auto">
            <a:xfrm>
              <a:off x="1917" y="2206"/>
              <a:ext cx="1214" cy="731"/>
            </a:xfrm>
            <a:custGeom>
              <a:avLst/>
              <a:gdLst>
                <a:gd name="T0" fmla="*/ 28 w 1158"/>
                <a:gd name="T1" fmla="*/ 0 h 698"/>
                <a:gd name="T2" fmla="*/ 22 w 1158"/>
                <a:gd name="T3" fmla="*/ 43 h 698"/>
                <a:gd name="T4" fmla="*/ 382 w 1158"/>
                <a:gd name="T5" fmla="*/ 379 h 698"/>
                <a:gd name="T6" fmla="*/ 1088 w 1158"/>
                <a:gd name="T7" fmla="*/ 695 h 698"/>
                <a:gd name="T8" fmla="*/ 919 w 1158"/>
                <a:gd name="T9" fmla="*/ 456 h 698"/>
                <a:gd name="T10" fmla="*/ 28 w 1158"/>
                <a:gd name="T11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8" h="698">
                  <a:moveTo>
                    <a:pt x="28" y="0"/>
                  </a:moveTo>
                  <a:cubicBezTo>
                    <a:pt x="28" y="0"/>
                    <a:pt x="0" y="6"/>
                    <a:pt x="22" y="43"/>
                  </a:cubicBezTo>
                  <a:cubicBezTo>
                    <a:pt x="44" y="80"/>
                    <a:pt x="270" y="310"/>
                    <a:pt x="382" y="379"/>
                  </a:cubicBezTo>
                  <a:cubicBezTo>
                    <a:pt x="495" y="448"/>
                    <a:pt x="998" y="698"/>
                    <a:pt x="1088" y="695"/>
                  </a:cubicBezTo>
                  <a:cubicBezTo>
                    <a:pt x="1158" y="693"/>
                    <a:pt x="996" y="507"/>
                    <a:pt x="919" y="456"/>
                  </a:cubicBezTo>
                  <a:cubicBezTo>
                    <a:pt x="841" y="406"/>
                    <a:pt x="138" y="21"/>
                    <a:pt x="28" y="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9" name="Freeform 768"/>
            <p:cNvSpPr>
              <a:spLocks/>
            </p:cNvSpPr>
            <p:nvPr/>
          </p:nvSpPr>
          <p:spPr bwMode="auto">
            <a:xfrm>
              <a:off x="1826" y="1488"/>
              <a:ext cx="1807" cy="896"/>
            </a:xfrm>
            <a:custGeom>
              <a:avLst/>
              <a:gdLst>
                <a:gd name="T0" fmla="*/ 0 w 1807"/>
                <a:gd name="T1" fmla="*/ 0 h 896"/>
                <a:gd name="T2" fmla="*/ 945 w 1807"/>
                <a:gd name="T3" fmla="*/ 421 h 896"/>
                <a:gd name="T4" fmla="*/ 1807 w 1807"/>
                <a:gd name="T5" fmla="*/ 896 h 896"/>
                <a:gd name="T6" fmla="*/ 855 w 1807"/>
                <a:gd name="T7" fmla="*/ 657 h 896"/>
                <a:gd name="T8" fmla="*/ 0 w 1807"/>
                <a:gd name="T9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7" h="896">
                  <a:moveTo>
                    <a:pt x="0" y="0"/>
                  </a:moveTo>
                  <a:lnTo>
                    <a:pt x="945" y="421"/>
                  </a:lnTo>
                  <a:lnTo>
                    <a:pt x="1807" y="896"/>
                  </a:lnTo>
                  <a:lnTo>
                    <a:pt x="855" y="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0" name="Freeform 769"/>
            <p:cNvSpPr>
              <a:spLocks/>
            </p:cNvSpPr>
            <p:nvPr/>
          </p:nvSpPr>
          <p:spPr bwMode="auto">
            <a:xfrm>
              <a:off x="1834" y="1277"/>
              <a:ext cx="540" cy="511"/>
            </a:xfrm>
            <a:custGeom>
              <a:avLst/>
              <a:gdLst>
                <a:gd name="T0" fmla="*/ 362 w 516"/>
                <a:gd name="T1" fmla="*/ 398 h 488"/>
                <a:gd name="T2" fmla="*/ 182 w 516"/>
                <a:gd name="T3" fmla="*/ 59 h 488"/>
                <a:gd name="T4" fmla="*/ 0 w 516"/>
                <a:gd name="T5" fmla="*/ 159 h 488"/>
                <a:gd name="T6" fmla="*/ 46 w 516"/>
                <a:gd name="T7" fmla="*/ 199 h 488"/>
                <a:gd name="T8" fmla="*/ 162 w 516"/>
                <a:gd name="T9" fmla="*/ 102 h 488"/>
                <a:gd name="T10" fmla="*/ 328 w 516"/>
                <a:gd name="T11" fmla="*/ 423 h 488"/>
                <a:gd name="T12" fmla="*/ 362 w 516"/>
                <a:gd name="T13" fmla="*/ 39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6" h="488">
                  <a:moveTo>
                    <a:pt x="362" y="398"/>
                  </a:moveTo>
                  <a:cubicBezTo>
                    <a:pt x="362" y="398"/>
                    <a:pt x="312" y="118"/>
                    <a:pt x="182" y="59"/>
                  </a:cubicBezTo>
                  <a:cubicBezTo>
                    <a:pt x="53" y="0"/>
                    <a:pt x="0" y="159"/>
                    <a:pt x="0" y="159"/>
                  </a:cubicBezTo>
                  <a:cubicBezTo>
                    <a:pt x="0" y="159"/>
                    <a:pt x="25" y="195"/>
                    <a:pt x="46" y="199"/>
                  </a:cubicBezTo>
                  <a:cubicBezTo>
                    <a:pt x="46" y="199"/>
                    <a:pt x="89" y="61"/>
                    <a:pt x="162" y="102"/>
                  </a:cubicBezTo>
                  <a:cubicBezTo>
                    <a:pt x="264" y="159"/>
                    <a:pt x="250" y="356"/>
                    <a:pt x="328" y="423"/>
                  </a:cubicBezTo>
                  <a:cubicBezTo>
                    <a:pt x="403" y="488"/>
                    <a:pt x="516" y="465"/>
                    <a:pt x="362" y="39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1" name="Freeform 770"/>
            <p:cNvSpPr>
              <a:spLocks/>
            </p:cNvSpPr>
            <p:nvPr/>
          </p:nvSpPr>
          <p:spPr bwMode="auto">
            <a:xfrm>
              <a:off x="1673" y="1321"/>
              <a:ext cx="216" cy="197"/>
            </a:xfrm>
            <a:custGeom>
              <a:avLst/>
              <a:gdLst>
                <a:gd name="T0" fmla="*/ 173 w 206"/>
                <a:gd name="T1" fmla="*/ 113 h 188"/>
                <a:gd name="T2" fmla="*/ 110 w 206"/>
                <a:gd name="T3" fmla="*/ 84 h 188"/>
                <a:gd name="T4" fmla="*/ 62 w 206"/>
                <a:gd name="T5" fmla="*/ 0 h 188"/>
                <a:gd name="T6" fmla="*/ 5 w 206"/>
                <a:gd name="T7" fmla="*/ 50 h 188"/>
                <a:gd name="T8" fmla="*/ 119 w 206"/>
                <a:gd name="T9" fmla="*/ 145 h 188"/>
                <a:gd name="T10" fmla="*/ 145 w 206"/>
                <a:gd name="T11" fmla="*/ 146 h 188"/>
                <a:gd name="T12" fmla="*/ 158 w 206"/>
                <a:gd name="T13" fmla="*/ 168 h 188"/>
                <a:gd name="T14" fmla="*/ 199 w 206"/>
                <a:gd name="T15" fmla="*/ 186 h 188"/>
                <a:gd name="T16" fmla="*/ 206 w 206"/>
                <a:gd name="T17" fmla="*/ 140 h 188"/>
                <a:gd name="T18" fmla="*/ 173 w 206"/>
                <a:gd name="T19" fmla="*/ 11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188">
                  <a:moveTo>
                    <a:pt x="173" y="113"/>
                  </a:moveTo>
                  <a:cubicBezTo>
                    <a:pt x="173" y="113"/>
                    <a:pt x="128" y="104"/>
                    <a:pt x="110" y="84"/>
                  </a:cubicBezTo>
                  <a:cubicBezTo>
                    <a:pt x="93" y="64"/>
                    <a:pt x="62" y="0"/>
                    <a:pt x="62" y="0"/>
                  </a:cubicBezTo>
                  <a:cubicBezTo>
                    <a:pt x="62" y="0"/>
                    <a:pt x="0" y="6"/>
                    <a:pt x="5" y="50"/>
                  </a:cubicBezTo>
                  <a:cubicBezTo>
                    <a:pt x="5" y="50"/>
                    <a:pt x="40" y="120"/>
                    <a:pt x="119" y="145"/>
                  </a:cubicBezTo>
                  <a:cubicBezTo>
                    <a:pt x="145" y="146"/>
                    <a:pt x="145" y="146"/>
                    <a:pt x="145" y="146"/>
                  </a:cubicBezTo>
                  <a:cubicBezTo>
                    <a:pt x="145" y="146"/>
                    <a:pt x="149" y="159"/>
                    <a:pt x="158" y="168"/>
                  </a:cubicBezTo>
                  <a:cubicBezTo>
                    <a:pt x="167" y="178"/>
                    <a:pt x="192" y="184"/>
                    <a:pt x="199" y="186"/>
                  </a:cubicBezTo>
                  <a:cubicBezTo>
                    <a:pt x="205" y="188"/>
                    <a:pt x="206" y="140"/>
                    <a:pt x="206" y="140"/>
                  </a:cubicBezTo>
                  <a:lnTo>
                    <a:pt x="173" y="11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2" name="Freeform 771"/>
            <p:cNvSpPr>
              <a:spLocks/>
            </p:cNvSpPr>
            <p:nvPr/>
          </p:nvSpPr>
          <p:spPr bwMode="auto">
            <a:xfrm>
              <a:off x="2175" y="1640"/>
              <a:ext cx="270" cy="521"/>
            </a:xfrm>
            <a:custGeom>
              <a:avLst/>
              <a:gdLst>
                <a:gd name="T0" fmla="*/ 156 w 258"/>
                <a:gd name="T1" fmla="*/ 97 h 498"/>
                <a:gd name="T2" fmla="*/ 258 w 258"/>
                <a:gd name="T3" fmla="*/ 476 h 498"/>
                <a:gd name="T4" fmla="*/ 191 w 258"/>
                <a:gd name="T5" fmla="*/ 498 h 498"/>
                <a:gd name="T6" fmla="*/ 131 w 258"/>
                <a:gd name="T7" fmla="*/ 176 h 498"/>
                <a:gd name="T8" fmla="*/ 18 w 258"/>
                <a:gd name="T9" fmla="*/ 81 h 498"/>
                <a:gd name="T10" fmla="*/ 79 w 258"/>
                <a:gd name="T11" fmla="*/ 21 h 498"/>
                <a:gd name="T12" fmla="*/ 156 w 258"/>
                <a:gd name="T13" fmla="*/ 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98">
                  <a:moveTo>
                    <a:pt x="156" y="97"/>
                  </a:moveTo>
                  <a:cubicBezTo>
                    <a:pt x="156" y="97"/>
                    <a:pt x="202" y="368"/>
                    <a:pt x="258" y="476"/>
                  </a:cubicBezTo>
                  <a:cubicBezTo>
                    <a:pt x="191" y="498"/>
                    <a:pt x="191" y="498"/>
                    <a:pt x="191" y="498"/>
                  </a:cubicBezTo>
                  <a:cubicBezTo>
                    <a:pt x="191" y="498"/>
                    <a:pt x="148" y="247"/>
                    <a:pt x="131" y="176"/>
                  </a:cubicBezTo>
                  <a:cubicBezTo>
                    <a:pt x="114" y="105"/>
                    <a:pt x="37" y="118"/>
                    <a:pt x="18" y="81"/>
                  </a:cubicBezTo>
                  <a:cubicBezTo>
                    <a:pt x="0" y="43"/>
                    <a:pt x="27" y="0"/>
                    <a:pt x="79" y="21"/>
                  </a:cubicBezTo>
                  <a:cubicBezTo>
                    <a:pt x="131" y="41"/>
                    <a:pt x="156" y="97"/>
                    <a:pt x="156" y="97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3" name="Freeform 772"/>
            <p:cNvSpPr>
              <a:spLocks/>
            </p:cNvSpPr>
            <p:nvPr/>
          </p:nvSpPr>
          <p:spPr bwMode="auto">
            <a:xfrm>
              <a:off x="1977" y="1116"/>
              <a:ext cx="406" cy="341"/>
            </a:xfrm>
            <a:custGeom>
              <a:avLst/>
              <a:gdLst>
                <a:gd name="T0" fmla="*/ 355 w 387"/>
                <a:gd name="T1" fmla="*/ 228 h 326"/>
                <a:gd name="T2" fmla="*/ 148 w 387"/>
                <a:gd name="T3" fmla="*/ 223 h 326"/>
                <a:gd name="T4" fmla="*/ 78 w 387"/>
                <a:gd name="T5" fmla="*/ 8 h 326"/>
                <a:gd name="T6" fmla="*/ 25 w 387"/>
                <a:gd name="T7" fmla="*/ 7 h 326"/>
                <a:gd name="T8" fmla="*/ 121 w 387"/>
                <a:gd name="T9" fmla="*/ 245 h 326"/>
                <a:gd name="T10" fmla="*/ 340 w 387"/>
                <a:gd name="T11" fmla="*/ 256 h 326"/>
                <a:gd name="T12" fmla="*/ 355 w 387"/>
                <a:gd name="T13" fmla="*/ 22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7" h="326">
                  <a:moveTo>
                    <a:pt x="355" y="228"/>
                  </a:moveTo>
                  <a:cubicBezTo>
                    <a:pt x="355" y="228"/>
                    <a:pt x="234" y="308"/>
                    <a:pt x="148" y="223"/>
                  </a:cubicBezTo>
                  <a:cubicBezTo>
                    <a:pt x="62" y="138"/>
                    <a:pt x="79" y="70"/>
                    <a:pt x="78" y="8"/>
                  </a:cubicBezTo>
                  <a:cubicBezTo>
                    <a:pt x="78" y="8"/>
                    <a:pt x="57" y="0"/>
                    <a:pt x="25" y="7"/>
                  </a:cubicBezTo>
                  <a:cubicBezTo>
                    <a:pt x="25" y="7"/>
                    <a:pt x="0" y="164"/>
                    <a:pt x="121" y="245"/>
                  </a:cubicBezTo>
                  <a:cubicBezTo>
                    <a:pt x="242" y="326"/>
                    <a:pt x="316" y="264"/>
                    <a:pt x="340" y="256"/>
                  </a:cubicBezTo>
                  <a:cubicBezTo>
                    <a:pt x="364" y="248"/>
                    <a:pt x="387" y="212"/>
                    <a:pt x="355" y="22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4" name="Freeform 773"/>
            <p:cNvSpPr>
              <a:spLocks/>
            </p:cNvSpPr>
            <p:nvPr/>
          </p:nvSpPr>
          <p:spPr bwMode="auto">
            <a:xfrm>
              <a:off x="2409" y="1340"/>
              <a:ext cx="299" cy="333"/>
            </a:xfrm>
            <a:custGeom>
              <a:avLst/>
              <a:gdLst>
                <a:gd name="T0" fmla="*/ 48 w 286"/>
                <a:gd name="T1" fmla="*/ 3 h 318"/>
                <a:gd name="T2" fmla="*/ 265 w 286"/>
                <a:gd name="T3" fmla="*/ 157 h 318"/>
                <a:gd name="T4" fmla="*/ 32 w 286"/>
                <a:gd name="T5" fmla="*/ 318 h 318"/>
                <a:gd name="T6" fmla="*/ 26 w 286"/>
                <a:gd name="T7" fmla="*/ 256 h 318"/>
                <a:gd name="T8" fmla="*/ 226 w 286"/>
                <a:gd name="T9" fmla="*/ 169 h 318"/>
                <a:gd name="T10" fmla="*/ 45 w 286"/>
                <a:gd name="T11" fmla="*/ 47 h 318"/>
                <a:gd name="T12" fmla="*/ 48 w 286"/>
                <a:gd name="T13" fmla="*/ 3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318">
                  <a:moveTo>
                    <a:pt x="48" y="3"/>
                  </a:moveTo>
                  <a:cubicBezTo>
                    <a:pt x="54" y="4"/>
                    <a:pt x="244" y="47"/>
                    <a:pt x="265" y="157"/>
                  </a:cubicBezTo>
                  <a:cubicBezTo>
                    <a:pt x="286" y="267"/>
                    <a:pt x="85" y="318"/>
                    <a:pt x="32" y="318"/>
                  </a:cubicBezTo>
                  <a:cubicBezTo>
                    <a:pt x="32" y="318"/>
                    <a:pt x="0" y="274"/>
                    <a:pt x="26" y="256"/>
                  </a:cubicBezTo>
                  <a:cubicBezTo>
                    <a:pt x="26" y="256"/>
                    <a:pt x="232" y="257"/>
                    <a:pt x="226" y="169"/>
                  </a:cubicBezTo>
                  <a:cubicBezTo>
                    <a:pt x="221" y="92"/>
                    <a:pt x="80" y="49"/>
                    <a:pt x="45" y="47"/>
                  </a:cubicBezTo>
                  <a:cubicBezTo>
                    <a:pt x="10" y="44"/>
                    <a:pt x="20" y="0"/>
                    <a:pt x="48" y="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5" name="Freeform 774"/>
            <p:cNvSpPr>
              <a:spLocks/>
            </p:cNvSpPr>
            <p:nvPr/>
          </p:nvSpPr>
          <p:spPr bwMode="auto">
            <a:xfrm>
              <a:off x="2169" y="1340"/>
              <a:ext cx="335" cy="453"/>
            </a:xfrm>
            <a:custGeom>
              <a:avLst/>
              <a:gdLst>
                <a:gd name="T0" fmla="*/ 149 w 320"/>
                <a:gd name="T1" fmla="*/ 33 h 432"/>
                <a:gd name="T2" fmla="*/ 96 w 320"/>
                <a:gd name="T3" fmla="*/ 174 h 432"/>
                <a:gd name="T4" fmla="*/ 22 w 320"/>
                <a:gd name="T5" fmla="*/ 253 h 432"/>
                <a:gd name="T6" fmla="*/ 6 w 320"/>
                <a:gd name="T7" fmla="*/ 327 h 432"/>
                <a:gd name="T8" fmla="*/ 33 w 320"/>
                <a:gd name="T9" fmla="*/ 317 h 432"/>
                <a:gd name="T10" fmla="*/ 35 w 320"/>
                <a:gd name="T11" fmla="*/ 341 h 432"/>
                <a:gd name="T12" fmla="*/ 196 w 320"/>
                <a:gd name="T13" fmla="*/ 432 h 432"/>
                <a:gd name="T14" fmla="*/ 196 w 320"/>
                <a:gd name="T15" fmla="*/ 394 h 432"/>
                <a:gd name="T16" fmla="*/ 296 w 320"/>
                <a:gd name="T17" fmla="*/ 172 h 432"/>
                <a:gd name="T18" fmla="*/ 277 w 320"/>
                <a:gd name="T19" fmla="*/ 3 h 432"/>
                <a:gd name="T20" fmla="*/ 149 w 320"/>
                <a:gd name="T21" fmla="*/ 33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0" h="432">
                  <a:moveTo>
                    <a:pt x="149" y="33"/>
                  </a:moveTo>
                  <a:cubicBezTo>
                    <a:pt x="149" y="33"/>
                    <a:pt x="112" y="134"/>
                    <a:pt x="96" y="174"/>
                  </a:cubicBezTo>
                  <a:cubicBezTo>
                    <a:pt x="81" y="214"/>
                    <a:pt x="49" y="244"/>
                    <a:pt x="22" y="253"/>
                  </a:cubicBezTo>
                  <a:cubicBezTo>
                    <a:pt x="22" y="253"/>
                    <a:pt x="0" y="321"/>
                    <a:pt x="6" y="327"/>
                  </a:cubicBezTo>
                  <a:cubicBezTo>
                    <a:pt x="33" y="317"/>
                    <a:pt x="33" y="317"/>
                    <a:pt x="33" y="317"/>
                  </a:cubicBezTo>
                  <a:cubicBezTo>
                    <a:pt x="35" y="341"/>
                    <a:pt x="35" y="341"/>
                    <a:pt x="35" y="341"/>
                  </a:cubicBezTo>
                  <a:cubicBezTo>
                    <a:pt x="35" y="341"/>
                    <a:pt x="133" y="412"/>
                    <a:pt x="196" y="432"/>
                  </a:cubicBezTo>
                  <a:cubicBezTo>
                    <a:pt x="196" y="432"/>
                    <a:pt x="184" y="415"/>
                    <a:pt x="196" y="394"/>
                  </a:cubicBezTo>
                  <a:cubicBezTo>
                    <a:pt x="225" y="342"/>
                    <a:pt x="280" y="241"/>
                    <a:pt x="296" y="172"/>
                  </a:cubicBezTo>
                  <a:cubicBezTo>
                    <a:pt x="320" y="76"/>
                    <a:pt x="302" y="7"/>
                    <a:pt x="277" y="3"/>
                  </a:cubicBezTo>
                  <a:cubicBezTo>
                    <a:pt x="253" y="0"/>
                    <a:pt x="149" y="33"/>
                    <a:pt x="149" y="3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6" name="Freeform 775"/>
            <p:cNvSpPr>
              <a:spLocks/>
            </p:cNvSpPr>
            <p:nvPr/>
          </p:nvSpPr>
          <p:spPr bwMode="auto">
            <a:xfrm>
              <a:off x="2356" y="1298"/>
              <a:ext cx="56" cy="106"/>
            </a:xfrm>
            <a:custGeom>
              <a:avLst/>
              <a:gdLst>
                <a:gd name="T0" fmla="*/ 3 w 53"/>
                <a:gd name="T1" fmla="*/ 10 h 101"/>
                <a:gd name="T2" fmla="*/ 6 w 53"/>
                <a:gd name="T3" fmla="*/ 78 h 101"/>
                <a:gd name="T4" fmla="*/ 43 w 53"/>
                <a:gd name="T5" fmla="*/ 84 h 101"/>
                <a:gd name="T6" fmla="*/ 42 w 53"/>
                <a:gd name="T7" fmla="*/ 3 h 101"/>
                <a:gd name="T8" fmla="*/ 3 w 53"/>
                <a:gd name="T9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3" y="10"/>
                  </a:moveTo>
                  <a:cubicBezTo>
                    <a:pt x="3" y="10"/>
                    <a:pt x="13" y="61"/>
                    <a:pt x="6" y="78"/>
                  </a:cubicBezTo>
                  <a:cubicBezTo>
                    <a:pt x="0" y="95"/>
                    <a:pt x="34" y="101"/>
                    <a:pt x="43" y="84"/>
                  </a:cubicBezTo>
                  <a:cubicBezTo>
                    <a:pt x="53" y="67"/>
                    <a:pt x="41" y="6"/>
                    <a:pt x="42" y="3"/>
                  </a:cubicBezTo>
                  <a:cubicBezTo>
                    <a:pt x="44" y="0"/>
                    <a:pt x="3" y="10"/>
                    <a:pt x="3" y="10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7" name="Freeform 776"/>
            <p:cNvSpPr>
              <a:spLocks/>
            </p:cNvSpPr>
            <p:nvPr/>
          </p:nvSpPr>
          <p:spPr bwMode="auto">
            <a:xfrm>
              <a:off x="2269" y="1341"/>
              <a:ext cx="151" cy="243"/>
            </a:xfrm>
            <a:custGeom>
              <a:avLst/>
              <a:gdLst>
                <a:gd name="T0" fmla="*/ 103 w 144"/>
                <a:gd name="T1" fmla="*/ 13 h 232"/>
                <a:gd name="T2" fmla="*/ 95 w 144"/>
                <a:gd name="T3" fmla="*/ 46 h 232"/>
                <a:gd name="T4" fmla="*/ 92 w 144"/>
                <a:gd name="T5" fmla="*/ 19 h 232"/>
                <a:gd name="T6" fmla="*/ 67 w 144"/>
                <a:gd name="T7" fmla="*/ 50 h 232"/>
                <a:gd name="T8" fmla="*/ 0 w 144"/>
                <a:gd name="T9" fmla="*/ 232 h 232"/>
                <a:gd name="T10" fmla="*/ 138 w 144"/>
                <a:gd name="T11" fmla="*/ 50 h 232"/>
                <a:gd name="T12" fmla="*/ 128 w 144"/>
                <a:gd name="T13" fmla="*/ 19 h 232"/>
                <a:gd name="T14" fmla="*/ 103 w 144"/>
                <a:gd name="T15" fmla="*/ 1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32">
                  <a:moveTo>
                    <a:pt x="103" y="1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7" y="50"/>
                    <a:pt x="24" y="197"/>
                    <a:pt x="0" y="232"/>
                  </a:cubicBezTo>
                  <a:cubicBezTo>
                    <a:pt x="0" y="232"/>
                    <a:pt x="144" y="99"/>
                    <a:pt x="138" y="50"/>
                  </a:cubicBezTo>
                  <a:cubicBezTo>
                    <a:pt x="133" y="0"/>
                    <a:pt x="128" y="19"/>
                    <a:pt x="128" y="19"/>
                  </a:cubicBezTo>
                  <a:lnTo>
                    <a:pt x="103" y="1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8" name="Freeform 777"/>
            <p:cNvSpPr>
              <a:spLocks/>
            </p:cNvSpPr>
            <p:nvPr/>
          </p:nvSpPr>
          <p:spPr bwMode="auto">
            <a:xfrm>
              <a:off x="2239" y="1357"/>
              <a:ext cx="118" cy="267"/>
            </a:xfrm>
            <a:custGeom>
              <a:avLst/>
              <a:gdLst>
                <a:gd name="T0" fmla="*/ 105 w 113"/>
                <a:gd name="T1" fmla="*/ 16 h 255"/>
                <a:gd name="T2" fmla="*/ 59 w 113"/>
                <a:gd name="T3" fmla="*/ 37 h 255"/>
                <a:gd name="T4" fmla="*/ 70 w 113"/>
                <a:gd name="T5" fmla="*/ 98 h 255"/>
                <a:gd name="T6" fmla="*/ 19 w 113"/>
                <a:gd name="T7" fmla="*/ 122 h 255"/>
                <a:gd name="T8" fmla="*/ 0 w 113"/>
                <a:gd name="T9" fmla="*/ 255 h 255"/>
                <a:gd name="T10" fmla="*/ 110 w 113"/>
                <a:gd name="T11" fmla="*/ 7 h 255"/>
                <a:gd name="T12" fmla="*/ 105 w 113"/>
                <a:gd name="T13" fmla="*/ 1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105" y="16"/>
                  </a:moveTo>
                  <a:cubicBezTo>
                    <a:pt x="105" y="16"/>
                    <a:pt x="75" y="34"/>
                    <a:pt x="59" y="37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8"/>
                    <a:pt x="34" y="113"/>
                    <a:pt x="19" y="122"/>
                  </a:cubicBezTo>
                  <a:cubicBezTo>
                    <a:pt x="19" y="122"/>
                    <a:pt x="24" y="216"/>
                    <a:pt x="0" y="255"/>
                  </a:cubicBezTo>
                  <a:cubicBezTo>
                    <a:pt x="0" y="255"/>
                    <a:pt x="60" y="208"/>
                    <a:pt x="110" y="7"/>
                  </a:cubicBezTo>
                  <a:cubicBezTo>
                    <a:pt x="113" y="0"/>
                    <a:pt x="105" y="16"/>
                    <a:pt x="105" y="16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9" name="Freeform 778"/>
            <p:cNvSpPr>
              <a:spLocks/>
            </p:cNvSpPr>
            <p:nvPr/>
          </p:nvSpPr>
          <p:spPr bwMode="auto">
            <a:xfrm>
              <a:off x="2239" y="1366"/>
              <a:ext cx="219" cy="258"/>
            </a:xfrm>
            <a:custGeom>
              <a:avLst/>
              <a:gdLst>
                <a:gd name="T0" fmla="*/ 164 w 209"/>
                <a:gd name="T1" fmla="*/ 0 h 246"/>
                <a:gd name="T2" fmla="*/ 209 w 209"/>
                <a:gd name="T3" fmla="*/ 43 h 246"/>
                <a:gd name="T4" fmla="*/ 134 w 209"/>
                <a:gd name="T5" fmla="*/ 102 h 246"/>
                <a:gd name="T6" fmla="*/ 171 w 209"/>
                <a:gd name="T7" fmla="*/ 172 h 246"/>
                <a:gd name="T8" fmla="*/ 0 w 209"/>
                <a:gd name="T9" fmla="*/ 246 h 246"/>
                <a:gd name="T10" fmla="*/ 50 w 209"/>
                <a:gd name="T11" fmla="*/ 188 h 246"/>
                <a:gd name="T12" fmla="*/ 164 w 209"/>
                <a:gd name="T1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46">
                  <a:moveTo>
                    <a:pt x="164" y="0"/>
                  </a:moveTo>
                  <a:cubicBezTo>
                    <a:pt x="164" y="0"/>
                    <a:pt x="182" y="21"/>
                    <a:pt x="209" y="43"/>
                  </a:cubicBezTo>
                  <a:cubicBezTo>
                    <a:pt x="209" y="43"/>
                    <a:pt x="148" y="94"/>
                    <a:pt x="134" y="102"/>
                  </a:cubicBezTo>
                  <a:cubicBezTo>
                    <a:pt x="134" y="102"/>
                    <a:pt x="173" y="148"/>
                    <a:pt x="171" y="172"/>
                  </a:cubicBezTo>
                  <a:cubicBezTo>
                    <a:pt x="171" y="172"/>
                    <a:pt x="23" y="228"/>
                    <a:pt x="0" y="246"/>
                  </a:cubicBezTo>
                  <a:cubicBezTo>
                    <a:pt x="0" y="246"/>
                    <a:pt x="22" y="216"/>
                    <a:pt x="50" y="188"/>
                  </a:cubicBezTo>
                  <a:cubicBezTo>
                    <a:pt x="78" y="160"/>
                    <a:pt x="179" y="63"/>
                    <a:pt x="164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0" name="Freeform 779"/>
            <p:cNvSpPr>
              <a:spLocks/>
            </p:cNvSpPr>
            <p:nvPr/>
          </p:nvSpPr>
          <p:spPr bwMode="auto">
            <a:xfrm>
              <a:off x="2352" y="1380"/>
              <a:ext cx="35" cy="37"/>
            </a:xfrm>
            <a:custGeom>
              <a:avLst/>
              <a:gdLst>
                <a:gd name="T0" fmla="*/ 29 w 33"/>
                <a:gd name="T1" fmla="*/ 7 h 36"/>
                <a:gd name="T2" fmla="*/ 10 w 33"/>
                <a:gd name="T3" fmla="*/ 4 h 36"/>
                <a:gd name="T4" fmla="*/ 0 w 33"/>
                <a:gd name="T5" fmla="*/ 24 h 36"/>
                <a:gd name="T6" fmla="*/ 27 w 33"/>
                <a:gd name="T7" fmla="*/ 33 h 36"/>
                <a:gd name="T8" fmla="*/ 29 w 33"/>
                <a:gd name="T9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">
                  <a:moveTo>
                    <a:pt x="29" y="7"/>
                  </a:moveTo>
                  <a:cubicBezTo>
                    <a:pt x="29" y="7"/>
                    <a:pt x="16" y="0"/>
                    <a:pt x="10" y="4"/>
                  </a:cubicBezTo>
                  <a:cubicBezTo>
                    <a:pt x="10" y="4"/>
                    <a:pt x="0" y="20"/>
                    <a:pt x="0" y="24"/>
                  </a:cubicBezTo>
                  <a:cubicBezTo>
                    <a:pt x="0" y="29"/>
                    <a:pt x="20" y="36"/>
                    <a:pt x="27" y="33"/>
                  </a:cubicBezTo>
                  <a:cubicBezTo>
                    <a:pt x="33" y="30"/>
                    <a:pt x="29" y="7"/>
                    <a:pt x="29" y="7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751" name="Freeform 780"/>
            <p:cNvSpPr>
              <a:spLocks/>
            </p:cNvSpPr>
            <p:nvPr/>
          </p:nvSpPr>
          <p:spPr bwMode="auto">
            <a:xfrm>
              <a:off x="2349" y="1293"/>
              <a:ext cx="500" cy="199"/>
            </a:xfrm>
            <a:custGeom>
              <a:avLst/>
              <a:gdLst>
                <a:gd name="T0" fmla="*/ 24 w 477"/>
                <a:gd name="T1" fmla="*/ 106 h 190"/>
                <a:gd name="T2" fmla="*/ 36 w 477"/>
                <a:gd name="T3" fmla="*/ 140 h 190"/>
                <a:gd name="T4" fmla="*/ 178 w 477"/>
                <a:gd name="T5" fmla="*/ 83 h 190"/>
                <a:gd name="T6" fmla="*/ 399 w 477"/>
                <a:gd name="T7" fmla="*/ 30 h 190"/>
                <a:gd name="T8" fmla="*/ 477 w 477"/>
                <a:gd name="T9" fmla="*/ 104 h 190"/>
                <a:gd name="T10" fmla="*/ 390 w 477"/>
                <a:gd name="T11" fmla="*/ 140 h 190"/>
                <a:gd name="T12" fmla="*/ 216 w 477"/>
                <a:gd name="T13" fmla="*/ 129 h 190"/>
                <a:gd name="T14" fmla="*/ 69 w 477"/>
                <a:gd name="T15" fmla="*/ 184 h 190"/>
                <a:gd name="T16" fmla="*/ 10 w 477"/>
                <a:gd name="T17" fmla="*/ 108 h 190"/>
                <a:gd name="T18" fmla="*/ 24 w 477"/>
                <a:gd name="T19" fmla="*/ 10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7" h="190">
                  <a:moveTo>
                    <a:pt x="24" y="106"/>
                  </a:moveTo>
                  <a:cubicBezTo>
                    <a:pt x="24" y="106"/>
                    <a:pt x="20" y="130"/>
                    <a:pt x="36" y="140"/>
                  </a:cubicBezTo>
                  <a:cubicBezTo>
                    <a:pt x="53" y="150"/>
                    <a:pt x="124" y="145"/>
                    <a:pt x="178" y="83"/>
                  </a:cubicBezTo>
                  <a:cubicBezTo>
                    <a:pt x="251" y="0"/>
                    <a:pt x="376" y="26"/>
                    <a:pt x="399" y="30"/>
                  </a:cubicBezTo>
                  <a:cubicBezTo>
                    <a:pt x="442" y="60"/>
                    <a:pt x="464" y="92"/>
                    <a:pt x="477" y="104"/>
                  </a:cubicBezTo>
                  <a:cubicBezTo>
                    <a:pt x="477" y="104"/>
                    <a:pt x="401" y="129"/>
                    <a:pt x="390" y="140"/>
                  </a:cubicBezTo>
                  <a:cubicBezTo>
                    <a:pt x="390" y="140"/>
                    <a:pt x="266" y="75"/>
                    <a:pt x="216" y="129"/>
                  </a:cubicBezTo>
                  <a:cubicBezTo>
                    <a:pt x="167" y="182"/>
                    <a:pt x="90" y="190"/>
                    <a:pt x="69" y="184"/>
                  </a:cubicBezTo>
                  <a:cubicBezTo>
                    <a:pt x="47" y="179"/>
                    <a:pt x="0" y="164"/>
                    <a:pt x="10" y="108"/>
                  </a:cubicBezTo>
                  <a:lnTo>
                    <a:pt x="24" y="10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2" name="Freeform 781"/>
            <p:cNvSpPr>
              <a:spLocks/>
            </p:cNvSpPr>
            <p:nvPr/>
          </p:nvSpPr>
          <p:spPr bwMode="auto">
            <a:xfrm>
              <a:off x="2339" y="1346"/>
              <a:ext cx="29" cy="34"/>
            </a:xfrm>
            <a:custGeom>
              <a:avLst/>
              <a:gdLst>
                <a:gd name="T0" fmla="*/ 28 w 28"/>
                <a:gd name="T1" fmla="*/ 3 h 32"/>
                <a:gd name="T2" fmla="*/ 12 w 28"/>
                <a:gd name="T3" fmla="*/ 0 h 32"/>
                <a:gd name="T4" fmla="*/ 0 w 28"/>
                <a:gd name="T5" fmla="*/ 32 h 32"/>
                <a:gd name="T6" fmla="*/ 21 w 28"/>
                <a:gd name="T7" fmla="*/ 31 h 32"/>
                <a:gd name="T8" fmla="*/ 28 w 28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8" y="3"/>
                  </a:moveTo>
                  <a:cubicBezTo>
                    <a:pt x="28" y="3"/>
                    <a:pt x="23" y="0"/>
                    <a:pt x="12" y="0"/>
                  </a:cubicBezTo>
                  <a:cubicBezTo>
                    <a:pt x="12" y="0"/>
                    <a:pt x="6" y="22"/>
                    <a:pt x="0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8" y="12"/>
                    <a:pt x="28" y="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3" name="Freeform 782"/>
            <p:cNvSpPr>
              <a:spLocks/>
            </p:cNvSpPr>
            <p:nvPr/>
          </p:nvSpPr>
          <p:spPr bwMode="auto">
            <a:xfrm>
              <a:off x="2377" y="1329"/>
              <a:ext cx="41" cy="55"/>
            </a:xfrm>
            <a:custGeom>
              <a:avLst/>
              <a:gdLst>
                <a:gd name="T0" fmla="*/ 27 w 39"/>
                <a:gd name="T1" fmla="*/ 0 h 52"/>
                <a:gd name="T2" fmla="*/ 0 w 39"/>
                <a:gd name="T3" fmla="*/ 24 h 52"/>
                <a:gd name="T4" fmla="*/ 19 w 39"/>
                <a:gd name="T5" fmla="*/ 52 h 52"/>
                <a:gd name="T6" fmla="*/ 39 w 39"/>
                <a:gd name="T7" fmla="*/ 18 h 52"/>
                <a:gd name="T8" fmla="*/ 27 w 3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2">
                  <a:moveTo>
                    <a:pt x="27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7" y="48"/>
                    <a:pt x="19" y="52"/>
                  </a:cubicBezTo>
                  <a:cubicBezTo>
                    <a:pt x="19" y="52"/>
                    <a:pt x="35" y="30"/>
                    <a:pt x="39" y="18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4" name="Freeform 783"/>
            <p:cNvSpPr>
              <a:spLocks/>
            </p:cNvSpPr>
            <p:nvPr/>
          </p:nvSpPr>
          <p:spPr bwMode="auto">
            <a:xfrm>
              <a:off x="2188" y="1601"/>
              <a:ext cx="132" cy="163"/>
            </a:xfrm>
            <a:custGeom>
              <a:avLst/>
              <a:gdLst>
                <a:gd name="T0" fmla="*/ 13 w 126"/>
                <a:gd name="T1" fmla="*/ 0 h 156"/>
                <a:gd name="T2" fmla="*/ 5 w 126"/>
                <a:gd name="T3" fmla="*/ 56 h 156"/>
                <a:gd name="T4" fmla="*/ 17 w 126"/>
                <a:gd name="T5" fmla="*/ 59 h 156"/>
                <a:gd name="T6" fmla="*/ 15 w 126"/>
                <a:gd name="T7" fmla="*/ 70 h 156"/>
                <a:gd name="T8" fmla="*/ 126 w 126"/>
                <a:gd name="T9" fmla="*/ 156 h 156"/>
                <a:gd name="T10" fmla="*/ 7 w 126"/>
                <a:gd name="T11" fmla="*/ 80 h 156"/>
                <a:gd name="T12" fmla="*/ 10 w 126"/>
                <a:gd name="T13" fmla="*/ 65 h 156"/>
                <a:gd name="T14" fmla="*/ 0 w 126"/>
                <a:gd name="T15" fmla="*/ 60 h 156"/>
                <a:gd name="T16" fmla="*/ 13 w 126"/>
                <a:gd name="T1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56">
                  <a:moveTo>
                    <a:pt x="13" y="0"/>
                  </a:moveTo>
                  <a:cubicBezTo>
                    <a:pt x="5" y="56"/>
                    <a:pt x="5" y="56"/>
                    <a:pt x="5" y="56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5" y="70"/>
                    <a:pt x="85" y="139"/>
                    <a:pt x="126" y="156"/>
                  </a:cubicBezTo>
                  <a:cubicBezTo>
                    <a:pt x="126" y="156"/>
                    <a:pt x="81" y="133"/>
                    <a:pt x="7" y="80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3" y="60"/>
                    <a:pt x="0" y="60"/>
                  </a:cubicBezTo>
                  <a:cubicBezTo>
                    <a:pt x="0" y="60"/>
                    <a:pt x="2" y="18"/>
                    <a:pt x="13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5" name="Freeform 784"/>
            <p:cNvSpPr>
              <a:spLocks/>
            </p:cNvSpPr>
            <p:nvPr/>
          </p:nvSpPr>
          <p:spPr bwMode="auto">
            <a:xfrm>
              <a:off x="2217" y="1617"/>
              <a:ext cx="16" cy="17"/>
            </a:xfrm>
            <a:custGeom>
              <a:avLst/>
              <a:gdLst>
                <a:gd name="T0" fmla="*/ 3 w 15"/>
                <a:gd name="T1" fmla="*/ 15 h 17"/>
                <a:gd name="T2" fmla="*/ 12 w 15"/>
                <a:gd name="T3" fmla="*/ 12 h 17"/>
                <a:gd name="T4" fmla="*/ 12 w 15"/>
                <a:gd name="T5" fmla="*/ 2 h 17"/>
                <a:gd name="T6" fmla="*/ 3 w 15"/>
                <a:gd name="T7" fmla="*/ 5 h 17"/>
                <a:gd name="T8" fmla="*/ 3 w 15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3" y="15"/>
                  </a:moveTo>
                  <a:cubicBezTo>
                    <a:pt x="5" y="17"/>
                    <a:pt x="10" y="15"/>
                    <a:pt x="12" y="12"/>
                  </a:cubicBezTo>
                  <a:cubicBezTo>
                    <a:pt x="15" y="8"/>
                    <a:pt x="15" y="4"/>
                    <a:pt x="12" y="2"/>
                  </a:cubicBezTo>
                  <a:cubicBezTo>
                    <a:pt x="10" y="0"/>
                    <a:pt x="6" y="2"/>
                    <a:pt x="3" y="5"/>
                  </a:cubicBezTo>
                  <a:cubicBezTo>
                    <a:pt x="1" y="9"/>
                    <a:pt x="0" y="13"/>
                    <a:pt x="3" y="15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6" name="Freeform 785"/>
            <p:cNvSpPr>
              <a:spLocks/>
            </p:cNvSpPr>
            <p:nvPr/>
          </p:nvSpPr>
          <p:spPr bwMode="auto">
            <a:xfrm>
              <a:off x="2202" y="1633"/>
              <a:ext cx="17" cy="17"/>
            </a:xfrm>
            <a:custGeom>
              <a:avLst/>
              <a:gdLst>
                <a:gd name="T0" fmla="*/ 3 w 16"/>
                <a:gd name="T1" fmla="*/ 14 h 16"/>
                <a:gd name="T2" fmla="*/ 12 w 16"/>
                <a:gd name="T3" fmla="*/ 12 h 16"/>
                <a:gd name="T4" fmla="*/ 14 w 16"/>
                <a:gd name="T5" fmla="*/ 3 h 16"/>
                <a:gd name="T6" fmla="*/ 4 w 16"/>
                <a:gd name="T7" fmla="*/ 4 h 16"/>
                <a:gd name="T8" fmla="*/ 3 w 16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14"/>
                  </a:moveTo>
                  <a:cubicBezTo>
                    <a:pt x="5" y="16"/>
                    <a:pt x="9" y="15"/>
                    <a:pt x="12" y="12"/>
                  </a:cubicBezTo>
                  <a:cubicBezTo>
                    <a:pt x="15" y="9"/>
                    <a:pt x="16" y="5"/>
                    <a:pt x="14" y="3"/>
                  </a:cubicBezTo>
                  <a:cubicBezTo>
                    <a:pt x="12" y="0"/>
                    <a:pt x="8" y="1"/>
                    <a:pt x="4" y="4"/>
                  </a:cubicBezTo>
                  <a:cubicBezTo>
                    <a:pt x="1" y="8"/>
                    <a:pt x="0" y="12"/>
                    <a:pt x="3" y="14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7" name="Freeform 786"/>
            <p:cNvSpPr>
              <a:spLocks/>
            </p:cNvSpPr>
            <p:nvPr/>
          </p:nvSpPr>
          <p:spPr bwMode="auto">
            <a:xfrm>
              <a:off x="2211" y="1624"/>
              <a:ext cx="28" cy="36"/>
            </a:xfrm>
            <a:custGeom>
              <a:avLst/>
              <a:gdLst>
                <a:gd name="T0" fmla="*/ 27 w 27"/>
                <a:gd name="T1" fmla="*/ 0 h 34"/>
                <a:gd name="T2" fmla="*/ 0 w 27"/>
                <a:gd name="T3" fmla="*/ 34 h 34"/>
                <a:gd name="T4" fmla="*/ 27 w 27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4">
                  <a:moveTo>
                    <a:pt x="27" y="0"/>
                  </a:moveTo>
                  <a:cubicBezTo>
                    <a:pt x="27" y="0"/>
                    <a:pt x="6" y="28"/>
                    <a:pt x="0" y="34"/>
                  </a:cubicBezTo>
                  <a:cubicBezTo>
                    <a:pt x="0" y="34"/>
                    <a:pt x="18" y="9"/>
                    <a:pt x="27" y="0"/>
                  </a:cubicBezTo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8" name="Freeform 787"/>
            <p:cNvSpPr>
              <a:spLocks/>
            </p:cNvSpPr>
            <p:nvPr/>
          </p:nvSpPr>
          <p:spPr bwMode="auto">
            <a:xfrm>
              <a:off x="2333" y="1564"/>
              <a:ext cx="128" cy="116"/>
            </a:xfrm>
            <a:custGeom>
              <a:avLst/>
              <a:gdLst>
                <a:gd name="T0" fmla="*/ 107 w 122"/>
                <a:gd name="T1" fmla="*/ 46 h 111"/>
                <a:gd name="T2" fmla="*/ 68 w 122"/>
                <a:gd name="T3" fmla="*/ 8 h 111"/>
                <a:gd name="T4" fmla="*/ 45 w 122"/>
                <a:gd name="T5" fmla="*/ 12 h 111"/>
                <a:gd name="T6" fmla="*/ 70 w 122"/>
                <a:gd name="T7" fmla="*/ 48 h 111"/>
                <a:gd name="T8" fmla="*/ 36 w 122"/>
                <a:gd name="T9" fmla="*/ 34 h 111"/>
                <a:gd name="T10" fmla="*/ 6 w 122"/>
                <a:gd name="T11" fmla="*/ 45 h 111"/>
                <a:gd name="T12" fmla="*/ 41 w 122"/>
                <a:gd name="T13" fmla="*/ 63 h 111"/>
                <a:gd name="T14" fmla="*/ 58 w 122"/>
                <a:gd name="T15" fmla="*/ 75 h 111"/>
                <a:gd name="T16" fmla="*/ 13 w 122"/>
                <a:gd name="T17" fmla="*/ 74 h 111"/>
                <a:gd name="T18" fmla="*/ 19 w 122"/>
                <a:gd name="T19" fmla="*/ 96 h 111"/>
                <a:gd name="T20" fmla="*/ 60 w 122"/>
                <a:gd name="T21" fmla="*/ 101 h 111"/>
                <a:gd name="T22" fmla="*/ 105 w 122"/>
                <a:gd name="T23" fmla="*/ 103 h 111"/>
                <a:gd name="T24" fmla="*/ 107 w 122"/>
                <a:gd name="T25" fmla="*/ 4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11">
                  <a:moveTo>
                    <a:pt x="107" y="46"/>
                  </a:moveTo>
                  <a:cubicBezTo>
                    <a:pt x="107" y="46"/>
                    <a:pt x="86" y="15"/>
                    <a:pt x="68" y="8"/>
                  </a:cubicBezTo>
                  <a:cubicBezTo>
                    <a:pt x="50" y="0"/>
                    <a:pt x="40" y="3"/>
                    <a:pt x="45" y="12"/>
                  </a:cubicBezTo>
                  <a:cubicBezTo>
                    <a:pt x="51" y="22"/>
                    <a:pt x="69" y="37"/>
                    <a:pt x="70" y="48"/>
                  </a:cubicBezTo>
                  <a:cubicBezTo>
                    <a:pt x="70" y="48"/>
                    <a:pt x="54" y="37"/>
                    <a:pt x="36" y="34"/>
                  </a:cubicBezTo>
                  <a:cubicBezTo>
                    <a:pt x="19" y="31"/>
                    <a:pt x="6" y="37"/>
                    <a:pt x="6" y="45"/>
                  </a:cubicBezTo>
                  <a:cubicBezTo>
                    <a:pt x="7" y="53"/>
                    <a:pt x="31" y="59"/>
                    <a:pt x="41" y="63"/>
                  </a:cubicBezTo>
                  <a:cubicBezTo>
                    <a:pt x="51" y="66"/>
                    <a:pt x="58" y="75"/>
                    <a:pt x="58" y="75"/>
                  </a:cubicBezTo>
                  <a:cubicBezTo>
                    <a:pt x="58" y="75"/>
                    <a:pt x="27" y="62"/>
                    <a:pt x="13" y="74"/>
                  </a:cubicBezTo>
                  <a:cubicBezTo>
                    <a:pt x="0" y="85"/>
                    <a:pt x="8" y="96"/>
                    <a:pt x="19" y="96"/>
                  </a:cubicBezTo>
                  <a:cubicBezTo>
                    <a:pt x="31" y="95"/>
                    <a:pt x="53" y="99"/>
                    <a:pt x="60" y="101"/>
                  </a:cubicBezTo>
                  <a:cubicBezTo>
                    <a:pt x="68" y="103"/>
                    <a:pt x="97" y="111"/>
                    <a:pt x="105" y="103"/>
                  </a:cubicBezTo>
                  <a:cubicBezTo>
                    <a:pt x="113" y="95"/>
                    <a:pt x="122" y="57"/>
                    <a:pt x="107" y="46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9" name="Freeform 788"/>
            <p:cNvSpPr>
              <a:spLocks/>
            </p:cNvSpPr>
            <p:nvPr/>
          </p:nvSpPr>
          <p:spPr bwMode="auto">
            <a:xfrm>
              <a:off x="2221" y="976"/>
              <a:ext cx="306" cy="350"/>
            </a:xfrm>
            <a:custGeom>
              <a:avLst/>
              <a:gdLst>
                <a:gd name="T0" fmla="*/ 122 w 292"/>
                <a:gd name="T1" fmla="*/ 12 h 334"/>
                <a:gd name="T2" fmla="*/ 7 w 292"/>
                <a:gd name="T3" fmla="*/ 279 h 334"/>
                <a:gd name="T4" fmla="*/ 162 w 292"/>
                <a:gd name="T5" fmla="*/ 329 h 334"/>
                <a:gd name="T6" fmla="*/ 270 w 292"/>
                <a:gd name="T7" fmla="*/ 202 h 334"/>
                <a:gd name="T8" fmla="*/ 268 w 292"/>
                <a:gd name="T9" fmla="*/ 13 h 334"/>
                <a:gd name="T10" fmla="*/ 122 w 292"/>
                <a:gd name="T11" fmla="*/ 1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2" h="334">
                  <a:moveTo>
                    <a:pt x="122" y="12"/>
                  </a:moveTo>
                  <a:cubicBezTo>
                    <a:pt x="122" y="12"/>
                    <a:pt x="0" y="262"/>
                    <a:pt x="7" y="279"/>
                  </a:cubicBezTo>
                  <a:cubicBezTo>
                    <a:pt x="14" y="296"/>
                    <a:pt x="145" y="334"/>
                    <a:pt x="162" y="329"/>
                  </a:cubicBezTo>
                  <a:cubicBezTo>
                    <a:pt x="179" y="324"/>
                    <a:pt x="248" y="245"/>
                    <a:pt x="270" y="202"/>
                  </a:cubicBezTo>
                  <a:cubicBezTo>
                    <a:pt x="292" y="159"/>
                    <a:pt x="289" y="26"/>
                    <a:pt x="268" y="13"/>
                  </a:cubicBezTo>
                  <a:cubicBezTo>
                    <a:pt x="248" y="0"/>
                    <a:pt x="122" y="12"/>
                    <a:pt x="122" y="12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0" name="Freeform 789"/>
            <p:cNvSpPr>
              <a:spLocks/>
            </p:cNvSpPr>
            <p:nvPr/>
          </p:nvSpPr>
          <p:spPr bwMode="auto">
            <a:xfrm>
              <a:off x="2284" y="839"/>
              <a:ext cx="395" cy="468"/>
            </a:xfrm>
            <a:custGeom>
              <a:avLst/>
              <a:gdLst>
                <a:gd name="T0" fmla="*/ 76 w 377"/>
                <a:gd name="T1" fmla="*/ 163 h 447"/>
                <a:gd name="T2" fmla="*/ 4 w 377"/>
                <a:gd name="T3" fmla="*/ 124 h 447"/>
                <a:gd name="T4" fmla="*/ 41 w 377"/>
                <a:gd name="T5" fmla="*/ 125 h 447"/>
                <a:gd name="T6" fmla="*/ 60 w 377"/>
                <a:gd name="T7" fmla="*/ 24 h 447"/>
                <a:gd name="T8" fmla="*/ 132 w 377"/>
                <a:gd name="T9" fmla="*/ 26 h 447"/>
                <a:gd name="T10" fmla="*/ 114 w 377"/>
                <a:gd name="T11" fmla="*/ 59 h 447"/>
                <a:gd name="T12" fmla="*/ 230 w 377"/>
                <a:gd name="T13" fmla="*/ 61 h 447"/>
                <a:gd name="T14" fmla="*/ 199 w 377"/>
                <a:gd name="T15" fmla="*/ 90 h 447"/>
                <a:gd name="T16" fmla="*/ 301 w 377"/>
                <a:gd name="T17" fmla="*/ 151 h 447"/>
                <a:gd name="T18" fmla="*/ 362 w 377"/>
                <a:gd name="T19" fmla="*/ 161 h 447"/>
                <a:gd name="T20" fmla="*/ 343 w 377"/>
                <a:gd name="T21" fmla="*/ 178 h 447"/>
                <a:gd name="T22" fmla="*/ 361 w 377"/>
                <a:gd name="T23" fmla="*/ 222 h 447"/>
                <a:gd name="T24" fmla="*/ 310 w 377"/>
                <a:gd name="T25" fmla="*/ 208 h 447"/>
                <a:gd name="T26" fmla="*/ 217 w 377"/>
                <a:gd name="T27" fmla="*/ 357 h 447"/>
                <a:gd name="T28" fmla="*/ 240 w 377"/>
                <a:gd name="T29" fmla="*/ 421 h 447"/>
                <a:gd name="T30" fmla="*/ 207 w 377"/>
                <a:gd name="T31" fmla="*/ 397 h 447"/>
                <a:gd name="T32" fmla="*/ 204 w 377"/>
                <a:gd name="T33" fmla="*/ 445 h 447"/>
                <a:gd name="T34" fmla="*/ 164 w 377"/>
                <a:gd name="T35" fmla="*/ 399 h 447"/>
                <a:gd name="T36" fmla="*/ 210 w 377"/>
                <a:gd name="T37" fmla="*/ 333 h 447"/>
                <a:gd name="T38" fmla="*/ 212 w 377"/>
                <a:gd name="T39" fmla="*/ 199 h 447"/>
                <a:gd name="T40" fmla="*/ 137 w 377"/>
                <a:gd name="T41" fmla="*/ 201 h 447"/>
                <a:gd name="T42" fmla="*/ 161 w 377"/>
                <a:gd name="T43" fmla="*/ 181 h 447"/>
                <a:gd name="T44" fmla="*/ 62 w 377"/>
                <a:gd name="T45" fmla="*/ 185 h 447"/>
                <a:gd name="T46" fmla="*/ 76 w 377"/>
                <a:gd name="T47" fmla="*/ 163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7" h="447">
                  <a:moveTo>
                    <a:pt x="76" y="163"/>
                  </a:moveTo>
                  <a:cubicBezTo>
                    <a:pt x="76" y="163"/>
                    <a:pt x="9" y="167"/>
                    <a:pt x="4" y="124"/>
                  </a:cubicBezTo>
                  <a:cubicBezTo>
                    <a:pt x="0" y="82"/>
                    <a:pt x="41" y="125"/>
                    <a:pt x="41" y="125"/>
                  </a:cubicBezTo>
                  <a:cubicBezTo>
                    <a:pt x="41" y="125"/>
                    <a:pt x="22" y="48"/>
                    <a:pt x="60" y="24"/>
                  </a:cubicBezTo>
                  <a:cubicBezTo>
                    <a:pt x="99" y="0"/>
                    <a:pt x="128" y="14"/>
                    <a:pt x="132" y="26"/>
                  </a:cubicBezTo>
                  <a:cubicBezTo>
                    <a:pt x="136" y="37"/>
                    <a:pt x="114" y="59"/>
                    <a:pt x="114" y="59"/>
                  </a:cubicBezTo>
                  <a:cubicBezTo>
                    <a:pt x="114" y="59"/>
                    <a:pt x="217" y="29"/>
                    <a:pt x="230" y="61"/>
                  </a:cubicBezTo>
                  <a:cubicBezTo>
                    <a:pt x="243" y="92"/>
                    <a:pt x="199" y="90"/>
                    <a:pt x="199" y="90"/>
                  </a:cubicBezTo>
                  <a:cubicBezTo>
                    <a:pt x="199" y="90"/>
                    <a:pt x="278" y="97"/>
                    <a:pt x="301" y="151"/>
                  </a:cubicBezTo>
                  <a:cubicBezTo>
                    <a:pt x="301" y="151"/>
                    <a:pt x="358" y="144"/>
                    <a:pt x="362" y="161"/>
                  </a:cubicBezTo>
                  <a:cubicBezTo>
                    <a:pt x="366" y="178"/>
                    <a:pt x="343" y="178"/>
                    <a:pt x="343" y="178"/>
                  </a:cubicBezTo>
                  <a:cubicBezTo>
                    <a:pt x="343" y="178"/>
                    <a:pt x="377" y="212"/>
                    <a:pt x="361" y="222"/>
                  </a:cubicBezTo>
                  <a:cubicBezTo>
                    <a:pt x="344" y="233"/>
                    <a:pt x="310" y="208"/>
                    <a:pt x="310" y="208"/>
                  </a:cubicBezTo>
                  <a:cubicBezTo>
                    <a:pt x="310" y="208"/>
                    <a:pt x="285" y="322"/>
                    <a:pt x="217" y="357"/>
                  </a:cubicBezTo>
                  <a:cubicBezTo>
                    <a:pt x="217" y="357"/>
                    <a:pt x="257" y="410"/>
                    <a:pt x="240" y="421"/>
                  </a:cubicBezTo>
                  <a:cubicBezTo>
                    <a:pt x="223" y="431"/>
                    <a:pt x="207" y="397"/>
                    <a:pt x="207" y="397"/>
                  </a:cubicBezTo>
                  <a:cubicBezTo>
                    <a:pt x="207" y="397"/>
                    <a:pt x="225" y="443"/>
                    <a:pt x="204" y="445"/>
                  </a:cubicBezTo>
                  <a:cubicBezTo>
                    <a:pt x="183" y="447"/>
                    <a:pt x="159" y="416"/>
                    <a:pt x="164" y="399"/>
                  </a:cubicBezTo>
                  <a:cubicBezTo>
                    <a:pt x="168" y="383"/>
                    <a:pt x="210" y="333"/>
                    <a:pt x="210" y="333"/>
                  </a:cubicBezTo>
                  <a:cubicBezTo>
                    <a:pt x="210" y="333"/>
                    <a:pt x="154" y="282"/>
                    <a:pt x="212" y="199"/>
                  </a:cubicBezTo>
                  <a:cubicBezTo>
                    <a:pt x="212" y="199"/>
                    <a:pt x="145" y="216"/>
                    <a:pt x="137" y="201"/>
                  </a:cubicBezTo>
                  <a:cubicBezTo>
                    <a:pt x="129" y="185"/>
                    <a:pt x="161" y="181"/>
                    <a:pt x="161" y="181"/>
                  </a:cubicBezTo>
                  <a:cubicBezTo>
                    <a:pt x="161" y="181"/>
                    <a:pt x="74" y="198"/>
                    <a:pt x="62" y="185"/>
                  </a:cubicBezTo>
                  <a:cubicBezTo>
                    <a:pt x="49" y="172"/>
                    <a:pt x="76" y="163"/>
                    <a:pt x="76" y="163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1" name="Freeform 790"/>
            <p:cNvSpPr>
              <a:spLocks/>
            </p:cNvSpPr>
            <p:nvPr/>
          </p:nvSpPr>
          <p:spPr bwMode="auto">
            <a:xfrm>
              <a:off x="2455" y="1162"/>
              <a:ext cx="119" cy="121"/>
            </a:xfrm>
            <a:custGeom>
              <a:avLst/>
              <a:gdLst>
                <a:gd name="T0" fmla="*/ 27 w 114"/>
                <a:gd name="T1" fmla="*/ 37 h 116"/>
                <a:gd name="T2" fmla="*/ 78 w 114"/>
                <a:gd name="T3" fmla="*/ 12 h 116"/>
                <a:gd name="T4" fmla="*/ 97 w 114"/>
                <a:gd name="T5" fmla="*/ 81 h 116"/>
                <a:gd name="T6" fmla="*/ 31 w 114"/>
                <a:gd name="T7" fmla="*/ 95 h 116"/>
                <a:gd name="T8" fmla="*/ 27 w 114"/>
                <a:gd name="T9" fmla="*/ 3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6">
                  <a:moveTo>
                    <a:pt x="27" y="37"/>
                  </a:moveTo>
                  <a:cubicBezTo>
                    <a:pt x="27" y="37"/>
                    <a:pt x="59" y="0"/>
                    <a:pt x="78" y="12"/>
                  </a:cubicBezTo>
                  <a:cubicBezTo>
                    <a:pt x="98" y="24"/>
                    <a:pt x="114" y="61"/>
                    <a:pt x="97" y="81"/>
                  </a:cubicBezTo>
                  <a:cubicBezTo>
                    <a:pt x="81" y="101"/>
                    <a:pt x="63" y="116"/>
                    <a:pt x="31" y="95"/>
                  </a:cubicBezTo>
                  <a:cubicBezTo>
                    <a:pt x="0" y="73"/>
                    <a:pt x="27" y="37"/>
                    <a:pt x="27" y="37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2" name="Freeform 791"/>
            <p:cNvSpPr>
              <a:spLocks/>
            </p:cNvSpPr>
            <p:nvPr/>
          </p:nvSpPr>
          <p:spPr bwMode="auto">
            <a:xfrm>
              <a:off x="2299" y="1092"/>
              <a:ext cx="73" cy="62"/>
            </a:xfrm>
            <a:custGeom>
              <a:avLst/>
              <a:gdLst>
                <a:gd name="T0" fmla="*/ 70 w 70"/>
                <a:gd name="T1" fmla="*/ 0 h 60"/>
                <a:gd name="T2" fmla="*/ 44 w 70"/>
                <a:gd name="T3" fmla="*/ 40 h 60"/>
                <a:gd name="T4" fmla="*/ 16 w 70"/>
                <a:gd name="T5" fmla="*/ 28 h 60"/>
                <a:gd name="T6" fmla="*/ 33 w 70"/>
                <a:gd name="T7" fmla="*/ 60 h 60"/>
                <a:gd name="T8" fmla="*/ 5 w 70"/>
                <a:gd name="T9" fmla="*/ 33 h 60"/>
                <a:gd name="T10" fmla="*/ 37 w 70"/>
                <a:gd name="T11" fmla="*/ 25 h 60"/>
                <a:gd name="T12" fmla="*/ 70 w 70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0">
                  <a:moveTo>
                    <a:pt x="70" y="0"/>
                  </a:moveTo>
                  <a:cubicBezTo>
                    <a:pt x="70" y="0"/>
                    <a:pt x="52" y="43"/>
                    <a:pt x="44" y="40"/>
                  </a:cubicBezTo>
                  <a:cubicBezTo>
                    <a:pt x="37" y="36"/>
                    <a:pt x="26" y="21"/>
                    <a:pt x="16" y="28"/>
                  </a:cubicBezTo>
                  <a:cubicBezTo>
                    <a:pt x="6" y="36"/>
                    <a:pt x="11" y="53"/>
                    <a:pt x="33" y="60"/>
                  </a:cubicBezTo>
                  <a:cubicBezTo>
                    <a:pt x="33" y="60"/>
                    <a:pt x="0" y="54"/>
                    <a:pt x="5" y="33"/>
                  </a:cubicBezTo>
                  <a:cubicBezTo>
                    <a:pt x="9" y="12"/>
                    <a:pt x="31" y="18"/>
                    <a:pt x="37" y="25"/>
                  </a:cubicBezTo>
                  <a:cubicBezTo>
                    <a:pt x="43" y="31"/>
                    <a:pt x="57" y="22"/>
                    <a:pt x="70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3" name="Freeform 792"/>
            <p:cNvSpPr>
              <a:spLocks/>
            </p:cNvSpPr>
            <p:nvPr/>
          </p:nvSpPr>
          <p:spPr bwMode="auto">
            <a:xfrm>
              <a:off x="2393" y="1106"/>
              <a:ext cx="54" cy="34"/>
            </a:xfrm>
            <a:custGeom>
              <a:avLst/>
              <a:gdLst>
                <a:gd name="T0" fmla="*/ 0 w 51"/>
                <a:gd name="T1" fmla="*/ 0 h 32"/>
                <a:gd name="T2" fmla="*/ 51 w 51"/>
                <a:gd name="T3" fmla="*/ 5 h 32"/>
                <a:gd name="T4" fmla="*/ 17 w 51"/>
                <a:gd name="T5" fmla="*/ 9 h 32"/>
                <a:gd name="T6" fmla="*/ 43 w 51"/>
                <a:gd name="T7" fmla="*/ 32 h 32"/>
                <a:gd name="T8" fmla="*/ 0 w 51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2">
                  <a:moveTo>
                    <a:pt x="0" y="0"/>
                  </a:moveTo>
                  <a:cubicBezTo>
                    <a:pt x="0" y="0"/>
                    <a:pt x="42" y="0"/>
                    <a:pt x="51" y="5"/>
                  </a:cubicBezTo>
                  <a:cubicBezTo>
                    <a:pt x="51" y="5"/>
                    <a:pt x="26" y="7"/>
                    <a:pt x="17" y="9"/>
                  </a:cubicBezTo>
                  <a:cubicBezTo>
                    <a:pt x="17" y="9"/>
                    <a:pt x="42" y="24"/>
                    <a:pt x="43" y="32"/>
                  </a:cubicBezTo>
                  <a:cubicBezTo>
                    <a:pt x="43" y="32"/>
                    <a:pt x="7" y="18"/>
                    <a:pt x="0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4" name="Freeform 793"/>
            <p:cNvSpPr>
              <a:spLocks/>
            </p:cNvSpPr>
            <p:nvPr/>
          </p:nvSpPr>
          <p:spPr bwMode="auto">
            <a:xfrm>
              <a:off x="2399" y="1056"/>
              <a:ext cx="49" cy="28"/>
            </a:xfrm>
            <a:custGeom>
              <a:avLst/>
              <a:gdLst>
                <a:gd name="T0" fmla="*/ 0 w 46"/>
                <a:gd name="T1" fmla="*/ 27 h 27"/>
                <a:gd name="T2" fmla="*/ 46 w 46"/>
                <a:gd name="T3" fmla="*/ 21 h 27"/>
                <a:gd name="T4" fmla="*/ 0 w 46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7">
                  <a:moveTo>
                    <a:pt x="0" y="27"/>
                  </a:moveTo>
                  <a:cubicBezTo>
                    <a:pt x="0" y="27"/>
                    <a:pt x="22" y="0"/>
                    <a:pt x="46" y="21"/>
                  </a:cubicBezTo>
                  <a:cubicBezTo>
                    <a:pt x="46" y="21"/>
                    <a:pt x="20" y="20"/>
                    <a:pt x="0" y="27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5" name="Freeform 794"/>
            <p:cNvSpPr>
              <a:spLocks/>
            </p:cNvSpPr>
            <p:nvPr/>
          </p:nvSpPr>
          <p:spPr bwMode="auto">
            <a:xfrm>
              <a:off x="2340" y="1028"/>
              <a:ext cx="33" cy="21"/>
            </a:xfrm>
            <a:custGeom>
              <a:avLst/>
              <a:gdLst>
                <a:gd name="T0" fmla="*/ 0 w 32"/>
                <a:gd name="T1" fmla="*/ 10 h 20"/>
                <a:gd name="T2" fmla="*/ 32 w 32"/>
                <a:gd name="T3" fmla="*/ 20 h 20"/>
                <a:gd name="T4" fmla="*/ 0 w 32"/>
                <a:gd name="T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0">
                  <a:moveTo>
                    <a:pt x="0" y="10"/>
                  </a:moveTo>
                  <a:cubicBezTo>
                    <a:pt x="0" y="10"/>
                    <a:pt x="28" y="0"/>
                    <a:pt x="32" y="20"/>
                  </a:cubicBezTo>
                  <a:cubicBezTo>
                    <a:pt x="32" y="20"/>
                    <a:pt x="13" y="11"/>
                    <a:pt x="0" y="1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6" name="Freeform 795"/>
            <p:cNvSpPr>
              <a:spLocks/>
            </p:cNvSpPr>
            <p:nvPr/>
          </p:nvSpPr>
          <p:spPr bwMode="auto">
            <a:xfrm>
              <a:off x="2294" y="1190"/>
              <a:ext cx="143" cy="101"/>
            </a:xfrm>
            <a:custGeom>
              <a:avLst/>
              <a:gdLst>
                <a:gd name="T0" fmla="*/ 0 w 137"/>
                <a:gd name="T1" fmla="*/ 0 h 96"/>
                <a:gd name="T2" fmla="*/ 38 w 137"/>
                <a:gd name="T3" fmla="*/ 96 h 96"/>
                <a:gd name="T4" fmla="*/ 118 w 137"/>
                <a:gd name="T5" fmla="*/ 38 h 96"/>
                <a:gd name="T6" fmla="*/ 137 w 137"/>
                <a:gd name="T7" fmla="*/ 3 h 96"/>
                <a:gd name="T8" fmla="*/ 0 w 137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cubicBezTo>
                    <a:pt x="0" y="0"/>
                    <a:pt x="5" y="78"/>
                    <a:pt x="38" y="96"/>
                  </a:cubicBezTo>
                  <a:cubicBezTo>
                    <a:pt x="45" y="48"/>
                    <a:pt x="97" y="39"/>
                    <a:pt x="118" y="38"/>
                  </a:cubicBezTo>
                  <a:cubicBezTo>
                    <a:pt x="129" y="19"/>
                    <a:pt x="137" y="3"/>
                    <a:pt x="137" y="3"/>
                  </a:cubicBezTo>
                  <a:cubicBezTo>
                    <a:pt x="106" y="7"/>
                    <a:pt x="0" y="0"/>
                    <a:pt x="0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7" name="Freeform 796"/>
            <p:cNvSpPr>
              <a:spLocks/>
            </p:cNvSpPr>
            <p:nvPr/>
          </p:nvSpPr>
          <p:spPr bwMode="auto">
            <a:xfrm>
              <a:off x="2333" y="1230"/>
              <a:ext cx="84" cy="68"/>
            </a:xfrm>
            <a:custGeom>
              <a:avLst/>
              <a:gdLst>
                <a:gd name="T0" fmla="*/ 0 w 80"/>
                <a:gd name="T1" fmla="*/ 58 h 65"/>
                <a:gd name="T2" fmla="*/ 9 w 80"/>
                <a:gd name="T3" fmla="*/ 61 h 65"/>
                <a:gd name="T4" fmla="*/ 80 w 80"/>
                <a:gd name="T5" fmla="*/ 0 h 65"/>
                <a:gd name="T6" fmla="*/ 0 w 80"/>
                <a:gd name="T7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65">
                  <a:moveTo>
                    <a:pt x="0" y="58"/>
                  </a:moveTo>
                  <a:cubicBezTo>
                    <a:pt x="3" y="59"/>
                    <a:pt x="6" y="60"/>
                    <a:pt x="9" y="61"/>
                  </a:cubicBezTo>
                  <a:cubicBezTo>
                    <a:pt x="35" y="65"/>
                    <a:pt x="62" y="29"/>
                    <a:pt x="80" y="0"/>
                  </a:cubicBezTo>
                  <a:cubicBezTo>
                    <a:pt x="59" y="1"/>
                    <a:pt x="7" y="10"/>
                    <a:pt x="0" y="58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8" name="Freeform 797"/>
            <p:cNvSpPr>
              <a:spLocks/>
            </p:cNvSpPr>
            <p:nvPr/>
          </p:nvSpPr>
          <p:spPr bwMode="auto">
            <a:xfrm>
              <a:off x="1972" y="1042"/>
              <a:ext cx="89" cy="83"/>
            </a:xfrm>
            <a:custGeom>
              <a:avLst/>
              <a:gdLst>
                <a:gd name="T0" fmla="*/ 33 w 85"/>
                <a:gd name="T1" fmla="*/ 79 h 79"/>
                <a:gd name="T2" fmla="*/ 2 w 85"/>
                <a:gd name="T3" fmla="*/ 16 h 79"/>
                <a:gd name="T4" fmla="*/ 68 w 85"/>
                <a:gd name="T5" fmla="*/ 15 h 79"/>
                <a:gd name="T6" fmla="*/ 71 w 85"/>
                <a:gd name="T7" fmla="*/ 79 h 79"/>
                <a:gd name="T8" fmla="*/ 33 w 85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9">
                  <a:moveTo>
                    <a:pt x="33" y="79"/>
                  </a:moveTo>
                  <a:cubicBezTo>
                    <a:pt x="33" y="79"/>
                    <a:pt x="3" y="32"/>
                    <a:pt x="2" y="16"/>
                  </a:cubicBezTo>
                  <a:cubicBezTo>
                    <a:pt x="0" y="0"/>
                    <a:pt x="52" y="4"/>
                    <a:pt x="68" y="15"/>
                  </a:cubicBezTo>
                  <a:cubicBezTo>
                    <a:pt x="85" y="27"/>
                    <a:pt x="71" y="79"/>
                    <a:pt x="71" y="79"/>
                  </a:cubicBezTo>
                  <a:cubicBezTo>
                    <a:pt x="71" y="79"/>
                    <a:pt x="55" y="73"/>
                    <a:pt x="33" y="79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9" name="Freeform 798"/>
            <p:cNvSpPr>
              <a:spLocks/>
            </p:cNvSpPr>
            <p:nvPr/>
          </p:nvSpPr>
          <p:spPr bwMode="auto">
            <a:xfrm>
              <a:off x="1719" y="905"/>
              <a:ext cx="281" cy="201"/>
            </a:xfrm>
            <a:custGeom>
              <a:avLst/>
              <a:gdLst>
                <a:gd name="T0" fmla="*/ 28 w 281"/>
                <a:gd name="T1" fmla="*/ 0 h 201"/>
                <a:gd name="T2" fmla="*/ 281 w 281"/>
                <a:gd name="T3" fmla="*/ 61 h 201"/>
                <a:gd name="T4" fmla="*/ 249 w 281"/>
                <a:gd name="T5" fmla="*/ 201 h 201"/>
                <a:gd name="T6" fmla="*/ 0 w 281"/>
                <a:gd name="T7" fmla="*/ 173 h 201"/>
                <a:gd name="T8" fmla="*/ 28 w 281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01">
                  <a:moveTo>
                    <a:pt x="28" y="0"/>
                  </a:moveTo>
                  <a:lnTo>
                    <a:pt x="281" y="61"/>
                  </a:lnTo>
                  <a:lnTo>
                    <a:pt x="249" y="201"/>
                  </a:lnTo>
                  <a:lnTo>
                    <a:pt x="0" y="17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0" name="Freeform 799"/>
            <p:cNvSpPr>
              <a:spLocks/>
            </p:cNvSpPr>
            <p:nvPr/>
          </p:nvSpPr>
          <p:spPr bwMode="auto">
            <a:xfrm>
              <a:off x="1754" y="929"/>
              <a:ext cx="216" cy="115"/>
            </a:xfrm>
            <a:custGeom>
              <a:avLst/>
              <a:gdLst>
                <a:gd name="T0" fmla="*/ 18 w 216"/>
                <a:gd name="T1" fmla="*/ 0 h 115"/>
                <a:gd name="T2" fmla="*/ 216 w 216"/>
                <a:gd name="T3" fmla="*/ 38 h 115"/>
                <a:gd name="T4" fmla="*/ 205 w 216"/>
                <a:gd name="T5" fmla="*/ 115 h 115"/>
                <a:gd name="T6" fmla="*/ 0 w 216"/>
                <a:gd name="T7" fmla="*/ 90 h 115"/>
                <a:gd name="T8" fmla="*/ 18 w 216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15">
                  <a:moveTo>
                    <a:pt x="18" y="0"/>
                  </a:moveTo>
                  <a:lnTo>
                    <a:pt x="216" y="38"/>
                  </a:lnTo>
                  <a:lnTo>
                    <a:pt x="205" y="115"/>
                  </a:lnTo>
                  <a:lnTo>
                    <a:pt x="0" y="9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1" name="Freeform 800"/>
            <p:cNvSpPr>
              <a:spLocks/>
            </p:cNvSpPr>
            <p:nvPr/>
          </p:nvSpPr>
          <p:spPr bwMode="auto">
            <a:xfrm>
              <a:off x="2150" y="1064"/>
              <a:ext cx="153" cy="43"/>
            </a:xfrm>
            <a:custGeom>
              <a:avLst/>
              <a:gdLst>
                <a:gd name="T0" fmla="*/ 0 w 153"/>
                <a:gd name="T1" fmla="*/ 2 h 43"/>
                <a:gd name="T2" fmla="*/ 148 w 153"/>
                <a:gd name="T3" fmla="*/ 0 h 43"/>
                <a:gd name="T4" fmla="*/ 153 w 153"/>
                <a:gd name="T5" fmla="*/ 39 h 43"/>
                <a:gd name="T6" fmla="*/ 16 w 153"/>
                <a:gd name="T7" fmla="*/ 43 h 43"/>
                <a:gd name="T8" fmla="*/ 0 w 153"/>
                <a:gd name="T9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43">
                  <a:moveTo>
                    <a:pt x="0" y="2"/>
                  </a:moveTo>
                  <a:lnTo>
                    <a:pt x="148" y="0"/>
                  </a:lnTo>
                  <a:lnTo>
                    <a:pt x="153" y="39"/>
                  </a:lnTo>
                  <a:lnTo>
                    <a:pt x="16" y="4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2" name="Freeform 801"/>
            <p:cNvSpPr>
              <a:spLocks/>
            </p:cNvSpPr>
            <p:nvPr/>
          </p:nvSpPr>
          <p:spPr bwMode="auto">
            <a:xfrm>
              <a:off x="2170" y="1072"/>
              <a:ext cx="131" cy="18"/>
            </a:xfrm>
            <a:custGeom>
              <a:avLst/>
              <a:gdLst>
                <a:gd name="T0" fmla="*/ 0 w 131"/>
                <a:gd name="T1" fmla="*/ 0 h 18"/>
                <a:gd name="T2" fmla="*/ 129 w 131"/>
                <a:gd name="T3" fmla="*/ 1 h 18"/>
                <a:gd name="T4" fmla="*/ 131 w 131"/>
                <a:gd name="T5" fmla="*/ 14 h 18"/>
                <a:gd name="T6" fmla="*/ 0 w 131"/>
                <a:gd name="T7" fmla="*/ 18 h 18"/>
                <a:gd name="T8" fmla="*/ 0 w 13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8">
                  <a:moveTo>
                    <a:pt x="0" y="0"/>
                  </a:moveTo>
                  <a:lnTo>
                    <a:pt x="129" y="1"/>
                  </a:lnTo>
                  <a:lnTo>
                    <a:pt x="131" y="14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3" name="Freeform 802"/>
            <p:cNvSpPr>
              <a:spLocks/>
            </p:cNvSpPr>
            <p:nvPr/>
          </p:nvSpPr>
          <p:spPr bwMode="auto">
            <a:xfrm>
              <a:off x="2288" y="1053"/>
              <a:ext cx="65" cy="54"/>
            </a:xfrm>
            <a:custGeom>
              <a:avLst/>
              <a:gdLst>
                <a:gd name="T0" fmla="*/ 0 w 62"/>
                <a:gd name="T1" fmla="*/ 10 h 52"/>
                <a:gd name="T2" fmla="*/ 41 w 62"/>
                <a:gd name="T3" fmla="*/ 0 h 52"/>
                <a:gd name="T4" fmla="*/ 51 w 62"/>
                <a:gd name="T5" fmla="*/ 50 h 52"/>
                <a:gd name="T6" fmla="*/ 7 w 62"/>
                <a:gd name="T7" fmla="*/ 52 h 52"/>
                <a:gd name="T8" fmla="*/ 0 w 62"/>
                <a:gd name="T9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2">
                  <a:moveTo>
                    <a:pt x="0" y="1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62" y="23"/>
                    <a:pt x="51" y="50"/>
                  </a:cubicBezTo>
                  <a:cubicBezTo>
                    <a:pt x="7" y="52"/>
                    <a:pt x="7" y="52"/>
                    <a:pt x="7" y="52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4" name="Freeform 803"/>
            <p:cNvSpPr>
              <a:spLocks/>
            </p:cNvSpPr>
            <p:nvPr/>
          </p:nvSpPr>
          <p:spPr bwMode="auto">
            <a:xfrm>
              <a:off x="1950" y="992"/>
              <a:ext cx="241" cy="141"/>
            </a:xfrm>
            <a:custGeom>
              <a:avLst/>
              <a:gdLst>
                <a:gd name="T0" fmla="*/ 23 w 241"/>
                <a:gd name="T1" fmla="*/ 0 h 141"/>
                <a:gd name="T2" fmla="*/ 241 w 241"/>
                <a:gd name="T3" fmla="*/ 60 h 141"/>
                <a:gd name="T4" fmla="*/ 216 w 241"/>
                <a:gd name="T5" fmla="*/ 141 h 141"/>
                <a:gd name="T6" fmla="*/ 0 w 241"/>
                <a:gd name="T7" fmla="*/ 91 h 141"/>
                <a:gd name="T8" fmla="*/ 23 w 241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41">
                  <a:moveTo>
                    <a:pt x="23" y="0"/>
                  </a:moveTo>
                  <a:lnTo>
                    <a:pt x="241" y="60"/>
                  </a:lnTo>
                  <a:lnTo>
                    <a:pt x="216" y="141"/>
                  </a:lnTo>
                  <a:lnTo>
                    <a:pt x="0" y="9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5" name="Freeform 804"/>
            <p:cNvSpPr>
              <a:spLocks/>
            </p:cNvSpPr>
            <p:nvPr/>
          </p:nvSpPr>
          <p:spPr bwMode="auto">
            <a:xfrm>
              <a:off x="1988" y="1006"/>
              <a:ext cx="190" cy="95"/>
            </a:xfrm>
            <a:custGeom>
              <a:avLst/>
              <a:gdLst>
                <a:gd name="T0" fmla="*/ 9 w 190"/>
                <a:gd name="T1" fmla="*/ 0 h 95"/>
                <a:gd name="T2" fmla="*/ 190 w 190"/>
                <a:gd name="T3" fmla="*/ 51 h 95"/>
                <a:gd name="T4" fmla="*/ 178 w 190"/>
                <a:gd name="T5" fmla="*/ 95 h 95"/>
                <a:gd name="T6" fmla="*/ 0 w 190"/>
                <a:gd name="T7" fmla="*/ 52 h 95"/>
                <a:gd name="T8" fmla="*/ 9 w 190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5">
                  <a:moveTo>
                    <a:pt x="9" y="0"/>
                  </a:moveTo>
                  <a:lnTo>
                    <a:pt x="190" y="51"/>
                  </a:lnTo>
                  <a:lnTo>
                    <a:pt x="178" y="95"/>
                  </a:lnTo>
                  <a:lnTo>
                    <a:pt x="0" y="5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6" name="Freeform 805"/>
            <p:cNvSpPr>
              <a:spLocks/>
            </p:cNvSpPr>
            <p:nvPr/>
          </p:nvSpPr>
          <p:spPr bwMode="auto">
            <a:xfrm>
              <a:off x="2030" y="1030"/>
              <a:ext cx="82" cy="93"/>
            </a:xfrm>
            <a:custGeom>
              <a:avLst/>
              <a:gdLst>
                <a:gd name="T0" fmla="*/ 18 w 79"/>
                <a:gd name="T1" fmla="*/ 89 h 89"/>
                <a:gd name="T2" fmla="*/ 71 w 79"/>
                <a:gd name="T3" fmla="*/ 60 h 89"/>
                <a:gd name="T4" fmla="*/ 73 w 79"/>
                <a:gd name="T5" fmla="*/ 6 h 89"/>
                <a:gd name="T6" fmla="*/ 49 w 79"/>
                <a:gd name="T7" fmla="*/ 42 h 89"/>
                <a:gd name="T8" fmla="*/ 3 w 79"/>
                <a:gd name="T9" fmla="*/ 58 h 89"/>
                <a:gd name="T10" fmla="*/ 18 w 7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9">
                  <a:moveTo>
                    <a:pt x="18" y="89"/>
                  </a:moveTo>
                  <a:cubicBezTo>
                    <a:pt x="18" y="89"/>
                    <a:pt x="64" y="72"/>
                    <a:pt x="71" y="60"/>
                  </a:cubicBezTo>
                  <a:cubicBezTo>
                    <a:pt x="78" y="48"/>
                    <a:pt x="79" y="11"/>
                    <a:pt x="73" y="6"/>
                  </a:cubicBezTo>
                  <a:cubicBezTo>
                    <a:pt x="66" y="0"/>
                    <a:pt x="47" y="9"/>
                    <a:pt x="49" y="42"/>
                  </a:cubicBezTo>
                  <a:cubicBezTo>
                    <a:pt x="49" y="42"/>
                    <a:pt x="5" y="38"/>
                    <a:pt x="3" y="58"/>
                  </a:cubicBezTo>
                  <a:cubicBezTo>
                    <a:pt x="0" y="79"/>
                    <a:pt x="7" y="82"/>
                    <a:pt x="18" y="89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7" name="Freeform 806"/>
            <p:cNvSpPr>
              <a:spLocks/>
            </p:cNvSpPr>
            <p:nvPr/>
          </p:nvSpPr>
          <p:spPr bwMode="auto">
            <a:xfrm>
              <a:off x="1528" y="813"/>
              <a:ext cx="249" cy="295"/>
            </a:xfrm>
            <a:custGeom>
              <a:avLst/>
              <a:gdLst>
                <a:gd name="T0" fmla="*/ 58 w 238"/>
                <a:gd name="T1" fmla="*/ 0 h 282"/>
                <a:gd name="T2" fmla="*/ 238 w 238"/>
                <a:gd name="T3" fmla="*/ 52 h 282"/>
                <a:gd name="T4" fmla="*/ 180 w 238"/>
                <a:gd name="T5" fmla="*/ 282 h 282"/>
                <a:gd name="T6" fmla="*/ 0 w 238"/>
                <a:gd name="T7" fmla="*/ 257 h 282"/>
                <a:gd name="T8" fmla="*/ 58 w 23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282">
                  <a:moveTo>
                    <a:pt x="58" y="0"/>
                  </a:moveTo>
                  <a:cubicBezTo>
                    <a:pt x="238" y="52"/>
                    <a:pt x="238" y="52"/>
                    <a:pt x="238" y="52"/>
                  </a:cubicBezTo>
                  <a:cubicBezTo>
                    <a:pt x="180" y="282"/>
                    <a:pt x="180" y="282"/>
                    <a:pt x="180" y="282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54" y="22"/>
                    <a:pt x="5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8" name="Freeform 807"/>
            <p:cNvSpPr>
              <a:spLocks/>
            </p:cNvSpPr>
            <p:nvPr/>
          </p:nvSpPr>
          <p:spPr bwMode="auto">
            <a:xfrm>
              <a:off x="1566" y="844"/>
              <a:ext cx="192" cy="175"/>
            </a:xfrm>
            <a:custGeom>
              <a:avLst/>
              <a:gdLst>
                <a:gd name="T0" fmla="*/ 40 w 183"/>
                <a:gd name="T1" fmla="*/ 0 h 167"/>
                <a:gd name="T2" fmla="*/ 183 w 183"/>
                <a:gd name="T3" fmla="*/ 35 h 167"/>
                <a:gd name="T4" fmla="*/ 151 w 183"/>
                <a:gd name="T5" fmla="*/ 167 h 167"/>
                <a:gd name="T6" fmla="*/ 0 w 183"/>
                <a:gd name="T7" fmla="*/ 135 h 167"/>
                <a:gd name="T8" fmla="*/ 40 w 183"/>
                <a:gd name="T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67">
                  <a:moveTo>
                    <a:pt x="40" y="0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51" y="167"/>
                    <a:pt x="151" y="167"/>
                    <a:pt x="151" y="16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38" y="12"/>
                    <a:pt x="40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9" name="Freeform 808"/>
            <p:cNvSpPr>
              <a:spLocks/>
            </p:cNvSpPr>
            <p:nvPr/>
          </p:nvSpPr>
          <p:spPr bwMode="auto">
            <a:xfrm>
              <a:off x="3254" y="2053"/>
              <a:ext cx="123" cy="95"/>
            </a:xfrm>
            <a:custGeom>
              <a:avLst/>
              <a:gdLst>
                <a:gd name="T0" fmla="*/ 10 w 117"/>
                <a:gd name="T1" fmla="*/ 42 h 91"/>
                <a:gd name="T2" fmla="*/ 83 w 117"/>
                <a:gd name="T3" fmla="*/ 4 h 91"/>
                <a:gd name="T4" fmla="*/ 104 w 117"/>
                <a:gd name="T5" fmla="*/ 10 h 91"/>
                <a:gd name="T6" fmla="*/ 113 w 117"/>
                <a:gd name="T7" fmla="*/ 27 h 91"/>
                <a:gd name="T8" fmla="*/ 107 w 117"/>
                <a:gd name="T9" fmla="*/ 48 h 91"/>
                <a:gd name="T10" fmla="*/ 106 w 117"/>
                <a:gd name="T11" fmla="*/ 48 h 91"/>
                <a:gd name="T12" fmla="*/ 104 w 117"/>
                <a:gd name="T13" fmla="*/ 40 h 91"/>
                <a:gd name="T14" fmla="*/ 96 w 117"/>
                <a:gd name="T15" fmla="*/ 25 h 91"/>
                <a:gd name="T16" fmla="*/ 79 w 117"/>
                <a:gd name="T17" fmla="*/ 18 h 91"/>
                <a:gd name="T18" fmla="*/ 25 w 117"/>
                <a:gd name="T19" fmla="*/ 47 h 91"/>
                <a:gd name="T20" fmla="*/ 21 w 117"/>
                <a:gd name="T21" fmla="*/ 65 h 91"/>
                <a:gd name="T22" fmla="*/ 29 w 117"/>
                <a:gd name="T23" fmla="*/ 80 h 91"/>
                <a:gd name="T24" fmla="*/ 35 w 117"/>
                <a:gd name="T25" fmla="*/ 86 h 91"/>
                <a:gd name="T26" fmla="*/ 34 w 117"/>
                <a:gd name="T27" fmla="*/ 87 h 91"/>
                <a:gd name="T28" fmla="*/ 13 w 117"/>
                <a:gd name="T29" fmla="*/ 80 h 91"/>
                <a:gd name="T30" fmla="*/ 4 w 117"/>
                <a:gd name="T31" fmla="*/ 63 h 91"/>
                <a:gd name="T32" fmla="*/ 10 w 117"/>
                <a:gd name="T33" fmla="*/ 4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91">
                  <a:moveTo>
                    <a:pt x="10" y="42"/>
                  </a:moveTo>
                  <a:cubicBezTo>
                    <a:pt x="83" y="4"/>
                    <a:pt x="83" y="4"/>
                    <a:pt x="83" y="4"/>
                  </a:cubicBezTo>
                  <a:cubicBezTo>
                    <a:pt x="90" y="0"/>
                    <a:pt x="100" y="2"/>
                    <a:pt x="104" y="10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7" y="35"/>
                    <a:pt x="114" y="44"/>
                    <a:pt x="107" y="48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6" y="46"/>
                    <a:pt x="105" y="43"/>
                    <a:pt x="104" y="40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2" y="18"/>
                    <a:pt x="85" y="15"/>
                    <a:pt x="79" y="1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19" y="50"/>
                    <a:pt x="17" y="58"/>
                    <a:pt x="21" y="65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83"/>
                    <a:pt x="32" y="85"/>
                    <a:pt x="35" y="86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26" y="91"/>
                    <a:pt x="17" y="88"/>
                    <a:pt x="13" y="80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0" y="56"/>
                    <a:pt x="3" y="46"/>
                    <a:pt x="10" y="42"/>
                  </a:cubicBezTo>
                </a:path>
              </a:pathLst>
            </a:custGeom>
            <a:solidFill>
              <a:srgbClr val="1F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0" name="Freeform 809"/>
            <p:cNvSpPr>
              <a:spLocks/>
            </p:cNvSpPr>
            <p:nvPr/>
          </p:nvSpPr>
          <p:spPr bwMode="auto">
            <a:xfrm>
              <a:off x="3263" y="2047"/>
              <a:ext cx="122" cy="96"/>
            </a:xfrm>
            <a:custGeom>
              <a:avLst/>
              <a:gdLst>
                <a:gd name="T0" fmla="*/ 11 w 117"/>
                <a:gd name="T1" fmla="*/ 43 h 91"/>
                <a:gd name="T2" fmla="*/ 83 w 117"/>
                <a:gd name="T3" fmla="*/ 4 h 91"/>
                <a:gd name="T4" fmla="*/ 104 w 117"/>
                <a:gd name="T5" fmla="*/ 11 h 91"/>
                <a:gd name="T6" fmla="*/ 113 w 117"/>
                <a:gd name="T7" fmla="*/ 28 h 91"/>
                <a:gd name="T8" fmla="*/ 107 w 117"/>
                <a:gd name="T9" fmla="*/ 49 h 91"/>
                <a:gd name="T10" fmla="*/ 106 w 117"/>
                <a:gd name="T11" fmla="*/ 49 h 91"/>
                <a:gd name="T12" fmla="*/ 104 w 117"/>
                <a:gd name="T13" fmla="*/ 41 h 91"/>
                <a:gd name="T14" fmla="*/ 96 w 117"/>
                <a:gd name="T15" fmla="*/ 26 h 91"/>
                <a:gd name="T16" fmla="*/ 79 w 117"/>
                <a:gd name="T17" fmla="*/ 19 h 91"/>
                <a:gd name="T18" fmla="*/ 25 w 117"/>
                <a:gd name="T19" fmla="*/ 48 h 91"/>
                <a:gd name="T20" fmla="*/ 21 w 117"/>
                <a:gd name="T21" fmla="*/ 66 h 91"/>
                <a:gd name="T22" fmla="*/ 29 w 117"/>
                <a:gd name="T23" fmla="*/ 81 h 91"/>
                <a:gd name="T24" fmla="*/ 35 w 117"/>
                <a:gd name="T25" fmla="*/ 87 h 91"/>
                <a:gd name="T26" fmla="*/ 34 w 117"/>
                <a:gd name="T27" fmla="*/ 87 h 91"/>
                <a:gd name="T28" fmla="*/ 13 w 117"/>
                <a:gd name="T29" fmla="*/ 81 h 91"/>
                <a:gd name="T30" fmla="*/ 4 w 117"/>
                <a:gd name="T31" fmla="*/ 64 h 91"/>
                <a:gd name="T32" fmla="*/ 11 w 117"/>
                <a:gd name="T33" fmla="*/ 4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91">
                  <a:moveTo>
                    <a:pt x="11" y="43"/>
                  </a:moveTo>
                  <a:cubicBezTo>
                    <a:pt x="83" y="4"/>
                    <a:pt x="83" y="4"/>
                    <a:pt x="83" y="4"/>
                  </a:cubicBezTo>
                  <a:cubicBezTo>
                    <a:pt x="91" y="0"/>
                    <a:pt x="100" y="3"/>
                    <a:pt x="104" y="1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7" y="35"/>
                    <a:pt x="114" y="45"/>
                    <a:pt x="107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6" y="46"/>
                    <a:pt x="106" y="43"/>
                    <a:pt x="104" y="4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3" y="19"/>
                    <a:pt x="85" y="16"/>
                    <a:pt x="79" y="19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19" y="51"/>
                    <a:pt x="17" y="59"/>
                    <a:pt x="21" y="66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30" y="83"/>
                    <a:pt x="32" y="86"/>
                    <a:pt x="35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27" y="91"/>
                    <a:pt x="17" y="88"/>
                    <a:pt x="13" y="8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0" y="56"/>
                    <a:pt x="3" y="47"/>
                    <a:pt x="11" y="43"/>
                  </a:cubicBezTo>
                </a:path>
              </a:pathLst>
            </a:custGeom>
            <a:solidFill>
              <a:srgbClr val="31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1" name="Freeform 810"/>
            <p:cNvSpPr>
              <a:spLocks/>
            </p:cNvSpPr>
            <p:nvPr/>
          </p:nvSpPr>
          <p:spPr bwMode="auto">
            <a:xfrm>
              <a:off x="3129" y="2040"/>
              <a:ext cx="458" cy="421"/>
            </a:xfrm>
            <a:custGeom>
              <a:avLst/>
              <a:gdLst>
                <a:gd name="T0" fmla="*/ 118 w 437"/>
                <a:gd name="T1" fmla="*/ 392 h 402"/>
                <a:gd name="T2" fmla="*/ 139 w 437"/>
                <a:gd name="T3" fmla="*/ 398 h 402"/>
                <a:gd name="T4" fmla="*/ 427 w 437"/>
                <a:gd name="T5" fmla="*/ 245 h 402"/>
                <a:gd name="T6" fmla="*/ 433 w 437"/>
                <a:gd name="T7" fmla="*/ 224 h 402"/>
                <a:gd name="T8" fmla="*/ 320 w 437"/>
                <a:gd name="T9" fmla="*/ 11 h 402"/>
                <a:gd name="T10" fmla="*/ 299 w 437"/>
                <a:gd name="T11" fmla="*/ 4 h 402"/>
                <a:gd name="T12" fmla="*/ 11 w 437"/>
                <a:gd name="T13" fmla="*/ 157 h 402"/>
                <a:gd name="T14" fmla="*/ 4 w 437"/>
                <a:gd name="T15" fmla="*/ 178 h 402"/>
                <a:gd name="T16" fmla="*/ 118 w 437"/>
                <a:gd name="T17" fmla="*/ 39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402">
                  <a:moveTo>
                    <a:pt x="118" y="392"/>
                  </a:moveTo>
                  <a:cubicBezTo>
                    <a:pt x="122" y="399"/>
                    <a:pt x="131" y="402"/>
                    <a:pt x="139" y="398"/>
                  </a:cubicBezTo>
                  <a:cubicBezTo>
                    <a:pt x="427" y="245"/>
                    <a:pt x="427" y="245"/>
                    <a:pt x="427" y="245"/>
                  </a:cubicBezTo>
                  <a:cubicBezTo>
                    <a:pt x="434" y="241"/>
                    <a:pt x="437" y="232"/>
                    <a:pt x="433" y="224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6" y="3"/>
                    <a:pt x="306" y="0"/>
                    <a:pt x="299" y="4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3" y="161"/>
                    <a:pt x="0" y="171"/>
                    <a:pt x="4" y="178"/>
                  </a:cubicBezTo>
                  <a:lnTo>
                    <a:pt x="118" y="392"/>
                  </a:lnTo>
                  <a:close/>
                </a:path>
              </a:pathLst>
            </a:custGeom>
            <a:solidFill>
              <a:srgbClr val="1F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2" name="Freeform 811"/>
            <p:cNvSpPr>
              <a:spLocks/>
            </p:cNvSpPr>
            <p:nvPr/>
          </p:nvSpPr>
          <p:spPr bwMode="auto">
            <a:xfrm>
              <a:off x="3151" y="2040"/>
              <a:ext cx="436" cy="410"/>
            </a:xfrm>
            <a:custGeom>
              <a:avLst/>
              <a:gdLst>
                <a:gd name="T0" fmla="*/ 118 w 416"/>
                <a:gd name="T1" fmla="*/ 381 h 391"/>
                <a:gd name="T2" fmla="*/ 138 w 416"/>
                <a:gd name="T3" fmla="*/ 388 h 391"/>
                <a:gd name="T4" fmla="*/ 407 w 416"/>
                <a:gd name="T5" fmla="*/ 245 h 391"/>
                <a:gd name="T6" fmla="*/ 412 w 416"/>
                <a:gd name="T7" fmla="*/ 224 h 391"/>
                <a:gd name="T8" fmla="*/ 299 w 416"/>
                <a:gd name="T9" fmla="*/ 11 h 391"/>
                <a:gd name="T10" fmla="*/ 279 w 416"/>
                <a:gd name="T11" fmla="*/ 4 h 391"/>
                <a:gd name="T12" fmla="*/ 10 w 416"/>
                <a:gd name="T13" fmla="*/ 147 h 391"/>
                <a:gd name="T14" fmla="*/ 4 w 416"/>
                <a:gd name="T15" fmla="*/ 167 h 391"/>
                <a:gd name="T16" fmla="*/ 118 w 416"/>
                <a:gd name="T17" fmla="*/ 38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6" h="391">
                  <a:moveTo>
                    <a:pt x="118" y="381"/>
                  </a:moveTo>
                  <a:cubicBezTo>
                    <a:pt x="122" y="388"/>
                    <a:pt x="131" y="391"/>
                    <a:pt x="138" y="388"/>
                  </a:cubicBezTo>
                  <a:cubicBezTo>
                    <a:pt x="407" y="245"/>
                    <a:pt x="407" y="245"/>
                    <a:pt x="407" y="245"/>
                  </a:cubicBezTo>
                  <a:cubicBezTo>
                    <a:pt x="414" y="241"/>
                    <a:pt x="416" y="232"/>
                    <a:pt x="412" y="224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5" y="3"/>
                    <a:pt x="286" y="0"/>
                    <a:pt x="279" y="4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3" y="150"/>
                    <a:pt x="0" y="160"/>
                    <a:pt x="4" y="167"/>
                  </a:cubicBezTo>
                  <a:lnTo>
                    <a:pt x="118" y="381"/>
                  </a:lnTo>
                  <a:close/>
                </a:path>
              </a:pathLst>
            </a:custGeom>
            <a:solidFill>
              <a:srgbClr val="1F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3" name="Freeform 812"/>
            <p:cNvSpPr>
              <a:spLocks/>
            </p:cNvSpPr>
            <p:nvPr/>
          </p:nvSpPr>
          <p:spPr bwMode="auto">
            <a:xfrm>
              <a:off x="3151" y="2040"/>
              <a:ext cx="436" cy="410"/>
            </a:xfrm>
            <a:custGeom>
              <a:avLst/>
              <a:gdLst>
                <a:gd name="T0" fmla="*/ 118 w 416"/>
                <a:gd name="T1" fmla="*/ 381 h 391"/>
                <a:gd name="T2" fmla="*/ 138 w 416"/>
                <a:gd name="T3" fmla="*/ 388 h 391"/>
                <a:gd name="T4" fmla="*/ 407 w 416"/>
                <a:gd name="T5" fmla="*/ 245 h 391"/>
                <a:gd name="T6" fmla="*/ 412 w 416"/>
                <a:gd name="T7" fmla="*/ 224 h 391"/>
                <a:gd name="T8" fmla="*/ 299 w 416"/>
                <a:gd name="T9" fmla="*/ 11 h 391"/>
                <a:gd name="T10" fmla="*/ 279 w 416"/>
                <a:gd name="T11" fmla="*/ 4 h 391"/>
                <a:gd name="T12" fmla="*/ 10 w 416"/>
                <a:gd name="T13" fmla="*/ 147 h 391"/>
                <a:gd name="T14" fmla="*/ 4 w 416"/>
                <a:gd name="T15" fmla="*/ 167 h 391"/>
                <a:gd name="T16" fmla="*/ 118 w 416"/>
                <a:gd name="T17" fmla="*/ 38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6" h="391">
                  <a:moveTo>
                    <a:pt x="118" y="381"/>
                  </a:moveTo>
                  <a:cubicBezTo>
                    <a:pt x="122" y="388"/>
                    <a:pt x="131" y="391"/>
                    <a:pt x="138" y="388"/>
                  </a:cubicBezTo>
                  <a:cubicBezTo>
                    <a:pt x="407" y="245"/>
                    <a:pt x="407" y="245"/>
                    <a:pt x="407" y="245"/>
                  </a:cubicBezTo>
                  <a:cubicBezTo>
                    <a:pt x="414" y="241"/>
                    <a:pt x="416" y="232"/>
                    <a:pt x="412" y="224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5" y="3"/>
                    <a:pt x="286" y="0"/>
                    <a:pt x="279" y="4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3" y="150"/>
                    <a:pt x="0" y="160"/>
                    <a:pt x="4" y="167"/>
                  </a:cubicBezTo>
                  <a:lnTo>
                    <a:pt x="118" y="381"/>
                  </a:lnTo>
                  <a:close/>
                </a:path>
              </a:pathLst>
            </a:custGeom>
            <a:noFill/>
            <a:ln w="6350" cap="flat">
              <a:solidFill>
                <a:srgbClr val="65727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4" name="Freeform 813"/>
            <p:cNvSpPr>
              <a:spLocks/>
            </p:cNvSpPr>
            <p:nvPr/>
          </p:nvSpPr>
          <p:spPr bwMode="auto">
            <a:xfrm>
              <a:off x="3179" y="2024"/>
              <a:ext cx="439" cy="411"/>
            </a:xfrm>
            <a:custGeom>
              <a:avLst/>
              <a:gdLst>
                <a:gd name="T0" fmla="*/ 118 w 419"/>
                <a:gd name="T1" fmla="*/ 381 h 392"/>
                <a:gd name="T2" fmla="*/ 138 w 419"/>
                <a:gd name="T3" fmla="*/ 388 h 392"/>
                <a:gd name="T4" fmla="*/ 409 w 419"/>
                <a:gd name="T5" fmla="*/ 244 h 392"/>
                <a:gd name="T6" fmla="*/ 415 w 419"/>
                <a:gd name="T7" fmla="*/ 224 h 392"/>
                <a:gd name="T8" fmla="*/ 301 w 419"/>
                <a:gd name="T9" fmla="*/ 10 h 392"/>
                <a:gd name="T10" fmla="*/ 281 w 419"/>
                <a:gd name="T11" fmla="*/ 3 h 392"/>
                <a:gd name="T12" fmla="*/ 10 w 419"/>
                <a:gd name="T13" fmla="*/ 147 h 392"/>
                <a:gd name="T14" fmla="*/ 4 w 419"/>
                <a:gd name="T15" fmla="*/ 168 h 392"/>
                <a:gd name="T16" fmla="*/ 118 w 419"/>
                <a:gd name="T17" fmla="*/ 38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9" h="392">
                  <a:moveTo>
                    <a:pt x="118" y="381"/>
                  </a:moveTo>
                  <a:cubicBezTo>
                    <a:pt x="122" y="389"/>
                    <a:pt x="131" y="392"/>
                    <a:pt x="138" y="388"/>
                  </a:cubicBezTo>
                  <a:cubicBezTo>
                    <a:pt x="409" y="244"/>
                    <a:pt x="409" y="244"/>
                    <a:pt x="409" y="244"/>
                  </a:cubicBezTo>
                  <a:cubicBezTo>
                    <a:pt x="416" y="240"/>
                    <a:pt x="419" y="231"/>
                    <a:pt x="415" y="224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297" y="3"/>
                    <a:pt x="288" y="0"/>
                    <a:pt x="281" y="3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3" y="151"/>
                    <a:pt x="0" y="160"/>
                    <a:pt x="4" y="168"/>
                  </a:cubicBezTo>
                  <a:lnTo>
                    <a:pt x="118" y="381"/>
                  </a:lnTo>
                  <a:close/>
                </a:path>
              </a:pathLst>
            </a:custGeom>
            <a:solidFill>
              <a:srgbClr val="31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5" name="Freeform 814"/>
            <p:cNvSpPr>
              <a:spLocks/>
            </p:cNvSpPr>
            <p:nvPr/>
          </p:nvSpPr>
          <p:spPr bwMode="auto">
            <a:xfrm>
              <a:off x="3210" y="2044"/>
              <a:ext cx="388" cy="365"/>
            </a:xfrm>
            <a:custGeom>
              <a:avLst/>
              <a:gdLst>
                <a:gd name="T0" fmla="*/ 105 w 370"/>
                <a:gd name="T1" fmla="*/ 339 h 348"/>
                <a:gd name="T2" fmla="*/ 123 w 370"/>
                <a:gd name="T3" fmla="*/ 345 h 348"/>
                <a:gd name="T4" fmla="*/ 361 w 370"/>
                <a:gd name="T5" fmla="*/ 218 h 348"/>
                <a:gd name="T6" fmla="*/ 366 w 370"/>
                <a:gd name="T7" fmla="*/ 200 h 348"/>
                <a:gd name="T8" fmla="*/ 265 w 370"/>
                <a:gd name="T9" fmla="*/ 9 h 348"/>
                <a:gd name="T10" fmla="*/ 247 w 370"/>
                <a:gd name="T11" fmla="*/ 3 h 348"/>
                <a:gd name="T12" fmla="*/ 8 w 370"/>
                <a:gd name="T13" fmla="*/ 130 h 348"/>
                <a:gd name="T14" fmla="*/ 3 w 370"/>
                <a:gd name="T15" fmla="*/ 148 h 348"/>
                <a:gd name="T16" fmla="*/ 105 w 370"/>
                <a:gd name="T17" fmla="*/ 3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8">
                  <a:moveTo>
                    <a:pt x="105" y="339"/>
                  </a:moveTo>
                  <a:cubicBezTo>
                    <a:pt x="108" y="345"/>
                    <a:pt x="116" y="348"/>
                    <a:pt x="123" y="345"/>
                  </a:cubicBezTo>
                  <a:cubicBezTo>
                    <a:pt x="361" y="218"/>
                    <a:pt x="361" y="218"/>
                    <a:pt x="361" y="218"/>
                  </a:cubicBezTo>
                  <a:cubicBezTo>
                    <a:pt x="368" y="214"/>
                    <a:pt x="370" y="206"/>
                    <a:pt x="366" y="200"/>
                  </a:cubicBezTo>
                  <a:cubicBezTo>
                    <a:pt x="265" y="9"/>
                    <a:pt x="265" y="9"/>
                    <a:pt x="265" y="9"/>
                  </a:cubicBezTo>
                  <a:cubicBezTo>
                    <a:pt x="262" y="2"/>
                    <a:pt x="254" y="0"/>
                    <a:pt x="247" y="3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2" y="133"/>
                    <a:pt x="0" y="141"/>
                    <a:pt x="3" y="148"/>
                  </a:cubicBezTo>
                  <a:lnTo>
                    <a:pt x="105" y="339"/>
                  </a:ln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6" name="Freeform 815"/>
            <p:cNvSpPr>
              <a:spLocks/>
            </p:cNvSpPr>
            <p:nvPr/>
          </p:nvSpPr>
          <p:spPr bwMode="auto">
            <a:xfrm>
              <a:off x="2291" y="1424"/>
              <a:ext cx="672" cy="991"/>
            </a:xfrm>
            <a:custGeom>
              <a:avLst/>
              <a:gdLst>
                <a:gd name="T0" fmla="*/ 0 w 641"/>
                <a:gd name="T1" fmla="*/ 565 h 946"/>
                <a:gd name="T2" fmla="*/ 641 w 641"/>
                <a:gd name="T3" fmla="*/ 0 h 946"/>
                <a:gd name="T4" fmla="*/ 271 w 641"/>
                <a:gd name="T5" fmla="*/ 946 h 946"/>
                <a:gd name="T6" fmla="*/ 0 w 641"/>
                <a:gd name="T7" fmla="*/ 565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1" h="946">
                  <a:moveTo>
                    <a:pt x="0" y="565"/>
                  </a:moveTo>
                  <a:cubicBezTo>
                    <a:pt x="0" y="565"/>
                    <a:pt x="606" y="18"/>
                    <a:pt x="641" y="0"/>
                  </a:cubicBezTo>
                  <a:cubicBezTo>
                    <a:pt x="271" y="946"/>
                    <a:pt x="271" y="946"/>
                    <a:pt x="271" y="946"/>
                  </a:cubicBezTo>
                  <a:lnTo>
                    <a:pt x="0" y="56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7" name="Freeform 816"/>
            <p:cNvSpPr>
              <a:spLocks/>
            </p:cNvSpPr>
            <p:nvPr/>
          </p:nvSpPr>
          <p:spPr bwMode="auto">
            <a:xfrm>
              <a:off x="2575" y="1424"/>
              <a:ext cx="482" cy="982"/>
            </a:xfrm>
            <a:custGeom>
              <a:avLst/>
              <a:gdLst>
                <a:gd name="T0" fmla="*/ 482 w 482"/>
                <a:gd name="T1" fmla="*/ 963 h 982"/>
                <a:gd name="T2" fmla="*/ 388 w 482"/>
                <a:gd name="T3" fmla="*/ 0 h 982"/>
                <a:gd name="T4" fmla="*/ 0 w 482"/>
                <a:gd name="T5" fmla="*/ 982 h 982"/>
                <a:gd name="T6" fmla="*/ 482 w 482"/>
                <a:gd name="T7" fmla="*/ 963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2" h="982">
                  <a:moveTo>
                    <a:pt x="482" y="963"/>
                  </a:moveTo>
                  <a:lnTo>
                    <a:pt x="388" y="0"/>
                  </a:lnTo>
                  <a:lnTo>
                    <a:pt x="0" y="982"/>
                  </a:lnTo>
                  <a:lnTo>
                    <a:pt x="482" y="9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8" name="Freeform 817"/>
            <p:cNvSpPr>
              <a:spLocks/>
            </p:cNvSpPr>
            <p:nvPr/>
          </p:nvSpPr>
          <p:spPr bwMode="auto">
            <a:xfrm>
              <a:off x="1826" y="1488"/>
              <a:ext cx="921" cy="937"/>
            </a:xfrm>
            <a:custGeom>
              <a:avLst/>
              <a:gdLst>
                <a:gd name="T0" fmla="*/ 0 w 879"/>
                <a:gd name="T1" fmla="*/ 0 h 894"/>
                <a:gd name="T2" fmla="*/ 879 w 879"/>
                <a:gd name="T3" fmla="*/ 548 h 894"/>
                <a:gd name="T4" fmla="*/ 357 w 879"/>
                <a:gd name="T5" fmla="*/ 894 h 894"/>
                <a:gd name="T6" fmla="*/ 109 w 879"/>
                <a:gd name="T7" fmla="*/ 708 h 894"/>
                <a:gd name="T8" fmla="*/ 0 w 879"/>
                <a:gd name="T9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9" h="894">
                  <a:moveTo>
                    <a:pt x="0" y="0"/>
                  </a:moveTo>
                  <a:cubicBezTo>
                    <a:pt x="879" y="548"/>
                    <a:pt x="879" y="548"/>
                    <a:pt x="879" y="548"/>
                  </a:cubicBezTo>
                  <a:cubicBezTo>
                    <a:pt x="357" y="894"/>
                    <a:pt x="357" y="894"/>
                    <a:pt x="357" y="894"/>
                  </a:cubicBezTo>
                  <a:cubicBezTo>
                    <a:pt x="357" y="894"/>
                    <a:pt x="122" y="718"/>
                    <a:pt x="109" y="708"/>
                  </a:cubicBezTo>
                  <a:cubicBezTo>
                    <a:pt x="95" y="697"/>
                    <a:pt x="0" y="0"/>
                    <a:pt x="0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9" name="Freeform 818"/>
            <p:cNvSpPr>
              <a:spLocks/>
            </p:cNvSpPr>
            <p:nvPr/>
          </p:nvSpPr>
          <p:spPr bwMode="auto">
            <a:xfrm>
              <a:off x="2200" y="2062"/>
              <a:ext cx="547" cy="583"/>
            </a:xfrm>
            <a:custGeom>
              <a:avLst/>
              <a:gdLst>
                <a:gd name="T0" fmla="*/ 416 w 522"/>
                <a:gd name="T1" fmla="*/ 554 h 556"/>
                <a:gd name="T2" fmla="*/ 522 w 522"/>
                <a:gd name="T3" fmla="*/ 0 h 556"/>
                <a:gd name="T4" fmla="*/ 0 w 522"/>
                <a:gd name="T5" fmla="*/ 346 h 556"/>
                <a:gd name="T6" fmla="*/ 416 w 522"/>
                <a:gd name="T7" fmla="*/ 554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56">
                  <a:moveTo>
                    <a:pt x="416" y="554"/>
                  </a:moveTo>
                  <a:cubicBezTo>
                    <a:pt x="427" y="553"/>
                    <a:pt x="522" y="0"/>
                    <a:pt x="522" y="0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397" y="556"/>
                    <a:pt x="416" y="554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0" name="Freeform 819"/>
            <p:cNvSpPr>
              <a:spLocks/>
            </p:cNvSpPr>
            <p:nvPr/>
          </p:nvSpPr>
          <p:spPr bwMode="auto">
            <a:xfrm>
              <a:off x="2636" y="2062"/>
              <a:ext cx="997" cy="682"/>
            </a:xfrm>
            <a:custGeom>
              <a:avLst/>
              <a:gdLst>
                <a:gd name="T0" fmla="*/ 997 w 997"/>
                <a:gd name="T1" fmla="*/ 322 h 682"/>
                <a:gd name="T2" fmla="*/ 111 w 997"/>
                <a:gd name="T3" fmla="*/ 0 h 682"/>
                <a:gd name="T4" fmla="*/ 0 w 997"/>
                <a:gd name="T5" fmla="*/ 581 h 682"/>
                <a:gd name="T6" fmla="*/ 261 w 997"/>
                <a:gd name="T7" fmla="*/ 682 h 682"/>
                <a:gd name="T8" fmla="*/ 997 w 997"/>
                <a:gd name="T9" fmla="*/ 32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7" h="682">
                  <a:moveTo>
                    <a:pt x="997" y="322"/>
                  </a:moveTo>
                  <a:lnTo>
                    <a:pt x="111" y="0"/>
                  </a:lnTo>
                  <a:lnTo>
                    <a:pt x="0" y="581"/>
                  </a:lnTo>
                  <a:lnTo>
                    <a:pt x="261" y="682"/>
                  </a:lnTo>
                  <a:lnTo>
                    <a:pt x="997" y="32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1" name="Freeform 820"/>
            <p:cNvSpPr>
              <a:spLocks/>
            </p:cNvSpPr>
            <p:nvPr/>
          </p:nvSpPr>
          <p:spPr bwMode="auto">
            <a:xfrm>
              <a:off x="1914" y="2208"/>
              <a:ext cx="1033" cy="550"/>
            </a:xfrm>
            <a:custGeom>
              <a:avLst/>
              <a:gdLst>
                <a:gd name="T0" fmla="*/ 960 w 986"/>
                <a:gd name="T1" fmla="*/ 501 h 525"/>
                <a:gd name="T2" fmla="*/ 938 w 986"/>
                <a:gd name="T3" fmla="*/ 512 h 525"/>
                <a:gd name="T4" fmla="*/ 759 w 986"/>
                <a:gd name="T5" fmla="*/ 462 h 525"/>
                <a:gd name="T6" fmla="*/ 631 w 986"/>
                <a:gd name="T7" fmla="*/ 430 h 525"/>
                <a:gd name="T8" fmla="*/ 490 w 986"/>
                <a:gd name="T9" fmla="*/ 349 h 525"/>
                <a:gd name="T10" fmla="*/ 277 w 986"/>
                <a:gd name="T11" fmla="*/ 240 h 525"/>
                <a:gd name="T12" fmla="*/ 127 w 986"/>
                <a:gd name="T13" fmla="*/ 115 h 525"/>
                <a:gd name="T14" fmla="*/ 26 w 986"/>
                <a:gd name="T15" fmla="*/ 31 h 525"/>
                <a:gd name="T16" fmla="*/ 48 w 986"/>
                <a:gd name="T17" fmla="*/ 21 h 525"/>
                <a:gd name="T18" fmla="*/ 189 w 986"/>
                <a:gd name="T19" fmla="*/ 115 h 525"/>
                <a:gd name="T20" fmla="*/ 279 w 986"/>
                <a:gd name="T21" fmla="*/ 168 h 525"/>
                <a:gd name="T22" fmla="*/ 393 w 986"/>
                <a:gd name="T23" fmla="*/ 240 h 525"/>
                <a:gd name="T24" fmla="*/ 575 w 986"/>
                <a:gd name="T25" fmla="*/ 349 h 525"/>
                <a:gd name="T26" fmla="*/ 680 w 986"/>
                <a:gd name="T27" fmla="*/ 398 h 525"/>
                <a:gd name="T28" fmla="*/ 960 w 986"/>
                <a:gd name="T29" fmla="*/ 501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6" h="525">
                  <a:moveTo>
                    <a:pt x="960" y="501"/>
                  </a:moveTo>
                  <a:cubicBezTo>
                    <a:pt x="986" y="513"/>
                    <a:pt x="971" y="525"/>
                    <a:pt x="938" y="512"/>
                  </a:cubicBezTo>
                  <a:cubicBezTo>
                    <a:pt x="913" y="502"/>
                    <a:pt x="807" y="478"/>
                    <a:pt x="759" y="462"/>
                  </a:cubicBezTo>
                  <a:cubicBezTo>
                    <a:pt x="711" y="446"/>
                    <a:pt x="679" y="454"/>
                    <a:pt x="631" y="430"/>
                  </a:cubicBezTo>
                  <a:cubicBezTo>
                    <a:pt x="583" y="406"/>
                    <a:pt x="530" y="367"/>
                    <a:pt x="490" y="349"/>
                  </a:cubicBezTo>
                  <a:cubicBezTo>
                    <a:pt x="450" y="332"/>
                    <a:pt x="342" y="285"/>
                    <a:pt x="277" y="240"/>
                  </a:cubicBezTo>
                  <a:cubicBezTo>
                    <a:pt x="212" y="196"/>
                    <a:pt x="167" y="118"/>
                    <a:pt x="127" y="115"/>
                  </a:cubicBezTo>
                  <a:cubicBezTo>
                    <a:pt x="87" y="113"/>
                    <a:pt x="59" y="55"/>
                    <a:pt x="26" y="31"/>
                  </a:cubicBezTo>
                  <a:cubicBezTo>
                    <a:pt x="0" y="12"/>
                    <a:pt x="16" y="0"/>
                    <a:pt x="48" y="21"/>
                  </a:cubicBezTo>
                  <a:cubicBezTo>
                    <a:pt x="79" y="41"/>
                    <a:pt x="165" y="115"/>
                    <a:pt x="189" y="115"/>
                  </a:cubicBezTo>
                  <a:cubicBezTo>
                    <a:pt x="212" y="116"/>
                    <a:pt x="261" y="154"/>
                    <a:pt x="279" y="168"/>
                  </a:cubicBezTo>
                  <a:cubicBezTo>
                    <a:pt x="298" y="182"/>
                    <a:pt x="347" y="223"/>
                    <a:pt x="393" y="240"/>
                  </a:cubicBezTo>
                  <a:cubicBezTo>
                    <a:pt x="439" y="257"/>
                    <a:pt x="553" y="340"/>
                    <a:pt x="575" y="349"/>
                  </a:cubicBezTo>
                  <a:cubicBezTo>
                    <a:pt x="596" y="358"/>
                    <a:pt x="642" y="402"/>
                    <a:pt x="680" y="398"/>
                  </a:cubicBezTo>
                  <a:cubicBezTo>
                    <a:pt x="719" y="395"/>
                    <a:pt x="923" y="484"/>
                    <a:pt x="960" y="501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2" name="Freeform 821"/>
            <p:cNvSpPr>
              <a:spLocks/>
            </p:cNvSpPr>
            <p:nvPr/>
          </p:nvSpPr>
          <p:spPr bwMode="auto">
            <a:xfrm>
              <a:off x="2077" y="365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3" name="Freeform 822"/>
            <p:cNvSpPr>
              <a:spLocks/>
            </p:cNvSpPr>
            <p:nvPr/>
          </p:nvSpPr>
          <p:spPr bwMode="auto">
            <a:xfrm>
              <a:off x="2077" y="3655"/>
              <a:ext cx="0" cy="3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4" name="Freeform 823"/>
            <p:cNvSpPr>
              <a:spLocks/>
            </p:cNvSpPr>
            <p:nvPr/>
          </p:nvSpPr>
          <p:spPr bwMode="auto">
            <a:xfrm>
              <a:off x="2081" y="36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5" name="Freeform 824"/>
            <p:cNvSpPr>
              <a:spLocks/>
            </p:cNvSpPr>
            <p:nvPr/>
          </p:nvSpPr>
          <p:spPr bwMode="auto">
            <a:xfrm>
              <a:off x="2080" y="366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6" name="Freeform 825"/>
            <p:cNvSpPr>
              <a:spLocks/>
            </p:cNvSpPr>
            <p:nvPr/>
          </p:nvSpPr>
          <p:spPr bwMode="auto">
            <a:xfrm>
              <a:off x="2078" y="3661"/>
              <a:ext cx="2" cy="5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0 w 2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1" y="2"/>
                    <a:pt x="1" y="4"/>
                    <a:pt x="2" y="5"/>
                  </a:cubicBezTo>
                  <a:cubicBezTo>
                    <a:pt x="1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7508466" y="2150742"/>
            <a:ext cx="4280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Helvetica Neue"/>
              </a:rPr>
              <a:t>SEIZE GREAT OPPORTUNITIES AND LOAD UP THE TRUCK</a:t>
            </a:r>
            <a:endParaRPr lang="en-US" dirty="0"/>
          </a:p>
        </p:txBody>
      </p:sp>
      <p:grpSp>
        <p:nvGrpSpPr>
          <p:cNvPr id="80" name="Group 4"/>
          <p:cNvGrpSpPr>
            <a:grpSpLocks noChangeAspect="1"/>
          </p:cNvGrpSpPr>
          <p:nvPr/>
        </p:nvGrpSpPr>
        <p:grpSpPr bwMode="auto">
          <a:xfrm flipH="1" flipV="1">
            <a:off x="6110681" y="2711257"/>
            <a:ext cx="780684" cy="688408"/>
            <a:chOff x="-534" y="203"/>
            <a:chExt cx="533" cy="470"/>
          </a:xfrm>
          <a:solidFill>
            <a:schemeClr val="accent5"/>
          </a:solidFill>
        </p:grpSpPr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4"/>
          <p:cNvGrpSpPr>
            <a:grpSpLocks noChangeAspect="1"/>
          </p:cNvGrpSpPr>
          <p:nvPr/>
        </p:nvGrpSpPr>
        <p:grpSpPr bwMode="auto">
          <a:xfrm>
            <a:off x="10910400" y="4542088"/>
            <a:ext cx="899904" cy="688408"/>
            <a:chOff x="-534" y="203"/>
            <a:chExt cx="533" cy="470"/>
          </a:xfrm>
          <a:solidFill>
            <a:schemeClr val="accent5"/>
          </a:solidFill>
        </p:grpSpPr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-230" y="203"/>
              <a:ext cx="229" cy="470"/>
            </a:xfrm>
            <a:custGeom>
              <a:avLst/>
              <a:gdLst>
                <a:gd name="T0" fmla="*/ 1412 w 1603"/>
                <a:gd name="T1" fmla="*/ 0 h 3290"/>
                <a:gd name="T2" fmla="*/ 1479 w 1603"/>
                <a:gd name="T3" fmla="*/ 13 h 3290"/>
                <a:gd name="T4" fmla="*/ 1536 w 1603"/>
                <a:gd name="T5" fmla="*/ 45 h 3290"/>
                <a:gd name="T6" fmla="*/ 1577 w 1603"/>
                <a:gd name="T7" fmla="*/ 95 h 3290"/>
                <a:gd name="T8" fmla="*/ 1600 w 1603"/>
                <a:gd name="T9" fmla="*/ 157 h 3290"/>
                <a:gd name="T10" fmla="*/ 1603 w 1603"/>
                <a:gd name="T11" fmla="*/ 1105 h 3290"/>
                <a:gd name="T12" fmla="*/ 1599 w 1603"/>
                <a:gd name="T13" fmla="*/ 1362 h 3290"/>
                <a:gd name="T14" fmla="*/ 1584 w 1603"/>
                <a:gd name="T15" fmla="*/ 1597 h 3290"/>
                <a:gd name="T16" fmla="*/ 1560 w 1603"/>
                <a:gd name="T17" fmla="*/ 1809 h 3290"/>
                <a:gd name="T18" fmla="*/ 1528 w 1603"/>
                <a:gd name="T19" fmla="*/ 1998 h 3290"/>
                <a:gd name="T20" fmla="*/ 1485 w 1603"/>
                <a:gd name="T21" fmla="*/ 2164 h 3290"/>
                <a:gd name="T22" fmla="*/ 1413 w 1603"/>
                <a:gd name="T23" fmla="*/ 2353 h 3290"/>
                <a:gd name="T24" fmla="*/ 1317 w 1603"/>
                <a:gd name="T25" fmla="*/ 2531 h 3290"/>
                <a:gd name="T26" fmla="*/ 1195 w 1603"/>
                <a:gd name="T27" fmla="*/ 2700 h 3290"/>
                <a:gd name="T28" fmla="*/ 1047 w 1603"/>
                <a:gd name="T29" fmla="*/ 2859 h 3290"/>
                <a:gd name="T30" fmla="*/ 888 w 1603"/>
                <a:gd name="T31" fmla="*/ 2996 h 3290"/>
                <a:gd name="T32" fmla="*/ 710 w 1603"/>
                <a:gd name="T33" fmla="*/ 3118 h 3290"/>
                <a:gd name="T34" fmla="*/ 512 w 1603"/>
                <a:gd name="T35" fmla="*/ 3227 h 3290"/>
                <a:gd name="T36" fmla="*/ 373 w 1603"/>
                <a:gd name="T37" fmla="*/ 3286 h 3290"/>
                <a:gd name="T38" fmla="*/ 309 w 1603"/>
                <a:gd name="T39" fmla="*/ 3290 h 3290"/>
                <a:gd name="T40" fmla="*/ 246 w 1603"/>
                <a:gd name="T41" fmla="*/ 3272 h 3290"/>
                <a:gd name="T42" fmla="*/ 194 w 1603"/>
                <a:gd name="T43" fmla="*/ 3236 h 3290"/>
                <a:gd name="T44" fmla="*/ 156 w 1603"/>
                <a:gd name="T45" fmla="*/ 3182 h 3290"/>
                <a:gd name="T46" fmla="*/ 7 w 1603"/>
                <a:gd name="T47" fmla="*/ 2862 h 3290"/>
                <a:gd name="T48" fmla="*/ 0 w 1603"/>
                <a:gd name="T49" fmla="*/ 2801 h 3290"/>
                <a:gd name="T50" fmla="*/ 12 w 1603"/>
                <a:gd name="T51" fmla="*/ 2743 h 3290"/>
                <a:gd name="T52" fmla="*/ 40 w 1603"/>
                <a:gd name="T53" fmla="*/ 2691 h 3290"/>
                <a:gd name="T54" fmla="*/ 86 w 1603"/>
                <a:gd name="T55" fmla="*/ 2650 h 3290"/>
                <a:gd name="T56" fmla="*/ 191 w 1603"/>
                <a:gd name="T57" fmla="*/ 2598 h 3290"/>
                <a:gd name="T58" fmla="*/ 331 w 1603"/>
                <a:gd name="T59" fmla="*/ 2518 h 3290"/>
                <a:gd name="T60" fmla="*/ 451 w 1603"/>
                <a:gd name="T61" fmla="*/ 2428 h 3290"/>
                <a:gd name="T62" fmla="*/ 551 w 1603"/>
                <a:gd name="T63" fmla="*/ 2329 h 3290"/>
                <a:gd name="T64" fmla="*/ 632 w 1603"/>
                <a:gd name="T65" fmla="*/ 2219 h 3290"/>
                <a:gd name="T66" fmla="*/ 696 w 1603"/>
                <a:gd name="T67" fmla="*/ 2095 h 3290"/>
                <a:gd name="T68" fmla="*/ 746 w 1603"/>
                <a:gd name="T69" fmla="*/ 1956 h 3290"/>
                <a:gd name="T70" fmla="*/ 781 w 1603"/>
                <a:gd name="T71" fmla="*/ 1803 h 3290"/>
                <a:gd name="T72" fmla="*/ 800 w 1603"/>
                <a:gd name="T73" fmla="*/ 1634 h 3290"/>
                <a:gd name="T74" fmla="*/ 248 w 1603"/>
                <a:gd name="T75" fmla="*/ 1545 h 3290"/>
                <a:gd name="T76" fmla="*/ 181 w 1603"/>
                <a:gd name="T77" fmla="*/ 1533 h 3290"/>
                <a:gd name="T78" fmla="*/ 124 w 1603"/>
                <a:gd name="T79" fmla="*/ 1500 h 3290"/>
                <a:gd name="T80" fmla="*/ 82 w 1603"/>
                <a:gd name="T81" fmla="*/ 1450 h 3290"/>
                <a:gd name="T82" fmla="*/ 60 w 1603"/>
                <a:gd name="T83" fmla="*/ 1388 h 3290"/>
                <a:gd name="T84" fmla="*/ 56 w 1603"/>
                <a:gd name="T85" fmla="*/ 191 h 3290"/>
                <a:gd name="T86" fmla="*/ 69 w 1603"/>
                <a:gd name="T87" fmla="*/ 125 h 3290"/>
                <a:gd name="T88" fmla="*/ 101 w 1603"/>
                <a:gd name="T89" fmla="*/ 68 h 3290"/>
                <a:gd name="T90" fmla="*/ 151 w 1603"/>
                <a:gd name="T91" fmla="*/ 26 h 3290"/>
                <a:gd name="T92" fmla="*/ 214 w 1603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3" h="3290">
                  <a:moveTo>
                    <a:pt x="248" y="0"/>
                  </a:moveTo>
                  <a:lnTo>
                    <a:pt x="1412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8" y="26"/>
                  </a:lnTo>
                  <a:lnTo>
                    <a:pt x="1536" y="45"/>
                  </a:lnTo>
                  <a:lnTo>
                    <a:pt x="1558" y="68"/>
                  </a:lnTo>
                  <a:lnTo>
                    <a:pt x="1577" y="95"/>
                  </a:lnTo>
                  <a:lnTo>
                    <a:pt x="1591" y="125"/>
                  </a:lnTo>
                  <a:lnTo>
                    <a:pt x="1600" y="157"/>
                  </a:lnTo>
                  <a:lnTo>
                    <a:pt x="1603" y="191"/>
                  </a:lnTo>
                  <a:lnTo>
                    <a:pt x="1603" y="1105"/>
                  </a:lnTo>
                  <a:lnTo>
                    <a:pt x="1602" y="1236"/>
                  </a:lnTo>
                  <a:lnTo>
                    <a:pt x="1599" y="1362"/>
                  </a:lnTo>
                  <a:lnTo>
                    <a:pt x="1592" y="1483"/>
                  </a:lnTo>
                  <a:lnTo>
                    <a:pt x="1584" y="1597"/>
                  </a:lnTo>
                  <a:lnTo>
                    <a:pt x="1574" y="1706"/>
                  </a:lnTo>
                  <a:lnTo>
                    <a:pt x="1560" y="1809"/>
                  </a:lnTo>
                  <a:lnTo>
                    <a:pt x="1546" y="1906"/>
                  </a:lnTo>
                  <a:lnTo>
                    <a:pt x="1528" y="1998"/>
                  </a:lnTo>
                  <a:lnTo>
                    <a:pt x="1507" y="2084"/>
                  </a:lnTo>
                  <a:lnTo>
                    <a:pt x="1485" y="2164"/>
                  </a:lnTo>
                  <a:lnTo>
                    <a:pt x="1453" y="2259"/>
                  </a:lnTo>
                  <a:lnTo>
                    <a:pt x="1413" y="2353"/>
                  </a:lnTo>
                  <a:lnTo>
                    <a:pt x="1368" y="2443"/>
                  </a:lnTo>
                  <a:lnTo>
                    <a:pt x="1317" y="2531"/>
                  </a:lnTo>
                  <a:lnTo>
                    <a:pt x="1259" y="2617"/>
                  </a:lnTo>
                  <a:lnTo>
                    <a:pt x="1195" y="2700"/>
                  </a:lnTo>
                  <a:lnTo>
                    <a:pt x="1124" y="2781"/>
                  </a:lnTo>
                  <a:lnTo>
                    <a:pt x="1047" y="2859"/>
                  </a:lnTo>
                  <a:lnTo>
                    <a:pt x="970" y="2930"/>
                  </a:lnTo>
                  <a:lnTo>
                    <a:pt x="888" y="2996"/>
                  </a:lnTo>
                  <a:lnTo>
                    <a:pt x="801" y="3058"/>
                  </a:lnTo>
                  <a:lnTo>
                    <a:pt x="710" y="3118"/>
                  </a:lnTo>
                  <a:lnTo>
                    <a:pt x="612" y="3174"/>
                  </a:lnTo>
                  <a:lnTo>
                    <a:pt x="512" y="3227"/>
                  </a:lnTo>
                  <a:lnTo>
                    <a:pt x="405" y="3276"/>
                  </a:lnTo>
                  <a:lnTo>
                    <a:pt x="373" y="3286"/>
                  </a:lnTo>
                  <a:lnTo>
                    <a:pt x="340" y="3290"/>
                  </a:lnTo>
                  <a:lnTo>
                    <a:pt x="309" y="3290"/>
                  </a:lnTo>
                  <a:lnTo>
                    <a:pt x="277" y="3284"/>
                  </a:lnTo>
                  <a:lnTo>
                    <a:pt x="246" y="3272"/>
                  </a:lnTo>
                  <a:lnTo>
                    <a:pt x="219" y="3256"/>
                  </a:lnTo>
                  <a:lnTo>
                    <a:pt x="194" y="3236"/>
                  </a:lnTo>
                  <a:lnTo>
                    <a:pt x="173" y="3211"/>
                  </a:lnTo>
                  <a:lnTo>
                    <a:pt x="156" y="3182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2" y="2743"/>
                  </a:lnTo>
                  <a:lnTo>
                    <a:pt x="24" y="2716"/>
                  </a:lnTo>
                  <a:lnTo>
                    <a:pt x="40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3" y="2560"/>
                  </a:lnTo>
                  <a:lnTo>
                    <a:pt x="331" y="2518"/>
                  </a:lnTo>
                  <a:lnTo>
                    <a:pt x="394" y="2474"/>
                  </a:lnTo>
                  <a:lnTo>
                    <a:pt x="451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3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6" y="2095"/>
                  </a:lnTo>
                  <a:lnTo>
                    <a:pt x="723" y="2027"/>
                  </a:lnTo>
                  <a:lnTo>
                    <a:pt x="746" y="1956"/>
                  </a:lnTo>
                  <a:lnTo>
                    <a:pt x="765" y="1881"/>
                  </a:lnTo>
                  <a:lnTo>
                    <a:pt x="781" y="1803"/>
                  </a:lnTo>
                  <a:lnTo>
                    <a:pt x="794" y="1720"/>
                  </a:lnTo>
                  <a:lnTo>
                    <a:pt x="800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1" y="1519"/>
                  </a:lnTo>
                  <a:lnTo>
                    <a:pt x="124" y="1500"/>
                  </a:lnTo>
                  <a:lnTo>
                    <a:pt x="101" y="1477"/>
                  </a:lnTo>
                  <a:lnTo>
                    <a:pt x="82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6" y="1354"/>
                  </a:lnTo>
                  <a:lnTo>
                    <a:pt x="56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2" y="95"/>
                  </a:lnTo>
                  <a:lnTo>
                    <a:pt x="101" y="68"/>
                  </a:lnTo>
                  <a:lnTo>
                    <a:pt x="124" y="45"/>
                  </a:lnTo>
                  <a:lnTo>
                    <a:pt x="151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-534" y="203"/>
              <a:ext cx="229" cy="470"/>
            </a:xfrm>
            <a:custGeom>
              <a:avLst/>
              <a:gdLst>
                <a:gd name="T0" fmla="*/ 1413 w 1604"/>
                <a:gd name="T1" fmla="*/ 0 h 3290"/>
                <a:gd name="T2" fmla="*/ 1479 w 1604"/>
                <a:gd name="T3" fmla="*/ 13 h 3290"/>
                <a:gd name="T4" fmla="*/ 1536 w 1604"/>
                <a:gd name="T5" fmla="*/ 45 h 3290"/>
                <a:gd name="T6" fmla="*/ 1578 w 1604"/>
                <a:gd name="T7" fmla="*/ 95 h 3290"/>
                <a:gd name="T8" fmla="*/ 1601 w 1604"/>
                <a:gd name="T9" fmla="*/ 157 h 3290"/>
                <a:gd name="T10" fmla="*/ 1604 w 1604"/>
                <a:gd name="T11" fmla="*/ 1105 h 3290"/>
                <a:gd name="T12" fmla="*/ 1599 w 1604"/>
                <a:gd name="T13" fmla="*/ 1364 h 3290"/>
                <a:gd name="T14" fmla="*/ 1585 w 1604"/>
                <a:gd name="T15" fmla="*/ 1599 h 3290"/>
                <a:gd name="T16" fmla="*/ 1561 w 1604"/>
                <a:gd name="T17" fmla="*/ 1812 h 3290"/>
                <a:gd name="T18" fmla="*/ 1528 w 1604"/>
                <a:gd name="T19" fmla="*/ 2001 h 3290"/>
                <a:gd name="T20" fmla="*/ 1485 w 1604"/>
                <a:gd name="T21" fmla="*/ 2166 h 3290"/>
                <a:gd name="T22" fmla="*/ 1414 w 1604"/>
                <a:gd name="T23" fmla="*/ 2354 h 3290"/>
                <a:gd name="T24" fmla="*/ 1316 w 1604"/>
                <a:gd name="T25" fmla="*/ 2531 h 3290"/>
                <a:gd name="T26" fmla="*/ 1194 w 1604"/>
                <a:gd name="T27" fmla="*/ 2700 h 3290"/>
                <a:gd name="T28" fmla="*/ 1046 w 1604"/>
                <a:gd name="T29" fmla="*/ 2859 h 3290"/>
                <a:gd name="T30" fmla="*/ 886 w 1604"/>
                <a:gd name="T31" fmla="*/ 2996 h 3290"/>
                <a:gd name="T32" fmla="*/ 707 w 1604"/>
                <a:gd name="T33" fmla="*/ 3118 h 3290"/>
                <a:gd name="T34" fmla="*/ 511 w 1604"/>
                <a:gd name="T35" fmla="*/ 3226 h 3290"/>
                <a:gd name="T36" fmla="*/ 374 w 1604"/>
                <a:gd name="T37" fmla="*/ 3285 h 3290"/>
                <a:gd name="T38" fmla="*/ 309 w 1604"/>
                <a:gd name="T39" fmla="*/ 3289 h 3290"/>
                <a:gd name="T40" fmla="*/ 247 w 1604"/>
                <a:gd name="T41" fmla="*/ 3272 h 3290"/>
                <a:gd name="T42" fmla="*/ 195 w 1604"/>
                <a:gd name="T43" fmla="*/ 3235 h 3290"/>
                <a:gd name="T44" fmla="*/ 156 w 1604"/>
                <a:gd name="T45" fmla="*/ 3181 h 3290"/>
                <a:gd name="T46" fmla="*/ 7 w 1604"/>
                <a:gd name="T47" fmla="*/ 2862 h 3290"/>
                <a:gd name="T48" fmla="*/ 0 w 1604"/>
                <a:gd name="T49" fmla="*/ 2801 h 3290"/>
                <a:gd name="T50" fmla="*/ 11 w 1604"/>
                <a:gd name="T51" fmla="*/ 2743 h 3290"/>
                <a:gd name="T52" fmla="*/ 41 w 1604"/>
                <a:gd name="T53" fmla="*/ 2691 h 3290"/>
                <a:gd name="T54" fmla="*/ 86 w 1604"/>
                <a:gd name="T55" fmla="*/ 2650 h 3290"/>
                <a:gd name="T56" fmla="*/ 191 w 1604"/>
                <a:gd name="T57" fmla="*/ 2598 h 3290"/>
                <a:gd name="T58" fmla="*/ 332 w 1604"/>
                <a:gd name="T59" fmla="*/ 2518 h 3290"/>
                <a:gd name="T60" fmla="*/ 452 w 1604"/>
                <a:gd name="T61" fmla="*/ 2428 h 3290"/>
                <a:gd name="T62" fmla="*/ 551 w 1604"/>
                <a:gd name="T63" fmla="*/ 2329 h 3290"/>
                <a:gd name="T64" fmla="*/ 632 w 1604"/>
                <a:gd name="T65" fmla="*/ 2219 h 3290"/>
                <a:gd name="T66" fmla="*/ 697 w 1604"/>
                <a:gd name="T67" fmla="*/ 2095 h 3290"/>
                <a:gd name="T68" fmla="*/ 746 w 1604"/>
                <a:gd name="T69" fmla="*/ 1956 h 3290"/>
                <a:gd name="T70" fmla="*/ 782 w 1604"/>
                <a:gd name="T71" fmla="*/ 1803 h 3290"/>
                <a:gd name="T72" fmla="*/ 801 w 1604"/>
                <a:gd name="T73" fmla="*/ 1634 h 3290"/>
                <a:gd name="T74" fmla="*/ 248 w 1604"/>
                <a:gd name="T75" fmla="*/ 1545 h 3290"/>
                <a:gd name="T76" fmla="*/ 181 w 1604"/>
                <a:gd name="T77" fmla="*/ 1533 h 3290"/>
                <a:gd name="T78" fmla="*/ 125 w 1604"/>
                <a:gd name="T79" fmla="*/ 1500 h 3290"/>
                <a:gd name="T80" fmla="*/ 83 w 1604"/>
                <a:gd name="T81" fmla="*/ 1450 h 3290"/>
                <a:gd name="T82" fmla="*/ 60 w 1604"/>
                <a:gd name="T83" fmla="*/ 1388 h 3290"/>
                <a:gd name="T84" fmla="*/ 57 w 1604"/>
                <a:gd name="T85" fmla="*/ 191 h 3290"/>
                <a:gd name="T86" fmla="*/ 69 w 1604"/>
                <a:gd name="T87" fmla="*/ 125 h 3290"/>
                <a:gd name="T88" fmla="*/ 102 w 1604"/>
                <a:gd name="T89" fmla="*/ 68 h 3290"/>
                <a:gd name="T90" fmla="*/ 152 w 1604"/>
                <a:gd name="T91" fmla="*/ 26 h 3290"/>
                <a:gd name="T92" fmla="*/ 214 w 1604"/>
                <a:gd name="T93" fmla="*/ 4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4" h="3290">
                  <a:moveTo>
                    <a:pt x="248" y="0"/>
                  </a:moveTo>
                  <a:lnTo>
                    <a:pt x="1413" y="0"/>
                  </a:lnTo>
                  <a:lnTo>
                    <a:pt x="1446" y="4"/>
                  </a:lnTo>
                  <a:lnTo>
                    <a:pt x="1479" y="13"/>
                  </a:lnTo>
                  <a:lnTo>
                    <a:pt x="1509" y="26"/>
                  </a:lnTo>
                  <a:lnTo>
                    <a:pt x="1536" y="45"/>
                  </a:lnTo>
                  <a:lnTo>
                    <a:pt x="1559" y="68"/>
                  </a:lnTo>
                  <a:lnTo>
                    <a:pt x="1578" y="95"/>
                  </a:lnTo>
                  <a:lnTo>
                    <a:pt x="1591" y="125"/>
                  </a:lnTo>
                  <a:lnTo>
                    <a:pt x="1601" y="157"/>
                  </a:lnTo>
                  <a:lnTo>
                    <a:pt x="1604" y="191"/>
                  </a:lnTo>
                  <a:lnTo>
                    <a:pt x="1604" y="1105"/>
                  </a:lnTo>
                  <a:lnTo>
                    <a:pt x="1603" y="1237"/>
                  </a:lnTo>
                  <a:lnTo>
                    <a:pt x="1599" y="1364"/>
                  </a:lnTo>
                  <a:lnTo>
                    <a:pt x="1593" y="1485"/>
                  </a:lnTo>
                  <a:lnTo>
                    <a:pt x="1585" y="1599"/>
                  </a:lnTo>
                  <a:lnTo>
                    <a:pt x="1574" y="1709"/>
                  </a:lnTo>
                  <a:lnTo>
                    <a:pt x="1561" y="1812"/>
                  </a:lnTo>
                  <a:lnTo>
                    <a:pt x="1546" y="1909"/>
                  </a:lnTo>
                  <a:lnTo>
                    <a:pt x="1528" y="2001"/>
                  </a:lnTo>
                  <a:lnTo>
                    <a:pt x="1508" y="2087"/>
                  </a:lnTo>
                  <a:lnTo>
                    <a:pt x="1485" y="2166"/>
                  </a:lnTo>
                  <a:lnTo>
                    <a:pt x="1452" y="2261"/>
                  </a:lnTo>
                  <a:lnTo>
                    <a:pt x="1414" y="2354"/>
                  </a:lnTo>
                  <a:lnTo>
                    <a:pt x="1368" y="2444"/>
                  </a:lnTo>
                  <a:lnTo>
                    <a:pt x="1316" y="2531"/>
                  </a:lnTo>
                  <a:lnTo>
                    <a:pt x="1258" y="2617"/>
                  </a:lnTo>
                  <a:lnTo>
                    <a:pt x="1194" y="2700"/>
                  </a:lnTo>
                  <a:lnTo>
                    <a:pt x="1123" y="2781"/>
                  </a:lnTo>
                  <a:lnTo>
                    <a:pt x="1046" y="2859"/>
                  </a:lnTo>
                  <a:lnTo>
                    <a:pt x="967" y="2930"/>
                  </a:lnTo>
                  <a:lnTo>
                    <a:pt x="886" y="2996"/>
                  </a:lnTo>
                  <a:lnTo>
                    <a:pt x="799" y="3058"/>
                  </a:lnTo>
                  <a:lnTo>
                    <a:pt x="707" y="3118"/>
                  </a:lnTo>
                  <a:lnTo>
                    <a:pt x="612" y="3174"/>
                  </a:lnTo>
                  <a:lnTo>
                    <a:pt x="511" y="3226"/>
                  </a:lnTo>
                  <a:lnTo>
                    <a:pt x="406" y="3275"/>
                  </a:lnTo>
                  <a:lnTo>
                    <a:pt x="374" y="3285"/>
                  </a:lnTo>
                  <a:lnTo>
                    <a:pt x="341" y="3290"/>
                  </a:lnTo>
                  <a:lnTo>
                    <a:pt x="309" y="3289"/>
                  </a:lnTo>
                  <a:lnTo>
                    <a:pt x="278" y="3284"/>
                  </a:lnTo>
                  <a:lnTo>
                    <a:pt x="247" y="3272"/>
                  </a:lnTo>
                  <a:lnTo>
                    <a:pt x="220" y="3256"/>
                  </a:lnTo>
                  <a:lnTo>
                    <a:pt x="195" y="3235"/>
                  </a:lnTo>
                  <a:lnTo>
                    <a:pt x="173" y="3210"/>
                  </a:lnTo>
                  <a:lnTo>
                    <a:pt x="156" y="3181"/>
                  </a:lnTo>
                  <a:lnTo>
                    <a:pt x="18" y="2891"/>
                  </a:lnTo>
                  <a:lnTo>
                    <a:pt x="7" y="2862"/>
                  </a:lnTo>
                  <a:lnTo>
                    <a:pt x="1" y="2831"/>
                  </a:lnTo>
                  <a:lnTo>
                    <a:pt x="0" y="2801"/>
                  </a:lnTo>
                  <a:lnTo>
                    <a:pt x="3" y="2771"/>
                  </a:lnTo>
                  <a:lnTo>
                    <a:pt x="11" y="2743"/>
                  </a:lnTo>
                  <a:lnTo>
                    <a:pt x="24" y="2716"/>
                  </a:lnTo>
                  <a:lnTo>
                    <a:pt x="41" y="2691"/>
                  </a:lnTo>
                  <a:lnTo>
                    <a:pt x="61" y="2668"/>
                  </a:lnTo>
                  <a:lnTo>
                    <a:pt x="86" y="2650"/>
                  </a:lnTo>
                  <a:lnTo>
                    <a:pt x="113" y="2634"/>
                  </a:lnTo>
                  <a:lnTo>
                    <a:pt x="191" y="2598"/>
                  </a:lnTo>
                  <a:lnTo>
                    <a:pt x="264" y="2560"/>
                  </a:lnTo>
                  <a:lnTo>
                    <a:pt x="332" y="2518"/>
                  </a:lnTo>
                  <a:lnTo>
                    <a:pt x="394" y="2474"/>
                  </a:lnTo>
                  <a:lnTo>
                    <a:pt x="452" y="2428"/>
                  </a:lnTo>
                  <a:lnTo>
                    <a:pt x="504" y="2380"/>
                  </a:lnTo>
                  <a:lnTo>
                    <a:pt x="551" y="2329"/>
                  </a:lnTo>
                  <a:lnTo>
                    <a:pt x="594" y="2276"/>
                  </a:lnTo>
                  <a:lnTo>
                    <a:pt x="632" y="2219"/>
                  </a:lnTo>
                  <a:lnTo>
                    <a:pt x="666" y="2159"/>
                  </a:lnTo>
                  <a:lnTo>
                    <a:pt x="697" y="2095"/>
                  </a:lnTo>
                  <a:lnTo>
                    <a:pt x="724" y="2027"/>
                  </a:lnTo>
                  <a:lnTo>
                    <a:pt x="746" y="1956"/>
                  </a:lnTo>
                  <a:lnTo>
                    <a:pt x="766" y="1881"/>
                  </a:lnTo>
                  <a:lnTo>
                    <a:pt x="782" y="1803"/>
                  </a:lnTo>
                  <a:lnTo>
                    <a:pt x="793" y="1720"/>
                  </a:lnTo>
                  <a:lnTo>
                    <a:pt x="801" y="1634"/>
                  </a:lnTo>
                  <a:lnTo>
                    <a:pt x="805" y="1545"/>
                  </a:lnTo>
                  <a:lnTo>
                    <a:pt x="248" y="1545"/>
                  </a:lnTo>
                  <a:lnTo>
                    <a:pt x="214" y="1542"/>
                  </a:lnTo>
                  <a:lnTo>
                    <a:pt x="181" y="1533"/>
                  </a:lnTo>
                  <a:lnTo>
                    <a:pt x="152" y="1519"/>
                  </a:lnTo>
                  <a:lnTo>
                    <a:pt x="125" y="1500"/>
                  </a:lnTo>
                  <a:lnTo>
                    <a:pt x="102" y="1477"/>
                  </a:lnTo>
                  <a:lnTo>
                    <a:pt x="83" y="1450"/>
                  </a:lnTo>
                  <a:lnTo>
                    <a:pt x="69" y="1421"/>
                  </a:lnTo>
                  <a:lnTo>
                    <a:pt x="60" y="1388"/>
                  </a:lnTo>
                  <a:lnTo>
                    <a:pt x="57" y="1354"/>
                  </a:lnTo>
                  <a:lnTo>
                    <a:pt x="57" y="191"/>
                  </a:lnTo>
                  <a:lnTo>
                    <a:pt x="60" y="157"/>
                  </a:lnTo>
                  <a:lnTo>
                    <a:pt x="69" y="125"/>
                  </a:lnTo>
                  <a:lnTo>
                    <a:pt x="83" y="95"/>
                  </a:lnTo>
                  <a:lnTo>
                    <a:pt x="102" y="68"/>
                  </a:lnTo>
                  <a:lnTo>
                    <a:pt x="125" y="45"/>
                  </a:lnTo>
                  <a:lnTo>
                    <a:pt x="152" y="26"/>
                  </a:lnTo>
                  <a:lnTo>
                    <a:pt x="181" y="13"/>
                  </a:lnTo>
                  <a:lnTo>
                    <a:pt x="214" y="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523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65" y="-2849"/>
            <a:ext cx="12157120" cy="685193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934">
              <a:defRPr/>
            </a:pPr>
            <a:endParaRPr lang="es-UY" sz="238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687" y="4647566"/>
            <a:ext cx="2831697" cy="60785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934">
              <a:defRPr/>
            </a:pPr>
            <a:r>
              <a:rPr lang="en-US" sz="2389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9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7719" y="4033272"/>
            <a:ext cx="1839398" cy="74082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defTabSz="911934">
              <a:defRPr/>
            </a:pPr>
            <a:endParaRPr lang="en-US" sz="2389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766" y="3362453"/>
            <a:ext cx="4144473" cy="3375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93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4326" y="716159"/>
            <a:ext cx="4312174" cy="356859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44" y="5338443"/>
            <a:ext cx="2541904" cy="303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93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1714" y="4847594"/>
            <a:ext cx="4708276" cy="90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353" indent="-169353" defTabSz="91193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353" indent="-169353" defTabSz="91193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353" indent="-169353" defTabSz="91193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1719" y="4466310"/>
            <a:ext cx="5899883" cy="368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1934">
              <a:defRPr/>
            </a:pPr>
            <a:r>
              <a:rPr lang="en-US" sz="179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7" y="6116308"/>
            <a:ext cx="12157120" cy="67398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425" y="1845635"/>
            <a:ext cx="5575152" cy="136501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660">
              <a:defRPr/>
            </a:pPr>
            <a:endParaRPr lang="es-UY" sz="2389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632" y="768947"/>
            <a:ext cx="2783858" cy="52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27" y="2007884"/>
            <a:ext cx="3614763" cy="8286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66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1660">
              <a:defRPr/>
            </a:pPr>
            <a:r>
              <a:rPr lang="en-US" sz="3189" b="1" kern="0" dirty="0">
                <a:solidFill>
                  <a:prstClr val="white"/>
                </a:solidFill>
              </a:rPr>
              <a:t>FREEBUNDLE15</a:t>
            </a:r>
            <a:endParaRPr lang="es-UY" sz="238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597" y="1377050"/>
            <a:ext cx="5014814" cy="3376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66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2222" y="881462"/>
            <a:ext cx="3946664" cy="230695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defTabSz="911934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8992" y="2749863"/>
            <a:ext cx="526750" cy="460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430">
              <a:defRPr/>
            </a:pPr>
            <a:r>
              <a:rPr lang="en-GB" sz="2393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3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6069" y="2308383"/>
            <a:ext cx="269290" cy="36950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1217160">
              <a:defRPr/>
            </a:pPr>
            <a:endParaRPr lang="en-IN" sz="2395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618" name="Group 747">
            <a:extLst>
              <a:ext uri="{FF2B5EF4-FFF2-40B4-BE49-F238E27FC236}">
                <a16:creationId xmlns:a16="http://schemas.microsoft.com/office/drawing/2014/main" id="{B9D6F3EB-B7D5-4A0B-BF43-8DE0A9F160E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09757" y="988938"/>
            <a:ext cx="2645220" cy="2195746"/>
            <a:chOff x="79" y="813"/>
            <a:chExt cx="4202" cy="3488"/>
          </a:xfrm>
        </p:grpSpPr>
        <p:sp>
          <p:nvSpPr>
            <p:cNvPr id="619" name="Freeform 750">
              <a:extLst>
                <a:ext uri="{FF2B5EF4-FFF2-40B4-BE49-F238E27FC236}">
                  <a16:creationId xmlns:a16="http://schemas.microsoft.com/office/drawing/2014/main" id="{9F967A04-D7A9-487A-9782-6E71C47C1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" y="2204"/>
              <a:ext cx="3797" cy="2097"/>
            </a:xfrm>
            <a:custGeom>
              <a:avLst/>
              <a:gdLst>
                <a:gd name="T0" fmla="*/ 3624 w 3624"/>
                <a:gd name="T1" fmla="*/ 1338 h 2001"/>
                <a:gd name="T2" fmla="*/ 3068 w 3624"/>
                <a:gd name="T3" fmla="*/ 1301 h 2001"/>
                <a:gd name="T4" fmla="*/ 2311 w 3624"/>
                <a:gd name="T5" fmla="*/ 436 h 2001"/>
                <a:gd name="T6" fmla="*/ 1379 w 3624"/>
                <a:gd name="T7" fmla="*/ 9 h 2001"/>
                <a:gd name="T8" fmla="*/ 1356 w 3624"/>
                <a:gd name="T9" fmla="*/ 205 h 2001"/>
                <a:gd name="T10" fmla="*/ 1556 w 3624"/>
                <a:gd name="T11" fmla="*/ 564 h 2001"/>
                <a:gd name="T12" fmla="*/ 1907 w 3624"/>
                <a:gd name="T13" fmla="*/ 869 h 2001"/>
                <a:gd name="T14" fmla="*/ 1436 w 3624"/>
                <a:gd name="T15" fmla="*/ 1407 h 2001"/>
                <a:gd name="T16" fmla="*/ 0 w 3624"/>
                <a:gd name="T17" fmla="*/ 1976 h 2001"/>
                <a:gd name="T18" fmla="*/ 3413 w 3624"/>
                <a:gd name="T19" fmla="*/ 2001 h 2001"/>
                <a:gd name="T20" fmla="*/ 3624 w 3624"/>
                <a:gd name="T21" fmla="*/ 1338 h 2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24" h="2001">
                  <a:moveTo>
                    <a:pt x="3624" y="1338"/>
                  </a:moveTo>
                  <a:cubicBezTo>
                    <a:pt x="3624" y="1338"/>
                    <a:pt x="3274" y="1478"/>
                    <a:pt x="3068" y="1301"/>
                  </a:cubicBezTo>
                  <a:cubicBezTo>
                    <a:pt x="2861" y="1124"/>
                    <a:pt x="2591" y="687"/>
                    <a:pt x="2311" y="436"/>
                  </a:cubicBezTo>
                  <a:cubicBezTo>
                    <a:pt x="2050" y="203"/>
                    <a:pt x="1634" y="0"/>
                    <a:pt x="1379" y="9"/>
                  </a:cubicBezTo>
                  <a:cubicBezTo>
                    <a:pt x="1239" y="14"/>
                    <a:pt x="1344" y="146"/>
                    <a:pt x="1356" y="205"/>
                  </a:cubicBezTo>
                  <a:cubicBezTo>
                    <a:pt x="1367" y="264"/>
                    <a:pt x="1500" y="520"/>
                    <a:pt x="1556" y="564"/>
                  </a:cubicBezTo>
                  <a:cubicBezTo>
                    <a:pt x="1613" y="609"/>
                    <a:pt x="1841" y="727"/>
                    <a:pt x="1907" y="869"/>
                  </a:cubicBezTo>
                  <a:cubicBezTo>
                    <a:pt x="1972" y="1012"/>
                    <a:pt x="1896" y="1309"/>
                    <a:pt x="1436" y="1407"/>
                  </a:cubicBezTo>
                  <a:cubicBezTo>
                    <a:pt x="976" y="1505"/>
                    <a:pt x="290" y="1681"/>
                    <a:pt x="0" y="1976"/>
                  </a:cubicBezTo>
                  <a:cubicBezTo>
                    <a:pt x="3413" y="2001"/>
                    <a:pt x="3413" y="2001"/>
                    <a:pt x="3413" y="2001"/>
                  </a:cubicBezTo>
                  <a:lnTo>
                    <a:pt x="3624" y="1338"/>
                  </a:lnTo>
                  <a:close/>
                </a:path>
              </a:pathLst>
            </a:custGeom>
            <a:solidFill>
              <a:srgbClr val="00B0F0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0" name="Freeform 751">
              <a:extLst>
                <a:ext uri="{FF2B5EF4-FFF2-40B4-BE49-F238E27FC236}">
                  <a16:creationId xmlns:a16="http://schemas.microsoft.com/office/drawing/2014/main" id="{C88005D5-EDAD-40F2-8671-8736B1FC3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1899"/>
              <a:ext cx="1071" cy="1300"/>
            </a:xfrm>
            <a:custGeom>
              <a:avLst/>
              <a:gdLst>
                <a:gd name="T0" fmla="*/ 1012 w 1022"/>
                <a:gd name="T1" fmla="*/ 1227 h 1240"/>
                <a:gd name="T2" fmla="*/ 977 w 1022"/>
                <a:gd name="T3" fmla="*/ 1114 h 1240"/>
                <a:gd name="T4" fmla="*/ 946 w 1022"/>
                <a:gd name="T5" fmla="*/ 1040 h 1240"/>
                <a:gd name="T6" fmla="*/ 889 w 1022"/>
                <a:gd name="T7" fmla="*/ 986 h 1240"/>
                <a:gd name="T8" fmla="*/ 792 w 1022"/>
                <a:gd name="T9" fmla="*/ 940 h 1240"/>
                <a:gd name="T10" fmla="*/ 714 w 1022"/>
                <a:gd name="T11" fmla="*/ 855 h 1240"/>
                <a:gd name="T12" fmla="*/ 635 w 1022"/>
                <a:gd name="T13" fmla="*/ 819 h 1240"/>
                <a:gd name="T14" fmla="*/ 664 w 1022"/>
                <a:gd name="T15" fmla="*/ 718 h 1240"/>
                <a:gd name="T16" fmla="*/ 512 w 1022"/>
                <a:gd name="T17" fmla="*/ 614 h 1240"/>
                <a:gd name="T18" fmla="*/ 512 w 1022"/>
                <a:gd name="T19" fmla="*/ 496 h 1240"/>
                <a:gd name="T20" fmla="*/ 441 w 1022"/>
                <a:gd name="T21" fmla="*/ 420 h 1240"/>
                <a:gd name="T22" fmla="*/ 440 w 1022"/>
                <a:gd name="T23" fmla="*/ 361 h 1240"/>
                <a:gd name="T24" fmla="*/ 440 w 1022"/>
                <a:gd name="T25" fmla="*/ 339 h 1240"/>
                <a:gd name="T26" fmla="*/ 451 w 1022"/>
                <a:gd name="T27" fmla="*/ 306 h 1240"/>
                <a:gd name="T28" fmla="*/ 412 w 1022"/>
                <a:gd name="T29" fmla="*/ 260 h 1240"/>
                <a:gd name="T30" fmla="*/ 261 w 1022"/>
                <a:gd name="T31" fmla="*/ 7 h 1240"/>
                <a:gd name="T32" fmla="*/ 283 w 1022"/>
                <a:gd name="T33" fmla="*/ 162 h 1240"/>
                <a:gd name="T34" fmla="*/ 364 w 1022"/>
                <a:gd name="T35" fmla="*/ 262 h 1240"/>
                <a:gd name="T36" fmla="*/ 211 w 1022"/>
                <a:gd name="T37" fmla="*/ 142 h 1240"/>
                <a:gd name="T38" fmla="*/ 248 w 1022"/>
                <a:gd name="T39" fmla="*/ 244 h 1240"/>
                <a:gd name="T40" fmla="*/ 285 w 1022"/>
                <a:gd name="T41" fmla="*/ 284 h 1240"/>
                <a:gd name="T42" fmla="*/ 148 w 1022"/>
                <a:gd name="T43" fmla="*/ 241 h 1240"/>
                <a:gd name="T44" fmla="*/ 25 w 1022"/>
                <a:gd name="T45" fmla="*/ 332 h 1240"/>
                <a:gd name="T46" fmla="*/ 187 w 1022"/>
                <a:gd name="T47" fmla="*/ 380 h 1240"/>
                <a:gd name="T48" fmla="*/ 293 w 1022"/>
                <a:gd name="T49" fmla="*/ 428 h 1240"/>
                <a:gd name="T50" fmla="*/ 218 w 1022"/>
                <a:gd name="T51" fmla="*/ 467 h 1240"/>
                <a:gd name="T52" fmla="*/ 232 w 1022"/>
                <a:gd name="T53" fmla="*/ 544 h 1240"/>
                <a:gd name="T54" fmla="*/ 353 w 1022"/>
                <a:gd name="T55" fmla="*/ 549 h 1240"/>
                <a:gd name="T56" fmla="*/ 364 w 1022"/>
                <a:gd name="T57" fmla="*/ 625 h 1240"/>
                <a:gd name="T58" fmla="*/ 364 w 1022"/>
                <a:gd name="T59" fmla="*/ 705 h 1240"/>
                <a:gd name="T60" fmla="*/ 460 w 1022"/>
                <a:gd name="T61" fmla="*/ 723 h 1240"/>
                <a:gd name="T62" fmla="*/ 526 w 1022"/>
                <a:gd name="T63" fmla="*/ 809 h 1240"/>
                <a:gd name="T64" fmla="*/ 621 w 1022"/>
                <a:gd name="T65" fmla="*/ 855 h 1240"/>
                <a:gd name="T66" fmla="*/ 684 w 1022"/>
                <a:gd name="T67" fmla="*/ 967 h 1240"/>
                <a:gd name="T68" fmla="*/ 791 w 1022"/>
                <a:gd name="T69" fmla="*/ 977 h 1240"/>
                <a:gd name="T70" fmla="*/ 819 w 1022"/>
                <a:gd name="T71" fmla="*/ 1029 h 1240"/>
                <a:gd name="T72" fmla="*/ 843 w 1022"/>
                <a:gd name="T73" fmla="*/ 1068 h 1240"/>
                <a:gd name="T74" fmla="*/ 923 w 1022"/>
                <a:gd name="T75" fmla="*/ 1094 h 1240"/>
                <a:gd name="T76" fmla="*/ 950 w 1022"/>
                <a:gd name="T77" fmla="*/ 1147 h 1240"/>
                <a:gd name="T78" fmla="*/ 1012 w 1022"/>
                <a:gd name="T79" fmla="*/ 1227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2" h="1240">
                  <a:moveTo>
                    <a:pt x="1012" y="1227"/>
                  </a:moveTo>
                  <a:cubicBezTo>
                    <a:pt x="1022" y="1222"/>
                    <a:pt x="1014" y="1134"/>
                    <a:pt x="977" y="1114"/>
                  </a:cubicBezTo>
                  <a:cubicBezTo>
                    <a:pt x="939" y="1093"/>
                    <a:pt x="982" y="1057"/>
                    <a:pt x="946" y="1040"/>
                  </a:cubicBezTo>
                  <a:cubicBezTo>
                    <a:pt x="910" y="1023"/>
                    <a:pt x="895" y="1020"/>
                    <a:pt x="889" y="986"/>
                  </a:cubicBezTo>
                  <a:cubicBezTo>
                    <a:pt x="883" y="951"/>
                    <a:pt x="847" y="957"/>
                    <a:pt x="792" y="940"/>
                  </a:cubicBezTo>
                  <a:cubicBezTo>
                    <a:pt x="736" y="924"/>
                    <a:pt x="726" y="878"/>
                    <a:pt x="714" y="855"/>
                  </a:cubicBezTo>
                  <a:cubicBezTo>
                    <a:pt x="701" y="833"/>
                    <a:pt x="640" y="855"/>
                    <a:pt x="635" y="819"/>
                  </a:cubicBezTo>
                  <a:cubicBezTo>
                    <a:pt x="630" y="782"/>
                    <a:pt x="696" y="755"/>
                    <a:pt x="664" y="718"/>
                  </a:cubicBezTo>
                  <a:cubicBezTo>
                    <a:pt x="632" y="681"/>
                    <a:pt x="542" y="666"/>
                    <a:pt x="512" y="614"/>
                  </a:cubicBezTo>
                  <a:cubicBezTo>
                    <a:pt x="482" y="563"/>
                    <a:pt x="542" y="528"/>
                    <a:pt x="512" y="496"/>
                  </a:cubicBezTo>
                  <a:cubicBezTo>
                    <a:pt x="482" y="464"/>
                    <a:pt x="436" y="447"/>
                    <a:pt x="441" y="420"/>
                  </a:cubicBezTo>
                  <a:cubicBezTo>
                    <a:pt x="446" y="393"/>
                    <a:pt x="469" y="369"/>
                    <a:pt x="440" y="361"/>
                  </a:cubicBezTo>
                  <a:cubicBezTo>
                    <a:pt x="411" y="354"/>
                    <a:pt x="430" y="342"/>
                    <a:pt x="440" y="339"/>
                  </a:cubicBezTo>
                  <a:cubicBezTo>
                    <a:pt x="450" y="336"/>
                    <a:pt x="462" y="329"/>
                    <a:pt x="451" y="306"/>
                  </a:cubicBezTo>
                  <a:cubicBezTo>
                    <a:pt x="441" y="284"/>
                    <a:pt x="429" y="307"/>
                    <a:pt x="412" y="260"/>
                  </a:cubicBezTo>
                  <a:cubicBezTo>
                    <a:pt x="395" y="214"/>
                    <a:pt x="316" y="0"/>
                    <a:pt x="261" y="7"/>
                  </a:cubicBezTo>
                  <a:cubicBezTo>
                    <a:pt x="206" y="14"/>
                    <a:pt x="241" y="121"/>
                    <a:pt x="283" y="162"/>
                  </a:cubicBezTo>
                  <a:cubicBezTo>
                    <a:pt x="325" y="203"/>
                    <a:pt x="393" y="269"/>
                    <a:pt x="364" y="262"/>
                  </a:cubicBezTo>
                  <a:cubicBezTo>
                    <a:pt x="336" y="254"/>
                    <a:pt x="244" y="129"/>
                    <a:pt x="211" y="142"/>
                  </a:cubicBezTo>
                  <a:cubicBezTo>
                    <a:pt x="178" y="156"/>
                    <a:pt x="196" y="233"/>
                    <a:pt x="248" y="244"/>
                  </a:cubicBezTo>
                  <a:cubicBezTo>
                    <a:pt x="299" y="255"/>
                    <a:pt x="315" y="281"/>
                    <a:pt x="285" y="284"/>
                  </a:cubicBezTo>
                  <a:cubicBezTo>
                    <a:pt x="254" y="286"/>
                    <a:pt x="192" y="263"/>
                    <a:pt x="148" y="241"/>
                  </a:cubicBezTo>
                  <a:cubicBezTo>
                    <a:pt x="104" y="219"/>
                    <a:pt x="0" y="252"/>
                    <a:pt x="25" y="332"/>
                  </a:cubicBezTo>
                  <a:cubicBezTo>
                    <a:pt x="50" y="412"/>
                    <a:pt x="151" y="392"/>
                    <a:pt x="187" y="380"/>
                  </a:cubicBezTo>
                  <a:cubicBezTo>
                    <a:pt x="224" y="367"/>
                    <a:pt x="293" y="391"/>
                    <a:pt x="293" y="428"/>
                  </a:cubicBezTo>
                  <a:cubicBezTo>
                    <a:pt x="293" y="464"/>
                    <a:pt x="244" y="447"/>
                    <a:pt x="218" y="467"/>
                  </a:cubicBezTo>
                  <a:cubicBezTo>
                    <a:pt x="192" y="487"/>
                    <a:pt x="191" y="539"/>
                    <a:pt x="232" y="544"/>
                  </a:cubicBezTo>
                  <a:cubicBezTo>
                    <a:pt x="272" y="549"/>
                    <a:pt x="323" y="521"/>
                    <a:pt x="353" y="549"/>
                  </a:cubicBezTo>
                  <a:cubicBezTo>
                    <a:pt x="384" y="578"/>
                    <a:pt x="384" y="600"/>
                    <a:pt x="364" y="625"/>
                  </a:cubicBezTo>
                  <a:cubicBezTo>
                    <a:pt x="345" y="651"/>
                    <a:pt x="337" y="698"/>
                    <a:pt x="364" y="705"/>
                  </a:cubicBezTo>
                  <a:cubicBezTo>
                    <a:pt x="392" y="713"/>
                    <a:pt x="443" y="692"/>
                    <a:pt x="460" y="723"/>
                  </a:cubicBezTo>
                  <a:cubicBezTo>
                    <a:pt x="478" y="753"/>
                    <a:pt x="476" y="791"/>
                    <a:pt x="526" y="809"/>
                  </a:cubicBezTo>
                  <a:cubicBezTo>
                    <a:pt x="575" y="826"/>
                    <a:pt x="599" y="821"/>
                    <a:pt x="621" y="855"/>
                  </a:cubicBezTo>
                  <a:cubicBezTo>
                    <a:pt x="644" y="890"/>
                    <a:pt x="635" y="961"/>
                    <a:pt x="684" y="967"/>
                  </a:cubicBezTo>
                  <a:cubicBezTo>
                    <a:pt x="733" y="973"/>
                    <a:pt x="765" y="961"/>
                    <a:pt x="791" y="977"/>
                  </a:cubicBezTo>
                  <a:cubicBezTo>
                    <a:pt x="817" y="993"/>
                    <a:pt x="826" y="1008"/>
                    <a:pt x="819" y="1029"/>
                  </a:cubicBezTo>
                  <a:cubicBezTo>
                    <a:pt x="812" y="1050"/>
                    <a:pt x="816" y="1066"/>
                    <a:pt x="843" y="1068"/>
                  </a:cubicBezTo>
                  <a:cubicBezTo>
                    <a:pt x="870" y="1071"/>
                    <a:pt x="911" y="1072"/>
                    <a:pt x="923" y="1094"/>
                  </a:cubicBezTo>
                  <a:cubicBezTo>
                    <a:pt x="935" y="1116"/>
                    <a:pt x="926" y="1128"/>
                    <a:pt x="950" y="1147"/>
                  </a:cubicBezTo>
                  <a:cubicBezTo>
                    <a:pt x="973" y="1165"/>
                    <a:pt x="983" y="1240"/>
                    <a:pt x="1012" y="1227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1" name="Freeform 752">
              <a:extLst>
                <a:ext uri="{FF2B5EF4-FFF2-40B4-BE49-F238E27FC236}">
                  <a16:creationId xmlns:a16="http://schemas.microsoft.com/office/drawing/2014/main" id="{D9827066-C3A9-4FD0-BC41-1DB1DE945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2" y="2018"/>
              <a:ext cx="154" cy="101"/>
            </a:xfrm>
            <a:custGeom>
              <a:avLst/>
              <a:gdLst>
                <a:gd name="T0" fmla="*/ 104 w 147"/>
                <a:gd name="T1" fmla="*/ 48 h 96"/>
                <a:gd name="T2" fmla="*/ 35 w 147"/>
                <a:gd name="T3" fmla="*/ 48 h 96"/>
                <a:gd name="T4" fmla="*/ 104 w 147"/>
                <a:gd name="T5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96">
                  <a:moveTo>
                    <a:pt x="104" y="48"/>
                  </a:moveTo>
                  <a:cubicBezTo>
                    <a:pt x="73" y="15"/>
                    <a:pt x="0" y="0"/>
                    <a:pt x="35" y="48"/>
                  </a:cubicBezTo>
                  <a:cubicBezTo>
                    <a:pt x="70" y="96"/>
                    <a:pt x="147" y="93"/>
                    <a:pt x="104" y="48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2" name="Freeform 753">
              <a:extLst>
                <a:ext uri="{FF2B5EF4-FFF2-40B4-BE49-F238E27FC236}">
                  <a16:creationId xmlns:a16="http://schemas.microsoft.com/office/drawing/2014/main" id="{6AAFCAF1-D837-48C1-8EEC-2668A75AC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1918"/>
              <a:ext cx="70" cy="84"/>
            </a:xfrm>
            <a:custGeom>
              <a:avLst/>
              <a:gdLst>
                <a:gd name="T0" fmla="*/ 67 w 67"/>
                <a:gd name="T1" fmla="*/ 80 h 80"/>
                <a:gd name="T2" fmla="*/ 24 w 67"/>
                <a:gd name="T3" fmla="*/ 13 h 80"/>
                <a:gd name="T4" fmla="*/ 67 w 67"/>
                <a:gd name="T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80">
                  <a:moveTo>
                    <a:pt x="67" y="80"/>
                  </a:moveTo>
                  <a:cubicBezTo>
                    <a:pt x="67" y="80"/>
                    <a:pt x="48" y="0"/>
                    <a:pt x="24" y="13"/>
                  </a:cubicBezTo>
                  <a:cubicBezTo>
                    <a:pt x="0" y="27"/>
                    <a:pt x="48" y="72"/>
                    <a:pt x="67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3" name="Freeform 754">
              <a:extLst>
                <a:ext uri="{FF2B5EF4-FFF2-40B4-BE49-F238E27FC236}">
                  <a16:creationId xmlns:a16="http://schemas.microsoft.com/office/drawing/2014/main" id="{D7E54EF6-1A50-498E-84BF-D6E0E1F81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8" y="1749"/>
              <a:ext cx="230" cy="173"/>
            </a:xfrm>
            <a:custGeom>
              <a:avLst/>
              <a:gdLst>
                <a:gd name="T0" fmla="*/ 220 w 220"/>
                <a:gd name="T1" fmla="*/ 152 h 165"/>
                <a:gd name="T2" fmla="*/ 120 w 220"/>
                <a:gd name="T3" fmla="*/ 41 h 165"/>
                <a:gd name="T4" fmla="*/ 62 w 220"/>
                <a:gd name="T5" fmla="*/ 83 h 165"/>
                <a:gd name="T6" fmla="*/ 220 w 220"/>
                <a:gd name="T7" fmla="*/ 15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65">
                  <a:moveTo>
                    <a:pt x="220" y="152"/>
                  </a:moveTo>
                  <a:cubicBezTo>
                    <a:pt x="220" y="152"/>
                    <a:pt x="150" y="82"/>
                    <a:pt x="120" y="41"/>
                  </a:cubicBezTo>
                  <a:cubicBezTo>
                    <a:pt x="91" y="0"/>
                    <a:pt x="0" y="0"/>
                    <a:pt x="62" y="83"/>
                  </a:cubicBezTo>
                  <a:cubicBezTo>
                    <a:pt x="123" y="165"/>
                    <a:pt x="215" y="165"/>
                    <a:pt x="220" y="152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4" name="Freeform 755">
              <a:extLst>
                <a:ext uri="{FF2B5EF4-FFF2-40B4-BE49-F238E27FC236}">
                  <a16:creationId xmlns:a16="http://schemas.microsoft.com/office/drawing/2014/main" id="{44985C1E-D0B7-435C-9B69-9E65DAE6D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939"/>
              <a:ext cx="137" cy="110"/>
            </a:xfrm>
            <a:custGeom>
              <a:avLst/>
              <a:gdLst>
                <a:gd name="T0" fmla="*/ 72 w 131"/>
                <a:gd name="T1" fmla="*/ 36 h 105"/>
                <a:gd name="T2" fmla="*/ 53 w 131"/>
                <a:gd name="T3" fmla="*/ 89 h 105"/>
                <a:gd name="T4" fmla="*/ 72 w 131"/>
                <a:gd name="T5" fmla="*/ 3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105">
                  <a:moveTo>
                    <a:pt x="72" y="36"/>
                  </a:moveTo>
                  <a:cubicBezTo>
                    <a:pt x="11" y="0"/>
                    <a:pt x="0" y="72"/>
                    <a:pt x="53" y="89"/>
                  </a:cubicBezTo>
                  <a:cubicBezTo>
                    <a:pt x="107" y="105"/>
                    <a:pt x="131" y="70"/>
                    <a:pt x="72" y="36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5" name="Freeform 756">
              <a:extLst>
                <a:ext uri="{FF2B5EF4-FFF2-40B4-BE49-F238E27FC236}">
                  <a16:creationId xmlns:a16="http://schemas.microsoft.com/office/drawing/2014/main" id="{FA461ED1-9FF5-432E-9A9F-DD0010C3D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" y="1521"/>
              <a:ext cx="158" cy="163"/>
            </a:xfrm>
            <a:custGeom>
              <a:avLst/>
              <a:gdLst>
                <a:gd name="T0" fmla="*/ 122 w 151"/>
                <a:gd name="T1" fmla="*/ 129 h 155"/>
                <a:gd name="T2" fmla="*/ 47 w 151"/>
                <a:gd name="T3" fmla="*/ 24 h 155"/>
                <a:gd name="T4" fmla="*/ 122 w 151"/>
                <a:gd name="T5" fmla="*/ 12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55">
                  <a:moveTo>
                    <a:pt x="122" y="129"/>
                  </a:moveTo>
                  <a:cubicBezTo>
                    <a:pt x="151" y="155"/>
                    <a:pt x="93" y="0"/>
                    <a:pt x="47" y="24"/>
                  </a:cubicBezTo>
                  <a:cubicBezTo>
                    <a:pt x="0" y="47"/>
                    <a:pt x="92" y="104"/>
                    <a:pt x="122" y="129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6" name="Freeform 757">
              <a:extLst>
                <a:ext uri="{FF2B5EF4-FFF2-40B4-BE49-F238E27FC236}">
                  <a16:creationId xmlns:a16="http://schemas.microsoft.com/office/drawing/2014/main" id="{2F0F8DBA-E457-4320-9C0C-6761C54E1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2273"/>
              <a:ext cx="355" cy="92"/>
            </a:xfrm>
            <a:custGeom>
              <a:avLst/>
              <a:gdLst>
                <a:gd name="T0" fmla="*/ 281 w 339"/>
                <a:gd name="T1" fmla="*/ 83 h 88"/>
                <a:gd name="T2" fmla="*/ 56 w 339"/>
                <a:gd name="T3" fmla="*/ 30 h 88"/>
                <a:gd name="T4" fmla="*/ 281 w 339"/>
                <a:gd name="T5" fmla="*/ 8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9" h="88">
                  <a:moveTo>
                    <a:pt x="281" y="83"/>
                  </a:moveTo>
                  <a:cubicBezTo>
                    <a:pt x="339" y="88"/>
                    <a:pt x="113" y="0"/>
                    <a:pt x="56" y="30"/>
                  </a:cubicBezTo>
                  <a:cubicBezTo>
                    <a:pt x="0" y="59"/>
                    <a:pt x="214" y="78"/>
                    <a:pt x="281" y="83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7" name="Freeform 758">
              <a:extLst>
                <a:ext uri="{FF2B5EF4-FFF2-40B4-BE49-F238E27FC236}">
                  <a16:creationId xmlns:a16="http://schemas.microsoft.com/office/drawing/2014/main" id="{EAA1906A-64BA-4D34-810D-0164BC57F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2161"/>
              <a:ext cx="102" cy="53"/>
            </a:xfrm>
            <a:custGeom>
              <a:avLst/>
              <a:gdLst>
                <a:gd name="T0" fmla="*/ 48 w 97"/>
                <a:gd name="T1" fmla="*/ 9 h 50"/>
                <a:gd name="T2" fmla="*/ 48 w 97"/>
                <a:gd name="T3" fmla="*/ 49 h 50"/>
                <a:gd name="T4" fmla="*/ 48 w 97"/>
                <a:gd name="T5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50">
                  <a:moveTo>
                    <a:pt x="48" y="9"/>
                  </a:moveTo>
                  <a:cubicBezTo>
                    <a:pt x="6" y="0"/>
                    <a:pt x="0" y="48"/>
                    <a:pt x="48" y="49"/>
                  </a:cubicBezTo>
                  <a:cubicBezTo>
                    <a:pt x="97" y="50"/>
                    <a:pt x="91" y="18"/>
                    <a:pt x="48" y="9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8" name="Freeform 760">
              <a:extLst>
                <a:ext uri="{FF2B5EF4-FFF2-40B4-BE49-F238E27FC236}">
                  <a16:creationId xmlns:a16="http://schemas.microsoft.com/office/drawing/2014/main" id="{312645BE-5522-477A-90FE-54D4F18A5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6" y="1986"/>
              <a:ext cx="38" cy="40"/>
            </a:xfrm>
            <a:custGeom>
              <a:avLst/>
              <a:gdLst>
                <a:gd name="T0" fmla="*/ 16 w 36"/>
                <a:gd name="T1" fmla="*/ 10 h 38"/>
                <a:gd name="T2" fmla="*/ 16 w 36"/>
                <a:gd name="T3" fmla="*/ 29 h 38"/>
                <a:gd name="T4" fmla="*/ 16 w 36"/>
                <a:gd name="T5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8">
                  <a:moveTo>
                    <a:pt x="16" y="10"/>
                  </a:moveTo>
                  <a:cubicBezTo>
                    <a:pt x="4" y="0"/>
                    <a:pt x="0" y="19"/>
                    <a:pt x="16" y="29"/>
                  </a:cubicBezTo>
                  <a:cubicBezTo>
                    <a:pt x="32" y="38"/>
                    <a:pt x="36" y="25"/>
                    <a:pt x="1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9" name="Freeform 761">
              <a:extLst>
                <a:ext uri="{FF2B5EF4-FFF2-40B4-BE49-F238E27FC236}">
                  <a16:creationId xmlns:a16="http://schemas.microsoft.com/office/drawing/2014/main" id="{0E05CD3B-0E0F-4764-9E0B-9D56375A9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038"/>
              <a:ext cx="120" cy="203"/>
            </a:xfrm>
            <a:custGeom>
              <a:avLst/>
              <a:gdLst>
                <a:gd name="T0" fmla="*/ 114 w 114"/>
                <a:gd name="T1" fmla="*/ 194 h 194"/>
                <a:gd name="T2" fmla="*/ 50 w 114"/>
                <a:gd name="T3" fmla="*/ 109 h 194"/>
                <a:gd name="T4" fmla="*/ 8 w 114"/>
                <a:gd name="T5" fmla="*/ 42 h 194"/>
                <a:gd name="T6" fmla="*/ 114 w 114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94">
                  <a:moveTo>
                    <a:pt x="114" y="194"/>
                  </a:moveTo>
                  <a:cubicBezTo>
                    <a:pt x="114" y="194"/>
                    <a:pt x="68" y="191"/>
                    <a:pt x="50" y="109"/>
                  </a:cubicBezTo>
                  <a:cubicBezTo>
                    <a:pt x="33" y="28"/>
                    <a:pt x="0" y="0"/>
                    <a:pt x="8" y="42"/>
                  </a:cubicBezTo>
                  <a:cubicBezTo>
                    <a:pt x="16" y="84"/>
                    <a:pt x="24" y="171"/>
                    <a:pt x="11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0" name="Freeform 762">
              <a:extLst>
                <a:ext uri="{FF2B5EF4-FFF2-40B4-BE49-F238E27FC236}">
                  <a16:creationId xmlns:a16="http://schemas.microsoft.com/office/drawing/2014/main" id="{F477050B-F659-48F6-904E-B73F33F3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2" y="1916"/>
              <a:ext cx="56" cy="111"/>
            </a:xfrm>
            <a:custGeom>
              <a:avLst/>
              <a:gdLst>
                <a:gd name="T0" fmla="*/ 35 w 53"/>
                <a:gd name="T1" fmla="*/ 48 h 106"/>
                <a:gd name="T2" fmla="*/ 6 w 53"/>
                <a:gd name="T3" fmla="*/ 74 h 106"/>
                <a:gd name="T4" fmla="*/ 35 w 53"/>
                <a:gd name="T5" fmla="*/ 4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06">
                  <a:moveTo>
                    <a:pt x="35" y="48"/>
                  </a:moveTo>
                  <a:cubicBezTo>
                    <a:pt x="8" y="0"/>
                    <a:pt x="0" y="43"/>
                    <a:pt x="6" y="74"/>
                  </a:cubicBezTo>
                  <a:cubicBezTo>
                    <a:pt x="12" y="106"/>
                    <a:pt x="53" y="79"/>
                    <a:pt x="35" y="48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1" name="Freeform 763">
              <a:extLst>
                <a:ext uri="{FF2B5EF4-FFF2-40B4-BE49-F238E27FC236}">
                  <a16:creationId xmlns:a16="http://schemas.microsoft.com/office/drawing/2014/main" id="{B5A8E061-A533-4464-890D-2E64F5170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" y="1828"/>
              <a:ext cx="46" cy="87"/>
            </a:xfrm>
            <a:custGeom>
              <a:avLst/>
              <a:gdLst>
                <a:gd name="T0" fmla="*/ 37 w 44"/>
                <a:gd name="T1" fmla="*/ 51 h 83"/>
                <a:gd name="T2" fmla="*/ 5 w 44"/>
                <a:gd name="T3" fmla="*/ 32 h 83"/>
                <a:gd name="T4" fmla="*/ 37 w 44"/>
                <a:gd name="T5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83">
                  <a:moveTo>
                    <a:pt x="37" y="51"/>
                  </a:moveTo>
                  <a:cubicBezTo>
                    <a:pt x="44" y="19"/>
                    <a:pt x="0" y="0"/>
                    <a:pt x="5" y="32"/>
                  </a:cubicBezTo>
                  <a:cubicBezTo>
                    <a:pt x="9" y="64"/>
                    <a:pt x="31" y="83"/>
                    <a:pt x="37" y="51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2" name="Freeform 764">
              <a:extLst>
                <a:ext uri="{FF2B5EF4-FFF2-40B4-BE49-F238E27FC236}">
                  <a16:creationId xmlns:a16="http://schemas.microsoft.com/office/drawing/2014/main" id="{7A596749-D3EC-45EA-A524-C47EC8C87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" y="1757"/>
              <a:ext cx="41" cy="152"/>
            </a:xfrm>
            <a:custGeom>
              <a:avLst/>
              <a:gdLst>
                <a:gd name="T0" fmla="*/ 36 w 39"/>
                <a:gd name="T1" fmla="*/ 123 h 145"/>
                <a:gd name="T2" fmla="*/ 17 w 39"/>
                <a:gd name="T3" fmla="*/ 15 h 145"/>
                <a:gd name="T4" fmla="*/ 17 w 39"/>
                <a:gd name="T5" fmla="*/ 78 h 145"/>
                <a:gd name="T6" fmla="*/ 36 w 39"/>
                <a:gd name="T7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45">
                  <a:moveTo>
                    <a:pt x="36" y="123"/>
                  </a:moveTo>
                  <a:cubicBezTo>
                    <a:pt x="31" y="87"/>
                    <a:pt x="34" y="30"/>
                    <a:pt x="17" y="15"/>
                  </a:cubicBezTo>
                  <a:cubicBezTo>
                    <a:pt x="0" y="0"/>
                    <a:pt x="15" y="52"/>
                    <a:pt x="17" y="78"/>
                  </a:cubicBezTo>
                  <a:cubicBezTo>
                    <a:pt x="19" y="104"/>
                    <a:pt x="39" y="145"/>
                    <a:pt x="36" y="123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3" name="Freeform 765">
              <a:extLst>
                <a:ext uri="{FF2B5EF4-FFF2-40B4-BE49-F238E27FC236}">
                  <a16:creationId xmlns:a16="http://schemas.microsoft.com/office/drawing/2014/main" id="{4E117054-BFA5-4642-A468-53C4A821E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" y="2500"/>
              <a:ext cx="1531" cy="593"/>
            </a:xfrm>
            <a:custGeom>
              <a:avLst/>
              <a:gdLst>
                <a:gd name="T0" fmla="*/ 196 w 1462"/>
                <a:gd name="T1" fmla="*/ 320 h 566"/>
                <a:gd name="T2" fmla="*/ 2 w 1462"/>
                <a:gd name="T3" fmla="*/ 219 h 566"/>
                <a:gd name="T4" fmla="*/ 217 w 1462"/>
                <a:gd name="T5" fmla="*/ 178 h 566"/>
                <a:gd name="T6" fmla="*/ 436 w 1462"/>
                <a:gd name="T7" fmla="*/ 59 h 566"/>
                <a:gd name="T8" fmla="*/ 627 w 1462"/>
                <a:gd name="T9" fmla="*/ 191 h 566"/>
                <a:gd name="T10" fmla="*/ 746 w 1462"/>
                <a:gd name="T11" fmla="*/ 191 h 566"/>
                <a:gd name="T12" fmla="*/ 966 w 1462"/>
                <a:gd name="T13" fmla="*/ 8 h 566"/>
                <a:gd name="T14" fmla="*/ 1152 w 1462"/>
                <a:gd name="T15" fmla="*/ 232 h 566"/>
                <a:gd name="T16" fmla="*/ 1283 w 1462"/>
                <a:gd name="T17" fmla="*/ 237 h 566"/>
                <a:gd name="T18" fmla="*/ 1451 w 1462"/>
                <a:gd name="T19" fmla="*/ 274 h 566"/>
                <a:gd name="T20" fmla="*/ 1216 w 1462"/>
                <a:gd name="T21" fmla="*/ 346 h 566"/>
                <a:gd name="T22" fmla="*/ 927 w 1462"/>
                <a:gd name="T23" fmla="*/ 457 h 566"/>
                <a:gd name="T24" fmla="*/ 635 w 1462"/>
                <a:gd name="T25" fmla="*/ 393 h 566"/>
                <a:gd name="T26" fmla="*/ 196 w 1462"/>
                <a:gd name="T27" fmla="*/ 32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2" h="566">
                  <a:moveTo>
                    <a:pt x="196" y="320"/>
                  </a:moveTo>
                  <a:cubicBezTo>
                    <a:pt x="196" y="320"/>
                    <a:pt x="5" y="354"/>
                    <a:pt x="2" y="219"/>
                  </a:cubicBezTo>
                  <a:cubicBezTo>
                    <a:pt x="0" y="85"/>
                    <a:pt x="217" y="178"/>
                    <a:pt x="217" y="178"/>
                  </a:cubicBezTo>
                  <a:cubicBezTo>
                    <a:pt x="217" y="178"/>
                    <a:pt x="286" y="46"/>
                    <a:pt x="436" y="59"/>
                  </a:cubicBezTo>
                  <a:cubicBezTo>
                    <a:pt x="586" y="72"/>
                    <a:pt x="627" y="191"/>
                    <a:pt x="627" y="191"/>
                  </a:cubicBezTo>
                  <a:cubicBezTo>
                    <a:pt x="627" y="191"/>
                    <a:pt x="694" y="129"/>
                    <a:pt x="746" y="191"/>
                  </a:cubicBezTo>
                  <a:cubicBezTo>
                    <a:pt x="746" y="191"/>
                    <a:pt x="785" y="0"/>
                    <a:pt x="966" y="8"/>
                  </a:cubicBezTo>
                  <a:cubicBezTo>
                    <a:pt x="1147" y="15"/>
                    <a:pt x="1157" y="196"/>
                    <a:pt x="1152" y="232"/>
                  </a:cubicBezTo>
                  <a:cubicBezTo>
                    <a:pt x="1152" y="232"/>
                    <a:pt x="1234" y="150"/>
                    <a:pt x="1283" y="237"/>
                  </a:cubicBezTo>
                  <a:cubicBezTo>
                    <a:pt x="1283" y="237"/>
                    <a:pt x="1441" y="194"/>
                    <a:pt x="1451" y="274"/>
                  </a:cubicBezTo>
                  <a:cubicBezTo>
                    <a:pt x="1462" y="354"/>
                    <a:pt x="1216" y="346"/>
                    <a:pt x="1216" y="346"/>
                  </a:cubicBezTo>
                  <a:cubicBezTo>
                    <a:pt x="1216" y="346"/>
                    <a:pt x="1141" y="460"/>
                    <a:pt x="927" y="457"/>
                  </a:cubicBezTo>
                  <a:cubicBezTo>
                    <a:pt x="713" y="454"/>
                    <a:pt x="635" y="393"/>
                    <a:pt x="635" y="393"/>
                  </a:cubicBezTo>
                  <a:cubicBezTo>
                    <a:pt x="635" y="393"/>
                    <a:pt x="328" y="566"/>
                    <a:pt x="196" y="320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4" name="Freeform 766">
              <a:extLst>
                <a:ext uri="{FF2B5EF4-FFF2-40B4-BE49-F238E27FC236}">
                  <a16:creationId xmlns:a16="http://schemas.microsoft.com/office/drawing/2014/main" id="{EB08C1A5-21A0-41BF-B86C-B87963F95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3" y="1198"/>
              <a:ext cx="772" cy="305"/>
            </a:xfrm>
            <a:custGeom>
              <a:avLst/>
              <a:gdLst>
                <a:gd name="T0" fmla="*/ 608 w 737"/>
                <a:gd name="T1" fmla="*/ 147 h 291"/>
                <a:gd name="T2" fmla="*/ 502 w 737"/>
                <a:gd name="T3" fmla="*/ 4 h 291"/>
                <a:gd name="T4" fmla="*/ 342 w 737"/>
                <a:gd name="T5" fmla="*/ 121 h 291"/>
                <a:gd name="T6" fmla="*/ 227 w 737"/>
                <a:gd name="T7" fmla="*/ 51 h 291"/>
                <a:gd name="T8" fmla="*/ 123 w 737"/>
                <a:gd name="T9" fmla="*/ 147 h 291"/>
                <a:gd name="T10" fmla="*/ 70 w 737"/>
                <a:gd name="T11" fmla="*/ 164 h 291"/>
                <a:gd name="T12" fmla="*/ 88 w 737"/>
                <a:gd name="T13" fmla="*/ 205 h 291"/>
                <a:gd name="T14" fmla="*/ 2 w 737"/>
                <a:gd name="T15" fmla="*/ 221 h 291"/>
                <a:gd name="T16" fmla="*/ 99 w 737"/>
                <a:gd name="T17" fmla="*/ 221 h 291"/>
                <a:gd name="T18" fmla="*/ 219 w 737"/>
                <a:gd name="T19" fmla="*/ 199 h 291"/>
                <a:gd name="T20" fmla="*/ 547 w 737"/>
                <a:gd name="T21" fmla="*/ 186 h 291"/>
                <a:gd name="T22" fmla="*/ 718 w 737"/>
                <a:gd name="T23" fmla="*/ 180 h 291"/>
                <a:gd name="T24" fmla="*/ 655 w 737"/>
                <a:gd name="T25" fmla="*/ 168 h 291"/>
                <a:gd name="T26" fmla="*/ 608 w 737"/>
                <a:gd name="T27" fmla="*/ 14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7" h="291">
                  <a:moveTo>
                    <a:pt x="608" y="147"/>
                  </a:moveTo>
                  <a:cubicBezTo>
                    <a:pt x="608" y="147"/>
                    <a:pt x="624" y="8"/>
                    <a:pt x="502" y="4"/>
                  </a:cubicBezTo>
                  <a:cubicBezTo>
                    <a:pt x="381" y="0"/>
                    <a:pt x="342" y="121"/>
                    <a:pt x="342" y="121"/>
                  </a:cubicBezTo>
                  <a:cubicBezTo>
                    <a:pt x="342" y="121"/>
                    <a:pt x="336" y="39"/>
                    <a:pt x="227" y="51"/>
                  </a:cubicBezTo>
                  <a:cubicBezTo>
                    <a:pt x="117" y="62"/>
                    <a:pt x="123" y="147"/>
                    <a:pt x="123" y="147"/>
                  </a:cubicBezTo>
                  <a:cubicBezTo>
                    <a:pt x="123" y="147"/>
                    <a:pt x="86" y="137"/>
                    <a:pt x="70" y="164"/>
                  </a:cubicBezTo>
                  <a:cubicBezTo>
                    <a:pt x="54" y="192"/>
                    <a:pt x="88" y="205"/>
                    <a:pt x="88" y="205"/>
                  </a:cubicBezTo>
                  <a:cubicBezTo>
                    <a:pt x="88" y="205"/>
                    <a:pt x="4" y="182"/>
                    <a:pt x="2" y="221"/>
                  </a:cubicBezTo>
                  <a:cubicBezTo>
                    <a:pt x="0" y="260"/>
                    <a:pt x="99" y="221"/>
                    <a:pt x="99" y="221"/>
                  </a:cubicBezTo>
                  <a:cubicBezTo>
                    <a:pt x="99" y="221"/>
                    <a:pt x="166" y="264"/>
                    <a:pt x="219" y="199"/>
                  </a:cubicBezTo>
                  <a:cubicBezTo>
                    <a:pt x="219" y="199"/>
                    <a:pt x="391" y="291"/>
                    <a:pt x="547" y="186"/>
                  </a:cubicBezTo>
                  <a:cubicBezTo>
                    <a:pt x="547" y="186"/>
                    <a:pt x="679" y="244"/>
                    <a:pt x="718" y="180"/>
                  </a:cubicBezTo>
                  <a:cubicBezTo>
                    <a:pt x="737" y="147"/>
                    <a:pt x="655" y="168"/>
                    <a:pt x="655" y="168"/>
                  </a:cubicBezTo>
                  <a:cubicBezTo>
                    <a:pt x="655" y="168"/>
                    <a:pt x="669" y="109"/>
                    <a:pt x="608" y="147"/>
                  </a:cubicBezTo>
                </a:path>
              </a:pathLst>
            </a:custGeom>
            <a:solidFill>
              <a:srgbClr val="00B0F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5" name="Freeform 767">
              <a:extLst>
                <a:ext uri="{FF2B5EF4-FFF2-40B4-BE49-F238E27FC236}">
                  <a16:creationId xmlns:a16="http://schemas.microsoft.com/office/drawing/2014/main" id="{3CDBB3C6-BD9F-4444-80A8-33CF343AC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2206"/>
              <a:ext cx="1214" cy="731"/>
            </a:xfrm>
            <a:custGeom>
              <a:avLst/>
              <a:gdLst>
                <a:gd name="T0" fmla="*/ 28 w 1158"/>
                <a:gd name="T1" fmla="*/ 0 h 698"/>
                <a:gd name="T2" fmla="*/ 22 w 1158"/>
                <a:gd name="T3" fmla="*/ 43 h 698"/>
                <a:gd name="T4" fmla="*/ 382 w 1158"/>
                <a:gd name="T5" fmla="*/ 379 h 698"/>
                <a:gd name="T6" fmla="*/ 1088 w 1158"/>
                <a:gd name="T7" fmla="*/ 695 h 698"/>
                <a:gd name="T8" fmla="*/ 919 w 1158"/>
                <a:gd name="T9" fmla="*/ 456 h 698"/>
                <a:gd name="T10" fmla="*/ 28 w 1158"/>
                <a:gd name="T11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8" h="698">
                  <a:moveTo>
                    <a:pt x="28" y="0"/>
                  </a:moveTo>
                  <a:cubicBezTo>
                    <a:pt x="28" y="0"/>
                    <a:pt x="0" y="6"/>
                    <a:pt x="22" y="43"/>
                  </a:cubicBezTo>
                  <a:cubicBezTo>
                    <a:pt x="44" y="80"/>
                    <a:pt x="270" y="310"/>
                    <a:pt x="382" y="379"/>
                  </a:cubicBezTo>
                  <a:cubicBezTo>
                    <a:pt x="495" y="448"/>
                    <a:pt x="998" y="698"/>
                    <a:pt x="1088" y="695"/>
                  </a:cubicBezTo>
                  <a:cubicBezTo>
                    <a:pt x="1158" y="693"/>
                    <a:pt x="996" y="507"/>
                    <a:pt x="919" y="456"/>
                  </a:cubicBezTo>
                  <a:cubicBezTo>
                    <a:pt x="841" y="406"/>
                    <a:pt x="138" y="21"/>
                    <a:pt x="28" y="0"/>
                  </a:cubicBezTo>
                </a:path>
              </a:pathLst>
            </a:custGeom>
            <a:solidFill>
              <a:srgbClr val="00B0F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6" name="Freeform 768">
              <a:extLst>
                <a:ext uri="{FF2B5EF4-FFF2-40B4-BE49-F238E27FC236}">
                  <a16:creationId xmlns:a16="http://schemas.microsoft.com/office/drawing/2014/main" id="{EED23347-CEDD-472F-811F-E0B934F2F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6" y="1488"/>
              <a:ext cx="1807" cy="896"/>
            </a:xfrm>
            <a:custGeom>
              <a:avLst/>
              <a:gdLst>
                <a:gd name="T0" fmla="*/ 0 w 1807"/>
                <a:gd name="T1" fmla="*/ 0 h 896"/>
                <a:gd name="T2" fmla="*/ 945 w 1807"/>
                <a:gd name="T3" fmla="*/ 421 h 896"/>
                <a:gd name="T4" fmla="*/ 1807 w 1807"/>
                <a:gd name="T5" fmla="*/ 896 h 896"/>
                <a:gd name="T6" fmla="*/ 855 w 1807"/>
                <a:gd name="T7" fmla="*/ 657 h 896"/>
                <a:gd name="T8" fmla="*/ 0 w 1807"/>
                <a:gd name="T9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7" h="896">
                  <a:moveTo>
                    <a:pt x="0" y="0"/>
                  </a:moveTo>
                  <a:lnTo>
                    <a:pt x="945" y="421"/>
                  </a:lnTo>
                  <a:lnTo>
                    <a:pt x="1807" y="896"/>
                  </a:lnTo>
                  <a:lnTo>
                    <a:pt x="855" y="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9F89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7" name="Freeform 769">
              <a:extLst>
                <a:ext uri="{FF2B5EF4-FFF2-40B4-BE49-F238E27FC236}">
                  <a16:creationId xmlns:a16="http://schemas.microsoft.com/office/drawing/2014/main" id="{4E0C5A6F-5E9F-471C-8732-19E13A94B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" y="1277"/>
              <a:ext cx="540" cy="511"/>
            </a:xfrm>
            <a:custGeom>
              <a:avLst/>
              <a:gdLst>
                <a:gd name="T0" fmla="*/ 362 w 516"/>
                <a:gd name="T1" fmla="*/ 398 h 488"/>
                <a:gd name="T2" fmla="*/ 182 w 516"/>
                <a:gd name="T3" fmla="*/ 59 h 488"/>
                <a:gd name="T4" fmla="*/ 0 w 516"/>
                <a:gd name="T5" fmla="*/ 159 h 488"/>
                <a:gd name="T6" fmla="*/ 46 w 516"/>
                <a:gd name="T7" fmla="*/ 199 h 488"/>
                <a:gd name="T8" fmla="*/ 162 w 516"/>
                <a:gd name="T9" fmla="*/ 102 h 488"/>
                <a:gd name="T10" fmla="*/ 328 w 516"/>
                <a:gd name="T11" fmla="*/ 423 h 488"/>
                <a:gd name="T12" fmla="*/ 362 w 516"/>
                <a:gd name="T13" fmla="*/ 39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6" h="488">
                  <a:moveTo>
                    <a:pt x="362" y="398"/>
                  </a:moveTo>
                  <a:cubicBezTo>
                    <a:pt x="362" y="398"/>
                    <a:pt x="312" y="118"/>
                    <a:pt x="182" y="59"/>
                  </a:cubicBezTo>
                  <a:cubicBezTo>
                    <a:pt x="53" y="0"/>
                    <a:pt x="0" y="159"/>
                    <a:pt x="0" y="159"/>
                  </a:cubicBezTo>
                  <a:cubicBezTo>
                    <a:pt x="0" y="159"/>
                    <a:pt x="25" y="195"/>
                    <a:pt x="46" y="199"/>
                  </a:cubicBezTo>
                  <a:cubicBezTo>
                    <a:pt x="46" y="199"/>
                    <a:pt x="89" y="61"/>
                    <a:pt x="162" y="102"/>
                  </a:cubicBezTo>
                  <a:cubicBezTo>
                    <a:pt x="264" y="159"/>
                    <a:pt x="250" y="356"/>
                    <a:pt x="328" y="423"/>
                  </a:cubicBezTo>
                  <a:cubicBezTo>
                    <a:pt x="403" y="488"/>
                    <a:pt x="516" y="465"/>
                    <a:pt x="362" y="398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8" name="Freeform 770">
              <a:extLst>
                <a:ext uri="{FF2B5EF4-FFF2-40B4-BE49-F238E27FC236}">
                  <a16:creationId xmlns:a16="http://schemas.microsoft.com/office/drawing/2014/main" id="{58221E44-2781-4527-8119-9ED1CC80A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3" y="1321"/>
              <a:ext cx="216" cy="197"/>
            </a:xfrm>
            <a:custGeom>
              <a:avLst/>
              <a:gdLst>
                <a:gd name="T0" fmla="*/ 173 w 206"/>
                <a:gd name="T1" fmla="*/ 113 h 188"/>
                <a:gd name="T2" fmla="*/ 110 w 206"/>
                <a:gd name="T3" fmla="*/ 84 h 188"/>
                <a:gd name="T4" fmla="*/ 62 w 206"/>
                <a:gd name="T5" fmla="*/ 0 h 188"/>
                <a:gd name="T6" fmla="*/ 5 w 206"/>
                <a:gd name="T7" fmla="*/ 50 h 188"/>
                <a:gd name="T8" fmla="*/ 119 w 206"/>
                <a:gd name="T9" fmla="*/ 145 h 188"/>
                <a:gd name="T10" fmla="*/ 145 w 206"/>
                <a:gd name="T11" fmla="*/ 146 h 188"/>
                <a:gd name="T12" fmla="*/ 158 w 206"/>
                <a:gd name="T13" fmla="*/ 168 h 188"/>
                <a:gd name="T14" fmla="*/ 199 w 206"/>
                <a:gd name="T15" fmla="*/ 186 h 188"/>
                <a:gd name="T16" fmla="*/ 206 w 206"/>
                <a:gd name="T17" fmla="*/ 140 h 188"/>
                <a:gd name="T18" fmla="*/ 173 w 206"/>
                <a:gd name="T19" fmla="*/ 11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188">
                  <a:moveTo>
                    <a:pt x="173" y="113"/>
                  </a:moveTo>
                  <a:cubicBezTo>
                    <a:pt x="173" y="113"/>
                    <a:pt x="128" y="104"/>
                    <a:pt x="110" y="84"/>
                  </a:cubicBezTo>
                  <a:cubicBezTo>
                    <a:pt x="93" y="64"/>
                    <a:pt x="62" y="0"/>
                    <a:pt x="62" y="0"/>
                  </a:cubicBezTo>
                  <a:cubicBezTo>
                    <a:pt x="62" y="0"/>
                    <a:pt x="0" y="6"/>
                    <a:pt x="5" y="50"/>
                  </a:cubicBezTo>
                  <a:cubicBezTo>
                    <a:pt x="5" y="50"/>
                    <a:pt x="40" y="120"/>
                    <a:pt x="119" y="145"/>
                  </a:cubicBezTo>
                  <a:cubicBezTo>
                    <a:pt x="145" y="146"/>
                    <a:pt x="145" y="146"/>
                    <a:pt x="145" y="146"/>
                  </a:cubicBezTo>
                  <a:cubicBezTo>
                    <a:pt x="145" y="146"/>
                    <a:pt x="149" y="159"/>
                    <a:pt x="158" y="168"/>
                  </a:cubicBezTo>
                  <a:cubicBezTo>
                    <a:pt x="167" y="178"/>
                    <a:pt x="192" y="184"/>
                    <a:pt x="199" y="186"/>
                  </a:cubicBezTo>
                  <a:cubicBezTo>
                    <a:pt x="205" y="188"/>
                    <a:pt x="206" y="140"/>
                    <a:pt x="206" y="140"/>
                  </a:cubicBezTo>
                  <a:lnTo>
                    <a:pt x="173" y="113"/>
                  </a:lnTo>
                  <a:close/>
                </a:path>
              </a:pathLst>
            </a:custGeom>
            <a:solidFill>
              <a:srgbClr val="B4384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9" name="Freeform 771">
              <a:extLst>
                <a:ext uri="{FF2B5EF4-FFF2-40B4-BE49-F238E27FC236}">
                  <a16:creationId xmlns:a16="http://schemas.microsoft.com/office/drawing/2014/main" id="{0BAB299C-FD18-4D50-A844-FCF2656F4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1640"/>
              <a:ext cx="270" cy="521"/>
            </a:xfrm>
            <a:custGeom>
              <a:avLst/>
              <a:gdLst>
                <a:gd name="T0" fmla="*/ 156 w 258"/>
                <a:gd name="T1" fmla="*/ 97 h 498"/>
                <a:gd name="T2" fmla="*/ 258 w 258"/>
                <a:gd name="T3" fmla="*/ 476 h 498"/>
                <a:gd name="T4" fmla="*/ 191 w 258"/>
                <a:gd name="T5" fmla="*/ 498 h 498"/>
                <a:gd name="T6" fmla="*/ 131 w 258"/>
                <a:gd name="T7" fmla="*/ 176 h 498"/>
                <a:gd name="T8" fmla="*/ 18 w 258"/>
                <a:gd name="T9" fmla="*/ 81 h 498"/>
                <a:gd name="T10" fmla="*/ 79 w 258"/>
                <a:gd name="T11" fmla="*/ 21 h 498"/>
                <a:gd name="T12" fmla="*/ 156 w 258"/>
                <a:gd name="T13" fmla="*/ 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98">
                  <a:moveTo>
                    <a:pt x="156" y="97"/>
                  </a:moveTo>
                  <a:cubicBezTo>
                    <a:pt x="156" y="97"/>
                    <a:pt x="202" y="368"/>
                    <a:pt x="258" y="476"/>
                  </a:cubicBezTo>
                  <a:cubicBezTo>
                    <a:pt x="191" y="498"/>
                    <a:pt x="191" y="498"/>
                    <a:pt x="191" y="498"/>
                  </a:cubicBezTo>
                  <a:cubicBezTo>
                    <a:pt x="191" y="498"/>
                    <a:pt x="148" y="247"/>
                    <a:pt x="131" y="176"/>
                  </a:cubicBezTo>
                  <a:cubicBezTo>
                    <a:pt x="114" y="105"/>
                    <a:pt x="37" y="118"/>
                    <a:pt x="18" y="81"/>
                  </a:cubicBezTo>
                  <a:cubicBezTo>
                    <a:pt x="0" y="43"/>
                    <a:pt x="27" y="0"/>
                    <a:pt x="79" y="21"/>
                  </a:cubicBezTo>
                  <a:cubicBezTo>
                    <a:pt x="131" y="41"/>
                    <a:pt x="156" y="97"/>
                    <a:pt x="156" y="97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0" name="Freeform 772">
              <a:extLst>
                <a:ext uri="{FF2B5EF4-FFF2-40B4-BE49-F238E27FC236}">
                  <a16:creationId xmlns:a16="http://schemas.microsoft.com/office/drawing/2014/main" id="{044DE28D-8DC3-4009-9C18-A2C7A2AAA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" y="1116"/>
              <a:ext cx="406" cy="341"/>
            </a:xfrm>
            <a:custGeom>
              <a:avLst/>
              <a:gdLst>
                <a:gd name="T0" fmla="*/ 355 w 387"/>
                <a:gd name="T1" fmla="*/ 228 h 326"/>
                <a:gd name="T2" fmla="*/ 148 w 387"/>
                <a:gd name="T3" fmla="*/ 223 h 326"/>
                <a:gd name="T4" fmla="*/ 78 w 387"/>
                <a:gd name="T5" fmla="*/ 8 h 326"/>
                <a:gd name="T6" fmla="*/ 25 w 387"/>
                <a:gd name="T7" fmla="*/ 7 h 326"/>
                <a:gd name="T8" fmla="*/ 121 w 387"/>
                <a:gd name="T9" fmla="*/ 245 h 326"/>
                <a:gd name="T10" fmla="*/ 340 w 387"/>
                <a:gd name="T11" fmla="*/ 256 h 326"/>
                <a:gd name="T12" fmla="*/ 355 w 387"/>
                <a:gd name="T13" fmla="*/ 22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7" h="326">
                  <a:moveTo>
                    <a:pt x="355" y="228"/>
                  </a:moveTo>
                  <a:cubicBezTo>
                    <a:pt x="355" y="228"/>
                    <a:pt x="234" y="308"/>
                    <a:pt x="148" y="223"/>
                  </a:cubicBezTo>
                  <a:cubicBezTo>
                    <a:pt x="62" y="138"/>
                    <a:pt x="79" y="70"/>
                    <a:pt x="78" y="8"/>
                  </a:cubicBezTo>
                  <a:cubicBezTo>
                    <a:pt x="78" y="8"/>
                    <a:pt x="57" y="0"/>
                    <a:pt x="25" y="7"/>
                  </a:cubicBezTo>
                  <a:cubicBezTo>
                    <a:pt x="25" y="7"/>
                    <a:pt x="0" y="164"/>
                    <a:pt x="121" y="245"/>
                  </a:cubicBezTo>
                  <a:cubicBezTo>
                    <a:pt x="242" y="326"/>
                    <a:pt x="316" y="264"/>
                    <a:pt x="340" y="256"/>
                  </a:cubicBezTo>
                  <a:cubicBezTo>
                    <a:pt x="364" y="248"/>
                    <a:pt x="387" y="212"/>
                    <a:pt x="355" y="228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1" name="Freeform 773">
              <a:extLst>
                <a:ext uri="{FF2B5EF4-FFF2-40B4-BE49-F238E27FC236}">
                  <a16:creationId xmlns:a16="http://schemas.microsoft.com/office/drawing/2014/main" id="{4CDA7963-6A9A-41DC-8885-F7E1D0A59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9" y="1340"/>
              <a:ext cx="299" cy="333"/>
            </a:xfrm>
            <a:custGeom>
              <a:avLst/>
              <a:gdLst>
                <a:gd name="T0" fmla="*/ 48 w 286"/>
                <a:gd name="T1" fmla="*/ 3 h 318"/>
                <a:gd name="T2" fmla="*/ 265 w 286"/>
                <a:gd name="T3" fmla="*/ 157 h 318"/>
                <a:gd name="T4" fmla="*/ 32 w 286"/>
                <a:gd name="T5" fmla="*/ 318 h 318"/>
                <a:gd name="T6" fmla="*/ 26 w 286"/>
                <a:gd name="T7" fmla="*/ 256 h 318"/>
                <a:gd name="T8" fmla="*/ 226 w 286"/>
                <a:gd name="T9" fmla="*/ 169 h 318"/>
                <a:gd name="T10" fmla="*/ 45 w 286"/>
                <a:gd name="T11" fmla="*/ 47 h 318"/>
                <a:gd name="T12" fmla="*/ 48 w 286"/>
                <a:gd name="T13" fmla="*/ 3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318">
                  <a:moveTo>
                    <a:pt x="48" y="3"/>
                  </a:moveTo>
                  <a:cubicBezTo>
                    <a:pt x="54" y="4"/>
                    <a:pt x="244" y="47"/>
                    <a:pt x="265" y="157"/>
                  </a:cubicBezTo>
                  <a:cubicBezTo>
                    <a:pt x="286" y="267"/>
                    <a:pt x="85" y="318"/>
                    <a:pt x="32" y="318"/>
                  </a:cubicBezTo>
                  <a:cubicBezTo>
                    <a:pt x="32" y="318"/>
                    <a:pt x="0" y="274"/>
                    <a:pt x="26" y="256"/>
                  </a:cubicBezTo>
                  <a:cubicBezTo>
                    <a:pt x="26" y="256"/>
                    <a:pt x="232" y="257"/>
                    <a:pt x="226" y="169"/>
                  </a:cubicBezTo>
                  <a:cubicBezTo>
                    <a:pt x="221" y="92"/>
                    <a:pt x="80" y="49"/>
                    <a:pt x="45" y="47"/>
                  </a:cubicBezTo>
                  <a:cubicBezTo>
                    <a:pt x="10" y="44"/>
                    <a:pt x="20" y="0"/>
                    <a:pt x="48" y="3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2" name="Freeform 774">
              <a:extLst>
                <a:ext uri="{FF2B5EF4-FFF2-40B4-BE49-F238E27FC236}">
                  <a16:creationId xmlns:a16="http://schemas.microsoft.com/office/drawing/2014/main" id="{666FD0B1-6005-4368-8C56-E0613B584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1340"/>
              <a:ext cx="335" cy="453"/>
            </a:xfrm>
            <a:custGeom>
              <a:avLst/>
              <a:gdLst>
                <a:gd name="T0" fmla="*/ 149 w 320"/>
                <a:gd name="T1" fmla="*/ 33 h 432"/>
                <a:gd name="T2" fmla="*/ 96 w 320"/>
                <a:gd name="T3" fmla="*/ 174 h 432"/>
                <a:gd name="T4" fmla="*/ 22 w 320"/>
                <a:gd name="T5" fmla="*/ 253 h 432"/>
                <a:gd name="T6" fmla="*/ 6 w 320"/>
                <a:gd name="T7" fmla="*/ 327 h 432"/>
                <a:gd name="T8" fmla="*/ 33 w 320"/>
                <a:gd name="T9" fmla="*/ 317 h 432"/>
                <a:gd name="T10" fmla="*/ 35 w 320"/>
                <a:gd name="T11" fmla="*/ 341 h 432"/>
                <a:gd name="T12" fmla="*/ 196 w 320"/>
                <a:gd name="T13" fmla="*/ 432 h 432"/>
                <a:gd name="T14" fmla="*/ 196 w 320"/>
                <a:gd name="T15" fmla="*/ 394 h 432"/>
                <a:gd name="T16" fmla="*/ 296 w 320"/>
                <a:gd name="T17" fmla="*/ 172 h 432"/>
                <a:gd name="T18" fmla="*/ 277 w 320"/>
                <a:gd name="T19" fmla="*/ 3 h 432"/>
                <a:gd name="T20" fmla="*/ 149 w 320"/>
                <a:gd name="T21" fmla="*/ 33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0" h="432">
                  <a:moveTo>
                    <a:pt x="149" y="33"/>
                  </a:moveTo>
                  <a:cubicBezTo>
                    <a:pt x="149" y="33"/>
                    <a:pt x="112" y="134"/>
                    <a:pt x="96" y="174"/>
                  </a:cubicBezTo>
                  <a:cubicBezTo>
                    <a:pt x="81" y="214"/>
                    <a:pt x="49" y="244"/>
                    <a:pt x="22" y="253"/>
                  </a:cubicBezTo>
                  <a:cubicBezTo>
                    <a:pt x="22" y="253"/>
                    <a:pt x="0" y="321"/>
                    <a:pt x="6" y="327"/>
                  </a:cubicBezTo>
                  <a:cubicBezTo>
                    <a:pt x="33" y="317"/>
                    <a:pt x="33" y="317"/>
                    <a:pt x="33" y="317"/>
                  </a:cubicBezTo>
                  <a:cubicBezTo>
                    <a:pt x="35" y="341"/>
                    <a:pt x="35" y="341"/>
                    <a:pt x="35" y="341"/>
                  </a:cubicBezTo>
                  <a:cubicBezTo>
                    <a:pt x="35" y="341"/>
                    <a:pt x="133" y="412"/>
                    <a:pt x="196" y="432"/>
                  </a:cubicBezTo>
                  <a:cubicBezTo>
                    <a:pt x="196" y="432"/>
                    <a:pt x="184" y="415"/>
                    <a:pt x="196" y="394"/>
                  </a:cubicBezTo>
                  <a:cubicBezTo>
                    <a:pt x="225" y="342"/>
                    <a:pt x="280" y="241"/>
                    <a:pt x="296" y="172"/>
                  </a:cubicBezTo>
                  <a:cubicBezTo>
                    <a:pt x="320" y="76"/>
                    <a:pt x="302" y="7"/>
                    <a:pt x="277" y="3"/>
                  </a:cubicBezTo>
                  <a:cubicBezTo>
                    <a:pt x="253" y="0"/>
                    <a:pt x="149" y="33"/>
                    <a:pt x="149" y="33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3" name="Freeform 775">
              <a:extLst>
                <a:ext uri="{FF2B5EF4-FFF2-40B4-BE49-F238E27FC236}">
                  <a16:creationId xmlns:a16="http://schemas.microsoft.com/office/drawing/2014/main" id="{B41563A0-2CF3-4685-88D6-9711210F3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6" y="1298"/>
              <a:ext cx="56" cy="106"/>
            </a:xfrm>
            <a:custGeom>
              <a:avLst/>
              <a:gdLst>
                <a:gd name="T0" fmla="*/ 3 w 53"/>
                <a:gd name="T1" fmla="*/ 10 h 101"/>
                <a:gd name="T2" fmla="*/ 6 w 53"/>
                <a:gd name="T3" fmla="*/ 78 h 101"/>
                <a:gd name="T4" fmla="*/ 43 w 53"/>
                <a:gd name="T5" fmla="*/ 84 h 101"/>
                <a:gd name="T6" fmla="*/ 42 w 53"/>
                <a:gd name="T7" fmla="*/ 3 h 101"/>
                <a:gd name="T8" fmla="*/ 3 w 53"/>
                <a:gd name="T9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3" y="10"/>
                  </a:moveTo>
                  <a:cubicBezTo>
                    <a:pt x="3" y="10"/>
                    <a:pt x="13" y="61"/>
                    <a:pt x="6" y="78"/>
                  </a:cubicBezTo>
                  <a:cubicBezTo>
                    <a:pt x="0" y="95"/>
                    <a:pt x="34" y="101"/>
                    <a:pt x="43" y="84"/>
                  </a:cubicBezTo>
                  <a:cubicBezTo>
                    <a:pt x="53" y="67"/>
                    <a:pt x="41" y="6"/>
                    <a:pt x="42" y="3"/>
                  </a:cubicBezTo>
                  <a:cubicBezTo>
                    <a:pt x="44" y="0"/>
                    <a:pt x="3" y="10"/>
                    <a:pt x="3" y="10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4" name="Freeform 776">
              <a:extLst>
                <a:ext uri="{FF2B5EF4-FFF2-40B4-BE49-F238E27FC236}">
                  <a16:creationId xmlns:a16="http://schemas.microsoft.com/office/drawing/2014/main" id="{511FFE86-A915-4E48-8C52-3FFB2CD5A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" y="1341"/>
              <a:ext cx="151" cy="243"/>
            </a:xfrm>
            <a:custGeom>
              <a:avLst/>
              <a:gdLst>
                <a:gd name="T0" fmla="*/ 103 w 144"/>
                <a:gd name="T1" fmla="*/ 13 h 232"/>
                <a:gd name="T2" fmla="*/ 95 w 144"/>
                <a:gd name="T3" fmla="*/ 46 h 232"/>
                <a:gd name="T4" fmla="*/ 92 w 144"/>
                <a:gd name="T5" fmla="*/ 19 h 232"/>
                <a:gd name="T6" fmla="*/ 67 w 144"/>
                <a:gd name="T7" fmla="*/ 50 h 232"/>
                <a:gd name="T8" fmla="*/ 0 w 144"/>
                <a:gd name="T9" fmla="*/ 232 h 232"/>
                <a:gd name="T10" fmla="*/ 138 w 144"/>
                <a:gd name="T11" fmla="*/ 50 h 232"/>
                <a:gd name="T12" fmla="*/ 128 w 144"/>
                <a:gd name="T13" fmla="*/ 19 h 232"/>
                <a:gd name="T14" fmla="*/ 103 w 144"/>
                <a:gd name="T15" fmla="*/ 1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32">
                  <a:moveTo>
                    <a:pt x="103" y="1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7" y="50"/>
                    <a:pt x="24" y="197"/>
                    <a:pt x="0" y="232"/>
                  </a:cubicBezTo>
                  <a:cubicBezTo>
                    <a:pt x="0" y="232"/>
                    <a:pt x="144" y="99"/>
                    <a:pt x="138" y="50"/>
                  </a:cubicBezTo>
                  <a:cubicBezTo>
                    <a:pt x="133" y="0"/>
                    <a:pt x="128" y="19"/>
                    <a:pt x="128" y="19"/>
                  </a:cubicBezTo>
                  <a:lnTo>
                    <a:pt x="103" y="13"/>
                  </a:lnTo>
                  <a:close/>
                </a:path>
              </a:pathLst>
            </a:custGeom>
            <a:solidFill>
              <a:srgbClr val="409F89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5" name="Freeform 777">
              <a:extLst>
                <a:ext uri="{FF2B5EF4-FFF2-40B4-BE49-F238E27FC236}">
                  <a16:creationId xmlns:a16="http://schemas.microsoft.com/office/drawing/2014/main" id="{3A2A85F7-3EAE-43A5-B428-3599FD9BB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9" y="1357"/>
              <a:ext cx="118" cy="267"/>
            </a:xfrm>
            <a:custGeom>
              <a:avLst/>
              <a:gdLst>
                <a:gd name="T0" fmla="*/ 105 w 113"/>
                <a:gd name="T1" fmla="*/ 16 h 255"/>
                <a:gd name="T2" fmla="*/ 59 w 113"/>
                <a:gd name="T3" fmla="*/ 37 h 255"/>
                <a:gd name="T4" fmla="*/ 70 w 113"/>
                <a:gd name="T5" fmla="*/ 98 h 255"/>
                <a:gd name="T6" fmla="*/ 19 w 113"/>
                <a:gd name="T7" fmla="*/ 122 h 255"/>
                <a:gd name="T8" fmla="*/ 0 w 113"/>
                <a:gd name="T9" fmla="*/ 255 h 255"/>
                <a:gd name="T10" fmla="*/ 110 w 113"/>
                <a:gd name="T11" fmla="*/ 7 h 255"/>
                <a:gd name="T12" fmla="*/ 105 w 113"/>
                <a:gd name="T13" fmla="*/ 1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105" y="16"/>
                  </a:moveTo>
                  <a:cubicBezTo>
                    <a:pt x="105" y="16"/>
                    <a:pt x="75" y="34"/>
                    <a:pt x="59" y="37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8"/>
                    <a:pt x="34" y="113"/>
                    <a:pt x="19" y="122"/>
                  </a:cubicBezTo>
                  <a:cubicBezTo>
                    <a:pt x="19" y="122"/>
                    <a:pt x="24" y="216"/>
                    <a:pt x="0" y="255"/>
                  </a:cubicBezTo>
                  <a:cubicBezTo>
                    <a:pt x="0" y="255"/>
                    <a:pt x="60" y="208"/>
                    <a:pt x="110" y="7"/>
                  </a:cubicBezTo>
                  <a:cubicBezTo>
                    <a:pt x="113" y="0"/>
                    <a:pt x="105" y="16"/>
                    <a:pt x="105" y="16"/>
                  </a:cubicBezTo>
                </a:path>
              </a:pathLst>
            </a:custGeom>
            <a:solidFill>
              <a:srgbClr val="409F89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6" name="Freeform 778">
              <a:extLst>
                <a:ext uri="{FF2B5EF4-FFF2-40B4-BE49-F238E27FC236}">
                  <a16:creationId xmlns:a16="http://schemas.microsoft.com/office/drawing/2014/main" id="{7091E9FD-CD33-407E-A1F5-41F40C4B5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9" y="1366"/>
              <a:ext cx="219" cy="258"/>
            </a:xfrm>
            <a:custGeom>
              <a:avLst/>
              <a:gdLst>
                <a:gd name="T0" fmla="*/ 164 w 209"/>
                <a:gd name="T1" fmla="*/ 0 h 246"/>
                <a:gd name="T2" fmla="*/ 209 w 209"/>
                <a:gd name="T3" fmla="*/ 43 h 246"/>
                <a:gd name="T4" fmla="*/ 134 w 209"/>
                <a:gd name="T5" fmla="*/ 102 h 246"/>
                <a:gd name="T6" fmla="*/ 171 w 209"/>
                <a:gd name="T7" fmla="*/ 172 h 246"/>
                <a:gd name="T8" fmla="*/ 0 w 209"/>
                <a:gd name="T9" fmla="*/ 246 h 246"/>
                <a:gd name="T10" fmla="*/ 50 w 209"/>
                <a:gd name="T11" fmla="*/ 188 h 246"/>
                <a:gd name="T12" fmla="*/ 164 w 209"/>
                <a:gd name="T1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46">
                  <a:moveTo>
                    <a:pt x="164" y="0"/>
                  </a:moveTo>
                  <a:cubicBezTo>
                    <a:pt x="164" y="0"/>
                    <a:pt x="182" y="21"/>
                    <a:pt x="209" y="43"/>
                  </a:cubicBezTo>
                  <a:cubicBezTo>
                    <a:pt x="209" y="43"/>
                    <a:pt x="148" y="94"/>
                    <a:pt x="134" y="102"/>
                  </a:cubicBezTo>
                  <a:cubicBezTo>
                    <a:pt x="134" y="102"/>
                    <a:pt x="173" y="148"/>
                    <a:pt x="171" y="172"/>
                  </a:cubicBezTo>
                  <a:cubicBezTo>
                    <a:pt x="171" y="172"/>
                    <a:pt x="23" y="228"/>
                    <a:pt x="0" y="246"/>
                  </a:cubicBezTo>
                  <a:cubicBezTo>
                    <a:pt x="0" y="246"/>
                    <a:pt x="22" y="216"/>
                    <a:pt x="50" y="188"/>
                  </a:cubicBezTo>
                  <a:cubicBezTo>
                    <a:pt x="78" y="160"/>
                    <a:pt x="179" y="63"/>
                    <a:pt x="164" y="0"/>
                  </a:cubicBezTo>
                </a:path>
              </a:pathLst>
            </a:custGeom>
            <a:solidFill>
              <a:srgbClr val="409F89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7" name="Freeform 779">
              <a:extLst>
                <a:ext uri="{FF2B5EF4-FFF2-40B4-BE49-F238E27FC236}">
                  <a16:creationId xmlns:a16="http://schemas.microsoft.com/office/drawing/2014/main" id="{CA2B9BE7-8525-4BEC-A71E-CA386C68E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" y="1380"/>
              <a:ext cx="35" cy="37"/>
            </a:xfrm>
            <a:custGeom>
              <a:avLst/>
              <a:gdLst>
                <a:gd name="T0" fmla="*/ 29 w 33"/>
                <a:gd name="T1" fmla="*/ 7 h 36"/>
                <a:gd name="T2" fmla="*/ 10 w 33"/>
                <a:gd name="T3" fmla="*/ 4 h 36"/>
                <a:gd name="T4" fmla="*/ 0 w 33"/>
                <a:gd name="T5" fmla="*/ 24 h 36"/>
                <a:gd name="T6" fmla="*/ 27 w 33"/>
                <a:gd name="T7" fmla="*/ 33 h 36"/>
                <a:gd name="T8" fmla="*/ 29 w 33"/>
                <a:gd name="T9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">
                  <a:moveTo>
                    <a:pt x="29" y="7"/>
                  </a:moveTo>
                  <a:cubicBezTo>
                    <a:pt x="29" y="7"/>
                    <a:pt x="16" y="0"/>
                    <a:pt x="10" y="4"/>
                  </a:cubicBezTo>
                  <a:cubicBezTo>
                    <a:pt x="10" y="4"/>
                    <a:pt x="0" y="20"/>
                    <a:pt x="0" y="24"/>
                  </a:cubicBezTo>
                  <a:cubicBezTo>
                    <a:pt x="0" y="29"/>
                    <a:pt x="20" y="36"/>
                    <a:pt x="27" y="33"/>
                  </a:cubicBezTo>
                  <a:cubicBezTo>
                    <a:pt x="33" y="30"/>
                    <a:pt x="29" y="7"/>
                    <a:pt x="29" y="7"/>
                  </a:cubicBezTo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endParaRPr>
            </a:p>
          </p:txBody>
        </p:sp>
        <p:sp>
          <p:nvSpPr>
            <p:cNvPr id="648" name="Freeform 780">
              <a:extLst>
                <a:ext uri="{FF2B5EF4-FFF2-40B4-BE49-F238E27FC236}">
                  <a16:creationId xmlns:a16="http://schemas.microsoft.com/office/drawing/2014/main" id="{077A23A6-1C50-40B1-82E9-B8959B5E5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1293"/>
              <a:ext cx="500" cy="199"/>
            </a:xfrm>
            <a:custGeom>
              <a:avLst/>
              <a:gdLst>
                <a:gd name="T0" fmla="*/ 24 w 477"/>
                <a:gd name="T1" fmla="*/ 106 h 190"/>
                <a:gd name="T2" fmla="*/ 36 w 477"/>
                <a:gd name="T3" fmla="*/ 140 h 190"/>
                <a:gd name="T4" fmla="*/ 178 w 477"/>
                <a:gd name="T5" fmla="*/ 83 h 190"/>
                <a:gd name="T6" fmla="*/ 399 w 477"/>
                <a:gd name="T7" fmla="*/ 30 h 190"/>
                <a:gd name="T8" fmla="*/ 477 w 477"/>
                <a:gd name="T9" fmla="*/ 104 h 190"/>
                <a:gd name="T10" fmla="*/ 390 w 477"/>
                <a:gd name="T11" fmla="*/ 140 h 190"/>
                <a:gd name="T12" fmla="*/ 216 w 477"/>
                <a:gd name="T13" fmla="*/ 129 h 190"/>
                <a:gd name="T14" fmla="*/ 69 w 477"/>
                <a:gd name="T15" fmla="*/ 184 h 190"/>
                <a:gd name="T16" fmla="*/ 10 w 477"/>
                <a:gd name="T17" fmla="*/ 108 h 190"/>
                <a:gd name="T18" fmla="*/ 24 w 477"/>
                <a:gd name="T19" fmla="*/ 10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7" h="190">
                  <a:moveTo>
                    <a:pt x="24" y="106"/>
                  </a:moveTo>
                  <a:cubicBezTo>
                    <a:pt x="24" y="106"/>
                    <a:pt x="20" y="130"/>
                    <a:pt x="36" y="140"/>
                  </a:cubicBezTo>
                  <a:cubicBezTo>
                    <a:pt x="53" y="150"/>
                    <a:pt x="124" y="145"/>
                    <a:pt x="178" y="83"/>
                  </a:cubicBezTo>
                  <a:cubicBezTo>
                    <a:pt x="251" y="0"/>
                    <a:pt x="376" y="26"/>
                    <a:pt x="399" y="30"/>
                  </a:cubicBezTo>
                  <a:cubicBezTo>
                    <a:pt x="442" y="60"/>
                    <a:pt x="464" y="92"/>
                    <a:pt x="477" y="104"/>
                  </a:cubicBezTo>
                  <a:cubicBezTo>
                    <a:pt x="477" y="104"/>
                    <a:pt x="401" y="129"/>
                    <a:pt x="390" y="140"/>
                  </a:cubicBezTo>
                  <a:cubicBezTo>
                    <a:pt x="390" y="140"/>
                    <a:pt x="266" y="75"/>
                    <a:pt x="216" y="129"/>
                  </a:cubicBezTo>
                  <a:cubicBezTo>
                    <a:pt x="167" y="182"/>
                    <a:pt x="90" y="190"/>
                    <a:pt x="69" y="184"/>
                  </a:cubicBezTo>
                  <a:cubicBezTo>
                    <a:pt x="47" y="179"/>
                    <a:pt x="0" y="164"/>
                    <a:pt x="10" y="108"/>
                  </a:cubicBezTo>
                  <a:lnTo>
                    <a:pt x="24" y="106"/>
                  </a:ln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9" name="Freeform 781">
              <a:extLst>
                <a:ext uri="{FF2B5EF4-FFF2-40B4-BE49-F238E27FC236}">
                  <a16:creationId xmlns:a16="http://schemas.microsoft.com/office/drawing/2014/main" id="{CF477227-25C3-46D2-A567-7E7CB02A4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" y="1346"/>
              <a:ext cx="29" cy="34"/>
            </a:xfrm>
            <a:custGeom>
              <a:avLst/>
              <a:gdLst>
                <a:gd name="T0" fmla="*/ 28 w 28"/>
                <a:gd name="T1" fmla="*/ 3 h 32"/>
                <a:gd name="T2" fmla="*/ 12 w 28"/>
                <a:gd name="T3" fmla="*/ 0 h 32"/>
                <a:gd name="T4" fmla="*/ 0 w 28"/>
                <a:gd name="T5" fmla="*/ 32 h 32"/>
                <a:gd name="T6" fmla="*/ 21 w 28"/>
                <a:gd name="T7" fmla="*/ 31 h 32"/>
                <a:gd name="T8" fmla="*/ 28 w 28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8" y="3"/>
                  </a:moveTo>
                  <a:cubicBezTo>
                    <a:pt x="28" y="3"/>
                    <a:pt x="23" y="0"/>
                    <a:pt x="12" y="0"/>
                  </a:cubicBezTo>
                  <a:cubicBezTo>
                    <a:pt x="12" y="0"/>
                    <a:pt x="6" y="22"/>
                    <a:pt x="0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8" y="12"/>
                    <a:pt x="28" y="3"/>
                  </a:cubicBezTo>
                </a:path>
              </a:pathLst>
            </a:custGeom>
            <a:solidFill>
              <a:srgbClr val="6CB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0" name="Freeform 782">
              <a:extLst>
                <a:ext uri="{FF2B5EF4-FFF2-40B4-BE49-F238E27FC236}">
                  <a16:creationId xmlns:a16="http://schemas.microsoft.com/office/drawing/2014/main" id="{4F0E8031-BCDD-4ECB-8497-11F05E9B0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7" y="1329"/>
              <a:ext cx="41" cy="55"/>
            </a:xfrm>
            <a:custGeom>
              <a:avLst/>
              <a:gdLst>
                <a:gd name="T0" fmla="*/ 27 w 39"/>
                <a:gd name="T1" fmla="*/ 0 h 52"/>
                <a:gd name="T2" fmla="*/ 0 w 39"/>
                <a:gd name="T3" fmla="*/ 24 h 52"/>
                <a:gd name="T4" fmla="*/ 19 w 39"/>
                <a:gd name="T5" fmla="*/ 52 h 52"/>
                <a:gd name="T6" fmla="*/ 39 w 39"/>
                <a:gd name="T7" fmla="*/ 18 h 52"/>
                <a:gd name="T8" fmla="*/ 27 w 3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2">
                  <a:moveTo>
                    <a:pt x="27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7" y="48"/>
                    <a:pt x="19" y="52"/>
                  </a:cubicBezTo>
                  <a:cubicBezTo>
                    <a:pt x="19" y="52"/>
                    <a:pt x="35" y="30"/>
                    <a:pt x="39" y="18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6CB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1" name="Freeform 783">
              <a:extLst>
                <a:ext uri="{FF2B5EF4-FFF2-40B4-BE49-F238E27FC236}">
                  <a16:creationId xmlns:a16="http://schemas.microsoft.com/office/drawing/2014/main" id="{EDA373F9-8A51-4EEF-911A-FE204B325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8" y="1601"/>
              <a:ext cx="132" cy="163"/>
            </a:xfrm>
            <a:custGeom>
              <a:avLst/>
              <a:gdLst>
                <a:gd name="T0" fmla="*/ 13 w 126"/>
                <a:gd name="T1" fmla="*/ 0 h 156"/>
                <a:gd name="T2" fmla="*/ 5 w 126"/>
                <a:gd name="T3" fmla="*/ 56 h 156"/>
                <a:gd name="T4" fmla="*/ 17 w 126"/>
                <a:gd name="T5" fmla="*/ 59 h 156"/>
                <a:gd name="T6" fmla="*/ 15 w 126"/>
                <a:gd name="T7" fmla="*/ 70 h 156"/>
                <a:gd name="T8" fmla="*/ 126 w 126"/>
                <a:gd name="T9" fmla="*/ 156 h 156"/>
                <a:gd name="T10" fmla="*/ 7 w 126"/>
                <a:gd name="T11" fmla="*/ 80 h 156"/>
                <a:gd name="T12" fmla="*/ 10 w 126"/>
                <a:gd name="T13" fmla="*/ 65 h 156"/>
                <a:gd name="T14" fmla="*/ 0 w 126"/>
                <a:gd name="T15" fmla="*/ 60 h 156"/>
                <a:gd name="T16" fmla="*/ 13 w 126"/>
                <a:gd name="T1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56">
                  <a:moveTo>
                    <a:pt x="13" y="0"/>
                  </a:moveTo>
                  <a:cubicBezTo>
                    <a:pt x="5" y="56"/>
                    <a:pt x="5" y="56"/>
                    <a:pt x="5" y="56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5" y="70"/>
                    <a:pt x="85" y="139"/>
                    <a:pt x="126" y="156"/>
                  </a:cubicBezTo>
                  <a:cubicBezTo>
                    <a:pt x="126" y="156"/>
                    <a:pt x="81" y="133"/>
                    <a:pt x="7" y="80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3" y="60"/>
                    <a:pt x="0" y="60"/>
                  </a:cubicBezTo>
                  <a:cubicBezTo>
                    <a:pt x="0" y="60"/>
                    <a:pt x="2" y="18"/>
                    <a:pt x="13" y="0"/>
                  </a:cubicBezTo>
                </a:path>
              </a:pathLst>
            </a:custGeom>
            <a:solidFill>
              <a:srgbClr val="409F89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2" name="Freeform 784">
              <a:extLst>
                <a:ext uri="{FF2B5EF4-FFF2-40B4-BE49-F238E27FC236}">
                  <a16:creationId xmlns:a16="http://schemas.microsoft.com/office/drawing/2014/main" id="{0F1826EB-0F8D-40F8-A4EE-38A3A6A43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17"/>
              <a:ext cx="16" cy="17"/>
            </a:xfrm>
            <a:custGeom>
              <a:avLst/>
              <a:gdLst>
                <a:gd name="T0" fmla="*/ 3 w 15"/>
                <a:gd name="T1" fmla="*/ 15 h 17"/>
                <a:gd name="T2" fmla="*/ 12 w 15"/>
                <a:gd name="T3" fmla="*/ 12 h 17"/>
                <a:gd name="T4" fmla="*/ 12 w 15"/>
                <a:gd name="T5" fmla="*/ 2 h 17"/>
                <a:gd name="T6" fmla="*/ 3 w 15"/>
                <a:gd name="T7" fmla="*/ 5 h 17"/>
                <a:gd name="T8" fmla="*/ 3 w 15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3" y="15"/>
                  </a:moveTo>
                  <a:cubicBezTo>
                    <a:pt x="5" y="17"/>
                    <a:pt x="10" y="15"/>
                    <a:pt x="12" y="12"/>
                  </a:cubicBezTo>
                  <a:cubicBezTo>
                    <a:pt x="15" y="8"/>
                    <a:pt x="15" y="4"/>
                    <a:pt x="12" y="2"/>
                  </a:cubicBezTo>
                  <a:cubicBezTo>
                    <a:pt x="10" y="0"/>
                    <a:pt x="6" y="2"/>
                    <a:pt x="3" y="5"/>
                  </a:cubicBezTo>
                  <a:cubicBezTo>
                    <a:pt x="1" y="9"/>
                    <a:pt x="0" y="13"/>
                    <a:pt x="3" y="15"/>
                  </a:cubicBezTo>
                </a:path>
              </a:pathLst>
            </a:custGeom>
            <a:solidFill>
              <a:srgbClr val="B4384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3" name="Freeform 785">
              <a:extLst>
                <a:ext uri="{FF2B5EF4-FFF2-40B4-BE49-F238E27FC236}">
                  <a16:creationId xmlns:a16="http://schemas.microsoft.com/office/drawing/2014/main" id="{EA03BBDB-4BDB-412B-A5A9-C460C7FB8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1633"/>
              <a:ext cx="17" cy="17"/>
            </a:xfrm>
            <a:custGeom>
              <a:avLst/>
              <a:gdLst>
                <a:gd name="T0" fmla="*/ 3 w 16"/>
                <a:gd name="T1" fmla="*/ 14 h 16"/>
                <a:gd name="T2" fmla="*/ 12 w 16"/>
                <a:gd name="T3" fmla="*/ 12 h 16"/>
                <a:gd name="T4" fmla="*/ 14 w 16"/>
                <a:gd name="T5" fmla="*/ 3 h 16"/>
                <a:gd name="T6" fmla="*/ 4 w 16"/>
                <a:gd name="T7" fmla="*/ 4 h 16"/>
                <a:gd name="T8" fmla="*/ 3 w 16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14"/>
                  </a:moveTo>
                  <a:cubicBezTo>
                    <a:pt x="5" y="16"/>
                    <a:pt x="9" y="15"/>
                    <a:pt x="12" y="12"/>
                  </a:cubicBezTo>
                  <a:cubicBezTo>
                    <a:pt x="15" y="9"/>
                    <a:pt x="16" y="5"/>
                    <a:pt x="14" y="3"/>
                  </a:cubicBezTo>
                  <a:cubicBezTo>
                    <a:pt x="12" y="0"/>
                    <a:pt x="8" y="1"/>
                    <a:pt x="4" y="4"/>
                  </a:cubicBezTo>
                  <a:cubicBezTo>
                    <a:pt x="1" y="8"/>
                    <a:pt x="0" y="12"/>
                    <a:pt x="3" y="14"/>
                  </a:cubicBezTo>
                </a:path>
              </a:pathLst>
            </a:custGeom>
            <a:solidFill>
              <a:srgbClr val="B4384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4" name="Freeform 786">
              <a:extLst>
                <a:ext uri="{FF2B5EF4-FFF2-40B4-BE49-F238E27FC236}">
                  <a16:creationId xmlns:a16="http://schemas.microsoft.com/office/drawing/2014/main" id="{1EF908C7-0F8B-42D1-92F6-FD14AB3C7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" y="1624"/>
              <a:ext cx="28" cy="36"/>
            </a:xfrm>
            <a:custGeom>
              <a:avLst/>
              <a:gdLst>
                <a:gd name="T0" fmla="*/ 27 w 27"/>
                <a:gd name="T1" fmla="*/ 0 h 34"/>
                <a:gd name="T2" fmla="*/ 0 w 27"/>
                <a:gd name="T3" fmla="*/ 34 h 34"/>
                <a:gd name="T4" fmla="*/ 27 w 27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4">
                  <a:moveTo>
                    <a:pt x="27" y="0"/>
                  </a:moveTo>
                  <a:cubicBezTo>
                    <a:pt x="27" y="0"/>
                    <a:pt x="6" y="28"/>
                    <a:pt x="0" y="34"/>
                  </a:cubicBezTo>
                  <a:cubicBezTo>
                    <a:pt x="0" y="34"/>
                    <a:pt x="18" y="9"/>
                    <a:pt x="27" y="0"/>
                  </a:cubicBezTo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5" name="Freeform 787">
              <a:extLst>
                <a:ext uri="{FF2B5EF4-FFF2-40B4-BE49-F238E27FC236}">
                  <a16:creationId xmlns:a16="http://schemas.microsoft.com/office/drawing/2014/main" id="{40052D98-9B7F-413B-AA43-A9170C1F5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" y="1564"/>
              <a:ext cx="128" cy="116"/>
            </a:xfrm>
            <a:custGeom>
              <a:avLst/>
              <a:gdLst>
                <a:gd name="T0" fmla="*/ 107 w 122"/>
                <a:gd name="T1" fmla="*/ 46 h 111"/>
                <a:gd name="T2" fmla="*/ 68 w 122"/>
                <a:gd name="T3" fmla="*/ 8 h 111"/>
                <a:gd name="T4" fmla="*/ 45 w 122"/>
                <a:gd name="T5" fmla="*/ 12 h 111"/>
                <a:gd name="T6" fmla="*/ 70 w 122"/>
                <a:gd name="T7" fmla="*/ 48 h 111"/>
                <a:gd name="T8" fmla="*/ 36 w 122"/>
                <a:gd name="T9" fmla="*/ 34 h 111"/>
                <a:gd name="T10" fmla="*/ 6 w 122"/>
                <a:gd name="T11" fmla="*/ 45 h 111"/>
                <a:gd name="T12" fmla="*/ 41 w 122"/>
                <a:gd name="T13" fmla="*/ 63 h 111"/>
                <a:gd name="T14" fmla="*/ 58 w 122"/>
                <a:gd name="T15" fmla="*/ 75 h 111"/>
                <a:gd name="T16" fmla="*/ 13 w 122"/>
                <a:gd name="T17" fmla="*/ 74 h 111"/>
                <a:gd name="T18" fmla="*/ 19 w 122"/>
                <a:gd name="T19" fmla="*/ 96 h 111"/>
                <a:gd name="T20" fmla="*/ 60 w 122"/>
                <a:gd name="T21" fmla="*/ 101 h 111"/>
                <a:gd name="T22" fmla="*/ 105 w 122"/>
                <a:gd name="T23" fmla="*/ 103 h 111"/>
                <a:gd name="T24" fmla="*/ 107 w 122"/>
                <a:gd name="T25" fmla="*/ 4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11">
                  <a:moveTo>
                    <a:pt x="107" y="46"/>
                  </a:moveTo>
                  <a:cubicBezTo>
                    <a:pt x="107" y="46"/>
                    <a:pt x="86" y="15"/>
                    <a:pt x="68" y="8"/>
                  </a:cubicBezTo>
                  <a:cubicBezTo>
                    <a:pt x="50" y="0"/>
                    <a:pt x="40" y="3"/>
                    <a:pt x="45" y="12"/>
                  </a:cubicBezTo>
                  <a:cubicBezTo>
                    <a:pt x="51" y="22"/>
                    <a:pt x="69" y="37"/>
                    <a:pt x="70" y="48"/>
                  </a:cubicBezTo>
                  <a:cubicBezTo>
                    <a:pt x="70" y="48"/>
                    <a:pt x="54" y="37"/>
                    <a:pt x="36" y="34"/>
                  </a:cubicBezTo>
                  <a:cubicBezTo>
                    <a:pt x="19" y="31"/>
                    <a:pt x="6" y="37"/>
                    <a:pt x="6" y="45"/>
                  </a:cubicBezTo>
                  <a:cubicBezTo>
                    <a:pt x="7" y="53"/>
                    <a:pt x="31" y="59"/>
                    <a:pt x="41" y="63"/>
                  </a:cubicBezTo>
                  <a:cubicBezTo>
                    <a:pt x="51" y="66"/>
                    <a:pt x="58" y="75"/>
                    <a:pt x="58" y="75"/>
                  </a:cubicBezTo>
                  <a:cubicBezTo>
                    <a:pt x="58" y="75"/>
                    <a:pt x="27" y="62"/>
                    <a:pt x="13" y="74"/>
                  </a:cubicBezTo>
                  <a:cubicBezTo>
                    <a:pt x="0" y="85"/>
                    <a:pt x="8" y="96"/>
                    <a:pt x="19" y="96"/>
                  </a:cubicBezTo>
                  <a:cubicBezTo>
                    <a:pt x="31" y="95"/>
                    <a:pt x="53" y="99"/>
                    <a:pt x="60" y="101"/>
                  </a:cubicBezTo>
                  <a:cubicBezTo>
                    <a:pt x="68" y="103"/>
                    <a:pt x="97" y="111"/>
                    <a:pt x="105" y="103"/>
                  </a:cubicBezTo>
                  <a:cubicBezTo>
                    <a:pt x="113" y="95"/>
                    <a:pt x="122" y="57"/>
                    <a:pt x="107" y="46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6" name="Freeform 788">
              <a:extLst>
                <a:ext uri="{FF2B5EF4-FFF2-40B4-BE49-F238E27FC236}">
                  <a16:creationId xmlns:a16="http://schemas.microsoft.com/office/drawing/2014/main" id="{48E7595E-AE6D-4149-B0D4-09DBE29C0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976"/>
              <a:ext cx="306" cy="350"/>
            </a:xfrm>
            <a:custGeom>
              <a:avLst/>
              <a:gdLst>
                <a:gd name="T0" fmla="*/ 122 w 292"/>
                <a:gd name="T1" fmla="*/ 12 h 334"/>
                <a:gd name="T2" fmla="*/ 7 w 292"/>
                <a:gd name="T3" fmla="*/ 279 h 334"/>
                <a:gd name="T4" fmla="*/ 162 w 292"/>
                <a:gd name="T5" fmla="*/ 329 h 334"/>
                <a:gd name="T6" fmla="*/ 270 w 292"/>
                <a:gd name="T7" fmla="*/ 202 h 334"/>
                <a:gd name="T8" fmla="*/ 268 w 292"/>
                <a:gd name="T9" fmla="*/ 13 h 334"/>
                <a:gd name="T10" fmla="*/ 122 w 292"/>
                <a:gd name="T11" fmla="*/ 1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2" h="334">
                  <a:moveTo>
                    <a:pt x="122" y="12"/>
                  </a:moveTo>
                  <a:cubicBezTo>
                    <a:pt x="122" y="12"/>
                    <a:pt x="0" y="262"/>
                    <a:pt x="7" y="279"/>
                  </a:cubicBezTo>
                  <a:cubicBezTo>
                    <a:pt x="14" y="296"/>
                    <a:pt x="145" y="334"/>
                    <a:pt x="162" y="329"/>
                  </a:cubicBezTo>
                  <a:cubicBezTo>
                    <a:pt x="179" y="324"/>
                    <a:pt x="248" y="245"/>
                    <a:pt x="270" y="202"/>
                  </a:cubicBezTo>
                  <a:cubicBezTo>
                    <a:pt x="292" y="159"/>
                    <a:pt x="289" y="26"/>
                    <a:pt x="268" y="13"/>
                  </a:cubicBezTo>
                  <a:cubicBezTo>
                    <a:pt x="248" y="0"/>
                    <a:pt x="122" y="12"/>
                    <a:pt x="122" y="12"/>
                  </a:cubicBezTo>
                </a:path>
              </a:pathLst>
            </a:custGeom>
            <a:solidFill>
              <a:srgbClr val="EEA257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7" name="Freeform 789">
              <a:extLst>
                <a:ext uri="{FF2B5EF4-FFF2-40B4-BE49-F238E27FC236}">
                  <a16:creationId xmlns:a16="http://schemas.microsoft.com/office/drawing/2014/main" id="{8076ED33-A1A8-467F-817D-F6757D181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839"/>
              <a:ext cx="395" cy="468"/>
            </a:xfrm>
            <a:custGeom>
              <a:avLst/>
              <a:gdLst>
                <a:gd name="T0" fmla="*/ 76 w 377"/>
                <a:gd name="T1" fmla="*/ 163 h 447"/>
                <a:gd name="T2" fmla="*/ 4 w 377"/>
                <a:gd name="T3" fmla="*/ 124 h 447"/>
                <a:gd name="T4" fmla="*/ 41 w 377"/>
                <a:gd name="T5" fmla="*/ 125 h 447"/>
                <a:gd name="T6" fmla="*/ 60 w 377"/>
                <a:gd name="T7" fmla="*/ 24 h 447"/>
                <a:gd name="T8" fmla="*/ 132 w 377"/>
                <a:gd name="T9" fmla="*/ 26 h 447"/>
                <a:gd name="T10" fmla="*/ 114 w 377"/>
                <a:gd name="T11" fmla="*/ 59 h 447"/>
                <a:gd name="T12" fmla="*/ 230 w 377"/>
                <a:gd name="T13" fmla="*/ 61 h 447"/>
                <a:gd name="T14" fmla="*/ 199 w 377"/>
                <a:gd name="T15" fmla="*/ 90 h 447"/>
                <a:gd name="T16" fmla="*/ 301 w 377"/>
                <a:gd name="T17" fmla="*/ 151 h 447"/>
                <a:gd name="T18" fmla="*/ 362 w 377"/>
                <a:gd name="T19" fmla="*/ 161 h 447"/>
                <a:gd name="T20" fmla="*/ 343 w 377"/>
                <a:gd name="T21" fmla="*/ 178 h 447"/>
                <a:gd name="T22" fmla="*/ 361 w 377"/>
                <a:gd name="T23" fmla="*/ 222 h 447"/>
                <a:gd name="T24" fmla="*/ 310 w 377"/>
                <a:gd name="T25" fmla="*/ 208 h 447"/>
                <a:gd name="T26" fmla="*/ 217 w 377"/>
                <a:gd name="T27" fmla="*/ 357 h 447"/>
                <a:gd name="T28" fmla="*/ 240 w 377"/>
                <a:gd name="T29" fmla="*/ 421 h 447"/>
                <a:gd name="T30" fmla="*/ 207 w 377"/>
                <a:gd name="T31" fmla="*/ 397 h 447"/>
                <a:gd name="T32" fmla="*/ 204 w 377"/>
                <a:gd name="T33" fmla="*/ 445 h 447"/>
                <a:gd name="T34" fmla="*/ 164 w 377"/>
                <a:gd name="T35" fmla="*/ 399 h 447"/>
                <a:gd name="T36" fmla="*/ 210 w 377"/>
                <a:gd name="T37" fmla="*/ 333 h 447"/>
                <a:gd name="T38" fmla="*/ 212 w 377"/>
                <a:gd name="T39" fmla="*/ 199 h 447"/>
                <a:gd name="T40" fmla="*/ 137 w 377"/>
                <a:gd name="T41" fmla="*/ 201 h 447"/>
                <a:gd name="T42" fmla="*/ 161 w 377"/>
                <a:gd name="T43" fmla="*/ 181 h 447"/>
                <a:gd name="T44" fmla="*/ 62 w 377"/>
                <a:gd name="T45" fmla="*/ 185 h 447"/>
                <a:gd name="T46" fmla="*/ 76 w 377"/>
                <a:gd name="T47" fmla="*/ 163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7" h="447">
                  <a:moveTo>
                    <a:pt x="76" y="163"/>
                  </a:moveTo>
                  <a:cubicBezTo>
                    <a:pt x="76" y="163"/>
                    <a:pt x="9" y="167"/>
                    <a:pt x="4" y="124"/>
                  </a:cubicBezTo>
                  <a:cubicBezTo>
                    <a:pt x="0" y="82"/>
                    <a:pt x="41" y="125"/>
                    <a:pt x="41" y="125"/>
                  </a:cubicBezTo>
                  <a:cubicBezTo>
                    <a:pt x="41" y="125"/>
                    <a:pt x="22" y="48"/>
                    <a:pt x="60" y="24"/>
                  </a:cubicBezTo>
                  <a:cubicBezTo>
                    <a:pt x="99" y="0"/>
                    <a:pt x="128" y="14"/>
                    <a:pt x="132" y="26"/>
                  </a:cubicBezTo>
                  <a:cubicBezTo>
                    <a:pt x="136" y="37"/>
                    <a:pt x="114" y="59"/>
                    <a:pt x="114" y="59"/>
                  </a:cubicBezTo>
                  <a:cubicBezTo>
                    <a:pt x="114" y="59"/>
                    <a:pt x="217" y="29"/>
                    <a:pt x="230" y="61"/>
                  </a:cubicBezTo>
                  <a:cubicBezTo>
                    <a:pt x="243" y="92"/>
                    <a:pt x="199" y="90"/>
                    <a:pt x="199" y="90"/>
                  </a:cubicBezTo>
                  <a:cubicBezTo>
                    <a:pt x="199" y="90"/>
                    <a:pt x="278" y="97"/>
                    <a:pt x="301" y="151"/>
                  </a:cubicBezTo>
                  <a:cubicBezTo>
                    <a:pt x="301" y="151"/>
                    <a:pt x="358" y="144"/>
                    <a:pt x="362" y="161"/>
                  </a:cubicBezTo>
                  <a:cubicBezTo>
                    <a:pt x="366" y="178"/>
                    <a:pt x="343" y="178"/>
                    <a:pt x="343" y="178"/>
                  </a:cubicBezTo>
                  <a:cubicBezTo>
                    <a:pt x="343" y="178"/>
                    <a:pt x="377" y="212"/>
                    <a:pt x="361" y="222"/>
                  </a:cubicBezTo>
                  <a:cubicBezTo>
                    <a:pt x="344" y="233"/>
                    <a:pt x="310" y="208"/>
                    <a:pt x="310" y="208"/>
                  </a:cubicBezTo>
                  <a:cubicBezTo>
                    <a:pt x="310" y="208"/>
                    <a:pt x="285" y="322"/>
                    <a:pt x="217" y="357"/>
                  </a:cubicBezTo>
                  <a:cubicBezTo>
                    <a:pt x="217" y="357"/>
                    <a:pt x="257" y="410"/>
                    <a:pt x="240" y="421"/>
                  </a:cubicBezTo>
                  <a:cubicBezTo>
                    <a:pt x="223" y="431"/>
                    <a:pt x="207" y="397"/>
                    <a:pt x="207" y="397"/>
                  </a:cubicBezTo>
                  <a:cubicBezTo>
                    <a:pt x="207" y="397"/>
                    <a:pt x="225" y="443"/>
                    <a:pt x="204" y="445"/>
                  </a:cubicBezTo>
                  <a:cubicBezTo>
                    <a:pt x="183" y="447"/>
                    <a:pt x="159" y="416"/>
                    <a:pt x="164" y="399"/>
                  </a:cubicBezTo>
                  <a:cubicBezTo>
                    <a:pt x="168" y="383"/>
                    <a:pt x="210" y="333"/>
                    <a:pt x="210" y="333"/>
                  </a:cubicBezTo>
                  <a:cubicBezTo>
                    <a:pt x="210" y="333"/>
                    <a:pt x="154" y="282"/>
                    <a:pt x="212" y="199"/>
                  </a:cubicBezTo>
                  <a:cubicBezTo>
                    <a:pt x="212" y="199"/>
                    <a:pt x="145" y="216"/>
                    <a:pt x="137" y="201"/>
                  </a:cubicBezTo>
                  <a:cubicBezTo>
                    <a:pt x="129" y="185"/>
                    <a:pt x="161" y="181"/>
                    <a:pt x="161" y="181"/>
                  </a:cubicBezTo>
                  <a:cubicBezTo>
                    <a:pt x="161" y="181"/>
                    <a:pt x="74" y="198"/>
                    <a:pt x="62" y="185"/>
                  </a:cubicBezTo>
                  <a:cubicBezTo>
                    <a:pt x="49" y="172"/>
                    <a:pt x="76" y="163"/>
                    <a:pt x="76" y="163"/>
                  </a:cubicBezTo>
                </a:path>
              </a:pathLst>
            </a:custGeom>
            <a:solidFill>
              <a:srgbClr val="EEA257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8" name="Freeform 790">
              <a:extLst>
                <a:ext uri="{FF2B5EF4-FFF2-40B4-BE49-F238E27FC236}">
                  <a16:creationId xmlns:a16="http://schemas.microsoft.com/office/drawing/2014/main" id="{7D8A72D9-F1B3-4DE3-8B83-EEE7A9774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" y="1162"/>
              <a:ext cx="119" cy="121"/>
            </a:xfrm>
            <a:custGeom>
              <a:avLst/>
              <a:gdLst>
                <a:gd name="T0" fmla="*/ 27 w 114"/>
                <a:gd name="T1" fmla="*/ 37 h 116"/>
                <a:gd name="T2" fmla="*/ 78 w 114"/>
                <a:gd name="T3" fmla="*/ 12 h 116"/>
                <a:gd name="T4" fmla="*/ 97 w 114"/>
                <a:gd name="T5" fmla="*/ 81 h 116"/>
                <a:gd name="T6" fmla="*/ 31 w 114"/>
                <a:gd name="T7" fmla="*/ 95 h 116"/>
                <a:gd name="T8" fmla="*/ 27 w 114"/>
                <a:gd name="T9" fmla="*/ 3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6">
                  <a:moveTo>
                    <a:pt x="27" y="37"/>
                  </a:moveTo>
                  <a:cubicBezTo>
                    <a:pt x="27" y="37"/>
                    <a:pt x="59" y="0"/>
                    <a:pt x="78" y="12"/>
                  </a:cubicBezTo>
                  <a:cubicBezTo>
                    <a:pt x="98" y="24"/>
                    <a:pt x="114" y="61"/>
                    <a:pt x="97" y="81"/>
                  </a:cubicBezTo>
                  <a:cubicBezTo>
                    <a:pt x="81" y="101"/>
                    <a:pt x="63" y="116"/>
                    <a:pt x="31" y="95"/>
                  </a:cubicBezTo>
                  <a:cubicBezTo>
                    <a:pt x="0" y="73"/>
                    <a:pt x="27" y="37"/>
                    <a:pt x="27" y="37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9" name="Freeform 791">
              <a:extLst>
                <a:ext uri="{FF2B5EF4-FFF2-40B4-BE49-F238E27FC236}">
                  <a16:creationId xmlns:a16="http://schemas.microsoft.com/office/drawing/2014/main" id="{C217CD8A-01D4-4C79-8D11-99C344B58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9" y="1092"/>
              <a:ext cx="73" cy="62"/>
            </a:xfrm>
            <a:custGeom>
              <a:avLst/>
              <a:gdLst>
                <a:gd name="T0" fmla="*/ 70 w 70"/>
                <a:gd name="T1" fmla="*/ 0 h 60"/>
                <a:gd name="T2" fmla="*/ 44 w 70"/>
                <a:gd name="T3" fmla="*/ 40 h 60"/>
                <a:gd name="T4" fmla="*/ 16 w 70"/>
                <a:gd name="T5" fmla="*/ 28 h 60"/>
                <a:gd name="T6" fmla="*/ 33 w 70"/>
                <a:gd name="T7" fmla="*/ 60 h 60"/>
                <a:gd name="T8" fmla="*/ 5 w 70"/>
                <a:gd name="T9" fmla="*/ 33 h 60"/>
                <a:gd name="T10" fmla="*/ 37 w 70"/>
                <a:gd name="T11" fmla="*/ 25 h 60"/>
                <a:gd name="T12" fmla="*/ 70 w 70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0">
                  <a:moveTo>
                    <a:pt x="70" y="0"/>
                  </a:moveTo>
                  <a:cubicBezTo>
                    <a:pt x="70" y="0"/>
                    <a:pt x="52" y="43"/>
                    <a:pt x="44" y="40"/>
                  </a:cubicBezTo>
                  <a:cubicBezTo>
                    <a:pt x="37" y="36"/>
                    <a:pt x="26" y="21"/>
                    <a:pt x="16" y="28"/>
                  </a:cubicBezTo>
                  <a:cubicBezTo>
                    <a:pt x="6" y="36"/>
                    <a:pt x="11" y="53"/>
                    <a:pt x="33" y="60"/>
                  </a:cubicBezTo>
                  <a:cubicBezTo>
                    <a:pt x="33" y="60"/>
                    <a:pt x="0" y="54"/>
                    <a:pt x="5" y="33"/>
                  </a:cubicBezTo>
                  <a:cubicBezTo>
                    <a:pt x="9" y="12"/>
                    <a:pt x="31" y="18"/>
                    <a:pt x="37" y="25"/>
                  </a:cubicBezTo>
                  <a:cubicBezTo>
                    <a:pt x="43" y="31"/>
                    <a:pt x="57" y="22"/>
                    <a:pt x="70" y="0"/>
                  </a:cubicBezTo>
                </a:path>
              </a:pathLst>
            </a:custGeom>
            <a:solidFill>
              <a:srgbClr val="EEA257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0" name="Freeform 792">
              <a:extLst>
                <a:ext uri="{FF2B5EF4-FFF2-40B4-BE49-F238E27FC236}">
                  <a16:creationId xmlns:a16="http://schemas.microsoft.com/office/drawing/2014/main" id="{60910C6C-34F6-48BE-8182-72FF19EC3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" y="1106"/>
              <a:ext cx="54" cy="34"/>
            </a:xfrm>
            <a:custGeom>
              <a:avLst/>
              <a:gdLst>
                <a:gd name="T0" fmla="*/ 0 w 51"/>
                <a:gd name="T1" fmla="*/ 0 h 32"/>
                <a:gd name="T2" fmla="*/ 51 w 51"/>
                <a:gd name="T3" fmla="*/ 5 h 32"/>
                <a:gd name="T4" fmla="*/ 17 w 51"/>
                <a:gd name="T5" fmla="*/ 9 h 32"/>
                <a:gd name="T6" fmla="*/ 43 w 51"/>
                <a:gd name="T7" fmla="*/ 32 h 32"/>
                <a:gd name="T8" fmla="*/ 0 w 51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2">
                  <a:moveTo>
                    <a:pt x="0" y="0"/>
                  </a:moveTo>
                  <a:cubicBezTo>
                    <a:pt x="0" y="0"/>
                    <a:pt x="42" y="0"/>
                    <a:pt x="51" y="5"/>
                  </a:cubicBezTo>
                  <a:cubicBezTo>
                    <a:pt x="51" y="5"/>
                    <a:pt x="26" y="7"/>
                    <a:pt x="17" y="9"/>
                  </a:cubicBezTo>
                  <a:cubicBezTo>
                    <a:pt x="17" y="9"/>
                    <a:pt x="42" y="24"/>
                    <a:pt x="43" y="32"/>
                  </a:cubicBezTo>
                  <a:cubicBezTo>
                    <a:pt x="43" y="32"/>
                    <a:pt x="7" y="18"/>
                    <a:pt x="0" y="0"/>
                  </a:cubicBezTo>
                </a:path>
              </a:pathLst>
            </a:custGeom>
            <a:solidFill>
              <a:srgbClr val="EEA257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1" name="Freeform 793">
              <a:extLst>
                <a:ext uri="{FF2B5EF4-FFF2-40B4-BE49-F238E27FC236}">
                  <a16:creationId xmlns:a16="http://schemas.microsoft.com/office/drawing/2014/main" id="{ABB899F7-677F-4ADA-95B9-7D0196D9F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9" y="1056"/>
              <a:ext cx="49" cy="28"/>
            </a:xfrm>
            <a:custGeom>
              <a:avLst/>
              <a:gdLst>
                <a:gd name="T0" fmla="*/ 0 w 46"/>
                <a:gd name="T1" fmla="*/ 27 h 27"/>
                <a:gd name="T2" fmla="*/ 46 w 46"/>
                <a:gd name="T3" fmla="*/ 21 h 27"/>
                <a:gd name="T4" fmla="*/ 0 w 46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7">
                  <a:moveTo>
                    <a:pt x="0" y="27"/>
                  </a:moveTo>
                  <a:cubicBezTo>
                    <a:pt x="0" y="27"/>
                    <a:pt x="22" y="0"/>
                    <a:pt x="46" y="21"/>
                  </a:cubicBezTo>
                  <a:cubicBezTo>
                    <a:pt x="46" y="21"/>
                    <a:pt x="20" y="20"/>
                    <a:pt x="0" y="27"/>
                  </a:cubicBezTo>
                </a:path>
              </a:pathLst>
            </a:custGeom>
            <a:solidFill>
              <a:srgbClr val="EEA257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2" name="Freeform 794">
              <a:extLst>
                <a:ext uri="{FF2B5EF4-FFF2-40B4-BE49-F238E27FC236}">
                  <a16:creationId xmlns:a16="http://schemas.microsoft.com/office/drawing/2014/main" id="{E6DB088C-C504-4A18-B45B-F52234D3D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" y="1028"/>
              <a:ext cx="33" cy="21"/>
            </a:xfrm>
            <a:custGeom>
              <a:avLst/>
              <a:gdLst>
                <a:gd name="T0" fmla="*/ 0 w 32"/>
                <a:gd name="T1" fmla="*/ 10 h 20"/>
                <a:gd name="T2" fmla="*/ 32 w 32"/>
                <a:gd name="T3" fmla="*/ 20 h 20"/>
                <a:gd name="T4" fmla="*/ 0 w 32"/>
                <a:gd name="T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0">
                  <a:moveTo>
                    <a:pt x="0" y="10"/>
                  </a:moveTo>
                  <a:cubicBezTo>
                    <a:pt x="0" y="10"/>
                    <a:pt x="28" y="0"/>
                    <a:pt x="32" y="20"/>
                  </a:cubicBezTo>
                  <a:cubicBezTo>
                    <a:pt x="32" y="20"/>
                    <a:pt x="13" y="11"/>
                    <a:pt x="0" y="10"/>
                  </a:cubicBezTo>
                </a:path>
              </a:pathLst>
            </a:custGeom>
            <a:solidFill>
              <a:srgbClr val="EEA257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3" name="Freeform 795">
              <a:extLst>
                <a:ext uri="{FF2B5EF4-FFF2-40B4-BE49-F238E27FC236}">
                  <a16:creationId xmlns:a16="http://schemas.microsoft.com/office/drawing/2014/main" id="{FA22D63B-A8DE-4661-93DF-541670EFA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4" y="1190"/>
              <a:ext cx="143" cy="101"/>
            </a:xfrm>
            <a:custGeom>
              <a:avLst/>
              <a:gdLst>
                <a:gd name="T0" fmla="*/ 0 w 137"/>
                <a:gd name="T1" fmla="*/ 0 h 96"/>
                <a:gd name="T2" fmla="*/ 38 w 137"/>
                <a:gd name="T3" fmla="*/ 96 h 96"/>
                <a:gd name="T4" fmla="*/ 118 w 137"/>
                <a:gd name="T5" fmla="*/ 38 h 96"/>
                <a:gd name="T6" fmla="*/ 137 w 137"/>
                <a:gd name="T7" fmla="*/ 3 h 96"/>
                <a:gd name="T8" fmla="*/ 0 w 137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cubicBezTo>
                    <a:pt x="0" y="0"/>
                    <a:pt x="5" y="78"/>
                    <a:pt x="38" y="96"/>
                  </a:cubicBezTo>
                  <a:cubicBezTo>
                    <a:pt x="45" y="48"/>
                    <a:pt x="97" y="39"/>
                    <a:pt x="118" y="38"/>
                  </a:cubicBezTo>
                  <a:cubicBezTo>
                    <a:pt x="129" y="19"/>
                    <a:pt x="137" y="3"/>
                    <a:pt x="137" y="3"/>
                  </a:cubicBezTo>
                  <a:cubicBezTo>
                    <a:pt x="106" y="7"/>
                    <a:pt x="0" y="0"/>
                    <a:pt x="0" y="0"/>
                  </a:cubicBezTo>
                </a:path>
              </a:pathLst>
            </a:custGeom>
            <a:solidFill>
              <a:srgbClr val="B4384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4" name="Freeform 796">
              <a:extLst>
                <a:ext uri="{FF2B5EF4-FFF2-40B4-BE49-F238E27FC236}">
                  <a16:creationId xmlns:a16="http://schemas.microsoft.com/office/drawing/2014/main" id="{867001C1-AADB-4F52-8C2F-55890D642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" y="1230"/>
              <a:ext cx="84" cy="68"/>
            </a:xfrm>
            <a:custGeom>
              <a:avLst/>
              <a:gdLst>
                <a:gd name="T0" fmla="*/ 0 w 80"/>
                <a:gd name="T1" fmla="*/ 58 h 65"/>
                <a:gd name="T2" fmla="*/ 9 w 80"/>
                <a:gd name="T3" fmla="*/ 61 h 65"/>
                <a:gd name="T4" fmla="*/ 80 w 80"/>
                <a:gd name="T5" fmla="*/ 0 h 65"/>
                <a:gd name="T6" fmla="*/ 0 w 80"/>
                <a:gd name="T7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65">
                  <a:moveTo>
                    <a:pt x="0" y="58"/>
                  </a:moveTo>
                  <a:cubicBezTo>
                    <a:pt x="3" y="59"/>
                    <a:pt x="6" y="60"/>
                    <a:pt x="9" y="61"/>
                  </a:cubicBezTo>
                  <a:cubicBezTo>
                    <a:pt x="35" y="65"/>
                    <a:pt x="62" y="29"/>
                    <a:pt x="80" y="0"/>
                  </a:cubicBezTo>
                  <a:cubicBezTo>
                    <a:pt x="59" y="1"/>
                    <a:pt x="7" y="10"/>
                    <a:pt x="0" y="58"/>
                  </a:cubicBezTo>
                </a:path>
              </a:pathLst>
            </a:custGeom>
            <a:solidFill>
              <a:srgbClr val="B43846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5" name="Freeform 797">
              <a:extLst>
                <a:ext uri="{FF2B5EF4-FFF2-40B4-BE49-F238E27FC236}">
                  <a16:creationId xmlns:a16="http://schemas.microsoft.com/office/drawing/2014/main" id="{2AF0584C-EFB7-42DB-8FC0-C49627F11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2" y="1042"/>
              <a:ext cx="89" cy="83"/>
            </a:xfrm>
            <a:custGeom>
              <a:avLst/>
              <a:gdLst>
                <a:gd name="T0" fmla="*/ 33 w 85"/>
                <a:gd name="T1" fmla="*/ 79 h 79"/>
                <a:gd name="T2" fmla="*/ 2 w 85"/>
                <a:gd name="T3" fmla="*/ 16 h 79"/>
                <a:gd name="T4" fmla="*/ 68 w 85"/>
                <a:gd name="T5" fmla="*/ 15 h 79"/>
                <a:gd name="T6" fmla="*/ 71 w 85"/>
                <a:gd name="T7" fmla="*/ 79 h 79"/>
                <a:gd name="T8" fmla="*/ 33 w 85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9">
                  <a:moveTo>
                    <a:pt x="33" y="79"/>
                  </a:moveTo>
                  <a:cubicBezTo>
                    <a:pt x="33" y="79"/>
                    <a:pt x="3" y="32"/>
                    <a:pt x="2" y="16"/>
                  </a:cubicBezTo>
                  <a:cubicBezTo>
                    <a:pt x="0" y="0"/>
                    <a:pt x="52" y="4"/>
                    <a:pt x="68" y="15"/>
                  </a:cubicBezTo>
                  <a:cubicBezTo>
                    <a:pt x="85" y="27"/>
                    <a:pt x="71" y="79"/>
                    <a:pt x="71" y="79"/>
                  </a:cubicBezTo>
                  <a:cubicBezTo>
                    <a:pt x="71" y="79"/>
                    <a:pt x="55" y="73"/>
                    <a:pt x="33" y="79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6" name="Freeform 798">
              <a:extLst>
                <a:ext uri="{FF2B5EF4-FFF2-40B4-BE49-F238E27FC236}">
                  <a16:creationId xmlns:a16="http://schemas.microsoft.com/office/drawing/2014/main" id="{082A158F-6899-46BC-8DC7-313151CF8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" y="905"/>
              <a:ext cx="281" cy="201"/>
            </a:xfrm>
            <a:custGeom>
              <a:avLst/>
              <a:gdLst>
                <a:gd name="T0" fmla="*/ 28 w 281"/>
                <a:gd name="T1" fmla="*/ 0 h 201"/>
                <a:gd name="T2" fmla="*/ 281 w 281"/>
                <a:gd name="T3" fmla="*/ 61 h 201"/>
                <a:gd name="T4" fmla="*/ 249 w 281"/>
                <a:gd name="T5" fmla="*/ 201 h 201"/>
                <a:gd name="T6" fmla="*/ 0 w 281"/>
                <a:gd name="T7" fmla="*/ 173 h 201"/>
                <a:gd name="T8" fmla="*/ 28 w 281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01">
                  <a:moveTo>
                    <a:pt x="28" y="0"/>
                  </a:moveTo>
                  <a:lnTo>
                    <a:pt x="281" y="61"/>
                  </a:lnTo>
                  <a:lnTo>
                    <a:pt x="249" y="201"/>
                  </a:lnTo>
                  <a:lnTo>
                    <a:pt x="0" y="17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43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7" name="Freeform 799">
              <a:extLst>
                <a:ext uri="{FF2B5EF4-FFF2-40B4-BE49-F238E27FC236}">
                  <a16:creationId xmlns:a16="http://schemas.microsoft.com/office/drawing/2014/main" id="{66854947-9C31-424E-8A53-D4262A699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" y="929"/>
              <a:ext cx="216" cy="115"/>
            </a:xfrm>
            <a:custGeom>
              <a:avLst/>
              <a:gdLst>
                <a:gd name="T0" fmla="*/ 18 w 216"/>
                <a:gd name="T1" fmla="*/ 0 h 115"/>
                <a:gd name="T2" fmla="*/ 216 w 216"/>
                <a:gd name="T3" fmla="*/ 38 h 115"/>
                <a:gd name="T4" fmla="*/ 205 w 216"/>
                <a:gd name="T5" fmla="*/ 115 h 115"/>
                <a:gd name="T6" fmla="*/ 0 w 216"/>
                <a:gd name="T7" fmla="*/ 90 h 115"/>
                <a:gd name="T8" fmla="*/ 18 w 216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15">
                  <a:moveTo>
                    <a:pt x="18" y="0"/>
                  </a:moveTo>
                  <a:lnTo>
                    <a:pt x="216" y="38"/>
                  </a:lnTo>
                  <a:lnTo>
                    <a:pt x="205" y="115"/>
                  </a:lnTo>
                  <a:lnTo>
                    <a:pt x="0" y="9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43846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8" name="Freeform 800">
              <a:extLst>
                <a:ext uri="{FF2B5EF4-FFF2-40B4-BE49-F238E27FC236}">
                  <a16:creationId xmlns:a16="http://schemas.microsoft.com/office/drawing/2014/main" id="{EC554603-7C96-4A4D-B91D-427A27C7E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1064"/>
              <a:ext cx="153" cy="43"/>
            </a:xfrm>
            <a:custGeom>
              <a:avLst/>
              <a:gdLst>
                <a:gd name="T0" fmla="*/ 0 w 153"/>
                <a:gd name="T1" fmla="*/ 2 h 43"/>
                <a:gd name="T2" fmla="*/ 148 w 153"/>
                <a:gd name="T3" fmla="*/ 0 h 43"/>
                <a:gd name="T4" fmla="*/ 153 w 153"/>
                <a:gd name="T5" fmla="*/ 39 h 43"/>
                <a:gd name="T6" fmla="*/ 16 w 153"/>
                <a:gd name="T7" fmla="*/ 43 h 43"/>
                <a:gd name="T8" fmla="*/ 0 w 153"/>
                <a:gd name="T9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43">
                  <a:moveTo>
                    <a:pt x="0" y="2"/>
                  </a:moveTo>
                  <a:lnTo>
                    <a:pt x="148" y="0"/>
                  </a:lnTo>
                  <a:lnTo>
                    <a:pt x="153" y="39"/>
                  </a:lnTo>
                  <a:lnTo>
                    <a:pt x="16" y="4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43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9" name="Freeform 801">
              <a:extLst>
                <a:ext uri="{FF2B5EF4-FFF2-40B4-BE49-F238E27FC236}">
                  <a16:creationId xmlns:a16="http://schemas.microsoft.com/office/drawing/2014/main" id="{F09CD657-A11B-445C-A99B-F44684E5F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1072"/>
              <a:ext cx="131" cy="18"/>
            </a:xfrm>
            <a:custGeom>
              <a:avLst/>
              <a:gdLst>
                <a:gd name="T0" fmla="*/ 0 w 131"/>
                <a:gd name="T1" fmla="*/ 0 h 18"/>
                <a:gd name="T2" fmla="*/ 129 w 131"/>
                <a:gd name="T3" fmla="*/ 1 h 18"/>
                <a:gd name="T4" fmla="*/ 131 w 131"/>
                <a:gd name="T5" fmla="*/ 14 h 18"/>
                <a:gd name="T6" fmla="*/ 0 w 131"/>
                <a:gd name="T7" fmla="*/ 18 h 18"/>
                <a:gd name="T8" fmla="*/ 0 w 13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8">
                  <a:moveTo>
                    <a:pt x="0" y="0"/>
                  </a:moveTo>
                  <a:lnTo>
                    <a:pt x="129" y="1"/>
                  </a:lnTo>
                  <a:lnTo>
                    <a:pt x="131" y="14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3846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0" name="Freeform 802">
              <a:extLst>
                <a:ext uri="{FF2B5EF4-FFF2-40B4-BE49-F238E27FC236}">
                  <a16:creationId xmlns:a16="http://schemas.microsoft.com/office/drawing/2014/main" id="{BF480B83-5636-4EC2-AF8D-35DCB6340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" y="1053"/>
              <a:ext cx="65" cy="54"/>
            </a:xfrm>
            <a:custGeom>
              <a:avLst/>
              <a:gdLst>
                <a:gd name="T0" fmla="*/ 0 w 62"/>
                <a:gd name="T1" fmla="*/ 10 h 52"/>
                <a:gd name="T2" fmla="*/ 41 w 62"/>
                <a:gd name="T3" fmla="*/ 0 h 52"/>
                <a:gd name="T4" fmla="*/ 51 w 62"/>
                <a:gd name="T5" fmla="*/ 50 h 52"/>
                <a:gd name="T6" fmla="*/ 7 w 62"/>
                <a:gd name="T7" fmla="*/ 52 h 52"/>
                <a:gd name="T8" fmla="*/ 0 w 62"/>
                <a:gd name="T9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2">
                  <a:moveTo>
                    <a:pt x="0" y="1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62" y="23"/>
                    <a:pt x="51" y="50"/>
                  </a:cubicBezTo>
                  <a:cubicBezTo>
                    <a:pt x="7" y="52"/>
                    <a:pt x="7" y="52"/>
                    <a:pt x="7" y="52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B43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1" name="Freeform 803">
              <a:extLst>
                <a:ext uri="{FF2B5EF4-FFF2-40B4-BE49-F238E27FC236}">
                  <a16:creationId xmlns:a16="http://schemas.microsoft.com/office/drawing/2014/main" id="{701BD401-31D6-41E4-81B1-DF7659093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0" y="992"/>
              <a:ext cx="241" cy="141"/>
            </a:xfrm>
            <a:custGeom>
              <a:avLst/>
              <a:gdLst>
                <a:gd name="T0" fmla="*/ 23 w 241"/>
                <a:gd name="T1" fmla="*/ 0 h 141"/>
                <a:gd name="T2" fmla="*/ 241 w 241"/>
                <a:gd name="T3" fmla="*/ 60 h 141"/>
                <a:gd name="T4" fmla="*/ 216 w 241"/>
                <a:gd name="T5" fmla="*/ 141 h 141"/>
                <a:gd name="T6" fmla="*/ 0 w 241"/>
                <a:gd name="T7" fmla="*/ 91 h 141"/>
                <a:gd name="T8" fmla="*/ 23 w 241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41">
                  <a:moveTo>
                    <a:pt x="23" y="0"/>
                  </a:moveTo>
                  <a:lnTo>
                    <a:pt x="241" y="60"/>
                  </a:lnTo>
                  <a:lnTo>
                    <a:pt x="216" y="141"/>
                  </a:lnTo>
                  <a:lnTo>
                    <a:pt x="0" y="9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43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2" name="Freeform 804">
              <a:extLst>
                <a:ext uri="{FF2B5EF4-FFF2-40B4-BE49-F238E27FC236}">
                  <a16:creationId xmlns:a16="http://schemas.microsoft.com/office/drawing/2014/main" id="{960C93C2-B9D8-4AB9-B7EC-B4B2334DF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8" y="1006"/>
              <a:ext cx="190" cy="95"/>
            </a:xfrm>
            <a:custGeom>
              <a:avLst/>
              <a:gdLst>
                <a:gd name="T0" fmla="*/ 9 w 190"/>
                <a:gd name="T1" fmla="*/ 0 h 95"/>
                <a:gd name="T2" fmla="*/ 190 w 190"/>
                <a:gd name="T3" fmla="*/ 51 h 95"/>
                <a:gd name="T4" fmla="*/ 178 w 190"/>
                <a:gd name="T5" fmla="*/ 95 h 95"/>
                <a:gd name="T6" fmla="*/ 0 w 190"/>
                <a:gd name="T7" fmla="*/ 52 h 95"/>
                <a:gd name="T8" fmla="*/ 9 w 190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5">
                  <a:moveTo>
                    <a:pt x="9" y="0"/>
                  </a:moveTo>
                  <a:lnTo>
                    <a:pt x="190" y="51"/>
                  </a:lnTo>
                  <a:lnTo>
                    <a:pt x="178" y="95"/>
                  </a:lnTo>
                  <a:lnTo>
                    <a:pt x="0" y="5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B43846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3" name="Freeform 805">
              <a:extLst>
                <a:ext uri="{FF2B5EF4-FFF2-40B4-BE49-F238E27FC236}">
                  <a16:creationId xmlns:a16="http://schemas.microsoft.com/office/drawing/2014/main" id="{B0027EB6-1921-4C3D-9472-7CFBF9F17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0" y="1030"/>
              <a:ext cx="82" cy="93"/>
            </a:xfrm>
            <a:custGeom>
              <a:avLst/>
              <a:gdLst>
                <a:gd name="T0" fmla="*/ 18 w 79"/>
                <a:gd name="T1" fmla="*/ 89 h 89"/>
                <a:gd name="T2" fmla="*/ 71 w 79"/>
                <a:gd name="T3" fmla="*/ 60 h 89"/>
                <a:gd name="T4" fmla="*/ 73 w 79"/>
                <a:gd name="T5" fmla="*/ 6 h 89"/>
                <a:gd name="T6" fmla="*/ 49 w 79"/>
                <a:gd name="T7" fmla="*/ 42 h 89"/>
                <a:gd name="T8" fmla="*/ 3 w 79"/>
                <a:gd name="T9" fmla="*/ 58 h 89"/>
                <a:gd name="T10" fmla="*/ 18 w 7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9">
                  <a:moveTo>
                    <a:pt x="18" y="89"/>
                  </a:moveTo>
                  <a:cubicBezTo>
                    <a:pt x="18" y="89"/>
                    <a:pt x="64" y="72"/>
                    <a:pt x="71" y="60"/>
                  </a:cubicBezTo>
                  <a:cubicBezTo>
                    <a:pt x="78" y="48"/>
                    <a:pt x="79" y="11"/>
                    <a:pt x="73" y="6"/>
                  </a:cubicBezTo>
                  <a:cubicBezTo>
                    <a:pt x="66" y="0"/>
                    <a:pt x="47" y="9"/>
                    <a:pt x="49" y="42"/>
                  </a:cubicBezTo>
                  <a:cubicBezTo>
                    <a:pt x="49" y="42"/>
                    <a:pt x="5" y="38"/>
                    <a:pt x="3" y="58"/>
                  </a:cubicBezTo>
                  <a:cubicBezTo>
                    <a:pt x="0" y="79"/>
                    <a:pt x="7" y="82"/>
                    <a:pt x="18" y="89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4" name="Freeform 806">
              <a:extLst>
                <a:ext uri="{FF2B5EF4-FFF2-40B4-BE49-F238E27FC236}">
                  <a16:creationId xmlns:a16="http://schemas.microsoft.com/office/drawing/2014/main" id="{CBFF6081-2D3C-407E-A691-DD69D5A66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8" y="813"/>
              <a:ext cx="249" cy="295"/>
            </a:xfrm>
            <a:custGeom>
              <a:avLst/>
              <a:gdLst>
                <a:gd name="T0" fmla="*/ 58 w 238"/>
                <a:gd name="T1" fmla="*/ 0 h 282"/>
                <a:gd name="T2" fmla="*/ 238 w 238"/>
                <a:gd name="T3" fmla="*/ 52 h 282"/>
                <a:gd name="T4" fmla="*/ 180 w 238"/>
                <a:gd name="T5" fmla="*/ 282 h 282"/>
                <a:gd name="T6" fmla="*/ 0 w 238"/>
                <a:gd name="T7" fmla="*/ 257 h 282"/>
                <a:gd name="T8" fmla="*/ 58 w 23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282">
                  <a:moveTo>
                    <a:pt x="58" y="0"/>
                  </a:moveTo>
                  <a:cubicBezTo>
                    <a:pt x="238" y="52"/>
                    <a:pt x="238" y="52"/>
                    <a:pt x="238" y="52"/>
                  </a:cubicBezTo>
                  <a:cubicBezTo>
                    <a:pt x="180" y="282"/>
                    <a:pt x="180" y="282"/>
                    <a:pt x="180" y="282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54" y="22"/>
                    <a:pt x="58" y="0"/>
                  </a:cubicBezTo>
                </a:path>
              </a:pathLst>
            </a:custGeom>
            <a:solidFill>
              <a:srgbClr val="B43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5" name="Freeform 807">
              <a:extLst>
                <a:ext uri="{FF2B5EF4-FFF2-40B4-BE49-F238E27FC236}">
                  <a16:creationId xmlns:a16="http://schemas.microsoft.com/office/drawing/2014/main" id="{E83D9F7D-D41A-4BA5-8833-1247AC52C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844"/>
              <a:ext cx="192" cy="175"/>
            </a:xfrm>
            <a:custGeom>
              <a:avLst/>
              <a:gdLst>
                <a:gd name="T0" fmla="*/ 40 w 183"/>
                <a:gd name="T1" fmla="*/ 0 h 167"/>
                <a:gd name="T2" fmla="*/ 183 w 183"/>
                <a:gd name="T3" fmla="*/ 35 h 167"/>
                <a:gd name="T4" fmla="*/ 151 w 183"/>
                <a:gd name="T5" fmla="*/ 167 h 167"/>
                <a:gd name="T6" fmla="*/ 0 w 183"/>
                <a:gd name="T7" fmla="*/ 135 h 167"/>
                <a:gd name="T8" fmla="*/ 40 w 183"/>
                <a:gd name="T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67">
                  <a:moveTo>
                    <a:pt x="40" y="0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51" y="167"/>
                    <a:pt x="151" y="167"/>
                    <a:pt x="151" y="16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38" y="12"/>
                    <a:pt x="40" y="0"/>
                  </a:cubicBezTo>
                </a:path>
              </a:pathLst>
            </a:custGeom>
            <a:solidFill>
              <a:srgbClr val="B43846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6" name="Freeform 808">
              <a:extLst>
                <a:ext uri="{FF2B5EF4-FFF2-40B4-BE49-F238E27FC236}">
                  <a16:creationId xmlns:a16="http://schemas.microsoft.com/office/drawing/2014/main" id="{3A80F8E9-0AA8-41E5-BA77-23E2E0E1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" y="2053"/>
              <a:ext cx="123" cy="95"/>
            </a:xfrm>
            <a:custGeom>
              <a:avLst/>
              <a:gdLst>
                <a:gd name="T0" fmla="*/ 10 w 117"/>
                <a:gd name="T1" fmla="*/ 42 h 91"/>
                <a:gd name="T2" fmla="*/ 83 w 117"/>
                <a:gd name="T3" fmla="*/ 4 h 91"/>
                <a:gd name="T4" fmla="*/ 104 w 117"/>
                <a:gd name="T5" fmla="*/ 10 h 91"/>
                <a:gd name="T6" fmla="*/ 113 w 117"/>
                <a:gd name="T7" fmla="*/ 27 h 91"/>
                <a:gd name="T8" fmla="*/ 107 w 117"/>
                <a:gd name="T9" fmla="*/ 48 h 91"/>
                <a:gd name="T10" fmla="*/ 106 w 117"/>
                <a:gd name="T11" fmla="*/ 48 h 91"/>
                <a:gd name="T12" fmla="*/ 104 w 117"/>
                <a:gd name="T13" fmla="*/ 40 h 91"/>
                <a:gd name="T14" fmla="*/ 96 w 117"/>
                <a:gd name="T15" fmla="*/ 25 h 91"/>
                <a:gd name="T16" fmla="*/ 79 w 117"/>
                <a:gd name="T17" fmla="*/ 18 h 91"/>
                <a:gd name="T18" fmla="*/ 25 w 117"/>
                <a:gd name="T19" fmla="*/ 47 h 91"/>
                <a:gd name="T20" fmla="*/ 21 w 117"/>
                <a:gd name="T21" fmla="*/ 65 h 91"/>
                <a:gd name="T22" fmla="*/ 29 w 117"/>
                <a:gd name="T23" fmla="*/ 80 h 91"/>
                <a:gd name="T24" fmla="*/ 35 w 117"/>
                <a:gd name="T25" fmla="*/ 86 h 91"/>
                <a:gd name="T26" fmla="*/ 34 w 117"/>
                <a:gd name="T27" fmla="*/ 87 h 91"/>
                <a:gd name="T28" fmla="*/ 13 w 117"/>
                <a:gd name="T29" fmla="*/ 80 h 91"/>
                <a:gd name="T30" fmla="*/ 4 w 117"/>
                <a:gd name="T31" fmla="*/ 63 h 91"/>
                <a:gd name="T32" fmla="*/ 10 w 117"/>
                <a:gd name="T33" fmla="*/ 4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91">
                  <a:moveTo>
                    <a:pt x="10" y="42"/>
                  </a:moveTo>
                  <a:cubicBezTo>
                    <a:pt x="83" y="4"/>
                    <a:pt x="83" y="4"/>
                    <a:pt x="83" y="4"/>
                  </a:cubicBezTo>
                  <a:cubicBezTo>
                    <a:pt x="90" y="0"/>
                    <a:pt x="100" y="2"/>
                    <a:pt x="104" y="10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7" y="35"/>
                    <a:pt x="114" y="44"/>
                    <a:pt x="107" y="48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6" y="46"/>
                    <a:pt x="105" y="43"/>
                    <a:pt x="104" y="40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2" y="18"/>
                    <a:pt x="85" y="15"/>
                    <a:pt x="79" y="1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19" y="50"/>
                    <a:pt x="17" y="58"/>
                    <a:pt x="21" y="65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83"/>
                    <a:pt x="32" y="85"/>
                    <a:pt x="35" y="86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26" y="91"/>
                    <a:pt x="17" y="88"/>
                    <a:pt x="13" y="80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0" y="56"/>
                    <a:pt x="3" y="46"/>
                    <a:pt x="10" y="42"/>
                  </a:cubicBezTo>
                </a:path>
              </a:pathLst>
            </a:custGeom>
            <a:solidFill>
              <a:srgbClr val="1F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7" name="Freeform 809">
              <a:extLst>
                <a:ext uri="{FF2B5EF4-FFF2-40B4-BE49-F238E27FC236}">
                  <a16:creationId xmlns:a16="http://schemas.microsoft.com/office/drawing/2014/main" id="{7163F5EC-5FC2-45FF-989E-10F611977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" y="2047"/>
              <a:ext cx="122" cy="96"/>
            </a:xfrm>
            <a:custGeom>
              <a:avLst/>
              <a:gdLst>
                <a:gd name="T0" fmla="*/ 11 w 117"/>
                <a:gd name="T1" fmla="*/ 43 h 91"/>
                <a:gd name="T2" fmla="*/ 83 w 117"/>
                <a:gd name="T3" fmla="*/ 4 h 91"/>
                <a:gd name="T4" fmla="*/ 104 w 117"/>
                <a:gd name="T5" fmla="*/ 11 h 91"/>
                <a:gd name="T6" fmla="*/ 113 w 117"/>
                <a:gd name="T7" fmla="*/ 28 h 91"/>
                <a:gd name="T8" fmla="*/ 107 w 117"/>
                <a:gd name="T9" fmla="*/ 49 h 91"/>
                <a:gd name="T10" fmla="*/ 106 w 117"/>
                <a:gd name="T11" fmla="*/ 49 h 91"/>
                <a:gd name="T12" fmla="*/ 104 w 117"/>
                <a:gd name="T13" fmla="*/ 41 h 91"/>
                <a:gd name="T14" fmla="*/ 96 w 117"/>
                <a:gd name="T15" fmla="*/ 26 h 91"/>
                <a:gd name="T16" fmla="*/ 79 w 117"/>
                <a:gd name="T17" fmla="*/ 19 h 91"/>
                <a:gd name="T18" fmla="*/ 25 w 117"/>
                <a:gd name="T19" fmla="*/ 48 h 91"/>
                <a:gd name="T20" fmla="*/ 21 w 117"/>
                <a:gd name="T21" fmla="*/ 66 h 91"/>
                <a:gd name="T22" fmla="*/ 29 w 117"/>
                <a:gd name="T23" fmla="*/ 81 h 91"/>
                <a:gd name="T24" fmla="*/ 35 w 117"/>
                <a:gd name="T25" fmla="*/ 87 h 91"/>
                <a:gd name="T26" fmla="*/ 34 w 117"/>
                <a:gd name="T27" fmla="*/ 87 h 91"/>
                <a:gd name="T28" fmla="*/ 13 w 117"/>
                <a:gd name="T29" fmla="*/ 81 h 91"/>
                <a:gd name="T30" fmla="*/ 4 w 117"/>
                <a:gd name="T31" fmla="*/ 64 h 91"/>
                <a:gd name="T32" fmla="*/ 11 w 117"/>
                <a:gd name="T33" fmla="*/ 4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91">
                  <a:moveTo>
                    <a:pt x="11" y="43"/>
                  </a:moveTo>
                  <a:cubicBezTo>
                    <a:pt x="83" y="4"/>
                    <a:pt x="83" y="4"/>
                    <a:pt x="83" y="4"/>
                  </a:cubicBezTo>
                  <a:cubicBezTo>
                    <a:pt x="91" y="0"/>
                    <a:pt x="100" y="3"/>
                    <a:pt x="104" y="1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7" y="35"/>
                    <a:pt x="114" y="45"/>
                    <a:pt x="107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6" y="46"/>
                    <a:pt x="106" y="43"/>
                    <a:pt x="104" y="4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3" y="19"/>
                    <a:pt x="85" y="16"/>
                    <a:pt x="79" y="19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19" y="51"/>
                    <a:pt x="17" y="59"/>
                    <a:pt x="21" y="66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30" y="83"/>
                    <a:pt x="32" y="86"/>
                    <a:pt x="35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27" y="91"/>
                    <a:pt x="17" y="88"/>
                    <a:pt x="13" y="8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0" y="56"/>
                    <a:pt x="3" y="47"/>
                    <a:pt x="11" y="43"/>
                  </a:cubicBezTo>
                </a:path>
              </a:pathLst>
            </a:custGeom>
            <a:solidFill>
              <a:srgbClr val="31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8" name="Freeform 810">
              <a:extLst>
                <a:ext uri="{FF2B5EF4-FFF2-40B4-BE49-F238E27FC236}">
                  <a16:creationId xmlns:a16="http://schemas.microsoft.com/office/drawing/2014/main" id="{EE945681-84E4-4F15-BC8B-F91347DBA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" y="2040"/>
              <a:ext cx="458" cy="421"/>
            </a:xfrm>
            <a:custGeom>
              <a:avLst/>
              <a:gdLst>
                <a:gd name="T0" fmla="*/ 118 w 437"/>
                <a:gd name="T1" fmla="*/ 392 h 402"/>
                <a:gd name="T2" fmla="*/ 139 w 437"/>
                <a:gd name="T3" fmla="*/ 398 h 402"/>
                <a:gd name="T4" fmla="*/ 427 w 437"/>
                <a:gd name="T5" fmla="*/ 245 h 402"/>
                <a:gd name="T6" fmla="*/ 433 w 437"/>
                <a:gd name="T7" fmla="*/ 224 h 402"/>
                <a:gd name="T8" fmla="*/ 320 w 437"/>
                <a:gd name="T9" fmla="*/ 11 h 402"/>
                <a:gd name="T10" fmla="*/ 299 w 437"/>
                <a:gd name="T11" fmla="*/ 4 h 402"/>
                <a:gd name="T12" fmla="*/ 11 w 437"/>
                <a:gd name="T13" fmla="*/ 157 h 402"/>
                <a:gd name="T14" fmla="*/ 4 w 437"/>
                <a:gd name="T15" fmla="*/ 178 h 402"/>
                <a:gd name="T16" fmla="*/ 118 w 437"/>
                <a:gd name="T17" fmla="*/ 39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402">
                  <a:moveTo>
                    <a:pt x="118" y="392"/>
                  </a:moveTo>
                  <a:cubicBezTo>
                    <a:pt x="122" y="399"/>
                    <a:pt x="131" y="402"/>
                    <a:pt x="139" y="398"/>
                  </a:cubicBezTo>
                  <a:cubicBezTo>
                    <a:pt x="427" y="245"/>
                    <a:pt x="427" y="245"/>
                    <a:pt x="427" y="245"/>
                  </a:cubicBezTo>
                  <a:cubicBezTo>
                    <a:pt x="434" y="241"/>
                    <a:pt x="437" y="232"/>
                    <a:pt x="433" y="224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6" y="3"/>
                    <a:pt x="306" y="0"/>
                    <a:pt x="299" y="4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3" y="161"/>
                    <a:pt x="0" y="171"/>
                    <a:pt x="4" y="178"/>
                  </a:cubicBezTo>
                  <a:lnTo>
                    <a:pt x="118" y="392"/>
                  </a:lnTo>
                  <a:close/>
                </a:path>
              </a:pathLst>
            </a:custGeom>
            <a:solidFill>
              <a:srgbClr val="1F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9" name="Freeform 811">
              <a:extLst>
                <a:ext uri="{FF2B5EF4-FFF2-40B4-BE49-F238E27FC236}">
                  <a16:creationId xmlns:a16="http://schemas.microsoft.com/office/drawing/2014/main" id="{7A461026-E5A3-4F26-BE06-7179E2A77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" y="2040"/>
              <a:ext cx="436" cy="410"/>
            </a:xfrm>
            <a:custGeom>
              <a:avLst/>
              <a:gdLst>
                <a:gd name="T0" fmla="*/ 118 w 416"/>
                <a:gd name="T1" fmla="*/ 381 h 391"/>
                <a:gd name="T2" fmla="*/ 138 w 416"/>
                <a:gd name="T3" fmla="*/ 388 h 391"/>
                <a:gd name="T4" fmla="*/ 407 w 416"/>
                <a:gd name="T5" fmla="*/ 245 h 391"/>
                <a:gd name="T6" fmla="*/ 412 w 416"/>
                <a:gd name="T7" fmla="*/ 224 h 391"/>
                <a:gd name="T8" fmla="*/ 299 w 416"/>
                <a:gd name="T9" fmla="*/ 11 h 391"/>
                <a:gd name="T10" fmla="*/ 279 w 416"/>
                <a:gd name="T11" fmla="*/ 4 h 391"/>
                <a:gd name="T12" fmla="*/ 10 w 416"/>
                <a:gd name="T13" fmla="*/ 147 h 391"/>
                <a:gd name="T14" fmla="*/ 4 w 416"/>
                <a:gd name="T15" fmla="*/ 167 h 391"/>
                <a:gd name="T16" fmla="*/ 118 w 416"/>
                <a:gd name="T17" fmla="*/ 38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6" h="391">
                  <a:moveTo>
                    <a:pt x="118" y="381"/>
                  </a:moveTo>
                  <a:cubicBezTo>
                    <a:pt x="122" y="388"/>
                    <a:pt x="131" y="391"/>
                    <a:pt x="138" y="388"/>
                  </a:cubicBezTo>
                  <a:cubicBezTo>
                    <a:pt x="407" y="245"/>
                    <a:pt x="407" y="245"/>
                    <a:pt x="407" y="245"/>
                  </a:cubicBezTo>
                  <a:cubicBezTo>
                    <a:pt x="414" y="241"/>
                    <a:pt x="416" y="232"/>
                    <a:pt x="412" y="224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5" y="3"/>
                    <a:pt x="286" y="0"/>
                    <a:pt x="279" y="4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3" y="150"/>
                    <a:pt x="0" y="160"/>
                    <a:pt x="4" y="167"/>
                  </a:cubicBezTo>
                  <a:lnTo>
                    <a:pt x="118" y="381"/>
                  </a:lnTo>
                  <a:close/>
                </a:path>
              </a:pathLst>
            </a:custGeom>
            <a:solidFill>
              <a:srgbClr val="1F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0" name="Freeform 812">
              <a:extLst>
                <a:ext uri="{FF2B5EF4-FFF2-40B4-BE49-F238E27FC236}">
                  <a16:creationId xmlns:a16="http://schemas.microsoft.com/office/drawing/2014/main" id="{0D939DDE-0BA0-442C-B535-6B5EFDDF4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" y="2040"/>
              <a:ext cx="436" cy="410"/>
            </a:xfrm>
            <a:custGeom>
              <a:avLst/>
              <a:gdLst>
                <a:gd name="T0" fmla="*/ 118 w 416"/>
                <a:gd name="T1" fmla="*/ 381 h 391"/>
                <a:gd name="T2" fmla="*/ 138 w 416"/>
                <a:gd name="T3" fmla="*/ 388 h 391"/>
                <a:gd name="T4" fmla="*/ 407 w 416"/>
                <a:gd name="T5" fmla="*/ 245 h 391"/>
                <a:gd name="T6" fmla="*/ 412 w 416"/>
                <a:gd name="T7" fmla="*/ 224 h 391"/>
                <a:gd name="T8" fmla="*/ 299 w 416"/>
                <a:gd name="T9" fmla="*/ 11 h 391"/>
                <a:gd name="T10" fmla="*/ 279 w 416"/>
                <a:gd name="T11" fmla="*/ 4 h 391"/>
                <a:gd name="T12" fmla="*/ 10 w 416"/>
                <a:gd name="T13" fmla="*/ 147 h 391"/>
                <a:gd name="T14" fmla="*/ 4 w 416"/>
                <a:gd name="T15" fmla="*/ 167 h 391"/>
                <a:gd name="T16" fmla="*/ 118 w 416"/>
                <a:gd name="T17" fmla="*/ 38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6" h="391">
                  <a:moveTo>
                    <a:pt x="118" y="381"/>
                  </a:moveTo>
                  <a:cubicBezTo>
                    <a:pt x="122" y="388"/>
                    <a:pt x="131" y="391"/>
                    <a:pt x="138" y="388"/>
                  </a:cubicBezTo>
                  <a:cubicBezTo>
                    <a:pt x="407" y="245"/>
                    <a:pt x="407" y="245"/>
                    <a:pt x="407" y="245"/>
                  </a:cubicBezTo>
                  <a:cubicBezTo>
                    <a:pt x="414" y="241"/>
                    <a:pt x="416" y="232"/>
                    <a:pt x="412" y="224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5" y="3"/>
                    <a:pt x="286" y="0"/>
                    <a:pt x="279" y="4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3" y="150"/>
                    <a:pt x="0" y="160"/>
                    <a:pt x="4" y="167"/>
                  </a:cubicBezTo>
                  <a:lnTo>
                    <a:pt x="118" y="381"/>
                  </a:lnTo>
                  <a:close/>
                </a:path>
              </a:pathLst>
            </a:custGeom>
            <a:noFill/>
            <a:ln w="6350" cap="flat">
              <a:solidFill>
                <a:srgbClr val="65727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1" name="Freeform 813">
              <a:extLst>
                <a:ext uri="{FF2B5EF4-FFF2-40B4-BE49-F238E27FC236}">
                  <a16:creationId xmlns:a16="http://schemas.microsoft.com/office/drawing/2014/main" id="{EA2EE31A-AF85-4D6A-B8AD-18971CE7A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024"/>
              <a:ext cx="439" cy="411"/>
            </a:xfrm>
            <a:custGeom>
              <a:avLst/>
              <a:gdLst>
                <a:gd name="T0" fmla="*/ 118 w 419"/>
                <a:gd name="T1" fmla="*/ 381 h 392"/>
                <a:gd name="T2" fmla="*/ 138 w 419"/>
                <a:gd name="T3" fmla="*/ 388 h 392"/>
                <a:gd name="T4" fmla="*/ 409 w 419"/>
                <a:gd name="T5" fmla="*/ 244 h 392"/>
                <a:gd name="T6" fmla="*/ 415 w 419"/>
                <a:gd name="T7" fmla="*/ 224 h 392"/>
                <a:gd name="T8" fmla="*/ 301 w 419"/>
                <a:gd name="T9" fmla="*/ 10 h 392"/>
                <a:gd name="T10" fmla="*/ 281 w 419"/>
                <a:gd name="T11" fmla="*/ 3 h 392"/>
                <a:gd name="T12" fmla="*/ 10 w 419"/>
                <a:gd name="T13" fmla="*/ 147 h 392"/>
                <a:gd name="T14" fmla="*/ 4 w 419"/>
                <a:gd name="T15" fmla="*/ 168 h 392"/>
                <a:gd name="T16" fmla="*/ 118 w 419"/>
                <a:gd name="T17" fmla="*/ 38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9" h="392">
                  <a:moveTo>
                    <a:pt x="118" y="381"/>
                  </a:moveTo>
                  <a:cubicBezTo>
                    <a:pt x="122" y="389"/>
                    <a:pt x="131" y="392"/>
                    <a:pt x="138" y="388"/>
                  </a:cubicBezTo>
                  <a:cubicBezTo>
                    <a:pt x="409" y="244"/>
                    <a:pt x="409" y="244"/>
                    <a:pt x="409" y="244"/>
                  </a:cubicBezTo>
                  <a:cubicBezTo>
                    <a:pt x="416" y="240"/>
                    <a:pt x="419" y="231"/>
                    <a:pt x="415" y="224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297" y="3"/>
                    <a:pt x="288" y="0"/>
                    <a:pt x="281" y="3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3" y="151"/>
                    <a:pt x="0" y="160"/>
                    <a:pt x="4" y="168"/>
                  </a:cubicBezTo>
                  <a:lnTo>
                    <a:pt x="118" y="381"/>
                  </a:lnTo>
                  <a:close/>
                </a:path>
              </a:pathLst>
            </a:custGeom>
            <a:solidFill>
              <a:srgbClr val="31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2" name="Freeform 814">
              <a:extLst>
                <a:ext uri="{FF2B5EF4-FFF2-40B4-BE49-F238E27FC236}">
                  <a16:creationId xmlns:a16="http://schemas.microsoft.com/office/drawing/2014/main" id="{B0EE4A6D-5FFA-48C9-A1B1-F8953FB8B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2044"/>
              <a:ext cx="388" cy="365"/>
            </a:xfrm>
            <a:custGeom>
              <a:avLst/>
              <a:gdLst>
                <a:gd name="T0" fmla="*/ 105 w 370"/>
                <a:gd name="T1" fmla="*/ 339 h 348"/>
                <a:gd name="T2" fmla="*/ 123 w 370"/>
                <a:gd name="T3" fmla="*/ 345 h 348"/>
                <a:gd name="T4" fmla="*/ 361 w 370"/>
                <a:gd name="T5" fmla="*/ 218 h 348"/>
                <a:gd name="T6" fmla="*/ 366 w 370"/>
                <a:gd name="T7" fmla="*/ 200 h 348"/>
                <a:gd name="T8" fmla="*/ 265 w 370"/>
                <a:gd name="T9" fmla="*/ 9 h 348"/>
                <a:gd name="T10" fmla="*/ 247 w 370"/>
                <a:gd name="T11" fmla="*/ 3 h 348"/>
                <a:gd name="T12" fmla="*/ 8 w 370"/>
                <a:gd name="T13" fmla="*/ 130 h 348"/>
                <a:gd name="T14" fmla="*/ 3 w 370"/>
                <a:gd name="T15" fmla="*/ 148 h 348"/>
                <a:gd name="T16" fmla="*/ 105 w 370"/>
                <a:gd name="T17" fmla="*/ 3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8">
                  <a:moveTo>
                    <a:pt x="105" y="339"/>
                  </a:moveTo>
                  <a:cubicBezTo>
                    <a:pt x="108" y="345"/>
                    <a:pt x="116" y="348"/>
                    <a:pt x="123" y="345"/>
                  </a:cubicBezTo>
                  <a:cubicBezTo>
                    <a:pt x="361" y="218"/>
                    <a:pt x="361" y="218"/>
                    <a:pt x="361" y="218"/>
                  </a:cubicBezTo>
                  <a:cubicBezTo>
                    <a:pt x="368" y="214"/>
                    <a:pt x="370" y="206"/>
                    <a:pt x="366" y="200"/>
                  </a:cubicBezTo>
                  <a:cubicBezTo>
                    <a:pt x="265" y="9"/>
                    <a:pt x="265" y="9"/>
                    <a:pt x="265" y="9"/>
                  </a:cubicBezTo>
                  <a:cubicBezTo>
                    <a:pt x="262" y="2"/>
                    <a:pt x="254" y="0"/>
                    <a:pt x="247" y="3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2" y="133"/>
                    <a:pt x="0" y="141"/>
                    <a:pt x="3" y="148"/>
                  </a:cubicBezTo>
                  <a:lnTo>
                    <a:pt x="105" y="339"/>
                  </a:ln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3" name="Freeform 815">
              <a:extLst>
                <a:ext uri="{FF2B5EF4-FFF2-40B4-BE49-F238E27FC236}">
                  <a16:creationId xmlns:a16="http://schemas.microsoft.com/office/drawing/2014/main" id="{F6D2346C-A1D5-47BE-844F-F67AE85CB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1" y="1424"/>
              <a:ext cx="672" cy="991"/>
            </a:xfrm>
            <a:custGeom>
              <a:avLst/>
              <a:gdLst>
                <a:gd name="T0" fmla="*/ 0 w 641"/>
                <a:gd name="T1" fmla="*/ 565 h 946"/>
                <a:gd name="T2" fmla="*/ 641 w 641"/>
                <a:gd name="T3" fmla="*/ 0 h 946"/>
                <a:gd name="T4" fmla="*/ 271 w 641"/>
                <a:gd name="T5" fmla="*/ 946 h 946"/>
                <a:gd name="T6" fmla="*/ 0 w 641"/>
                <a:gd name="T7" fmla="*/ 565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1" h="946">
                  <a:moveTo>
                    <a:pt x="0" y="565"/>
                  </a:moveTo>
                  <a:cubicBezTo>
                    <a:pt x="0" y="565"/>
                    <a:pt x="606" y="18"/>
                    <a:pt x="641" y="0"/>
                  </a:cubicBezTo>
                  <a:cubicBezTo>
                    <a:pt x="271" y="946"/>
                    <a:pt x="271" y="946"/>
                    <a:pt x="271" y="946"/>
                  </a:cubicBezTo>
                  <a:lnTo>
                    <a:pt x="0" y="565"/>
                  </a:lnTo>
                  <a:close/>
                </a:path>
              </a:pathLst>
            </a:custGeom>
            <a:solidFill>
              <a:srgbClr val="EEA257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4" name="Freeform 816">
              <a:extLst>
                <a:ext uri="{FF2B5EF4-FFF2-40B4-BE49-F238E27FC236}">
                  <a16:creationId xmlns:a16="http://schemas.microsoft.com/office/drawing/2014/main" id="{8E180627-8F5C-4128-80F4-3669B05E4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1424"/>
              <a:ext cx="482" cy="982"/>
            </a:xfrm>
            <a:custGeom>
              <a:avLst/>
              <a:gdLst>
                <a:gd name="T0" fmla="*/ 482 w 482"/>
                <a:gd name="T1" fmla="*/ 963 h 982"/>
                <a:gd name="T2" fmla="*/ 388 w 482"/>
                <a:gd name="T3" fmla="*/ 0 h 982"/>
                <a:gd name="T4" fmla="*/ 0 w 482"/>
                <a:gd name="T5" fmla="*/ 982 h 982"/>
                <a:gd name="T6" fmla="*/ 482 w 482"/>
                <a:gd name="T7" fmla="*/ 963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2" h="982">
                  <a:moveTo>
                    <a:pt x="482" y="963"/>
                  </a:moveTo>
                  <a:lnTo>
                    <a:pt x="388" y="0"/>
                  </a:lnTo>
                  <a:lnTo>
                    <a:pt x="0" y="982"/>
                  </a:lnTo>
                  <a:lnTo>
                    <a:pt x="482" y="963"/>
                  </a:lnTo>
                  <a:close/>
                </a:path>
              </a:pathLst>
            </a:custGeom>
            <a:solidFill>
              <a:srgbClr val="EEA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5" name="Freeform 817">
              <a:extLst>
                <a:ext uri="{FF2B5EF4-FFF2-40B4-BE49-F238E27FC236}">
                  <a16:creationId xmlns:a16="http://schemas.microsoft.com/office/drawing/2014/main" id="{5C7E10A4-C398-4DE6-BCE5-CC9007A74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6" y="1488"/>
              <a:ext cx="921" cy="937"/>
            </a:xfrm>
            <a:custGeom>
              <a:avLst/>
              <a:gdLst>
                <a:gd name="T0" fmla="*/ 0 w 879"/>
                <a:gd name="T1" fmla="*/ 0 h 894"/>
                <a:gd name="T2" fmla="*/ 879 w 879"/>
                <a:gd name="T3" fmla="*/ 548 h 894"/>
                <a:gd name="T4" fmla="*/ 357 w 879"/>
                <a:gd name="T5" fmla="*/ 894 h 894"/>
                <a:gd name="T6" fmla="*/ 109 w 879"/>
                <a:gd name="T7" fmla="*/ 708 h 894"/>
                <a:gd name="T8" fmla="*/ 0 w 879"/>
                <a:gd name="T9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9" h="894">
                  <a:moveTo>
                    <a:pt x="0" y="0"/>
                  </a:moveTo>
                  <a:cubicBezTo>
                    <a:pt x="879" y="548"/>
                    <a:pt x="879" y="548"/>
                    <a:pt x="879" y="548"/>
                  </a:cubicBezTo>
                  <a:cubicBezTo>
                    <a:pt x="357" y="894"/>
                    <a:pt x="357" y="894"/>
                    <a:pt x="357" y="894"/>
                  </a:cubicBezTo>
                  <a:cubicBezTo>
                    <a:pt x="357" y="894"/>
                    <a:pt x="122" y="718"/>
                    <a:pt x="109" y="708"/>
                  </a:cubicBezTo>
                  <a:cubicBezTo>
                    <a:pt x="95" y="697"/>
                    <a:pt x="0" y="0"/>
                    <a:pt x="0" y="0"/>
                  </a:cubicBezTo>
                </a:path>
              </a:pathLst>
            </a:custGeom>
            <a:solidFill>
              <a:srgbClr val="409F89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6" name="Freeform 818">
              <a:extLst>
                <a:ext uri="{FF2B5EF4-FFF2-40B4-BE49-F238E27FC236}">
                  <a16:creationId xmlns:a16="http://schemas.microsoft.com/office/drawing/2014/main" id="{12EF3EB8-8EAD-4659-8EA6-79B0017AA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2062"/>
              <a:ext cx="547" cy="583"/>
            </a:xfrm>
            <a:custGeom>
              <a:avLst/>
              <a:gdLst>
                <a:gd name="T0" fmla="*/ 416 w 522"/>
                <a:gd name="T1" fmla="*/ 554 h 556"/>
                <a:gd name="T2" fmla="*/ 522 w 522"/>
                <a:gd name="T3" fmla="*/ 0 h 556"/>
                <a:gd name="T4" fmla="*/ 0 w 522"/>
                <a:gd name="T5" fmla="*/ 346 h 556"/>
                <a:gd name="T6" fmla="*/ 416 w 522"/>
                <a:gd name="T7" fmla="*/ 554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56">
                  <a:moveTo>
                    <a:pt x="416" y="554"/>
                  </a:moveTo>
                  <a:cubicBezTo>
                    <a:pt x="427" y="553"/>
                    <a:pt x="522" y="0"/>
                    <a:pt x="522" y="0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397" y="556"/>
                    <a:pt x="416" y="554"/>
                  </a:cubicBezTo>
                </a:path>
              </a:pathLst>
            </a:custGeom>
            <a:solidFill>
              <a:srgbClr val="409F89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7" name="Freeform 819">
              <a:extLst>
                <a:ext uri="{FF2B5EF4-FFF2-40B4-BE49-F238E27FC236}">
                  <a16:creationId xmlns:a16="http://schemas.microsoft.com/office/drawing/2014/main" id="{C915EBFF-8B12-4B90-8271-90DD0A6A3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" y="2062"/>
              <a:ext cx="997" cy="682"/>
            </a:xfrm>
            <a:custGeom>
              <a:avLst/>
              <a:gdLst>
                <a:gd name="T0" fmla="*/ 997 w 997"/>
                <a:gd name="T1" fmla="*/ 322 h 682"/>
                <a:gd name="T2" fmla="*/ 111 w 997"/>
                <a:gd name="T3" fmla="*/ 0 h 682"/>
                <a:gd name="T4" fmla="*/ 0 w 997"/>
                <a:gd name="T5" fmla="*/ 581 h 682"/>
                <a:gd name="T6" fmla="*/ 261 w 997"/>
                <a:gd name="T7" fmla="*/ 682 h 682"/>
                <a:gd name="T8" fmla="*/ 997 w 997"/>
                <a:gd name="T9" fmla="*/ 32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7" h="682">
                  <a:moveTo>
                    <a:pt x="997" y="322"/>
                  </a:moveTo>
                  <a:lnTo>
                    <a:pt x="111" y="0"/>
                  </a:lnTo>
                  <a:lnTo>
                    <a:pt x="0" y="581"/>
                  </a:lnTo>
                  <a:lnTo>
                    <a:pt x="261" y="682"/>
                  </a:lnTo>
                  <a:lnTo>
                    <a:pt x="997" y="322"/>
                  </a:lnTo>
                  <a:close/>
                </a:path>
              </a:pathLst>
            </a:custGeom>
            <a:solidFill>
              <a:srgbClr val="409F89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8" name="Freeform 820">
              <a:extLst>
                <a:ext uri="{FF2B5EF4-FFF2-40B4-BE49-F238E27FC236}">
                  <a16:creationId xmlns:a16="http://schemas.microsoft.com/office/drawing/2014/main" id="{5022D0A7-C021-4762-B495-802B495DB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4" y="2208"/>
              <a:ext cx="1033" cy="550"/>
            </a:xfrm>
            <a:custGeom>
              <a:avLst/>
              <a:gdLst>
                <a:gd name="T0" fmla="*/ 960 w 986"/>
                <a:gd name="T1" fmla="*/ 501 h 525"/>
                <a:gd name="T2" fmla="*/ 938 w 986"/>
                <a:gd name="T3" fmla="*/ 512 h 525"/>
                <a:gd name="T4" fmla="*/ 759 w 986"/>
                <a:gd name="T5" fmla="*/ 462 h 525"/>
                <a:gd name="T6" fmla="*/ 631 w 986"/>
                <a:gd name="T7" fmla="*/ 430 h 525"/>
                <a:gd name="T8" fmla="*/ 490 w 986"/>
                <a:gd name="T9" fmla="*/ 349 h 525"/>
                <a:gd name="T10" fmla="*/ 277 w 986"/>
                <a:gd name="T11" fmla="*/ 240 h 525"/>
                <a:gd name="T12" fmla="*/ 127 w 986"/>
                <a:gd name="T13" fmla="*/ 115 h 525"/>
                <a:gd name="T14" fmla="*/ 26 w 986"/>
                <a:gd name="T15" fmla="*/ 31 h 525"/>
                <a:gd name="T16" fmla="*/ 48 w 986"/>
                <a:gd name="T17" fmla="*/ 21 h 525"/>
                <a:gd name="T18" fmla="*/ 189 w 986"/>
                <a:gd name="T19" fmla="*/ 115 h 525"/>
                <a:gd name="T20" fmla="*/ 279 w 986"/>
                <a:gd name="T21" fmla="*/ 168 h 525"/>
                <a:gd name="T22" fmla="*/ 393 w 986"/>
                <a:gd name="T23" fmla="*/ 240 h 525"/>
                <a:gd name="T24" fmla="*/ 575 w 986"/>
                <a:gd name="T25" fmla="*/ 349 h 525"/>
                <a:gd name="T26" fmla="*/ 680 w 986"/>
                <a:gd name="T27" fmla="*/ 398 h 525"/>
                <a:gd name="T28" fmla="*/ 960 w 986"/>
                <a:gd name="T29" fmla="*/ 501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6" h="525">
                  <a:moveTo>
                    <a:pt x="960" y="501"/>
                  </a:moveTo>
                  <a:cubicBezTo>
                    <a:pt x="986" y="513"/>
                    <a:pt x="971" y="525"/>
                    <a:pt x="938" y="512"/>
                  </a:cubicBezTo>
                  <a:cubicBezTo>
                    <a:pt x="913" y="502"/>
                    <a:pt x="807" y="478"/>
                    <a:pt x="759" y="462"/>
                  </a:cubicBezTo>
                  <a:cubicBezTo>
                    <a:pt x="711" y="446"/>
                    <a:pt x="679" y="454"/>
                    <a:pt x="631" y="430"/>
                  </a:cubicBezTo>
                  <a:cubicBezTo>
                    <a:pt x="583" y="406"/>
                    <a:pt x="530" y="367"/>
                    <a:pt x="490" y="349"/>
                  </a:cubicBezTo>
                  <a:cubicBezTo>
                    <a:pt x="450" y="332"/>
                    <a:pt x="342" y="285"/>
                    <a:pt x="277" y="240"/>
                  </a:cubicBezTo>
                  <a:cubicBezTo>
                    <a:pt x="212" y="196"/>
                    <a:pt x="167" y="118"/>
                    <a:pt x="127" y="115"/>
                  </a:cubicBezTo>
                  <a:cubicBezTo>
                    <a:pt x="87" y="113"/>
                    <a:pt x="59" y="55"/>
                    <a:pt x="26" y="31"/>
                  </a:cubicBezTo>
                  <a:cubicBezTo>
                    <a:pt x="0" y="12"/>
                    <a:pt x="16" y="0"/>
                    <a:pt x="48" y="21"/>
                  </a:cubicBezTo>
                  <a:cubicBezTo>
                    <a:pt x="79" y="41"/>
                    <a:pt x="165" y="115"/>
                    <a:pt x="189" y="115"/>
                  </a:cubicBezTo>
                  <a:cubicBezTo>
                    <a:pt x="212" y="116"/>
                    <a:pt x="261" y="154"/>
                    <a:pt x="279" y="168"/>
                  </a:cubicBezTo>
                  <a:cubicBezTo>
                    <a:pt x="298" y="182"/>
                    <a:pt x="347" y="223"/>
                    <a:pt x="393" y="240"/>
                  </a:cubicBezTo>
                  <a:cubicBezTo>
                    <a:pt x="439" y="257"/>
                    <a:pt x="553" y="340"/>
                    <a:pt x="575" y="349"/>
                  </a:cubicBezTo>
                  <a:cubicBezTo>
                    <a:pt x="596" y="358"/>
                    <a:pt x="642" y="402"/>
                    <a:pt x="680" y="398"/>
                  </a:cubicBezTo>
                  <a:cubicBezTo>
                    <a:pt x="719" y="395"/>
                    <a:pt x="923" y="484"/>
                    <a:pt x="960" y="501"/>
                  </a:cubicBezTo>
                </a:path>
              </a:pathLst>
            </a:custGeom>
            <a:solidFill>
              <a:srgbClr val="409F89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9" name="Freeform 821">
              <a:extLst>
                <a:ext uri="{FF2B5EF4-FFF2-40B4-BE49-F238E27FC236}">
                  <a16:creationId xmlns:a16="http://schemas.microsoft.com/office/drawing/2014/main" id="{FD393AC0-E0F2-4ECD-9027-E50A852AD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365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0" name="Freeform 822">
              <a:extLst>
                <a:ext uri="{FF2B5EF4-FFF2-40B4-BE49-F238E27FC236}">
                  <a16:creationId xmlns:a16="http://schemas.microsoft.com/office/drawing/2014/main" id="{A6A6C291-31CD-46A7-B191-452455200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3655"/>
              <a:ext cx="0" cy="3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1" name="Freeform 823">
              <a:extLst>
                <a:ext uri="{FF2B5EF4-FFF2-40B4-BE49-F238E27FC236}">
                  <a16:creationId xmlns:a16="http://schemas.microsoft.com/office/drawing/2014/main" id="{D92BA377-8D4D-49EF-8C9D-7D978D061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" y="36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2" name="Freeform 824">
              <a:extLst>
                <a:ext uri="{FF2B5EF4-FFF2-40B4-BE49-F238E27FC236}">
                  <a16:creationId xmlns:a16="http://schemas.microsoft.com/office/drawing/2014/main" id="{933E4196-E45E-4B19-8E8F-321CBF48A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" y="366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3" name="Freeform 825">
              <a:extLst>
                <a:ext uri="{FF2B5EF4-FFF2-40B4-BE49-F238E27FC236}">
                  <a16:creationId xmlns:a16="http://schemas.microsoft.com/office/drawing/2014/main" id="{A689D2E0-3D60-4F1F-B971-63E551693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" y="3661"/>
              <a:ext cx="2" cy="5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0 w 2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1" y="2"/>
                    <a:pt x="1" y="4"/>
                    <a:pt x="2" y="5"/>
                  </a:cubicBezTo>
                  <a:cubicBezTo>
                    <a:pt x="1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42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9F89"/>
      </a:accent1>
      <a:accent2>
        <a:srgbClr val="6CB681"/>
      </a:accent2>
      <a:accent3>
        <a:srgbClr val="EEA257"/>
      </a:accent3>
      <a:accent4>
        <a:srgbClr val="B43846"/>
      </a:accent4>
      <a:accent5>
        <a:srgbClr val="92D050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262</Words>
  <Application>Microsoft Office PowerPoint</Application>
  <PresentationFormat>Widescreen</PresentationFormat>
  <Paragraphs>29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Helvetica Neue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45</cp:revision>
  <dcterms:created xsi:type="dcterms:W3CDTF">2015-08-10T09:57:16Z</dcterms:created>
  <dcterms:modified xsi:type="dcterms:W3CDTF">2018-04-27T16:58:20Z</dcterms:modified>
</cp:coreProperties>
</file>