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F89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19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49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84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15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6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4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12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66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17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50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202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1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6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5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B4DDCE9-5DBB-43E2-A1DF-B06051B5F225}"/>
              </a:ext>
            </a:extLst>
          </p:cNvPr>
          <p:cNvSpPr/>
          <p:nvPr/>
        </p:nvSpPr>
        <p:spPr>
          <a:xfrm>
            <a:off x="549796" y="6375676"/>
            <a:ext cx="5106022" cy="18022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9925D5-6D62-4868-82DF-81E22333C0B6}"/>
              </a:ext>
            </a:extLst>
          </p:cNvPr>
          <p:cNvGrpSpPr/>
          <p:nvPr/>
        </p:nvGrpSpPr>
        <p:grpSpPr>
          <a:xfrm>
            <a:off x="1298589" y="1794611"/>
            <a:ext cx="3608437" cy="4625748"/>
            <a:chOff x="2942829" y="1167968"/>
            <a:chExt cx="4647195" cy="5973212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2D2AAFA-1A43-4546-BE6E-DD0497D558DA}"/>
                </a:ext>
              </a:extLst>
            </p:cNvPr>
            <p:cNvSpPr/>
            <p:nvPr/>
          </p:nvSpPr>
          <p:spPr>
            <a:xfrm>
              <a:off x="2942829" y="1167968"/>
              <a:ext cx="4647195" cy="5973212"/>
            </a:xfrm>
            <a:prstGeom prst="roundRect">
              <a:avLst>
                <a:gd name="adj" fmla="val 42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F9359AA-C21A-40CA-8263-63CB5217FE14}"/>
                </a:ext>
              </a:extLst>
            </p:cNvPr>
            <p:cNvSpPr/>
            <p:nvPr/>
          </p:nvSpPr>
          <p:spPr>
            <a:xfrm>
              <a:off x="3285560" y="1502989"/>
              <a:ext cx="3961731" cy="5249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1265B43-C14F-4D82-8CCC-F412BA33188E}"/>
              </a:ext>
            </a:extLst>
          </p:cNvPr>
          <p:cNvGrpSpPr/>
          <p:nvPr/>
        </p:nvGrpSpPr>
        <p:grpSpPr>
          <a:xfrm>
            <a:off x="2265437" y="1179613"/>
            <a:ext cx="1674740" cy="1100869"/>
            <a:chOff x="3941618" y="1615515"/>
            <a:chExt cx="1730067" cy="1137241"/>
          </a:xfrm>
          <a:solidFill>
            <a:schemeClr val="accent4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C6678F0-0887-4AAD-A8AB-7215420FDF32}"/>
                </a:ext>
              </a:extLst>
            </p:cNvPr>
            <p:cNvGrpSpPr/>
            <p:nvPr/>
          </p:nvGrpSpPr>
          <p:grpSpPr>
            <a:xfrm>
              <a:off x="3941618" y="2144737"/>
              <a:ext cx="1730067" cy="608019"/>
              <a:chOff x="4427180" y="1975524"/>
              <a:chExt cx="1958618" cy="688341"/>
            </a:xfrm>
            <a:grpFill/>
          </p:grpSpPr>
          <p:sp>
            <p:nvSpPr>
              <p:cNvPr id="11" name="Rectangle 6">
                <a:extLst>
                  <a:ext uri="{FF2B5EF4-FFF2-40B4-BE49-F238E27FC236}">
                    <a16:creationId xmlns:a16="http://schemas.microsoft.com/office/drawing/2014/main" id="{2A3795FC-AB41-4C65-A357-B750099A70AE}"/>
                  </a:ext>
                </a:extLst>
              </p:cNvPr>
              <p:cNvSpPr/>
              <p:nvPr/>
            </p:nvSpPr>
            <p:spPr>
              <a:xfrm>
                <a:off x="4427180" y="2557577"/>
                <a:ext cx="1958617" cy="106288"/>
              </a:xfrm>
              <a:custGeom>
                <a:avLst/>
                <a:gdLst>
                  <a:gd name="connsiteX0" fmla="*/ 0 w 2448272"/>
                  <a:gd name="connsiteY0" fmla="*/ 0 h 432048"/>
                  <a:gd name="connsiteX1" fmla="*/ 2448272 w 2448272"/>
                  <a:gd name="connsiteY1" fmla="*/ 0 h 432048"/>
                  <a:gd name="connsiteX2" fmla="*/ 2448272 w 2448272"/>
                  <a:gd name="connsiteY2" fmla="*/ 432048 h 432048"/>
                  <a:gd name="connsiteX3" fmla="*/ 0 w 2448272"/>
                  <a:gd name="connsiteY3" fmla="*/ 432048 h 432048"/>
                  <a:gd name="connsiteX4" fmla="*/ 0 w 2448272"/>
                  <a:gd name="connsiteY4" fmla="*/ 0 h 432048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0 w 2448272"/>
                  <a:gd name="connsiteY4" fmla="*/ 432048 h 433457"/>
                  <a:gd name="connsiteX5" fmla="*/ 0 w 2448272"/>
                  <a:gd name="connsiteY5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492189 w 2448272"/>
                  <a:gd name="connsiteY4" fmla="*/ 433457 h 433457"/>
                  <a:gd name="connsiteX5" fmla="*/ 0 w 2448272"/>
                  <a:gd name="connsiteY5" fmla="*/ 432048 h 433457"/>
                  <a:gd name="connsiteX6" fmla="*/ 0 w 2448272"/>
                  <a:gd name="connsiteY6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492189 w 2448272"/>
                  <a:gd name="connsiteY4" fmla="*/ 433457 h 433457"/>
                  <a:gd name="connsiteX5" fmla="*/ 0 w 2448272"/>
                  <a:gd name="connsiteY5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1909509 w 2448272"/>
                  <a:gd name="connsiteY2" fmla="*/ 433457 h 433457"/>
                  <a:gd name="connsiteX3" fmla="*/ 492189 w 2448272"/>
                  <a:gd name="connsiteY3" fmla="*/ 433457 h 433457"/>
                  <a:gd name="connsiteX4" fmla="*/ 0 w 2448272"/>
                  <a:gd name="connsiteY4" fmla="*/ 0 h 433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8272" h="433457">
                    <a:moveTo>
                      <a:pt x="0" y="0"/>
                    </a:moveTo>
                    <a:lnTo>
                      <a:pt x="2448272" y="0"/>
                    </a:lnTo>
                    <a:lnTo>
                      <a:pt x="1909509" y="433457"/>
                    </a:lnTo>
                    <a:lnTo>
                      <a:pt x="492189" y="4334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4343052-5206-47C7-B5F8-8AAEE2E07F8A}"/>
                  </a:ext>
                </a:extLst>
              </p:cNvPr>
              <p:cNvSpPr/>
              <p:nvPr/>
            </p:nvSpPr>
            <p:spPr>
              <a:xfrm>
                <a:off x="4427181" y="1975524"/>
                <a:ext cx="1958617" cy="58467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254C40B3-0B6D-42DE-80F5-6AE06A00253B}"/>
                </a:ext>
              </a:extLst>
            </p:cNvPr>
            <p:cNvSpPr/>
            <p:nvPr/>
          </p:nvSpPr>
          <p:spPr>
            <a:xfrm>
              <a:off x="4509459" y="1615515"/>
              <a:ext cx="594386" cy="7167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9C75E76-48DA-4128-AEA3-2B6C332C1850}"/>
                </a:ext>
              </a:extLst>
            </p:cNvPr>
            <p:cNvSpPr/>
            <p:nvPr/>
          </p:nvSpPr>
          <p:spPr>
            <a:xfrm>
              <a:off x="4642191" y="1754390"/>
              <a:ext cx="328922" cy="328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5D594D1E-9D9A-471E-B6A4-F3A66B870EAE}"/>
              </a:ext>
            </a:extLst>
          </p:cNvPr>
          <p:cNvSpPr/>
          <p:nvPr/>
        </p:nvSpPr>
        <p:spPr>
          <a:xfrm>
            <a:off x="2513650" y="3472807"/>
            <a:ext cx="6317065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B87E2DF-15C9-4FAF-9FE9-21995566448A}"/>
              </a:ext>
            </a:extLst>
          </p:cNvPr>
          <p:cNvSpPr/>
          <p:nvPr/>
        </p:nvSpPr>
        <p:spPr>
          <a:xfrm>
            <a:off x="1925719" y="3474064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C6043C-A2B4-4A4E-BB21-F489FAD24B03}"/>
              </a:ext>
            </a:extLst>
          </p:cNvPr>
          <p:cNvGrpSpPr/>
          <p:nvPr/>
        </p:nvGrpSpPr>
        <p:grpSpPr>
          <a:xfrm>
            <a:off x="2062223" y="3630882"/>
            <a:ext cx="239735" cy="203407"/>
            <a:chOff x="3013076" y="3852863"/>
            <a:chExt cx="2168525" cy="1839912"/>
          </a:xfrm>
          <a:solidFill>
            <a:schemeClr val="bg1"/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A91E105-60DB-4FB8-BD05-BAAA8138B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3076" y="3852863"/>
              <a:ext cx="2168525" cy="1839912"/>
            </a:xfrm>
            <a:custGeom>
              <a:avLst/>
              <a:gdLst>
                <a:gd name="T0" fmla="*/ 951 w 1536"/>
                <a:gd name="T1" fmla="*/ 0 h 1302"/>
                <a:gd name="T2" fmla="*/ 901 w 1536"/>
                <a:gd name="T3" fmla="*/ 200 h 1302"/>
                <a:gd name="T4" fmla="*/ 0 w 1536"/>
                <a:gd name="T5" fmla="*/ 351 h 1302"/>
                <a:gd name="T6" fmla="*/ 150 w 1536"/>
                <a:gd name="T7" fmla="*/ 1102 h 1302"/>
                <a:gd name="T8" fmla="*/ 400 w 1536"/>
                <a:gd name="T9" fmla="*/ 1202 h 1302"/>
                <a:gd name="T10" fmla="*/ 300 w 1536"/>
                <a:gd name="T11" fmla="*/ 1252 h 1302"/>
                <a:gd name="T12" fmla="*/ 751 w 1536"/>
                <a:gd name="T13" fmla="*/ 1302 h 1302"/>
                <a:gd name="T14" fmla="*/ 751 w 1536"/>
                <a:gd name="T15" fmla="*/ 1202 h 1302"/>
                <a:gd name="T16" fmla="*/ 701 w 1536"/>
                <a:gd name="T17" fmla="*/ 1102 h 1302"/>
                <a:gd name="T18" fmla="*/ 901 w 1536"/>
                <a:gd name="T19" fmla="*/ 1252 h 1302"/>
                <a:gd name="T20" fmla="*/ 1485 w 1536"/>
                <a:gd name="T21" fmla="*/ 1302 h 1302"/>
                <a:gd name="T22" fmla="*/ 1536 w 1536"/>
                <a:gd name="T23" fmla="*/ 50 h 1302"/>
                <a:gd name="T24" fmla="*/ 601 w 1536"/>
                <a:gd name="T25" fmla="*/ 1202 h 1302"/>
                <a:gd name="T26" fmla="*/ 500 w 1536"/>
                <a:gd name="T27" fmla="*/ 1102 h 1302"/>
                <a:gd name="T28" fmla="*/ 601 w 1536"/>
                <a:gd name="T29" fmla="*/ 1202 h 1302"/>
                <a:gd name="T30" fmla="*/ 150 w 1536"/>
                <a:gd name="T31" fmla="*/ 1002 h 1302"/>
                <a:gd name="T32" fmla="*/ 100 w 1536"/>
                <a:gd name="T33" fmla="*/ 351 h 1302"/>
                <a:gd name="T34" fmla="*/ 951 w 1536"/>
                <a:gd name="T35" fmla="*/ 301 h 1302"/>
                <a:gd name="T36" fmla="*/ 1001 w 1536"/>
                <a:gd name="T37" fmla="*/ 952 h 1302"/>
                <a:gd name="T38" fmla="*/ 1435 w 1536"/>
                <a:gd name="T39" fmla="*/ 1202 h 1302"/>
                <a:gd name="T40" fmla="*/ 1001 w 1536"/>
                <a:gd name="T41" fmla="*/ 1093 h 1302"/>
                <a:gd name="T42" fmla="*/ 1101 w 1536"/>
                <a:gd name="T43" fmla="*/ 701 h 1302"/>
                <a:gd name="T44" fmla="*/ 1335 w 1536"/>
                <a:gd name="T45" fmla="*/ 651 h 1302"/>
                <a:gd name="T46" fmla="*/ 1101 w 1536"/>
                <a:gd name="T47" fmla="*/ 601 h 1302"/>
                <a:gd name="T48" fmla="*/ 1285 w 1536"/>
                <a:gd name="T49" fmla="*/ 501 h 1302"/>
                <a:gd name="T50" fmla="*/ 1285 w 1536"/>
                <a:gd name="T51" fmla="*/ 401 h 1302"/>
                <a:gd name="T52" fmla="*/ 1101 w 1536"/>
                <a:gd name="T53" fmla="*/ 351 h 1302"/>
                <a:gd name="T54" fmla="*/ 1285 w 1536"/>
                <a:gd name="T55" fmla="*/ 301 h 1302"/>
                <a:gd name="T56" fmla="*/ 1285 w 1536"/>
                <a:gd name="T57" fmla="*/ 200 h 1302"/>
                <a:gd name="T58" fmla="*/ 1016 w 1536"/>
                <a:gd name="T59" fmla="*/ 215 h 1302"/>
                <a:gd name="T60" fmla="*/ 1001 w 1536"/>
                <a:gd name="T61" fmla="*/ 100 h 1302"/>
                <a:gd name="T62" fmla="*/ 1435 w 1536"/>
                <a:gd name="T63" fmla="*/ 1202 h 1302"/>
                <a:gd name="T64" fmla="*/ 1435 w 1536"/>
                <a:gd name="T65" fmla="*/ 12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36" h="1302">
                  <a:moveTo>
                    <a:pt x="1485" y="0"/>
                  </a:moveTo>
                  <a:cubicBezTo>
                    <a:pt x="951" y="0"/>
                    <a:pt x="951" y="0"/>
                    <a:pt x="951" y="0"/>
                  </a:cubicBezTo>
                  <a:cubicBezTo>
                    <a:pt x="924" y="0"/>
                    <a:pt x="901" y="22"/>
                    <a:pt x="901" y="50"/>
                  </a:cubicBezTo>
                  <a:cubicBezTo>
                    <a:pt x="901" y="200"/>
                    <a:pt x="901" y="200"/>
                    <a:pt x="901" y="200"/>
                  </a:cubicBezTo>
                  <a:cubicBezTo>
                    <a:pt x="150" y="200"/>
                    <a:pt x="150" y="200"/>
                    <a:pt x="150" y="200"/>
                  </a:cubicBezTo>
                  <a:cubicBezTo>
                    <a:pt x="67" y="200"/>
                    <a:pt x="0" y="268"/>
                    <a:pt x="0" y="351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1034"/>
                    <a:pt x="67" y="1102"/>
                    <a:pt x="150" y="1102"/>
                  </a:cubicBezTo>
                  <a:cubicBezTo>
                    <a:pt x="400" y="1102"/>
                    <a:pt x="400" y="1102"/>
                    <a:pt x="400" y="1102"/>
                  </a:cubicBezTo>
                  <a:cubicBezTo>
                    <a:pt x="400" y="1202"/>
                    <a:pt x="400" y="1202"/>
                    <a:pt x="400" y="1202"/>
                  </a:cubicBezTo>
                  <a:cubicBezTo>
                    <a:pt x="350" y="1202"/>
                    <a:pt x="350" y="1202"/>
                    <a:pt x="350" y="1202"/>
                  </a:cubicBezTo>
                  <a:cubicBezTo>
                    <a:pt x="323" y="1202"/>
                    <a:pt x="300" y="1224"/>
                    <a:pt x="300" y="1252"/>
                  </a:cubicBezTo>
                  <a:cubicBezTo>
                    <a:pt x="300" y="1280"/>
                    <a:pt x="323" y="1302"/>
                    <a:pt x="350" y="1302"/>
                  </a:cubicBezTo>
                  <a:cubicBezTo>
                    <a:pt x="393" y="1302"/>
                    <a:pt x="708" y="1302"/>
                    <a:pt x="751" y="1302"/>
                  </a:cubicBezTo>
                  <a:cubicBezTo>
                    <a:pt x="779" y="1302"/>
                    <a:pt x="801" y="1280"/>
                    <a:pt x="801" y="1252"/>
                  </a:cubicBezTo>
                  <a:cubicBezTo>
                    <a:pt x="801" y="1224"/>
                    <a:pt x="779" y="1202"/>
                    <a:pt x="751" y="1202"/>
                  </a:cubicBezTo>
                  <a:cubicBezTo>
                    <a:pt x="701" y="1202"/>
                    <a:pt x="701" y="1202"/>
                    <a:pt x="701" y="1202"/>
                  </a:cubicBezTo>
                  <a:cubicBezTo>
                    <a:pt x="701" y="1102"/>
                    <a:pt x="701" y="1102"/>
                    <a:pt x="701" y="1102"/>
                  </a:cubicBezTo>
                  <a:cubicBezTo>
                    <a:pt x="901" y="1102"/>
                    <a:pt x="901" y="1102"/>
                    <a:pt x="901" y="1102"/>
                  </a:cubicBezTo>
                  <a:cubicBezTo>
                    <a:pt x="901" y="1252"/>
                    <a:pt x="901" y="1252"/>
                    <a:pt x="901" y="1252"/>
                  </a:cubicBezTo>
                  <a:cubicBezTo>
                    <a:pt x="901" y="1280"/>
                    <a:pt x="924" y="1302"/>
                    <a:pt x="951" y="1302"/>
                  </a:cubicBezTo>
                  <a:cubicBezTo>
                    <a:pt x="1485" y="1302"/>
                    <a:pt x="1485" y="1302"/>
                    <a:pt x="1485" y="1302"/>
                  </a:cubicBezTo>
                  <a:cubicBezTo>
                    <a:pt x="1513" y="1302"/>
                    <a:pt x="1536" y="1280"/>
                    <a:pt x="1536" y="1252"/>
                  </a:cubicBezTo>
                  <a:cubicBezTo>
                    <a:pt x="1536" y="50"/>
                    <a:pt x="1536" y="50"/>
                    <a:pt x="1536" y="50"/>
                  </a:cubicBezTo>
                  <a:cubicBezTo>
                    <a:pt x="1536" y="22"/>
                    <a:pt x="1513" y="0"/>
                    <a:pt x="1485" y="0"/>
                  </a:cubicBezTo>
                  <a:close/>
                  <a:moveTo>
                    <a:pt x="601" y="1202"/>
                  </a:moveTo>
                  <a:cubicBezTo>
                    <a:pt x="500" y="1202"/>
                    <a:pt x="500" y="1202"/>
                    <a:pt x="500" y="1202"/>
                  </a:cubicBezTo>
                  <a:cubicBezTo>
                    <a:pt x="500" y="1102"/>
                    <a:pt x="500" y="1102"/>
                    <a:pt x="500" y="1102"/>
                  </a:cubicBezTo>
                  <a:cubicBezTo>
                    <a:pt x="601" y="1102"/>
                    <a:pt x="601" y="1102"/>
                    <a:pt x="601" y="1102"/>
                  </a:cubicBezTo>
                  <a:lnTo>
                    <a:pt x="601" y="1202"/>
                  </a:lnTo>
                  <a:close/>
                  <a:moveTo>
                    <a:pt x="951" y="1002"/>
                  </a:moveTo>
                  <a:cubicBezTo>
                    <a:pt x="150" y="1002"/>
                    <a:pt x="150" y="1002"/>
                    <a:pt x="150" y="1002"/>
                  </a:cubicBezTo>
                  <a:cubicBezTo>
                    <a:pt x="122" y="1002"/>
                    <a:pt x="100" y="979"/>
                    <a:pt x="100" y="952"/>
                  </a:cubicBezTo>
                  <a:cubicBezTo>
                    <a:pt x="100" y="351"/>
                    <a:pt x="100" y="351"/>
                    <a:pt x="100" y="351"/>
                  </a:cubicBezTo>
                  <a:cubicBezTo>
                    <a:pt x="100" y="323"/>
                    <a:pt x="122" y="301"/>
                    <a:pt x="150" y="301"/>
                  </a:cubicBezTo>
                  <a:cubicBezTo>
                    <a:pt x="951" y="301"/>
                    <a:pt x="951" y="301"/>
                    <a:pt x="951" y="301"/>
                  </a:cubicBezTo>
                  <a:cubicBezTo>
                    <a:pt x="979" y="301"/>
                    <a:pt x="1001" y="323"/>
                    <a:pt x="1001" y="351"/>
                  </a:cubicBezTo>
                  <a:cubicBezTo>
                    <a:pt x="1001" y="952"/>
                    <a:pt x="1001" y="952"/>
                    <a:pt x="1001" y="952"/>
                  </a:cubicBezTo>
                  <a:cubicBezTo>
                    <a:pt x="1001" y="979"/>
                    <a:pt x="979" y="1002"/>
                    <a:pt x="951" y="1002"/>
                  </a:cubicBezTo>
                  <a:close/>
                  <a:moveTo>
                    <a:pt x="1435" y="1202"/>
                  </a:moveTo>
                  <a:cubicBezTo>
                    <a:pt x="1001" y="1202"/>
                    <a:pt x="1001" y="1202"/>
                    <a:pt x="1001" y="1202"/>
                  </a:cubicBezTo>
                  <a:cubicBezTo>
                    <a:pt x="1001" y="1093"/>
                    <a:pt x="1001" y="1093"/>
                    <a:pt x="1001" y="1093"/>
                  </a:cubicBezTo>
                  <a:cubicBezTo>
                    <a:pt x="1060" y="1073"/>
                    <a:pt x="1101" y="1017"/>
                    <a:pt x="1101" y="952"/>
                  </a:cubicBezTo>
                  <a:cubicBezTo>
                    <a:pt x="1101" y="701"/>
                    <a:pt x="1101" y="701"/>
                    <a:pt x="1101" y="701"/>
                  </a:cubicBezTo>
                  <a:cubicBezTo>
                    <a:pt x="1285" y="701"/>
                    <a:pt x="1285" y="701"/>
                    <a:pt x="1285" y="701"/>
                  </a:cubicBezTo>
                  <a:cubicBezTo>
                    <a:pt x="1313" y="701"/>
                    <a:pt x="1335" y="679"/>
                    <a:pt x="1335" y="651"/>
                  </a:cubicBezTo>
                  <a:cubicBezTo>
                    <a:pt x="1335" y="623"/>
                    <a:pt x="1313" y="601"/>
                    <a:pt x="1285" y="601"/>
                  </a:cubicBezTo>
                  <a:cubicBezTo>
                    <a:pt x="1101" y="601"/>
                    <a:pt x="1101" y="601"/>
                    <a:pt x="1101" y="601"/>
                  </a:cubicBezTo>
                  <a:cubicBezTo>
                    <a:pt x="1101" y="501"/>
                    <a:pt x="1101" y="501"/>
                    <a:pt x="1101" y="501"/>
                  </a:cubicBezTo>
                  <a:cubicBezTo>
                    <a:pt x="1285" y="501"/>
                    <a:pt x="1285" y="501"/>
                    <a:pt x="1285" y="501"/>
                  </a:cubicBezTo>
                  <a:cubicBezTo>
                    <a:pt x="1313" y="501"/>
                    <a:pt x="1335" y="478"/>
                    <a:pt x="1335" y="451"/>
                  </a:cubicBezTo>
                  <a:cubicBezTo>
                    <a:pt x="1335" y="423"/>
                    <a:pt x="1313" y="401"/>
                    <a:pt x="1285" y="401"/>
                  </a:cubicBezTo>
                  <a:cubicBezTo>
                    <a:pt x="1101" y="401"/>
                    <a:pt x="1101" y="401"/>
                    <a:pt x="1101" y="401"/>
                  </a:cubicBezTo>
                  <a:cubicBezTo>
                    <a:pt x="1101" y="351"/>
                    <a:pt x="1101" y="351"/>
                    <a:pt x="1101" y="351"/>
                  </a:cubicBezTo>
                  <a:cubicBezTo>
                    <a:pt x="1101" y="333"/>
                    <a:pt x="1098" y="316"/>
                    <a:pt x="1093" y="301"/>
                  </a:cubicBezTo>
                  <a:cubicBezTo>
                    <a:pt x="1285" y="301"/>
                    <a:pt x="1285" y="301"/>
                    <a:pt x="1285" y="301"/>
                  </a:cubicBezTo>
                  <a:cubicBezTo>
                    <a:pt x="1313" y="301"/>
                    <a:pt x="1335" y="278"/>
                    <a:pt x="1335" y="250"/>
                  </a:cubicBezTo>
                  <a:cubicBezTo>
                    <a:pt x="1335" y="223"/>
                    <a:pt x="1313" y="200"/>
                    <a:pt x="1285" y="200"/>
                  </a:cubicBezTo>
                  <a:cubicBezTo>
                    <a:pt x="1051" y="200"/>
                    <a:pt x="1051" y="200"/>
                    <a:pt x="1051" y="200"/>
                  </a:cubicBezTo>
                  <a:cubicBezTo>
                    <a:pt x="1038" y="200"/>
                    <a:pt x="1025" y="206"/>
                    <a:pt x="1016" y="215"/>
                  </a:cubicBezTo>
                  <a:cubicBezTo>
                    <a:pt x="1011" y="213"/>
                    <a:pt x="1006" y="211"/>
                    <a:pt x="1001" y="209"/>
                  </a:cubicBezTo>
                  <a:cubicBezTo>
                    <a:pt x="1001" y="100"/>
                    <a:pt x="1001" y="100"/>
                    <a:pt x="1001" y="100"/>
                  </a:cubicBezTo>
                  <a:cubicBezTo>
                    <a:pt x="1435" y="100"/>
                    <a:pt x="1435" y="100"/>
                    <a:pt x="1435" y="100"/>
                  </a:cubicBezTo>
                  <a:lnTo>
                    <a:pt x="1435" y="1202"/>
                  </a:lnTo>
                  <a:close/>
                  <a:moveTo>
                    <a:pt x="1435" y="1202"/>
                  </a:moveTo>
                  <a:cubicBezTo>
                    <a:pt x="1435" y="1202"/>
                    <a:pt x="1435" y="1202"/>
                    <a:pt x="1435" y="1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137EC330-ED93-4A9F-943F-4F9980D092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1" y="4984750"/>
              <a:ext cx="141288" cy="142875"/>
            </a:xfrm>
            <a:custGeom>
              <a:avLst/>
              <a:gdLst>
                <a:gd name="T0" fmla="*/ 100 w 100"/>
                <a:gd name="T1" fmla="*/ 50 h 101"/>
                <a:gd name="T2" fmla="*/ 50 w 100"/>
                <a:gd name="T3" fmla="*/ 101 h 101"/>
                <a:gd name="T4" fmla="*/ 0 w 100"/>
                <a:gd name="T5" fmla="*/ 50 h 101"/>
                <a:gd name="T6" fmla="*/ 50 w 100"/>
                <a:gd name="T7" fmla="*/ 0 h 101"/>
                <a:gd name="T8" fmla="*/ 100 w 100"/>
                <a:gd name="T9" fmla="*/ 50 h 101"/>
                <a:gd name="T10" fmla="*/ 100 w 100"/>
                <a:gd name="T11" fmla="*/ 50 h 101"/>
                <a:gd name="T12" fmla="*/ 100 w 100"/>
                <a:gd name="T1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1">
                  <a:moveTo>
                    <a:pt x="100" y="50"/>
                  </a:moveTo>
                  <a:cubicBezTo>
                    <a:pt x="100" y="78"/>
                    <a:pt x="78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0" y="23"/>
                    <a:pt x="100" y="50"/>
                  </a:cubicBezTo>
                  <a:close/>
                  <a:moveTo>
                    <a:pt x="100" y="50"/>
                  </a:moveTo>
                  <a:cubicBezTo>
                    <a:pt x="100" y="50"/>
                    <a:pt x="100" y="50"/>
                    <a:pt x="100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E77970D2-6031-4D67-B8A7-2EA0ADB28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1" y="5268913"/>
              <a:ext cx="141288" cy="141287"/>
            </a:xfrm>
            <a:custGeom>
              <a:avLst/>
              <a:gdLst>
                <a:gd name="T0" fmla="*/ 100 w 100"/>
                <a:gd name="T1" fmla="*/ 50 h 100"/>
                <a:gd name="T2" fmla="*/ 50 w 100"/>
                <a:gd name="T3" fmla="*/ 100 h 100"/>
                <a:gd name="T4" fmla="*/ 0 w 100"/>
                <a:gd name="T5" fmla="*/ 50 h 100"/>
                <a:gd name="T6" fmla="*/ 50 w 100"/>
                <a:gd name="T7" fmla="*/ 0 h 100"/>
                <a:gd name="T8" fmla="*/ 100 w 100"/>
                <a:gd name="T9" fmla="*/ 50 h 100"/>
                <a:gd name="T10" fmla="*/ 100 w 100"/>
                <a:gd name="T11" fmla="*/ 50 h 100"/>
                <a:gd name="T12" fmla="*/ 100 w 100"/>
                <a:gd name="T13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0">
                  <a:moveTo>
                    <a:pt x="100" y="50"/>
                  </a:moveTo>
                  <a:cubicBezTo>
                    <a:pt x="100" y="77"/>
                    <a:pt x="78" y="100"/>
                    <a:pt x="50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lose/>
                  <a:moveTo>
                    <a:pt x="100" y="50"/>
                  </a:moveTo>
                  <a:cubicBezTo>
                    <a:pt x="100" y="50"/>
                    <a:pt x="100" y="50"/>
                    <a:pt x="100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045D3CE-DB4D-43CC-AB58-545BD9DF2E7C}"/>
              </a:ext>
            </a:extLst>
          </p:cNvPr>
          <p:cNvSpPr/>
          <p:nvPr/>
        </p:nvSpPr>
        <p:spPr>
          <a:xfrm>
            <a:off x="2513650" y="2627847"/>
            <a:ext cx="6317065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0F57798-19B3-4362-935F-13AAA7BA574F}"/>
              </a:ext>
            </a:extLst>
          </p:cNvPr>
          <p:cNvSpPr/>
          <p:nvPr/>
        </p:nvSpPr>
        <p:spPr>
          <a:xfrm>
            <a:off x="1925719" y="2629104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AE2205B4-40EE-4AEA-AA3B-D3A583838033}"/>
              </a:ext>
            </a:extLst>
          </p:cNvPr>
          <p:cNvSpPr>
            <a:spLocks noEditPoints="1"/>
          </p:cNvSpPr>
          <p:nvPr/>
        </p:nvSpPr>
        <p:spPr bwMode="auto">
          <a:xfrm>
            <a:off x="2072969" y="2780514"/>
            <a:ext cx="237308" cy="208620"/>
          </a:xfrm>
          <a:custGeom>
            <a:avLst/>
            <a:gdLst>
              <a:gd name="T0" fmla="*/ 1491 w 1536"/>
              <a:gd name="T1" fmla="*/ 180 h 1350"/>
              <a:gd name="T2" fmla="*/ 1491 w 1536"/>
              <a:gd name="T3" fmla="*/ 180 h 1350"/>
              <a:gd name="T4" fmla="*/ 1083 w 1536"/>
              <a:gd name="T5" fmla="*/ 180 h 1350"/>
              <a:gd name="T6" fmla="*/ 1083 w 1536"/>
              <a:gd name="T7" fmla="*/ 135 h 1350"/>
              <a:gd name="T8" fmla="*/ 948 w 1536"/>
              <a:gd name="T9" fmla="*/ 0 h 1350"/>
              <a:gd name="T10" fmla="*/ 588 w 1536"/>
              <a:gd name="T11" fmla="*/ 0 h 1350"/>
              <a:gd name="T12" fmla="*/ 453 w 1536"/>
              <a:gd name="T13" fmla="*/ 135 h 1350"/>
              <a:gd name="T14" fmla="*/ 453 w 1536"/>
              <a:gd name="T15" fmla="*/ 180 h 1350"/>
              <a:gd name="T16" fmla="*/ 45 w 1536"/>
              <a:gd name="T17" fmla="*/ 180 h 1350"/>
              <a:gd name="T18" fmla="*/ 0 w 1536"/>
              <a:gd name="T19" fmla="*/ 225 h 1350"/>
              <a:gd name="T20" fmla="*/ 0 w 1536"/>
              <a:gd name="T21" fmla="*/ 1215 h 1350"/>
              <a:gd name="T22" fmla="*/ 135 w 1536"/>
              <a:gd name="T23" fmla="*/ 1350 h 1350"/>
              <a:gd name="T24" fmla="*/ 1401 w 1536"/>
              <a:gd name="T25" fmla="*/ 1350 h 1350"/>
              <a:gd name="T26" fmla="*/ 1536 w 1536"/>
              <a:gd name="T27" fmla="*/ 1215 h 1350"/>
              <a:gd name="T28" fmla="*/ 1536 w 1536"/>
              <a:gd name="T29" fmla="*/ 226 h 1350"/>
              <a:gd name="T30" fmla="*/ 1536 w 1536"/>
              <a:gd name="T31" fmla="*/ 226 h 1350"/>
              <a:gd name="T32" fmla="*/ 1491 w 1536"/>
              <a:gd name="T33" fmla="*/ 180 h 1350"/>
              <a:gd name="T34" fmla="*/ 543 w 1536"/>
              <a:gd name="T35" fmla="*/ 135 h 1350"/>
              <a:gd name="T36" fmla="*/ 588 w 1536"/>
              <a:gd name="T37" fmla="*/ 90 h 1350"/>
              <a:gd name="T38" fmla="*/ 948 w 1536"/>
              <a:gd name="T39" fmla="*/ 90 h 1350"/>
              <a:gd name="T40" fmla="*/ 993 w 1536"/>
              <a:gd name="T41" fmla="*/ 135 h 1350"/>
              <a:gd name="T42" fmla="*/ 993 w 1536"/>
              <a:gd name="T43" fmla="*/ 180 h 1350"/>
              <a:gd name="T44" fmla="*/ 543 w 1536"/>
              <a:gd name="T45" fmla="*/ 180 h 1350"/>
              <a:gd name="T46" fmla="*/ 543 w 1536"/>
              <a:gd name="T47" fmla="*/ 135 h 1350"/>
              <a:gd name="T48" fmla="*/ 1429 w 1536"/>
              <a:gd name="T49" fmla="*/ 270 h 1350"/>
              <a:gd name="T50" fmla="*/ 1289 w 1536"/>
              <a:gd name="T51" fmla="*/ 689 h 1350"/>
              <a:gd name="T52" fmla="*/ 1246 w 1536"/>
              <a:gd name="T53" fmla="*/ 720 h 1350"/>
              <a:gd name="T54" fmla="*/ 993 w 1536"/>
              <a:gd name="T55" fmla="*/ 720 h 1350"/>
              <a:gd name="T56" fmla="*/ 993 w 1536"/>
              <a:gd name="T57" fmla="*/ 675 h 1350"/>
              <a:gd name="T58" fmla="*/ 948 w 1536"/>
              <a:gd name="T59" fmla="*/ 630 h 1350"/>
              <a:gd name="T60" fmla="*/ 588 w 1536"/>
              <a:gd name="T61" fmla="*/ 630 h 1350"/>
              <a:gd name="T62" fmla="*/ 543 w 1536"/>
              <a:gd name="T63" fmla="*/ 675 h 1350"/>
              <a:gd name="T64" fmla="*/ 543 w 1536"/>
              <a:gd name="T65" fmla="*/ 720 h 1350"/>
              <a:gd name="T66" fmla="*/ 290 w 1536"/>
              <a:gd name="T67" fmla="*/ 720 h 1350"/>
              <a:gd name="T68" fmla="*/ 247 w 1536"/>
              <a:gd name="T69" fmla="*/ 689 h 1350"/>
              <a:gd name="T70" fmla="*/ 107 w 1536"/>
              <a:gd name="T71" fmla="*/ 270 h 1350"/>
              <a:gd name="T72" fmla="*/ 1429 w 1536"/>
              <a:gd name="T73" fmla="*/ 270 h 1350"/>
              <a:gd name="T74" fmla="*/ 903 w 1536"/>
              <a:gd name="T75" fmla="*/ 720 h 1350"/>
              <a:gd name="T76" fmla="*/ 903 w 1536"/>
              <a:gd name="T77" fmla="*/ 810 h 1350"/>
              <a:gd name="T78" fmla="*/ 633 w 1536"/>
              <a:gd name="T79" fmla="*/ 810 h 1350"/>
              <a:gd name="T80" fmla="*/ 633 w 1536"/>
              <a:gd name="T81" fmla="*/ 720 h 1350"/>
              <a:gd name="T82" fmla="*/ 903 w 1536"/>
              <a:gd name="T83" fmla="*/ 720 h 1350"/>
              <a:gd name="T84" fmla="*/ 1446 w 1536"/>
              <a:gd name="T85" fmla="*/ 1215 h 1350"/>
              <a:gd name="T86" fmla="*/ 1401 w 1536"/>
              <a:gd name="T87" fmla="*/ 1260 h 1350"/>
              <a:gd name="T88" fmla="*/ 135 w 1536"/>
              <a:gd name="T89" fmla="*/ 1260 h 1350"/>
              <a:gd name="T90" fmla="*/ 90 w 1536"/>
              <a:gd name="T91" fmla="*/ 1215 h 1350"/>
              <a:gd name="T92" fmla="*/ 90 w 1536"/>
              <a:gd name="T93" fmla="*/ 502 h 1350"/>
              <a:gd name="T94" fmla="*/ 162 w 1536"/>
              <a:gd name="T95" fmla="*/ 718 h 1350"/>
              <a:gd name="T96" fmla="*/ 290 w 1536"/>
              <a:gd name="T97" fmla="*/ 810 h 1350"/>
              <a:gd name="T98" fmla="*/ 543 w 1536"/>
              <a:gd name="T99" fmla="*/ 810 h 1350"/>
              <a:gd name="T100" fmla="*/ 543 w 1536"/>
              <a:gd name="T101" fmla="*/ 855 h 1350"/>
              <a:gd name="T102" fmla="*/ 588 w 1536"/>
              <a:gd name="T103" fmla="*/ 900 h 1350"/>
              <a:gd name="T104" fmla="*/ 948 w 1536"/>
              <a:gd name="T105" fmla="*/ 900 h 1350"/>
              <a:gd name="T106" fmla="*/ 993 w 1536"/>
              <a:gd name="T107" fmla="*/ 855 h 1350"/>
              <a:gd name="T108" fmla="*/ 993 w 1536"/>
              <a:gd name="T109" fmla="*/ 810 h 1350"/>
              <a:gd name="T110" fmla="*/ 1246 w 1536"/>
              <a:gd name="T111" fmla="*/ 810 h 1350"/>
              <a:gd name="T112" fmla="*/ 1374 w 1536"/>
              <a:gd name="T113" fmla="*/ 718 h 1350"/>
              <a:gd name="T114" fmla="*/ 1446 w 1536"/>
              <a:gd name="T115" fmla="*/ 502 h 1350"/>
              <a:gd name="T116" fmla="*/ 1446 w 1536"/>
              <a:gd name="T117" fmla="*/ 1215 h 1350"/>
              <a:gd name="T118" fmla="*/ 1446 w 1536"/>
              <a:gd name="T119" fmla="*/ 1215 h 1350"/>
              <a:gd name="T120" fmla="*/ 1446 w 1536"/>
              <a:gd name="T121" fmla="*/ 1215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6" h="1350">
                <a:moveTo>
                  <a:pt x="1491" y="180"/>
                </a:moveTo>
                <a:cubicBezTo>
                  <a:pt x="1491" y="180"/>
                  <a:pt x="1491" y="180"/>
                  <a:pt x="1491" y="180"/>
                </a:cubicBezTo>
                <a:cubicBezTo>
                  <a:pt x="1083" y="180"/>
                  <a:pt x="1083" y="180"/>
                  <a:pt x="1083" y="180"/>
                </a:cubicBezTo>
                <a:cubicBezTo>
                  <a:pt x="1083" y="135"/>
                  <a:pt x="1083" y="135"/>
                  <a:pt x="1083" y="135"/>
                </a:cubicBezTo>
                <a:cubicBezTo>
                  <a:pt x="1083" y="61"/>
                  <a:pt x="1022" y="0"/>
                  <a:pt x="948" y="0"/>
                </a:cubicBezTo>
                <a:cubicBezTo>
                  <a:pt x="588" y="0"/>
                  <a:pt x="588" y="0"/>
                  <a:pt x="588" y="0"/>
                </a:cubicBezTo>
                <a:cubicBezTo>
                  <a:pt x="514" y="0"/>
                  <a:pt x="453" y="61"/>
                  <a:pt x="453" y="135"/>
                </a:cubicBezTo>
                <a:cubicBezTo>
                  <a:pt x="453" y="180"/>
                  <a:pt x="453" y="180"/>
                  <a:pt x="453" y="180"/>
                </a:cubicBezTo>
                <a:cubicBezTo>
                  <a:pt x="45" y="180"/>
                  <a:pt x="45" y="180"/>
                  <a:pt x="45" y="180"/>
                </a:cubicBezTo>
                <a:cubicBezTo>
                  <a:pt x="20" y="180"/>
                  <a:pt x="0" y="201"/>
                  <a:pt x="0" y="225"/>
                </a:cubicBezTo>
                <a:cubicBezTo>
                  <a:pt x="0" y="1215"/>
                  <a:pt x="0" y="1215"/>
                  <a:pt x="0" y="1215"/>
                </a:cubicBezTo>
                <a:cubicBezTo>
                  <a:pt x="0" y="1289"/>
                  <a:pt x="61" y="1350"/>
                  <a:pt x="135" y="1350"/>
                </a:cubicBezTo>
                <a:cubicBezTo>
                  <a:pt x="1401" y="1350"/>
                  <a:pt x="1401" y="1350"/>
                  <a:pt x="1401" y="1350"/>
                </a:cubicBezTo>
                <a:cubicBezTo>
                  <a:pt x="1475" y="1350"/>
                  <a:pt x="1536" y="1289"/>
                  <a:pt x="1536" y="1215"/>
                </a:cubicBezTo>
                <a:cubicBezTo>
                  <a:pt x="1536" y="226"/>
                  <a:pt x="1536" y="226"/>
                  <a:pt x="1536" y="226"/>
                </a:cubicBezTo>
                <a:cubicBezTo>
                  <a:pt x="1536" y="226"/>
                  <a:pt x="1536" y="226"/>
                  <a:pt x="1536" y="226"/>
                </a:cubicBezTo>
                <a:cubicBezTo>
                  <a:pt x="1534" y="196"/>
                  <a:pt x="1516" y="180"/>
                  <a:pt x="1491" y="180"/>
                </a:cubicBezTo>
                <a:close/>
                <a:moveTo>
                  <a:pt x="543" y="135"/>
                </a:moveTo>
                <a:cubicBezTo>
                  <a:pt x="543" y="110"/>
                  <a:pt x="563" y="90"/>
                  <a:pt x="588" y="90"/>
                </a:cubicBezTo>
                <a:cubicBezTo>
                  <a:pt x="948" y="90"/>
                  <a:pt x="948" y="90"/>
                  <a:pt x="948" y="90"/>
                </a:cubicBezTo>
                <a:cubicBezTo>
                  <a:pt x="973" y="90"/>
                  <a:pt x="993" y="110"/>
                  <a:pt x="993" y="135"/>
                </a:cubicBezTo>
                <a:cubicBezTo>
                  <a:pt x="993" y="180"/>
                  <a:pt x="993" y="180"/>
                  <a:pt x="993" y="180"/>
                </a:cubicBezTo>
                <a:cubicBezTo>
                  <a:pt x="543" y="180"/>
                  <a:pt x="543" y="180"/>
                  <a:pt x="543" y="180"/>
                </a:cubicBezTo>
                <a:lnTo>
                  <a:pt x="543" y="135"/>
                </a:lnTo>
                <a:close/>
                <a:moveTo>
                  <a:pt x="1429" y="270"/>
                </a:moveTo>
                <a:cubicBezTo>
                  <a:pt x="1289" y="689"/>
                  <a:pt x="1289" y="689"/>
                  <a:pt x="1289" y="689"/>
                </a:cubicBezTo>
                <a:cubicBezTo>
                  <a:pt x="1283" y="708"/>
                  <a:pt x="1266" y="720"/>
                  <a:pt x="1246" y="720"/>
                </a:cubicBezTo>
                <a:cubicBezTo>
                  <a:pt x="993" y="720"/>
                  <a:pt x="993" y="720"/>
                  <a:pt x="993" y="720"/>
                </a:cubicBezTo>
                <a:cubicBezTo>
                  <a:pt x="993" y="675"/>
                  <a:pt x="993" y="675"/>
                  <a:pt x="993" y="675"/>
                </a:cubicBezTo>
                <a:cubicBezTo>
                  <a:pt x="993" y="650"/>
                  <a:pt x="973" y="630"/>
                  <a:pt x="948" y="630"/>
                </a:cubicBezTo>
                <a:cubicBezTo>
                  <a:pt x="588" y="630"/>
                  <a:pt x="588" y="630"/>
                  <a:pt x="588" y="630"/>
                </a:cubicBezTo>
                <a:cubicBezTo>
                  <a:pt x="563" y="630"/>
                  <a:pt x="543" y="650"/>
                  <a:pt x="543" y="675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290" y="720"/>
                  <a:pt x="290" y="720"/>
                  <a:pt x="290" y="720"/>
                </a:cubicBezTo>
                <a:cubicBezTo>
                  <a:pt x="270" y="720"/>
                  <a:pt x="253" y="708"/>
                  <a:pt x="247" y="689"/>
                </a:cubicBezTo>
                <a:cubicBezTo>
                  <a:pt x="107" y="270"/>
                  <a:pt x="107" y="270"/>
                  <a:pt x="107" y="270"/>
                </a:cubicBezTo>
                <a:lnTo>
                  <a:pt x="1429" y="270"/>
                </a:lnTo>
                <a:close/>
                <a:moveTo>
                  <a:pt x="903" y="720"/>
                </a:moveTo>
                <a:cubicBezTo>
                  <a:pt x="903" y="810"/>
                  <a:pt x="903" y="810"/>
                  <a:pt x="903" y="810"/>
                </a:cubicBezTo>
                <a:cubicBezTo>
                  <a:pt x="633" y="810"/>
                  <a:pt x="633" y="810"/>
                  <a:pt x="633" y="810"/>
                </a:cubicBezTo>
                <a:cubicBezTo>
                  <a:pt x="633" y="720"/>
                  <a:pt x="633" y="720"/>
                  <a:pt x="633" y="720"/>
                </a:cubicBezTo>
                <a:lnTo>
                  <a:pt x="903" y="720"/>
                </a:lnTo>
                <a:close/>
                <a:moveTo>
                  <a:pt x="1446" y="1215"/>
                </a:moveTo>
                <a:cubicBezTo>
                  <a:pt x="1446" y="1240"/>
                  <a:pt x="1426" y="1260"/>
                  <a:pt x="1401" y="1260"/>
                </a:cubicBezTo>
                <a:cubicBezTo>
                  <a:pt x="135" y="1260"/>
                  <a:pt x="135" y="1260"/>
                  <a:pt x="135" y="1260"/>
                </a:cubicBezTo>
                <a:cubicBezTo>
                  <a:pt x="110" y="1260"/>
                  <a:pt x="90" y="1240"/>
                  <a:pt x="90" y="1215"/>
                </a:cubicBezTo>
                <a:cubicBezTo>
                  <a:pt x="90" y="502"/>
                  <a:pt x="90" y="502"/>
                  <a:pt x="90" y="502"/>
                </a:cubicBezTo>
                <a:cubicBezTo>
                  <a:pt x="162" y="718"/>
                  <a:pt x="162" y="718"/>
                  <a:pt x="162" y="718"/>
                </a:cubicBezTo>
                <a:cubicBezTo>
                  <a:pt x="180" y="773"/>
                  <a:pt x="232" y="810"/>
                  <a:pt x="290" y="810"/>
                </a:cubicBezTo>
                <a:cubicBezTo>
                  <a:pt x="543" y="810"/>
                  <a:pt x="543" y="810"/>
                  <a:pt x="543" y="810"/>
                </a:cubicBezTo>
                <a:cubicBezTo>
                  <a:pt x="543" y="855"/>
                  <a:pt x="543" y="855"/>
                  <a:pt x="543" y="855"/>
                </a:cubicBezTo>
                <a:cubicBezTo>
                  <a:pt x="543" y="880"/>
                  <a:pt x="563" y="900"/>
                  <a:pt x="588" y="900"/>
                </a:cubicBezTo>
                <a:cubicBezTo>
                  <a:pt x="948" y="900"/>
                  <a:pt x="948" y="900"/>
                  <a:pt x="948" y="900"/>
                </a:cubicBezTo>
                <a:cubicBezTo>
                  <a:pt x="973" y="900"/>
                  <a:pt x="993" y="880"/>
                  <a:pt x="993" y="855"/>
                </a:cubicBezTo>
                <a:cubicBezTo>
                  <a:pt x="993" y="810"/>
                  <a:pt x="993" y="810"/>
                  <a:pt x="993" y="810"/>
                </a:cubicBezTo>
                <a:cubicBezTo>
                  <a:pt x="1246" y="810"/>
                  <a:pt x="1246" y="810"/>
                  <a:pt x="1246" y="810"/>
                </a:cubicBezTo>
                <a:cubicBezTo>
                  <a:pt x="1304" y="810"/>
                  <a:pt x="1356" y="773"/>
                  <a:pt x="1374" y="718"/>
                </a:cubicBezTo>
                <a:cubicBezTo>
                  <a:pt x="1446" y="502"/>
                  <a:pt x="1446" y="502"/>
                  <a:pt x="1446" y="502"/>
                </a:cubicBezTo>
                <a:lnTo>
                  <a:pt x="1446" y="1215"/>
                </a:lnTo>
                <a:close/>
                <a:moveTo>
                  <a:pt x="1446" y="1215"/>
                </a:moveTo>
                <a:cubicBezTo>
                  <a:pt x="1446" y="1215"/>
                  <a:pt x="1446" y="1215"/>
                  <a:pt x="1446" y="121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40D4FFF-32BA-457A-AB73-4EEEAA1DA6CA}"/>
              </a:ext>
            </a:extLst>
          </p:cNvPr>
          <p:cNvSpPr/>
          <p:nvPr/>
        </p:nvSpPr>
        <p:spPr>
          <a:xfrm>
            <a:off x="2513650" y="4317767"/>
            <a:ext cx="6317065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EE3E2E3-1994-4B7F-86D1-64C2F6409128}"/>
              </a:ext>
            </a:extLst>
          </p:cNvPr>
          <p:cNvSpPr/>
          <p:nvPr/>
        </p:nvSpPr>
        <p:spPr>
          <a:xfrm>
            <a:off x="1925719" y="4319024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857672-8B9F-42C5-A0FA-00386A58B236}"/>
              </a:ext>
            </a:extLst>
          </p:cNvPr>
          <p:cNvGrpSpPr/>
          <p:nvPr/>
        </p:nvGrpSpPr>
        <p:grpSpPr>
          <a:xfrm>
            <a:off x="2080660" y="4476400"/>
            <a:ext cx="236436" cy="232252"/>
            <a:chOff x="7383463" y="3756025"/>
            <a:chExt cx="179388" cy="176213"/>
          </a:xfrm>
          <a:solidFill>
            <a:schemeClr val="bg1"/>
          </a:solidFill>
        </p:grpSpPr>
        <p:sp>
          <p:nvSpPr>
            <p:cNvPr id="38" name="Freeform 15">
              <a:extLst>
                <a:ext uri="{FF2B5EF4-FFF2-40B4-BE49-F238E27FC236}">
                  <a16:creationId xmlns:a16="http://schemas.microsoft.com/office/drawing/2014/main" id="{DC1A8E69-A7BC-4FA0-A9B4-345D8C218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3463" y="3756025"/>
              <a:ext cx="179388" cy="176213"/>
            </a:xfrm>
            <a:custGeom>
              <a:avLst/>
              <a:gdLst>
                <a:gd name="T0" fmla="*/ 1496 w 1549"/>
                <a:gd name="T1" fmla="*/ 483 h 1536"/>
                <a:gd name="T2" fmla="*/ 1305 w 1549"/>
                <a:gd name="T3" fmla="*/ 483 h 1536"/>
                <a:gd name="T4" fmla="*/ 1170 w 1549"/>
                <a:gd name="T5" fmla="*/ 619 h 1536"/>
                <a:gd name="T6" fmla="*/ 1170 w 1549"/>
                <a:gd name="T7" fmla="*/ 262 h 1536"/>
                <a:gd name="T8" fmla="*/ 1131 w 1549"/>
                <a:gd name="T9" fmla="*/ 167 h 1536"/>
                <a:gd name="T10" fmla="*/ 1003 w 1549"/>
                <a:gd name="T11" fmla="*/ 40 h 1536"/>
                <a:gd name="T12" fmla="*/ 908 w 1549"/>
                <a:gd name="T13" fmla="*/ 0 h 1536"/>
                <a:gd name="T14" fmla="*/ 135 w 1549"/>
                <a:gd name="T15" fmla="*/ 0 h 1536"/>
                <a:gd name="T16" fmla="*/ 0 w 1549"/>
                <a:gd name="T17" fmla="*/ 135 h 1536"/>
                <a:gd name="T18" fmla="*/ 0 w 1549"/>
                <a:gd name="T19" fmla="*/ 1401 h 1536"/>
                <a:gd name="T20" fmla="*/ 135 w 1549"/>
                <a:gd name="T21" fmla="*/ 1536 h 1536"/>
                <a:gd name="T22" fmla="*/ 1035 w 1549"/>
                <a:gd name="T23" fmla="*/ 1536 h 1536"/>
                <a:gd name="T24" fmla="*/ 1170 w 1549"/>
                <a:gd name="T25" fmla="*/ 1401 h 1536"/>
                <a:gd name="T26" fmla="*/ 1170 w 1549"/>
                <a:gd name="T27" fmla="*/ 1001 h 1536"/>
                <a:gd name="T28" fmla="*/ 1496 w 1549"/>
                <a:gd name="T29" fmla="*/ 674 h 1536"/>
                <a:gd name="T30" fmla="*/ 1496 w 1549"/>
                <a:gd name="T31" fmla="*/ 483 h 1536"/>
                <a:gd name="T32" fmla="*/ 900 w 1549"/>
                <a:gd name="T33" fmla="*/ 90 h 1536"/>
                <a:gd name="T34" fmla="*/ 940 w 1549"/>
                <a:gd name="T35" fmla="*/ 103 h 1536"/>
                <a:gd name="T36" fmla="*/ 1067 w 1549"/>
                <a:gd name="T37" fmla="*/ 230 h 1536"/>
                <a:gd name="T38" fmla="*/ 1080 w 1549"/>
                <a:gd name="T39" fmla="*/ 270 h 1536"/>
                <a:gd name="T40" fmla="*/ 900 w 1549"/>
                <a:gd name="T41" fmla="*/ 270 h 1536"/>
                <a:gd name="T42" fmla="*/ 900 w 1549"/>
                <a:gd name="T43" fmla="*/ 90 h 1536"/>
                <a:gd name="T44" fmla="*/ 1080 w 1549"/>
                <a:gd name="T45" fmla="*/ 1401 h 1536"/>
                <a:gd name="T46" fmla="*/ 1035 w 1549"/>
                <a:gd name="T47" fmla="*/ 1446 h 1536"/>
                <a:gd name="T48" fmla="*/ 135 w 1549"/>
                <a:gd name="T49" fmla="*/ 1446 h 1536"/>
                <a:gd name="T50" fmla="*/ 90 w 1549"/>
                <a:gd name="T51" fmla="*/ 1401 h 1536"/>
                <a:gd name="T52" fmla="*/ 90 w 1549"/>
                <a:gd name="T53" fmla="*/ 135 h 1536"/>
                <a:gd name="T54" fmla="*/ 135 w 1549"/>
                <a:gd name="T55" fmla="*/ 90 h 1536"/>
                <a:gd name="T56" fmla="*/ 810 w 1549"/>
                <a:gd name="T57" fmla="*/ 90 h 1536"/>
                <a:gd name="T58" fmla="*/ 810 w 1549"/>
                <a:gd name="T59" fmla="*/ 315 h 1536"/>
                <a:gd name="T60" fmla="*/ 855 w 1549"/>
                <a:gd name="T61" fmla="*/ 360 h 1536"/>
                <a:gd name="T62" fmla="*/ 1080 w 1549"/>
                <a:gd name="T63" fmla="*/ 360 h 1536"/>
                <a:gd name="T64" fmla="*/ 1080 w 1549"/>
                <a:gd name="T65" fmla="*/ 709 h 1536"/>
                <a:gd name="T66" fmla="*/ 947 w 1549"/>
                <a:gd name="T67" fmla="*/ 842 h 1536"/>
                <a:gd name="T68" fmla="*/ 884 w 1549"/>
                <a:gd name="T69" fmla="*/ 905 h 1536"/>
                <a:gd name="T70" fmla="*/ 873 w 1549"/>
                <a:gd name="T71" fmla="*/ 923 h 1536"/>
                <a:gd name="T72" fmla="*/ 809 w 1549"/>
                <a:gd name="T73" fmla="*/ 1114 h 1536"/>
                <a:gd name="T74" fmla="*/ 820 w 1549"/>
                <a:gd name="T75" fmla="*/ 1160 h 1536"/>
                <a:gd name="T76" fmla="*/ 866 w 1549"/>
                <a:gd name="T77" fmla="*/ 1171 h 1536"/>
                <a:gd name="T78" fmla="*/ 1057 w 1549"/>
                <a:gd name="T79" fmla="*/ 1107 h 1536"/>
                <a:gd name="T80" fmla="*/ 1075 w 1549"/>
                <a:gd name="T81" fmla="*/ 1096 h 1536"/>
                <a:gd name="T82" fmla="*/ 1080 w 1549"/>
                <a:gd name="T83" fmla="*/ 1091 h 1536"/>
                <a:gd name="T84" fmla="*/ 1080 w 1549"/>
                <a:gd name="T85" fmla="*/ 1401 h 1536"/>
                <a:gd name="T86" fmla="*/ 979 w 1549"/>
                <a:gd name="T87" fmla="*/ 937 h 1536"/>
                <a:gd name="T88" fmla="*/ 1043 w 1549"/>
                <a:gd name="T89" fmla="*/ 1001 h 1536"/>
                <a:gd name="T90" fmla="*/ 1018 w 1549"/>
                <a:gd name="T91" fmla="*/ 1025 h 1536"/>
                <a:gd name="T92" fmla="*/ 923 w 1549"/>
                <a:gd name="T93" fmla="*/ 1057 h 1536"/>
                <a:gd name="T94" fmla="*/ 955 w 1549"/>
                <a:gd name="T95" fmla="*/ 962 h 1536"/>
                <a:gd name="T96" fmla="*/ 979 w 1549"/>
                <a:gd name="T97" fmla="*/ 937 h 1536"/>
                <a:gd name="T98" fmla="*/ 1106 w 1549"/>
                <a:gd name="T99" fmla="*/ 937 h 1536"/>
                <a:gd name="T100" fmla="*/ 1043 w 1549"/>
                <a:gd name="T101" fmla="*/ 874 h 1536"/>
                <a:gd name="T102" fmla="*/ 1259 w 1549"/>
                <a:gd name="T103" fmla="*/ 657 h 1536"/>
                <a:gd name="T104" fmla="*/ 1323 w 1549"/>
                <a:gd name="T105" fmla="*/ 721 h 1536"/>
                <a:gd name="T106" fmla="*/ 1106 w 1549"/>
                <a:gd name="T107" fmla="*/ 937 h 1536"/>
                <a:gd name="T108" fmla="*/ 1433 w 1549"/>
                <a:gd name="T109" fmla="*/ 611 h 1536"/>
                <a:gd name="T110" fmla="*/ 1386 w 1549"/>
                <a:gd name="T111" fmla="*/ 657 h 1536"/>
                <a:gd name="T112" fmla="*/ 1323 w 1549"/>
                <a:gd name="T113" fmla="*/ 593 h 1536"/>
                <a:gd name="T114" fmla="*/ 1369 w 1549"/>
                <a:gd name="T115" fmla="*/ 547 h 1536"/>
                <a:gd name="T116" fmla="*/ 1433 w 1549"/>
                <a:gd name="T117" fmla="*/ 547 h 1536"/>
                <a:gd name="T118" fmla="*/ 1433 w 1549"/>
                <a:gd name="T119" fmla="*/ 611 h 1536"/>
                <a:gd name="T120" fmla="*/ 1433 w 1549"/>
                <a:gd name="T121" fmla="*/ 611 h 1536"/>
                <a:gd name="T122" fmla="*/ 1433 w 1549"/>
                <a:gd name="T123" fmla="*/ 61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9" h="1536">
                  <a:moveTo>
                    <a:pt x="1496" y="483"/>
                  </a:moveTo>
                  <a:cubicBezTo>
                    <a:pt x="1444" y="431"/>
                    <a:pt x="1358" y="431"/>
                    <a:pt x="1305" y="483"/>
                  </a:cubicBezTo>
                  <a:cubicBezTo>
                    <a:pt x="1289" y="500"/>
                    <a:pt x="1186" y="603"/>
                    <a:pt x="1170" y="619"/>
                  </a:cubicBezTo>
                  <a:cubicBezTo>
                    <a:pt x="1170" y="262"/>
                    <a:pt x="1170" y="262"/>
                    <a:pt x="1170" y="262"/>
                  </a:cubicBezTo>
                  <a:cubicBezTo>
                    <a:pt x="1170" y="226"/>
                    <a:pt x="1156" y="192"/>
                    <a:pt x="1131" y="167"/>
                  </a:cubicBezTo>
                  <a:cubicBezTo>
                    <a:pt x="1003" y="40"/>
                    <a:pt x="1003" y="40"/>
                    <a:pt x="1003" y="40"/>
                  </a:cubicBezTo>
                  <a:cubicBezTo>
                    <a:pt x="978" y="14"/>
                    <a:pt x="944" y="0"/>
                    <a:pt x="908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61" y="0"/>
                    <a:pt x="0" y="61"/>
                    <a:pt x="0" y="135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035" y="1536"/>
                    <a:pt x="1035" y="1536"/>
                    <a:pt x="1035" y="1536"/>
                  </a:cubicBezTo>
                  <a:cubicBezTo>
                    <a:pt x="1110" y="1536"/>
                    <a:pt x="1170" y="1475"/>
                    <a:pt x="1170" y="1401"/>
                  </a:cubicBezTo>
                  <a:cubicBezTo>
                    <a:pt x="1170" y="1001"/>
                    <a:pt x="1170" y="1001"/>
                    <a:pt x="1170" y="1001"/>
                  </a:cubicBezTo>
                  <a:cubicBezTo>
                    <a:pt x="1496" y="674"/>
                    <a:pt x="1496" y="674"/>
                    <a:pt x="1496" y="674"/>
                  </a:cubicBezTo>
                  <a:cubicBezTo>
                    <a:pt x="1549" y="622"/>
                    <a:pt x="1549" y="536"/>
                    <a:pt x="1496" y="483"/>
                  </a:cubicBezTo>
                  <a:close/>
                  <a:moveTo>
                    <a:pt x="900" y="90"/>
                  </a:moveTo>
                  <a:cubicBezTo>
                    <a:pt x="909" y="90"/>
                    <a:pt x="925" y="89"/>
                    <a:pt x="940" y="103"/>
                  </a:cubicBezTo>
                  <a:cubicBezTo>
                    <a:pt x="1067" y="230"/>
                    <a:pt x="1067" y="230"/>
                    <a:pt x="1067" y="230"/>
                  </a:cubicBezTo>
                  <a:cubicBezTo>
                    <a:pt x="1081" y="245"/>
                    <a:pt x="1080" y="260"/>
                    <a:pt x="1080" y="270"/>
                  </a:cubicBezTo>
                  <a:cubicBezTo>
                    <a:pt x="900" y="270"/>
                    <a:pt x="900" y="270"/>
                    <a:pt x="900" y="270"/>
                  </a:cubicBezTo>
                  <a:lnTo>
                    <a:pt x="900" y="90"/>
                  </a:lnTo>
                  <a:close/>
                  <a:moveTo>
                    <a:pt x="1080" y="1401"/>
                  </a:moveTo>
                  <a:cubicBezTo>
                    <a:pt x="1080" y="1426"/>
                    <a:pt x="1060" y="1446"/>
                    <a:pt x="103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10"/>
                    <a:pt x="110" y="90"/>
                    <a:pt x="135" y="90"/>
                  </a:cubicBezTo>
                  <a:cubicBezTo>
                    <a:pt x="810" y="90"/>
                    <a:pt x="810" y="90"/>
                    <a:pt x="810" y="90"/>
                  </a:cubicBezTo>
                  <a:cubicBezTo>
                    <a:pt x="810" y="315"/>
                    <a:pt x="810" y="315"/>
                    <a:pt x="810" y="315"/>
                  </a:cubicBezTo>
                  <a:cubicBezTo>
                    <a:pt x="810" y="340"/>
                    <a:pt x="830" y="360"/>
                    <a:pt x="855" y="360"/>
                  </a:cubicBezTo>
                  <a:cubicBezTo>
                    <a:pt x="1080" y="360"/>
                    <a:pt x="1080" y="360"/>
                    <a:pt x="1080" y="360"/>
                  </a:cubicBezTo>
                  <a:cubicBezTo>
                    <a:pt x="1080" y="709"/>
                    <a:pt x="1080" y="709"/>
                    <a:pt x="1080" y="709"/>
                  </a:cubicBezTo>
                  <a:cubicBezTo>
                    <a:pt x="1080" y="709"/>
                    <a:pt x="947" y="842"/>
                    <a:pt x="947" y="842"/>
                  </a:cubicBezTo>
                  <a:cubicBezTo>
                    <a:pt x="884" y="905"/>
                    <a:pt x="884" y="905"/>
                    <a:pt x="884" y="905"/>
                  </a:cubicBezTo>
                  <a:cubicBezTo>
                    <a:pt x="879" y="910"/>
                    <a:pt x="875" y="916"/>
                    <a:pt x="873" y="923"/>
                  </a:cubicBezTo>
                  <a:cubicBezTo>
                    <a:pt x="809" y="1114"/>
                    <a:pt x="809" y="1114"/>
                    <a:pt x="809" y="1114"/>
                  </a:cubicBezTo>
                  <a:cubicBezTo>
                    <a:pt x="804" y="1130"/>
                    <a:pt x="808" y="1148"/>
                    <a:pt x="820" y="1160"/>
                  </a:cubicBezTo>
                  <a:cubicBezTo>
                    <a:pt x="832" y="1172"/>
                    <a:pt x="850" y="1176"/>
                    <a:pt x="866" y="1171"/>
                  </a:cubicBezTo>
                  <a:cubicBezTo>
                    <a:pt x="1057" y="1107"/>
                    <a:pt x="1057" y="1107"/>
                    <a:pt x="1057" y="1107"/>
                  </a:cubicBezTo>
                  <a:cubicBezTo>
                    <a:pt x="1064" y="1105"/>
                    <a:pt x="1070" y="1101"/>
                    <a:pt x="1075" y="1096"/>
                  </a:cubicBezTo>
                  <a:cubicBezTo>
                    <a:pt x="1080" y="1091"/>
                    <a:pt x="1080" y="1091"/>
                    <a:pt x="1080" y="1091"/>
                  </a:cubicBezTo>
                  <a:lnTo>
                    <a:pt x="1080" y="1401"/>
                  </a:lnTo>
                  <a:close/>
                  <a:moveTo>
                    <a:pt x="979" y="937"/>
                  </a:moveTo>
                  <a:cubicBezTo>
                    <a:pt x="1043" y="1001"/>
                    <a:pt x="1043" y="1001"/>
                    <a:pt x="1043" y="1001"/>
                  </a:cubicBezTo>
                  <a:cubicBezTo>
                    <a:pt x="1018" y="1025"/>
                    <a:pt x="1018" y="1025"/>
                    <a:pt x="1018" y="1025"/>
                  </a:cubicBezTo>
                  <a:cubicBezTo>
                    <a:pt x="923" y="1057"/>
                    <a:pt x="923" y="1057"/>
                    <a:pt x="923" y="1057"/>
                  </a:cubicBezTo>
                  <a:cubicBezTo>
                    <a:pt x="955" y="962"/>
                    <a:pt x="955" y="962"/>
                    <a:pt x="955" y="962"/>
                  </a:cubicBezTo>
                  <a:lnTo>
                    <a:pt x="979" y="937"/>
                  </a:lnTo>
                  <a:close/>
                  <a:moveTo>
                    <a:pt x="1106" y="937"/>
                  </a:moveTo>
                  <a:cubicBezTo>
                    <a:pt x="1043" y="874"/>
                    <a:pt x="1043" y="874"/>
                    <a:pt x="1043" y="874"/>
                  </a:cubicBezTo>
                  <a:cubicBezTo>
                    <a:pt x="1077" y="840"/>
                    <a:pt x="1227" y="689"/>
                    <a:pt x="1259" y="657"/>
                  </a:cubicBezTo>
                  <a:cubicBezTo>
                    <a:pt x="1323" y="721"/>
                    <a:pt x="1323" y="721"/>
                    <a:pt x="1323" y="721"/>
                  </a:cubicBezTo>
                  <a:lnTo>
                    <a:pt x="1106" y="937"/>
                  </a:lnTo>
                  <a:close/>
                  <a:moveTo>
                    <a:pt x="1433" y="611"/>
                  </a:moveTo>
                  <a:cubicBezTo>
                    <a:pt x="1386" y="657"/>
                    <a:pt x="1386" y="657"/>
                    <a:pt x="1386" y="657"/>
                  </a:cubicBezTo>
                  <a:cubicBezTo>
                    <a:pt x="1323" y="593"/>
                    <a:pt x="1323" y="593"/>
                    <a:pt x="1323" y="593"/>
                  </a:cubicBezTo>
                  <a:cubicBezTo>
                    <a:pt x="1369" y="547"/>
                    <a:pt x="1369" y="547"/>
                    <a:pt x="1369" y="547"/>
                  </a:cubicBezTo>
                  <a:cubicBezTo>
                    <a:pt x="1387" y="529"/>
                    <a:pt x="1415" y="529"/>
                    <a:pt x="1433" y="547"/>
                  </a:cubicBezTo>
                  <a:cubicBezTo>
                    <a:pt x="1450" y="565"/>
                    <a:pt x="1450" y="593"/>
                    <a:pt x="1433" y="611"/>
                  </a:cubicBezTo>
                  <a:close/>
                  <a:moveTo>
                    <a:pt x="1433" y="611"/>
                  </a:moveTo>
                  <a:cubicBezTo>
                    <a:pt x="1433" y="611"/>
                    <a:pt x="1433" y="611"/>
                    <a:pt x="1433" y="61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DE22A915-267F-4113-98C1-08BC16B2A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08413"/>
              <a:ext cx="84138" cy="9525"/>
            </a:xfrm>
            <a:custGeom>
              <a:avLst/>
              <a:gdLst>
                <a:gd name="T0" fmla="*/ 675 w 720"/>
                <a:gd name="T1" fmla="*/ 0 h 90"/>
                <a:gd name="T2" fmla="*/ 45 w 720"/>
                <a:gd name="T3" fmla="*/ 0 h 90"/>
                <a:gd name="T4" fmla="*/ 0 w 720"/>
                <a:gd name="T5" fmla="*/ 45 h 90"/>
                <a:gd name="T6" fmla="*/ 45 w 720"/>
                <a:gd name="T7" fmla="*/ 90 h 90"/>
                <a:gd name="T8" fmla="*/ 675 w 720"/>
                <a:gd name="T9" fmla="*/ 90 h 90"/>
                <a:gd name="T10" fmla="*/ 720 w 720"/>
                <a:gd name="T11" fmla="*/ 45 h 90"/>
                <a:gd name="T12" fmla="*/ 675 w 720"/>
                <a:gd name="T13" fmla="*/ 0 h 90"/>
                <a:gd name="T14" fmla="*/ 675 w 720"/>
                <a:gd name="T15" fmla="*/ 0 h 90"/>
                <a:gd name="T16" fmla="*/ 675 w 72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0" h="90">
                  <a:moveTo>
                    <a:pt x="67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675" y="90"/>
                    <a:pt x="675" y="90"/>
                    <a:pt x="675" y="90"/>
                  </a:cubicBezTo>
                  <a:cubicBezTo>
                    <a:pt x="700" y="90"/>
                    <a:pt x="720" y="70"/>
                    <a:pt x="720" y="45"/>
                  </a:cubicBezTo>
                  <a:cubicBezTo>
                    <a:pt x="720" y="20"/>
                    <a:pt x="700" y="0"/>
                    <a:pt x="675" y="0"/>
                  </a:cubicBezTo>
                  <a:close/>
                  <a:moveTo>
                    <a:pt x="675" y="0"/>
                  </a:moveTo>
                  <a:cubicBezTo>
                    <a:pt x="675" y="0"/>
                    <a:pt x="675" y="0"/>
                    <a:pt x="67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17">
              <a:extLst>
                <a:ext uri="{FF2B5EF4-FFF2-40B4-BE49-F238E27FC236}">
                  <a16:creationId xmlns:a16="http://schemas.microsoft.com/office/drawing/2014/main" id="{E8838B3B-F98E-466A-9C95-837F8071F5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29050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20704066-EB50-45A2-A087-56DC1C5591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49688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CE2A8E30-A66E-45FE-AAAF-059050801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70325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2C76E703-3721-4939-A918-44DB1E4203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5376" y="3902075"/>
              <a:ext cx="42863" cy="9525"/>
            </a:xfrm>
            <a:custGeom>
              <a:avLst/>
              <a:gdLst>
                <a:gd name="T0" fmla="*/ 315 w 360"/>
                <a:gd name="T1" fmla="*/ 0 h 90"/>
                <a:gd name="T2" fmla="*/ 45 w 360"/>
                <a:gd name="T3" fmla="*/ 0 h 90"/>
                <a:gd name="T4" fmla="*/ 0 w 360"/>
                <a:gd name="T5" fmla="*/ 45 h 90"/>
                <a:gd name="T6" fmla="*/ 45 w 360"/>
                <a:gd name="T7" fmla="*/ 90 h 90"/>
                <a:gd name="T8" fmla="*/ 315 w 360"/>
                <a:gd name="T9" fmla="*/ 90 h 90"/>
                <a:gd name="T10" fmla="*/ 360 w 360"/>
                <a:gd name="T11" fmla="*/ 45 h 90"/>
                <a:gd name="T12" fmla="*/ 315 w 360"/>
                <a:gd name="T13" fmla="*/ 0 h 90"/>
                <a:gd name="T14" fmla="*/ 315 w 360"/>
                <a:gd name="T15" fmla="*/ 0 h 90"/>
                <a:gd name="T16" fmla="*/ 315 w 36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90">
                  <a:moveTo>
                    <a:pt x="31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315" y="90"/>
                    <a:pt x="315" y="90"/>
                    <a:pt x="315" y="90"/>
                  </a:cubicBezTo>
                  <a:cubicBezTo>
                    <a:pt x="340" y="90"/>
                    <a:pt x="360" y="70"/>
                    <a:pt x="360" y="45"/>
                  </a:cubicBezTo>
                  <a:cubicBezTo>
                    <a:pt x="360" y="20"/>
                    <a:pt x="340" y="0"/>
                    <a:pt x="315" y="0"/>
                  </a:cubicBezTo>
                  <a:close/>
                  <a:moveTo>
                    <a:pt x="315" y="0"/>
                  </a:move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666696C-DD92-4B00-A4CE-11500632740A}"/>
              </a:ext>
            </a:extLst>
          </p:cNvPr>
          <p:cNvSpPr/>
          <p:nvPr/>
        </p:nvSpPr>
        <p:spPr>
          <a:xfrm>
            <a:off x="2513650" y="5162727"/>
            <a:ext cx="6317065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3CFBF21-24E0-40AE-8FB2-4722D8C158CD}"/>
              </a:ext>
            </a:extLst>
          </p:cNvPr>
          <p:cNvSpPr/>
          <p:nvPr/>
        </p:nvSpPr>
        <p:spPr>
          <a:xfrm>
            <a:off x="1925719" y="5163984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Freeform 24">
            <a:extLst>
              <a:ext uri="{FF2B5EF4-FFF2-40B4-BE49-F238E27FC236}">
                <a16:creationId xmlns:a16="http://schemas.microsoft.com/office/drawing/2014/main" id="{F785D6FD-3251-41C7-B420-4B5E019BD438}"/>
              </a:ext>
            </a:extLst>
          </p:cNvPr>
          <p:cNvSpPr>
            <a:spLocks noEditPoints="1"/>
          </p:cNvSpPr>
          <p:nvPr/>
        </p:nvSpPr>
        <p:spPr bwMode="auto">
          <a:xfrm>
            <a:off x="2061239" y="5299504"/>
            <a:ext cx="250139" cy="250139"/>
          </a:xfrm>
          <a:custGeom>
            <a:avLst/>
            <a:gdLst>
              <a:gd name="T0" fmla="*/ 1725 w 2048"/>
              <a:gd name="T1" fmla="*/ 148 h 2048"/>
              <a:gd name="T2" fmla="*/ 1667 w 2048"/>
              <a:gd name="T3" fmla="*/ 0 h 2048"/>
              <a:gd name="T4" fmla="*/ 321 w 2048"/>
              <a:gd name="T5" fmla="*/ 60 h 2048"/>
              <a:gd name="T6" fmla="*/ 60 w 2048"/>
              <a:gd name="T7" fmla="*/ 148 h 2048"/>
              <a:gd name="T8" fmla="*/ 198 w 2048"/>
              <a:gd name="T9" fmla="*/ 922 h 2048"/>
              <a:gd name="T10" fmla="*/ 803 w 2048"/>
              <a:gd name="T11" fmla="*/ 1340 h 2048"/>
              <a:gd name="T12" fmla="*/ 703 w 2048"/>
              <a:gd name="T13" fmla="*/ 1607 h 2048"/>
              <a:gd name="T14" fmla="*/ 482 w 2048"/>
              <a:gd name="T15" fmla="*/ 1928 h 2048"/>
              <a:gd name="T16" fmla="*/ 418 w 2048"/>
              <a:gd name="T17" fmla="*/ 1988 h 2048"/>
              <a:gd name="T18" fmla="*/ 1570 w 2048"/>
              <a:gd name="T19" fmla="*/ 2048 h 2048"/>
              <a:gd name="T20" fmla="*/ 1570 w 2048"/>
              <a:gd name="T21" fmla="*/ 1928 h 2048"/>
              <a:gd name="T22" fmla="*/ 1566 w 2048"/>
              <a:gd name="T23" fmla="*/ 1827 h 2048"/>
              <a:gd name="T24" fmla="*/ 1245 w 2048"/>
              <a:gd name="T25" fmla="*/ 1607 h 2048"/>
              <a:gd name="T26" fmla="*/ 1375 w 2048"/>
              <a:gd name="T27" fmla="*/ 1231 h 2048"/>
              <a:gd name="T28" fmla="*/ 2048 w 2048"/>
              <a:gd name="T29" fmla="*/ 208 h 2048"/>
              <a:gd name="T30" fmla="*/ 298 w 2048"/>
              <a:gd name="T31" fmla="*/ 856 h 2048"/>
              <a:gd name="T32" fmla="*/ 330 w 2048"/>
              <a:gd name="T33" fmla="*/ 268 h 2048"/>
              <a:gd name="T34" fmla="*/ 566 w 2048"/>
              <a:gd name="T35" fmla="*/ 1086 h 2048"/>
              <a:gd name="T36" fmla="*/ 1446 w 2048"/>
              <a:gd name="T37" fmla="*/ 1827 h 2048"/>
              <a:gd name="T38" fmla="*/ 602 w 2048"/>
              <a:gd name="T39" fmla="*/ 1928 h 2048"/>
              <a:gd name="T40" fmla="*/ 703 w 2048"/>
              <a:gd name="T41" fmla="*/ 1727 h 2048"/>
              <a:gd name="T42" fmla="*/ 1446 w 2048"/>
              <a:gd name="T43" fmla="*/ 1827 h 2048"/>
              <a:gd name="T44" fmla="*/ 923 w 2048"/>
              <a:gd name="T45" fmla="*/ 1607 h 2048"/>
              <a:gd name="T46" fmla="*/ 1024 w 2048"/>
              <a:gd name="T47" fmla="*/ 1405 h 2048"/>
              <a:gd name="T48" fmla="*/ 1125 w 2048"/>
              <a:gd name="T49" fmla="*/ 1607 h 2048"/>
              <a:gd name="T50" fmla="*/ 1154 w 2048"/>
              <a:gd name="T51" fmla="*/ 1253 h 2048"/>
              <a:gd name="T52" fmla="*/ 894 w 2048"/>
              <a:gd name="T53" fmla="*/ 1253 h 2048"/>
              <a:gd name="T54" fmla="*/ 751 w 2048"/>
              <a:gd name="T55" fmla="*/ 1138 h 2048"/>
              <a:gd name="T56" fmla="*/ 623 w 2048"/>
              <a:gd name="T57" fmla="*/ 942 h 2048"/>
              <a:gd name="T58" fmla="*/ 1606 w 2048"/>
              <a:gd name="T59" fmla="*/ 120 h 2048"/>
              <a:gd name="T60" fmla="*/ 1305 w 2048"/>
              <a:gd name="T61" fmla="*/ 1129 h 2048"/>
              <a:gd name="T62" fmla="*/ 1162 w 2048"/>
              <a:gd name="T63" fmla="*/ 1249 h 2048"/>
              <a:gd name="T64" fmla="*/ 1482 w 2048"/>
              <a:gd name="T65" fmla="*/ 1086 h 2048"/>
              <a:gd name="T66" fmla="*/ 1718 w 2048"/>
              <a:gd name="T67" fmla="*/ 268 h 2048"/>
              <a:gd name="T68" fmla="*/ 1750 w 2048"/>
              <a:gd name="T69" fmla="*/ 856 h 2048"/>
              <a:gd name="T70" fmla="*/ 1750 w 2048"/>
              <a:gd name="T71" fmla="*/ 8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48" h="2048">
                <a:moveTo>
                  <a:pt x="1988" y="148"/>
                </a:moveTo>
                <a:cubicBezTo>
                  <a:pt x="1725" y="148"/>
                  <a:pt x="1725" y="148"/>
                  <a:pt x="1725" y="148"/>
                </a:cubicBezTo>
                <a:cubicBezTo>
                  <a:pt x="1726" y="119"/>
                  <a:pt x="1727" y="89"/>
                  <a:pt x="1727" y="60"/>
                </a:cubicBezTo>
                <a:cubicBezTo>
                  <a:pt x="1727" y="27"/>
                  <a:pt x="1700" y="0"/>
                  <a:pt x="1667" y="0"/>
                </a:cubicBezTo>
                <a:cubicBezTo>
                  <a:pt x="381" y="0"/>
                  <a:pt x="381" y="0"/>
                  <a:pt x="381" y="0"/>
                </a:cubicBezTo>
                <a:cubicBezTo>
                  <a:pt x="348" y="0"/>
                  <a:pt x="321" y="27"/>
                  <a:pt x="321" y="60"/>
                </a:cubicBezTo>
                <a:cubicBezTo>
                  <a:pt x="321" y="89"/>
                  <a:pt x="322" y="119"/>
                  <a:pt x="323" y="148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27" y="148"/>
                  <a:pt x="0" y="175"/>
                  <a:pt x="0" y="208"/>
                </a:cubicBezTo>
                <a:cubicBezTo>
                  <a:pt x="0" y="477"/>
                  <a:pt x="70" y="730"/>
                  <a:pt x="198" y="922"/>
                </a:cubicBezTo>
                <a:cubicBezTo>
                  <a:pt x="324" y="1112"/>
                  <a:pt x="492" y="1220"/>
                  <a:pt x="673" y="1231"/>
                </a:cubicBezTo>
                <a:cubicBezTo>
                  <a:pt x="715" y="1276"/>
                  <a:pt x="758" y="1312"/>
                  <a:pt x="803" y="1340"/>
                </a:cubicBezTo>
                <a:cubicBezTo>
                  <a:pt x="803" y="1607"/>
                  <a:pt x="803" y="1607"/>
                  <a:pt x="803" y="1607"/>
                </a:cubicBezTo>
                <a:cubicBezTo>
                  <a:pt x="703" y="1607"/>
                  <a:pt x="703" y="1607"/>
                  <a:pt x="703" y="1607"/>
                </a:cubicBezTo>
                <a:cubicBezTo>
                  <a:pt x="581" y="1607"/>
                  <a:pt x="482" y="1706"/>
                  <a:pt x="482" y="1827"/>
                </a:cubicBezTo>
                <a:cubicBezTo>
                  <a:pt x="482" y="1928"/>
                  <a:pt x="482" y="1928"/>
                  <a:pt x="482" y="1928"/>
                </a:cubicBezTo>
                <a:cubicBezTo>
                  <a:pt x="478" y="1928"/>
                  <a:pt x="478" y="1928"/>
                  <a:pt x="478" y="1928"/>
                </a:cubicBezTo>
                <a:cubicBezTo>
                  <a:pt x="445" y="1928"/>
                  <a:pt x="418" y="1955"/>
                  <a:pt x="418" y="1988"/>
                </a:cubicBezTo>
                <a:cubicBezTo>
                  <a:pt x="418" y="2021"/>
                  <a:pt x="445" y="2048"/>
                  <a:pt x="478" y="2048"/>
                </a:cubicBezTo>
                <a:cubicBezTo>
                  <a:pt x="1570" y="2048"/>
                  <a:pt x="1570" y="2048"/>
                  <a:pt x="1570" y="2048"/>
                </a:cubicBezTo>
                <a:cubicBezTo>
                  <a:pt x="1603" y="2048"/>
                  <a:pt x="1630" y="2021"/>
                  <a:pt x="1630" y="1988"/>
                </a:cubicBezTo>
                <a:cubicBezTo>
                  <a:pt x="1630" y="1955"/>
                  <a:pt x="1603" y="1928"/>
                  <a:pt x="1570" y="1928"/>
                </a:cubicBezTo>
                <a:cubicBezTo>
                  <a:pt x="1566" y="1928"/>
                  <a:pt x="1566" y="1928"/>
                  <a:pt x="1566" y="1928"/>
                </a:cubicBezTo>
                <a:cubicBezTo>
                  <a:pt x="1566" y="1827"/>
                  <a:pt x="1566" y="1827"/>
                  <a:pt x="1566" y="1827"/>
                </a:cubicBezTo>
                <a:cubicBezTo>
                  <a:pt x="1566" y="1706"/>
                  <a:pt x="1467" y="1607"/>
                  <a:pt x="1345" y="1607"/>
                </a:cubicBezTo>
                <a:cubicBezTo>
                  <a:pt x="1245" y="1607"/>
                  <a:pt x="1245" y="1607"/>
                  <a:pt x="1245" y="1607"/>
                </a:cubicBezTo>
                <a:cubicBezTo>
                  <a:pt x="1245" y="1340"/>
                  <a:pt x="1245" y="1340"/>
                  <a:pt x="1245" y="1340"/>
                </a:cubicBezTo>
                <a:cubicBezTo>
                  <a:pt x="1290" y="1312"/>
                  <a:pt x="1333" y="1276"/>
                  <a:pt x="1375" y="1231"/>
                </a:cubicBezTo>
                <a:cubicBezTo>
                  <a:pt x="1556" y="1220"/>
                  <a:pt x="1724" y="1112"/>
                  <a:pt x="1850" y="922"/>
                </a:cubicBezTo>
                <a:cubicBezTo>
                  <a:pt x="1978" y="730"/>
                  <a:pt x="2048" y="477"/>
                  <a:pt x="2048" y="208"/>
                </a:cubicBezTo>
                <a:cubicBezTo>
                  <a:pt x="2048" y="175"/>
                  <a:pt x="2021" y="148"/>
                  <a:pt x="1988" y="148"/>
                </a:cubicBezTo>
                <a:close/>
                <a:moveTo>
                  <a:pt x="298" y="856"/>
                </a:moveTo>
                <a:cubicBezTo>
                  <a:pt x="193" y="697"/>
                  <a:pt x="131" y="491"/>
                  <a:pt x="121" y="268"/>
                </a:cubicBezTo>
                <a:cubicBezTo>
                  <a:pt x="330" y="268"/>
                  <a:pt x="330" y="268"/>
                  <a:pt x="330" y="268"/>
                </a:cubicBezTo>
                <a:cubicBezTo>
                  <a:pt x="351" y="542"/>
                  <a:pt x="415" y="795"/>
                  <a:pt x="516" y="996"/>
                </a:cubicBezTo>
                <a:cubicBezTo>
                  <a:pt x="532" y="1028"/>
                  <a:pt x="549" y="1058"/>
                  <a:pt x="566" y="1086"/>
                </a:cubicBezTo>
                <a:cubicBezTo>
                  <a:pt x="466" y="1049"/>
                  <a:pt x="374" y="970"/>
                  <a:pt x="298" y="856"/>
                </a:cubicBezTo>
                <a:close/>
                <a:moveTo>
                  <a:pt x="1446" y="1827"/>
                </a:moveTo>
                <a:cubicBezTo>
                  <a:pt x="1446" y="1928"/>
                  <a:pt x="1446" y="1928"/>
                  <a:pt x="1446" y="1928"/>
                </a:cubicBezTo>
                <a:cubicBezTo>
                  <a:pt x="602" y="1928"/>
                  <a:pt x="602" y="1928"/>
                  <a:pt x="602" y="1928"/>
                </a:cubicBezTo>
                <a:cubicBezTo>
                  <a:pt x="602" y="1827"/>
                  <a:pt x="602" y="1827"/>
                  <a:pt x="602" y="1827"/>
                </a:cubicBezTo>
                <a:cubicBezTo>
                  <a:pt x="602" y="1772"/>
                  <a:pt x="647" y="1727"/>
                  <a:pt x="703" y="1727"/>
                </a:cubicBezTo>
                <a:cubicBezTo>
                  <a:pt x="1345" y="1727"/>
                  <a:pt x="1345" y="1727"/>
                  <a:pt x="1345" y="1727"/>
                </a:cubicBezTo>
                <a:cubicBezTo>
                  <a:pt x="1401" y="1727"/>
                  <a:pt x="1446" y="1772"/>
                  <a:pt x="1446" y="1827"/>
                </a:cubicBezTo>
                <a:close/>
                <a:moveTo>
                  <a:pt x="1125" y="1607"/>
                </a:moveTo>
                <a:cubicBezTo>
                  <a:pt x="923" y="1607"/>
                  <a:pt x="923" y="1607"/>
                  <a:pt x="923" y="1607"/>
                </a:cubicBezTo>
                <a:cubicBezTo>
                  <a:pt x="923" y="1392"/>
                  <a:pt x="923" y="1392"/>
                  <a:pt x="923" y="1392"/>
                </a:cubicBezTo>
                <a:cubicBezTo>
                  <a:pt x="956" y="1401"/>
                  <a:pt x="990" y="1405"/>
                  <a:pt x="1024" y="1405"/>
                </a:cubicBezTo>
                <a:cubicBezTo>
                  <a:pt x="1058" y="1405"/>
                  <a:pt x="1092" y="1401"/>
                  <a:pt x="1125" y="1392"/>
                </a:cubicBezTo>
                <a:lnTo>
                  <a:pt x="1125" y="1607"/>
                </a:lnTo>
                <a:close/>
                <a:moveTo>
                  <a:pt x="1162" y="1249"/>
                </a:moveTo>
                <a:cubicBezTo>
                  <a:pt x="1159" y="1250"/>
                  <a:pt x="1157" y="1252"/>
                  <a:pt x="1154" y="1253"/>
                </a:cubicBezTo>
                <a:cubicBezTo>
                  <a:pt x="1112" y="1274"/>
                  <a:pt x="1068" y="1285"/>
                  <a:pt x="1024" y="1285"/>
                </a:cubicBezTo>
                <a:cubicBezTo>
                  <a:pt x="980" y="1285"/>
                  <a:pt x="936" y="1274"/>
                  <a:pt x="894" y="1253"/>
                </a:cubicBezTo>
                <a:cubicBezTo>
                  <a:pt x="891" y="1252"/>
                  <a:pt x="889" y="1250"/>
                  <a:pt x="886" y="1249"/>
                </a:cubicBezTo>
                <a:cubicBezTo>
                  <a:pt x="839" y="1224"/>
                  <a:pt x="794" y="1187"/>
                  <a:pt x="751" y="1138"/>
                </a:cubicBezTo>
                <a:cubicBezTo>
                  <a:pt x="748" y="1134"/>
                  <a:pt x="746" y="1131"/>
                  <a:pt x="743" y="1129"/>
                </a:cubicBezTo>
                <a:cubicBezTo>
                  <a:pt x="700" y="1078"/>
                  <a:pt x="660" y="1015"/>
                  <a:pt x="623" y="942"/>
                </a:cubicBezTo>
                <a:cubicBezTo>
                  <a:pt x="513" y="722"/>
                  <a:pt x="449" y="432"/>
                  <a:pt x="442" y="120"/>
                </a:cubicBezTo>
                <a:cubicBezTo>
                  <a:pt x="1606" y="120"/>
                  <a:pt x="1606" y="120"/>
                  <a:pt x="1606" y="120"/>
                </a:cubicBezTo>
                <a:cubicBezTo>
                  <a:pt x="1599" y="432"/>
                  <a:pt x="1535" y="722"/>
                  <a:pt x="1425" y="942"/>
                </a:cubicBezTo>
                <a:cubicBezTo>
                  <a:pt x="1388" y="1015"/>
                  <a:pt x="1348" y="1078"/>
                  <a:pt x="1305" y="1129"/>
                </a:cubicBezTo>
                <a:cubicBezTo>
                  <a:pt x="1302" y="1131"/>
                  <a:pt x="1300" y="1134"/>
                  <a:pt x="1297" y="1138"/>
                </a:cubicBezTo>
                <a:cubicBezTo>
                  <a:pt x="1254" y="1187"/>
                  <a:pt x="1209" y="1224"/>
                  <a:pt x="1162" y="1249"/>
                </a:cubicBezTo>
                <a:close/>
                <a:moveTo>
                  <a:pt x="1750" y="856"/>
                </a:moveTo>
                <a:cubicBezTo>
                  <a:pt x="1674" y="970"/>
                  <a:pt x="1582" y="1049"/>
                  <a:pt x="1482" y="1086"/>
                </a:cubicBezTo>
                <a:cubicBezTo>
                  <a:pt x="1499" y="1058"/>
                  <a:pt x="1516" y="1028"/>
                  <a:pt x="1532" y="996"/>
                </a:cubicBezTo>
                <a:cubicBezTo>
                  <a:pt x="1633" y="795"/>
                  <a:pt x="1697" y="542"/>
                  <a:pt x="1718" y="268"/>
                </a:cubicBezTo>
                <a:cubicBezTo>
                  <a:pt x="1927" y="268"/>
                  <a:pt x="1927" y="268"/>
                  <a:pt x="1927" y="268"/>
                </a:cubicBezTo>
                <a:cubicBezTo>
                  <a:pt x="1917" y="491"/>
                  <a:pt x="1855" y="697"/>
                  <a:pt x="1750" y="856"/>
                </a:cubicBezTo>
                <a:close/>
                <a:moveTo>
                  <a:pt x="1750" y="856"/>
                </a:moveTo>
                <a:cubicBezTo>
                  <a:pt x="1750" y="856"/>
                  <a:pt x="1750" y="856"/>
                  <a:pt x="1750" y="85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CF2E741-89DD-47ED-86D0-E6DEC12B652D}"/>
              </a:ext>
            </a:extLst>
          </p:cNvPr>
          <p:cNvSpPr/>
          <p:nvPr/>
        </p:nvSpPr>
        <p:spPr>
          <a:xfrm>
            <a:off x="8555438" y="3451771"/>
            <a:ext cx="578945" cy="578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8912CEDE-EACC-46CA-A3A2-4DFC459C693A}"/>
              </a:ext>
            </a:extLst>
          </p:cNvPr>
          <p:cNvSpPr>
            <a:spLocks/>
          </p:cNvSpPr>
          <p:nvPr/>
        </p:nvSpPr>
        <p:spPr bwMode="auto">
          <a:xfrm>
            <a:off x="8704496" y="3609276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30BA7D6-77A7-433C-8520-8F9960FB4761}"/>
              </a:ext>
            </a:extLst>
          </p:cNvPr>
          <p:cNvSpPr/>
          <p:nvPr/>
        </p:nvSpPr>
        <p:spPr>
          <a:xfrm>
            <a:off x="8555438" y="2603168"/>
            <a:ext cx="578945" cy="578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E8314F1F-1CE3-4DB9-9F44-8F10E0B27D67}"/>
              </a:ext>
            </a:extLst>
          </p:cNvPr>
          <p:cNvSpPr>
            <a:spLocks/>
          </p:cNvSpPr>
          <p:nvPr/>
        </p:nvSpPr>
        <p:spPr bwMode="auto">
          <a:xfrm>
            <a:off x="8704496" y="2760672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2EE221B-211A-428B-B4B4-78D83BF3DB1E}"/>
              </a:ext>
            </a:extLst>
          </p:cNvPr>
          <p:cNvSpPr/>
          <p:nvPr/>
        </p:nvSpPr>
        <p:spPr>
          <a:xfrm>
            <a:off x="8555438" y="4296527"/>
            <a:ext cx="578945" cy="578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1B20A7E0-DC59-4630-8B19-08D693F8E07B}"/>
              </a:ext>
            </a:extLst>
          </p:cNvPr>
          <p:cNvSpPr>
            <a:spLocks/>
          </p:cNvSpPr>
          <p:nvPr/>
        </p:nvSpPr>
        <p:spPr bwMode="auto">
          <a:xfrm>
            <a:off x="8704496" y="4454031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98C6F68-FAEE-4BE7-85E7-A067AC79A16D}"/>
              </a:ext>
            </a:extLst>
          </p:cNvPr>
          <p:cNvSpPr/>
          <p:nvPr/>
        </p:nvSpPr>
        <p:spPr>
          <a:xfrm>
            <a:off x="8555438" y="5143339"/>
            <a:ext cx="578945" cy="578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8DB8A263-3CE4-4418-B70E-18065004C7A0}"/>
              </a:ext>
            </a:extLst>
          </p:cNvPr>
          <p:cNvSpPr>
            <a:spLocks/>
          </p:cNvSpPr>
          <p:nvPr/>
        </p:nvSpPr>
        <p:spPr bwMode="auto">
          <a:xfrm>
            <a:off x="8704496" y="5300844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725507E-8A6A-490A-8A0B-B449A77E418A}"/>
              </a:ext>
            </a:extLst>
          </p:cNvPr>
          <p:cNvSpPr/>
          <p:nvPr/>
        </p:nvSpPr>
        <p:spPr>
          <a:xfrm>
            <a:off x="9300435" y="3496658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8A39588-3DC4-4EEA-939D-84B08793003F}"/>
              </a:ext>
            </a:extLst>
          </p:cNvPr>
          <p:cNvSpPr/>
          <p:nvPr/>
        </p:nvSpPr>
        <p:spPr>
          <a:xfrm>
            <a:off x="9300435" y="2656557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AF3A09A-C3BA-486B-8C9D-42E32176A2EE}"/>
              </a:ext>
            </a:extLst>
          </p:cNvPr>
          <p:cNvSpPr/>
          <p:nvPr/>
        </p:nvSpPr>
        <p:spPr>
          <a:xfrm>
            <a:off x="9300435" y="4336760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EB1A2E6-9D03-47C9-9526-3B7D54DA925D}"/>
              </a:ext>
            </a:extLst>
          </p:cNvPr>
          <p:cNvSpPr/>
          <p:nvPr/>
        </p:nvSpPr>
        <p:spPr>
          <a:xfrm>
            <a:off x="9300435" y="5176863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0A4C2F7-A19E-424D-AF46-1133CF9E1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4-Item Checklist Slide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F36ABD-B11B-44C6-8277-02BB059643F2}"/>
              </a:ext>
            </a:extLst>
          </p:cNvPr>
          <p:cNvSpPr txBox="1"/>
          <p:nvPr/>
        </p:nvSpPr>
        <p:spPr>
          <a:xfrm>
            <a:off x="2665398" y="276791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4AA5F5-C8FD-4B32-91AB-86D4EBD47962}"/>
              </a:ext>
            </a:extLst>
          </p:cNvPr>
          <p:cNvSpPr txBox="1"/>
          <p:nvPr/>
        </p:nvSpPr>
        <p:spPr>
          <a:xfrm>
            <a:off x="2665398" y="361287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0C6A5C7-75F4-46CD-8517-EACEF65B9D0E}"/>
              </a:ext>
            </a:extLst>
          </p:cNvPr>
          <p:cNvSpPr txBox="1"/>
          <p:nvPr/>
        </p:nvSpPr>
        <p:spPr>
          <a:xfrm>
            <a:off x="2665398" y="445783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Item 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8073D60-2FEB-4A1A-A090-70D1E83F4533}"/>
              </a:ext>
            </a:extLst>
          </p:cNvPr>
          <p:cNvSpPr txBox="1"/>
          <p:nvPr/>
        </p:nvSpPr>
        <p:spPr>
          <a:xfrm>
            <a:off x="2665398" y="530279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4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B4DDCE9-5DBB-43E2-A1DF-B06051B5F225}"/>
              </a:ext>
            </a:extLst>
          </p:cNvPr>
          <p:cNvSpPr/>
          <p:nvPr/>
        </p:nvSpPr>
        <p:spPr>
          <a:xfrm>
            <a:off x="544877" y="6377017"/>
            <a:ext cx="5106022" cy="18022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3F456E0-A73D-4B4D-A4E6-2A3FB64B8C9F}"/>
              </a:ext>
            </a:extLst>
          </p:cNvPr>
          <p:cNvGrpSpPr/>
          <p:nvPr/>
        </p:nvGrpSpPr>
        <p:grpSpPr>
          <a:xfrm>
            <a:off x="1293670" y="1795952"/>
            <a:ext cx="3608437" cy="4625748"/>
            <a:chOff x="2942829" y="1167968"/>
            <a:chExt cx="4647195" cy="5973212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7ABFDF6F-F1BC-4656-836E-FD7EC5DEFF3D}"/>
                </a:ext>
              </a:extLst>
            </p:cNvPr>
            <p:cNvSpPr/>
            <p:nvPr/>
          </p:nvSpPr>
          <p:spPr>
            <a:xfrm>
              <a:off x="2942829" y="1167968"/>
              <a:ext cx="4647195" cy="5973212"/>
            </a:xfrm>
            <a:prstGeom prst="roundRect">
              <a:avLst>
                <a:gd name="adj" fmla="val 420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2BE1F9A3-E3F6-42C1-93B8-0028303DDCB4}"/>
                </a:ext>
              </a:extLst>
            </p:cNvPr>
            <p:cNvSpPr/>
            <p:nvPr/>
          </p:nvSpPr>
          <p:spPr>
            <a:xfrm>
              <a:off x="3285560" y="1502989"/>
              <a:ext cx="3961731" cy="5249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E88BC052-8544-4E47-8F70-DB9E10864A28}"/>
              </a:ext>
            </a:extLst>
          </p:cNvPr>
          <p:cNvSpPr/>
          <p:nvPr/>
        </p:nvSpPr>
        <p:spPr>
          <a:xfrm>
            <a:off x="1920800" y="3475405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3FFB74-6381-488A-94D4-052787A42E8F}"/>
              </a:ext>
            </a:extLst>
          </p:cNvPr>
          <p:cNvGrpSpPr/>
          <p:nvPr/>
        </p:nvGrpSpPr>
        <p:grpSpPr>
          <a:xfrm>
            <a:off x="2057304" y="3632223"/>
            <a:ext cx="239735" cy="203407"/>
            <a:chOff x="3013076" y="3852863"/>
            <a:chExt cx="2168525" cy="1839912"/>
          </a:xfrm>
          <a:solidFill>
            <a:schemeClr val="bg1"/>
          </a:solidFill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1DC024D1-53BE-444B-AAAF-A0A241E211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3076" y="3852863"/>
              <a:ext cx="2168525" cy="1839912"/>
            </a:xfrm>
            <a:custGeom>
              <a:avLst/>
              <a:gdLst>
                <a:gd name="T0" fmla="*/ 951 w 1536"/>
                <a:gd name="T1" fmla="*/ 0 h 1302"/>
                <a:gd name="T2" fmla="*/ 901 w 1536"/>
                <a:gd name="T3" fmla="*/ 200 h 1302"/>
                <a:gd name="T4" fmla="*/ 0 w 1536"/>
                <a:gd name="T5" fmla="*/ 351 h 1302"/>
                <a:gd name="T6" fmla="*/ 150 w 1536"/>
                <a:gd name="T7" fmla="*/ 1102 h 1302"/>
                <a:gd name="T8" fmla="*/ 400 w 1536"/>
                <a:gd name="T9" fmla="*/ 1202 h 1302"/>
                <a:gd name="T10" fmla="*/ 300 w 1536"/>
                <a:gd name="T11" fmla="*/ 1252 h 1302"/>
                <a:gd name="T12" fmla="*/ 751 w 1536"/>
                <a:gd name="T13" fmla="*/ 1302 h 1302"/>
                <a:gd name="T14" fmla="*/ 751 w 1536"/>
                <a:gd name="T15" fmla="*/ 1202 h 1302"/>
                <a:gd name="T16" fmla="*/ 701 w 1536"/>
                <a:gd name="T17" fmla="*/ 1102 h 1302"/>
                <a:gd name="T18" fmla="*/ 901 w 1536"/>
                <a:gd name="T19" fmla="*/ 1252 h 1302"/>
                <a:gd name="T20" fmla="*/ 1485 w 1536"/>
                <a:gd name="T21" fmla="*/ 1302 h 1302"/>
                <a:gd name="T22" fmla="*/ 1536 w 1536"/>
                <a:gd name="T23" fmla="*/ 50 h 1302"/>
                <a:gd name="T24" fmla="*/ 601 w 1536"/>
                <a:gd name="T25" fmla="*/ 1202 h 1302"/>
                <a:gd name="T26" fmla="*/ 500 w 1536"/>
                <a:gd name="T27" fmla="*/ 1102 h 1302"/>
                <a:gd name="T28" fmla="*/ 601 w 1536"/>
                <a:gd name="T29" fmla="*/ 1202 h 1302"/>
                <a:gd name="T30" fmla="*/ 150 w 1536"/>
                <a:gd name="T31" fmla="*/ 1002 h 1302"/>
                <a:gd name="T32" fmla="*/ 100 w 1536"/>
                <a:gd name="T33" fmla="*/ 351 h 1302"/>
                <a:gd name="T34" fmla="*/ 951 w 1536"/>
                <a:gd name="T35" fmla="*/ 301 h 1302"/>
                <a:gd name="T36" fmla="*/ 1001 w 1536"/>
                <a:gd name="T37" fmla="*/ 952 h 1302"/>
                <a:gd name="T38" fmla="*/ 1435 w 1536"/>
                <a:gd name="T39" fmla="*/ 1202 h 1302"/>
                <a:gd name="T40" fmla="*/ 1001 w 1536"/>
                <a:gd name="T41" fmla="*/ 1093 h 1302"/>
                <a:gd name="T42" fmla="*/ 1101 w 1536"/>
                <a:gd name="T43" fmla="*/ 701 h 1302"/>
                <a:gd name="T44" fmla="*/ 1335 w 1536"/>
                <a:gd name="T45" fmla="*/ 651 h 1302"/>
                <a:gd name="T46" fmla="*/ 1101 w 1536"/>
                <a:gd name="T47" fmla="*/ 601 h 1302"/>
                <a:gd name="T48" fmla="*/ 1285 w 1536"/>
                <a:gd name="T49" fmla="*/ 501 h 1302"/>
                <a:gd name="T50" fmla="*/ 1285 w 1536"/>
                <a:gd name="T51" fmla="*/ 401 h 1302"/>
                <a:gd name="T52" fmla="*/ 1101 w 1536"/>
                <a:gd name="T53" fmla="*/ 351 h 1302"/>
                <a:gd name="T54" fmla="*/ 1285 w 1536"/>
                <a:gd name="T55" fmla="*/ 301 h 1302"/>
                <a:gd name="T56" fmla="*/ 1285 w 1536"/>
                <a:gd name="T57" fmla="*/ 200 h 1302"/>
                <a:gd name="T58" fmla="*/ 1016 w 1536"/>
                <a:gd name="T59" fmla="*/ 215 h 1302"/>
                <a:gd name="T60" fmla="*/ 1001 w 1536"/>
                <a:gd name="T61" fmla="*/ 100 h 1302"/>
                <a:gd name="T62" fmla="*/ 1435 w 1536"/>
                <a:gd name="T63" fmla="*/ 1202 h 1302"/>
                <a:gd name="T64" fmla="*/ 1435 w 1536"/>
                <a:gd name="T65" fmla="*/ 12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36" h="1302">
                  <a:moveTo>
                    <a:pt x="1485" y="0"/>
                  </a:moveTo>
                  <a:cubicBezTo>
                    <a:pt x="951" y="0"/>
                    <a:pt x="951" y="0"/>
                    <a:pt x="951" y="0"/>
                  </a:cubicBezTo>
                  <a:cubicBezTo>
                    <a:pt x="924" y="0"/>
                    <a:pt x="901" y="22"/>
                    <a:pt x="901" y="50"/>
                  </a:cubicBezTo>
                  <a:cubicBezTo>
                    <a:pt x="901" y="200"/>
                    <a:pt x="901" y="200"/>
                    <a:pt x="901" y="200"/>
                  </a:cubicBezTo>
                  <a:cubicBezTo>
                    <a:pt x="150" y="200"/>
                    <a:pt x="150" y="200"/>
                    <a:pt x="150" y="200"/>
                  </a:cubicBezTo>
                  <a:cubicBezTo>
                    <a:pt x="67" y="200"/>
                    <a:pt x="0" y="268"/>
                    <a:pt x="0" y="351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1034"/>
                    <a:pt x="67" y="1102"/>
                    <a:pt x="150" y="1102"/>
                  </a:cubicBezTo>
                  <a:cubicBezTo>
                    <a:pt x="400" y="1102"/>
                    <a:pt x="400" y="1102"/>
                    <a:pt x="400" y="1102"/>
                  </a:cubicBezTo>
                  <a:cubicBezTo>
                    <a:pt x="400" y="1202"/>
                    <a:pt x="400" y="1202"/>
                    <a:pt x="400" y="1202"/>
                  </a:cubicBezTo>
                  <a:cubicBezTo>
                    <a:pt x="350" y="1202"/>
                    <a:pt x="350" y="1202"/>
                    <a:pt x="350" y="1202"/>
                  </a:cubicBezTo>
                  <a:cubicBezTo>
                    <a:pt x="323" y="1202"/>
                    <a:pt x="300" y="1224"/>
                    <a:pt x="300" y="1252"/>
                  </a:cubicBezTo>
                  <a:cubicBezTo>
                    <a:pt x="300" y="1280"/>
                    <a:pt x="323" y="1302"/>
                    <a:pt x="350" y="1302"/>
                  </a:cubicBezTo>
                  <a:cubicBezTo>
                    <a:pt x="393" y="1302"/>
                    <a:pt x="708" y="1302"/>
                    <a:pt x="751" y="1302"/>
                  </a:cubicBezTo>
                  <a:cubicBezTo>
                    <a:pt x="779" y="1302"/>
                    <a:pt x="801" y="1280"/>
                    <a:pt x="801" y="1252"/>
                  </a:cubicBezTo>
                  <a:cubicBezTo>
                    <a:pt x="801" y="1224"/>
                    <a:pt x="779" y="1202"/>
                    <a:pt x="751" y="1202"/>
                  </a:cubicBezTo>
                  <a:cubicBezTo>
                    <a:pt x="701" y="1202"/>
                    <a:pt x="701" y="1202"/>
                    <a:pt x="701" y="1202"/>
                  </a:cubicBezTo>
                  <a:cubicBezTo>
                    <a:pt x="701" y="1102"/>
                    <a:pt x="701" y="1102"/>
                    <a:pt x="701" y="1102"/>
                  </a:cubicBezTo>
                  <a:cubicBezTo>
                    <a:pt x="901" y="1102"/>
                    <a:pt x="901" y="1102"/>
                    <a:pt x="901" y="1102"/>
                  </a:cubicBezTo>
                  <a:cubicBezTo>
                    <a:pt x="901" y="1252"/>
                    <a:pt x="901" y="1252"/>
                    <a:pt x="901" y="1252"/>
                  </a:cubicBezTo>
                  <a:cubicBezTo>
                    <a:pt x="901" y="1280"/>
                    <a:pt x="924" y="1302"/>
                    <a:pt x="951" y="1302"/>
                  </a:cubicBezTo>
                  <a:cubicBezTo>
                    <a:pt x="1485" y="1302"/>
                    <a:pt x="1485" y="1302"/>
                    <a:pt x="1485" y="1302"/>
                  </a:cubicBezTo>
                  <a:cubicBezTo>
                    <a:pt x="1513" y="1302"/>
                    <a:pt x="1536" y="1280"/>
                    <a:pt x="1536" y="1252"/>
                  </a:cubicBezTo>
                  <a:cubicBezTo>
                    <a:pt x="1536" y="50"/>
                    <a:pt x="1536" y="50"/>
                    <a:pt x="1536" y="50"/>
                  </a:cubicBezTo>
                  <a:cubicBezTo>
                    <a:pt x="1536" y="22"/>
                    <a:pt x="1513" y="0"/>
                    <a:pt x="1485" y="0"/>
                  </a:cubicBezTo>
                  <a:close/>
                  <a:moveTo>
                    <a:pt x="601" y="1202"/>
                  </a:moveTo>
                  <a:cubicBezTo>
                    <a:pt x="500" y="1202"/>
                    <a:pt x="500" y="1202"/>
                    <a:pt x="500" y="1202"/>
                  </a:cubicBezTo>
                  <a:cubicBezTo>
                    <a:pt x="500" y="1102"/>
                    <a:pt x="500" y="1102"/>
                    <a:pt x="500" y="1102"/>
                  </a:cubicBezTo>
                  <a:cubicBezTo>
                    <a:pt x="601" y="1102"/>
                    <a:pt x="601" y="1102"/>
                    <a:pt x="601" y="1102"/>
                  </a:cubicBezTo>
                  <a:lnTo>
                    <a:pt x="601" y="1202"/>
                  </a:lnTo>
                  <a:close/>
                  <a:moveTo>
                    <a:pt x="951" y="1002"/>
                  </a:moveTo>
                  <a:cubicBezTo>
                    <a:pt x="150" y="1002"/>
                    <a:pt x="150" y="1002"/>
                    <a:pt x="150" y="1002"/>
                  </a:cubicBezTo>
                  <a:cubicBezTo>
                    <a:pt x="122" y="1002"/>
                    <a:pt x="100" y="979"/>
                    <a:pt x="100" y="952"/>
                  </a:cubicBezTo>
                  <a:cubicBezTo>
                    <a:pt x="100" y="351"/>
                    <a:pt x="100" y="351"/>
                    <a:pt x="100" y="351"/>
                  </a:cubicBezTo>
                  <a:cubicBezTo>
                    <a:pt x="100" y="323"/>
                    <a:pt x="122" y="301"/>
                    <a:pt x="150" y="301"/>
                  </a:cubicBezTo>
                  <a:cubicBezTo>
                    <a:pt x="951" y="301"/>
                    <a:pt x="951" y="301"/>
                    <a:pt x="951" y="301"/>
                  </a:cubicBezTo>
                  <a:cubicBezTo>
                    <a:pt x="979" y="301"/>
                    <a:pt x="1001" y="323"/>
                    <a:pt x="1001" y="351"/>
                  </a:cubicBezTo>
                  <a:cubicBezTo>
                    <a:pt x="1001" y="952"/>
                    <a:pt x="1001" y="952"/>
                    <a:pt x="1001" y="952"/>
                  </a:cubicBezTo>
                  <a:cubicBezTo>
                    <a:pt x="1001" y="979"/>
                    <a:pt x="979" y="1002"/>
                    <a:pt x="951" y="1002"/>
                  </a:cubicBezTo>
                  <a:close/>
                  <a:moveTo>
                    <a:pt x="1435" y="1202"/>
                  </a:moveTo>
                  <a:cubicBezTo>
                    <a:pt x="1001" y="1202"/>
                    <a:pt x="1001" y="1202"/>
                    <a:pt x="1001" y="1202"/>
                  </a:cubicBezTo>
                  <a:cubicBezTo>
                    <a:pt x="1001" y="1093"/>
                    <a:pt x="1001" y="1093"/>
                    <a:pt x="1001" y="1093"/>
                  </a:cubicBezTo>
                  <a:cubicBezTo>
                    <a:pt x="1060" y="1073"/>
                    <a:pt x="1101" y="1017"/>
                    <a:pt x="1101" y="952"/>
                  </a:cubicBezTo>
                  <a:cubicBezTo>
                    <a:pt x="1101" y="701"/>
                    <a:pt x="1101" y="701"/>
                    <a:pt x="1101" y="701"/>
                  </a:cubicBezTo>
                  <a:cubicBezTo>
                    <a:pt x="1285" y="701"/>
                    <a:pt x="1285" y="701"/>
                    <a:pt x="1285" y="701"/>
                  </a:cubicBezTo>
                  <a:cubicBezTo>
                    <a:pt x="1313" y="701"/>
                    <a:pt x="1335" y="679"/>
                    <a:pt x="1335" y="651"/>
                  </a:cubicBezTo>
                  <a:cubicBezTo>
                    <a:pt x="1335" y="623"/>
                    <a:pt x="1313" y="601"/>
                    <a:pt x="1285" y="601"/>
                  </a:cubicBezTo>
                  <a:cubicBezTo>
                    <a:pt x="1101" y="601"/>
                    <a:pt x="1101" y="601"/>
                    <a:pt x="1101" y="601"/>
                  </a:cubicBezTo>
                  <a:cubicBezTo>
                    <a:pt x="1101" y="501"/>
                    <a:pt x="1101" y="501"/>
                    <a:pt x="1101" y="501"/>
                  </a:cubicBezTo>
                  <a:cubicBezTo>
                    <a:pt x="1285" y="501"/>
                    <a:pt x="1285" y="501"/>
                    <a:pt x="1285" y="501"/>
                  </a:cubicBezTo>
                  <a:cubicBezTo>
                    <a:pt x="1313" y="501"/>
                    <a:pt x="1335" y="478"/>
                    <a:pt x="1335" y="451"/>
                  </a:cubicBezTo>
                  <a:cubicBezTo>
                    <a:pt x="1335" y="423"/>
                    <a:pt x="1313" y="401"/>
                    <a:pt x="1285" y="401"/>
                  </a:cubicBezTo>
                  <a:cubicBezTo>
                    <a:pt x="1101" y="401"/>
                    <a:pt x="1101" y="401"/>
                    <a:pt x="1101" y="401"/>
                  </a:cubicBezTo>
                  <a:cubicBezTo>
                    <a:pt x="1101" y="351"/>
                    <a:pt x="1101" y="351"/>
                    <a:pt x="1101" y="351"/>
                  </a:cubicBezTo>
                  <a:cubicBezTo>
                    <a:pt x="1101" y="333"/>
                    <a:pt x="1098" y="316"/>
                    <a:pt x="1093" y="301"/>
                  </a:cubicBezTo>
                  <a:cubicBezTo>
                    <a:pt x="1285" y="301"/>
                    <a:pt x="1285" y="301"/>
                    <a:pt x="1285" y="301"/>
                  </a:cubicBezTo>
                  <a:cubicBezTo>
                    <a:pt x="1313" y="301"/>
                    <a:pt x="1335" y="278"/>
                    <a:pt x="1335" y="250"/>
                  </a:cubicBezTo>
                  <a:cubicBezTo>
                    <a:pt x="1335" y="223"/>
                    <a:pt x="1313" y="200"/>
                    <a:pt x="1285" y="200"/>
                  </a:cubicBezTo>
                  <a:cubicBezTo>
                    <a:pt x="1051" y="200"/>
                    <a:pt x="1051" y="200"/>
                    <a:pt x="1051" y="200"/>
                  </a:cubicBezTo>
                  <a:cubicBezTo>
                    <a:pt x="1038" y="200"/>
                    <a:pt x="1025" y="206"/>
                    <a:pt x="1016" y="215"/>
                  </a:cubicBezTo>
                  <a:cubicBezTo>
                    <a:pt x="1011" y="213"/>
                    <a:pt x="1006" y="211"/>
                    <a:pt x="1001" y="209"/>
                  </a:cubicBezTo>
                  <a:cubicBezTo>
                    <a:pt x="1001" y="100"/>
                    <a:pt x="1001" y="100"/>
                    <a:pt x="1001" y="100"/>
                  </a:cubicBezTo>
                  <a:cubicBezTo>
                    <a:pt x="1435" y="100"/>
                    <a:pt x="1435" y="100"/>
                    <a:pt x="1435" y="100"/>
                  </a:cubicBezTo>
                  <a:lnTo>
                    <a:pt x="1435" y="1202"/>
                  </a:lnTo>
                  <a:close/>
                  <a:moveTo>
                    <a:pt x="1435" y="1202"/>
                  </a:moveTo>
                  <a:cubicBezTo>
                    <a:pt x="1435" y="1202"/>
                    <a:pt x="1435" y="1202"/>
                    <a:pt x="1435" y="1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964E5383-2367-4B78-B2FC-FDF8FD275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1" y="4984750"/>
              <a:ext cx="141288" cy="142875"/>
            </a:xfrm>
            <a:custGeom>
              <a:avLst/>
              <a:gdLst>
                <a:gd name="T0" fmla="*/ 100 w 100"/>
                <a:gd name="T1" fmla="*/ 50 h 101"/>
                <a:gd name="T2" fmla="*/ 50 w 100"/>
                <a:gd name="T3" fmla="*/ 101 h 101"/>
                <a:gd name="T4" fmla="*/ 0 w 100"/>
                <a:gd name="T5" fmla="*/ 50 h 101"/>
                <a:gd name="T6" fmla="*/ 50 w 100"/>
                <a:gd name="T7" fmla="*/ 0 h 101"/>
                <a:gd name="T8" fmla="*/ 100 w 100"/>
                <a:gd name="T9" fmla="*/ 50 h 101"/>
                <a:gd name="T10" fmla="*/ 100 w 100"/>
                <a:gd name="T11" fmla="*/ 50 h 101"/>
                <a:gd name="T12" fmla="*/ 100 w 100"/>
                <a:gd name="T1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1">
                  <a:moveTo>
                    <a:pt x="100" y="50"/>
                  </a:moveTo>
                  <a:cubicBezTo>
                    <a:pt x="100" y="78"/>
                    <a:pt x="78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0" y="23"/>
                    <a:pt x="100" y="50"/>
                  </a:cubicBezTo>
                  <a:close/>
                  <a:moveTo>
                    <a:pt x="100" y="50"/>
                  </a:moveTo>
                  <a:cubicBezTo>
                    <a:pt x="100" y="50"/>
                    <a:pt x="100" y="50"/>
                    <a:pt x="100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34F369F3-5973-442F-A098-019E3CD85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6151" y="5268913"/>
              <a:ext cx="141288" cy="141287"/>
            </a:xfrm>
            <a:custGeom>
              <a:avLst/>
              <a:gdLst>
                <a:gd name="T0" fmla="*/ 100 w 100"/>
                <a:gd name="T1" fmla="*/ 50 h 100"/>
                <a:gd name="T2" fmla="*/ 50 w 100"/>
                <a:gd name="T3" fmla="*/ 100 h 100"/>
                <a:gd name="T4" fmla="*/ 0 w 100"/>
                <a:gd name="T5" fmla="*/ 50 h 100"/>
                <a:gd name="T6" fmla="*/ 50 w 100"/>
                <a:gd name="T7" fmla="*/ 0 h 100"/>
                <a:gd name="T8" fmla="*/ 100 w 100"/>
                <a:gd name="T9" fmla="*/ 50 h 100"/>
                <a:gd name="T10" fmla="*/ 100 w 100"/>
                <a:gd name="T11" fmla="*/ 50 h 100"/>
                <a:gd name="T12" fmla="*/ 100 w 100"/>
                <a:gd name="T13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0">
                  <a:moveTo>
                    <a:pt x="100" y="50"/>
                  </a:moveTo>
                  <a:cubicBezTo>
                    <a:pt x="100" y="77"/>
                    <a:pt x="78" y="100"/>
                    <a:pt x="50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lose/>
                  <a:moveTo>
                    <a:pt x="100" y="50"/>
                  </a:moveTo>
                  <a:cubicBezTo>
                    <a:pt x="100" y="50"/>
                    <a:pt x="100" y="50"/>
                    <a:pt x="100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38F36AAB-10FB-43F3-A6DE-B63ABA3C6C24}"/>
              </a:ext>
            </a:extLst>
          </p:cNvPr>
          <p:cNvSpPr/>
          <p:nvPr/>
        </p:nvSpPr>
        <p:spPr>
          <a:xfrm>
            <a:off x="1920800" y="2630445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Freeform 11">
            <a:extLst>
              <a:ext uri="{FF2B5EF4-FFF2-40B4-BE49-F238E27FC236}">
                <a16:creationId xmlns:a16="http://schemas.microsoft.com/office/drawing/2014/main" id="{21EDDAD7-1546-4C55-B64E-3BA8281B38BD}"/>
              </a:ext>
            </a:extLst>
          </p:cNvPr>
          <p:cNvSpPr>
            <a:spLocks noEditPoints="1"/>
          </p:cNvSpPr>
          <p:nvPr/>
        </p:nvSpPr>
        <p:spPr bwMode="auto">
          <a:xfrm>
            <a:off x="2068050" y="2781855"/>
            <a:ext cx="237308" cy="208620"/>
          </a:xfrm>
          <a:custGeom>
            <a:avLst/>
            <a:gdLst>
              <a:gd name="T0" fmla="*/ 1491 w 1536"/>
              <a:gd name="T1" fmla="*/ 180 h 1350"/>
              <a:gd name="T2" fmla="*/ 1491 w 1536"/>
              <a:gd name="T3" fmla="*/ 180 h 1350"/>
              <a:gd name="T4" fmla="*/ 1083 w 1536"/>
              <a:gd name="T5" fmla="*/ 180 h 1350"/>
              <a:gd name="T6" fmla="*/ 1083 w 1536"/>
              <a:gd name="T7" fmla="*/ 135 h 1350"/>
              <a:gd name="T8" fmla="*/ 948 w 1536"/>
              <a:gd name="T9" fmla="*/ 0 h 1350"/>
              <a:gd name="T10" fmla="*/ 588 w 1536"/>
              <a:gd name="T11" fmla="*/ 0 h 1350"/>
              <a:gd name="T12" fmla="*/ 453 w 1536"/>
              <a:gd name="T13" fmla="*/ 135 h 1350"/>
              <a:gd name="T14" fmla="*/ 453 w 1536"/>
              <a:gd name="T15" fmla="*/ 180 h 1350"/>
              <a:gd name="T16" fmla="*/ 45 w 1536"/>
              <a:gd name="T17" fmla="*/ 180 h 1350"/>
              <a:gd name="T18" fmla="*/ 0 w 1536"/>
              <a:gd name="T19" fmla="*/ 225 h 1350"/>
              <a:gd name="T20" fmla="*/ 0 w 1536"/>
              <a:gd name="T21" fmla="*/ 1215 h 1350"/>
              <a:gd name="T22" fmla="*/ 135 w 1536"/>
              <a:gd name="T23" fmla="*/ 1350 h 1350"/>
              <a:gd name="T24" fmla="*/ 1401 w 1536"/>
              <a:gd name="T25" fmla="*/ 1350 h 1350"/>
              <a:gd name="T26" fmla="*/ 1536 w 1536"/>
              <a:gd name="T27" fmla="*/ 1215 h 1350"/>
              <a:gd name="T28" fmla="*/ 1536 w 1536"/>
              <a:gd name="T29" fmla="*/ 226 h 1350"/>
              <a:gd name="T30" fmla="*/ 1536 w 1536"/>
              <a:gd name="T31" fmla="*/ 226 h 1350"/>
              <a:gd name="T32" fmla="*/ 1491 w 1536"/>
              <a:gd name="T33" fmla="*/ 180 h 1350"/>
              <a:gd name="T34" fmla="*/ 543 w 1536"/>
              <a:gd name="T35" fmla="*/ 135 h 1350"/>
              <a:gd name="T36" fmla="*/ 588 w 1536"/>
              <a:gd name="T37" fmla="*/ 90 h 1350"/>
              <a:gd name="T38" fmla="*/ 948 w 1536"/>
              <a:gd name="T39" fmla="*/ 90 h 1350"/>
              <a:gd name="T40" fmla="*/ 993 w 1536"/>
              <a:gd name="T41" fmla="*/ 135 h 1350"/>
              <a:gd name="T42" fmla="*/ 993 w 1536"/>
              <a:gd name="T43" fmla="*/ 180 h 1350"/>
              <a:gd name="T44" fmla="*/ 543 w 1536"/>
              <a:gd name="T45" fmla="*/ 180 h 1350"/>
              <a:gd name="T46" fmla="*/ 543 w 1536"/>
              <a:gd name="T47" fmla="*/ 135 h 1350"/>
              <a:gd name="T48" fmla="*/ 1429 w 1536"/>
              <a:gd name="T49" fmla="*/ 270 h 1350"/>
              <a:gd name="T50" fmla="*/ 1289 w 1536"/>
              <a:gd name="T51" fmla="*/ 689 h 1350"/>
              <a:gd name="T52" fmla="*/ 1246 w 1536"/>
              <a:gd name="T53" fmla="*/ 720 h 1350"/>
              <a:gd name="T54" fmla="*/ 993 w 1536"/>
              <a:gd name="T55" fmla="*/ 720 h 1350"/>
              <a:gd name="T56" fmla="*/ 993 w 1536"/>
              <a:gd name="T57" fmla="*/ 675 h 1350"/>
              <a:gd name="T58" fmla="*/ 948 w 1536"/>
              <a:gd name="T59" fmla="*/ 630 h 1350"/>
              <a:gd name="T60" fmla="*/ 588 w 1536"/>
              <a:gd name="T61" fmla="*/ 630 h 1350"/>
              <a:gd name="T62" fmla="*/ 543 w 1536"/>
              <a:gd name="T63" fmla="*/ 675 h 1350"/>
              <a:gd name="T64" fmla="*/ 543 w 1536"/>
              <a:gd name="T65" fmla="*/ 720 h 1350"/>
              <a:gd name="T66" fmla="*/ 290 w 1536"/>
              <a:gd name="T67" fmla="*/ 720 h 1350"/>
              <a:gd name="T68" fmla="*/ 247 w 1536"/>
              <a:gd name="T69" fmla="*/ 689 h 1350"/>
              <a:gd name="T70" fmla="*/ 107 w 1536"/>
              <a:gd name="T71" fmla="*/ 270 h 1350"/>
              <a:gd name="T72" fmla="*/ 1429 w 1536"/>
              <a:gd name="T73" fmla="*/ 270 h 1350"/>
              <a:gd name="T74" fmla="*/ 903 w 1536"/>
              <a:gd name="T75" fmla="*/ 720 h 1350"/>
              <a:gd name="T76" fmla="*/ 903 w 1536"/>
              <a:gd name="T77" fmla="*/ 810 h 1350"/>
              <a:gd name="T78" fmla="*/ 633 w 1536"/>
              <a:gd name="T79" fmla="*/ 810 h 1350"/>
              <a:gd name="T80" fmla="*/ 633 w 1536"/>
              <a:gd name="T81" fmla="*/ 720 h 1350"/>
              <a:gd name="T82" fmla="*/ 903 w 1536"/>
              <a:gd name="T83" fmla="*/ 720 h 1350"/>
              <a:gd name="T84" fmla="*/ 1446 w 1536"/>
              <a:gd name="T85" fmla="*/ 1215 h 1350"/>
              <a:gd name="T86" fmla="*/ 1401 w 1536"/>
              <a:gd name="T87" fmla="*/ 1260 h 1350"/>
              <a:gd name="T88" fmla="*/ 135 w 1536"/>
              <a:gd name="T89" fmla="*/ 1260 h 1350"/>
              <a:gd name="T90" fmla="*/ 90 w 1536"/>
              <a:gd name="T91" fmla="*/ 1215 h 1350"/>
              <a:gd name="T92" fmla="*/ 90 w 1536"/>
              <a:gd name="T93" fmla="*/ 502 h 1350"/>
              <a:gd name="T94" fmla="*/ 162 w 1536"/>
              <a:gd name="T95" fmla="*/ 718 h 1350"/>
              <a:gd name="T96" fmla="*/ 290 w 1536"/>
              <a:gd name="T97" fmla="*/ 810 h 1350"/>
              <a:gd name="T98" fmla="*/ 543 w 1536"/>
              <a:gd name="T99" fmla="*/ 810 h 1350"/>
              <a:gd name="T100" fmla="*/ 543 w 1536"/>
              <a:gd name="T101" fmla="*/ 855 h 1350"/>
              <a:gd name="T102" fmla="*/ 588 w 1536"/>
              <a:gd name="T103" fmla="*/ 900 h 1350"/>
              <a:gd name="T104" fmla="*/ 948 w 1536"/>
              <a:gd name="T105" fmla="*/ 900 h 1350"/>
              <a:gd name="T106" fmla="*/ 993 w 1536"/>
              <a:gd name="T107" fmla="*/ 855 h 1350"/>
              <a:gd name="T108" fmla="*/ 993 w 1536"/>
              <a:gd name="T109" fmla="*/ 810 h 1350"/>
              <a:gd name="T110" fmla="*/ 1246 w 1536"/>
              <a:gd name="T111" fmla="*/ 810 h 1350"/>
              <a:gd name="T112" fmla="*/ 1374 w 1536"/>
              <a:gd name="T113" fmla="*/ 718 h 1350"/>
              <a:gd name="T114" fmla="*/ 1446 w 1536"/>
              <a:gd name="T115" fmla="*/ 502 h 1350"/>
              <a:gd name="T116" fmla="*/ 1446 w 1536"/>
              <a:gd name="T117" fmla="*/ 1215 h 1350"/>
              <a:gd name="T118" fmla="*/ 1446 w 1536"/>
              <a:gd name="T119" fmla="*/ 1215 h 1350"/>
              <a:gd name="T120" fmla="*/ 1446 w 1536"/>
              <a:gd name="T121" fmla="*/ 1215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6" h="1350">
                <a:moveTo>
                  <a:pt x="1491" y="180"/>
                </a:moveTo>
                <a:cubicBezTo>
                  <a:pt x="1491" y="180"/>
                  <a:pt x="1491" y="180"/>
                  <a:pt x="1491" y="180"/>
                </a:cubicBezTo>
                <a:cubicBezTo>
                  <a:pt x="1083" y="180"/>
                  <a:pt x="1083" y="180"/>
                  <a:pt x="1083" y="180"/>
                </a:cubicBezTo>
                <a:cubicBezTo>
                  <a:pt x="1083" y="135"/>
                  <a:pt x="1083" y="135"/>
                  <a:pt x="1083" y="135"/>
                </a:cubicBezTo>
                <a:cubicBezTo>
                  <a:pt x="1083" y="61"/>
                  <a:pt x="1022" y="0"/>
                  <a:pt x="948" y="0"/>
                </a:cubicBezTo>
                <a:cubicBezTo>
                  <a:pt x="588" y="0"/>
                  <a:pt x="588" y="0"/>
                  <a:pt x="588" y="0"/>
                </a:cubicBezTo>
                <a:cubicBezTo>
                  <a:pt x="514" y="0"/>
                  <a:pt x="453" y="61"/>
                  <a:pt x="453" y="135"/>
                </a:cubicBezTo>
                <a:cubicBezTo>
                  <a:pt x="453" y="180"/>
                  <a:pt x="453" y="180"/>
                  <a:pt x="453" y="180"/>
                </a:cubicBezTo>
                <a:cubicBezTo>
                  <a:pt x="45" y="180"/>
                  <a:pt x="45" y="180"/>
                  <a:pt x="45" y="180"/>
                </a:cubicBezTo>
                <a:cubicBezTo>
                  <a:pt x="20" y="180"/>
                  <a:pt x="0" y="201"/>
                  <a:pt x="0" y="225"/>
                </a:cubicBezTo>
                <a:cubicBezTo>
                  <a:pt x="0" y="1215"/>
                  <a:pt x="0" y="1215"/>
                  <a:pt x="0" y="1215"/>
                </a:cubicBezTo>
                <a:cubicBezTo>
                  <a:pt x="0" y="1289"/>
                  <a:pt x="61" y="1350"/>
                  <a:pt x="135" y="1350"/>
                </a:cubicBezTo>
                <a:cubicBezTo>
                  <a:pt x="1401" y="1350"/>
                  <a:pt x="1401" y="1350"/>
                  <a:pt x="1401" y="1350"/>
                </a:cubicBezTo>
                <a:cubicBezTo>
                  <a:pt x="1475" y="1350"/>
                  <a:pt x="1536" y="1289"/>
                  <a:pt x="1536" y="1215"/>
                </a:cubicBezTo>
                <a:cubicBezTo>
                  <a:pt x="1536" y="226"/>
                  <a:pt x="1536" y="226"/>
                  <a:pt x="1536" y="226"/>
                </a:cubicBezTo>
                <a:cubicBezTo>
                  <a:pt x="1536" y="226"/>
                  <a:pt x="1536" y="226"/>
                  <a:pt x="1536" y="226"/>
                </a:cubicBezTo>
                <a:cubicBezTo>
                  <a:pt x="1534" y="196"/>
                  <a:pt x="1516" y="180"/>
                  <a:pt x="1491" y="180"/>
                </a:cubicBezTo>
                <a:close/>
                <a:moveTo>
                  <a:pt x="543" y="135"/>
                </a:moveTo>
                <a:cubicBezTo>
                  <a:pt x="543" y="110"/>
                  <a:pt x="563" y="90"/>
                  <a:pt x="588" y="90"/>
                </a:cubicBezTo>
                <a:cubicBezTo>
                  <a:pt x="948" y="90"/>
                  <a:pt x="948" y="90"/>
                  <a:pt x="948" y="90"/>
                </a:cubicBezTo>
                <a:cubicBezTo>
                  <a:pt x="973" y="90"/>
                  <a:pt x="993" y="110"/>
                  <a:pt x="993" y="135"/>
                </a:cubicBezTo>
                <a:cubicBezTo>
                  <a:pt x="993" y="180"/>
                  <a:pt x="993" y="180"/>
                  <a:pt x="993" y="180"/>
                </a:cubicBezTo>
                <a:cubicBezTo>
                  <a:pt x="543" y="180"/>
                  <a:pt x="543" y="180"/>
                  <a:pt x="543" y="180"/>
                </a:cubicBezTo>
                <a:lnTo>
                  <a:pt x="543" y="135"/>
                </a:lnTo>
                <a:close/>
                <a:moveTo>
                  <a:pt x="1429" y="270"/>
                </a:moveTo>
                <a:cubicBezTo>
                  <a:pt x="1289" y="689"/>
                  <a:pt x="1289" y="689"/>
                  <a:pt x="1289" y="689"/>
                </a:cubicBezTo>
                <a:cubicBezTo>
                  <a:pt x="1283" y="708"/>
                  <a:pt x="1266" y="720"/>
                  <a:pt x="1246" y="720"/>
                </a:cubicBezTo>
                <a:cubicBezTo>
                  <a:pt x="993" y="720"/>
                  <a:pt x="993" y="720"/>
                  <a:pt x="993" y="720"/>
                </a:cubicBezTo>
                <a:cubicBezTo>
                  <a:pt x="993" y="675"/>
                  <a:pt x="993" y="675"/>
                  <a:pt x="993" y="675"/>
                </a:cubicBezTo>
                <a:cubicBezTo>
                  <a:pt x="993" y="650"/>
                  <a:pt x="973" y="630"/>
                  <a:pt x="948" y="630"/>
                </a:cubicBezTo>
                <a:cubicBezTo>
                  <a:pt x="588" y="630"/>
                  <a:pt x="588" y="630"/>
                  <a:pt x="588" y="630"/>
                </a:cubicBezTo>
                <a:cubicBezTo>
                  <a:pt x="563" y="630"/>
                  <a:pt x="543" y="650"/>
                  <a:pt x="543" y="675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290" y="720"/>
                  <a:pt x="290" y="720"/>
                  <a:pt x="290" y="720"/>
                </a:cubicBezTo>
                <a:cubicBezTo>
                  <a:pt x="270" y="720"/>
                  <a:pt x="253" y="708"/>
                  <a:pt x="247" y="689"/>
                </a:cubicBezTo>
                <a:cubicBezTo>
                  <a:pt x="107" y="270"/>
                  <a:pt x="107" y="270"/>
                  <a:pt x="107" y="270"/>
                </a:cubicBezTo>
                <a:lnTo>
                  <a:pt x="1429" y="270"/>
                </a:lnTo>
                <a:close/>
                <a:moveTo>
                  <a:pt x="903" y="720"/>
                </a:moveTo>
                <a:cubicBezTo>
                  <a:pt x="903" y="810"/>
                  <a:pt x="903" y="810"/>
                  <a:pt x="903" y="810"/>
                </a:cubicBezTo>
                <a:cubicBezTo>
                  <a:pt x="633" y="810"/>
                  <a:pt x="633" y="810"/>
                  <a:pt x="633" y="810"/>
                </a:cubicBezTo>
                <a:cubicBezTo>
                  <a:pt x="633" y="720"/>
                  <a:pt x="633" y="720"/>
                  <a:pt x="633" y="720"/>
                </a:cubicBezTo>
                <a:lnTo>
                  <a:pt x="903" y="720"/>
                </a:lnTo>
                <a:close/>
                <a:moveTo>
                  <a:pt x="1446" y="1215"/>
                </a:moveTo>
                <a:cubicBezTo>
                  <a:pt x="1446" y="1240"/>
                  <a:pt x="1426" y="1260"/>
                  <a:pt x="1401" y="1260"/>
                </a:cubicBezTo>
                <a:cubicBezTo>
                  <a:pt x="135" y="1260"/>
                  <a:pt x="135" y="1260"/>
                  <a:pt x="135" y="1260"/>
                </a:cubicBezTo>
                <a:cubicBezTo>
                  <a:pt x="110" y="1260"/>
                  <a:pt x="90" y="1240"/>
                  <a:pt x="90" y="1215"/>
                </a:cubicBezTo>
                <a:cubicBezTo>
                  <a:pt x="90" y="502"/>
                  <a:pt x="90" y="502"/>
                  <a:pt x="90" y="502"/>
                </a:cubicBezTo>
                <a:cubicBezTo>
                  <a:pt x="162" y="718"/>
                  <a:pt x="162" y="718"/>
                  <a:pt x="162" y="718"/>
                </a:cubicBezTo>
                <a:cubicBezTo>
                  <a:pt x="180" y="773"/>
                  <a:pt x="232" y="810"/>
                  <a:pt x="290" y="810"/>
                </a:cubicBezTo>
                <a:cubicBezTo>
                  <a:pt x="543" y="810"/>
                  <a:pt x="543" y="810"/>
                  <a:pt x="543" y="810"/>
                </a:cubicBezTo>
                <a:cubicBezTo>
                  <a:pt x="543" y="855"/>
                  <a:pt x="543" y="855"/>
                  <a:pt x="543" y="855"/>
                </a:cubicBezTo>
                <a:cubicBezTo>
                  <a:pt x="543" y="880"/>
                  <a:pt x="563" y="900"/>
                  <a:pt x="588" y="900"/>
                </a:cubicBezTo>
                <a:cubicBezTo>
                  <a:pt x="948" y="900"/>
                  <a:pt x="948" y="900"/>
                  <a:pt x="948" y="900"/>
                </a:cubicBezTo>
                <a:cubicBezTo>
                  <a:pt x="973" y="900"/>
                  <a:pt x="993" y="880"/>
                  <a:pt x="993" y="855"/>
                </a:cubicBezTo>
                <a:cubicBezTo>
                  <a:pt x="993" y="810"/>
                  <a:pt x="993" y="810"/>
                  <a:pt x="993" y="810"/>
                </a:cubicBezTo>
                <a:cubicBezTo>
                  <a:pt x="1246" y="810"/>
                  <a:pt x="1246" y="810"/>
                  <a:pt x="1246" y="810"/>
                </a:cubicBezTo>
                <a:cubicBezTo>
                  <a:pt x="1304" y="810"/>
                  <a:pt x="1356" y="773"/>
                  <a:pt x="1374" y="718"/>
                </a:cubicBezTo>
                <a:cubicBezTo>
                  <a:pt x="1446" y="502"/>
                  <a:pt x="1446" y="502"/>
                  <a:pt x="1446" y="502"/>
                </a:cubicBezTo>
                <a:lnTo>
                  <a:pt x="1446" y="1215"/>
                </a:lnTo>
                <a:close/>
                <a:moveTo>
                  <a:pt x="1446" y="1215"/>
                </a:moveTo>
                <a:cubicBezTo>
                  <a:pt x="1446" y="1215"/>
                  <a:pt x="1446" y="1215"/>
                  <a:pt x="1446" y="121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E57625F-D7F3-4873-9A98-ED07891A5ABF}"/>
              </a:ext>
            </a:extLst>
          </p:cNvPr>
          <p:cNvSpPr/>
          <p:nvPr/>
        </p:nvSpPr>
        <p:spPr>
          <a:xfrm>
            <a:off x="1920800" y="4320365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C184D57-1614-400C-B09C-493BD87262A8}"/>
              </a:ext>
            </a:extLst>
          </p:cNvPr>
          <p:cNvGrpSpPr/>
          <p:nvPr/>
        </p:nvGrpSpPr>
        <p:grpSpPr>
          <a:xfrm>
            <a:off x="2075741" y="4477741"/>
            <a:ext cx="236436" cy="232252"/>
            <a:chOff x="7383463" y="3756025"/>
            <a:chExt cx="179388" cy="176213"/>
          </a:xfrm>
          <a:solidFill>
            <a:schemeClr val="bg1"/>
          </a:solidFill>
        </p:grpSpPr>
        <p:sp>
          <p:nvSpPr>
            <p:cNvPr id="66" name="Freeform 15">
              <a:extLst>
                <a:ext uri="{FF2B5EF4-FFF2-40B4-BE49-F238E27FC236}">
                  <a16:creationId xmlns:a16="http://schemas.microsoft.com/office/drawing/2014/main" id="{325A5937-B841-450F-B668-9D2C9334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3463" y="3756025"/>
              <a:ext cx="179388" cy="176213"/>
            </a:xfrm>
            <a:custGeom>
              <a:avLst/>
              <a:gdLst>
                <a:gd name="T0" fmla="*/ 1496 w 1549"/>
                <a:gd name="T1" fmla="*/ 483 h 1536"/>
                <a:gd name="T2" fmla="*/ 1305 w 1549"/>
                <a:gd name="T3" fmla="*/ 483 h 1536"/>
                <a:gd name="T4" fmla="*/ 1170 w 1549"/>
                <a:gd name="T5" fmla="*/ 619 h 1536"/>
                <a:gd name="T6" fmla="*/ 1170 w 1549"/>
                <a:gd name="T7" fmla="*/ 262 h 1536"/>
                <a:gd name="T8" fmla="*/ 1131 w 1549"/>
                <a:gd name="T9" fmla="*/ 167 h 1536"/>
                <a:gd name="T10" fmla="*/ 1003 w 1549"/>
                <a:gd name="T11" fmla="*/ 40 h 1536"/>
                <a:gd name="T12" fmla="*/ 908 w 1549"/>
                <a:gd name="T13" fmla="*/ 0 h 1536"/>
                <a:gd name="T14" fmla="*/ 135 w 1549"/>
                <a:gd name="T15" fmla="*/ 0 h 1536"/>
                <a:gd name="T16" fmla="*/ 0 w 1549"/>
                <a:gd name="T17" fmla="*/ 135 h 1536"/>
                <a:gd name="T18" fmla="*/ 0 w 1549"/>
                <a:gd name="T19" fmla="*/ 1401 h 1536"/>
                <a:gd name="T20" fmla="*/ 135 w 1549"/>
                <a:gd name="T21" fmla="*/ 1536 h 1536"/>
                <a:gd name="T22" fmla="*/ 1035 w 1549"/>
                <a:gd name="T23" fmla="*/ 1536 h 1536"/>
                <a:gd name="T24" fmla="*/ 1170 w 1549"/>
                <a:gd name="T25" fmla="*/ 1401 h 1536"/>
                <a:gd name="T26" fmla="*/ 1170 w 1549"/>
                <a:gd name="T27" fmla="*/ 1001 h 1536"/>
                <a:gd name="T28" fmla="*/ 1496 w 1549"/>
                <a:gd name="T29" fmla="*/ 674 h 1536"/>
                <a:gd name="T30" fmla="*/ 1496 w 1549"/>
                <a:gd name="T31" fmla="*/ 483 h 1536"/>
                <a:gd name="T32" fmla="*/ 900 w 1549"/>
                <a:gd name="T33" fmla="*/ 90 h 1536"/>
                <a:gd name="T34" fmla="*/ 940 w 1549"/>
                <a:gd name="T35" fmla="*/ 103 h 1536"/>
                <a:gd name="T36" fmla="*/ 1067 w 1549"/>
                <a:gd name="T37" fmla="*/ 230 h 1536"/>
                <a:gd name="T38" fmla="*/ 1080 w 1549"/>
                <a:gd name="T39" fmla="*/ 270 h 1536"/>
                <a:gd name="T40" fmla="*/ 900 w 1549"/>
                <a:gd name="T41" fmla="*/ 270 h 1536"/>
                <a:gd name="T42" fmla="*/ 900 w 1549"/>
                <a:gd name="T43" fmla="*/ 90 h 1536"/>
                <a:gd name="T44" fmla="*/ 1080 w 1549"/>
                <a:gd name="T45" fmla="*/ 1401 h 1536"/>
                <a:gd name="T46" fmla="*/ 1035 w 1549"/>
                <a:gd name="T47" fmla="*/ 1446 h 1536"/>
                <a:gd name="T48" fmla="*/ 135 w 1549"/>
                <a:gd name="T49" fmla="*/ 1446 h 1536"/>
                <a:gd name="T50" fmla="*/ 90 w 1549"/>
                <a:gd name="T51" fmla="*/ 1401 h 1536"/>
                <a:gd name="T52" fmla="*/ 90 w 1549"/>
                <a:gd name="T53" fmla="*/ 135 h 1536"/>
                <a:gd name="T54" fmla="*/ 135 w 1549"/>
                <a:gd name="T55" fmla="*/ 90 h 1536"/>
                <a:gd name="T56" fmla="*/ 810 w 1549"/>
                <a:gd name="T57" fmla="*/ 90 h 1536"/>
                <a:gd name="T58" fmla="*/ 810 w 1549"/>
                <a:gd name="T59" fmla="*/ 315 h 1536"/>
                <a:gd name="T60" fmla="*/ 855 w 1549"/>
                <a:gd name="T61" fmla="*/ 360 h 1536"/>
                <a:gd name="T62" fmla="*/ 1080 w 1549"/>
                <a:gd name="T63" fmla="*/ 360 h 1536"/>
                <a:gd name="T64" fmla="*/ 1080 w 1549"/>
                <a:gd name="T65" fmla="*/ 709 h 1536"/>
                <a:gd name="T66" fmla="*/ 947 w 1549"/>
                <a:gd name="T67" fmla="*/ 842 h 1536"/>
                <a:gd name="T68" fmla="*/ 884 w 1549"/>
                <a:gd name="T69" fmla="*/ 905 h 1536"/>
                <a:gd name="T70" fmla="*/ 873 w 1549"/>
                <a:gd name="T71" fmla="*/ 923 h 1536"/>
                <a:gd name="T72" fmla="*/ 809 w 1549"/>
                <a:gd name="T73" fmla="*/ 1114 h 1536"/>
                <a:gd name="T74" fmla="*/ 820 w 1549"/>
                <a:gd name="T75" fmla="*/ 1160 h 1536"/>
                <a:gd name="T76" fmla="*/ 866 w 1549"/>
                <a:gd name="T77" fmla="*/ 1171 h 1536"/>
                <a:gd name="T78" fmla="*/ 1057 w 1549"/>
                <a:gd name="T79" fmla="*/ 1107 h 1536"/>
                <a:gd name="T80" fmla="*/ 1075 w 1549"/>
                <a:gd name="T81" fmla="*/ 1096 h 1536"/>
                <a:gd name="T82" fmla="*/ 1080 w 1549"/>
                <a:gd name="T83" fmla="*/ 1091 h 1536"/>
                <a:gd name="T84" fmla="*/ 1080 w 1549"/>
                <a:gd name="T85" fmla="*/ 1401 h 1536"/>
                <a:gd name="T86" fmla="*/ 979 w 1549"/>
                <a:gd name="T87" fmla="*/ 937 h 1536"/>
                <a:gd name="T88" fmla="*/ 1043 w 1549"/>
                <a:gd name="T89" fmla="*/ 1001 h 1536"/>
                <a:gd name="T90" fmla="*/ 1018 w 1549"/>
                <a:gd name="T91" fmla="*/ 1025 h 1536"/>
                <a:gd name="T92" fmla="*/ 923 w 1549"/>
                <a:gd name="T93" fmla="*/ 1057 h 1536"/>
                <a:gd name="T94" fmla="*/ 955 w 1549"/>
                <a:gd name="T95" fmla="*/ 962 h 1536"/>
                <a:gd name="T96" fmla="*/ 979 w 1549"/>
                <a:gd name="T97" fmla="*/ 937 h 1536"/>
                <a:gd name="T98" fmla="*/ 1106 w 1549"/>
                <a:gd name="T99" fmla="*/ 937 h 1536"/>
                <a:gd name="T100" fmla="*/ 1043 w 1549"/>
                <a:gd name="T101" fmla="*/ 874 h 1536"/>
                <a:gd name="T102" fmla="*/ 1259 w 1549"/>
                <a:gd name="T103" fmla="*/ 657 h 1536"/>
                <a:gd name="T104" fmla="*/ 1323 w 1549"/>
                <a:gd name="T105" fmla="*/ 721 h 1536"/>
                <a:gd name="T106" fmla="*/ 1106 w 1549"/>
                <a:gd name="T107" fmla="*/ 937 h 1536"/>
                <a:gd name="T108" fmla="*/ 1433 w 1549"/>
                <a:gd name="T109" fmla="*/ 611 h 1536"/>
                <a:gd name="T110" fmla="*/ 1386 w 1549"/>
                <a:gd name="T111" fmla="*/ 657 h 1536"/>
                <a:gd name="T112" fmla="*/ 1323 w 1549"/>
                <a:gd name="T113" fmla="*/ 593 h 1536"/>
                <a:gd name="T114" fmla="*/ 1369 w 1549"/>
                <a:gd name="T115" fmla="*/ 547 h 1536"/>
                <a:gd name="T116" fmla="*/ 1433 w 1549"/>
                <a:gd name="T117" fmla="*/ 547 h 1536"/>
                <a:gd name="T118" fmla="*/ 1433 w 1549"/>
                <a:gd name="T119" fmla="*/ 611 h 1536"/>
                <a:gd name="T120" fmla="*/ 1433 w 1549"/>
                <a:gd name="T121" fmla="*/ 611 h 1536"/>
                <a:gd name="T122" fmla="*/ 1433 w 1549"/>
                <a:gd name="T123" fmla="*/ 61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9" h="1536">
                  <a:moveTo>
                    <a:pt x="1496" y="483"/>
                  </a:moveTo>
                  <a:cubicBezTo>
                    <a:pt x="1444" y="431"/>
                    <a:pt x="1358" y="431"/>
                    <a:pt x="1305" y="483"/>
                  </a:cubicBezTo>
                  <a:cubicBezTo>
                    <a:pt x="1289" y="500"/>
                    <a:pt x="1186" y="603"/>
                    <a:pt x="1170" y="619"/>
                  </a:cubicBezTo>
                  <a:cubicBezTo>
                    <a:pt x="1170" y="262"/>
                    <a:pt x="1170" y="262"/>
                    <a:pt x="1170" y="262"/>
                  </a:cubicBezTo>
                  <a:cubicBezTo>
                    <a:pt x="1170" y="226"/>
                    <a:pt x="1156" y="192"/>
                    <a:pt x="1131" y="167"/>
                  </a:cubicBezTo>
                  <a:cubicBezTo>
                    <a:pt x="1003" y="40"/>
                    <a:pt x="1003" y="40"/>
                    <a:pt x="1003" y="40"/>
                  </a:cubicBezTo>
                  <a:cubicBezTo>
                    <a:pt x="978" y="14"/>
                    <a:pt x="944" y="0"/>
                    <a:pt x="908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61" y="0"/>
                    <a:pt x="0" y="61"/>
                    <a:pt x="0" y="135"/>
                  </a:cubicBezTo>
                  <a:cubicBezTo>
                    <a:pt x="0" y="1401"/>
                    <a:pt x="0" y="1401"/>
                    <a:pt x="0" y="1401"/>
                  </a:cubicBezTo>
                  <a:cubicBezTo>
                    <a:pt x="0" y="1475"/>
                    <a:pt x="61" y="1536"/>
                    <a:pt x="135" y="1536"/>
                  </a:cubicBezTo>
                  <a:cubicBezTo>
                    <a:pt x="1035" y="1536"/>
                    <a:pt x="1035" y="1536"/>
                    <a:pt x="1035" y="1536"/>
                  </a:cubicBezTo>
                  <a:cubicBezTo>
                    <a:pt x="1110" y="1536"/>
                    <a:pt x="1170" y="1475"/>
                    <a:pt x="1170" y="1401"/>
                  </a:cubicBezTo>
                  <a:cubicBezTo>
                    <a:pt x="1170" y="1001"/>
                    <a:pt x="1170" y="1001"/>
                    <a:pt x="1170" y="1001"/>
                  </a:cubicBezTo>
                  <a:cubicBezTo>
                    <a:pt x="1496" y="674"/>
                    <a:pt x="1496" y="674"/>
                    <a:pt x="1496" y="674"/>
                  </a:cubicBezTo>
                  <a:cubicBezTo>
                    <a:pt x="1549" y="622"/>
                    <a:pt x="1549" y="536"/>
                    <a:pt x="1496" y="483"/>
                  </a:cubicBezTo>
                  <a:close/>
                  <a:moveTo>
                    <a:pt x="900" y="90"/>
                  </a:moveTo>
                  <a:cubicBezTo>
                    <a:pt x="909" y="90"/>
                    <a:pt x="925" y="89"/>
                    <a:pt x="940" y="103"/>
                  </a:cubicBezTo>
                  <a:cubicBezTo>
                    <a:pt x="1067" y="230"/>
                    <a:pt x="1067" y="230"/>
                    <a:pt x="1067" y="230"/>
                  </a:cubicBezTo>
                  <a:cubicBezTo>
                    <a:pt x="1081" y="245"/>
                    <a:pt x="1080" y="260"/>
                    <a:pt x="1080" y="270"/>
                  </a:cubicBezTo>
                  <a:cubicBezTo>
                    <a:pt x="900" y="270"/>
                    <a:pt x="900" y="270"/>
                    <a:pt x="900" y="270"/>
                  </a:cubicBezTo>
                  <a:lnTo>
                    <a:pt x="900" y="90"/>
                  </a:lnTo>
                  <a:close/>
                  <a:moveTo>
                    <a:pt x="1080" y="1401"/>
                  </a:moveTo>
                  <a:cubicBezTo>
                    <a:pt x="1080" y="1426"/>
                    <a:pt x="1060" y="1446"/>
                    <a:pt x="1035" y="1446"/>
                  </a:cubicBezTo>
                  <a:cubicBezTo>
                    <a:pt x="135" y="1446"/>
                    <a:pt x="135" y="1446"/>
                    <a:pt x="135" y="1446"/>
                  </a:cubicBezTo>
                  <a:cubicBezTo>
                    <a:pt x="110" y="1446"/>
                    <a:pt x="90" y="1426"/>
                    <a:pt x="90" y="1401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10"/>
                    <a:pt x="110" y="90"/>
                    <a:pt x="135" y="90"/>
                  </a:cubicBezTo>
                  <a:cubicBezTo>
                    <a:pt x="810" y="90"/>
                    <a:pt x="810" y="90"/>
                    <a:pt x="810" y="90"/>
                  </a:cubicBezTo>
                  <a:cubicBezTo>
                    <a:pt x="810" y="315"/>
                    <a:pt x="810" y="315"/>
                    <a:pt x="810" y="315"/>
                  </a:cubicBezTo>
                  <a:cubicBezTo>
                    <a:pt x="810" y="340"/>
                    <a:pt x="830" y="360"/>
                    <a:pt x="855" y="360"/>
                  </a:cubicBezTo>
                  <a:cubicBezTo>
                    <a:pt x="1080" y="360"/>
                    <a:pt x="1080" y="360"/>
                    <a:pt x="1080" y="360"/>
                  </a:cubicBezTo>
                  <a:cubicBezTo>
                    <a:pt x="1080" y="709"/>
                    <a:pt x="1080" y="709"/>
                    <a:pt x="1080" y="709"/>
                  </a:cubicBezTo>
                  <a:cubicBezTo>
                    <a:pt x="1080" y="709"/>
                    <a:pt x="947" y="842"/>
                    <a:pt x="947" y="842"/>
                  </a:cubicBezTo>
                  <a:cubicBezTo>
                    <a:pt x="884" y="905"/>
                    <a:pt x="884" y="905"/>
                    <a:pt x="884" y="905"/>
                  </a:cubicBezTo>
                  <a:cubicBezTo>
                    <a:pt x="879" y="910"/>
                    <a:pt x="875" y="916"/>
                    <a:pt x="873" y="923"/>
                  </a:cubicBezTo>
                  <a:cubicBezTo>
                    <a:pt x="809" y="1114"/>
                    <a:pt x="809" y="1114"/>
                    <a:pt x="809" y="1114"/>
                  </a:cubicBezTo>
                  <a:cubicBezTo>
                    <a:pt x="804" y="1130"/>
                    <a:pt x="808" y="1148"/>
                    <a:pt x="820" y="1160"/>
                  </a:cubicBezTo>
                  <a:cubicBezTo>
                    <a:pt x="832" y="1172"/>
                    <a:pt x="850" y="1176"/>
                    <a:pt x="866" y="1171"/>
                  </a:cubicBezTo>
                  <a:cubicBezTo>
                    <a:pt x="1057" y="1107"/>
                    <a:pt x="1057" y="1107"/>
                    <a:pt x="1057" y="1107"/>
                  </a:cubicBezTo>
                  <a:cubicBezTo>
                    <a:pt x="1064" y="1105"/>
                    <a:pt x="1070" y="1101"/>
                    <a:pt x="1075" y="1096"/>
                  </a:cubicBezTo>
                  <a:cubicBezTo>
                    <a:pt x="1080" y="1091"/>
                    <a:pt x="1080" y="1091"/>
                    <a:pt x="1080" y="1091"/>
                  </a:cubicBezTo>
                  <a:lnTo>
                    <a:pt x="1080" y="1401"/>
                  </a:lnTo>
                  <a:close/>
                  <a:moveTo>
                    <a:pt x="979" y="937"/>
                  </a:moveTo>
                  <a:cubicBezTo>
                    <a:pt x="1043" y="1001"/>
                    <a:pt x="1043" y="1001"/>
                    <a:pt x="1043" y="1001"/>
                  </a:cubicBezTo>
                  <a:cubicBezTo>
                    <a:pt x="1018" y="1025"/>
                    <a:pt x="1018" y="1025"/>
                    <a:pt x="1018" y="1025"/>
                  </a:cubicBezTo>
                  <a:cubicBezTo>
                    <a:pt x="923" y="1057"/>
                    <a:pt x="923" y="1057"/>
                    <a:pt x="923" y="1057"/>
                  </a:cubicBezTo>
                  <a:cubicBezTo>
                    <a:pt x="955" y="962"/>
                    <a:pt x="955" y="962"/>
                    <a:pt x="955" y="962"/>
                  </a:cubicBezTo>
                  <a:lnTo>
                    <a:pt x="979" y="937"/>
                  </a:lnTo>
                  <a:close/>
                  <a:moveTo>
                    <a:pt x="1106" y="937"/>
                  </a:moveTo>
                  <a:cubicBezTo>
                    <a:pt x="1043" y="874"/>
                    <a:pt x="1043" y="874"/>
                    <a:pt x="1043" y="874"/>
                  </a:cubicBezTo>
                  <a:cubicBezTo>
                    <a:pt x="1077" y="840"/>
                    <a:pt x="1227" y="689"/>
                    <a:pt x="1259" y="657"/>
                  </a:cubicBezTo>
                  <a:cubicBezTo>
                    <a:pt x="1323" y="721"/>
                    <a:pt x="1323" y="721"/>
                    <a:pt x="1323" y="721"/>
                  </a:cubicBezTo>
                  <a:lnTo>
                    <a:pt x="1106" y="937"/>
                  </a:lnTo>
                  <a:close/>
                  <a:moveTo>
                    <a:pt x="1433" y="611"/>
                  </a:moveTo>
                  <a:cubicBezTo>
                    <a:pt x="1386" y="657"/>
                    <a:pt x="1386" y="657"/>
                    <a:pt x="1386" y="657"/>
                  </a:cubicBezTo>
                  <a:cubicBezTo>
                    <a:pt x="1323" y="593"/>
                    <a:pt x="1323" y="593"/>
                    <a:pt x="1323" y="593"/>
                  </a:cubicBezTo>
                  <a:cubicBezTo>
                    <a:pt x="1369" y="547"/>
                    <a:pt x="1369" y="547"/>
                    <a:pt x="1369" y="547"/>
                  </a:cubicBezTo>
                  <a:cubicBezTo>
                    <a:pt x="1387" y="529"/>
                    <a:pt x="1415" y="529"/>
                    <a:pt x="1433" y="547"/>
                  </a:cubicBezTo>
                  <a:cubicBezTo>
                    <a:pt x="1450" y="565"/>
                    <a:pt x="1450" y="593"/>
                    <a:pt x="1433" y="611"/>
                  </a:cubicBezTo>
                  <a:close/>
                  <a:moveTo>
                    <a:pt x="1433" y="611"/>
                  </a:moveTo>
                  <a:cubicBezTo>
                    <a:pt x="1433" y="611"/>
                    <a:pt x="1433" y="611"/>
                    <a:pt x="1433" y="61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7B9B6DC0-E452-4CF9-B9E0-2666F79403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08413"/>
              <a:ext cx="84138" cy="9525"/>
            </a:xfrm>
            <a:custGeom>
              <a:avLst/>
              <a:gdLst>
                <a:gd name="T0" fmla="*/ 675 w 720"/>
                <a:gd name="T1" fmla="*/ 0 h 90"/>
                <a:gd name="T2" fmla="*/ 45 w 720"/>
                <a:gd name="T3" fmla="*/ 0 h 90"/>
                <a:gd name="T4" fmla="*/ 0 w 720"/>
                <a:gd name="T5" fmla="*/ 45 h 90"/>
                <a:gd name="T6" fmla="*/ 45 w 720"/>
                <a:gd name="T7" fmla="*/ 90 h 90"/>
                <a:gd name="T8" fmla="*/ 675 w 720"/>
                <a:gd name="T9" fmla="*/ 90 h 90"/>
                <a:gd name="T10" fmla="*/ 720 w 720"/>
                <a:gd name="T11" fmla="*/ 45 h 90"/>
                <a:gd name="T12" fmla="*/ 675 w 720"/>
                <a:gd name="T13" fmla="*/ 0 h 90"/>
                <a:gd name="T14" fmla="*/ 675 w 720"/>
                <a:gd name="T15" fmla="*/ 0 h 90"/>
                <a:gd name="T16" fmla="*/ 675 w 72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0" h="90">
                  <a:moveTo>
                    <a:pt x="67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675" y="90"/>
                    <a:pt x="675" y="90"/>
                    <a:pt x="675" y="90"/>
                  </a:cubicBezTo>
                  <a:cubicBezTo>
                    <a:pt x="700" y="90"/>
                    <a:pt x="720" y="70"/>
                    <a:pt x="720" y="45"/>
                  </a:cubicBezTo>
                  <a:cubicBezTo>
                    <a:pt x="720" y="20"/>
                    <a:pt x="700" y="0"/>
                    <a:pt x="675" y="0"/>
                  </a:cubicBezTo>
                  <a:close/>
                  <a:moveTo>
                    <a:pt x="675" y="0"/>
                  </a:moveTo>
                  <a:cubicBezTo>
                    <a:pt x="675" y="0"/>
                    <a:pt x="675" y="0"/>
                    <a:pt x="67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E125D596-E717-4642-ABFE-22E3F5B36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29050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F8F9BF2F-69BC-433B-8C75-188DC6F181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49688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1BDA8A65-6D53-42C6-86E7-291E27720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1" y="3870325"/>
              <a:ext cx="63500" cy="9525"/>
            </a:xfrm>
            <a:custGeom>
              <a:avLst/>
              <a:gdLst>
                <a:gd name="T0" fmla="*/ 495 w 540"/>
                <a:gd name="T1" fmla="*/ 0 h 90"/>
                <a:gd name="T2" fmla="*/ 45 w 540"/>
                <a:gd name="T3" fmla="*/ 0 h 90"/>
                <a:gd name="T4" fmla="*/ 0 w 540"/>
                <a:gd name="T5" fmla="*/ 45 h 90"/>
                <a:gd name="T6" fmla="*/ 45 w 540"/>
                <a:gd name="T7" fmla="*/ 90 h 90"/>
                <a:gd name="T8" fmla="*/ 495 w 540"/>
                <a:gd name="T9" fmla="*/ 90 h 90"/>
                <a:gd name="T10" fmla="*/ 540 w 540"/>
                <a:gd name="T11" fmla="*/ 45 h 90"/>
                <a:gd name="T12" fmla="*/ 495 w 540"/>
                <a:gd name="T13" fmla="*/ 0 h 90"/>
                <a:gd name="T14" fmla="*/ 495 w 540"/>
                <a:gd name="T15" fmla="*/ 0 h 90"/>
                <a:gd name="T16" fmla="*/ 495 w 54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90">
                  <a:moveTo>
                    <a:pt x="49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20" y="90"/>
                    <a:pt x="540" y="70"/>
                    <a:pt x="540" y="45"/>
                  </a:cubicBezTo>
                  <a:cubicBezTo>
                    <a:pt x="540" y="20"/>
                    <a:pt x="520" y="0"/>
                    <a:pt x="495" y="0"/>
                  </a:cubicBezTo>
                  <a:close/>
                  <a:moveTo>
                    <a:pt x="495" y="0"/>
                  </a:moveTo>
                  <a:cubicBezTo>
                    <a:pt x="495" y="0"/>
                    <a:pt x="495" y="0"/>
                    <a:pt x="49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DA106A38-2721-4304-B144-1A77A431C1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5376" y="3902075"/>
              <a:ext cx="42863" cy="9525"/>
            </a:xfrm>
            <a:custGeom>
              <a:avLst/>
              <a:gdLst>
                <a:gd name="T0" fmla="*/ 315 w 360"/>
                <a:gd name="T1" fmla="*/ 0 h 90"/>
                <a:gd name="T2" fmla="*/ 45 w 360"/>
                <a:gd name="T3" fmla="*/ 0 h 90"/>
                <a:gd name="T4" fmla="*/ 0 w 360"/>
                <a:gd name="T5" fmla="*/ 45 h 90"/>
                <a:gd name="T6" fmla="*/ 45 w 360"/>
                <a:gd name="T7" fmla="*/ 90 h 90"/>
                <a:gd name="T8" fmla="*/ 315 w 360"/>
                <a:gd name="T9" fmla="*/ 90 h 90"/>
                <a:gd name="T10" fmla="*/ 360 w 360"/>
                <a:gd name="T11" fmla="*/ 45 h 90"/>
                <a:gd name="T12" fmla="*/ 315 w 360"/>
                <a:gd name="T13" fmla="*/ 0 h 90"/>
                <a:gd name="T14" fmla="*/ 315 w 360"/>
                <a:gd name="T15" fmla="*/ 0 h 90"/>
                <a:gd name="T16" fmla="*/ 315 w 36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90">
                  <a:moveTo>
                    <a:pt x="31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315" y="90"/>
                    <a:pt x="315" y="90"/>
                    <a:pt x="315" y="90"/>
                  </a:cubicBezTo>
                  <a:cubicBezTo>
                    <a:pt x="340" y="90"/>
                    <a:pt x="360" y="70"/>
                    <a:pt x="360" y="45"/>
                  </a:cubicBezTo>
                  <a:cubicBezTo>
                    <a:pt x="360" y="20"/>
                    <a:pt x="340" y="0"/>
                    <a:pt x="315" y="0"/>
                  </a:cubicBezTo>
                  <a:close/>
                  <a:moveTo>
                    <a:pt x="315" y="0"/>
                  </a:move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B2F0B296-F250-4601-AAFC-48366173D927}"/>
              </a:ext>
            </a:extLst>
          </p:cNvPr>
          <p:cNvSpPr/>
          <p:nvPr/>
        </p:nvSpPr>
        <p:spPr>
          <a:xfrm>
            <a:off x="1920800" y="5165325"/>
            <a:ext cx="521180" cy="52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Freeform 24">
            <a:extLst>
              <a:ext uri="{FF2B5EF4-FFF2-40B4-BE49-F238E27FC236}">
                <a16:creationId xmlns:a16="http://schemas.microsoft.com/office/drawing/2014/main" id="{BD17599D-9722-41E8-A1F0-60D991D556E1}"/>
              </a:ext>
            </a:extLst>
          </p:cNvPr>
          <p:cNvSpPr>
            <a:spLocks noEditPoints="1"/>
          </p:cNvSpPr>
          <p:nvPr/>
        </p:nvSpPr>
        <p:spPr bwMode="auto">
          <a:xfrm>
            <a:off x="2056320" y="5300845"/>
            <a:ext cx="250139" cy="250139"/>
          </a:xfrm>
          <a:custGeom>
            <a:avLst/>
            <a:gdLst>
              <a:gd name="T0" fmla="*/ 1725 w 2048"/>
              <a:gd name="T1" fmla="*/ 148 h 2048"/>
              <a:gd name="T2" fmla="*/ 1667 w 2048"/>
              <a:gd name="T3" fmla="*/ 0 h 2048"/>
              <a:gd name="T4" fmla="*/ 321 w 2048"/>
              <a:gd name="T5" fmla="*/ 60 h 2048"/>
              <a:gd name="T6" fmla="*/ 60 w 2048"/>
              <a:gd name="T7" fmla="*/ 148 h 2048"/>
              <a:gd name="T8" fmla="*/ 198 w 2048"/>
              <a:gd name="T9" fmla="*/ 922 h 2048"/>
              <a:gd name="T10" fmla="*/ 803 w 2048"/>
              <a:gd name="T11" fmla="*/ 1340 h 2048"/>
              <a:gd name="T12" fmla="*/ 703 w 2048"/>
              <a:gd name="T13" fmla="*/ 1607 h 2048"/>
              <a:gd name="T14" fmla="*/ 482 w 2048"/>
              <a:gd name="T15" fmla="*/ 1928 h 2048"/>
              <a:gd name="T16" fmla="*/ 418 w 2048"/>
              <a:gd name="T17" fmla="*/ 1988 h 2048"/>
              <a:gd name="T18" fmla="*/ 1570 w 2048"/>
              <a:gd name="T19" fmla="*/ 2048 h 2048"/>
              <a:gd name="T20" fmla="*/ 1570 w 2048"/>
              <a:gd name="T21" fmla="*/ 1928 h 2048"/>
              <a:gd name="T22" fmla="*/ 1566 w 2048"/>
              <a:gd name="T23" fmla="*/ 1827 h 2048"/>
              <a:gd name="T24" fmla="*/ 1245 w 2048"/>
              <a:gd name="T25" fmla="*/ 1607 h 2048"/>
              <a:gd name="T26" fmla="*/ 1375 w 2048"/>
              <a:gd name="T27" fmla="*/ 1231 h 2048"/>
              <a:gd name="T28" fmla="*/ 2048 w 2048"/>
              <a:gd name="T29" fmla="*/ 208 h 2048"/>
              <a:gd name="T30" fmla="*/ 298 w 2048"/>
              <a:gd name="T31" fmla="*/ 856 h 2048"/>
              <a:gd name="T32" fmla="*/ 330 w 2048"/>
              <a:gd name="T33" fmla="*/ 268 h 2048"/>
              <a:gd name="T34" fmla="*/ 566 w 2048"/>
              <a:gd name="T35" fmla="*/ 1086 h 2048"/>
              <a:gd name="T36" fmla="*/ 1446 w 2048"/>
              <a:gd name="T37" fmla="*/ 1827 h 2048"/>
              <a:gd name="T38" fmla="*/ 602 w 2048"/>
              <a:gd name="T39" fmla="*/ 1928 h 2048"/>
              <a:gd name="T40" fmla="*/ 703 w 2048"/>
              <a:gd name="T41" fmla="*/ 1727 h 2048"/>
              <a:gd name="T42" fmla="*/ 1446 w 2048"/>
              <a:gd name="T43" fmla="*/ 1827 h 2048"/>
              <a:gd name="T44" fmla="*/ 923 w 2048"/>
              <a:gd name="T45" fmla="*/ 1607 h 2048"/>
              <a:gd name="T46" fmla="*/ 1024 w 2048"/>
              <a:gd name="T47" fmla="*/ 1405 h 2048"/>
              <a:gd name="T48" fmla="*/ 1125 w 2048"/>
              <a:gd name="T49" fmla="*/ 1607 h 2048"/>
              <a:gd name="T50" fmla="*/ 1154 w 2048"/>
              <a:gd name="T51" fmla="*/ 1253 h 2048"/>
              <a:gd name="T52" fmla="*/ 894 w 2048"/>
              <a:gd name="T53" fmla="*/ 1253 h 2048"/>
              <a:gd name="T54" fmla="*/ 751 w 2048"/>
              <a:gd name="T55" fmla="*/ 1138 h 2048"/>
              <a:gd name="T56" fmla="*/ 623 w 2048"/>
              <a:gd name="T57" fmla="*/ 942 h 2048"/>
              <a:gd name="T58" fmla="*/ 1606 w 2048"/>
              <a:gd name="T59" fmla="*/ 120 h 2048"/>
              <a:gd name="T60" fmla="*/ 1305 w 2048"/>
              <a:gd name="T61" fmla="*/ 1129 h 2048"/>
              <a:gd name="T62" fmla="*/ 1162 w 2048"/>
              <a:gd name="T63" fmla="*/ 1249 h 2048"/>
              <a:gd name="T64" fmla="*/ 1482 w 2048"/>
              <a:gd name="T65" fmla="*/ 1086 h 2048"/>
              <a:gd name="T66" fmla="*/ 1718 w 2048"/>
              <a:gd name="T67" fmla="*/ 268 h 2048"/>
              <a:gd name="T68" fmla="*/ 1750 w 2048"/>
              <a:gd name="T69" fmla="*/ 856 h 2048"/>
              <a:gd name="T70" fmla="*/ 1750 w 2048"/>
              <a:gd name="T71" fmla="*/ 8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48" h="2048">
                <a:moveTo>
                  <a:pt x="1988" y="148"/>
                </a:moveTo>
                <a:cubicBezTo>
                  <a:pt x="1725" y="148"/>
                  <a:pt x="1725" y="148"/>
                  <a:pt x="1725" y="148"/>
                </a:cubicBezTo>
                <a:cubicBezTo>
                  <a:pt x="1726" y="119"/>
                  <a:pt x="1727" y="89"/>
                  <a:pt x="1727" y="60"/>
                </a:cubicBezTo>
                <a:cubicBezTo>
                  <a:pt x="1727" y="27"/>
                  <a:pt x="1700" y="0"/>
                  <a:pt x="1667" y="0"/>
                </a:cubicBezTo>
                <a:cubicBezTo>
                  <a:pt x="381" y="0"/>
                  <a:pt x="381" y="0"/>
                  <a:pt x="381" y="0"/>
                </a:cubicBezTo>
                <a:cubicBezTo>
                  <a:pt x="348" y="0"/>
                  <a:pt x="321" y="27"/>
                  <a:pt x="321" y="60"/>
                </a:cubicBezTo>
                <a:cubicBezTo>
                  <a:pt x="321" y="89"/>
                  <a:pt x="322" y="119"/>
                  <a:pt x="323" y="148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27" y="148"/>
                  <a:pt x="0" y="175"/>
                  <a:pt x="0" y="208"/>
                </a:cubicBezTo>
                <a:cubicBezTo>
                  <a:pt x="0" y="477"/>
                  <a:pt x="70" y="730"/>
                  <a:pt x="198" y="922"/>
                </a:cubicBezTo>
                <a:cubicBezTo>
                  <a:pt x="324" y="1112"/>
                  <a:pt x="492" y="1220"/>
                  <a:pt x="673" y="1231"/>
                </a:cubicBezTo>
                <a:cubicBezTo>
                  <a:pt x="715" y="1276"/>
                  <a:pt x="758" y="1312"/>
                  <a:pt x="803" y="1340"/>
                </a:cubicBezTo>
                <a:cubicBezTo>
                  <a:pt x="803" y="1607"/>
                  <a:pt x="803" y="1607"/>
                  <a:pt x="803" y="1607"/>
                </a:cubicBezTo>
                <a:cubicBezTo>
                  <a:pt x="703" y="1607"/>
                  <a:pt x="703" y="1607"/>
                  <a:pt x="703" y="1607"/>
                </a:cubicBezTo>
                <a:cubicBezTo>
                  <a:pt x="581" y="1607"/>
                  <a:pt x="482" y="1706"/>
                  <a:pt x="482" y="1827"/>
                </a:cubicBezTo>
                <a:cubicBezTo>
                  <a:pt x="482" y="1928"/>
                  <a:pt x="482" y="1928"/>
                  <a:pt x="482" y="1928"/>
                </a:cubicBezTo>
                <a:cubicBezTo>
                  <a:pt x="478" y="1928"/>
                  <a:pt x="478" y="1928"/>
                  <a:pt x="478" y="1928"/>
                </a:cubicBezTo>
                <a:cubicBezTo>
                  <a:pt x="445" y="1928"/>
                  <a:pt x="418" y="1955"/>
                  <a:pt x="418" y="1988"/>
                </a:cubicBezTo>
                <a:cubicBezTo>
                  <a:pt x="418" y="2021"/>
                  <a:pt x="445" y="2048"/>
                  <a:pt x="478" y="2048"/>
                </a:cubicBezTo>
                <a:cubicBezTo>
                  <a:pt x="1570" y="2048"/>
                  <a:pt x="1570" y="2048"/>
                  <a:pt x="1570" y="2048"/>
                </a:cubicBezTo>
                <a:cubicBezTo>
                  <a:pt x="1603" y="2048"/>
                  <a:pt x="1630" y="2021"/>
                  <a:pt x="1630" y="1988"/>
                </a:cubicBezTo>
                <a:cubicBezTo>
                  <a:pt x="1630" y="1955"/>
                  <a:pt x="1603" y="1928"/>
                  <a:pt x="1570" y="1928"/>
                </a:cubicBezTo>
                <a:cubicBezTo>
                  <a:pt x="1566" y="1928"/>
                  <a:pt x="1566" y="1928"/>
                  <a:pt x="1566" y="1928"/>
                </a:cubicBezTo>
                <a:cubicBezTo>
                  <a:pt x="1566" y="1827"/>
                  <a:pt x="1566" y="1827"/>
                  <a:pt x="1566" y="1827"/>
                </a:cubicBezTo>
                <a:cubicBezTo>
                  <a:pt x="1566" y="1706"/>
                  <a:pt x="1467" y="1607"/>
                  <a:pt x="1345" y="1607"/>
                </a:cubicBezTo>
                <a:cubicBezTo>
                  <a:pt x="1245" y="1607"/>
                  <a:pt x="1245" y="1607"/>
                  <a:pt x="1245" y="1607"/>
                </a:cubicBezTo>
                <a:cubicBezTo>
                  <a:pt x="1245" y="1340"/>
                  <a:pt x="1245" y="1340"/>
                  <a:pt x="1245" y="1340"/>
                </a:cubicBezTo>
                <a:cubicBezTo>
                  <a:pt x="1290" y="1312"/>
                  <a:pt x="1333" y="1276"/>
                  <a:pt x="1375" y="1231"/>
                </a:cubicBezTo>
                <a:cubicBezTo>
                  <a:pt x="1556" y="1220"/>
                  <a:pt x="1724" y="1112"/>
                  <a:pt x="1850" y="922"/>
                </a:cubicBezTo>
                <a:cubicBezTo>
                  <a:pt x="1978" y="730"/>
                  <a:pt x="2048" y="477"/>
                  <a:pt x="2048" y="208"/>
                </a:cubicBezTo>
                <a:cubicBezTo>
                  <a:pt x="2048" y="175"/>
                  <a:pt x="2021" y="148"/>
                  <a:pt x="1988" y="148"/>
                </a:cubicBezTo>
                <a:close/>
                <a:moveTo>
                  <a:pt x="298" y="856"/>
                </a:moveTo>
                <a:cubicBezTo>
                  <a:pt x="193" y="697"/>
                  <a:pt x="131" y="491"/>
                  <a:pt x="121" y="268"/>
                </a:cubicBezTo>
                <a:cubicBezTo>
                  <a:pt x="330" y="268"/>
                  <a:pt x="330" y="268"/>
                  <a:pt x="330" y="268"/>
                </a:cubicBezTo>
                <a:cubicBezTo>
                  <a:pt x="351" y="542"/>
                  <a:pt x="415" y="795"/>
                  <a:pt x="516" y="996"/>
                </a:cubicBezTo>
                <a:cubicBezTo>
                  <a:pt x="532" y="1028"/>
                  <a:pt x="549" y="1058"/>
                  <a:pt x="566" y="1086"/>
                </a:cubicBezTo>
                <a:cubicBezTo>
                  <a:pt x="466" y="1049"/>
                  <a:pt x="374" y="970"/>
                  <a:pt x="298" y="856"/>
                </a:cubicBezTo>
                <a:close/>
                <a:moveTo>
                  <a:pt x="1446" y="1827"/>
                </a:moveTo>
                <a:cubicBezTo>
                  <a:pt x="1446" y="1928"/>
                  <a:pt x="1446" y="1928"/>
                  <a:pt x="1446" y="1928"/>
                </a:cubicBezTo>
                <a:cubicBezTo>
                  <a:pt x="602" y="1928"/>
                  <a:pt x="602" y="1928"/>
                  <a:pt x="602" y="1928"/>
                </a:cubicBezTo>
                <a:cubicBezTo>
                  <a:pt x="602" y="1827"/>
                  <a:pt x="602" y="1827"/>
                  <a:pt x="602" y="1827"/>
                </a:cubicBezTo>
                <a:cubicBezTo>
                  <a:pt x="602" y="1772"/>
                  <a:pt x="647" y="1727"/>
                  <a:pt x="703" y="1727"/>
                </a:cubicBezTo>
                <a:cubicBezTo>
                  <a:pt x="1345" y="1727"/>
                  <a:pt x="1345" y="1727"/>
                  <a:pt x="1345" y="1727"/>
                </a:cubicBezTo>
                <a:cubicBezTo>
                  <a:pt x="1401" y="1727"/>
                  <a:pt x="1446" y="1772"/>
                  <a:pt x="1446" y="1827"/>
                </a:cubicBezTo>
                <a:close/>
                <a:moveTo>
                  <a:pt x="1125" y="1607"/>
                </a:moveTo>
                <a:cubicBezTo>
                  <a:pt x="923" y="1607"/>
                  <a:pt x="923" y="1607"/>
                  <a:pt x="923" y="1607"/>
                </a:cubicBezTo>
                <a:cubicBezTo>
                  <a:pt x="923" y="1392"/>
                  <a:pt x="923" y="1392"/>
                  <a:pt x="923" y="1392"/>
                </a:cubicBezTo>
                <a:cubicBezTo>
                  <a:pt x="956" y="1401"/>
                  <a:pt x="990" y="1405"/>
                  <a:pt x="1024" y="1405"/>
                </a:cubicBezTo>
                <a:cubicBezTo>
                  <a:pt x="1058" y="1405"/>
                  <a:pt x="1092" y="1401"/>
                  <a:pt x="1125" y="1392"/>
                </a:cubicBezTo>
                <a:lnTo>
                  <a:pt x="1125" y="1607"/>
                </a:lnTo>
                <a:close/>
                <a:moveTo>
                  <a:pt x="1162" y="1249"/>
                </a:moveTo>
                <a:cubicBezTo>
                  <a:pt x="1159" y="1250"/>
                  <a:pt x="1157" y="1252"/>
                  <a:pt x="1154" y="1253"/>
                </a:cubicBezTo>
                <a:cubicBezTo>
                  <a:pt x="1112" y="1274"/>
                  <a:pt x="1068" y="1285"/>
                  <a:pt x="1024" y="1285"/>
                </a:cubicBezTo>
                <a:cubicBezTo>
                  <a:pt x="980" y="1285"/>
                  <a:pt x="936" y="1274"/>
                  <a:pt x="894" y="1253"/>
                </a:cubicBezTo>
                <a:cubicBezTo>
                  <a:pt x="891" y="1252"/>
                  <a:pt x="889" y="1250"/>
                  <a:pt x="886" y="1249"/>
                </a:cubicBezTo>
                <a:cubicBezTo>
                  <a:pt x="839" y="1224"/>
                  <a:pt x="794" y="1187"/>
                  <a:pt x="751" y="1138"/>
                </a:cubicBezTo>
                <a:cubicBezTo>
                  <a:pt x="748" y="1134"/>
                  <a:pt x="746" y="1131"/>
                  <a:pt x="743" y="1129"/>
                </a:cubicBezTo>
                <a:cubicBezTo>
                  <a:pt x="700" y="1078"/>
                  <a:pt x="660" y="1015"/>
                  <a:pt x="623" y="942"/>
                </a:cubicBezTo>
                <a:cubicBezTo>
                  <a:pt x="513" y="722"/>
                  <a:pt x="449" y="432"/>
                  <a:pt x="442" y="120"/>
                </a:cubicBezTo>
                <a:cubicBezTo>
                  <a:pt x="1606" y="120"/>
                  <a:pt x="1606" y="120"/>
                  <a:pt x="1606" y="120"/>
                </a:cubicBezTo>
                <a:cubicBezTo>
                  <a:pt x="1599" y="432"/>
                  <a:pt x="1535" y="722"/>
                  <a:pt x="1425" y="942"/>
                </a:cubicBezTo>
                <a:cubicBezTo>
                  <a:pt x="1388" y="1015"/>
                  <a:pt x="1348" y="1078"/>
                  <a:pt x="1305" y="1129"/>
                </a:cubicBezTo>
                <a:cubicBezTo>
                  <a:pt x="1302" y="1131"/>
                  <a:pt x="1300" y="1134"/>
                  <a:pt x="1297" y="1138"/>
                </a:cubicBezTo>
                <a:cubicBezTo>
                  <a:pt x="1254" y="1187"/>
                  <a:pt x="1209" y="1224"/>
                  <a:pt x="1162" y="1249"/>
                </a:cubicBezTo>
                <a:close/>
                <a:moveTo>
                  <a:pt x="1750" y="856"/>
                </a:moveTo>
                <a:cubicBezTo>
                  <a:pt x="1674" y="970"/>
                  <a:pt x="1582" y="1049"/>
                  <a:pt x="1482" y="1086"/>
                </a:cubicBezTo>
                <a:cubicBezTo>
                  <a:pt x="1499" y="1058"/>
                  <a:pt x="1516" y="1028"/>
                  <a:pt x="1532" y="996"/>
                </a:cubicBezTo>
                <a:cubicBezTo>
                  <a:pt x="1633" y="795"/>
                  <a:pt x="1697" y="542"/>
                  <a:pt x="1718" y="268"/>
                </a:cubicBezTo>
                <a:cubicBezTo>
                  <a:pt x="1927" y="268"/>
                  <a:pt x="1927" y="268"/>
                  <a:pt x="1927" y="268"/>
                </a:cubicBezTo>
                <a:cubicBezTo>
                  <a:pt x="1917" y="491"/>
                  <a:pt x="1855" y="697"/>
                  <a:pt x="1750" y="856"/>
                </a:cubicBezTo>
                <a:close/>
                <a:moveTo>
                  <a:pt x="1750" y="856"/>
                </a:moveTo>
                <a:cubicBezTo>
                  <a:pt x="1750" y="856"/>
                  <a:pt x="1750" y="856"/>
                  <a:pt x="1750" y="85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BBFC756-65BF-465A-8489-45D609C57847}"/>
              </a:ext>
            </a:extLst>
          </p:cNvPr>
          <p:cNvSpPr/>
          <p:nvPr/>
        </p:nvSpPr>
        <p:spPr>
          <a:xfrm>
            <a:off x="9319580" y="3496659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AFA5448-BE25-481F-B4FD-E371A3DA83C3}"/>
              </a:ext>
            </a:extLst>
          </p:cNvPr>
          <p:cNvSpPr/>
          <p:nvPr/>
        </p:nvSpPr>
        <p:spPr>
          <a:xfrm>
            <a:off x="9319580" y="2656558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C2292CE-C146-4E52-85FB-B3AFA2F97ECF}"/>
              </a:ext>
            </a:extLst>
          </p:cNvPr>
          <p:cNvSpPr/>
          <p:nvPr/>
        </p:nvSpPr>
        <p:spPr>
          <a:xfrm>
            <a:off x="9319580" y="4336761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1D38323-C211-4C40-AFFA-E563CD41C741}"/>
              </a:ext>
            </a:extLst>
          </p:cNvPr>
          <p:cNvSpPr/>
          <p:nvPr/>
        </p:nvSpPr>
        <p:spPr>
          <a:xfrm>
            <a:off x="9319580" y="5176864"/>
            <a:ext cx="1652333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2DF9DF86-F413-4133-92DD-9046410BCEFB}"/>
              </a:ext>
            </a:extLst>
          </p:cNvPr>
          <p:cNvSpPr/>
          <p:nvPr/>
        </p:nvSpPr>
        <p:spPr>
          <a:xfrm>
            <a:off x="2508732" y="3474148"/>
            <a:ext cx="6538008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83553EED-A109-4456-8CE1-058E73675F91}"/>
              </a:ext>
            </a:extLst>
          </p:cNvPr>
          <p:cNvSpPr/>
          <p:nvPr/>
        </p:nvSpPr>
        <p:spPr>
          <a:xfrm>
            <a:off x="2508732" y="2629188"/>
            <a:ext cx="6538008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8AD67ECC-0A7A-4581-A400-7349A7F1D4CD}"/>
              </a:ext>
            </a:extLst>
          </p:cNvPr>
          <p:cNvSpPr/>
          <p:nvPr/>
        </p:nvSpPr>
        <p:spPr>
          <a:xfrm>
            <a:off x="2508732" y="4319108"/>
            <a:ext cx="6538008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2BFC96BD-503B-4221-AADB-AF7EB2D05A9C}"/>
              </a:ext>
            </a:extLst>
          </p:cNvPr>
          <p:cNvSpPr/>
          <p:nvPr/>
        </p:nvSpPr>
        <p:spPr>
          <a:xfrm>
            <a:off x="2508732" y="5164068"/>
            <a:ext cx="6538008" cy="5236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F260AD06-FD82-4E70-AC0C-C0BC277ACF21}"/>
              </a:ext>
            </a:extLst>
          </p:cNvPr>
          <p:cNvSpPr/>
          <p:nvPr/>
        </p:nvSpPr>
        <p:spPr>
          <a:xfrm>
            <a:off x="8574583" y="3451772"/>
            <a:ext cx="578945" cy="57894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Freeform 5">
            <a:extLst>
              <a:ext uri="{FF2B5EF4-FFF2-40B4-BE49-F238E27FC236}">
                <a16:creationId xmlns:a16="http://schemas.microsoft.com/office/drawing/2014/main" id="{87272D54-C980-46A5-9114-3D71EF06CDA8}"/>
              </a:ext>
            </a:extLst>
          </p:cNvPr>
          <p:cNvSpPr>
            <a:spLocks/>
          </p:cNvSpPr>
          <p:nvPr/>
        </p:nvSpPr>
        <p:spPr bwMode="auto">
          <a:xfrm>
            <a:off x="8723641" y="3609277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5A9593B-45DA-471A-9A57-F78BFE1EB532}"/>
              </a:ext>
            </a:extLst>
          </p:cNvPr>
          <p:cNvSpPr/>
          <p:nvPr/>
        </p:nvSpPr>
        <p:spPr>
          <a:xfrm>
            <a:off x="8574583" y="2603169"/>
            <a:ext cx="578945" cy="57894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Freeform 5">
            <a:extLst>
              <a:ext uri="{FF2B5EF4-FFF2-40B4-BE49-F238E27FC236}">
                <a16:creationId xmlns:a16="http://schemas.microsoft.com/office/drawing/2014/main" id="{A2696C16-468F-4D0E-A528-E2B75301E03A}"/>
              </a:ext>
            </a:extLst>
          </p:cNvPr>
          <p:cNvSpPr>
            <a:spLocks/>
          </p:cNvSpPr>
          <p:nvPr/>
        </p:nvSpPr>
        <p:spPr bwMode="auto">
          <a:xfrm>
            <a:off x="8723641" y="2760673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98FD14A-D52E-4698-9250-055FCFC2A532}"/>
              </a:ext>
            </a:extLst>
          </p:cNvPr>
          <p:cNvSpPr/>
          <p:nvPr/>
        </p:nvSpPr>
        <p:spPr>
          <a:xfrm>
            <a:off x="8574583" y="4296528"/>
            <a:ext cx="578945" cy="57894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Freeform 5">
            <a:extLst>
              <a:ext uri="{FF2B5EF4-FFF2-40B4-BE49-F238E27FC236}">
                <a16:creationId xmlns:a16="http://schemas.microsoft.com/office/drawing/2014/main" id="{30B9FCA1-75BA-4C5C-A703-FCF9DB34577C}"/>
              </a:ext>
            </a:extLst>
          </p:cNvPr>
          <p:cNvSpPr>
            <a:spLocks/>
          </p:cNvSpPr>
          <p:nvPr/>
        </p:nvSpPr>
        <p:spPr bwMode="auto">
          <a:xfrm>
            <a:off x="8723641" y="4454032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3B13C70E-5CB2-4D92-AF47-365428BDF37D}"/>
              </a:ext>
            </a:extLst>
          </p:cNvPr>
          <p:cNvSpPr/>
          <p:nvPr/>
        </p:nvSpPr>
        <p:spPr>
          <a:xfrm>
            <a:off x="8574583" y="5143340"/>
            <a:ext cx="578945" cy="57894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Freeform 5">
            <a:extLst>
              <a:ext uri="{FF2B5EF4-FFF2-40B4-BE49-F238E27FC236}">
                <a16:creationId xmlns:a16="http://schemas.microsoft.com/office/drawing/2014/main" id="{3ACE02B7-C181-4E49-B520-72AF725FD1BF}"/>
              </a:ext>
            </a:extLst>
          </p:cNvPr>
          <p:cNvSpPr>
            <a:spLocks/>
          </p:cNvSpPr>
          <p:nvPr/>
        </p:nvSpPr>
        <p:spPr bwMode="auto">
          <a:xfrm>
            <a:off x="8723641" y="5300845"/>
            <a:ext cx="280830" cy="263935"/>
          </a:xfrm>
          <a:custGeom>
            <a:avLst/>
            <a:gdLst>
              <a:gd name="T0" fmla="*/ 316 w 853"/>
              <a:gd name="T1" fmla="*/ 576 h 801"/>
              <a:gd name="T2" fmla="*/ 737 w 853"/>
              <a:gd name="T3" fmla="*/ 62 h 801"/>
              <a:gd name="T4" fmla="*/ 821 w 853"/>
              <a:gd name="T5" fmla="*/ 25 h 801"/>
              <a:gd name="T6" fmla="*/ 806 w 853"/>
              <a:gd name="T7" fmla="*/ 117 h 801"/>
              <a:gd name="T8" fmla="*/ 391 w 853"/>
              <a:gd name="T9" fmla="*/ 761 h 801"/>
              <a:gd name="T10" fmla="*/ 323 w 853"/>
              <a:gd name="T11" fmla="*/ 801 h 801"/>
              <a:gd name="T12" fmla="*/ 257 w 853"/>
              <a:gd name="T13" fmla="*/ 765 h 801"/>
              <a:gd name="T14" fmla="*/ 49 w 853"/>
              <a:gd name="T15" fmla="*/ 522 h 801"/>
              <a:gd name="T16" fmla="*/ 59 w 853"/>
              <a:gd name="T17" fmla="*/ 406 h 801"/>
              <a:gd name="T18" fmla="*/ 186 w 853"/>
              <a:gd name="T19" fmla="*/ 422 h 801"/>
              <a:gd name="T20" fmla="*/ 316 w 853"/>
              <a:gd name="T21" fmla="*/ 57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3" h="801">
                <a:moveTo>
                  <a:pt x="316" y="576"/>
                </a:moveTo>
                <a:cubicBezTo>
                  <a:pt x="737" y="62"/>
                  <a:pt x="737" y="62"/>
                  <a:pt x="737" y="62"/>
                </a:cubicBezTo>
                <a:cubicBezTo>
                  <a:pt x="737" y="62"/>
                  <a:pt x="784" y="0"/>
                  <a:pt x="821" y="25"/>
                </a:cubicBezTo>
                <a:cubicBezTo>
                  <a:pt x="853" y="47"/>
                  <a:pt x="806" y="117"/>
                  <a:pt x="806" y="117"/>
                </a:cubicBezTo>
                <a:cubicBezTo>
                  <a:pt x="391" y="761"/>
                  <a:pt x="391" y="761"/>
                  <a:pt x="391" y="761"/>
                </a:cubicBezTo>
                <a:cubicBezTo>
                  <a:pt x="391" y="761"/>
                  <a:pt x="365" y="801"/>
                  <a:pt x="323" y="801"/>
                </a:cubicBezTo>
                <a:cubicBezTo>
                  <a:pt x="283" y="801"/>
                  <a:pt x="257" y="765"/>
                  <a:pt x="257" y="765"/>
                </a:cubicBezTo>
                <a:cubicBezTo>
                  <a:pt x="49" y="522"/>
                  <a:pt x="49" y="522"/>
                  <a:pt x="49" y="522"/>
                </a:cubicBezTo>
                <a:cubicBezTo>
                  <a:pt x="49" y="522"/>
                  <a:pt x="0" y="451"/>
                  <a:pt x="59" y="406"/>
                </a:cubicBezTo>
                <a:cubicBezTo>
                  <a:pt x="128" y="353"/>
                  <a:pt x="186" y="422"/>
                  <a:pt x="186" y="422"/>
                </a:cubicBezTo>
                <a:lnTo>
                  <a:pt x="316" y="5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49AD565-1A96-4D3E-82AC-E5878220D556}"/>
              </a:ext>
            </a:extLst>
          </p:cNvPr>
          <p:cNvSpPr txBox="1"/>
          <p:nvPr/>
        </p:nvSpPr>
        <p:spPr>
          <a:xfrm>
            <a:off x="2665398" y="276791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1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68A2010-81D2-46E4-8CFF-5BBBEF1479FB}"/>
              </a:ext>
            </a:extLst>
          </p:cNvPr>
          <p:cNvSpPr txBox="1"/>
          <p:nvPr/>
        </p:nvSpPr>
        <p:spPr>
          <a:xfrm>
            <a:off x="2665398" y="361287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2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B57BE7A-F64B-406A-A210-B668A7018575}"/>
              </a:ext>
            </a:extLst>
          </p:cNvPr>
          <p:cNvSpPr txBox="1"/>
          <p:nvPr/>
        </p:nvSpPr>
        <p:spPr>
          <a:xfrm>
            <a:off x="2665398" y="445783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Item 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D2B2EFB-F916-4619-B16B-6FE53A6FC738}"/>
              </a:ext>
            </a:extLst>
          </p:cNvPr>
          <p:cNvSpPr txBox="1"/>
          <p:nvPr/>
        </p:nvSpPr>
        <p:spPr>
          <a:xfrm>
            <a:off x="2665398" y="5302799"/>
            <a:ext cx="3233509" cy="2462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2000" dirty="0"/>
              <a:t>Item 4</a:t>
            </a:r>
          </a:p>
        </p:txBody>
      </p:sp>
      <p:sp>
        <p:nvSpPr>
          <p:cNvPr id="133" name="Title 12">
            <a:extLst>
              <a:ext uri="{FF2B5EF4-FFF2-40B4-BE49-F238E27FC236}">
                <a16:creationId xmlns:a16="http://schemas.microsoft.com/office/drawing/2014/main" id="{58CEF5CF-67DF-4458-A4A0-D1F10E1B2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71120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4-Item Checklist Slide Template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E6DEDBF-7341-4895-950A-BE917962FD31}"/>
              </a:ext>
            </a:extLst>
          </p:cNvPr>
          <p:cNvGrpSpPr/>
          <p:nvPr/>
        </p:nvGrpSpPr>
        <p:grpSpPr>
          <a:xfrm>
            <a:off x="2265437" y="1179613"/>
            <a:ext cx="1674740" cy="1100869"/>
            <a:chOff x="3941618" y="1615515"/>
            <a:chExt cx="1730067" cy="1137241"/>
          </a:xfrm>
          <a:solidFill>
            <a:schemeClr val="accent4"/>
          </a:solidFill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D89AC637-615E-45EF-B5AB-E5D3995D4CCB}"/>
                </a:ext>
              </a:extLst>
            </p:cNvPr>
            <p:cNvGrpSpPr/>
            <p:nvPr/>
          </p:nvGrpSpPr>
          <p:grpSpPr>
            <a:xfrm>
              <a:off x="3941618" y="2144737"/>
              <a:ext cx="1730067" cy="608019"/>
              <a:chOff x="4427180" y="1975524"/>
              <a:chExt cx="1958618" cy="688341"/>
            </a:xfrm>
            <a:grpFill/>
          </p:grpSpPr>
          <p:sp>
            <p:nvSpPr>
              <p:cNvPr id="138" name="Rectangle 6">
                <a:extLst>
                  <a:ext uri="{FF2B5EF4-FFF2-40B4-BE49-F238E27FC236}">
                    <a16:creationId xmlns:a16="http://schemas.microsoft.com/office/drawing/2014/main" id="{DF10EBE9-56AA-408E-B949-508B3BDD8859}"/>
                  </a:ext>
                </a:extLst>
              </p:cNvPr>
              <p:cNvSpPr/>
              <p:nvPr/>
            </p:nvSpPr>
            <p:spPr>
              <a:xfrm>
                <a:off x="4427180" y="2557577"/>
                <a:ext cx="1958617" cy="106288"/>
              </a:xfrm>
              <a:custGeom>
                <a:avLst/>
                <a:gdLst>
                  <a:gd name="connsiteX0" fmla="*/ 0 w 2448272"/>
                  <a:gd name="connsiteY0" fmla="*/ 0 h 432048"/>
                  <a:gd name="connsiteX1" fmla="*/ 2448272 w 2448272"/>
                  <a:gd name="connsiteY1" fmla="*/ 0 h 432048"/>
                  <a:gd name="connsiteX2" fmla="*/ 2448272 w 2448272"/>
                  <a:gd name="connsiteY2" fmla="*/ 432048 h 432048"/>
                  <a:gd name="connsiteX3" fmla="*/ 0 w 2448272"/>
                  <a:gd name="connsiteY3" fmla="*/ 432048 h 432048"/>
                  <a:gd name="connsiteX4" fmla="*/ 0 w 2448272"/>
                  <a:gd name="connsiteY4" fmla="*/ 0 h 432048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0 w 2448272"/>
                  <a:gd name="connsiteY4" fmla="*/ 432048 h 433457"/>
                  <a:gd name="connsiteX5" fmla="*/ 0 w 2448272"/>
                  <a:gd name="connsiteY5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492189 w 2448272"/>
                  <a:gd name="connsiteY4" fmla="*/ 433457 h 433457"/>
                  <a:gd name="connsiteX5" fmla="*/ 0 w 2448272"/>
                  <a:gd name="connsiteY5" fmla="*/ 432048 h 433457"/>
                  <a:gd name="connsiteX6" fmla="*/ 0 w 2448272"/>
                  <a:gd name="connsiteY6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2448272 w 2448272"/>
                  <a:gd name="connsiteY2" fmla="*/ 432048 h 433457"/>
                  <a:gd name="connsiteX3" fmla="*/ 1909509 w 2448272"/>
                  <a:gd name="connsiteY3" fmla="*/ 433457 h 433457"/>
                  <a:gd name="connsiteX4" fmla="*/ 492189 w 2448272"/>
                  <a:gd name="connsiteY4" fmla="*/ 433457 h 433457"/>
                  <a:gd name="connsiteX5" fmla="*/ 0 w 2448272"/>
                  <a:gd name="connsiteY5" fmla="*/ 0 h 433457"/>
                  <a:gd name="connsiteX0" fmla="*/ 0 w 2448272"/>
                  <a:gd name="connsiteY0" fmla="*/ 0 h 433457"/>
                  <a:gd name="connsiteX1" fmla="*/ 2448272 w 2448272"/>
                  <a:gd name="connsiteY1" fmla="*/ 0 h 433457"/>
                  <a:gd name="connsiteX2" fmla="*/ 1909509 w 2448272"/>
                  <a:gd name="connsiteY2" fmla="*/ 433457 h 433457"/>
                  <a:gd name="connsiteX3" fmla="*/ 492189 w 2448272"/>
                  <a:gd name="connsiteY3" fmla="*/ 433457 h 433457"/>
                  <a:gd name="connsiteX4" fmla="*/ 0 w 2448272"/>
                  <a:gd name="connsiteY4" fmla="*/ 0 h 433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8272" h="433457">
                    <a:moveTo>
                      <a:pt x="0" y="0"/>
                    </a:moveTo>
                    <a:lnTo>
                      <a:pt x="2448272" y="0"/>
                    </a:lnTo>
                    <a:lnTo>
                      <a:pt x="1909509" y="433457"/>
                    </a:lnTo>
                    <a:lnTo>
                      <a:pt x="492189" y="4334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74DE165C-BBE9-4116-9A8D-A7B080C0B1B7}"/>
                  </a:ext>
                </a:extLst>
              </p:cNvPr>
              <p:cNvSpPr/>
              <p:nvPr/>
            </p:nvSpPr>
            <p:spPr>
              <a:xfrm>
                <a:off x="4427181" y="1975524"/>
                <a:ext cx="1958617" cy="58467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36" name="Rectangle: Top Corners Rounded 135">
              <a:extLst>
                <a:ext uri="{FF2B5EF4-FFF2-40B4-BE49-F238E27FC236}">
                  <a16:creationId xmlns:a16="http://schemas.microsoft.com/office/drawing/2014/main" id="{0CF09AD5-F57B-48AF-AD11-402E1F794A11}"/>
                </a:ext>
              </a:extLst>
            </p:cNvPr>
            <p:cNvSpPr/>
            <p:nvPr/>
          </p:nvSpPr>
          <p:spPr>
            <a:xfrm>
              <a:off x="4509459" y="1615515"/>
              <a:ext cx="594386" cy="7167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6E3CA469-805B-46DA-B45F-1F435E6C8F48}"/>
                </a:ext>
              </a:extLst>
            </p:cNvPr>
            <p:cNvSpPr/>
            <p:nvPr/>
          </p:nvSpPr>
          <p:spPr>
            <a:xfrm>
              <a:off x="4642191" y="1754390"/>
              <a:ext cx="328922" cy="328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50999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/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/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/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/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/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EBE9E33-4401-40EC-A077-216C86B975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335" y="948899"/>
            <a:ext cx="3814749" cy="214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2F0FE"/>
      </a:accent1>
      <a:accent2>
        <a:srgbClr val="73CF89"/>
      </a:accent2>
      <a:accent3>
        <a:srgbClr val="F6B7AE"/>
      </a:accent3>
      <a:accent4>
        <a:srgbClr val="3F327A"/>
      </a:accent4>
      <a:accent5>
        <a:srgbClr val="7860DC"/>
      </a:accent5>
      <a:accent6>
        <a:srgbClr val="FDD83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5518</TotalTime>
  <Words>188</Words>
  <Application>Microsoft Office PowerPoint</Application>
  <PresentationFormat>Custom</PresentationFormat>
  <Paragraphs>39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4-Item Checklist Slide Template</vt:lpstr>
      <vt:lpstr>4-Item Checklist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Checklist Design for PowerPoint</dc:title>
  <dc:creator>Julian</dc:creator>
  <cp:lastModifiedBy>Home</cp:lastModifiedBy>
  <cp:revision>113</cp:revision>
  <dcterms:created xsi:type="dcterms:W3CDTF">2013-09-12T13:05:01Z</dcterms:created>
  <dcterms:modified xsi:type="dcterms:W3CDTF">2022-04-15T08:17:38Z</dcterms:modified>
</cp:coreProperties>
</file>