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1"/>
  </p:notesMasterIdLst>
  <p:sldIdLst>
    <p:sldId id="276" r:id="rId3"/>
    <p:sldId id="278" r:id="rId4"/>
    <p:sldId id="277" r:id="rId5"/>
    <p:sldId id="279" r:id="rId6"/>
    <p:sldId id="280" r:id="rId7"/>
    <p:sldId id="281" r:id="rId8"/>
    <p:sldId id="290" r:id="rId9"/>
    <p:sldId id="268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BEE"/>
    <a:srgbClr val="49495B"/>
    <a:srgbClr val="7551B7"/>
    <a:srgbClr val="CAB070"/>
    <a:srgbClr val="C19B7B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0850" autoAdjust="0"/>
  </p:normalViewPr>
  <p:slideViewPr>
    <p:cSldViewPr>
      <p:cViewPr varScale="1">
        <p:scale>
          <a:sx n="79" d="100"/>
          <a:sy n="79" d="100"/>
        </p:scale>
        <p:origin x="629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990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52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1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097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93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96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0193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980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115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4717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296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678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34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.svg"/><Relationship Id="rId5" Type="http://schemas.openxmlformats.org/officeDocument/2006/relationships/image" Target="../media/image14.svg"/><Relationship Id="rId10" Type="http://schemas.openxmlformats.org/officeDocument/2006/relationships/image" Target="../media/image1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.svg"/><Relationship Id="rId7" Type="http://schemas.openxmlformats.org/officeDocument/2006/relationships/image" Target="../media/image16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4.svg"/><Relationship Id="rId5" Type="http://schemas.openxmlformats.org/officeDocument/2006/relationships/image" Target="../media/image14.svg"/><Relationship Id="rId10" Type="http://schemas.openxmlformats.org/officeDocument/2006/relationships/image" Target="../media/image3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.svg"/><Relationship Id="rId7" Type="http://schemas.openxmlformats.org/officeDocument/2006/relationships/image" Target="../media/image16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6.svg"/><Relationship Id="rId5" Type="http://schemas.openxmlformats.org/officeDocument/2006/relationships/image" Target="../media/image12.svg"/><Relationship Id="rId10" Type="http://schemas.openxmlformats.org/officeDocument/2006/relationships/image" Target="../media/image5.png"/><Relationship Id="rId4" Type="http://schemas.openxmlformats.org/officeDocument/2006/relationships/image" Target="../media/image11.png"/><Relationship Id="rId9" Type="http://schemas.openxmlformats.org/officeDocument/2006/relationships/image" Target="../media/image1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.svg"/><Relationship Id="rId7" Type="http://schemas.openxmlformats.org/officeDocument/2006/relationships/image" Target="../media/image1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8.svg"/><Relationship Id="rId5" Type="http://schemas.openxmlformats.org/officeDocument/2006/relationships/image" Target="../media/image12.svg"/><Relationship Id="rId10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0.svg"/><Relationship Id="rId7" Type="http://schemas.openxmlformats.org/officeDocument/2006/relationships/image" Target="../media/image1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0.svg"/><Relationship Id="rId5" Type="http://schemas.openxmlformats.org/officeDocument/2006/relationships/image" Target="../media/image12.svg"/><Relationship Id="rId10" Type="http://schemas.openxmlformats.org/officeDocument/2006/relationships/image" Target="../media/image9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rrow: Pentagon 8">
            <a:extLst>
              <a:ext uri="{FF2B5EF4-FFF2-40B4-BE49-F238E27FC236}">
                <a16:creationId xmlns:a16="http://schemas.microsoft.com/office/drawing/2014/main" id="{544354CD-9323-6818-1D03-A991A881B004}"/>
              </a:ext>
            </a:extLst>
          </p:cNvPr>
          <p:cNvSpPr/>
          <p:nvPr/>
        </p:nvSpPr>
        <p:spPr>
          <a:xfrm rot="5400000">
            <a:off x="263856" y="3503628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38FF53F9-E5E1-E397-DB0C-D1ABC65E18D8}"/>
              </a:ext>
            </a:extLst>
          </p:cNvPr>
          <p:cNvSpPr/>
          <p:nvPr/>
        </p:nvSpPr>
        <p:spPr>
          <a:xfrm rot="5400000">
            <a:off x="2334703" y="3503629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DF46E7DE-F37D-9FCE-DE1C-62EBCE2699D1}"/>
              </a:ext>
            </a:extLst>
          </p:cNvPr>
          <p:cNvSpPr/>
          <p:nvPr/>
        </p:nvSpPr>
        <p:spPr>
          <a:xfrm rot="5400000">
            <a:off x="4405551" y="3503630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F6013F06-D266-2668-65C4-74753647EA81}"/>
              </a:ext>
            </a:extLst>
          </p:cNvPr>
          <p:cNvSpPr/>
          <p:nvPr/>
        </p:nvSpPr>
        <p:spPr>
          <a:xfrm rot="5400000">
            <a:off x="6476397" y="3503631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061F672C-6309-63D1-8FCB-81CEF980C2D7}"/>
              </a:ext>
            </a:extLst>
          </p:cNvPr>
          <p:cNvSpPr/>
          <p:nvPr/>
        </p:nvSpPr>
        <p:spPr>
          <a:xfrm rot="5400000">
            <a:off x="8547245" y="3503632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row: Pentagon 47">
            <a:extLst>
              <a:ext uri="{FF2B5EF4-FFF2-40B4-BE49-F238E27FC236}">
                <a16:creationId xmlns:a16="http://schemas.microsoft.com/office/drawing/2014/main" id="{DE72E92C-2967-24CD-EA29-9396CBD09462}"/>
              </a:ext>
            </a:extLst>
          </p:cNvPr>
          <p:cNvSpPr/>
          <p:nvPr/>
        </p:nvSpPr>
        <p:spPr>
          <a:xfrm rot="5400000">
            <a:off x="1652824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rrow: Pentagon 48">
            <a:extLst>
              <a:ext uri="{FF2B5EF4-FFF2-40B4-BE49-F238E27FC236}">
                <a16:creationId xmlns:a16="http://schemas.microsoft.com/office/drawing/2014/main" id="{71007FB8-1836-8649-BC3B-EC130C4D6105}"/>
              </a:ext>
            </a:extLst>
          </p:cNvPr>
          <p:cNvSpPr/>
          <p:nvPr/>
        </p:nvSpPr>
        <p:spPr>
          <a:xfrm rot="5400000">
            <a:off x="3723672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Pentagon 49">
            <a:extLst>
              <a:ext uri="{FF2B5EF4-FFF2-40B4-BE49-F238E27FC236}">
                <a16:creationId xmlns:a16="http://schemas.microsoft.com/office/drawing/2014/main" id="{9DCDD4C1-AA45-3FEC-3473-589707B59A92}"/>
              </a:ext>
            </a:extLst>
          </p:cNvPr>
          <p:cNvSpPr/>
          <p:nvPr/>
        </p:nvSpPr>
        <p:spPr>
          <a:xfrm rot="5400000">
            <a:off x="5794519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Pentagon 50">
            <a:extLst>
              <a:ext uri="{FF2B5EF4-FFF2-40B4-BE49-F238E27FC236}">
                <a16:creationId xmlns:a16="http://schemas.microsoft.com/office/drawing/2014/main" id="{94932B03-496B-A4B7-C12D-5B5E5F766E94}"/>
              </a:ext>
            </a:extLst>
          </p:cNvPr>
          <p:cNvSpPr/>
          <p:nvPr/>
        </p:nvSpPr>
        <p:spPr>
          <a:xfrm rot="5400000">
            <a:off x="7865366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Pentagon 51">
            <a:extLst>
              <a:ext uri="{FF2B5EF4-FFF2-40B4-BE49-F238E27FC236}">
                <a16:creationId xmlns:a16="http://schemas.microsoft.com/office/drawing/2014/main" id="{88FE2854-D675-19C7-631D-77C21481AE9B}"/>
              </a:ext>
            </a:extLst>
          </p:cNvPr>
          <p:cNvSpPr/>
          <p:nvPr/>
        </p:nvSpPr>
        <p:spPr>
          <a:xfrm rot="5400000">
            <a:off x="9936213" y="2352513"/>
            <a:ext cx="599787" cy="1831974"/>
          </a:xfrm>
          <a:prstGeom prst="homePlate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340ABF-3A8F-8C00-0984-22B381F4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Free SMART Objectives Slide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89AF26-EBE5-C8B4-0BB0-336C8265945D}"/>
              </a:ext>
            </a:extLst>
          </p:cNvPr>
          <p:cNvSpPr txBox="1"/>
          <p:nvPr/>
        </p:nvSpPr>
        <p:spPr>
          <a:xfrm>
            <a:off x="1038667" y="1291062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8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DE7955-012A-A6DF-2E04-D1516E1713B4}"/>
              </a:ext>
            </a:extLst>
          </p:cNvPr>
          <p:cNvSpPr txBox="1"/>
          <p:nvPr/>
        </p:nvSpPr>
        <p:spPr>
          <a:xfrm>
            <a:off x="3109514" y="1291063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</a:t>
            </a:r>
            <a:endParaRPr lang="en-US" sz="8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C745D3-503F-3B97-654D-5C7A2C3C4EDF}"/>
              </a:ext>
            </a:extLst>
          </p:cNvPr>
          <p:cNvSpPr txBox="1"/>
          <p:nvPr/>
        </p:nvSpPr>
        <p:spPr>
          <a:xfrm>
            <a:off x="5180361" y="1291064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</a:t>
            </a:r>
            <a:endParaRPr lang="en-US" sz="8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8A7711-BA32-10A7-079F-44621C9C15EE}"/>
              </a:ext>
            </a:extLst>
          </p:cNvPr>
          <p:cNvSpPr txBox="1"/>
          <p:nvPr/>
        </p:nvSpPr>
        <p:spPr>
          <a:xfrm>
            <a:off x="7251208" y="1291065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</a:t>
            </a:r>
            <a:endParaRPr lang="en-US" sz="8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FE6DDA-6A55-C487-3CC8-804EC37D9805}"/>
              </a:ext>
            </a:extLst>
          </p:cNvPr>
          <p:cNvSpPr txBox="1"/>
          <p:nvPr/>
        </p:nvSpPr>
        <p:spPr>
          <a:xfrm>
            <a:off x="9322056" y="1291066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8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1038AC5-5007-33A3-0DE2-36642873FCAE}"/>
              </a:ext>
            </a:extLst>
          </p:cNvPr>
          <p:cNvSpPr/>
          <p:nvPr/>
        </p:nvSpPr>
        <p:spPr>
          <a:xfrm>
            <a:off x="1379414" y="4505092"/>
            <a:ext cx="1146606" cy="114660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25F1DA3-E045-7F4F-122D-8FCCE9A7B2FC}"/>
              </a:ext>
            </a:extLst>
          </p:cNvPr>
          <p:cNvSpPr txBox="1"/>
          <p:nvPr/>
        </p:nvSpPr>
        <p:spPr>
          <a:xfrm>
            <a:off x="1173386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Specific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8031E79-3DF5-8BC1-D734-9213C8A4B9AF}"/>
              </a:ext>
            </a:extLst>
          </p:cNvPr>
          <p:cNvSpPr txBox="1"/>
          <p:nvPr/>
        </p:nvSpPr>
        <p:spPr>
          <a:xfrm>
            <a:off x="3244233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Measurable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AF40DBC-064E-E179-7C7C-340063D0F7BE}"/>
              </a:ext>
            </a:extLst>
          </p:cNvPr>
          <p:cNvSpPr txBox="1"/>
          <p:nvPr/>
        </p:nvSpPr>
        <p:spPr>
          <a:xfrm>
            <a:off x="5315081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Attainable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631B1A-7600-2DD4-0F75-52C180ED9145}"/>
              </a:ext>
            </a:extLst>
          </p:cNvPr>
          <p:cNvSpPr txBox="1"/>
          <p:nvPr/>
        </p:nvSpPr>
        <p:spPr>
          <a:xfrm>
            <a:off x="7385927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Relevant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2A877C1-F904-0BA9-120F-4F1818E93A6C}"/>
              </a:ext>
            </a:extLst>
          </p:cNvPr>
          <p:cNvSpPr txBox="1"/>
          <p:nvPr/>
        </p:nvSpPr>
        <p:spPr>
          <a:xfrm>
            <a:off x="9456775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Time Based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8E4D42A-E47E-DA05-D041-5B3A77F53DDD}"/>
              </a:ext>
            </a:extLst>
          </p:cNvPr>
          <p:cNvSpPr/>
          <p:nvPr/>
        </p:nvSpPr>
        <p:spPr>
          <a:xfrm>
            <a:off x="3450261" y="4505092"/>
            <a:ext cx="1146606" cy="114660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9D01209-5D16-D3C3-7C91-4EAAEC9ECBE2}"/>
              </a:ext>
            </a:extLst>
          </p:cNvPr>
          <p:cNvSpPr/>
          <p:nvPr/>
        </p:nvSpPr>
        <p:spPr>
          <a:xfrm flipH="1">
            <a:off x="1229141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D4D41CC-DE74-B80F-13DB-172A39421017}"/>
              </a:ext>
            </a:extLst>
          </p:cNvPr>
          <p:cNvSpPr/>
          <p:nvPr/>
        </p:nvSpPr>
        <p:spPr>
          <a:xfrm flipH="1">
            <a:off x="3299988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7B66382-23F4-6DE0-72B9-3EAC358B5484}"/>
              </a:ext>
            </a:extLst>
          </p:cNvPr>
          <p:cNvSpPr/>
          <p:nvPr/>
        </p:nvSpPr>
        <p:spPr>
          <a:xfrm flipH="1">
            <a:off x="5370836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3EA05B0-305D-E16E-0209-B3D5B8304433}"/>
              </a:ext>
            </a:extLst>
          </p:cNvPr>
          <p:cNvSpPr/>
          <p:nvPr/>
        </p:nvSpPr>
        <p:spPr>
          <a:xfrm>
            <a:off x="5521109" y="4505092"/>
            <a:ext cx="1146606" cy="114660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305AC93-FDEA-548F-7E5D-5F8FCB305F99}"/>
              </a:ext>
            </a:extLst>
          </p:cNvPr>
          <p:cNvSpPr/>
          <p:nvPr/>
        </p:nvSpPr>
        <p:spPr>
          <a:xfrm flipH="1">
            <a:off x="7441682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8372CCC-4245-412A-4A7A-8E1C51E71856}"/>
              </a:ext>
            </a:extLst>
          </p:cNvPr>
          <p:cNvSpPr/>
          <p:nvPr/>
        </p:nvSpPr>
        <p:spPr>
          <a:xfrm>
            <a:off x="7591955" y="4505092"/>
            <a:ext cx="1146606" cy="114660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F8151AF-307C-235E-0454-76139E9B5E7F}"/>
              </a:ext>
            </a:extLst>
          </p:cNvPr>
          <p:cNvSpPr/>
          <p:nvPr/>
        </p:nvSpPr>
        <p:spPr>
          <a:xfrm flipH="1">
            <a:off x="9512530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540BD3C-A618-173B-81F4-B8173D722B7D}"/>
              </a:ext>
            </a:extLst>
          </p:cNvPr>
          <p:cNvSpPr/>
          <p:nvPr/>
        </p:nvSpPr>
        <p:spPr>
          <a:xfrm>
            <a:off x="9662803" y="4505092"/>
            <a:ext cx="1146606" cy="114660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Graphic 66" descr="Clipboard Checked with solid fill">
            <a:extLst>
              <a:ext uri="{FF2B5EF4-FFF2-40B4-BE49-F238E27FC236}">
                <a16:creationId xmlns:a16="http://schemas.microsoft.com/office/drawing/2014/main" id="{136D6AAE-369C-C5AB-66CB-421B475E3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76724" y="4802402"/>
            <a:ext cx="551986" cy="551986"/>
          </a:xfrm>
          <a:prstGeom prst="rect">
            <a:avLst/>
          </a:prstGeom>
        </p:spPr>
      </p:pic>
      <p:pic>
        <p:nvPicPr>
          <p:cNvPr id="69" name="Graphic 68" descr="Scales of justice with solid fill">
            <a:extLst>
              <a:ext uri="{FF2B5EF4-FFF2-40B4-BE49-F238E27FC236}">
                <a16:creationId xmlns:a16="http://schemas.microsoft.com/office/drawing/2014/main" id="{F183CBC5-7765-3575-C194-429F269D24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47571" y="4802402"/>
            <a:ext cx="551986" cy="551986"/>
          </a:xfrm>
          <a:prstGeom prst="rect">
            <a:avLst/>
          </a:prstGeom>
        </p:spPr>
      </p:pic>
      <p:pic>
        <p:nvPicPr>
          <p:cNvPr id="71" name="Graphic 70" descr="Bar graph with upward trend with solid fill">
            <a:extLst>
              <a:ext uri="{FF2B5EF4-FFF2-40B4-BE49-F238E27FC236}">
                <a16:creationId xmlns:a16="http://schemas.microsoft.com/office/drawing/2014/main" id="{473CF8E5-386E-EC35-2B26-C36BBA5F18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18419" y="4802402"/>
            <a:ext cx="551986" cy="551986"/>
          </a:xfrm>
          <a:prstGeom prst="rect">
            <a:avLst/>
          </a:prstGeom>
        </p:spPr>
      </p:pic>
      <p:pic>
        <p:nvPicPr>
          <p:cNvPr id="73" name="Graphic 72" descr="Bullseye with solid fill">
            <a:extLst>
              <a:ext uri="{FF2B5EF4-FFF2-40B4-BE49-F238E27FC236}">
                <a16:creationId xmlns:a16="http://schemas.microsoft.com/office/drawing/2014/main" id="{6B240F3F-09B1-2B86-78AB-A85FD597C9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889265" y="4802402"/>
            <a:ext cx="551986" cy="551986"/>
          </a:xfrm>
          <a:prstGeom prst="rect">
            <a:avLst/>
          </a:prstGeom>
        </p:spPr>
      </p:pic>
      <p:pic>
        <p:nvPicPr>
          <p:cNvPr id="75" name="Graphic 74" descr="Hourglass 60% with solid fill">
            <a:extLst>
              <a:ext uri="{FF2B5EF4-FFF2-40B4-BE49-F238E27FC236}">
                <a16:creationId xmlns:a16="http://schemas.microsoft.com/office/drawing/2014/main" id="{2632E0F4-248D-C367-6927-FD66D736D7E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60113" y="4802402"/>
            <a:ext cx="551986" cy="551986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F4E9D5B-5A19-24D4-FED4-DD3B99A89BF3}"/>
              </a:ext>
            </a:extLst>
          </p:cNvPr>
          <p:cNvCxnSpPr>
            <a:cxnSpLocks/>
          </p:cNvCxnSpPr>
          <p:nvPr/>
        </p:nvCxnSpPr>
        <p:spPr>
          <a:xfrm>
            <a:off x="1962660" y="2515198"/>
            <a:ext cx="191330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98BA692-83FA-A1EC-507C-625314CE493B}"/>
              </a:ext>
            </a:extLst>
          </p:cNvPr>
          <p:cNvCxnSpPr>
            <a:cxnSpLocks/>
          </p:cNvCxnSpPr>
          <p:nvPr/>
        </p:nvCxnSpPr>
        <p:spPr>
          <a:xfrm>
            <a:off x="4037119" y="2515198"/>
            <a:ext cx="187236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981B926-9DDF-FAA5-D38F-280C184709DF}"/>
              </a:ext>
            </a:extLst>
          </p:cNvPr>
          <p:cNvCxnSpPr>
            <a:cxnSpLocks/>
          </p:cNvCxnSpPr>
          <p:nvPr/>
        </p:nvCxnSpPr>
        <p:spPr>
          <a:xfrm>
            <a:off x="6029692" y="2515198"/>
            <a:ext cx="199519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520107E-8D6A-F699-9D15-2F19FE6D36B2}"/>
              </a:ext>
            </a:extLst>
          </p:cNvPr>
          <p:cNvCxnSpPr>
            <a:cxnSpLocks/>
          </p:cNvCxnSpPr>
          <p:nvPr/>
        </p:nvCxnSpPr>
        <p:spPr>
          <a:xfrm>
            <a:off x="8172391" y="2515198"/>
            <a:ext cx="206343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38FF53F9-E5E1-E397-DB0C-D1ABC65E18D8}"/>
              </a:ext>
            </a:extLst>
          </p:cNvPr>
          <p:cNvSpPr/>
          <p:nvPr/>
        </p:nvSpPr>
        <p:spPr>
          <a:xfrm rot="5400000">
            <a:off x="2334703" y="3503629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DF46E7DE-F37D-9FCE-DE1C-62EBCE2699D1}"/>
              </a:ext>
            </a:extLst>
          </p:cNvPr>
          <p:cNvSpPr/>
          <p:nvPr/>
        </p:nvSpPr>
        <p:spPr>
          <a:xfrm rot="5400000">
            <a:off x="4405551" y="3503630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F6013F06-D266-2668-65C4-74753647EA81}"/>
              </a:ext>
            </a:extLst>
          </p:cNvPr>
          <p:cNvSpPr/>
          <p:nvPr/>
        </p:nvSpPr>
        <p:spPr>
          <a:xfrm rot="5400000">
            <a:off x="6476397" y="3503631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061F672C-6309-63D1-8FCB-81CEF980C2D7}"/>
              </a:ext>
            </a:extLst>
          </p:cNvPr>
          <p:cNvSpPr/>
          <p:nvPr/>
        </p:nvSpPr>
        <p:spPr>
          <a:xfrm rot="5400000">
            <a:off x="8547245" y="3503632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rrow: Pentagon 48">
            <a:extLst>
              <a:ext uri="{FF2B5EF4-FFF2-40B4-BE49-F238E27FC236}">
                <a16:creationId xmlns:a16="http://schemas.microsoft.com/office/drawing/2014/main" id="{71007FB8-1836-8649-BC3B-EC130C4D6105}"/>
              </a:ext>
            </a:extLst>
          </p:cNvPr>
          <p:cNvSpPr/>
          <p:nvPr/>
        </p:nvSpPr>
        <p:spPr>
          <a:xfrm rot="5400000">
            <a:off x="3723672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Pentagon 49">
            <a:extLst>
              <a:ext uri="{FF2B5EF4-FFF2-40B4-BE49-F238E27FC236}">
                <a16:creationId xmlns:a16="http://schemas.microsoft.com/office/drawing/2014/main" id="{9DCDD4C1-AA45-3FEC-3473-589707B59A92}"/>
              </a:ext>
            </a:extLst>
          </p:cNvPr>
          <p:cNvSpPr/>
          <p:nvPr/>
        </p:nvSpPr>
        <p:spPr>
          <a:xfrm rot="5400000">
            <a:off x="5794519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Pentagon 50">
            <a:extLst>
              <a:ext uri="{FF2B5EF4-FFF2-40B4-BE49-F238E27FC236}">
                <a16:creationId xmlns:a16="http://schemas.microsoft.com/office/drawing/2014/main" id="{94932B03-496B-A4B7-C12D-5B5E5F766E94}"/>
              </a:ext>
            </a:extLst>
          </p:cNvPr>
          <p:cNvSpPr/>
          <p:nvPr/>
        </p:nvSpPr>
        <p:spPr>
          <a:xfrm rot="5400000">
            <a:off x="7865366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Pentagon 51">
            <a:extLst>
              <a:ext uri="{FF2B5EF4-FFF2-40B4-BE49-F238E27FC236}">
                <a16:creationId xmlns:a16="http://schemas.microsoft.com/office/drawing/2014/main" id="{88FE2854-D675-19C7-631D-77C21481AE9B}"/>
              </a:ext>
            </a:extLst>
          </p:cNvPr>
          <p:cNvSpPr/>
          <p:nvPr/>
        </p:nvSpPr>
        <p:spPr>
          <a:xfrm rot="5400000">
            <a:off x="9936213" y="2352513"/>
            <a:ext cx="599787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340ABF-3A8F-8C00-0984-22B381F4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Free SMART Objectives Slide Design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DE7955-012A-A6DF-2E04-D1516E1713B4}"/>
              </a:ext>
            </a:extLst>
          </p:cNvPr>
          <p:cNvSpPr txBox="1"/>
          <p:nvPr/>
        </p:nvSpPr>
        <p:spPr>
          <a:xfrm>
            <a:off x="3109514" y="1291063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C745D3-503F-3B97-654D-5C7A2C3C4EDF}"/>
              </a:ext>
            </a:extLst>
          </p:cNvPr>
          <p:cNvSpPr txBox="1"/>
          <p:nvPr/>
        </p:nvSpPr>
        <p:spPr>
          <a:xfrm>
            <a:off x="5180361" y="1291064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8A7711-BA32-10A7-079F-44621C9C15EE}"/>
              </a:ext>
            </a:extLst>
          </p:cNvPr>
          <p:cNvSpPr txBox="1"/>
          <p:nvPr/>
        </p:nvSpPr>
        <p:spPr>
          <a:xfrm>
            <a:off x="7251208" y="1291065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FE6DDA-6A55-C487-3CC8-804EC37D9805}"/>
              </a:ext>
            </a:extLst>
          </p:cNvPr>
          <p:cNvSpPr txBox="1"/>
          <p:nvPr/>
        </p:nvSpPr>
        <p:spPr>
          <a:xfrm>
            <a:off x="9322056" y="1291066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897101B-5C96-8EC0-94C0-84BB40D274CD}"/>
              </a:ext>
            </a:extLst>
          </p:cNvPr>
          <p:cNvCxnSpPr>
            <a:cxnSpLocks/>
          </p:cNvCxnSpPr>
          <p:nvPr/>
        </p:nvCxnSpPr>
        <p:spPr>
          <a:xfrm>
            <a:off x="1962660" y="2515198"/>
            <a:ext cx="191330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F73B3F9-2F02-DC41-2AB1-44D7122CCA81}"/>
              </a:ext>
            </a:extLst>
          </p:cNvPr>
          <p:cNvCxnSpPr>
            <a:cxnSpLocks/>
          </p:cNvCxnSpPr>
          <p:nvPr/>
        </p:nvCxnSpPr>
        <p:spPr>
          <a:xfrm>
            <a:off x="4037119" y="2515198"/>
            <a:ext cx="187236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D87BD07-63EC-A571-0D0F-17D9A4AA7F13}"/>
              </a:ext>
            </a:extLst>
          </p:cNvPr>
          <p:cNvCxnSpPr>
            <a:cxnSpLocks/>
          </p:cNvCxnSpPr>
          <p:nvPr/>
        </p:nvCxnSpPr>
        <p:spPr>
          <a:xfrm>
            <a:off x="6029692" y="2515198"/>
            <a:ext cx="199519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A827434-B452-DC98-3FBF-0A1714F01543}"/>
              </a:ext>
            </a:extLst>
          </p:cNvPr>
          <p:cNvCxnSpPr>
            <a:cxnSpLocks/>
          </p:cNvCxnSpPr>
          <p:nvPr/>
        </p:nvCxnSpPr>
        <p:spPr>
          <a:xfrm>
            <a:off x="8172391" y="2515198"/>
            <a:ext cx="206343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8031E79-3DF5-8BC1-D734-9213C8A4B9AF}"/>
              </a:ext>
            </a:extLst>
          </p:cNvPr>
          <p:cNvSpPr txBox="1"/>
          <p:nvPr/>
        </p:nvSpPr>
        <p:spPr>
          <a:xfrm>
            <a:off x="3244233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Measurable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AF40DBC-064E-E179-7C7C-340063D0F7BE}"/>
              </a:ext>
            </a:extLst>
          </p:cNvPr>
          <p:cNvSpPr txBox="1"/>
          <p:nvPr/>
        </p:nvSpPr>
        <p:spPr>
          <a:xfrm>
            <a:off x="5315081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Attainable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631B1A-7600-2DD4-0F75-52C180ED9145}"/>
              </a:ext>
            </a:extLst>
          </p:cNvPr>
          <p:cNvSpPr txBox="1"/>
          <p:nvPr/>
        </p:nvSpPr>
        <p:spPr>
          <a:xfrm>
            <a:off x="7385927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Relevant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2A877C1-F904-0BA9-120F-4F1818E93A6C}"/>
              </a:ext>
            </a:extLst>
          </p:cNvPr>
          <p:cNvSpPr txBox="1"/>
          <p:nvPr/>
        </p:nvSpPr>
        <p:spPr>
          <a:xfrm>
            <a:off x="9456775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Time Based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8E4D42A-E47E-DA05-D041-5B3A77F53DDD}"/>
              </a:ext>
            </a:extLst>
          </p:cNvPr>
          <p:cNvSpPr/>
          <p:nvPr/>
        </p:nvSpPr>
        <p:spPr>
          <a:xfrm>
            <a:off x="3450261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D4D41CC-DE74-B80F-13DB-172A39421017}"/>
              </a:ext>
            </a:extLst>
          </p:cNvPr>
          <p:cNvSpPr/>
          <p:nvPr/>
        </p:nvSpPr>
        <p:spPr>
          <a:xfrm flipH="1">
            <a:off x="3299988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7B66382-23F4-6DE0-72B9-3EAC358B5484}"/>
              </a:ext>
            </a:extLst>
          </p:cNvPr>
          <p:cNvSpPr/>
          <p:nvPr/>
        </p:nvSpPr>
        <p:spPr>
          <a:xfrm flipH="1">
            <a:off x="5370836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3EA05B0-305D-E16E-0209-B3D5B8304433}"/>
              </a:ext>
            </a:extLst>
          </p:cNvPr>
          <p:cNvSpPr/>
          <p:nvPr/>
        </p:nvSpPr>
        <p:spPr>
          <a:xfrm>
            <a:off x="5521109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305AC93-FDEA-548F-7E5D-5F8FCB305F99}"/>
              </a:ext>
            </a:extLst>
          </p:cNvPr>
          <p:cNvSpPr/>
          <p:nvPr/>
        </p:nvSpPr>
        <p:spPr>
          <a:xfrm flipH="1">
            <a:off x="7441682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8372CCC-4245-412A-4A7A-8E1C51E71856}"/>
              </a:ext>
            </a:extLst>
          </p:cNvPr>
          <p:cNvSpPr/>
          <p:nvPr/>
        </p:nvSpPr>
        <p:spPr>
          <a:xfrm>
            <a:off x="7591955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F8151AF-307C-235E-0454-76139E9B5E7F}"/>
              </a:ext>
            </a:extLst>
          </p:cNvPr>
          <p:cNvSpPr/>
          <p:nvPr/>
        </p:nvSpPr>
        <p:spPr>
          <a:xfrm flipH="1">
            <a:off x="9512530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540BD3C-A618-173B-81F4-B8173D722B7D}"/>
              </a:ext>
            </a:extLst>
          </p:cNvPr>
          <p:cNvSpPr/>
          <p:nvPr/>
        </p:nvSpPr>
        <p:spPr>
          <a:xfrm>
            <a:off x="9662803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9" name="Graphic 68" descr="Scales of justice with solid fill">
            <a:extLst>
              <a:ext uri="{FF2B5EF4-FFF2-40B4-BE49-F238E27FC236}">
                <a16:creationId xmlns:a16="http://schemas.microsoft.com/office/drawing/2014/main" id="{F183CBC5-7765-3575-C194-429F269D2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7571" y="4802402"/>
            <a:ext cx="551986" cy="551986"/>
          </a:xfrm>
          <a:prstGeom prst="rect">
            <a:avLst/>
          </a:prstGeom>
        </p:spPr>
      </p:pic>
      <p:pic>
        <p:nvPicPr>
          <p:cNvPr id="71" name="Graphic 70" descr="Bar graph with upward trend with solid fill">
            <a:extLst>
              <a:ext uri="{FF2B5EF4-FFF2-40B4-BE49-F238E27FC236}">
                <a16:creationId xmlns:a16="http://schemas.microsoft.com/office/drawing/2014/main" id="{473CF8E5-386E-EC35-2B26-C36BBA5F18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18419" y="4802402"/>
            <a:ext cx="551986" cy="551986"/>
          </a:xfrm>
          <a:prstGeom prst="rect">
            <a:avLst/>
          </a:prstGeom>
        </p:spPr>
      </p:pic>
      <p:pic>
        <p:nvPicPr>
          <p:cNvPr id="73" name="Graphic 72" descr="Bullseye with solid fill">
            <a:extLst>
              <a:ext uri="{FF2B5EF4-FFF2-40B4-BE49-F238E27FC236}">
                <a16:creationId xmlns:a16="http://schemas.microsoft.com/office/drawing/2014/main" id="{6B240F3F-09B1-2B86-78AB-A85FD597C9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89265" y="4802402"/>
            <a:ext cx="551986" cy="551986"/>
          </a:xfrm>
          <a:prstGeom prst="rect">
            <a:avLst/>
          </a:prstGeom>
        </p:spPr>
      </p:pic>
      <p:pic>
        <p:nvPicPr>
          <p:cNvPr id="75" name="Graphic 74" descr="Hourglass 60% with solid fill">
            <a:extLst>
              <a:ext uri="{FF2B5EF4-FFF2-40B4-BE49-F238E27FC236}">
                <a16:creationId xmlns:a16="http://schemas.microsoft.com/office/drawing/2014/main" id="{2632E0F4-248D-C367-6927-FD66D736D7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60113" y="4802402"/>
            <a:ext cx="551986" cy="551986"/>
          </a:xfrm>
          <a:prstGeom prst="rect">
            <a:avLst/>
          </a:prstGeom>
        </p:spPr>
      </p:pic>
      <p:sp>
        <p:nvSpPr>
          <p:cNvPr id="3" name="Arrow: Pentagon 2">
            <a:extLst>
              <a:ext uri="{FF2B5EF4-FFF2-40B4-BE49-F238E27FC236}">
                <a16:creationId xmlns:a16="http://schemas.microsoft.com/office/drawing/2014/main" id="{04FA3544-95E0-F913-3A40-727BA825B148}"/>
              </a:ext>
            </a:extLst>
          </p:cNvPr>
          <p:cNvSpPr/>
          <p:nvPr/>
        </p:nvSpPr>
        <p:spPr>
          <a:xfrm rot="5400000">
            <a:off x="263856" y="3503628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BDCC582C-65FC-4BA8-19A8-C9362D47DEDB}"/>
              </a:ext>
            </a:extLst>
          </p:cNvPr>
          <p:cNvSpPr/>
          <p:nvPr/>
        </p:nvSpPr>
        <p:spPr>
          <a:xfrm rot="5400000">
            <a:off x="1652824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0C4E9F-A29B-C853-6986-35EBF4CA0F74}"/>
              </a:ext>
            </a:extLst>
          </p:cNvPr>
          <p:cNvSpPr txBox="1"/>
          <p:nvPr/>
        </p:nvSpPr>
        <p:spPr>
          <a:xfrm>
            <a:off x="1038667" y="1291062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8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50024EE-95E1-30E8-01BE-6438D27049A1}"/>
              </a:ext>
            </a:extLst>
          </p:cNvPr>
          <p:cNvSpPr/>
          <p:nvPr/>
        </p:nvSpPr>
        <p:spPr>
          <a:xfrm>
            <a:off x="1379414" y="4505092"/>
            <a:ext cx="1146606" cy="114660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F171CE-BEB9-BE78-4576-8613C37824F1}"/>
              </a:ext>
            </a:extLst>
          </p:cNvPr>
          <p:cNvSpPr txBox="1"/>
          <p:nvPr/>
        </p:nvSpPr>
        <p:spPr>
          <a:xfrm>
            <a:off x="1173386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Specific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11D2D0-30DB-58CB-39B0-648E6303C131}"/>
              </a:ext>
            </a:extLst>
          </p:cNvPr>
          <p:cNvSpPr/>
          <p:nvPr/>
        </p:nvSpPr>
        <p:spPr>
          <a:xfrm flipH="1">
            <a:off x="1229141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pic>
        <p:nvPicPr>
          <p:cNvPr id="18" name="Graphic 17" descr="Clipboard Checked with solid fill">
            <a:extLst>
              <a:ext uri="{FF2B5EF4-FFF2-40B4-BE49-F238E27FC236}">
                <a16:creationId xmlns:a16="http://schemas.microsoft.com/office/drawing/2014/main" id="{E81FC87F-A39F-F886-D505-AF0392ECFD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676724" y="4802402"/>
            <a:ext cx="551986" cy="55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60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rrow: Pentagon 8">
            <a:extLst>
              <a:ext uri="{FF2B5EF4-FFF2-40B4-BE49-F238E27FC236}">
                <a16:creationId xmlns:a16="http://schemas.microsoft.com/office/drawing/2014/main" id="{544354CD-9323-6818-1D03-A991A881B004}"/>
              </a:ext>
            </a:extLst>
          </p:cNvPr>
          <p:cNvSpPr/>
          <p:nvPr/>
        </p:nvSpPr>
        <p:spPr>
          <a:xfrm rot="5400000">
            <a:off x="263856" y="3503628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DF46E7DE-F37D-9FCE-DE1C-62EBCE2699D1}"/>
              </a:ext>
            </a:extLst>
          </p:cNvPr>
          <p:cNvSpPr/>
          <p:nvPr/>
        </p:nvSpPr>
        <p:spPr>
          <a:xfrm rot="5400000">
            <a:off x="4405551" y="3503630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F6013F06-D266-2668-65C4-74753647EA81}"/>
              </a:ext>
            </a:extLst>
          </p:cNvPr>
          <p:cNvSpPr/>
          <p:nvPr/>
        </p:nvSpPr>
        <p:spPr>
          <a:xfrm rot="5400000">
            <a:off x="6476397" y="3503631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061F672C-6309-63D1-8FCB-81CEF980C2D7}"/>
              </a:ext>
            </a:extLst>
          </p:cNvPr>
          <p:cNvSpPr/>
          <p:nvPr/>
        </p:nvSpPr>
        <p:spPr>
          <a:xfrm rot="5400000">
            <a:off x="8547245" y="3503632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row: Pentagon 47">
            <a:extLst>
              <a:ext uri="{FF2B5EF4-FFF2-40B4-BE49-F238E27FC236}">
                <a16:creationId xmlns:a16="http://schemas.microsoft.com/office/drawing/2014/main" id="{DE72E92C-2967-24CD-EA29-9396CBD09462}"/>
              </a:ext>
            </a:extLst>
          </p:cNvPr>
          <p:cNvSpPr/>
          <p:nvPr/>
        </p:nvSpPr>
        <p:spPr>
          <a:xfrm rot="5400000">
            <a:off x="1652824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Pentagon 49">
            <a:extLst>
              <a:ext uri="{FF2B5EF4-FFF2-40B4-BE49-F238E27FC236}">
                <a16:creationId xmlns:a16="http://schemas.microsoft.com/office/drawing/2014/main" id="{9DCDD4C1-AA45-3FEC-3473-589707B59A92}"/>
              </a:ext>
            </a:extLst>
          </p:cNvPr>
          <p:cNvSpPr/>
          <p:nvPr/>
        </p:nvSpPr>
        <p:spPr>
          <a:xfrm rot="5400000">
            <a:off x="5794519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Pentagon 50">
            <a:extLst>
              <a:ext uri="{FF2B5EF4-FFF2-40B4-BE49-F238E27FC236}">
                <a16:creationId xmlns:a16="http://schemas.microsoft.com/office/drawing/2014/main" id="{94932B03-496B-A4B7-C12D-5B5E5F766E94}"/>
              </a:ext>
            </a:extLst>
          </p:cNvPr>
          <p:cNvSpPr/>
          <p:nvPr/>
        </p:nvSpPr>
        <p:spPr>
          <a:xfrm rot="5400000">
            <a:off x="7865366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Pentagon 51">
            <a:extLst>
              <a:ext uri="{FF2B5EF4-FFF2-40B4-BE49-F238E27FC236}">
                <a16:creationId xmlns:a16="http://schemas.microsoft.com/office/drawing/2014/main" id="{88FE2854-D675-19C7-631D-77C21481AE9B}"/>
              </a:ext>
            </a:extLst>
          </p:cNvPr>
          <p:cNvSpPr/>
          <p:nvPr/>
        </p:nvSpPr>
        <p:spPr>
          <a:xfrm rot="5400000">
            <a:off x="9936213" y="2352513"/>
            <a:ext cx="599787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340ABF-3A8F-8C00-0984-22B381F4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Free SMART Objectives Slide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89AF26-EBE5-C8B4-0BB0-336C8265945D}"/>
              </a:ext>
            </a:extLst>
          </p:cNvPr>
          <p:cNvSpPr txBox="1"/>
          <p:nvPr/>
        </p:nvSpPr>
        <p:spPr>
          <a:xfrm>
            <a:off x="1038667" y="1291062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C745D3-503F-3B97-654D-5C7A2C3C4EDF}"/>
              </a:ext>
            </a:extLst>
          </p:cNvPr>
          <p:cNvSpPr txBox="1"/>
          <p:nvPr/>
        </p:nvSpPr>
        <p:spPr>
          <a:xfrm>
            <a:off x="5180361" y="1291064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8A7711-BA32-10A7-079F-44621C9C15EE}"/>
              </a:ext>
            </a:extLst>
          </p:cNvPr>
          <p:cNvSpPr txBox="1"/>
          <p:nvPr/>
        </p:nvSpPr>
        <p:spPr>
          <a:xfrm>
            <a:off x="7251208" y="1291065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FE6DDA-6A55-C487-3CC8-804EC37D9805}"/>
              </a:ext>
            </a:extLst>
          </p:cNvPr>
          <p:cNvSpPr txBox="1"/>
          <p:nvPr/>
        </p:nvSpPr>
        <p:spPr>
          <a:xfrm>
            <a:off x="9322056" y="1291066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1038AC5-5007-33A3-0DE2-36642873FCAE}"/>
              </a:ext>
            </a:extLst>
          </p:cNvPr>
          <p:cNvSpPr/>
          <p:nvPr/>
        </p:nvSpPr>
        <p:spPr>
          <a:xfrm>
            <a:off x="1379414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25F1DA3-E045-7F4F-122D-8FCCE9A7B2FC}"/>
              </a:ext>
            </a:extLst>
          </p:cNvPr>
          <p:cNvSpPr txBox="1"/>
          <p:nvPr/>
        </p:nvSpPr>
        <p:spPr>
          <a:xfrm>
            <a:off x="1173386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Specific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AF40DBC-064E-E179-7C7C-340063D0F7BE}"/>
              </a:ext>
            </a:extLst>
          </p:cNvPr>
          <p:cNvSpPr txBox="1"/>
          <p:nvPr/>
        </p:nvSpPr>
        <p:spPr>
          <a:xfrm>
            <a:off x="5315081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Attainable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631B1A-7600-2DD4-0F75-52C180ED9145}"/>
              </a:ext>
            </a:extLst>
          </p:cNvPr>
          <p:cNvSpPr txBox="1"/>
          <p:nvPr/>
        </p:nvSpPr>
        <p:spPr>
          <a:xfrm>
            <a:off x="7385927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Relevant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2A877C1-F904-0BA9-120F-4F1818E93A6C}"/>
              </a:ext>
            </a:extLst>
          </p:cNvPr>
          <p:cNvSpPr txBox="1"/>
          <p:nvPr/>
        </p:nvSpPr>
        <p:spPr>
          <a:xfrm>
            <a:off x="9456775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Time Based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9D01209-5D16-D3C3-7C91-4EAAEC9ECBE2}"/>
              </a:ext>
            </a:extLst>
          </p:cNvPr>
          <p:cNvSpPr/>
          <p:nvPr/>
        </p:nvSpPr>
        <p:spPr>
          <a:xfrm flipH="1">
            <a:off x="1229141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7B66382-23F4-6DE0-72B9-3EAC358B5484}"/>
              </a:ext>
            </a:extLst>
          </p:cNvPr>
          <p:cNvSpPr/>
          <p:nvPr/>
        </p:nvSpPr>
        <p:spPr>
          <a:xfrm flipH="1">
            <a:off x="5370836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3EA05B0-305D-E16E-0209-B3D5B8304433}"/>
              </a:ext>
            </a:extLst>
          </p:cNvPr>
          <p:cNvSpPr/>
          <p:nvPr/>
        </p:nvSpPr>
        <p:spPr>
          <a:xfrm>
            <a:off x="5521109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305AC93-FDEA-548F-7E5D-5F8FCB305F99}"/>
              </a:ext>
            </a:extLst>
          </p:cNvPr>
          <p:cNvSpPr/>
          <p:nvPr/>
        </p:nvSpPr>
        <p:spPr>
          <a:xfrm flipH="1">
            <a:off x="7441682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8372CCC-4245-412A-4A7A-8E1C51E71856}"/>
              </a:ext>
            </a:extLst>
          </p:cNvPr>
          <p:cNvSpPr/>
          <p:nvPr/>
        </p:nvSpPr>
        <p:spPr>
          <a:xfrm>
            <a:off x="7591955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F8151AF-307C-235E-0454-76139E9B5E7F}"/>
              </a:ext>
            </a:extLst>
          </p:cNvPr>
          <p:cNvSpPr/>
          <p:nvPr/>
        </p:nvSpPr>
        <p:spPr>
          <a:xfrm flipH="1">
            <a:off x="9512530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540BD3C-A618-173B-81F4-B8173D722B7D}"/>
              </a:ext>
            </a:extLst>
          </p:cNvPr>
          <p:cNvSpPr/>
          <p:nvPr/>
        </p:nvSpPr>
        <p:spPr>
          <a:xfrm>
            <a:off x="9662803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Graphic 66" descr="Clipboard Checked with solid fill">
            <a:extLst>
              <a:ext uri="{FF2B5EF4-FFF2-40B4-BE49-F238E27FC236}">
                <a16:creationId xmlns:a16="http://schemas.microsoft.com/office/drawing/2014/main" id="{136D6AAE-369C-C5AB-66CB-421B475E3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76724" y="4802402"/>
            <a:ext cx="551986" cy="551986"/>
          </a:xfrm>
          <a:prstGeom prst="rect">
            <a:avLst/>
          </a:prstGeom>
        </p:spPr>
      </p:pic>
      <p:pic>
        <p:nvPicPr>
          <p:cNvPr id="71" name="Graphic 70" descr="Bar graph with upward trend with solid fill">
            <a:extLst>
              <a:ext uri="{FF2B5EF4-FFF2-40B4-BE49-F238E27FC236}">
                <a16:creationId xmlns:a16="http://schemas.microsoft.com/office/drawing/2014/main" id="{473CF8E5-386E-EC35-2B26-C36BBA5F18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18419" y="4802402"/>
            <a:ext cx="551986" cy="551986"/>
          </a:xfrm>
          <a:prstGeom prst="rect">
            <a:avLst/>
          </a:prstGeom>
        </p:spPr>
      </p:pic>
      <p:pic>
        <p:nvPicPr>
          <p:cNvPr id="73" name="Graphic 72" descr="Bullseye with solid fill">
            <a:extLst>
              <a:ext uri="{FF2B5EF4-FFF2-40B4-BE49-F238E27FC236}">
                <a16:creationId xmlns:a16="http://schemas.microsoft.com/office/drawing/2014/main" id="{6B240F3F-09B1-2B86-78AB-A85FD597C9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89265" y="4802402"/>
            <a:ext cx="551986" cy="551986"/>
          </a:xfrm>
          <a:prstGeom prst="rect">
            <a:avLst/>
          </a:prstGeom>
        </p:spPr>
      </p:pic>
      <p:pic>
        <p:nvPicPr>
          <p:cNvPr id="75" name="Graphic 74" descr="Hourglass 60% with solid fill">
            <a:extLst>
              <a:ext uri="{FF2B5EF4-FFF2-40B4-BE49-F238E27FC236}">
                <a16:creationId xmlns:a16="http://schemas.microsoft.com/office/drawing/2014/main" id="{2632E0F4-248D-C367-6927-FD66D736D7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60113" y="4802402"/>
            <a:ext cx="551986" cy="551986"/>
          </a:xfrm>
          <a:prstGeom prst="rect">
            <a:avLst/>
          </a:prstGeom>
        </p:spPr>
      </p:pic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22694DE-65B1-2389-A246-792E60D91BAC}"/>
              </a:ext>
            </a:extLst>
          </p:cNvPr>
          <p:cNvSpPr/>
          <p:nvPr/>
        </p:nvSpPr>
        <p:spPr>
          <a:xfrm rot="5400000">
            <a:off x="2334703" y="3503629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77D70F7F-3782-8F88-D3D0-44F713CDA65F}"/>
              </a:ext>
            </a:extLst>
          </p:cNvPr>
          <p:cNvSpPr/>
          <p:nvPr/>
        </p:nvSpPr>
        <p:spPr>
          <a:xfrm rot="5400000">
            <a:off x="3723672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B33E3B-E3AE-77DF-AC57-9B14E3B7A565}"/>
              </a:ext>
            </a:extLst>
          </p:cNvPr>
          <p:cNvSpPr txBox="1"/>
          <p:nvPr/>
        </p:nvSpPr>
        <p:spPr>
          <a:xfrm>
            <a:off x="3109514" y="1291063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</a:t>
            </a:r>
            <a:endParaRPr lang="en-US" sz="8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AC9F27-2255-F62B-E57D-3C5F29BBC649}"/>
              </a:ext>
            </a:extLst>
          </p:cNvPr>
          <p:cNvSpPr txBox="1"/>
          <p:nvPr/>
        </p:nvSpPr>
        <p:spPr>
          <a:xfrm>
            <a:off x="3244233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Measurable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CF7B580-8C36-3B65-9C63-F3861E972C58}"/>
              </a:ext>
            </a:extLst>
          </p:cNvPr>
          <p:cNvSpPr/>
          <p:nvPr/>
        </p:nvSpPr>
        <p:spPr>
          <a:xfrm>
            <a:off x="3450261" y="4505092"/>
            <a:ext cx="1146606" cy="114660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DA7166-4460-B502-6841-3F7CD7CF9433}"/>
              </a:ext>
            </a:extLst>
          </p:cNvPr>
          <p:cNvSpPr/>
          <p:nvPr/>
        </p:nvSpPr>
        <p:spPr>
          <a:xfrm flipH="1">
            <a:off x="3299988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pic>
        <p:nvPicPr>
          <p:cNvPr id="18" name="Graphic 17" descr="Scales of justice with solid fill">
            <a:extLst>
              <a:ext uri="{FF2B5EF4-FFF2-40B4-BE49-F238E27FC236}">
                <a16:creationId xmlns:a16="http://schemas.microsoft.com/office/drawing/2014/main" id="{AD65B83C-95D5-66E6-10BB-28C70C21552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747571" y="4802402"/>
            <a:ext cx="551986" cy="55198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8C1234B-B315-7D0C-9172-2D4A13D59427}"/>
              </a:ext>
            </a:extLst>
          </p:cNvPr>
          <p:cNvCxnSpPr>
            <a:cxnSpLocks/>
          </p:cNvCxnSpPr>
          <p:nvPr/>
        </p:nvCxnSpPr>
        <p:spPr>
          <a:xfrm>
            <a:off x="1962660" y="2515198"/>
            <a:ext cx="191330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8A090F5-84EC-75FE-5367-95C0C2C826C7}"/>
              </a:ext>
            </a:extLst>
          </p:cNvPr>
          <p:cNvCxnSpPr>
            <a:cxnSpLocks/>
          </p:cNvCxnSpPr>
          <p:nvPr/>
        </p:nvCxnSpPr>
        <p:spPr>
          <a:xfrm>
            <a:off x="4037119" y="2515198"/>
            <a:ext cx="187236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47656FC-F278-857E-4579-D54486D938CA}"/>
              </a:ext>
            </a:extLst>
          </p:cNvPr>
          <p:cNvCxnSpPr>
            <a:cxnSpLocks/>
          </p:cNvCxnSpPr>
          <p:nvPr/>
        </p:nvCxnSpPr>
        <p:spPr>
          <a:xfrm>
            <a:off x="6029692" y="2515198"/>
            <a:ext cx="199519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EE0F7EA-744E-224B-032B-1A20F0290D3D}"/>
              </a:ext>
            </a:extLst>
          </p:cNvPr>
          <p:cNvCxnSpPr>
            <a:cxnSpLocks/>
          </p:cNvCxnSpPr>
          <p:nvPr/>
        </p:nvCxnSpPr>
        <p:spPr>
          <a:xfrm>
            <a:off x="8172391" y="2515198"/>
            <a:ext cx="206343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764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rrow: Pentagon 8">
            <a:extLst>
              <a:ext uri="{FF2B5EF4-FFF2-40B4-BE49-F238E27FC236}">
                <a16:creationId xmlns:a16="http://schemas.microsoft.com/office/drawing/2014/main" id="{544354CD-9323-6818-1D03-A991A881B004}"/>
              </a:ext>
            </a:extLst>
          </p:cNvPr>
          <p:cNvSpPr/>
          <p:nvPr/>
        </p:nvSpPr>
        <p:spPr>
          <a:xfrm rot="5400000">
            <a:off x="263856" y="3503628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38FF53F9-E5E1-E397-DB0C-D1ABC65E18D8}"/>
              </a:ext>
            </a:extLst>
          </p:cNvPr>
          <p:cNvSpPr/>
          <p:nvPr/>
        </p:nvSpPr>
        <p:spPr>
          <a:xfrm rot="5400000">
            <a:off x="2334703" y="3503629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F6013F06-D266-2668-65C4-74753647EA81}"/>
              </a:ext>
            </a:extLst>
          </p:cNvPr>
          <p:cNvSpPr/>
          <p:nvPr/>
        </p:nvSpPr>
        <p:spPr>
          <a:xfrm rot="5400000">
            <a:off x="6476397" y="3503631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061F672C-6309-63D1-8FCB-81CEF980C2D7}"/>
              </a:ext>
            </a:extLst>
          </p:cNvPr>
          <p:cNvSpPr/>
          <p:nvPr/>
        </p:nvSpPr>
        <p:spPr>
          <a:xfrm rot="5400000">
            <a:off x="8547245" y="3503632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row: Pentagon 47">
            <a:extLst>
              <a:ext uri="{FF2B5EF4-FFF2-40B4-BE49-F238E27FC236}">
                <a16:creationId xmlns:a16="http://schemas.microsoft.com/office/drawing/2014/main" id="{DE72E92C-2967-24CD-EA29-9396CBD09462}"/>
              </a:ext>
            </a:extLst>
          </p:cNvPr>
          <p:cNvSpPr/>
          <p:nvPr/>
        </p:nvSpPr>
        <p:spPr>
          <a:xfrm rot="5400000">
            <a:off x="1652824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rrow: Pentagon 48">
            <a:extLst>
              <a:ext uri="{FF2B5EF4-FFF2-40B4-BE49-F238E27FC236}">
                <a16:creationId xmlns:a16="http://schemas.microsoft.com/office/drawing/2014/main" id="{71007FB8-1836-8649-BC3B-EC130C4D6105}"/>
              </a:ext>
            </a:extLst>
          </p:cNvPr>
          <p:cNvSpPr/>
          <p:nvPr/>
        </p:nvSpPr>
        <p:spPr>
          <a:xfrm rot="5400000">
            <a:off x="3723672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Pentagon 50">
            <a:extLst>
              <a:ext uri="{FF2B5EF4-FFF2-40B4-BE49-F238E27FC236}">
                <a16:creationId xmlns:a16="http://schemas.microsoft.com/office/drawing/2014/main" id="{94932B03-496B-A4B7-C12D-5B5E5F766E94}"/>
              </a:ext>
            </a:extLst>
          </p:cNvPr>
          <p:cNvSpPr/>
          <p:nvPr/>
        </p:nvSpPr>
        <p:spPr>
          <a:xfrm rot="5400000">
            <a:off x="7865366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Pentagon 51">
            <a:extLst>
              <a:ext uri="{FF2B5EF4-FFF2-40B4-BE49-F238E27FC236}">
                <a16:creationId xmlns:a16="http://schemas.microsoft.com/office/drawing/2014/main" id="{88FE2854-D675-19C7-631D-77C21481AE9B}"/>
              </a:ext>
            </a:extLst>
          </p:cNvPr>
          <p:cNvSpPr/>
          <p:nvPr/>
        </p:nvSpPr>
        <p:spPr>
          <a:xfrm rot="5400000">
            <a:off x="9936213" y="2352513"/>
            <a:ext cx="599787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340ABF-3A8F-8C00-0984-22B381F4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Free SMART Objectives Slide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89AF26-EBE5-C8B4-0BB0-336C8265945D}"/>
              </a:ext>
            </a:extLst>
          </p:cNvPr>
          <p:cNvSpPr txBox="1"/>
          <p:nvPr/>
        </p:nvSpPr>
        <p:spPr>
          <a:xfrm>
            <a:off x="1038667" y="1291062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DE7955-012A-A6DF-2E04-D1516E1713B4}"/>
              </a:ext>
            </a:extLst>
          </p:cNvPr>
          <p:cNvSpPr txBox="1"/>
          <p:nvPr/>
        </p:nvSpPr>
        <p:spPr>
          <a:xfrm>
            <a:off x="3109514" y="1291063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8A7711-BA32-10A7-079F-44621C9C15EE}"/>
              </a:ext>
            </a:extLst>
          </p:cNvPr>
          <p:cNvSpPr txBox="1"/>
          <p:nvPr/>
        </p:nvSpPr>
        <p:spPr>
          <a:xfrm>
            <a:off x="7251208" y="1291065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FE6DDA-6A55-C487-3CC8-804EC37D9805}"/>
              </a:ext>
            </a:extLst>
          </p:cNvPr>
          <p:cNvSpPr txBox="1"/>
          <p:nvPr/>
        </p:nvSpPr>
        <p:spPr>
          <a:xfrm>
            <a:off x="9322056" y="1291066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1038AC5-5007-33A3-0DE2-36642873FCAE}"/>
              </a:ext>
            </a:extLst>
          </p:cNvPr>
          <p:cNvSpPr/>
          <p:nvPr/>
        </p:nvSpPr>
        <p:spPr>
          <a:xfrm>
            <a:off x="1379414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25F1DA3-E045-7F4F-122D-8FCCE9A7B2FC}"/>
              </a:ext>
            </a:extLst>
          </p:cNvPr>
          <p:cNvSpPr txBox="1"/>
          <p:nvPr/>
        </p:nvSpPr>
        <p:spPr>
          <a:xfrm>
            <a:off x="1173386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Specific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8031E79-3DF5-8BC1-D734-9213C8A4B9AF}"/>
              </a:ext>
            </a:extLst>
          </p:cNvPr>
          <p:cNvSpPr txBox="1"/>
          <p:nvPr/>
        </p:nvSpPr>
        <p:spPr>
          <a:xfrm>
            <a:off x="3244233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Measurable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631B1A-7600-2DD4-0F75-52C180ED9145}"/>
              </a:ext>
            </a:extLst>
          </p:cNvPr>
          <p:cNvSpPr txBox="1"/>
          <p:nvPr/>
        </p:nvSpPr>
        <p:spPr>
          <a:xfrm>
            <a:off x="7385927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Relevant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2A877C1-F904-0BA9-120F-4F1818E93A6C}"/>
              </a:ext>
            </a:extLst>
          </p:cNvPr>
          <p:cNvSpPr txBox="1"/>
          <p:nvPr/>
        </p:nvSpPr>
        <p:spPr>
          <a:xfrm>
            <a:off x="9456775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Time Based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8E4D42A-E47E-DA05-D041-5B3A77F53DDD}"/>
              </a:ext>
            </a:extLst>
          </p:cNvPr>
          <p:cNvSpPr/>
          <p:nvPr/>
        </p:nvSpPr>
        <p:spPr>
          <a:xfrm>
            <a:off x="3450261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9D01209-5D16-D3C3-7C91-4EAAEC9ECBE2}"/>
              </a:ext>
            </a:extLst>
          </p:cNvPr>
          <p:cNvSpPr/>
          <p:nvPr/>
        </p:nvSpPr>
        <p:spPr>
          <a:xfrm flipH="1">
            <a:off x="1229141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D4D41CC-DE74-B80F-13DB-172A39421017}"/>
              </a:ext>
            </a:extLst>
          </p:cNvPr>
          <p:cNvSpPr/>
          <p:nvPr/>
        </p:nvSpPr>
        <p:spPr>
          <a:xfrm flipH="1">
            <a:off x="3299988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305AC93-FDEA-548F-7E5D-5F8FCB305F99}"/>
              </a:ext>
            </a:extLst>
          </p:cNvPr>
          <p:cNvSpPr/>
          <p:nvPr/>
        </p:nvSpPr>
        <p:spPr>
          <a:xfrm flipH="1">
            <a:off x="7441682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8372CCC-4245-412A-4A7A-8E1C51E71856}"/>
              </a:ext>
            </a:extLst>
          </p:cNvPr>
          <p:cNvSpPr/>
          <p:nvPr/>
        </p:nvSpPr>
        <p:spPr>
          <a:xfrm>
            <a:off x="7591955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F8151AF-307C-235E-0454-76139E9B5E7F}"/>
              </a:ext>
            </a:extLst>
          </p:cNvPr>
          <p:cNvSpPr/>
          <p:nvPr/>
        </p:nvSpPr>
        <p:spPr>
          <a:xfrm flipH="1">
            <a:off x="9512530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540BD3C-A618-173B-81F4-B8173D722B7D}"/>
              </a:ext>
            </a:extLst>
          </p:cNvPr>
          <p:cNvSpPr/>
          <p:nvPr/>
        </p:nvSpPr>
        <p:spPr>
          <a:xfrm>
            <a:off x="9662803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Graphic 66" descr="Clipboard Checked with solid fill">
            <a:extLst>
              <a:ext uri="{FF2B5EF4-FFF2-40B4-BE49-F238E27FC236}">
                <a16:creationId xmlns:a16="http://schemas.microsoft.com/office/drawing/2014/main" id="{136D6AAE-369C-C5AB-66CB-421B475E3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76724" y="4802402"/>
            <a:ext cx="551986" cy="551986"/>
          </a:xfrm>
          <a:prstGeom prst="rect">
            <a:avLst/>
          </a:prstGeom>
        </p:spPr>
      </p:pic>
      <p:pic>
        <p:nvPicPr>
          <p:cNvPr id="69" name="Graphic 68" descr="Scales of justice with solid fill">
            <a:extLst>
              <a:ext uri="{FF2B5EF4-FFF2-40B4-BE49-F238E27FC236}">
                <a16:creationId xmlns:a16="http://schemas.microsoft.com/office/drawing/2014/main" id="{F183CBC5-7765-3575-C194-429F269D24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47571" y="4802402"/>
            <a:ext cx="551986" cy="551986"/>
          </a:xfrm>
          <a:prstGeom prst="rect">
            <a:avLst/>
          </a:prstGeom>
        </p:spPr>
      </p:pic>
      <p:pic>
        <p:nvPicPr>
          <p:cNvPr id="73" name="Graphic 72" descr="Bullseye with solid fill">
            <a:extLst>
              <a:ext uri="{FF2B5EF4-FFF2-40B4-BE49-F238E27FC236}">
                <a16:creationId xmlns:a16="http://schemas.microsoft.com/office/drawing/2014/main" id="{6B240F3F-09B1-2B86-78AB-A85FD597C9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89265" y="4802402"/>
            <a:ext cx="551986" cy="551986"/>
          </a:xfrm>
          <a:prstGeom prst="rect">
            <a:avLst/>
          </a:prstGeom>
        </p:spPr>
      </p:pic>
      <p:pic>
        <p:nvPicPr>
          <p:cNvPr id="75" name="Graphic 74" descr="Hourglass 60% with solid fill">
            <a:extLst>
              <a:ext uri="{FF2B5EF4-FFF2-40B4-BE49-F238E27FC236}">
                <a16:creationId xmlns:a16="http://schemas.microsoft.com/office/drawing/2014/main" id="{2632E0F4-248D-C367-6927-FD66D736D7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60113" y="4802402"/>
            <a:ext cx="551986" cy="551986"/>
          </a:xfrm>
          <a:prstGeom prst="rect">
            <a:avLst/>
          </a:prstGeom>
        </p:spPr>
      </p:pic>
      <p:sp>
        <p:nvSpPr>
          <p:cNvPr id="3" name="Arrow: Pentagon 2">
            <a:extLst>
              <a:ext uri="{FF2B5EF4-FFF2-40B4-BE49-F238E27FC236}">
                <a16:creationId xmlns:a16="http://schemas.microsoft.com/office/drawing/2014/main" id="{5A420791-7138-EF2C-3A5B-9CD1D7A59573}"/>
              </a:ext>
            </a:extLst>
          </p:cNvPr>
          <p:cNvSpPr/>
          <p:nvPr/>
        </p:nvSpPr>
        <p:spPr>
          <a:xfrm rot="5400000">
            <a:off x="4405551" y="3503630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F6065FBB-4760-D30B-3E4C-EE618A665C81}"/>
              </a:ext>
            </a:extLst>
          </p:cNvPr>
          <p:cNvSpPr/>
          <p:nvPr/>
        </p:nvSpPr>
        <p:spPr>
          <a:xfrm rot="5400000">
            <a:off x="5794519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250F79-663B-587E-9744-5CB67F1401AB}"/>
              </a:ext>
            </a:extLst>
          </p:cNvPr>
          <p:cNvSpPr txBox="1"/>
          <p:nvPr/>
        </p:nvSpPr>
        <p:spPr>
          <a:xfrm>
            <a:off x="5180361" y="1291064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</a:t>
            </a:r>
            <a:endParaRPr lang="en-US" sz="8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5EE67-832B-EC84-A834-58B3D4B25586}"/>
              </a:ext>
            </a:extLst>
          </p:cNvPr>
          <p:cNvSpPr txBox="1"/>
          <p:nvPr/>
        </p:nvSpPr>
        <p:spPr>
          <a:xfrm>
            <a:off x="5315081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Attainable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4A0807-137F-8B16-538D-73E002AE663A}"/>
              </a:ext>
            </a:extLst>
          </p:cNvPr>
          <p:cNvSpPr/>
          <p:nvPr/>
        </p:nvSpPr>
        <p:spPr>
          <a:xfrm flipH="1">
            <a:off x="5370836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15F9908-E989-6CF8-9C57-E957EEADBFD4}"/>
              </a:ext>
            </a:extLst>
          </p:cNvPr>
          <p:cNvSpPr/>
          <p:nvPr/>
        </p:nvSpPr>
        <p:spPr>
          <a:xfrm>
            <a:off x="5521109" y="4505092"/>
            <a:ext cx="1146606" cy="114660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 descr="Bar graph with upward trend with solid fill">
            <a:extLst>
              <a:ext uri="{FF2B5EF4-FFF2-40B4-BE49-F238E27FC236}">
                <a16:creationId xmlns:a16="http://schemas.microsoft.com/office/drawing/2014/main" id="{4B715725-8F57-A987-9240-CFB5880926A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818419" y="4802402"/>
            <a:ext cx="551986" cy="55198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B8DAE51-F269-D620-01A5-FA6730E17857}"/>
              </a:ext>
            </a:extLst>
          </p:cNvPr>
          <p:cNvCxnSpPr>
            <a:cxnSpLocks/>
          </p:cNvCxnSpPr>
          <p:nvPr/>
        </p:nvCxnSpPr>
        <p:spPr>
          <a:xfrm>
            <a:off x="1962660" y="2515198"/>
            <a:ext cx="191330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2FD19F2-2784-C696-3434-15B4C178DD1E}"/>
              </a:ext>
            </a:extLst>
          </p:cNvPr>
          <p:cNvCxnSpPr>
            <a:cxnSpLocks/>
          </p:cNvCxnSpPr>
          <p:nvPr/>
        </p:nvCxnSpPr>
        <p:spPr>
          <a:xfrm>
            <a:off x="4037119" y="2515198"/>
            <a:ext cx="187236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F9FC27B-8D33-C7B9-B558-4A653E7E845F}"/>
              </a:ext>
            </a:extLst>
          </p:cNvPr>
          <p:cNvCxnSpPr>
            <a:cxnSpLocks/>
          </p:cNvCxnSpPr>
          <p:nvPr/>
        </p:nvCxnSpPr>
        <p:spPr>
          <a:xfrm>
            <a:off x="6029692" y="2515198"/>
            <a:ext cx="199519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2735E14-47AC-BEF0-4EE4-A4AE7DC5B537}"/>
              </a:ext>
            </a:extLst>
          </p:cNvPr>
          <p:cNvCxnSpPr>
            <a:cxnSpLocks/>
          </p:cNvCxnSpPr>
          <p:nvPr/>
        </p:nvCxnSpPr>
        <p:spPr>
          <a:xfrm>
            <a:off x="8172391" y="2515198"/>
            <a:ext cx="206343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566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rrow: Pentagon 8">
            <a:extLst>
              <a:ext uri="{FF2B5EF4-FFF2-40B4-BE49-F238E27FC236}">
                <a16:creationId xmlns:a16="http://schemas.microsoft.com/office/drawing/2014/main" id="{544354CD-9323-6818-1D03-A991A881B004}"/>
              </a:ext>
            </a:extLst>
          </p:cNvPr>
          <p:cNvSpPr/>
          <p:nvPr/>
        </p:nvSpPr>
        <p:spPr>
          <a:xfrm rot="5400000">
            <a:off x="263856" y="3503628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38FF53F9-E5E1-E397-DB0C-D1ABC65E18D8}"/>
              </a:ext>
            </a:extLst>
          </p:cNvPr>
          <p:cNvSpPr/>
          <p:nvPr/>
        </p:nvSpPr>
        <p:spPr>
          <a:xfrm rot="5400000">
            <a:off x="2334703" y="3503629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DF46E7DE-F37D-9FCE-DE1C-62EBCE2699D1}"/>
              </a:ext>
            </a:extLst>
          </p:cNvPr>
          <p:cNvSpPr/>
          <p:nvPr/>
        </p:nvSpPr>
        <p:spPr>
          <a:xfrm rot="5400000">
            <a:off x="4405551" y="3503630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061F672C-6309-63D1-8FCB-81CEF980C2D7}"/>
              </a:ext>
            </a:extLst>
          </p:cNvPr>
          <p:cNvSpPr/>
          <p:nvPr/>
        </p:nvSpPr>
        <p:spPr>
          <a:xfrm rot="5400000">
            <a:off x="8547245" y="3503632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row: Pentagon 47">
            <a:extLst>
              <a:ext uri="{FF2B5EF4-FFF2-40B4-BE49-F238E27FC236}">
                <a16:creationId xmlns:a16="http://schemas.microsoft.com/office/drawing/2014/main" id="{DE72E92C-2967-24CD-EA29-9396CBD09462}"/>
              </a:ext>
            </a:extLst>
          </p:cNvPr>
          <p:cNvSpPr/>
          <p:nvPr/>
        </p:nvSpPr>
        <p:spPr>
          <a:xfrm rot="5400000">
            <a:off x="1652824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rrow: Pentagon 48">
            <a:extLst>
              <a:ext uri="{FF2B5EF4-FFF2-40B4-BE49-F238E27FC236}">
                <a16:creationId xmlns:a16="http://schemas.microsoft.com/office/drawing/2014/main" id="{71007FB8-1836-8649-BC3B-EC130C4D6105}"/>
              </a:ext>
            </a:extLst>
          </p:cNvPr>
          <p:cNvSpPr/>
          <p:nvPr/>
        </p:nvSpPr>
        <p:spPr>
          <a:xfrm rot="5400000">
            <a:off x="3723672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Pentagon 49">
            <a:extLst>
              <a:ext uri="{FF2B5EF4-FFF2-40B4-BE49-F238E27FC236}">
                <a16:creationId xmlns:a16="http://schemas.microsoft.com/office/drawing/2014/main" id="{9DCDD4C1-AA45-3FEC-3473-589707B59A92}"/>
              </a:ext>
            </a:extLst>
          </p:cNvPr>
          <p:cNvSpPr/>
          <p:nvPr/>
        </p:nvSpPr>
        <p:spPr>
          <a:xfrm rot="5400000">
            <a:off x="5794519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Pentagon 51">
            <a:extLst>
              <a:ext uri="{FF2B5EF4-FFF2-40B4-BE49-F238E27FC236}">
                <a16:creationId xmlns:a16="http://schemas.microsoft.com/office/drawing/2014/main" id="{88FE2854-D675-19C7-631D-77C21481AE9B}"/>
              </a:ext>
            </a:extLst>
          </p:cNvPr>
          <p:cNvSpPr/>
          <p:nvPr/>
        </p:nvSpPr>
        <p:spPr>
          <a:xfrm rot="5400000">
            <a:off x="9936213" y="2352513"/>
            <a:ext cx="599787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340ABF-3A8F-8C00-0984-22B381F4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Free SMART Objectives Slide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89AF26-EBE5-C8B4-0BB0-336C8265945D}"/>
              </a:ext>
            </a:extLst>
          </p:cNvPr>
          <p:cNvSpPr txBox="1"/>
          <p:nvPr/>
        </p:nvSpPr>
        <p:spPr>
          <a:xfrm>
            <a:off x="1038667" y="1291062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DE7955-012A-A6DF-2E04-D1516E1713B4}"/>
              </a:ext>
            </a:extLst>
          </p:cNvPr>
          <p:cNvSpPr txBox="1"/>
          <p:nvPr/>
        </p:nvSpPr>
        <p:spPr>
          <a:xfrm>
            <a:off x="3109514" y="1291063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C745D3-503F-3B97-654D-5C7A2C3C4EDF}"/>
              </a:ext>
            </a:extLst>
          </p:cNvPr>
          <p:cNvSpPr txBox="1"/>
          <p:nvPr/>
        </p:nvSpPr>
        <p:spPr>
          <a:xfrm>
            <a:off x="5180361" y="1291064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FE6DDA-6A55-C487-3CC8-804EC37D9805}"/>
              </a:ext>
            </a:extLst>
          </p:cNvPr>
          <p:cNvSpPr txBox="1"/>
          <p:nvPr/>
        </p:nvSpPr>
        <p:spPr>
          <a:xfrm>
            <a:off x="9322056" y="1291066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1038AC5-5007-33A3-0DE2-36642873FCAE}"/>
              </a:ext>
            </a:extLst>
          </p:cNvPr>
          <p:cNvSpPr/>
          <p:nvPr/>
        </p:nvSpPr>
        <p:spPr>
          <a:xfrm>
            <a:off x="1379414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25F1DA3-E045-7F4F-122D-8FCCE9A7B2FC}"/>
              </a:ext>
            </a:extLst>
          </p:cNvPr>
          <p:cNvSpPr txBox="1"/>
          <p:nvPr/>
        </p:nvSpPr>
        <p:spPr>
          <a:xfrm>
            <a:off x="1173386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Specific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8031E79-3DF5-8BC1-D734-9213C8A4B9AF}"/>
              </a:ext>
            </a:extLst>
          </p:cNvPr>
          <p:cNvSpPr txBox="1"/>
          <p:nvPr/>
        </p:nvSpPr>
        <p:spPr>
          <a:xfrm>
            <a:off x="3244233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Measurable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AF40DBC-064E-E179-7C7C-340063D0F7BE}"/>
              </a:ext>
            </a:extLst>
          </p:cNvPr>
          <p:cNvSpPr txBox="1"/>
          <p:nvPr/>
        </p:nvSpPr>
        <p:spPr>
          <a:xfrm>
            <a:off x="5315081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Attainable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2A877C1-F904-0BA9-120F-4F1818E93A6C}"/>
              </a:ext>
            </a:extLst>
          </p:cNvPr>
          <p:cNvSpPr txBox="1"/>
          <p:nvPr/>
        </p:nvSpPr>
        <p:spPr>
          <a:xfrm>
            <a:off x="9456775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Time Based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8E4D42A-E47E-DA05-D041-5B3A77F53DDD}"/>
              </a:ext>
            </a:extLst>
          </p:cNvPr>
          <p:cNvSpPr/>
          <p:nvPr/>
        </p:nvSpPr>
        <p:spPr>
          <a:xfrm>
            <a:off x="3450261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9D01209-5D16-D3C3-7C91-4EAAEC9ECBE2}"/>
              </a:ext>
            </a:extLst>
          </p:cNvPr>
          <p:cNvSpPr/>
          <p:nvPr/>
        </p:nvSpPr>
        <p:spPr>
          <a:xfrm flipH="1">
            <a:off x="1229141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D4D41CC-DE74-B80F-13DB-172A39421017}"/>
              </a:ext>
            </a:extLst>
          </p:cNvPr>
          <p:cNvSpPr/>
          <p:nvPr/>
        </p:nvSpPr>
        <p:spPr>
          <a:xfrm flipH="1">
            <a:off x="3299988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7B66382-23F4-6DE0-72B9-3EAC358B5484}"/>
              </a:ext>
            </a:extLst>
          </p:cNvPr>
          <p:cNvSpPr/>
          <p:nvPr/>
        </p:nvSpPr>
        <p:spPr>
          <a:xfrm flipH="1">
            <a:off x="5370836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3EA05B0-305D-E16E-0209-B3D5B8304433}"/>
              </a:ext>
            </a:extLst>
          </p:cNvPr>
          <p:cNvSpPr/>
          <p:nvPr/>
        </p:nvSpPr>
        <p:spPr>
          <a:xfrm>
            <a:off x="5521109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F8151AF-307C-235E-0454-76139E9B5E7F}"/>
              </a:ext>
            </a:extLst>
          </p:cNvPr>
          <p:cNvSpPr/>
          <p:nvPr/>
        </p:nvSpPr>
        <p:spPr>
          <a:xfrm flipH="1">
            <a:off x="9512530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540BD3C-A618-173B-81F4-B8173D722B7D}"/>
              </a:ext>
            </a:extLst>
          </p:cNvPr>
          <p:cNvSpPr/>
          <p:nvPr/>
        </p:nvSpPr>
        <p:spPr>
          <a:xfrm>
            <a:off x="9662803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Graphic 66" descr="Clipboard Checked with solid fill">
            <a:extLst>
              <a:ext uri="{FF2B5EF4-FFF2-40B4-BE49-F238E27FC236}">
                <a16:creationId xmlns:a16="http://schemas.microsoft.com/office/drawing/2014/main" id="{136D6AAE-369C-C5AB-66CB-421B475E3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76724" y="4802402"/>
            <a:ext cx="551986" cy="551986"/>
          </a:xfrm>
          <a:prstGeom prst="rect">
            <a:avLst/>
          </a:prstGeom>
        </p:spPr>
      </p:pic>
      <p:pic>
        <p:nvPicPr>
          <p:cNvPr id="69" name="Graphic 68" descr="Scales of justice with solid fill">
            <a:extLst>
              <a:ext uri="{FF2B5EF4-FFF2-40B4-BE49-F238E27FC236}">
                <a16:creationId xmlns:a16="http://schemas.microsoft.com/office/drawing/2014/main" id="{F183CBC5-7765-3575-C194-429F269D24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47571" y="4802402"/>
            <a:ext cx="551986" cy="551986"/>
          </a:xfrm>
          <a:prstGeom prst="rect">
            <a:avLst/>
          </a:prstGeom>
        </p:spPr>
      </p:pic>
      <p:pic>
        <p:nvPicPr>
          <p:cNvPr id="71" name="Graphic 70" descr="Bar graph with upward trend with solid fill">
            <a:extLst>
              <a:ext uri="{FF2B5EF4-FFF2-40B4-BE49-F238E27FC236}">
                <a16:creationId xmlns:a16="http://schemas.microsoft.com/office/drawing/2014/main" id="{473CF8E5-386E-EC35-2B26-C36BBA5F18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18419" y="4802402"/>
            <a:ext cx="551986" cy="551986"/>
          </a:xfrm>
          <a:prstGeom prst="rect">
            <a:avLst/>
          </a:prstGeom>
        </p:spPr>
      </p:pic>
      <p:pic>
        <p:nvPicPr>
          <p:cNvPr id="75" name="Graphic 74" descr="Hourglass 60% with solid fill">
            <a:extLst>
              <a:ext uri="{FF2B5EF4-FFF2-40B4-BE49-F238E27FC236}">
                <a16:creationId xmlns:a16="http://schemas.microsoft.com/office/drawing/2014/main" id="{2632E0F4-248D-C367-6927-FD66D736D7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60113" y="4802402"/>
            <a:ext cx="551986" cy="551986"/>
          </a:xfrm>
          <a:prstGeom prst="rect">
            <a:avLst/>
          </a:prstGeom>
        </p:spPr>
      </p:pic>
      <p:sp>
        <p:nvSpPr>
          <p:cNvPr id="3" name="Arrow: Pentagon 2">
            <a:extLst>
              <a:ext uri="{FF2B5EF4-FFF2-40B4-BE49-F238E27FC236}">
                <a16:creationId xmlns:a16="http://schemas.microsoft.com/office/drawing/2014/main" id="{55062186-A516-3A00-1025-9D4D2FFEDDF8}"/>
              </a:ext>
            </a:extLst>
          </p:cNvPr>
          <p:cNvSpPr/>
          <p:nvPr/>
        </p:nvSpPr>
        <p:spPr>
          <a:xfrm rot="5400000">
            <a:off x="6476397" y="3503631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2993AF47-B3FA-E930-E707-7A68C2C12B16}"/>
              </a:ext>
            </a:extLst>
          </p:cNvPr>
          <p:cNvSpPr/>
          <p:nvPr/>
        </p:nvSpPr>
        <p:spPr>
          <a:xfrm rot="5400000">
            <a:off x="7865366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95A14B-37B3-C9DA-33FA-5DB046C42691}"/>
              </a:ext>
            </a:extLst>
          </p:cNvPr>
          <p:cNvSpPr txBox="1"/>
          <p:nvPr/>
        </p:nvSpPr>
        <p:spPr>
          <a:xfrm>
            <a:off x="7251208" y="1291065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</a:t>
            </a:r>
            <a:endParaRPr lang="en-US" sz="8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EA16B2-308E-4338-ED91-7AC6041B85BE}"/>
              </a:ext>
            </a:extLst>
          </p:cNvPr>
          <p:cNvSpPr txBox="1"/>
          <p:nvPr/>
        </p:nvSpPr>
        <p:spPr>
          <a:xfrm>
            <a:off x="7385927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Relevant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B13387-CE15-B783-F340-6CF6AC67C01A}"/>
              </a:ext>
            </a:extLst>
          </p:cNvPr>
          <p:cNvSpPr/>
          <p:nvPr/>
        </p:nvSpPr>
        <p:spPr>
          <a:xfrm flipH="1">
            <a:off x="7441682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45A5A0E-A324-4248-37C4-9B0AB16059C1}"/>
              </a:ext>
            </a:extLst>
          </p:cNvPr>
          <p:cNvSpPr/>
          <p:nvPr/>
        </p:nvSpPr>
        <p:spPr>
          <a:xfrm>
            <a:off x="7591955" y="4505092"/>
            <a:ext cx="1146606" cy="114660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 descr="Bullseye with solid fill">
            <a:extLst>
              <a:ext uri="{FF2B5EF4-FFF2-40B4-BE49-F238E27FC236}">
                <a16:creationId xmlns:a16="http://schemas.microsoft.com/office/drawing/2014/main" id="{5655B1C2-29A5-CC1D-994A-2322BB5C1D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89265" y="4802402"/>
            <a:ext cx="551986" cy="55198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D117FDB-DABC-6F28-3AD8-0FF1974EAB6B}"/>
              </a:ext>
            </a:extLst>
          </p:cNvPr>
          <p:cNvCxnSpPr>
            <a:cxnSpLocks/>
          </p:cNvCxnSpPr>
          <p:nvPr/>
        </p:nvCxnSpPr>
        <p:spPr>
          <a:xfrm>
            <a:off x="1962660" y="2515198"/>
            <a:ext cx="191330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7FFF6BB-29F7-BF5D-84FF-96EEDF715BD1}"/>
              </a:ext>
            </a:extLst>
          </p:cNvPr>
          <p:cNvCxnSpPr>
            <a:cxnSpLocks/>
          </p:cNvCxnSpPr>
          <p:nvPr/>
        </p:nvCxnSpPr>
        <p:spPr>
          <a:xfrm>
            <a:off x="4037119" y="2515198"/>
            <a:ext cx="187236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0FFDA28-E840-92BB-0432-0DA57E8DF007}"/>
              </a:ext>
            </a:extLst>
          </p:cNvPr>
          <p:cNvCxnSpPr>
            <a:cxnSpLocks/>
          </p:cNvCxnSpPr>
          <p:nvPr/>
        </p:nvCxnSpPr>
        <p:spPr>
          <a:xfrm>
            <a:off x="6029692" y="2515198"/>
            <a:ext cx="199519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93AC292-020E-2CCD-B86C-1F365CDB32F1}"/>
              </a:ext>
            </a:extLst>
          </p:cNvPr>
          <p:cNvCxnSpPr>
            <a:cxnSpLocks/>
          </p:cNvCxnSpPr>
          <p:nvPr/>
        </p:nvCxnSpPr>
        <p:spPr>
          <a:xfrm>
            <a:off x="8172391" y="2515198"/>
            <a:ext cx="206343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574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rrow: Pentagon 8">
            <a:extLst>
              <a:ext uri="{FF2B5EF4-FFF2-40B4-BE49-F238E27FC236}">
                <a16:creationId xmlns:a16="http://schemas.microsoft.com/office/drawing/2014/main" id="{544354CD-9323-6818-1D03-A991A881B004}"/>
              </a:ext>
            </a:extLst>
          </p:cNvPr>
          <p:cNvSpPr/>
          <p:nvPr/>
        </p:nvSpPr>
        <p:spPr>
          <a:xfrm rot="5400000">
            <a:off x="263856" y="3503628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38FF53F9-E5E1-E397-DB0C-D1ABC65E18D8}"/>
              </a:ext>
            </a:extLst>
          </p:cNvPr>
          <p:cNvSpPr/>
          <p:nvPr/>
        </p:nvSpPr>
        <p:spPr>
          <a:xfrm rot="5400000">
            <a:off x="2334703" y="3503629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DF46E7DE-F37D-9FCE-DE1C-62EBCE2699D1}"/>
              </a:ext>
            </a:extLst>
          </p:cNvPr>
          <p:cNvSpPr/>
          <p:nvPr/>
        </p:nvSpPr>
        <p:spPr>
          <a:xfrm rot="5400000">
            <a:off x="4405551" y="3503630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F6013F06-D266-2668-65C4-74753647EA81}"/>
              </a:ext>
            </a:extLst>
          </p:cNvPr>
          <p:cNvSpPr/>
          <p:nvPr/>
        </p:nvSpPr>
        <p:spPr>
          <a:xfrm rot="5400000">
            <a:off x="6476397" y="3503631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row: Pentagon 47">
            <a:extLst>
              <a:ext uri="{FF2B5EF4-FFF2-40B4-BE49-F238E27FC236}">
                <a16:creationId xmlns:a16="http://schemas.microsoft.com/office/drawing/2014/main" id="{DE72E92C-2967-24CD-EA29-9396CBD09462}"/>
              </a:ext>
            </a:extLst>
          </p:cNvPr>
          <p:cNvSpPr/>
          <p:nvPr/>
        </p:nvSpPr>
        <p:spPr>
          <a:xfrm rot="5400000">
            <a:off x="1652824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rrow: Pentagon 48">
            <a:extLst>
              <a:ext uri="{FF2B5EF4-FFF2-40B4-BE49-F238E27FC236}">
                <a16:creationId xmlns:a16="http://schemas.microsoft.com/office/drawing/2014/main" id="{71007FB8-1836-8649-BC3B-EC130C4D6105}"/>
              </a:ext>
            </a:extLst>
          </p:cNvPr>
          <p:cNvSpPr/>
          <p:nvPr/>
        </p:nvSpPr>
        <p:spPr>
          <a:xfrm rot="5400000">
            <a:off x="3723672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Pentagon 49">
            <a:extLst>
              <a:ext uri="{FF2B5EF4-FFF2-40B4-BE49-F238E27FC236}">
                <a16:creationId xmlns:a16="http://schemas.microsoft.com/office/drawing/2014/main" id="{9DCDD4C1-AA45-3FEC-3473-589707B59A92}"/>
              </a:ext>
            </a:extLst>
          </p:cNvPr>
          <p:cNvSpPr/>
          <p:nvPr/>
        </p:nvSpPr>
        <p:spPr>
          <a:xfrm rot="5400000">
            <a:off x="5794519" y="2352513"/>
            <a:ext cx="599786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Pentagon 50">
            <a:extLst>
              <a:ext uri="{FF2B5EF4-FFF2-40B4-BE49-F238E27FC236}">
                <a16:creationId xmlns:a16="http://schemas.microsoft.com/office/drawing/2014/main" id="{94932B03-496B-A4B7-C12D-5B5E5F766E94}"/>
              </a:ext>
            </a:extLst>
          </p:cNvPr>
          <p:cNvSpPr/>
          <p:nvPr/>
        </p:nvSpPr>
        <p:spPr>
          <a:xfrm rot="5400000">
            <a:off x="7865366" y="2352513"/>
            <a:ext cx="599785" cy="1831974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340ABF-3A8F-8C00-0984-22B381F4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Free SMART Objectives Slide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89AF26-EBE5-C8B4-0BB0-336C8265945D}"/>
              </a:ext>
            </a:extLst>
          </p:cNvPr>
          <p:cNvSpPr txBox="1"/>
          <p:nvPr/>
        </p:nvSpPr>
        <p:spPr>
          <a:xfrm>
            <a:off x="1038667" y="1291062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DE7955-012A-A6DF-2E04-D1516E1713B4}"/>
              </a:ext>
            </a:extLst>
          </p:cNvPr>
          <p:cNvSpPr txBox="1"/>
          <p:nvPr/>
        </p:nvSpPr>
        <p:spPr>
          <a:xfrm>
            <a:off x="3109514" y="1291063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C745D3-503F-3B97-654D-5C7A2C3C4EDF}"/>
              </a:ext>
            </a:extLst>
          </p:cNvPr>
          <p:cNvSpPr txBox="1"/>
          <p:nvPr/>
        </p:nvSpPr>
        <p:spPr>
          <a:xfrm>
            <a:off x="5180361" y="1291064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8A7711-BA32-10A7-079F-44621C9C15EE}"/>
              </a:ext>
            </a:extLst>
          </p:cNvPr>
          <p:cNvSpPr txBox="1"/>
          <p:nvPr/>
        </p:nvSpPr>
        <p:spPr>
          <a:xfrm>
            <a:off x="7251208" y="1291065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bg1">
                    <a:lumMod val="8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</a:t>
            </a:r>
            <a:endParaRPr lang="en-US" sz="8800" dirty="0">
              <a:solidFill>
                <a:schemeClr val="bg1">
                  <a:lumMod val="8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1038AC5-5007-33A3-0DE2-36642873FCAE}"/>
              </a:ext>
            </a:extLst>
          </p:cNvPr>
          <p:cNvSpPr/>
          <p:nvPr/>
        </p:nvSpPr>
        <p:spPr>
          <a:xfrm>
            <a:off x="1379414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25F1DA3-E045-7F4F-122D-8FCCE9A7B2FC}"/>
              </a:ext>
            </a:extLst>
          </p:cNvPr>
          <p:cNvSpPr txBox="1"/>
          <p:nvPr/>
        </p:nvSpPr>
        <p:spPr>
          <a:xfrm>
            <a:off x="1173386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Specific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8031E79-3DF5-8BC1-D734-9213C8A4B9AF}"/>
              </a:ext>
            </a:extLst>
          </p:cNvPr>
          <p:cNvSpPr txBox="1"/>
          <p:nvPr/>
        </p:nvSpPr>
        <p:spPr>
          <a:xfrm>
            <a:off x="3244233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Measurable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AF40DBC-064E-E179-7C7C-340063D0F7BE}"/>
              </a:ext>
            </a:extLst>
          </p:cNvPr>
          <p:cNvSpPr txBox="1"/>
          <p:nvPr/>
        </p:nvSpPr>
        <p:spPr>
          <a:xfrm>
            <a:off x="5315081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Attainable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631B1A-7600-2DD4-0F75-52C180ED9145}"/>
              </a:ext>
            </a:extLst>
          </p:cNvPr>
          <p:cNvSpPr txBox="1"/>
          <p:nvPr/>
        </p:nvSpPr>
        <p:spPr>
          <a:xfrm>
            <a:off x="7385927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Relevant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8E4D42A-E47E-DA05-D041-5B3A77F53DDD}"/>
              </a:ext>
            </a:extLst>
          </p:cNvPr>
          <p:cNvSpPr/>
          <p:nvPr/>
        </p:nvSpPr>
        <p:spPr>
          <a:xfrm>
            <a:off x="3450261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9D01209-5D16-D3C3-7C91-4EAAEC9ECBE2}"/>
              </a:ext>
            </a:extLst>
          </p:cNvPr>
          <p:cNvSpPr/>
          <p:nvPr/>
        </p:nvSpPr>
        <p:spPr>
          <a:xfrm flipH="1">
            <a:off x="1229141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D4D41CC-DE74-B80F-13DB-172A39421017}"/>
              </a:ext>
            </a:extLst>
          </p:cNvPr>
          <p:cNvSpPr/>
          <p:nvPr/>
        </p:nvSpPr>
        <p:spPr>
          <a:xfrm flipH="1">
            <a:off x="3299988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7B66382-23F4-6DE0-72B9-3EAC358B5484}"/>
              </a:ext>
            </a:extLst>
          </p:cNvPr>
          <p:cNvSpPr/>
          <p:nvPr/>
        </p:nvSpPr>
        <p:spPr>
          <a:xfrm flipH="1">
            <a:off x="5370836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3EA05B0-305D-E16E-0209-B3D5B8304433}"/>
              </a:ext>
            </a:extLst>
          </p:cNvPr>
          <p:cNvSpPr/>
          <p:nvPr/>
        </p:nvSpPr>
        <p:spPr>
          <a:xfrm>
            <a:off x="5521109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305AC93-FDEA-548F-7E5D-5F8FCB305F99}"/>
              </a:ext>
            </a:extLst>
          </p:cNvPr>
          <p:cNvSpPr/>
          <p:nvPr/>
        </p:nvSpPr>
        <p:spPr>
          <a:xfrm flipH="1">
            <a:off x="7441682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8372CCC-4245-412A-4A7A-8E1C51E71856}"/>
              </a:ext>
            </a:extLst>
          </p:cNvPr>
          <p:cNvSpPr/>
          <p:nvPr/>
        </p:nvSpPr>
        <p:spPr>
          <a:xfrm>
            <a:off x="7591955" y="4505092"/>
            <a:ext cx="1146606" cy="114660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Graphic 66" descr="Clipboard Checked with solid fill">
            <a:extLst>
              <a:ext uri="{FF2B5EF4-FFF2-40B4-BE49-F238E27FC236}">
                <a16:creationId xmlns:a16="http://schemas.microsoft.com/office/drawing/2014/main" id="{136D6AAE-369C-C5AB-66CB-421B475E3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76724" y="4802402"/>
            <a:ext cx="551986" cy="551986"/>
          </a:xfrm>
          <a:prstGeom prst="rect">
            <a:avLst/>
          </a:prstGeom>
        </p:spPr>
      </p:pic>
      <p:pic>
        <p:nvPicPr>
          <p:cNvPr id="69" name="Graphic 68" descr="Scales of justice with solid fill">
            <a:extLst>
              <a:ext uri="{FF2B5EF4-FFF2-40B4-BE49-F238E27FC236}">
                <a16:creationId xmlns:a16="http://schemas.microsoft.com/office/drawing/2014/main" id="{F183CBC5-7765-3575-C194-429F269D24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47571" y="4802402"/>
            <a:ext cx="551986" cy="551986"/>
          </a:xfrm>
          <a:prstGeom prst="rect">
            <a:avLst/>
          </a:prstGeom>
        </p:spPr>
      </p:pic>
      <p:pic>
        <p:nvPicPr>
          <p:cNvPr id="71" name="Graphic 70" descr="Bar graph with upward trend with solid fill">
            <a:extLst>
              <a:ext uri="{FF2B5EF4-FFF2-40B4-BE49-F238E27FC236}">
                <a16:creationId xmlns:a16="http://schemas.microsoft.com/office/drawing/2014/main" id="{473CF8E5-386E-EC35-2B26-C36BBA5F18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18419" y="4802402"/>
            <a:ext cx="551986" cy="551986"/>
          </a:xfrm>
          <a:prstGeom prst="rect">
            <a:avLst/>
          </a:prstGeom>
        </p:spPr>
      </p:pic>
      <p:pic>
        <p:nvPicPr>
          <p:cNvPr id="73" name="Graphic 72" descr="Bullseye with solid fill">
            <a:extLst>
              <a:ext uri="{FF2B5EF4-FFF2-40B4-BE49-F238E27FC236}">
                <a16:creationId xmlns:a16="http://schemas.microsoft.com/office/drawing/2014/main" id="{6B240F3F-09B1-2B86-78AB-A85FD597C9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889265" y="4802402"/>
            <a:ext cx="551986" cy="551986"/>
          </a:xfrm>
          <a:prstGeom prst="rect">
            <a:avLst/>
          </a:prstGeom>
        </p:spPr>
      </p:pic>
      <p:sp>
        <p:nvSpPr>
          <p:cNvPr id="3" name="Arrow: Pentagon 2">
            <a:extLst>
              <a:ext uri="{FF2B5EF4-FFF2-40B4-BE49-F238E27FC236}">
                <a16:creationId xmlns:a16="http://schemas.microsoft.com/office/drawing/2014/main" id="{54A19B8E-E391-048A-BDA3-C6E665202C05}"/>
              </a:ext>
            </a:extLst>
          </p:cNvPr>
          <p:cNvSpPr/>
          <p:nvPr/>
        </p:nvSpPr>
        <p:spPr>
          <a:xfrm rot="5400000">
            <a:off x="8547245" y="3503632"/>
            <a:ext cx="3377723" cy="1831974"/>
          </a:xfrm>
          <a:prstGeom prst="homePlate">
            <a:avLst>
              <a:gd name="adj" fmla="val 267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6FAF59FB-EABF-EA84-618E-D5C4496F6F9B}"/>
              </a:ext>
            </a:extLst>
          </p:cNvPr>
          <p:cNvSpPr/>
          <p:nvPr/>
        </p:nvSpPr>
        <p:spPr>
          <a:xfrm rot="5400000">
            <a:off x="9936213" y="2352513"/>
            <a:ext cx="599787" cy="1831974"/>
          </a:xfrm>
          <a:prstGeom prst="homePlate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774500-642B-35C7-24EB-08E468D2625B}"/>
              </a:ext>
            </a:extLst>
          </p:cNvPr>
          <p:cNvSpPr txBox="1"/>
          <p:nvPr/>
        </p:nvSpPr>
        <p:spPr>
          <a:xfrm>
            <a:off x="9322056" y="1291066"/>
            <a:ext cx="1828100" cy="9899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88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88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0649ED-CC90-6A47-BAD9-E1D9D4D1678D}"/>
              </a:ext>
            </a:extLst>
          </p:cNvPr>
          <p:cNvSpPr txBox="1"/>
          <p:nvPr/>
        </p:nvSpPr>
        <p:spPr>
          <a:xfrm>
            <a:off x="9456775" y="3083834"/>
            <a:ext cx="155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</a:rPr>
              <a:t>Time Based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3BD099-33F8-2E6B-75C6-5DA7D34828EE}"/>
              </a:ext>
            </a:extLst>
          </p:cNvPr>
          <p:cNvSpPr/>
          <p:nvPr/>
        </p:nvSpPr>
        <p:spPr>
          <a:xfrm flipH="1">
            <a:off x="9512530" y="3765234"/>
            <a:ext cx="1447152" cy="46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4EA3AA3-3BD8-B3C0-F02D-4385D0F999CC}"/>
              </a:ext>
            </a:extLst>
          </p:cNvPr>
          <p:cNvSpPr/>
          <p:nvPr/>
        </p:nvSpPr>
        <p:spPr>
          <a:xfrm>
            <a:off x="9662803" y="4505092"/>
            <a:ext cx="1146606" cy="114660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 descr="Hourglass 60% with solid fill">
            <a:extLst>
              <a:ext uri="{FF2B5EF4-FFF2-40B4-BE49-F238E27FC236}">
                <a16:creationId xmlns:a16="http://schemas.microsoft.com/office/drawing/2014/main" id="{640F6660-18FD-A89C-5115-C7715CB825F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60113" y="4802402"/>
            <a:ext cx="551986" cy="55198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7F25EC3-7522-2FD3-1B02-CA0C7D8BCE1B}"/>
              </a:ext>
            </a:extLst>
          </p:cNvPr>
          <p:cNvCxnSpPr>
            <a:cxnSpLocks/>
          </p:cNvCxnSpPr>
          <p:nvPr/>
        </p:nvCxnSpPr>
        <p:spPr>
          <a:xfrm>
            <a:off x="1962660" y="2515198"/>
            <a:ext cx="191330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B03C038-B134-BEC7-6ABC-42A686E2D71A}"/>
              </a:ext>
            </a:extLst>
          </p:cNvPr>
          <p:cNvCxnSpPr>
            <a:cxnSpLocks/>
          </p:cNvCxnSpPr>
          <p:nvPr/>
        </p:nvCxnSpPr>
        <p:spPr>
          <a:xfrm>
            <a:off x="4037119" y="2515198"/>
            <a:ext cx="187236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7641BE8-69FD-C148-3E73-6062789217B6}"/>
              </a:ext>
            </a:extLst>
          </p:cNvPr>
          <p:cNvCxnSpPr>
            <a:cxnSpLocks/>
          </p:cNvCxnSpPr>
          <p:nvPr/>
        </p:nvCxnSpPr>
        <p:spPr>
          <a:xfrm>
            <a:off x="6029692" y="2515198"/>
            <a:ext cx="199519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859FF4F-F498-C134-F808-E331DE1A0A83}"/>
              </a:ext>
            </a:extLst>
          </p:cNvPr>
          <p:cNvCxnSpPr>
            <a:cxnSpLocks/>
          </p:cNvCxnSpPr>
          <p:nvPr/>
        </p:nvCxnSpPr>
        <p:spPr>
          <a:xfrm>
            <a:off x="8172391" y="2515198"/>
            <a:ext cx="206343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120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823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34C5A84-F172-408F-9306-6B23342F6F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0" y="932021"/>
            <a:ext cx="3828858" cy="218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5510</TotalTime>
  <Words>392</Words>
  <Application>Microsoft Office PowerPoint</Application>
  <PresentationFormat>Custom</PresentationFormat>
  <Paragraphs>117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Free SMART Objectives Slide Design</vt:lpstr>
      <vt:lpstr>Free SMART Objectives Slide Design</vt:lpstr>
      <vt:lpstr>Free SMART Objectives Slide Design</vt:lpstr>
      <vt:lpstr>Free SMART Objectives Slide Design</vt:lpstr>
      <vt:lpstr>Free SMART Objectives Slide Design</vt:lpstr>
      <vt:lpstr>Free SMART Objectives Slide Design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user</cp:lastModifiedBy>
  <cp:revision>115</cp:revision>
  <dcterms:created xsi:type="dcterms:W3CDTF">2013-09-12T13:05:01Z</dcterms:created>
  <dcterms:modified xsi:type="dcterms:W3CDTF">2024-04-21T16:07:27Z</dcterms:modified>
</cp:coreProperties>
</file>