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3" r:id="rId2"/>
    <p:sldMasterId id="2147483708" r:id="rId3"/>
  </p:sldMasterIdLst>
  <p:notesMasterIdLst>
    <p:notesMasterId r:id="rId10"/>
  </p:notesMasterIdLst>
  <p:handoutMasterIdLst>
    <p:handoutMasterId r:id="rId11"/>
  </p:handoutMasterIdLst>
  <p:sldIdLst>
    <p:sldId id="336" r:id="rId4"/>
    <p:sldId id="329" r:id="rId5"/>
    <p:sldId id="338" r:id="rId6"/>
    <p:sldId id="337" r:id="rId7"/>
    <p:sldId id="290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/>
    <p:restoredTop sz="94672"/>
  </p:normalViewPr>
  <p:slideViewPr>
    <p:cSldViewPr>
      <p:cViewPr>
        <p:scale>
          <a:sx n="75" d="100"/>
          <a:sy n="75" d="100"/>
        </p:scale>
        <p:origin x="1056" y="3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57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7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00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52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46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14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00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11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3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31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12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697183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20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712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5299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040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001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4386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42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902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797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561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989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298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562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2279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3064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453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557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890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6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80" r:id="rId14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0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2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Schedule Slide Template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A082B00-596A-E547-BC04-19A4394C6D63}"/>
              </a:ext>
            </a:extLst>
          </p:cNvPr>
          <p:cNvSpPr/>
          <p:nvPr/>
        </p:nvSpPr>
        <p:spPr>
          <a:xfrm>
            <a:off x="685800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0B10DAD8-14E4-FD45-A181-0694AEB62191}"/>
              </a:ext>
            </a:extLst>
          </p:cNvPr>
          <p:cNvSpPr/>
          <p:nvPr/>
        </p:nvSpPr>
        <p:spPr>
          <a:xfrm>
            <a:off x="1850571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EE344D58-0427-684B-833F-18B4CB3AD556}"/>
              </a:ext>
            </a:extLst>
          </p:cNvPr>
          <p:cNvSpPr/>
          <p:nvPr/>
        </p:nvSpPr>
        <p:spPr>
          <a:xfrm>
            <a:off x="3015342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364E466D-E7E1-2149-B460-7B6E92806458}"/>
              </a:ext>
            </a:extLst>
          </p:cNvPr>
          <p:cNvSpPr/>
          <p:nvPr/>
        </p:nvSpPr>
        <p:spPr>
          <a:xfrm>
            <a:off x="4180113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F189904A-BD17-4444-AB04-DFA05BF5FFC7}"/>
              </a:ext>
            </a:extLst>
          </p:cNvPr>
          <p:cNvSpPr/>
          <p:nvPr/>
        </p:nvSpPr>
        <p:spPr>
          <a:xfrm>
            <a:off x="5344884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DB6CDD84-D849-BA4E-BA9E-F87A939F54E0}"/>
              </a:ext>
            </a:extLst>
          </p:cNvPr>
          <p:cNvSpPr/>
          <p:nvPr/>
        </p:nvSpPr>
        <p:spPr>
          <a:xfrm>
            <a:off x="6509655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2D7D5558-163F-B541-A8D4-1C367060FB3C}"/>
              </a:ext>
            </a:extLst>
          </p:cNvPr>
          <p:cNvSpPr/>
          <p:nvPr/>
        </p:nvSpPr>
        <p:spPr>
          <a:xfrm>
            <a:off x="7674429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1C22172-78F3-7648-A630-8ED5E83B339C}"/>
              </a:ext>
            </a:extLst>
          </p:cNvPr>
          <p:cNvSpPr/>
          <p:nvPr/>
        </p:nvSpPr>
        <p:spPr>
          <a:xfrm>
            <a:off x="672647" y="1527746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FC5622-5EFE-A749-879C-02980C328E59}"/>
              </a:ext>
            </a:extLst>
          </p:cNvPr>
          <p:cNvSpPr/>
          <p:nvPr/>
        </p:nvSpPr>
        <p:spPr>
          <a:xfrm>
            <a:off x="672647" y="2542090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A4655FF-E290-FC4C-A348-5CF736736353}"/>
              </a:ext>
            </a:extLst>
          </p:cNvPr>
          <p:cNvSpPr/>
          <p:nvPr/>
        </p:nvSpPr>
        <p:spPr>
          <a:xfrm>
            <a:off x="672647" y="3551920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C9ADD5B-A96B-E14A-B89A-1D20DCA4DAE1}"/>
              </a:ext>
            </a:extLst>
          </p:cNvPr>
          <p:cNvSpPr/>
          <p:nvPr/>
        </p:nvSpPr>
        <p:spPr>
          <a:xfrm>
            <a:off x="1837418" y="1527746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94F2521-685D-CE4A-9D3A-874BD1AE1F0D}"/>
              </a:ext>
            </a:extLst>
          </p:cNvPr>
          <p:cNvSpPr/>
          <p:nvPr/>
        </p:nvSpPr>
        <p:spPr>
          <a:xfrm>
            <a:off x="1837418" y="2542090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36E1DB9-DEBF-134B-8653-540396534F34}"/>
              </a:ext>
            </a:extLst>
          </p:cNvPr>
          <p:cNvSpPr/>
          <p:nvPr/>
        </p:nvSpPr>
        <p:spPr>
          <a:xfrm>
            <a:off x="1837418" y="3551920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5E46783-B870-FA41-9639-C08A21368C39}"/>
              </a:ext>
            </a:extLst>
          </p:cNvPr>
          <p:cNvSpPr/>
          <p:nvPr/>
        </p:nvSpPr>
        <p:spPr>
          <a:xfrm>
            <a:off x="3001630" y="1527746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74E18EB-6E81-6141-B333-D96730312920}"/>
              </a:ext>
            </a:extLst>
          </p:cNvPr>
          <p:cNvSpPr/>
          <p:nvPr/>
        </p:nvSpPr>
        <p:spPr>
          <a:xfrm>
            <a:off x="3001630" y="2542090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12C5A8E-E99E-1E46-BB8A-F196BA5CB276}"/>
              </a:ext>
            </a:extLst>
          </p:cNvPr>
          <p:cNvSpPr/>
          <p:nvPr/>
        </p:nvSpPr>
        <p:spPr>
          <a:xfrm>
            <a:off x="3001630" y="3551920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5E0D271-3147-FA44-9B7B-7EAF45011F58}"/>
              </a:ext>
            </a:extLst>
          </p:cNvPr>
          <p:cNvSpPr/>
          <p:nvPr/>
        </p:nvSpPr>
        <p:spPr>
          <a:xfrm>
            <a:off x="4175578" y="1527746"/>
            <a:ext cx="1134380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A66C4C4-F3BB-6246-9500-5CF789178BEA}"/>
              </a:ext>
            </a:extLst>
          </p:cNvPr>
          <p:cNvSpPr/>
          <p:nvPr/>
        </p:nvSpPr>
        <p:spPr>
          <a:xfrm>
            <a:off x="4175578" y="2542090"/>
            <a:ext cx="1134380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244617F-08FD-2149-8368-2A5C5A9F5011}"/>
              </a:ext>
            </a:extLst>
          </p:cNvPr>
          <p:cNvSpPr/>
          <p:nvPr/>
        </p:nvSpPr>
        <p:spPr>
          <a:xfrm>
            <a:off x="4175578" y="3551920"/>
            <a:ext cx="1134380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6ACAF43-8D25-6B49-870F-5EF99ECEE1BB}"/>
              </a:ext>
            </a:extLst>
          </p:cNvPr>
          <p:cNvSpPr/>
          <p:nvPr/>
        </p:nvSpPr>
        <p:spPr>
          <a:xfrm>
            <a:off x="5340349" y="1527746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FCF54BE-D39F-2849-84D0-9306554BD5B0}"/>
              </a:ext>
            </a:extLst>
          </p:cNvPr>
          <p:cNvSpPr/>
          <p:nvPr/>
        </p:nvSpPr>
        <p:spPr>
          <a:xfrm>
            <a:off x="5340349" y="2542090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88C795E-E44C-9D48-B5BE-34EB60370CCC}"/>
              </a:ext>
            </a:extLst>
          </p:cNvPr>
          <p:cNvSpPr/>
          <p:nvPr/>
        </p:nvSpPr>
        <p:spPr>
          <a:xfrm>
            <a:off x="5340349" y="3551920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87034C0D-68A6-0541-A7FB-18F30738E783}"/>
              </a:ext>
            </a:extLst>
          </p:cNvPr>
          <p:cNvSpPr/>
          <p:nvPr/>
        </p:nvSpPr>
        <p:spPr>
          <a:xfrm>
            <a:off x="6504561" y="1527746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DAA8826F-AB70-404F-9E63-7EDCBC43D21B}"/>
              </a:ext>
            </a:extLst>
          </p:cNvPr>
          <p:cNvSpPr/>
          <p:nvPr/>
        </p:nvSpPr>
        <p:spPr>
          <a:xfrm>
            <a:off x="6504561" y="2542090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2766A661-6212-E049-B1B8-9C5B369BDFE5}"/>
              </a:ext>
            </a:extLst>
          </p:cNvPr>
          <p:cNvSpPr/>
          <p:nvPr/>
        </p:nvSpPr>
        <p:spPr>
          <a:xfrm>
            <a:off x="6504561" y="3551920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4E7A990-2561-D344-8ABB-EF6BB6CABBF3}"/>
              </a:ext>
            </a:extLst>
          </p:cNvPr>
          <p:cNvSpPr/>
          <p:nvPr/>
        </p:nvSpPr>
        <p:spPr>
          <a:xfrm>
            <a:off x="7665810" y="1527746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EADB293-D983-6543-BB98-98F71F8B58EE}"/>
              </a:ext>
            </a:extLst>
          </p:cNvPr>
          <p:cNvSpPr/>
          <p:nvPr/>
        </p:nvSpPr>
        <p:spPr>
          <a:xfrm>
            <a:off x="7665810" y="2542090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43BE56A8-7C23-D148-BC26-648697F1D7B5}"/>
              </a:ext>
            </a:extLst>
          </p:cNvPr>
          <p:cNvSpPr/>
          <p:nvPr/>
        </p:nvSpPr>
        <p:spPr>
          <a:xfrm>
            <a:off x="7665810" y="3551920"/>
            <a:ext cx="1121226" cy="501693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0C6F74-060F-F144-AE70-D0EE365141F5}"/>
              </a:ext>
            </a:extLst>
          </p:cNvPr>
          <p:cNvSpPr txBox="1"/>
          <p:nvPr/>
        </p:nvSpPr>
        <p:spPr>
          <a:xfrm>
            <a:off x="342700" y="1113550"/>
            <a:ext cx="2342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8h</a:t>
            </a:r>
          </a:p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9h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598E679-FFB0-ED45-A0CB-36CDC67A8E05}"/>
              </a:ext>
            </a:extLst>
          </p:cNvPr>
          <p:cNvSpPr txBox="1"/>
          <p:nvPr/>
        </p:nvSpPr>
        <p:spPr>
          <a:xfrm>
            <a:off x="304800" y="1567771"/>
            <a:ext cx="2721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10h</a:t>
            </a:r>
          </a:p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F11AFC2-63E0-B447-BD9D-CF2B06F304CD}"/>
              </a:ext>
            </a:extLst>
          </p:cNvPr>
          <p:cNvSpPr txBox="1"/>
          <p:nvPr/>
        </p:nvSpPr>
        <p:spPr>
          <a:xfrm>
            <a:off x="304800" y="2078770"/>
            <a:ext cx="2721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12h</a:t>
            </a:r>
          </a:p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13h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FC77F6C-AC7A-8C41-87DB-65BB90DF07C0}"/>
              </a:ext>
            </a:extLst>
          </p:cNvPr>
          <p:cNvSpPr txBox="1"/>
          <p:nvPr/>
        </p:nvSpPr>
        <p:spPr>
          <a:xfrm>
            <a:off x="304800" y="2657902"/>
            <a:ext cx="2721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14h</a:t>
            </a:r>
          </a:p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15h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D90E1B4-8636-214C-9D03-BCD2525CC419}"/>
              </a:ext>
            </a:extLst>
          </p:cNvPr>
          <p:cNvSpPr txBox="1"/>
          <p:nvPr/>
        </p:nvSpPr>
        <p:spPr>
          <a:xfrm>
            <a:off x="304800" y="3112122"/>
            <a:ext cx="2721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16h</a:t>
            </a:r>
          </a:p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17h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BC988D9-F748-3144-97E0-8231908A8BCC}"/>
              </a:ext>
            </a:extLst>
          </p:cNvPr>
          <p:cNvSpPr txBox="1"/>
          <p:nvPr/>
        </p:nvSpPr>
        <p:spPr>
          <a:xfrm>
            <a:off x="304800" y="3623121"/>
            <a:ext cx="2721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18h</a:t>
            </a:r>
          </a:p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19h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9BFD253-75C8-2E46-B9FA-0B8753CE21B6}"/>
              </a:ext>
            </a:extLst>
          </p:cNvPr>
          <p:cNvSpPr txBox="1"/>
          <p:nvPr/>
        </p:nvSpPr>
        <p:spPr>
          <a:xfrm>
            <a:off x="304800" y="4092483"/>
            <a:ext cx="2721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19h</a:t>
            </a:r>
          </a:p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20h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82C497A-5A25-4C40-AABE-8A73AF7135BD}"/>
              </a:ext>
            </a:extLst>
          </p:cNvPr>
          <p:cNvSpPr txBox="1"/>
          <p:nvPr/>
        </p:nvSpPr>
        <p:spPr>
          <a:xfrm>
            <a:off x="959407" y="819150"/>
            <a:ext cx="629906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SUNDAY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95DB745-65C3-4E42-B30B-865914F0565B}"/>
              </a:ext>
            </a:extLst>
          </p:cNvPr>
          <p:cNvSpPr txBox="1"/>
          <p:nvPr/>
        </p:nvSpPr>
        <p:spPr>
          <a:xfrm>
            <a:off x="1990547" y="819150"/>
            <a:ext cx="762187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MONDAY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8BBBAE4D-790E-A448-92B0-294CCA38BE59}"/>
              </a:ext>
            </a:extLst>
          </p:cNvPr>
          <p:cNvSpPr txBox="1"/>
          <p:nvPr/>
        </p:nvSpPr>
        <p:spPr>
          <a:xfrm>
            <a:off x="3222999" y="819150"/>
            <a:ext cx="762187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TUESDAY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47B018F-E731-124C-9D10-DE275500145A}"/>
              </a:ext>
            </a:extLst>
          </p:cNvPr>
          <p:cNvSpPr txBox="1"/>
          <p:nvPr/>
        </p:nvSpPr>
        <p:spPr>
          <a:xfrm>
            <a:off x="4235532" y="819150"/>
            <a:ext cx="1014472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WEDNESDAY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C706B646-8480-6046-A3CD-3A10AC46DCCE}"/>
              </a:ext>
            </a:extLst>
          </p:cNvPr>
          <p:cNvSpPr txBox="1"/>
          <p:nvPr/>
        </p:nvSpPr>
        <p:spPr>
          <a:xfrm>
            <a:off x="5479718" y="819150"/>
            <a:ext cx="838406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THURSDAY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C3612BB-0970-064B-9E75-5A167FB96986}"/>
              </a:ext>
            </a:extLst>
          </p:cNvPr>
          <p:cNvSpPr txBox="1"/>
          <p:nvPr/>
        </p:nvSpPr>
        <p:spPr>
          <a:xfrm>
            <a:off x="6716151" y="819150"/>
            <a:ext cx="629906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FRIDAY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BBE1C2C-97D4-FD46-9B32-14D28DB97172}"/>
              </a:ext>
            </a:extLst>
          </p:cNvPr>
          <p:cNvSpPr txBox="1"/>
          <p:nvPr/>
        </p:nvSpPr>
        <p:spPr>
          <a:xfrm>
            <a:off x="7812548" y="819150"/>
            <a:ext cx="838406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SATURDAY</a:t>
            </a:r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79128449-73B3-9447-8312-3CDBFD8A5B19}"/>
              </a:ext>
            </a:extLst>
          </p:cNvPr>
          <p:cNvSpPr/>
          <p:nvPr/>
        </p:nvSpPr>
        <p:spPr>
          <a:xfrm>
            <a:off x="1905000" y="1609250"/>
            <a:ext cx="990601" cy="362823"/>
          </a:xfrm>
          <a:prstGeom prst="roundRect">
            <a:avLst>
              <a:gd name="adj" fmla="val 22875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MEETING WITH THE TEAM</a:t>
            </a:r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63641A98-9EC2-F74E-9A59-E56DBAD27CAF}"/>
              </a:ext>
            </a:extLst>
          </p:cNvPr>
          <p:cNvSpPr/>
          <p:nvPr/>
        </p:nvSpPr>
        <p:spPr>
          <a:xfrm>
            <a:off x="3074078" y="2579893"/>
            <a:ext cx="990601" cy="972027"/>
          </a:xfrm>
          <a:prstGeom prst="roundRect">
            <a:avLst>
              <a:gd name="adj" fmla="val 10835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MEETING WITH THE TEAM</a:t>
            </a: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D4F40437-B472-7946-9C0B-DEA53B5C35B4}"/>
              </a:ext>
            </a:extLst>
          </p:cNvPr>
          <p:cNvSpPr/>
          <p:nvPr/>
        </p:nvSpPr>
        <p:spPr>
          <a:xfrm>
            <a:off x="5412543" y="1109880"/>
            <a:ext cx="990601" cy="2868795"/>
          </a:xfrm>
          <a:prstGeom prst="roundRect">
            <a:avLst>
              <a:gd name="adj" fmla="val 10835"/>
            </a:avLst>
          </a:prstGeom>
          <a:solidFill>
            <a:schemeClr val="accent5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MEETING WITH THE INVESTORS</a:t>
            </a:r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169A7A1E-4C8D-7C47-B91C-849A90E3337D}"/>
              </a:ext>
            </a:extLst>
          </p:cNvPr>
          <p:cNvSpPr/>
          <p:nvPr/>
        </p:nvSpPr>
        <p:spPr>
          <a:xfrm>
            <a:off x="4243466" y="2080224"/>
            <a:ext cx="990601" cy="362823"/>
          </a:xfrm>
          <a:prstGeom prst="roundRect">
            <a:avLst>
              <a:gd name="adj" fmla="val 22875"/>
            </a:avLst>
          </a:prstGeom>
          <a:solidFill>
            <a:schemeClr val="accent4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PROJECT’S DEADLINE</a:t>
            </a:r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6ADD691B-8268-3C43-8141-23C8775FF20E}"/>
              </a:ext>
            </a:extLst>
          </p:cNvPr>
          <p:cNvSpPr/>
          <p:nvPr/>
        </p:nvSpPr>
        <p:spPr>
          <a:xfrm>
            <a:off x="6566941" y="3107807"/>
            <a:ext cx="990601" cy="362823"/>
          </a:xfrm>
          <a:prstGeom prst="roundRect">
            <a:avLst>
              <a:gd name="adj" fmla="val 22875"/>
            </a:avLst>
          </a:prstGeom>
          <a:solidFill>
            <a:schemeClr val="accent4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PROJECT’S DEADLINE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12AF122E-F5BD-D943-B793-B268EFBB8061}"/>
              </a:ext>
            </a:extLst>
          </p:cNvPr>
          <p:cNvSpPr/>
          <p:nvPr/>
        </p:nvSpPr>
        <p:spPr>
          <a:xfrm>
            <a:off x="2782258" y="4656443"/>
            <a:ext cx="6003421" cy="353707"/>
          </a:xfrm>
          <a:prstGeom prst="roundRect">
            <a:avLst>
              <a:gd name="adj" fmla="val 5810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F0467E8-4E18-E04F-A17F-558CDBA61519}"/>
              </a:ext>
            </a:extLst>
          </p:cNvPr>
          <p:cNvSpPr txBox="1"/>
          <p:nvPr/>
        </p:nvSpPr>
        <p:spPr>
          <a:xfrm>
            <a:off x="2937696" y="4749302"/>
            <a:ext cx="79102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CATEGORY: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EE99D7F-69EC-E147-BC77-652B50778D07}"/>
              </a:ext>
            </a:extLst>
          </p:cNvPr>
          <p:cNvSpPr/>
          <p:nvPr/>
        </p:nvSpPr>
        <p:spPr>
          <a:xfrm>
            <a:off x="3845639" y="4763854"/>
            <a:ext cx="138883" cy="1388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2B5EA5E1-60DA-C14C-8889-F10658FA2DD9}"/>
              </a:ext>
            </a:extLst>
          </p:cNvPr>
          <p:cNvSpPr/>
          <p:nvPr/>
        </p:nvSpPr>
        <p:spPr>
          <a:xfrm>
            <a:off x="5023457" y="4763854"/>
            <a:ext cx="138883" cy="1388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5FD7300-E7A1-9648-91C9-CB03959D920D}"/>
              </a:ext>
            </a:extLst>
          </p:cNvPr>
          <p:cNvSpPr/>
          <p:nvPr/>
        </p:nvSpPr>
        <p:spPr>
          <a:xfrm>
            <a:off x="6201275" y="4763854"/>
            <a:ext cx="138883" cy="1388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CDD03CE-A699-B049-B114-A9BB85F5F909}"/>
              </a:ext>
            </a:extLst>
          </p:cNvPr>
          <p:cNvSpPr/>
          <p:nvPr/>
        </p:nvSpPr>
        <p:spPr>
          <a:xfrm>
            <a:off x="7379092" y="4763854"/>
            <a:ext cx="138883" cy="1388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EC26E7-B147-2949-B4A6-B5C8A5950AF5}"/>
              </a:ext>
            </a:extLst>
          </p:cNvPr>
          <p:cNvSpPr txBox="1"/>
          <p:nvPr/>
        </p:nvSpPr>
        <p:spPr>
          <a:xfrm>
            <a:off x="4044916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86665C5-E2D4-434C-A2A8-99BC91F840D1}"/>
              </a:ext>
            </a:extLst>
          </p:cNvPr>
          <p:cNvSpPr txBox="1"/>
          <p:nvPr/>
        </p:nvSpPr>
        <p:spPr>
          <a:xfrm>
            <a:off x="5206769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FA70A1F-3507-D641-BA62-7EBA79008DCC}"/>
              </a:ext>
            </a:extLst>
          </p:cNvPr>
          <p:cNvSpPr txBox="1"/>
          <p:nvPr/>
        </p:nvSpPr>
        <p:spPr>
          <a:xfrm>
            <a:off x="6378901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B8B9424-B578-E748-BADC-3EC2E5634A10}"/>
              </a:ext>
            </a:extLst>
          </p:cNvPr>
          <p:cNvSpPr txBox="1"/>
          <p:nvPr/>
        </p:nvSpPr>
        <p:spPr>
          <a:xfrm>
            <a:off x="7555519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4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6759C7FA-EB28-9047-B481-B80AB1636CF0}"/>
              </a:ext>
            </a:extLst>
          </p:cNvPr>
          <p:cNvSpPr/>
          <p:nvPr/>
        </p:nvSpPr>
        <p:spPr>
          <a:xfrm>
            <a:off x="6572652" y="1585980"/>
            <a:ext cx="990601" cy="972027"/>
          </a:xfrm>
          <a:prstGeom prst="roundRect">
            <a:avLst>
              <a:gd name="adj" fmla="val 10835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Segoe UI" panose="020B0502040204020203" pitchFamily="34" charset="0"/>
                <a:cs typeface="Segoe UI" panose="020B0502040204020203" pitchFamily="34" charset="0"/>
              </a:rPr>
              <a:t>MEETING WITH THE TEAM</a:t>
            </a:r>
          </a:p>
        </p:txBody>
      </p:sp>
    </p:spTree>
    <p:extLst>
      <p:ext uri="{BB962C8B-B14F-4D97-AF65-F5344CB8AC3E}">
        <p14:creationId xmlns:p14="http://schemas.microsoft.com/office/powerpoint/2010/main" val="611415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Schedule Slide Template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3487EE-2924-E54D-857A-2A8181D1B843}"/>
              </a:ext>
            </a:extLst>
          </p:cNvPr>
          <p:cNvSpPr/>
          <p:nvPr/>
        </p:nvSpPr>
        <p:spPr>
          <a:xfrm>
            <a:off x="529839" y="308893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F0F0C4AC-3083-4246-AED6-177E97585C4C}"/>
              </a:ext>
            </a:extLst>
          </p:cNvPr>
          <p:cNvSpPr/>
          <p:nvPr/>
        </p:nvSpPr>
        <p:spPr>
          <a:xfrm>
            <a:off x="709301" y="297796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455A63-B187-6E46-8D16-146F1C432FF8}"/>
              </a:ext>
            </a:extLst>
          </p:cNvPr>
          <p:cNvSpPr txBox="1"/>
          <p:nvPr/>
        </p:nvSpPr>
        <p:spPr>
          <a:xfrm>
            <a:off x="912129" y="3065158"/>
            <a:ext cx="1165303" cy="2211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WEDNESDAY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84BE53D5-819E-1347-A4EF-60F62F1D8808}"/>
              </a:ext>
            </a:extLst>
          </p:cNvPr>
          <p:cNvSpPr/>
          <p:nvPr/>
        </p:nvSpPr>
        <p:spPr>
          <a:xfrm>
            <a:off x="2587239" y="308893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FD8C8DA6-EBB5-DF4A-B052-F366F6C39BEF}"/>
              </a:ext>
            </a:extLst>
          </p:cNvPr>
          <p:cNvSpPr/>
          <p:nvPr/>
        </p:nvSpPr>
        <p:spPr>
          <a:xfrm>
            <a:off x="2766701" y="297796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18CBBA-AF5E-A84A-9FAE-1839078D2BC6}"/>
              </a:ext>
            </a:extLst>
          </p:cNvPr>
          <p:cNvSpPr txBox="1"/>
          <p:nvPr/>
        </p:nvSpPr>
        <p:spPr>
          <a:xfrm>
            <a:off x="2996716" y="3065158"/>
            <a:ext cx="1069665" cy="2211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THURSDAY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C3FD142D-F5CE-314C-AE01-E968F9D02938}"/>
              </a:ext>
            </a:extLst>
          </p:cNvPr>
          <p:cNvSpPr/>
          <p:nvPr/>
        </p:nvSpPr>
        <p:spPr>
          <a:xfrm>
            <a:off x="4644639" y="308893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FED8163-18E5-4145-A91B-1E68265DFAA8}"/>
              </a:ext>
            </a:extLst>
          </p:cNvPr>
          <p:cNvSpPr/>
          <p:nvPr/>
        </p:nvSpPr>
        <p:spPr>
          <a:xfrm>
            <a:off x="4824101" y="297796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899A3E3-0FDB-9F42-B6BC-0B22D62A4359}"/>
              </a:ext>
            </a:extLst>
          </p:cNvPr>
          <p:cNvSpPr txBox="1"/>
          <p:nvPr/>
        </p:nvSpPr>
        <p:spPr>
          <a:xfrm>
            <a:off x="5078943" y="3060778"/>
            <a:ext cx="105455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FRIDAY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DB3F6712-7832-C846-B6BC-CDE1EF768651}"/>
              </a:ext>
            </a:extLst>
          </p:cNvPr>
          <p:cNvSpPr/>
          <p:nvPr/>
        </p:nvSpPr>
        <p:spPr>
          <a:xfrm>
            <a:off x="6702039" y="308893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D8787E6-E175-B14A-AECC-83726E4ED38F}"/>
              </a:ext>
            </a:extLst>
          </p:cNvPr>
          <p:cNvSpPr/>
          <p:nvPr/>
        </p:nvSpPr>
        <p:spPr>
          <a:xfrm>
            <a:off x="6881501" y="297796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ED38077-76FF-DB43-9C9E-6FCFB8AC3054}"/>
              </a:ext>
            </a:extLst>
          </p:cNvPr>
          <p:cNvSpPr txBox="1"/>
          <p:nvPr/>
        </p:nvSpPr>
        <p:spPr>
          <a:xfrm>
            <a:off x="6934200" y="3060778"/>
            <a:ext cx="14237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WEEKLY NOTES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B351533B-C6E4-6B4A-A38E-8D4C5C5D4F08}"/>
              </a:ext>
            </a:extLst>
          </p:cNvPr>
          <p:cNvSpPr/>
          <p:nvPr/>
        </p:nvSpPr>
        <p:spPr>
          <a:xfrm>
            <a:off x="529839" y="115872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27D2EAB2-BA2C-F845-B79F-E0EA8AC53084}"/>
              </a:ext>
            </a:extLst>
          </p:cNvPr>
          <p:cNvSpPr/>
          <p:nvPr/>
        </p:nvSpPr>
        <p:spPr>
          <a:xfrm>
            <a:off x="709301" y="104775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48D66F4-2BEB-0946-9C8C-BA55D888484E}"/>
              </a:ext>
            </a:extLst>
          </p:cNvPr>
          <p:cNvSpPr txBox="1"/>
          <p:nvPr/>
        </p:nvSpPr>
        <p:spPr>
          <a:xfrm>
            <a:off x="1004789" y="1115393"/>
            <a:ext cx="970487" cy="2211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SATURDAY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FAFF67E-A61F-F44B-B6E0-420759326FE8}"/>
              </a:ext>
            </a:extLst>
          </p:cNvPr>
          <p:cNvSpPr/>
          <p:nvPr/>
        </p:nvSpPr>
        <p:spPr>
          <a:xfrm>
            <a:off x="2587239" y="115872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93E6A4A3-1893-1D41-9CF4-3BFFA9D3F381}"/>
              </a:ext>
            </a:extLst>
          </p:cNvPr>
          <p:cNvSpPr/>
          <p:nvPr/>
        </p:nvSpPr>
        <p:spPr>
          <a:xfrm>
            <a:off x="2766701" y="104775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8B37ACA-253F-4B40-AAFC-135F4F304739}"/>
              </a:ext>
            </a:extLst>
          </p:cNvPr>
          <p:cNvSpPr txBox="1"/>
          <p:nvPr/>
        </p:nvSpPr>
        <p:spPr>
          <a:xfrm>
            <a:off x="3085520" y="1130568"/>
            <a:ext cx="8920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SUNDAY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3282CCF9-F492-D042-9711-1AB93A770CA1}"/>
              </a:ext>
            </a:extLst>
          </p:cNvPr>
          <p:cNvSpPr/>
          <p:nvPr/>
        </p:nvSpPr>
        <p:spPr>
          <a:xfrm>
            <a:off x="4644639" y="115872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DF67AD65-8D70-5A4F-B51F-7078DD0E9BD8}"/>
              </a:ext>
            </a:extLst>
          </p:cNvPr>
          <p:cNvSpPr/>
          <p:nvPr/>
        </p:nvSpPr>
        <p:spPr>
          <a:xfrm>
            <a:off x="4824101" y="104775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C3389E7-31B8-7247-8167-2DB1EEBF9B71}"/>
              </a:ext>
            </a:extLst>
          </p:cNvPr>
          <p:cNvSpPr txBox="1"/>
          <p:nvPr/>
        </p:nvSpPr>
        <p:spPr>
          <a:xfrm>
            <a:off x="5145138" y="1121507"/>
            <a:ext cx="882261" cy="2211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MONDAY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C0AE1BDE-5543-944A-AB7E-B14BBAC75413}"/>
              </a:ext>
            </a:extLst>
          </p:cNvPr>
          <p:cNvSpPr/>
          <p:nvPr/>
        </p:nvSpPr>
        <p:spPr>
          <a:xfrm>
            <a:off x="6702039" y="115872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67789D85-5418-AA44-8592-2B08A1B79E11}"/>
              </a:ext>
            </a:extLst>
          </p:cNvPr>
          <p:cNvSpPr/>
          <p:nvPr/>
        </p:nvSpPr>
        <p:spPr>
          <a:xfrm>
            <a:off x="6881501" y="104775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6207AE-B8A2-D146-ADBF-57D1A4946070}"/>
              </a:ext>
            </a:extLst>
          </p:cNvPr>
          <p:cNvSpPr txBox="1"/>
          <p:nvPr/>
        </p:nvSpPr>
        <p:spPr>
          <a:xfrm>
            <a:off x="7132381" y="1130568"/>
            <a:ext cx="111174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TUESDAY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7869705-FEEA-8E41-8C0A-2DB852DAEB78}"/>
              </a:ext>
            </a:extLst>
          </p:cNvPr>
          <p:cNvSpPr txBox="1"/>
          <p:nvPr/>
        </p:nvSpPr>
        <p:spPr>
          <a:xfrm>
            <a:off x="779438" y="1582901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F542EB3-8CFD-ED4B-B030-D44F18D5914B}"/>
              </a:ext>
            </a:extLst>
          </p:cNvPr>
          <p:cNvSpPr txBox="1"/>
          <p:nvPr/>
        </p:nvSpPr>
        <p:spPr>
          <a:xfrm>
            <a:off x="2839245" y="1582901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C20F648-58E4-4E4F-9ACF-94D2DF984ECB}"/>
              </a:ext>
            </a:extLst>
          </p:cNvPr>
          <p:cNvSpPr txBox="1"/>
          <p:nvPr/>
        </p:nvSpPr>
        <p:spPr>
          <a:xfrm>
            <a:off x="779438" y="3528130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2B115A9-A48E-CA47-AB9E-D946A714EE7F}"/>
              </a:ext>
            </a:extLst>
          </p:cNvPr>
          <p:cNvSpPr txBox="1"/>
          <p:nvPr/>
        </p:nvSpPr>
        <p:spPr>
          <a:xfrm>
            <a:off x="2839245" y="3528130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E001412-83BC-B04A-ACA8-B48F0D60CE8C}"/>
              </a:ext>
            </a:extLst>
          </p:cNvPr>
          <p:cNvSpPr txBox="1"/>
          <p:nvPr/>
        </p:nvSpPr>
        <p:spPr>
          <a:xfrm>
            <a:off x="4889426" y="1582901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7B680B9-5BB2-EB49-BE4D-A36EDB464C3E}"/>
              </a:ext>
            </a:extLst>
          </p:cNvPr>
          <p:cNvSpPr txBox="1"/>
          <p:nvPr/>
        </p:nvSpPr>
        <p:spPr>
          <a:xfrm>
            <a:off x="6949233" y="1582901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FBDB1F5-E7E4-1C42-B7B7-C4AE22B5B8AB}"/>
              </a:ext>
            </a:extLst>
          </p:cNvPr>
          <p:cNvSpPr txBox="1"/>
          <p:nvPr/>
        </p:nvSpPr>
        <p:spPr>
          <a:xfrm>
            <a:off x="4889426" y="3528130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0878F1A-EB23-4243-8118-3ACDE6C87D9E}"/>
              </a:ext>
            </a:extLst>
          </p:cNvPr>
          <p:cNvSpPr txBox="1"/>
          <p:nvPr/>
        </p:nvSpPr>
        <p:spPr>
          <a:xfrm>
            <a:off x="6949233" y="3528130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70656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/>
              <a:t>Schedule Slide Template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A082B00-596A-E547-BC04-19A4394C6D63}"/>
              </a:ext>
            </a:extLst>
          </p:cNvPr>
          <p:cNvSpPr/>
          <p:nvPr/>
        </p:nvSpPr>
        <p:spPr>
          <a:xfrm>
            <a:off x="685800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0B10DAD8-14E4-FD45-A181-0694AEB62191}"/>
              </a:ext>
            </a:extLst>
          </p:cNvPr>
          <p:cNvSpPr/>
          <p:nvPr/>
        </p:nvSpPr>
        <p:spPr>
          <a:xfrm>
            <a:off x="1850571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EE344D58-0427-684B-833F-18B4CB3AD556}"/>
              </a:ext>
            </a:extLst>
          </p:cNvPr>
          <p:cNvSpPr/>
          <p:nvPr/>
        </p:nvSpPr>
        <p:spPr>
          <a:xfrm>
            <a:off x="3015342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364E466D-E7E1-2149-B460-7B6E92806458}"/>
              </a:ext>
            </a:extLst>
          </p:cNvPr>
          <p:cNvSpPr/>
          <p:nvPr/>
        </p:nvSpPr>
        <p:spPr>
          <a:xfrm>
            <a:off x="4180113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F189904A-BD17-4444-AB04-DFA05BF5FFC7}"/>
              </a:ext>
            </a:extLst>
          </p:cNvPr>
          <p:cNvSpPr/>
          <p:nvPr/>
        </p:nvSpPr>
        <p:spPr>
          <a:xfrm>
            <a:off x="5344884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DB6CDD84-D849-BA4E-BA9E-F87A939F54E0}"/>
              </a:ext>
            </a:extLst>
          </p:cNvPr>
          <p:cNvSpPr/>
          <p:nvPr/>
        </p:nvSpPr>
        <p:spPr>
          <a:xfrm>
            <a:off x="6507108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2D7D5558-163F-B541-A8D4-1C367060FB3C}"/>
              </a:ext>
            </a:extLst>
          </p:cNvPr>
          <p:cNvSpPr/>
          <p:nvPr/>
        </p:nvSpPr>
        <p:spPr>
          <a:xfrm>
            <a:off x="7674429" y="1026053"/>
            <a:ext cx="1108075" cy="3515613"/>
          </a:xfrm>
          <a:prstGeom prst="roundRect">
            <a:avLst>
              <a:gd name="adj" fmla="val 536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1C22172-78F3-7648-A630-8ED5E83B339C}"/>
              </a:ext>
            </a:extLst>
          </p:cNvPr>
          <p:cNvSpPr/>
          <p:nvPr/>
        </p:nvSpPr>
        <p:spPr>
          <a:xfrm>
            <a:off x="672647" y="1527746"/>
            <a:ext cx="1121226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FC5622-5EFE-A749-879C-02980C328E59}"/>
              </a:ext>
            </a:extLst>
          </p:cNvPr>
          <p:cNvSpPr/>
          <p:nvPr/>
        </p:nvSpPr>
        <p:spPr>
          <a:xfrm>
            <a:off x="672647" y="2542090"/>
            <a:ext cx="1121226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A4655FF-E290-FC4C-A348-5CF736736353}"/>
              </a:ext>
            </a:extLst>
          </p:cNvPr>
          <p:cNvSpPr/>
          <p:nvPr/>
        </p:nvSpPr>
        <p:spPr>
          <a:xfrm>
            <a:off x="672647" y="3551920"/>
            <a:ext cx="1121226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C9ADD5B-A96B-E14A-B89A-1D20DCA4DAE1}"/>
              </a:ext>
            </a:extLst>
          </p:cNvPr>
          <p:cNvSpPr/>
          <p:nvPr/>
        </p:nvSpPr>
        <p:spPr>
          <a:xfrm>
            <a:off x="1837418" y="1527746"/>
            <a:ext cx="1121226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94F2521-685D-CE4A-9D3A-874BD1AE1F0D}"/>
              </a:ext>
            </a:extLst>
          </p:cNvPr>
          <p:cNvSpPr/>
          <p:nvPr/>
        </p:nvSpPr>
        <p:spPr>
          <a:xfrm>
            <a:off x="1837418" y="2542090"/>
            <a:ext cx="1121226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36E1DB9-DEBF-134B-8653-540396534F34}"/>
              </a:ext>
            </a:extLst>
          </p:cNvPr>
          <p:cNvSpPr/>
          <p:nvPr/>
        </p:nvSpPr>
        <p:spPr>
          <a:xfrm>
            <a:off x="1837418" y="3551920"/>
            <a:ext cx="1121226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5E46783-B870-FA41-9639-C08A21368C39}"/>
              </a:ext>
            </a:extLst>
          </p:cNvPr>
          <p:cNvSpPr/>
          <p:nvPr/>
        </p:nvSpPr>
        <p:spPr>
          <a:xfrm>
            <a:off x="3013120" y="1527746"/>
            <a:ext cx="1112516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74E18EB-6E81-6141-B333-D96730312920}"/>
              </a:ext>
            </a:extLst>
          </p:cNvPr>
          <p:cNvSpPr/>
          <p:nvPr/>
        </p:nvSpPr>
        <p:spPr>
          <a:xfrm>
            <a:off x="3013120" y="2542090"/>
            <a:ext cx="1112516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12C5A8E-E99E-1E46-BB8A-F196BA5CB276}"/>
              </a:ext>
            </a:extLst>
          </p:cNvPr>
          <p:cNvSpPr/>
          <p:nvPr/>
        </p:nvSpPr>
        <p:spPr>
          <a:xfrm>
            <a:off x="3013120" y="3551920"/>
            <a:ext cx="1112516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5E0D271-3147-FA44-9B7B-7EAF45011F58}"/>
              </a:ext>
            </a:extLst>
          </p:cNvPr>
          <p:cNvSpPr/>
          <p:nvPr/>
        </p:nvSpPr>
        <p:spPr>
          <a:xfrm>
            <a:off x="4175578" y="1527746"/>
            <a:ext cx="1114829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A66C4C4-F3BB-6246-9500-5CF789178BEA}"/>
              </a:ext>
            </a:extLst>
          </p:cNvPr>
          <p:cNvSpPr/>
          <p:nvPr/>
        </p:nvSpPr>
        <p:spPr>
          <a:xfrm>
            <a:off x="4175578" y="2542090"/>
            <a:ext cx="1114829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244617F-08FD-2149-8368-2A5C5A9F5011}"/>
              </a:ext>
            </a:extLst>
          </p:cNvPr>
          <p:cNvSpPr/>
          <p:nvPr/>
        </p:nvSpPr>
        <p:spPr>
          <a:xfrm>
            <a:off x="4175578" y="3551920"/>
            <a:ext cx="1114829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6ACAF43-8D25-6B49-870F-5EF99ECEE1BB}"/>
              </a:ext>
            </a:extLst>
          </p:cNvPr>
          <p:cNvSpPr/>
          <p:nvPr/>
        </p:nvSpPr>
        <p:spPr>
          <a:xfrm>
            <a:off x="5346871" y="1527746"/>
            <a:ext cx="1100991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FCF54BE-D39F-2849-84D0-9306554BD5B0}"/>
              </a:ext>
            </a:extLst>
          </p:cNvPr>
          <p:cNvSpPr/>
          <p:nvPr/>
        </p:nvSpPr>
        <p:spPr>
          <a:xfrm>
            <a:off x="5346871" y="2542090"/>
            <a:ext cx="1100991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88C795E-E44C-9D48-B5BE-34EB60370CCC}"/>
              </a:ext>
            </a:extLst>
          </p:cNvPr>
          <p:cNvSpPr/>
          <p:nvPr/>
        </p:nvSpPr>
        <p:spPr>
          <a:xfrm>
            <a:off x="5346871" y="3551920"/>
            <a:ext cx="1100991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87034C0D-68A6-0541-A7FB-18F30738E783}"/>
              </a:ext>
            </a:extLst>
          </p:cNvPr>
          <p:cNvSpPr/>
          <p:nvPr/>
        </p:nvSpPr>
        <p:spPr>
          <a:xfrm>
            <a:off x="6507108" y="1527746"/>
            <a:ext cx="1108075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DAA8826F-AB70-404F-9E63-7EDCBC43D21B}"/>
              </a:ext>
            </a:extLst>
          </p:cNvPr>
          <p:cNvSpPr/>
          <p:nvPr/>
        </p:nvSpPr>
        <p:spPr>
          <a:xfrm>
            <a:off x="6507108" y="2542090"/>
            <a:ext cx="1108075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2766A661-6212-E049-B1B8-9C5B369BDFE5}"/>
              </a:ext>
            </a:extLst>
          </p:cNvPr>
          <p:cNvSpPr/>
          <p:nvPr/>
        </p:nvSpPr>
        <p:spPr>
          <a:xfrm>
            <a:off x="6507108" y="3551920"/>
            <a:ext cx="1108075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4E7A990-2561-D344-8ABB-EF6BB6CABBF3}"/>
              </a:ext>
            </a:extLst>
          </p:cNvPr>
          <p:cNvSpPr/>
          <p:nvPr/>
        </p:nvSpPr>
        <p:spPr>
          <a:xfrm>
            <a:off x="7673866" y="1527746"/>
            <a:ext cx="1113169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EADB293-D983-6543-BB98-98F71F8B58EE}"/>
              </a:ext>
            </a:extLst>
          </p:cNvPr>
          <p:cNvSpPr/>
          <p:nvPr/>
        </p:nvSpPr>
        <p:spPr>
          <a:xfrm>
            <a:off x="7673866" y="2542090"/>
            <a:ext cx="1113169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43BE56A8-7C23-D148-BC26-648697F1D7B5}"/>
              </a:ext>
            </a:extLst>
          </p:cNvPr>
          <p:cNvSpPr/>
          <p:nvPr/>
        </p:nvSpPr>
        <p:spPr>
          <a:xfrm>
            <a:off x="7673866" y="3551920"/>
            <a:ext cx="1113169" cy="50169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0C6F74-060F-F144-AE70-D0EE365141F5}"/>
              </a:ext>
            </a:extLst>
          </p:cNvPr>
          <p:cNvSpPr txBox="1"/>
          <p:nvPr/>
        </p:nvSpPr>
        <p:spPr>
          <a:xfrm>
            <a:off x="342700" y="1113550"/>
            <a:ext cx="2342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8h</a:t>
            </a:r>
          </a:p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9h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598E679-FFB0-ED45-A0CB-36CDC67A8E05}"/>
              </a:ext>
            </a:extLst>
          </p:cNvPr>
          <p:cNvSpPr txBox="1"/>
          <p:nvPr/>
        </p:nvSpPr>
        <p:spPr>
          <a:xfrm>
            <a:off x="304800" y="1567771"/>
            <a:ext cx="2721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10h</a:t>
            </a:r>
          </a:p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F11AFC2-63E0-B447-BD9D-CF2B06F304CD}"/>
              </a:ext>
            </a:extLst>
          </p:cNvPr>
          <p:cNvSpPr txBox="1"/>
          <p:nvPr/>
        </p:nvSpPr>
        <p:spPr>
          <a:xfrm>
            <a:off x="304800" y="2078770"/>
            <a:ext cx="2721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12h</a:t>
            </a:r>
          </a:p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13h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FC77F6C-AC7A-8C41-87DB-65BB90DF07C0}"/>
              </a:ext>
            </a:extLst>
          </p:cNvPr>
          <p:cNvSpPr txBox="1"/>
          <p:nvPr/>
        </p:nvSpPr>
        <p:spPr>
          <a:xfrm>
            <a:off x="304800" y="2657902"/>
            <a:ext cx="2721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14h</a:t>
            </a:r>
          </a:p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15h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D90E1B4-8636-214C-9D03-BCD2525CC419}"/>
              </a:ext>
            </a:extLst>
          </p:cNvPr>
          <p:cNvSpPr txBox="1"/>
          <p:nvPr/>
        </p:nvSpPr>
        <p:spPr>
          <a:xfrm>
            <a:off x="304800" y="3112122"/>
            <a:ext cx="2721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16h</a:t>
            </a:r>
          </a:p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17h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BC988D9-F748-3144-97E0-8231908A8BCC}"/>
              </a:ext>
            </a:extLst>
          </p:cNvPr>
          <p:cNvSpPr txBox="1"/>
          <p:nvPr/>
        </p:nvSpPr>
        <p:spPr>
          <a:xfrm>
            <a:off x="304800" y="3623121"/>
            <a:ext cx="2721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18h</a:t>
            </a:r>
          </a:p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19h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9BFD253-75C8-2E46-B9FA-0B8753CE21B6}"/>
              </a:ext>
            </a:extLst>
          </p:cNvPr>
          <p:cNvSpPr txBox="1"/>
          <p:nvPr/>
        </p:nvSpPr>
        <p:spPr>
          <a:xfrm>
            <a:off x="304800" y="4092483"/>
            <a:ext cx="272137" cy="35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19h</a:t>
            </a:r>
          </a:p>
          <a:p>
            <a:pPr algn="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20h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82C497A-5A25-4C40-AABE-8A73AF7135BD}"/>
              </a:ext>
            </a:extLst>
          </p:cNvPr>
          <p:cNvSpPr txBox="1"/>
          <p:nvPr/>
        </p:nvSpPr>
        <p:spPr>
          <a:xfrm>
            <a:off x="959407" y="819150"/>
            <a:ext cx="629906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SUNDAY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95DB745-65C3-4E42-B30B-865914F0565B}"/>
              </a:ext>
            </a:extLst>
          </p:cNvPr>
          <p:cNvSpPr txBox="1"/>
          <p:nvPr/>
        </p:nvSpPr>
        <p:spPr>
          <a:xfrm>
            <a:off x="1990547" y="819150"/>
            <a:ext cx="762187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MONDAY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8BBBAE4D-790E-A448-92B0-294CCA38BE59}"/>
              </a:ext>
            </a:extLst>
          </p:cNvPr>
          <p:cNvSpPr txBox="1"/>
          <p:nvPr/>
        </p:nvSpPr>
        <p:spPr>
          <a:xfrm>
            <a:off x="3222999" y="819150"/>
            <a:ext cx="762187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TUESDAY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47B018F-E731-124C-9D10-DE275500145A}"/>
              </a:ext>
            </a:extLst>
          </p:cNvPr>
          <p:cNvSpPr txBox="1"/>
          <p:nvPr/>
        </p:nvSpPr>
        <p:spPr>
          <a:xfrm>
            <a:off x="4235532" y="819150"/>
            <a:ext cx="1014472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WEDNESDAY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C706B646-8480-6046-A3CD-3A10AC46DCCE}"/>
              </a:ext>
            </a:extLst>
          </p:cNvPr>
          <p:cNvSpPr txBox="1"/>
          <p:nvPr/>
        </p:nvSpPr>
        <p:spPr>
          <a:xfrm>
            <a:off x="5479718" y="819150"/>
            <a:ext cx="838406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THURSDAY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C3612BB-0970-064B-9E75-5A167FB96986}"/>
              </a:ext>
            </a:extLst>
          </p:cNvPr>
          <p:cNvSpPr txBox="1"/>
          <p:nvPr/>
        </p:nvSpPr>
        <p:spPr>
          <a:xfrm>
            <a:off x="6716151" y="819150"/>
            <a:ext cx="629906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FRIDAY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BBE1C2C-97D4-FD46-9B32-14D28DB97172}"/>
              </a:ext>
            </a:extLst>
          </p:cNvPr>
          <p:cNvSpPr txBox="1"/>
          <p:nvPr/>
        </p:nvSpPr>
        <p:spPr>
          <a:xfrm>
            <a:off x="7812548" y="819150"/>
            <a:ext cx="838406" cy="1806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SATURDAY</a:t>
            </a:r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79128449-73B3-9447-8312-3CDBFD8A5B19}"/>
              </a:ext>
            </a:extLst>
          </p:cNvPr>
          <p:cNvSpPr/>
          <p:nvPr/>
        </p:nvSpPr>
        <p:spPr>
          <a:xfrm>
            <a:off x="1905000" y="1609250"/>
            <a:ext cx="990601" cy="362823"/>
          </a:xfrm>
          <a:prstGeom prst="roundRect">
            <a:avLst>
              <a:gd name="adj" fmla="val 22875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MEETING WITH THE TEAM</a:t>
            </a:r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63641A98-9EC2-F74E-9A59-E56DBAD27CAF}"/>
              </a:ext>
            </a:extLst>
          </p:cNvPr>
          <p:cNvSpPr/>
          <p:nvPr/>
        </p:nvSpPr>
        <p:spPr>
          <a:xfrm>
            <a:off x="3074078" y="2579893"/>
            <a:ext cx="990601" cy="972027"/>
          </a:xfrm>
          <a:prstGeom prst="roundRect">
            <a:avLst>
              <a:gd name="adj" fmla="val 10835"/>
            </a:avLst>
          </a:prstGeom>
          <a:solidFill>
            <a:schemeClr val="accent1"/>
          </a:solidFill>
          <a:ln>
            <a:noFill/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MEETING WITH THE TEAM</a:t>
            </a: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D4F40437-B472-7946-9C0B-DEA53B5C35B4}"/>
              </a:ext>
            </a:extLst>
          </p:cNvPr>
          <p:cNvSpPr/>
          <p:nvPr/>
        </p:nvSpPr>
        <p:spPr>
          <a:xfrm>
            <a:off x="5412543" y="1109880"/>
            <a:ext cx="990601" cy="2868795"/>
          </a:xfrm>
          <a:prstGeom prst="roundRect">
            <a:avLst>
              <a:gd name="adj" fmla="val 10835"/>
            </a:avLst>
          </a:prstGeom>
          <a:solidFill>
            <a:schemeClr val="accent5"/>
          </a:solidFill>
          <a:ln>
            <a:noFill/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MEETING WITH THE INVESTORS</a:t>
            </a:r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169A7A1E-4C8D-7C47-B91C-849A90E3337D}"/>
              </a:ext>
            </a:extLst>
          </p:cNvPr>
          <p:cNvSpPr/>
          <p:nvPr/>
        </p:nvSpPr>
        <p:spPr>
          <a:xfrm>
            <a:off x="4243466" y="2080224"/>
            <a:ext cx="990601" cy="362823"/>
          </a:xfrm>
          <a:prstGeom prst="roundRect">
            <a:avLst>
              <a:gd name="adj" fmla="val 22875"/>
            </a:avLst>
          </a:prstGeom>
          <a:solidFill>
            <a:schemeClr val="accent4"/>
          </a:solidFill>
          <a:ln>
            <a:noFill/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PROJECT’S DEADLINE</a:t>
            </a:r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6ADD691B-8268-3C43-8141-23C8775FF20E}"/>
              </a:ext>
            </a:extLst>
          </p:cNvPr>
          <p:cNvSpPr/>
          <p:nvPr/>
        </p:nvSpPr>
        <p:spPr>
          <a:xfrm>
            <a:off x="6566941" y="3107807"/>
            <a:ext cx="990601" cy="362823"/>
          </a:xfrm>
          <a:prstGeom prst="roundRect">
            <a:avLst>
              <a:gd name="adj" fmla="val 22875"/>
            </a:avLst>
          </a:prstGeom>
          <a:solidFill>
            <a:schemeClr val="accent4"/>
          </a:solidFill>
          <a:ln>
            <a:noFill/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PROJECT’S DEADLINE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12AF122E-F5BD-D943-B793-B268EFBB8061}"/>
              </a:ext>
            </a:extLst>
          </p:cNvPr>
          <p:cNvSpPr/>
          <p:nvPr/>
        </p:nvSpPr>
        <p:spPr>
          <a:xfrm>
            <a:off x="2782258" y="4656443"/>
            <a:ext cx="6003421" cy="353707"/>
          </a:xfrm>
          <a:prstGeom prst="roundRect">
            <a:avLst>
              <a:gd name="adj" fmla="val 581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F0467E8-4E18-E04F-A17F-558CDBA61519}"/>
              </a:ext>
            </a:extLst>
          </p:cNvPr>
          <p:cNvSpPr txBox="1"/>
          <p:nvPr/>
        </p:nvSpPr>
        <p:spPr>
          <a:xfrm>
            <a:off x="2937696" y="4749302"/>
            <a:ext cx="79102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CATEGORY: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EE99D7F-69EC-E147-BC77-652B50778D07}"/>
              </a:ext>
            </a:extLst>
          </p:cNvPr>
          <p:cNvSpPr/>
          <p:nvPr/>
        </p:nvSpPr>
        <p:spPr>
          <a:xfrm>
            <a:off x="3845639" y="4763854"/>
            <a:ext cx="138883" cy="1388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2B5EA5E1-60DA-C14C-8889-F10658FA2DD9}"/>
              </a:ext>
            </a:extLst>
          </p:cNvPr>
          <p:cNvSpPr/>
          <p:nvPr/>
        </p:nvSpPr>
        <p:spPr>
          <a:xfrm>
            <a:off x="5023457" y="4763854"/>
            <a:ext cx="138883" cy="1388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5FD7300-E7A1-9648-91C9-CB03959D920D}"/>
              </a:ext>
            </a:extLst>
          </p:cNvPr>
          <p:cNvSpPr/>
          <p:nvPr/>
        </p:nvSpPr>
        <p:spPr>
          <a:xfrm>
            <a:off x="6201275" y="4763854"/>
            <a:ext cx="138883" cy="1388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CDD03CE-A699-B049-B114-A9BB85F5F909}"/>
              </a:ext>
            </a:extLst>
          </p:cNvPr>
          <p:cNvSpPr/>
          <p:nvPr/>
        </p:nvSpPr>
        <p:spPr>
          <a:xfrm>
            <a:off x="7379092" y="4763854"/>
            <a:ext cx="138883" cy="1388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EC26E7-B147-2949-B4A6-B5C8A5950AF5}"/>
              </a:ext>
            </a:extLst>
          </p:cNvPr>
          <p:cNvSpPr txBox="1"/>
          <p:nvPr/>
        </p:nvSpPr>
        <p:spPr>
          <a:xfrm>
            <a:off x="4044916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86665C5-E2D4-434C-A2A8-99BC91F840D1}"/>
              </a:ext>
            </a:extLst>
          </p:cNvPr>
          <p:cNvSpPr txBox="1"/>
          <p:nvPr/>
        </p:nvSpPr>
        <p:spPr>
          <a:xfrm>
            <a:off x="5206769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FA70A1F-3507-D641-BA62-7EBA79008DCC}"/>
              </a:ext>
            </a:extLst>
          </p:cNvPr>
          <p:cNvSpPr txBox="1"/>
          <p:nvPr/>
        </p:nvSpPr>
        <p:spPr>
          <a:xfrm>
            <a:off x="6378901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B8B9424-B578-E748-BADC-3EC2E5634A10}"/>
              </a:ext>
            </a:extLst>
          </p:cNvPr>
          <p:cNvSpPr txBox="1"/>
          <p:nvPr/>
        </p:nvSpPr>
        <p:spPr>
          <a:xfrm>
            <a:off x="7555519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4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6759C7FA-EB28-9047-B481-B80AB1636CF0}"/>
              </a:ext>
            </a:extLst>
          </p:cNvPr>
          <p:cNvSpPr/>
          <p:nvPr/>
        </p:nvSpPr>
        <p:spPr>
          <a:xfrm>
            <a:off x="6572652" y="1585980"/>
            <a:ext cx="990601" cy="972027"/>
          </a:xfrm>
          <a:prstGeom prst="roundRect">
            <a:avLst>
              <a:gd name="adj" fmla="val 10835"/>
            </a:avLst>
          </a:prstGeom>
          <a:solidFill>
            <a:schemeClr val="accent1"/>
          </a:solidFill>
          <a:ln>
            <a:noFill/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MEETING WITH THE TEAM</a:t>
            </a:r>
          </a:p>
        </p:txBody>
      </p:sp>
    </p:spTree>
    <p:extLst>
      <p:ext uri="{BB962C8B-B14F-4D97-AF65-F5344CB8AC3E}">
        <p14:creationId xmlns:p14="http://schemas.microsoft.com/office/powerpoint/2010/main" val="3886742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/>
              <a:t>Schedule Slide Template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3487EE-2924-E54D-857A-2A8181D1B843}"/>
              </a:ext>
            </a:extLst>
          </p:cNvPr>
          <p:cNvSpPr/>
          <p:nvPr/>
        </p:nvSpPr>
        <p:spPr>
          <a:xfrm>
            <a:off x="529839" y="308893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F0F0C4AC-3083-4246-AED6-177E97585C4C}"/>
              </a:ext>
            </a:extLst>
          </p:cNvPr>
          <p:cNvSpPr/>
          <p:nvPr/>
        </p:nvSpPr>
        <p:spPr>
          <a:xfrm>
            <a:off x="709301" y="297796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455A63-B187-6E46-8D16-146F1C432FF8}"/>
              </a:ext>
            </a:extLst>
          </p:cNvPr>
          <p:cNvSpPr txBox="1"/>
          <p:nvPr/>
        </p:nvSpPr>
        <p:spPr>
          <a:xfrm>
            <a:off x="912129" y="3065158"/>
            <a:ext cx="1165303" cy="2211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WEDNESDAY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84BE53D5-819E-1347-A4EF-60F62F1D8808}"/>
              </a:ext>
            </a:extLst>
          </p:cNvPr>
          <p:cNvSpPr/>
          <p:nvPr/>
        </p:nvSpPr>
        <p:spPr>
          <a:xfrm>
            <a:off x="2587239" y="308893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FD8C8DA6-EBB5-DF4A-B052-F366F6C39BEF}"/>
              </a:ext>
            </a:extLst>
          </p:cNvPr>
          <p:cNvSpPr/>
          <p:nvPr/>
        </p:nvSpPr>
        <p:spPr>
          <a:xfrm>
            <a:off x="2766701" y="297796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18CBBA-AF5E-A84A-9FAE-1839078D2BC6}"/>
              </a:ext>
            </a:extLst>
          </p:cNvPr>
          <p:cNvSpPr txBox="1"/>
          <p:nvPr/>
        </p:nvSpPr>
        <p:spPr>
          <a:xfrm>
            <a:off x="2996716" y="3065158"/>
            <a:ext cx="1069665" cy="2211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THURSDAY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C3FD142D-F5CE-314C-AE01-E968F9D02938}"/>
              </a:ext>
            </a:extLst>
          </p:cNvPr>
          <p:cNvSpPr/>
          <p:nvPr/>
        </p:nvSpPr>
        <p:spPr>
          <a:xfrm>
            <a:off x="4644639" y="308893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FED8163-18E5-4145-A91B-1E68265DFAA8}"/>
              </a:ext>
            </a:extLst>
          </p:cNvPr>
          <p:cNvSpPr/>
          <p:nvPr/>
        </p:nvSpPr>
        <p:spPr>
          <a:xfrm>
            <a:off x="4824101" y="297796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899A3E3-0FDB-9F42-B6BC-0B22D62A4359}"/>
              </a:ext>
            </a:extLst>
          </p:cNvPr>
          <p:cNvSpPr txBox="1"/>
          <p:nvPr/>
        </p:nvSpPr>
        <p:spPr>
          <a:xfrm>
            <a:off x="5078943" y="3060778"/>
            <a:ext cx="105455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FRIDAY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DB3F6712-7832-C846-B6BC-CDE1EF768651}"/>
              </a:ext>
            </a:extLst>
          </p:cNvPr>
          <p:cNvSpPr/>
          <p:nvPr/>
        </p:nvSpPr>
        <p:spPr>
          <a:xfrm>
            <a:off x="6702039" y="308893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D8787E6-E175-B14A-AECC-83726E4ED38F}"/>
              </a:ext>
            </a:extLst>
          </p:cNvPr>
          <p:cNvSpPr/>
          <p:nvPr/>
        </p:nvSpPr>
        <p:spPr>
          <a:xfrm>
            <a:off x="6881501" y="297796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B351533B-C6E4-6B4A-A38E-8D4C5C5D4F08}"/>
              </a:ext>
            </a:extLst>
          </p:cNvPr>
          <p:cNvSpPr/>
          <p:nvPr/>
        </p:nvSpPr>
        <p:spPr>
          <a:xfrm>
            <a:off x="529839" y="115872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27D2EAB2-BA2C-F845-B79F-E0EA8AC53084}"/>
              </a:ext>
            </a:extLst>
          </p:cNvPr>
          <p:cNvSpPr/>
          <p:nvPr/>
        </p:nvSpPr>
        <p:spPr>
          <a:xfrm>
            <a:off x="709301" y="104775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48D66F4-2BEB-0946-9C8C-BA55D888484E}"/>
              </a:ext>
            </a:extLst>
          </p:cNvPr>
          <p:cNvSpPr txBox="1"/>
          <p:nvPr/>
        </p:nvSpPr>
        <p:spPr>
          <a:xfrm>
            <a:off x="1004789" y="1115393"/>
            <a:ext cx="970487" cy="2211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SATURDAY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FAFF67E-A61F-F44B-B6E0-420759326FE8}"/>
              </a:ext>
            </a:extLst>
          </p:cNvPr>
          <p:cNvSpPr/>
          <p:nvPr/>
        </p:nvSpPr>
        <p:spPr>
          <a:xfrm>
            <a:off x="2587239" y="115872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93E6A4A3-1893-1D41-9CF4-3BFFA9D3F381}"/>
              </a:ext>
            </a:extLst>
          </p:cNvPr>
          <p:cNvSpPr/>
          <p:nvPr/>
        </p:nvSpPr>
        <p:spPr>
          <a:xfrm>
            <a:off x="2766701" y="104775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8B37ACA-253F-4B40-AAFC-135F4F304739}"/>
              </a:ext>
            </a:extLst>
          </p:cNvPr>
          <p:cNvSpPr txBox="1"/>
          <p:nvPr/>
        </p:nvSpPr>
        <p:spPr>
          <a:xfrm>
            <a:off x="3085520" y="1130568"/>
            <a:ext cx="8920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SUNDAY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3282CCF9-F492-D042-9711-1AB93A770CA1}"/>
              </a:ext>
            </a:extLst>
          </p:cNvPr>
          <p:cNvSpPr/>
          <p:nvPr/>
        </p:nvSpPr>
        <p:spPr>
          <a:xfrm>
            <a:off x="4644639" y="115872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DF67AD65-8D70-5A4F-B51F-7078DD0E9BD8}"/>
              </a:ext>
            </a:extLst>
          </p:cNvPr>
          <p:cNvSpPr/>
          <p:nvPr/>
        </p:nvSpPr>
        <p:spPr>
          <a:xfrm>
            <a:off x="4824101" y="104775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C3389E7-31B8-7247-8167-2DB1EEBF9B71}"/>
              </a:ext>
            </a:extLst>
          </p:cNvPr>
          <p:cNvSpPr txBox="1"/>
          <p:nvPr/>
        </p:nvSpPr>
        <p:spPr>
          <a:xfrm>
            <a:off x="5145138" y="1121507"/>
            <a:ext cx="882261" cy="2211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MONDAY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C0AE1BDE-5543-944A-AB7E-B14BBAC75413}"/>
              </a:ext>
            </a:extLst>
          </p:cNvPr>
          <p:cNvSpPr/>
          <p:nvPr/>
        </p:nvSpPr>
        <p:spPr>
          <a:xfrm>
            <a:off x="6702039" y="1158720"/>
            <a:ext cx="1888621" cy="1630095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67789D85-5418-AA44-8592-2B08A1B79E11}"/>
              </a:ext>
            </a:extLst>
          </p:cNvPr>
          <p:cNvSpPr/>
          <p:nvPr/>
        </p:nvSpPr>
        <p:spPr>
          <a:xfrm>
            <a:off x="6881501" y="1047750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6207AE-B8A2-D146-ADBF-57D1A4946070}"/>
              </a:ext>
            </a:extLst>
          </p:cNvPr>
          <p:cNvSpPr txBox="1"/>
          <p:nvPr/>
        </p:nvSpPr>
        <p:spPr>
          <a:xfrm>
            <a:off x="7132381" y="1130568"/>
            <a:ext cx="111174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TUESDAY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7869705-FEEA-8E41-8C0A-2DB852DAEB78}"/>
              </a:ext>
            </a:extLst>
          </p:cNvPr>
          <p:cNvSpPr txBox="1"/>
          <p:nvPr/>
        </p:nvSpPr>
        <p:spPr>
          <a:xfrm>
            <a:off x="779438" y="1582901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F542EB3-8CFD-ED4B-B030-D44F18D5914B}"/>
              </a:ext>
            </a:extLst>
          </p:cNvPr>
          <p:cNvSpPr txBox="1"/>
          <p:nvPr/>
        </p:nvSpPr>
        <p:spPr>
          <a:xfrm>
            <a:off x="2839245" y="1582901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C20F648-58E4-4E4F-9ACF-94D2DF984ECB}"/>
              </a:ext>
            </a:extLst>
          </p:cNvPr>
          <p:cNvSpPr txBox="1"/>
          <p:nvPr/>
        </p:nvSpPr>
        <p:spPr>
          <a:xfrm>
            <a:off x="779438" y="3528130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2B115A9-A48E-CA47-AB9E-D946A714EE7F}"/>
              </a:ext>
            </a:extLst>
          </p:cNvPr>
          <p:cNvSpPr txBox="1"/>
          <p:nvPr/>
        </p:nvSpPr>
        <p:spPr>
          <a:xfrm>
            <a:off x="2839245" y="3528130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E001412-83BC-B04A-ACA8-B48F0D60CE8C}"/>
              </a:ext>
            </a:extLst>
          </p:cNvPr>
          <p:cNvSpPr txBox="1"/>
          <p:nvPr/>
        </p:nvSpPr>
        <p:spPr>
          <a:xfrm>
            <a:off x="4889426" y="1582901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7B680B9-5BB2-EB49-BE4D-A36EDB464C3E}"/>
              </a:ext>
            </a:extLst>
          </p:cNvPr>
          <p:cNvSpPr txBox="1"/>
          <p:nvPr/>
        </p:nvSpPr>
        <p:spPr>
          <a:xfrm>
            <a:off x="6949233" y="1582901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FBDB1F5-E7E4-1C42-B7B7-C4AE22B5B8AB}"/>
              </a:ext>
            </a:extLst>
          </p:cNvPr>
          <p:cNvSpPr txBox="1"/>
          <p:nvPr/>
        </p:nvSpPr>
        <p:spPr>
          <a:xfrm>
            <a:off x="4889426" y="3528130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0878F1A-EB23-4243-8118-3ACDE6C87D9E}"/>
              </a:ext>
            </a:extLst>
          </p:cNvPr>
          <p:cNvSpPr txBox="1"/>
          <p:nvPr/>
        </p:nvSpPr>
        <p:spPr>
          <a:xfrm>
            <a:off x="6949233" y="3528130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5A458C-3288-CE19-4D9D-392219BA375B}"/>
              </a:ext>
            </a:extLst>
          </p:cNvPr>
          <p:cNvSpPr txBox="1"/>
          <p:nvPr/>
        </p:nvSpPr>
        <p:spPr>
          <a:xfrm>
            <a:off x="6934200" y="3060778"/>
            <a:ext cx="14237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WEEKLY NOTES</a:t>
            </a:r>
          </a:p>
        </p:txBody>
      </p:sp>
    </p:spTree>
    <p:extLst>
      <p:ext uri="{BB962C8B-B14F-4D97-AF65-F5344CB8AC3E}">
        <p14:creationId xmlns:p14="http://schemas.microsoft.com/office/powerpoint/2010/main" val="157773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C179E03-C310-438B-A3A2-D2563BBE5F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893" y="699498"/>
            <a:ext cx="2853073" cy="163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blue-purpl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47B5EF"/>
      </a:accent1>
      <a:accent2>
        <a:srgbClr val="6590F0"/>
      </a:accent2>
      <a:accent3>
        <a:srgbClr val="846CF1"/>
      </a:accent3>
      <a:accent4>
        <a:srgbClr val="A52EEA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ue-purpl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47B5EF"/>
      </a:accent1>
      <a:accent2>
        <a:srgbClr val="6590F0"/>
      </a:accent2>
      <a:accent3>
        <a:srgbClr val="846CF1"/>
      </a:accent3>
      <a:accent4>
        <a:srgbClr val="A52EEA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329</Words>
  <Application>Microsoft Office PowerPoint</Application>
  <PresentationFormat>On-screen Show (16:9)</PresentationFormat>
  <Paragraphs>123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1_Office Theme</vt:lpstr>
      <vt:lpstr>2_Office Theme</vt:lpstr>
      <vt:lpstr>3_Office Theme</vt:lpstr>
      <vt:lpstr>Schedule Slide Template</vt:lpstr>
      <vt:lpstr>Schedule Slide Template</vt:lpstr>
      <vt:lpstr>Schedule Slide Template</vt:lpstr>
      <vt:lpstr>Schedule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2023-01-06T10:15:38Z</dcterms:modified>
</cp:coreProperties>
</file>