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79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B9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69" d="100"/>
          <a:sy n="69" d="100"/>
        </p:scale>
        <p:origin x="57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088534-86AF-4F77-A538-8FB50EDE0FE7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9439AB-8A19-4F4D-BE6B-D98FBCBCA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371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6363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151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513E-E92D-477E-8DB8-C3D9AC39830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08E2-55B3-42B0-A135-F6E902AA6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62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513E-E92D-477E-8DB8-C3D9AC39830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08E2-55B3-42B0-A135-F6E902AA6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6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513E-E92D-477E-8DB8-C3D9AC39830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08E2-55B3-42B0-A135-F6E902AA6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42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610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4" y="1122363"/>
            <a:ext cx="9144000" cy="2387600"/>
          </a:xfrm>
        </p:spPr>
        <p:txBody>
          <a:bodyPr anchor="b"/>
          <a:lstStyle>
            <a:lvl1pPr algn="ctr">
              <a:defRPr sz="59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4" y="3602038"/>
            <a:ext cx="9144000" cy="1655762"/>
          </a:xfrm>
        </p:spPr>
        <p:txBody>
          <a:bodyPr/>
          <a:lstStyle>
            <a:lvl1pPr marL="0" indent="0" algn="ctr">
              <a:buNone/>
              <a:defRPr sz="2396"/>
            </a:lvl1pPr>
            <a:lvl2pPr marL="456652" indent="0" algn="ctr">
              <a:buNone/>
              <a:defRPr sz="1996"/>
            </a:lvl2pPr>
            <a:lvl3pPr marL="913304" indent="0" algn="ctr">
              <a:buNone/>
              <a:defRPr sz="1796"/>
            </a:lvl3pPr>
            <a:lvl4pPr marL="1369956" indent="0" algn="ctr">
              <a:buNone/>
              <a:defRPr sz="1600"/>
            </a:lvl4pPr>
            <a:lvl5pPr marL="1826607" indent="0" algn="ctr">
              <a:buNone/>
              <a:defRPr sz="1600"/>
            </a:lvl5pPr>
            <a:lvl6pPr marL="2283258" indent="0" algn="ctr">
              <a:buNone/>
              <a:defRPr sz="1600"/>
            </a:lvl6pPr>
            <a:lvl7pPr marL="2739910" indent="0" algn="ctr">
              <a:buNone/>
              <a:defRPr sz="1600"/>
            </a:lvl7pPr>
            <a:lvl8pPr marL="3196561" indent="0" algn="ctr">
              <a:buNone/>
              <a:defRPr sz="1600"/>
            </a:lvl8pPr>
            <a:lvl9pPr marL="365321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09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4913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46"/>
            <a:ext cx="10515600" cy="2852737"/>
          </a:xfrm>
        </p:spPr>
        <p:txBody>
          <a:bodyPr anchor="b"/>
          <a:lstStyle>
            <a:lvl1pPr>
              <a:defRPr sz="59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71"/>
            <a:ext cx="10515600" cy="1500187"/>
          </a:xfrm>
        </p:spPr>
        <p:txBody>
          <a:bodyPr/>
          <a:lstStyle>
            <a:lvl1pPr marL="0" indent="0">
              <a:buNone/>
              <a:defRPr sz="2396">
                <a:solidFill>
                  <a:schemeClr val="tx1">
                    <a:tint val="75000"/>
                  </a:schemeClr>
                </a:solidFill>
              </a:defRPr>
            </a:lvl1pPr>
            <a:lvl2pPr marL="456652" indent="0">
              <a:buNone/>
              <a:defRPr sz="1996">
                <a:solidFill>
                  <a:schemeClr val="tx1">
                    <a:tint val="75000"/>
                  </a:schemeClr>
                </a:solidFill>
              </a:defRPr>
            </a:lvl2pPr>
            <a:lvl3pPr marL="913304" indent="0">
              <a:buNone/>
              <a:defRPr sz="1796">
                <a:solidFill>
                  <a:schemeClr val="tx1">
                    <a:tint val="75000"/>
                  </a:schemeClr>
                </a:solidFill>
              </a:defRPr>
            </a:lvl3pPr>
            <a:lvl4pPr marL="13699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660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32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99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65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321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7382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4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319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2" y="1681163"/>
            <a:ext cx="5157787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652" indent="0">
              <a:buNone/>
              <a:defRPr sz="1996" b="1"/>
            </a:lvl2pPr>
            <a:lvl3pPr marL="913304" indent="0">
              <a:buNone/>
              <a:defRPr sz="1796" b="1"/>
            </a:lvl3pPr>
            <a:lvl4pPr marL="1369956" indent="0">
              <a:buNone/>
              <a:defRPr sz="1600" b="1"/>
            </a:lvl4pPr>
            <a:lvl5pPr marL="1826607" indent="0">
              <a:buNone/>
              <a:defRPr sz="1600" b="1"/>
            </a:lvl5pPr>
            <a:lvl6pPr marL="2283258" indent="0">
              <a:buNone/>
              <a:defRPr sz="1600" b="1"/>
            </a:lvl6pPr>
            <a:lvl7pPr marL="2739910" indent="0">
              <a:buNone/>
              <a:defRPr sz="1600" b="1"/>
            </a:lvl7pPr>
            <a:lvl8pPr marL="3196561" indent="0">
              <a:buNone/>
              <a:defRPr sz="1600" b="1"/>
            </a:lvl8pPr>
            <a:lvl9pPr marL="36532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2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652" indent="0">
              <a:buNone/>
              <a:defRPr sz="1996" b="1"/>
            </a:lvl2pPr>
            <a:lvl3pPr marL="913304" indent="0">
              <a:buNone/>
              <a:defRPr sz="1796" b="1"/>
            </a:lvl3pPr>
            <a:lvl4pPr marL="1369956" indent="0">
              <a:buNone/>
              <a:defRPr sz="1600" b="1"/>
            </a:lvl4pPr>
            <a:lvl5pPr marL="1826607" indent="0">
              <a:buNone/>
              <a:defRPr sz="1600" b="1"/>
            </a:lvl5pPr>
            <a:lvl6pPr marL="2283258" indent="0">
              <a:buNone/>
              <a:defRPr sz="1600" b="1"/>
            </a:lvl6pPr>
            <a:lvl7pPr marL="2739910" indent="0">
              <a:buNone/>
              <a:defRPr sz="1600" b="1"/>
            </a:lvl7pPr>
            <a:lvl8pPr marL="3196561" indent="0">
              <a:buNone/>
              <a:defRPr sz="1600" b="1"/>
            </a:lvl8pPr>
            <a:lvl9pPr marL="36532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1409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2033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83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513E-E92D-477E-8DB8-C3D9AC39830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08E2-55B3-42B0-A135-F6E902AA6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4857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2" y="457200"/>
            <a:ext cx="3932237" cy="1600200"/>
          </a:xfrm>
        </p:spPr>
        <p:txBody>
          <a:bodyPr anchor="b"/>
          <a:lstStyle>
            <a:lvl1pPr>
              <a:defRPr sz="31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196"/>
            </a:lvl1pPr>
            <a:lvl2pPr>
              <a:defRPr sz="2796"/>
            </a:lvl2pPr>
            <a:lvl3pPr>
              <a:defRPr sz="2396"/>
            </a:lvl3pPr>
            <a:lvl4pPr>
              <a:defRPr sz="1996"/>
            </a:lvl4pPr>
            <a:lvl5pPr>
              <a:defRPr sz="1996"/>
            </a:lvl5pPr>
            <a:lvl6pPr>
              <a:defRPr sz="1996"/>
            </a:lvl6pPr>
            <a:lvl7pPr>
              <a:defRPr sz="1996"/>
            </a:lvl7pPr>
            <a:lvl8pPr>
              <a:defRPr sz="1996"/>
            </a:lvl8pPr>
            <a:lvl9pPr>
              <a:defRPr sz="199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2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652" indent="0">
              <a:buNone/>
              <a:defRPr sz="1400"/>
            </a:lvl2pPr>
            <a:lvl3pPr marL="913304" indent="0">
              <a:buNone/>
              <a:defRPr sz="1200"/>
            </a:lvl3pPr>
            <a:lvl4pPr marL="1369956" indent="0">
              <a:buNone/>
              <a:defRPr sz="1000"/>
            </a:lvl4pPr>
            <a:lvl5pPr marL="1826607" indent="0">
              <a:buNone/>
              <a:defRPr sz="1000"/>
            </a:lvl5pPr>
            <a:lvl6pPr marL="2283258" indent="0">
              <a:buNone/>
              <a:defRPr sz="1000"/>
            </a:lvl6pPr>
            <a:lvl7pPr marL="2739910" indent="0">
              <a:buNone/>
              <a:defRPr sz="1000"/>
            </a:lvl7pPr>
            <a:lvl8pPr marL="3196561" indent="0">
              <a:buNone/>
              <a:defRPr sz="1000"/>
            </a:lvl8pPr>
            <a:lvl9pPr marL="365321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1728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2" y="457200"/>
            <a:ext cx="3932237" cy="1600200"/>
          </a:xfrm>
        </p:spPr>
        <p:txBody>
          <a:bodyPr anchor="b"/>
          <a:lstStyle>
            <a:lvl1pPr>
              <a:defRPr sz="31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 marL="0" indent="0">
              <a:buNone/>
              <a:defRPr sz="3196"/>
            </a:lvl1pPr>
            <a:lvl2pPr marL="456652" indent="0">
              <a:buNone/>
              <a:defRPr sz="2796"/>
            </a:lvl2pPr>
            <a:lvl3pPr marL="913304" indent="0">
              <a:buNone/>
              <a:defRPr sz="2396"/>
            </a:lvl3pPr>
            <a:lvl4pPr marL="1369956" indent="0">
              <a:buNone/>
              <a:defRPr sz="1996"/>
            </a:lvl4pPr>
            <a:lvl5pPr marL="1826607" indent="0">
              <a:buNone/>
              <a:defRPr sz="1996"/>
            </a:lvl5pPr>
            <a:lvl6pPr marL="2283258" indent="0">
              <a:buNone/>
              <a:defRPr sz="1996"/>
            </a:lvl6pPr>
            <a:lvl7pPr marL="2739910" indent="0">
              <a:buNone/>
              <a:defRPr sz="1996"/>
            </a:lvl7pPr>
            <a:lvl8pPr marL="3196561" indent="0">
              <a:buNone/>
              <a:defRPr sz="1996"/>
            </a:lvl8pPr>
            <a:lvl9pPr marL="3653213" indent="0">
              <a:buNone/>
              <a:defRPr sz="199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2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652" indent="0">
              <a:buNone/>
              <a:defRPr sz="1400"/>
            </a:lvl2pPr>
            <a:lvl3pPr marL="913304" indent="0">
              <a:buNone/>
              <a:defRPr sz="1200"/>
            </a:lvl3pPr>
            <a:lvl4pPr marL="1369956" indent="0">
              <a:buNone/>
              <a:defRPr sz="1000"/>
            </a:lvl4pPr>
            <a:lvl5pPr marL="1826607" indent="0">
              <a:buNone/>
              <a:defRPr sz="1000"/>
            </a:lvl5pPr>
            <a:lvl6pPr marL="2283258" indent="0">
              <a:buNone/>
              <a:defRPr sz="1000"/>
            </a:lvl6pPr>
            <a:lvl7pPr marL="2739910" indent="0">
              <a:buNone/>
              <a:defRPr sz="1000"/>
            </a:lvl7pPr>
            <a:lvl8pPr marL="3196561" indent="0">
              <a:buNone/>
              <a:defRPr sz="1000"/>
            </a:lvl8pPr>
            <a:lvl9pPr marL="365321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491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8031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6035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42"/>
            <a:ext cx="5932223" cy="711081"/>
          </a:xfrm>
        </p:spPr>
        <p:txBody>
          <a:bodyPr>
            <a:normAutofit/>
          </a:bodyPr>
          <a:lstStyle>
            <a:lvl1pPr algn="ctr">
              <a:defRPr sz="3596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339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513E-E92D-477E-8DB8-C3D9AC39830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08E2-55B3-42B0-A135-F6E902AA6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59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513E-E92D-477E-8DB8-C3D9AC39830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08E2-55B3-42B0-A135-F6E902AA6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07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513E-E92D-477E-8DB8-C3D9AC39830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08E2-55B3-42B0-A135-F6E902AA6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543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513E-E92D-477E-8DB8-C3D9AC39830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08E2-55B3-42B0-A135-F6E902AA6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27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513E-E92D-477E-8DB8-C3D9AC39830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08E2-55B3-42B0-A135-F6E902AA6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021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513E-E92D-477E-8DB8-C3D9AC39830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08E2-55B3-42B0-A135-F6E902AA6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200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513E-E92D-477E-8DB8-C3D9AC39830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08E2-55B3-42B0-A135-F6E902AA6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038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1513E-E92D-477E-8DB8-C3D9AC39830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C08E2-55B3-42B0-A135-F6E902AA6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804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7002F-F9B5-4A5E-A203-D8A540F0CB5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3304" rtl="0" eaLnBrk="1" latinLnBrk="0" hangingPunct="1">
        <a:lnSpc>
          <a:spcPct val="90000"/>
        </a:lnSpc>
        <a:spcBef>
          <a:spcPct val="0"/>
        </a:spcBef>
        <a:buNone/>
        <a:defRPr sz="43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24" indent="-228324" algn="l" defTabSz="91330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6" kern="1200">
          <a:solidFill>
            <a:schemeClr val="tx1"/>
          </a:solidFill>
          <a:latin typeface="+mn-lt"/>
          <a:ea typeface="+mn-ea"/>
          <a:cs typeface="+mn-cs"/>
        </a:defRPr>
      </a:lvl1pPr>
      <a:lvl2pPr marL="684976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+mn-ea"/>
          <a:cs typeface="+mn-cs"/>
        </a:defRPr>
      </a:lvl2pPr>
      <a:lvl3pPr marL="1141628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6" kern="1200">
          <a:solidFill>
            <a:schemeClr val="tx1"/>
          </a:solidFill>
          <a:latin typeface="+mn-lt"/>
          <a:ea typeface="+mn-ea"/>
          <a:cs typeface="+mn-cs"/>
        </a:defRPr>
      </a:lvl3pPr>
      <a:lvl4pPr marL="1598280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2054932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511584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968235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424887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881538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1pPr>
      <a:lvl2pPr marL="456652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2pPr>
      <a:lvl3pPr marL="913304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3pPr>
      <a:lvl4pPr marL="1369956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1826607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283258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739910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196561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653213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59653" y="927100"/>
            <a:ext cx="4483100" cy="5003800"/>
            <a:chOff x="1333500" y="647700"/>
            <a:chExt cx="4483100" cy="5003800"/>
          </a:xfrm>
        </p:grpSpPr>
        <p:sp>
          <p:nvSpPr>
            <p:cNvPr id="4" name="Rounded Rectangle 3"/>
            <p:cNvSpPr/>
            <p:nvPr/>
          </p:nvSpPr>
          <p:spPr>
            <a:xfrm>
              <a:off x="1333500" y="647700"/>
              <a:ext cx="4483100" cy="5003800"/>
            </a:xfrm>
            <a:prstGeom prst="roundRect">
              <a:avLst>
                <a:gd name="adj" fmla="val 3204"/>
              </a:avLst>
            </a:prstGeom>
            <a:solidFill>
              <a:schemeClr val="bg2"/>
            </a:solidFill>
            <a:ln>
              <a:noFill/>
            </a:ln>
            <a:effectLst>
              <a:outerShdw blurRad="241300" dist="127000" dir="4800000" algn="t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333500" y="2844798"/>
              <a:ext cx="4483100" cy="110392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innerShdw blurRad="292100">
                <a:schemeClr val="tx1">
                  <a:lumMod val="85000"/>
                  <a:lumOff val="15000"/>
                </a:schemeClr>
              </a:inn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   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1333500" y="5292727"/>
              <a:ext cx="4483100" cy="14892"/>
            </a:xfrm>
            <a:prstGeom prst="line">
              <a:avLst/>
            </a:prstGeom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1752600" y="4191000"/>
              <a:ext cx="36449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This is a sample text. 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1838108" y="3060476"/>
              <a:ext cx="3262289" cy="707886"/>
              <a:chOff x="1689099" y="3060476"/>
              <a:chExt cx="3262289" cy="70788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1689099" y="3060476"/>
                <a:ext cx="774701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4000" kern="0" spc="-300" dirty="0">
                    <a:solidFill>
                      <a:schemeClr val="bg2"/>
                    </a:solidFill>
                    <a:latin typeface="Arial" panose="020B0604020202020204" pitchFamily="34" charset="0"/>
                    <a:cs typeface="Arial" pitchFamily="34" charset="0"/>
                  </a:rPr>
                  <a:t>01</a:t>
                </a:r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>
                <a:off x="2476500" y="3104371"/>
                <a:ext cx="0" cy="584775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ectangle 27"/>
              <p:cNvSpPr/>
              <p:nvPr/>
            </p:nvSpPr>
            <p:spPr>
              <a:xfrm>
                <a:off x="2541754" y="3091254"/>
                <a:ext cx="240963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spc="-15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5296500" y="1715530"/>
              <a:ext cx="365760" cy="365760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2"/>
              </a:solidFill>
            </a:ln>
            <a:effectLst>
              <a:innerShdw blurRad="63500" dist="63500" dir="10800000">
                <a:schemeClr val="tx1"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5296500" y="4712227"/>
              <a:ext cx="365760" cy="365760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2"/>
              </a:solidFill>
            </a:ln>
            <a:effectLst>
              <a:innerShdw blurRad="63500" dist="63500" dir="10800000">
                <a:schemeClr val="tx1"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149247" y="927100"/>
            <a:ext cx="4483100" cy="5003800"/>
            <a:chOff x="6121400" y="647700"/>
            <a:chExt cx="4483100" cy="5003800"/>
          </a:xfrm>
        </p:grpSpPr>
        <p:sp>
          <p:nvSpPr>
            <p:cNvPr id="32" name="Rounded Rectangle 31"/>
            <p:cNvSpPr/>
            <p:nvPr/>
          </p:nvSpPr>
          <p:spPr>
            <a:xfrm>
              <a:off x="6121400" y="647700"/>
              <a:ext cx="4483100" cy="5003800"/>
            </a:xfrm>
            <a:prstGeom prst="roundRect">
              <a:avLst>
                <a:gd name="adj" fmla="val 3204"/>
              </a:avLst>
            </a:prstGeom>
            <a:solidFill>
              <a:schemeClr val="bg2"/>
            </a:solidFill>
            <a:ln>
              <a:noFill/>
            </a:ln>
            <a:effectLst>
              <a:outerShdw blurRad="241300" dist="127000" dir="4800000" algn="t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121400" y="2844798"/>
              <a:ext cx="4483100" cy="110392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innerShdw blurRad="292100">
                <a:schemeClr val="tx1">
                  <a:lumMod val="85000"/>
                  <a:lumOff val="15000"/>
                </a:schemeClr>
              </a:inn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   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540500" y="4191000"/>
              <a:ext cx="36449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This is a sample text. 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6626008" y="3060476"/>
              <a:ext cx="3262289" cy="707886"/>
              <a:chOff x="1689099" y="3060476"/>
              <a:chExt cx="3262289" cy="707886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1689099" y="3060476"/>
                <a:ext cx="774701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4000" kern="0" spc="-300" dirty="0">
                    <a:solidFill>
                      <a:schemeClr val="bg2"/>
                    </a:solidFill>
                    <a:latin typeface="Arial" panose="020B0604020202020204" pitchFamily="34" charset="0"/>
                    <a:cs typeface="Arial" pitchFamily="34" charset="0"/>
                  </a:rPr>
                  <a:t>02</a:t>
                </a:r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2476500" y="3104371"/>
                <a:ext cx="0" cy="584775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/>
              <p:cNvSpPr/>
              <p:nvPr/>
            </p:nvSpPr>
            <p:spPr>
              <a:xfrm>
                <a:off x="2541754" y="3091254"/>
                <a:ext cx="240963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spc="-15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</p:grpSp>
        <p:sp>
          <p:nvSpPr>
            <p:cNvPr id="65" name="Oval 64"/>
            <p:cNvSpPr/>
            <p:nvPr/>
          </p:nvSpPr>
          <p:spPr>
            <a:xfrm flipH="1">
              <a:off x="6288823" y="1715530"/>
              <a:ext cx="365760" cy="365760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5"/>
              </a:solidFill>
            </a:ln>
            <a:effectLst>
              <a:innerShdw blurRad="63500" dist="63500" dir="10800000">
                <a:schemeClr val="tx1"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 flipH="1">
              <a:off x="6288823" y="4712227"/>
              <a:ext cx="365760" cy="365760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5"/>
              </a:solidFill>
            </a:ln>
            <a:effectLst>
              <a:innerShdw blurRad="63500" dist="63500" dir="10800000">
                <a:schemeClr val="tx1"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/>
            <p:cNvCxnSpPr/>
            <p:nvPr/>
          </p:nvCxnSpPr>
          <p:spPr>
            <a:xfrm flipV="1">
              <a:off x="6121400" y="5292727"/>
              <a:ext cx="4483100" cy="14892"/>
            </a:xfrm>
            <a:prstGeom prst="line">
              <a:avLst/>
            </a:prstGeom>
            <a:ln>
              <a:solidFill>
                <a:schemeClr val="accent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Rounded Rectangle 62"/>
          <p:cNvSpPr/>
          <p:nvPr/>
        </p:nvSpPr>
        <p:spPr>
          <a:xfrm>
            <a:off x="5678877" y="2063320"/>
            <a:ext cx="822960" cy="228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0">
                <a:schemeClr val="bg1"/>
              </a:gs>
              <a:gs pos="16000">
                <a:schemeClr val="bg1">
                  <a:lumMod val="75000"/>
                </a:schemeClr>
              </a:gs>
              <a:gs pos="84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ed Rectangle 71"/>
          <p:cNvSpPr/>
          <p:nvPr/>
        </p:nvSpPr>
        <p:spPr>
          <a:xfrm>
            <a:off x="5678877" y="5071034"/>
            <a:ext cx="822960" cy="228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0">
                <a:schemeClr val="bg1"/>
              </a:gs>
              <a:gs pos="16000">
                <a:schemeClr val="bg1">
                  <a:lumMod val="75000"/>
                </a:schemeClr>
              </a:gs>
              <a:gs pos="84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3220179" y="1323975"/>
            <a:ext cx="1160463" cy="1401763"/>
          </a:xfrm>
          <a:custGeom>
            <a:avLst/>
            <a:gdLst>
              <a:gd name="T0" fmla="*/ 1341 w 2923"/>
              <a:gd name="T1" fmla="*/ 1857 h 3531"/>
              <a:gd name="T2" fmla="*/ 856 w 2923"/>
              <a:gd name="T3" fmla="*/ 1807 h 3531"/>
              <a:gd name="T4" fmla="*/ 2066 w 2923"/>
              <a:gd name="T5" fmla="*/ 1566 h 3531"/>
              <a:gd name="T6" fmla="*/ 1461 w 2923"/>
              <a:gd name="T7" fmla="*/ 0 h 3531"/>
              <a:gd name="T8" fmla="*/ 1540 w 2923"/>
              <a:gd name="T9" fmla="*/ 73 h 3531"/>
              <a:gd name="T10" fmla="*/ 1705 w 2923"/>
              <a:gd name="T11" fmla="*/ 203 h 3531"/>
              <a:gd name="T12" fmla="*/ 1878 w 2923"/>
              <a:gd name="T13" fmla="*/ 312 h 3531"/>
              <a:gd name="T14" fmla="*/ 2061 w 2923"/>
              <a:gd name="T15" fmla="*/ 399 h 3531"/>
              <a:gd name="T16" fmla="*/ 2256 w 2923"/>
              <a:gd name="T17" fmla="*/ 467 h 3531"/>
              <a:gd name="T18" fmla="*/ 2462 w 2923"/>
              <a:gd name="T19" fmla="*/ 514 h 3531"/>
              <a:gd name="T20" fmla="*/ 2682 w 2923"/>
              <a:gd name="T21" fmla="*/ 542 h 3531"/>
              <a:gd name="T22" fmla="*/ 2915 w 2923"/>
              <a:gd name="T23" fmla="*/ 552 h 3531"/>
              <a:gd name="T24" fmla="*/ 2916 w 2923"/>
              <a:gd name="T25" fmla="*/ 689 h 3531"/>
              <a:gd name="T26" fmla="*/ 2918 w 2923"/>
              <a:gd name="T27" fmla="*/ 830 h 3531"/>
              <a:gd name="T28" fmla="*/ 2922 w 2923"/>
              <a:gd name="T29" fmla="*/ 977 h 3531"/>
              <a:gd name="T30" fmla="*/ 2923 w 2923"/>
              <a:gd name="T31" fmla="*/ 1125 h 3531"/>
              <a:gd name="T32" fmla="*/ 2923 w 2923"/>
              <a:gd name="T33" fmla="*/ 1277 h 3531"/>
              <a:gd name="T34" fmla="*/ 2918 w 2923"/>
              <a:gd name="T35" fmla="*/ 1430 h 3531"/>
              <a:gd name="T36" fmla="*/ 2911 w 2923"/>
              <a:gd name="T37" fmla="*/ 1584 h 3531"/>
              <a:gd name="T38" fmla="*/ 2897 w 2923"/>
              <a:gd name="T39" fmla="*/ 1739 h 3531"/>
              <a:gd name="T40" fmla="*/ 2876 w 2923"/>
              <a:gd name="T41" fmla="*/ 1893 h 3531"/>
              <a:gd name="T42" fmla="*/ 2847 w 2923"/>
              <a:gd name="T43" fmla="*/ 2046 h 3531"/>
              <a:gd name="T44" fmla="*/ 2810 w 2923"/>
              <a:gd name="T45" fmla="*/ 2196 h 3531"/>
              <a:gd name="T46" fmla="*/ 2762 w 2923"/>
              <a:gd name="T47" fmla="*/ 2345 h 3531"/>
              <a:gd name="T48" fmla="*/ 2702 w 2923"/>
              <a:gd name="T49" fmla="*/ 2490 h 3531"/>
              <a:gd name="T50" fmla="*/ 2631 w 2923"/>
              <a:gd name="T51" fmla="*/ 2631 h 3531"/>
              <a:gd name="T52" fmla="*/ 2545 w 2923"/>
              <a:gd name="T53" fmla="*/ 2768 h 3531"/>
              <a:gd name="T54" fmla="*/ 2444 w 2923"/>
              <a:gd name="T55" fmla="*/ 2899 h 3531"/>
              <a:gd name="T56" fmla="*/ 2328 w 2923"/>
              <a:gd name="T57" fmla="*/ 3024 h 3531"/>
              <a:gd name="T58" fmla="*/ 2193 w 2923"/>
              <a:gd name="T59" fmla="*/ 3141 h 3531"/>
              <a:gd name="T60" fmla="*/ 2041 w 2923"/>
              <a:gd name="T61" fmla="*/ 3252 h 3531"/>
              <a:gd name="T62" fmla="*/ 1868 w 2923"/>
              <a:gd name="T63" fmla="*/ 3355 h 3531"/>
              <a:gd name="T64" fmla="*/ 1676 w 2923"/>
              <a:gd name="T65" fmla="*/ 3448 h 3531"/>
              <a:gd name="T66" fmla="*/ 1461 w 2923"/>
              <a:gd name="T67" fmla="*/ 3531 h 3531"/>
              <a:gd name="T68" fmla="*/ 1247 w 2923"/>
              <a:gd name="T69" fmla="*/ 3448 h 3531"/>
              <a:gd name="T70" fmla="*/ 1054 w 2923"/>
              <a:gd name="T71" fmla="*/ 3355 h 3531"/>
              <a:gd name="T72" fmla="*/ 882 w 2923"/>
              <a:gd name="T73" fmla="*/ 3252 h 3531"/>
              <a:gd name="T74" fmla="*/ 729 w 2923"/>
              <a:gd name="T75" fmla="*/ 3141 h 3531"/>
              <a:gd name="T76" fmla="*/ 595 w 2923"/>
              <a:gd name="T77" fmla="*/ 3024 h 3531"/>
              <a:gd name="T78" fmla="*/ 479 w 2923"/>
              <a:gd name="T79" fmla="*/ 2899 h 3531"/>
              <a:gd name="T80" fmla="*/ 378 w 2923"/>
              <a:gd name="T81" fmla="*/ 2768 h 3531"/>
              <a:gd name="T82" fmla="*/ 292 w 2923"/>
              <a:gd name="T83" fmla="*/ 2631 h 3531"/>
              <a:gd name="T84" fmla="*/ 221 w 2923"/>
              <a:gd name="T85" fmla="*/ 2490 h 3531"/>
              <a:gd name="T86" fmla="*/ 160 w 2923"/>
              <a:gd name="T87" fmla="*/ 2345 h 3531"/>
              <a:gd name="T88" fmla="*/ 113 w 2923"/>
              <a:gd name="T89" fmla="*/ 2196 h 3531"/>
              <a:gd name="T90" fmla="*/ 75 w 2923"/>
              <a:gd name="T91" fmla="*/ 2046 h 3531"/>
              <a:gd name="T92" fmla="*/ 46 w 2923"/>
              <a:gd name="T93" fmla="*/ 1893 h 3531"/>
              <a:gd name="T94" fmla="*/ 26 w 2923"/>
              <a:gd name="T95" fmla="*/ 1739 h 3531"/>
              <a:gd name="T96" fmla="*/ 12 w 2923"/>
              <a:gd name="T97" fmla="*/ 1584 h 3531"/>
              <a:gd name="T98" fmla="*/ 4 w 2923"/>
              <a:gd name="T99" fmla="*/ 1430 h 3531"/>
              <a:gd name="T100" fmla="*/ 0 w 2923"/>
              <a:gd name="T101" fmla="*/ 1277 h 3531"/>
              <a:gd name="T102" fmla="*/ 0 w 2923"/>
              <a:gd name="T103" fmla="*/ 1125 h 3531"/>
              <a:gd name="T104" fmla="*/ 1 w 2923"/>
              <a:gd name="T105" fmla="*/ 977 h 3531"/>
              <a:gd name="T106" fmla="*/ 4 w 2923"/>
              <a:gd name="T107" fmla="*/ 830 h 3531"/>
              <a:gd name="T108" fmla="*/ 6 w 2923"/>
              <a:gd name="T109" fmla="*/ 689 h 3531"/>
              <a:gd name="T110" fmla="*/ 8 w 2923"/>
              <a:gd name="T111" fmla="*/ 552 h 3531"/>
              <a:gd name="T112" fmla="*/ 241 w 2923"/>
              <a:gd name="T113" fmla="*/ 542 h 3531"/>
              <a:gd name="T114" fmla="*/ 460 w 2923"/>
              <a:gd name="T115" fmla="*/ 514 h 3531"/>
              <a:gd name="T116" fmla="*/ 667 w 2923"/>
              <a:gd name="T117" fmla="*/ 467 h 3531"/>
              <a:gd name="T118" fmla="*/ 862 w 2923"/>
              <a:gd name="T119" fmla="*/ 399 h 3531"/>
              <a:gd name="T120" fmla="*/ 1044 w 2923"/>
              <a:gd name="T121" fmla="*/ 312 h 3531"/>
              <a:gd name="T122" fmla="*/ 1218 w 2923"/>
              <a:gd name="T123" fmla="*/ 203 h 3531"/>
              <a:gd name="T124" fmla="*/ 1382 w 2923"/>
              <a:gd name="T125" fmla="*/ 73 h 3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23" h="3531">
                <a:moveTo>
                  <a:pt x="1849" y="1348"/>
                </a:moveTo>
                <a:lnTo>
                  <a:pt x="1341" y="1857"/>
                </a:lnTo>
                <a:lnTo>
                  <a:pt x="1074" y="1589"/>
                </a:lnTo>
                <a:lnTo>
                  <a:pt x="856" y="1807"/>
                </a:lnTo>
                <a:lnTo>
                  <a:pt x="1341" y="2291"/>
                </a:lnTo>
                <a:lnTo>
                  <a:pt x="2066" y="1566"/>
                </a:lnTo>
                <a:lnTo>
                  <a:pt x="1849" y="1348"/>
                </a:lnTo>
                <a:close/>
                <a:moveTo>
                  <a:pt x="1461" y="0"/>
                </a:moveTo>
                <a:lnTo>
                  <a:pt x="1461" y="0"/>
                </a:lnTo>
                <a:lnTo>
                  <a:pt x="1540" y="73"/>
                </a:lnTo>
                <a:lnTo>
                  <a:pt x="1621" y="141"/>
                </a:lnTo>
                <a:lnTo>
                  <a:pt x="1705" y="203"/>
                </a:lnTo>
                <a:lnTo>
                  <a:pt x="1790" y="260"/>
                </a:lnTo>
                <a:lnTo>
                  <a:pt x="1878" y="312"/>
                </a:lnTo>
                <a:lnTo>
                  <a:pt x="1968" y="358"/>
                </a:lnTo>
                <a:lnTo>
                  <a:pt x="2061" y="399"/>
                </a:lnTo>
                <a:lnTo>
                  <a:pt x="2157" y="435"/>
                </a:lnTo>
                <a:lnTo>
                  <a:pt x="2256" y="467"/>
                </a:lnTo>
                <a:lnTo>
                  <a:pt x="2357" y="493"/>
                </a:lnTo>
                <a:lnTo>
                  <a:pt x="2462" y="514"/>
                </a:lnTo>
                <a:lnTo>
                  <a:pt x="2570" y="530"/>
                </a:lnTo>
                <a:lnTo>
                  <a:pt x="2682" y="542"/>
                </a:lnTo>
                <a:lnTo>
                  <a:pt x="2797" y="550"/>
                </a:lnTo>
                <a:lnTo>
                  <a:pt x="2915" y="552"/>
                </a:lnTo>
                <a:lnTo>
                  <a:pt x="2915" y="620"/>
                </a:lnTo>
                <a:lnTo>
                  <a:pt x="2916" y="689"/>
                </a:lnTo>
                <a:lnTo>
                  <a:pt x="2917" y="759"/>
                </a:lnTo>
                <a:lnTo>
                  <a:pt x="2918" y="830"/>
                </a:lnTo>
                <a:lnTo>
                  <a:pt x="2919" y="904"/>
                </a:lnTo>
                <a:lnTo>
                  <a:pt x="2922" y="977"/>
                </a:lnTo>
                <a:lnTo>
                  <a:pt x="2923" y="1051"/>
                </a:lnTo>
                <a:lnTo>
                  <a:pt x="2923" y="1125"/>
                </a:lnTo>
                <a:lnTo>
                  <a:pt x="2923" y="1201"/>
                </a:lnTo>
                <a:lnTo>
                  <a:pt x="2923" y="1277"/>
                </a:lnTo>
                <a:lnTo>
                  <a:pt x="2920" y="1354"/>
                </a:lnTo>
                <a:lnTo>
                  <a:pt x="2918" y="1430"/>
                </a:lnTo>
                <a:lnTo>
                  <a:pt x="2915" y="1508"/>
                </a:lnTo>
                <a:lnTo>
                  <a:pt x="2911" y="1584"/>
                </a:lnTo>
                <a:lnTo>
                  <a:pt x="2904" y="1661"/>
                </a:lnTo>
                <a:lnTo>
                  <a:pt x="2897" y="1739"/>
                </a:lnTo>
                <a:lnTo>
                  <a:pt x="2887" y="1815"/>
                </a:lnTo>
                <a:lnTo>
                  <a:pt x="2876" y="1893"/>
                </a:lnTo>
                <a:lnTo>
                  <a:pt x="2862" y="1969"/>
                </a:lnTo>
                <a:lnTo>
                  <a:pt x="2847" y="2046"/>
                </a:lnTo>
                <a:lnTo>
                  <a:pt x="2830" y="2121"/>
                </a:lnTo>
                <a:lnTo>
                  <a:pt x="2810" y="2196"/>
                </a:lnTo>
                <a:lnTo>
                  <a:pt x="2787" y="2271"/>
                </a:lnTo>
                <a:lnTo>
                  <a:pt x="2762" y="2345"/>
                </a:lnTo>
                <a:lnTo>
                  <a:pt x="2733" y="2418"/>
                </a:lnTo>
                <a:lnTo>
                  <a:pt x="2702" y="2490"/>
                </a:lnTo>
                <a:lnTo>
                  <a:pt x="2669" y="2561"/>
                </a:lnTo>
                <a:lnTo>
                  <a:pt x="2631" y="2631"/>
                </a:lnTo>
                <a:lnTo>
                  <a:pt x="2589" y="2700"/>
                </a:lnTo>
                <a:lnTo>
                  <a:pt x="2545" y="2768"/>
                </a:lnTo>
                <a:lnTo>
                  <a:pt x="2497" y="2834"/>
                </a:lnTo>
                <a:lnTo>
                  <a:pt x="2444" y="2899"/>
                </a:lnTo>
                <a:lnTo>
                  <a:pt x="2388" y="2962"/>
                </a:lnTo>
                <a:lnTo>
                  <a:pt x="2328" y="3024"/>
                </a:lnTo>
                <a:lnTo>
                  <a:pt x="2262" y="3083"/>
                </a:lnTo>
                <a:lnTo>
                  <a:pt x="2193" y="3141"/>
                </a:lnTo>
                <a:lnTo>
                  <a:pt x="2119" y="3198"/>
                </a:lnTo>
                <a:lnTo>
                  <a:pt x="2041" y="3252"/>
                </a:lnTo>
                <a:lnTo>
                  <a:pt x="1958" y="3305"/>
                </a:lnTo>
                <a:lnTo>
                  <a:pt x="1868" y="3355"/>
                </a:lnTo>
                <a:lnTo>
                  <a:pt x="1775" y="3402"/>
                </a:lnTo>
                <a:lnTo>
                  <a:pt x="1676" y="3448"/>
                </a:lnTo>
                <a:lnTo>
                  <a:pt x="1572" y="3491"/>
                </a:lnTo>
                <a:lnTo>
                  <a:pt x="1461" y="3531"/>
                </a:lnTo>
                <a:lnTo>
                  <a:pt x="1351" y="3491"/>
                </a:lnTo>
                <a:lnTo>
                  <a:pt x="1247" y="3448"/>
                </a:lnTo>
                <a:lnTo>
                  <a:pt x="1148" y="3402"/>
                </a:lnTo>
                <a:lnTo>
                  <a:pt x="1054" y="3355"/>
                </a:lnTo>
                <a:lnTo>
                  <a:pt x="965" y="3305"/>
                </a:lnTo>
                <a:lnTo>
                  <a:pt x="882" y="3252"/>
                </a:lnTo>
                <a:lnTo>
                  <a:pt x="804" y="3198"/>
                </a:lnTo>
                <a:lnTo>
                  <a:pt x="729" y="3141"/>
                </a:lnTo>
                <a:lnTo>
                  <a:pt x="660" y="3083"/>
                </a:lnTo>
                <a:lnTo>
                  <a:pt x="595" y="3024"/>
                </a:lnTo>
                <a:lnTo>
                  <a:pt x="535" y="2962"/>
                </a:lnTo>
                <a:lnTo>
                  <a:pt x="479" y="2899"/>
                </a:lnTo>
                <a:lnTo>
                  <a:pt x="426" y="2834"/>
                </a:lnTo>
                <a:lnTo>
                  <a:pt x="378" y="2768"/>
                </a:lnTo>
                <a:lnTo>
                  <a:pt x="333" y="2700"/>
                </a:lnTo>
                <a:lnTo>
                  <a:pt x="292" y="2631"/>
                </a:lnTo>
                <a:lnTo>
                  <a:pt x="254" y="2561"/>
                </a:lnTo>
                <a:lnTo>
                  <a:pt x="221" y="2490"/>
                </a:lnTo>
                <a:lnTo>
                  <a:pt x="189" y="2418"/>
                </a:lnTo>
                <a:lnTo>
                  <a:pt x="160" y="2345"/>
                </a:lnTo>
                <a:lnTo>
                  <a:pt x="136" y="2271"/>
                </a:lnTo>
                <a:lnTo>
                  <a:pt x="113" y="2196"/>
                </a:lnTo>
                <a:lnTo>
                  <a:pt x="93" y="2121"/>
                </a:lnTo>
                <a:lnTo>
                  <a:pt x="75" y="2046"/>
                </a:lnTo>
                <a:lnTo>
                  <a:pt x="60" y="1969"/>
                </a:lnTo>
                <a:lnTo>
                  <a:pt x="46" y="1893"/>
                </a:lnTo>
                <a:lnTo>
                  <a:pt x="35" y="1815"/>
                </a:lnTo>
                <a:lnTo>
                  <a:pt x="26" y="1739"/>
                </a:lnTo>
                <a:lnTo>
                  <a:pt x="18" y="1661"/>
                </a:lnTo>
                <a:lnTo>
                  <a:pt x="12" y="1584"/>
                </a:lnTo>
                <a:lnTo>
                  <a:pt x="8" y="1508"/>
                </a:lnTo>
                <a:lnTo>
                  <a:pt x="4" y="1430"/>
                </a:lnTo>
                <a:lnTo>
                  <a:pt x="2" y="1354"/>
                </a:lnTo>
                <a:lnTo>
                  <a:pt x="0" y="1277"/>
                </a:lnTo>
                <a:lnTo>
                  <a:pt x="0" y="1201"/>
                </a:lnTo>
                <a:lnTo>
                  <a:pt x="0" y="1125"/>
                </a:lnTo>
                <a:lnTo>
                  <a:pt x="1" y="1051"/>
                </a:lnTo>
                <a:lnTo>
                  <a:pt x="1" y="977"/>
                </a:lnTo>
                <a:lnTo>
                  <a:pt x="3" y="904"/>
                </a:lnTo>
                <a:lnTo>
                  <a:pt x="4" y="830"/>
                </a:lnTo>
                <a:lnTo>
                  <a:pt x="5" y="759"/>
                </a:lnTo>
                <a:lnTo>
                  <a:pt x="6" y="689"/>
                </a:lnTo>
                <a:lnTo>
                  <a:pt x="8" y="620"/>
                </a:lnTo>
                <a:lnTo>
                  <a:pt x="8" y="552"/>
                </a:lnTo>
                <a:lnTo>
                  <a:pt x="126" y="550"/>
                </a:lnTo>
                <a:lnTo>
                  <a:pt x="241" y="542"/>
                </a:lnTo>
                <a:lnTo>
                  <a:pt x="353" y="530"/>
                </a:lnTo>
                <a:lnTo>
                  <a:pt x="460" y="514"/>
                </a:lnTo>
                <a:lnTo>
                  <a:pt x="566" y="493"/>
                </a:lnTo>
                <a:lnTo>
                  <a:pt x="667" y="467"/>
                </a:lnTo>
                <a:lnTo>
                  <a:pt x="766" y="435"/>
                </a:lnTo>
                <a:lnTo>
                  <a:pt x="862" y="399"/>
                </a:lnTo>
                <a:lnTo>
                  <a:pt x="954" y="358"/>
                </a:lnTo>
                <a:lnTo>
                  <a:pt x="1044" y="312"/>
                </a:lnTo>
                <a:lnTo>
                  <a:pt x="1133" y="260"/>
                </a:lnTo>
                <a:lnTo>
                  <a:pt x="1218" y="203"/>
                </a:lnTo>
                <a:lnTo>
                  <a:pt x="1302" y="141"/>
                </a:lnTo>
                <a:lnTo>
                  <a:pt x="1382" y="73"/>
                </a:lnTo>
                <a:lnTo>
                  <a:pt x="146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1"/>
          <p:cNvSpPr>
            <a:spLocks noEditPoints="1"/>
          </p:cNvSpPr>
          <p:nvPr/>
        </p:nvSpPr>
        <p:spPr bwMode="auto">
          <a:xfrm>
            <a:off x="7804875" y="1317625"/>
            <a:ext cx="1155700" cy="1371600"/>
          </a:xfrm>
          <a:custGeom>
            <a:avLst/>
            <a:gdLst>
              <a:gd name="T0" fmla="*/ 822 w 2912"/>
              <a:gd name="T1" fmla="*/ 1341 h 3456"/>
              <a:gd name="T2" fmla="*/ 648 w 2912"/>
              <a:gd name="T3" fmla="*/ 1280 h 3456"/>
              <a:gd name="T4" fmla="*/ 637 w 2912"/>
              <a:gd name="T5" fmla="*/ 994 h 3456"/>
              <a:gd name="T6" fmla="*/ 570 w 2912"/>
              <a:gd name="T7" fmla="*/ 1094 h 3456"/>
              <a:gd name="T8" fmla="*/ 486 w 2912"/>
              <a:gd name="T9" fmla="*/ 1172 h 3456"/>
              <a:gd name="T10" fmla="*/ 489 w 2912"/>
              <a:gd name="T11" fmla="*/ 1281 h 3456"/>
              <a:gd name="T12" fmla="*/ 498 w 2912"/>
              <a:gd name="T13" fmla="*/ 1396 h 3456"/>
              <a:gd name="T14" fmla="*/ 564 w 2912"/>
              <a:gd name="T15" fmla="*/ 1491 h 3456"/>
              <a:gd name="T16" fmla="*/ 667 w 2912"/>
              <a:gd name="T17" fmla="*/ 1532 h 3456"/>
              <a:gd name="T18" fmla="*/ 764 w 2912"/>
              <a:gd name="T19" fmla="*/ 1569 h 3456"/>
              <a:gd name="T20" fmla="*/ 862 w 2912"/>
              <a:gd name="T21" fmla="*/ 1510 h 3456"/>
              <a:gd name="T22" fmla="*/ 975 w 2912"/>
              <a:gd name="T23" fmla="*/ 1475 h 3456"/>
              <a:gd name="T24" fmla="*/ 975 w 2912"/>
              <a:gd name="T25" fmla="*/ 1346 h 3456"/>
              <a:gd name="T26" fmla="*/ 1040 w 2912"/>
              <a:gd name="T27" fmla="*/ 1249 h 3456"/>
              <a:gd name="T28" fmla="*/ 943 w 2912"/>
              <a:gd name="T29" fmla="*/ 1157 h 3456"/>
              <a:gd name="T30" fmla="*/ 930 w 2912"/>
              <a:gd name="T31" fmla="*/ 1029 h 3456"/>
              <a:gd name="T32" fmla="*/ 798 w 2912"/>
              <a:gd name="T33" fmla="*/ 1047 h 3456"/>
              <a:gd name="T34" fmla="*/ 704 w 2912"/>
              <a:gd name="T35" fmla="*/ 965 h 3456"/>
              <a:gd name="T36" fmla="*/ 1820 w 2912"/>
              <a:gd name="T37" fmla="*/ 1002 h 3456"/>
              <a:gd name="T38" fmla="*/ 1512 w 2912"/>
              <a:gd name="T39" fmla="*/ 1145 h 3456"/>
              <a:gd name="T40" fmla="*/ 1482 w 2912"/>
              <a:gd name="T41" fmla="*/ 806 h 3456"/>
              <a:gd name="T42" fmla="*/ 1508 w 2912"/>
              <a:gd name="T43" fmla="*/ 394 h 3456"/>
              <a:gd name="T44" fmla="*/ 1368 w 2912"/>
              <a:gd name="T45" fmla="*/ 517 h 3456"/>
              <a:gd name="T46" fmla="*/ 1210 w 2912"/>
              <a:gd name="T47" fmla="*/ 453 h 3456"/>
              <a:gd name="T48" fmla="*/ 1164 w 2912"/>
              <a:gd name="T49" fmla="*/ 702 h 3456"/>
              <a:gd name="T50" fmla="*/ 1068 w 2912"/>
              <a:gd name="T51" fmla="*/ 845 h 3456"/>
              <a:gd name="T52" fmla="*/ 990 w 2912"/>
              <a:gd name="T53" fmla="*/ 1046 h 3456"/>
              <a:gd name="T54" fmla="*/ 1146 w 2912"/>
              <a:gd name="T55" fmla="*/ 1112 h 3456"/>
              <a:gd name="T56" fmla="*/ 1117 w 2912"/>
              <a:gd name="T57" fmla="*/ 1332 h 3456"/>
              <a:gd name="T58" fmla="*/ 1280 w 2912"/>
              <a:gd name="T59" fmla="*/ 1447 h 3456"/>
              <a:gd name="T60" fmla="*/ 1470 w 2912"/>
              <a:gd name="T61" fmla="*/ 1447 h 3456"/>
              <a:gd name="T62" fmla="*/ 1541 w 2912"/>
              <a:gd name="T63" fmla="*/ 1613 h 3456"/>
              <a:gd name="T64" fmla="*/ 1753 w 2912"/>
              <a:gd name="T65" fmla="*/ 1459 h 3456"/>
              <a:gd name="T66" fmla="*/ 1929 w 2912"/>
              <a:gd name="T67" fmla="*/ 1441 h 3456"/>
              <a:gd name="T68" fmla="*/ 2116 w 2912"/>
              <a:gd name="T69" fmla="*/ 1351 h 3456"/>
              <a:gd name="T70" fmla="*/ 2052 w 2912"/>
              <a:gd name="T71" fmla="*/ 1192 h 3456"/>
              <a:gd name="T72" fmla="*/ 2238 w 2912"/>
              <a:gd name="T73" fmla="*/ 1052 h 3456"/>
              <a:gd name="T74" fmla="*/ 2194 w 2912"/>
              <a:gd name="T75" fmla="*/ 860 h 3456"/>
              <a:gd name="T76" fmla="*/ 2058 w 2912"/>
              <a:gd name="T77" fmla="*/ 727 h 3456"/>
              <a:gd name="T78" fmla="*/ 2126 w 2912"/>
              <a:gd name="T79" fmla="*/ 563 h 3456"/>
              <a:gd name="T80" fmla="*/ 1895 w 2912"/>
              <a:gd name="T81" fmla="*/ 505 h 3456"/>
              <a:gd name="T82" fmla="*/ 1743 w 2912"/>
              <a:gd name="T83" fmla="*/ 435 h 3456"/>
              <a:gd name="T84" fmla="*/ 1542 w 2912"/>
              <a:gd name="T85" fmla="*/ 1 h 3456"/>
              <a:gd name="T86" fmla="*/ 2096 w 2912"/>
              <a:gd name="T87" fmla="*/ 109 h 3456"/>
              <a:gd name="T88" fmla="*/ 2403 w 2912"/>
              <a:gd name="T89" fmla="*/ 354 h 3456"/>
              <a:gd name="T90" fmla="*/ 2637 w 2912"/>
              <a:gd name="T91" fmla="*/ 867 h 3456"/>
              <a:gd name="T92" fmla="*/ 2742 w 2912"/>
              <a:gd name="T93" fmla="*/ 1391 h 3456"/>
              <a:gd name="T94" fmla="*/ 2906 w 2912"/>
              <a:gd name="T95" fmla="*/ 1971 h 3456"/>
              <a:gd name="T96" fmla="*/ 2831 w 2912"/>
              <a:gd name="T97" fmla="*/ 2284 h 3456"/>
              <a:gd name="T98" fmla="*/ 2798 w 2912"/>
              <a:gd name="T99" fmla="*/ 2437 h 3456"/>
              <a:gd name="T100" fmla="*/ 2763 w 2912"/>
              <a:gd name="T101" fmla="*/ 2612 h 3456"/>
              <a:gd name="T102" fmla="*/ 2656 w 2912"/>
              <a:gd name="T103" fmla="*/ 2871 h 3456"/>
              <a:gd name="T104" fmla="*/ 2446 w 2912"/>
              <a:gd name="T105" fmla="*/ 2856 h 3456"/>
              <a:gd name="T106" fmla="*/ 2238 w 2912"/>
              <a:gd name="T107" fmla="*/ 2934 h 3456"/>
              <a:gd name="T108" fmla="*/ 749 w 2912"/>
              <a:gd name="T109" fmla="*/ 3079 h 3456"/>
              <a:gd name="T110" fmla="*/ 603 w 2912"/>
              <a:gd name="T111" fmla="*/ 2560 h 3456"/>
              <a:gd name="T112" fmla="*/ 0 w 2912"/>
              <a:gd name="T113" fmla="*/ 1268 h 3456"/>
              <a:gd name="T114" fmla="*/ 191 w 2912"/>
              <a:gd name="T115" fmla="*/ 621 h 3456"/>
              <a:gd name="T116" fmla="*/ 604 w 2912"/>
              <a:gd name="T117" fmla="*/ 220 h 3456"/>
              <a:gd name="T118" fmla="*/ 1177 w 2912"/>
              <a:gd name="T119" fmla="*/ 27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12" h="3456">
                <a:moveTo>
                  <a:pt x="744" y="1179"/>
                </a:moveTo>
                <a:lnTo>
                  <a:pt x="764" y="1181"/>
                </a:lnTo>
                <a:lnTo>
                  <a:pt x="785" y="1188"/>
                </a:lnTo>
                <a:lnTo>
                  <a:pt x="804" y="1200"/>
                </a:lnTo>
                <a:lnTo>
                  <a:pt x="819" y="1216"/>
                </a:lnTo>
                <a:lnTo>
                  <a:pt x="831" y="1235"/>
                </a:lnTo>
                <a:lnTo>
                  <a:pt x="838" y="1256"/>
                </a:lnTo>
                <a:lnTo>
                  <a:pt x="841" y="1279"/>
                </a:lnTo>
                <a:lnTo>
                  <a:pt x="839" y="1301"/>
                </a:lnTo>
                <a:lnTo>
                  <a:pt x="833" y="1322"/>
                </a:lnTo>
                <a:lnTo>
                  <a:pt x="822" y="1341"/>
                </a:lnTo>
                <a:lnTo>
                  <a:pt x="808" y="1358"/>
                </a:lnTo>
                <a:lnTo>
                  <a:pt x="789" y="1370"/>
                </a:lnTo>
                <a:lnTo>
                  <a:pt x="769" y="1378"/>
                </a:lnTo>
                <a:lnTo>
                  <a:pt x="747" y="1381"/>
                </a:lnTo>
                <a:lnTo>
                  <a:pt x="725" y="1379"/>
                </a:lnTo>
                <a:lnTo>
                  <a:pt x="705" y="1371"/>
                </a:lnTo>
                <a:lnTo>
                  <a:pt x="686" y="1360"/>
                </a:lnTo>
                <a:lnTo>
                  <a:pt x="671" y="1344"/>
                </a:lnTo>
                <a:lnTo>
                  <a:pt x="659" y="1326"/>
                </a:lnTo>
                <a:lnTo>
                  <a:pt x="651" y="1303"/>
                </a:lnTo>
                <a:lnTo>
                  <a:pt x="648" y="1280"/>
                </a:lnTo>
                <a:lnTo>
                  <a:pt x="651" y="1258"/>
                </a:lnTo>
                <a:lnTo>
                  <a:pt x="657" y="1237"/>
                </a:lnTo>
                <a:lnTo>
                  <a:pt x="668" y="1218"/>
                </a:lnTo>
                <a:lnTo>
                  <a:pt x="682" y="1201"/>
                </a:lnTo>
                <a:lnTo>
                  <a:pt x="701" y="1189"/>
                </a:lnTo>
                <a:lnTo>
                  <a:pt x="721" y="1181"/>
                </a:lnTo>
                <a:lnTo>
                  <a:pt x="744" y="1179"/>
                </a:lnTo>
                <a:close/>
                <a:moveTo>
                  <a:pt x="704" y="965"/>
                </a:moveTo>
                <a:lnTo>
                  <a:pt x="640" y="981"/>
                </a:lnTo>
                <a:lnTo>
                  <a:pt x="639" y="985"/>
                </a:lnTo>
                <a:lnTo>
                  <a:pt x="637" y="994"/>
                </a:lnTo>
                <a:lnTo>
                  <a:pt x="634" y="1006"/>
                </a:lnTo>
                <a:lnTo>
                  <a:pt x="631" y="1020"/>
                </a:lnTo>
                <a:lnTo>
                  <a:pt x="629" y="1036"/>
                </a:lnTo>
                <a:lnTo>
                  <a:pt x="627" y="1050"/>
                </a:lnTo>
                <a:lnTo>
                  <a:pt x="626" y="1062"/>
                </a:lnTo>
                <a:lnTo>
                  <a:pt x="625" y="1071"/>
                </a:lnTo>
                <a:lnTo>
                  <a:pt x="625" y="1075"/>
                </a:lnTo>
                <a:lnTo>
                  <a:pt x="592" y="1098"/>
                </a:lnTo>
                <a:lnTo>
                  <a:pt x="590" y="1098"/>
                </a:lnTo>
                <a:lnTo>
                  <a:pt x="581" y="1096"/>
                </a:lnTo>
                <a:lnTo>
                  <a:pt x="570" y="1094"/>
                </a:lnTo>
                <a:lnTo>
                  <a:pt x="556" y="1091"/>
                </a:lnTo>
                <a:lnTo>
                  <a:pt x="541" y="1089"/>
                </a:lnTo>
                <a:lnTo>
                  <a:pt x="527" y="1086"/>
                </a:lnTo>
                <a:lnTo>
                  <a:pt x="515" y="1085"/>
                </a:lnTo>
                <a:lnTo>
                  <a:pt x="506" y="1084"/>
                </a:lnTo>
                <a:lnTo>
                  <a:pt x="503" y="1085"/>
                </a:lnTo>
                <a:lnTo>
                  <a:pt x="470" y="1143"/>
                </a:lnTo>
                <a:lnTo>
                  <a:pt x="470" y="1147"/>
                </a:lnTo>
                <a:lnTo>
                  <a:pt x="474" y="1153"/>
                </a:lnTo>
                <a:lnTo>
                  <a:pt x="479" y="1162"/>
                </a:lnTo>
                <a:lnTo>
                  <a:pt x="486" y="1172"/>
                </a:lnTo>
                <a:lnTo>
                  <a:pt x="494" y="1185"/>
                </a:lnTo>
                <a:lnTo>
                  <a:pt x="502" y="1196"/>
                </a:lnTo>
                <a:lnTo>
                  <a:pt x="510" y="1206"/>
                </a:lnTo>
                <a:lnTo>
                  <a:pt x="515" y="1215"/>
                </a:lnTo>
                <a:lnTo>
                  <a:pt x="519" y="1220"/>
                </a:lnTo>
                <a:lnTo>
                  <a:pt x="520" y="1222"/>
                </a:lnTo>
                <a:lnTo>
                  <a:pt x="515" y="1262"/>
                </a:lnTo>
                <a:lnTo>
                  <a:pt x="513" y="1264"/>
                </a:lnTo>
                <a:lnTo>
                  <a:pt x="507" y="1268"/>
                </a:lnTo>
                <a:lnTo>
                  <a:pt x="500" y="1274"/>
                </a:lnTo>
                <a:lnTo>
                  <a:pt x="489" y="1281"/>
                </a:lnTo>
                <a:lnTo>
                  <a:pt x="478" y="1289"/>
                </a:lnTo>
                <a:lnTo>
                  <a:pt x="468" y="1297"/>
                </a:lnTo>
                <a:lnTo>
                  <a:pt x="458" y="1304"/>
                </a:lnTo>
                <a:lnTo>
                  <a:pt x="450" y="1311"/>
                </a:lnTo>
                <a:lnTo>
                  <a:pt x="445" y="1317"/>
                </a:lnTo>
                <a:lnTo>
                  <a:pt x="444" y="1319"/>
                </a:lnTo>
                <a:lnTo>
                  <a:pt x="460" y="1386"/>
                </a:lnTo>
                <a:lnTo>
                  <a:pt x="463" y="1388"/>
                </a:lnTo>
                <a:lnTo>
                  <a:pt x="472" y="1390"/>
                </a:lnTo>
                <a:lnTo>
                  <a:pt x="484" y="1392"/>
                </a:lnTo>
                <a:lnTo>
                  <a:pt x="498" y="1396"/>
                </a:lnTo>
                <a:lnTo>
                  <a:pt x="512" y="1398"/>
                </a:lnTo>
                <a:lnTo>
                  <a:pt x="526" y="1400"/>
                </a:lnTo>
                <a:lnTo>
                  <a:pt x="538" y="1402"/>
                </a:lnTo>
                <a:lnTo>
                  <a:pt x="547" y="1403"/>
                </a:lnTo>
                <a:lnTo>
                  <a:pt x="550" y="1403"/>
                </a:lnTo>
                <a:lnTo>
                  <a:pt x="573" y="1438"/>
                </a:lnTo>
                <a:lnTo>
                  <a:pt x="571" y="1441"/>
                </a:lnTo>
                <a:lnTo>
                  <a:pt x="570" y="1449"/>
                </a:lnTo>
                <a:lnTo>
                  <a:pt x="568" y="1461"/>
                </a:lnTo>
                <a:lnTo>
                  <a:pt x="566" y="1475"/>
                </a:lnTo>
                <a:lnTo>
                  <a:pt x="564" y="1491"/>
                </a:lnTo>
                <a:lnTo>
                  <a:pt x="562" y="1505"/>
                </a:lnTo>
                <a:lnTo>
                  <a:pt x="561" y="1518"/>
                </a:lnTo>
                <a:lnTo>
                  <a:pt x="560" y="1527"/>
                </a:lnTo>
                <a:lnTo>
                  <a:pt x="561" y="1530"/>
                </a:lnTo>
                <a:lnTo>
                  <a:pt x="617" y="1566"/>
                </a:lnTo>
                <a:lnTo>
                  <a:pt x="620" y="1565"/>
                </a:lnTo>
                <a:lnTo>
                  <a:pt x="626" y="1562"/>
                </a:lnTo>
                <a:lnTo>
                  <a:pt x="634" y="1556"/>
                </a:lnTo>
                <a:lnTo>
                  <a:pt x="645" y="1549"/>
                </a:lnTo>
                <a:lnTo>
                  <a:pt x="656" y="1541"/>
                </a:lnTo>
                <a:lnTo>
                  <a:pt x="667" y="1532"/>
                </a:lnTo>
                <a:lnTo>
                  <a:pt x="677" y="1525"/>
                </a:lnTo>
                <a:lnTo>
                  <a:pt x="684" y="1519"/>
                </a:lnTo>
                <a:lnTo>
                  <a:pt x="690" y="1514"/>
                </a:lnTo>
                <a:lnTo>
                  <a:pt x="692" y="1513"/>
                </a:lnTo>
                <a:lnTo>
                  <a:pt x="731" y="1519"/>
                </a:lnTo>
                <a:lnTo>
                  <a:pt x="732" y="1521"/>
                </a:lnTo>
                <a:lnTo>
                  <a:pt x="736" y="1528"/>
                </a:lnTo>
                <a:lnTo>
                  <a:pt x="742" y="1535"/>
                </a:lnTo>
                <a:lnTo>
                  <a:pt x="749" y="1547"/>
                </a:lnTo>
                <a:lnTo>
                  <a:pt x="757" y="1558"/>
                </a:lnTo>
                <a:lnTo>
                  <a:pt x="764" y="1569"/>
                </a:lnTo>
                <a:lnTo>
                  <a:pt x="772" y="1579"/>
                </a:lnTo>
                <a:lnTo>
                  <a:pt x="777" y="1588"/>
                </a:lnTo>
                <a:lnTo>
                  <a:pt x="783" y="1593"/>
                </a:lnTo>
                <a:lnTo>
                  <a:pt x="785" y="1595"/>
                </a:lnTo>
                <a:lnTo>
                  <a:pt x="850" y="1579"/>
                </a:lnTo>
                <a:lnTo>
                  <a:pt x="851" y="1575"/>
                </a:lnTo>
                <a:lnTo>
                  <a:pt x="853" y="1566"/>
                </a:lnTo>
                <a:lnTo>
                  <a:pt x="856" y="1554"/>
                </a:lnTo>
                <a:lnTo>
                  <a:pt x="858" y="1540"/>
                </a:lnTo>
                <a:lnTo>
                  <a:pt x="860" y="1524"/>
                </a:lnTo>
                <a:lnTo>
                  <a:pt x="862" y="1510"/>
                </a:lnTo>
                <a:lnTo>
                  <a:pt x="864" y="1498"/>
                </a:lnTo>
                <a:lnTo>
                  <a:pt x="865" y="1489"/>
                </a:lnTo>
                <a:lnTo>
                  <a:pt x="865" y="1485"/>
                </a:lnTo>
                <a:lnTo>
                  <a:pt x="898" y="1461"/>
                </a:lnTo>
                <a:lnTo>
                  <a:pt x="901" y="1461"/>
                </a:lnTo>
                <a:lnTo>
                  <a:pt x="909" y="1463"/>
                </a:lnTo>
                <a:lnTo>
                  <a:pt x="921" y="1465"/>
                </a:lnTo>
                <a:lnTo>
                  <a:pt x="934" y="1468"/>
                </a:lnTo>
                <a:lnTo>
                  <a:pt x="949" y="1471"/>
                </a:lnTo>
                <a:lnTo>
                  <a:pt x="963" y="1473"/>
                </a:lnTo>
                <a:lnTo>
                  <a:pt x="975" y="1475"/>
                </a:lnTo>
                <a:lnTo>
                  <a:pt x="984" y="1475"/>
                </a:lnTo>
                <a:lnTo>
                  <a:pt x="987" y="1475"/>
                </a:lnTo>
                <a:lnTo>
                  <a:pt x="1021" y="1415"/>
                </a:lnTo>
                <a:lnTo>
                  <a:pt x="1020" y="1413"/>
                </a:lnTo>
                <a:lnTo>
                  <a:pt x="1017" y="1407"/>
                </a:lnTo>
                <a:lnTo>
                  <a:pt x="1011" y="1398"/>
                </a:lnTo>
                <a:lnTo>
                  <a:pt x="1004" y="1387"/>
                </a:lnTo>
                <a:lnTo>
                  <a:pt x="997" y="1376"/>
                </a:lnTo>
                <a:lnTo>
                  <a:pt x="988" y="1364"/>
                </a:lnTo>
                <a:lnTo>
                  <a:pt x="981" y="1354"/>
                </a:lnTo>
                <a:lnTo>
                  <a:pt x="975" y="1346"/>
                </a:lnTo>
                <a:lnTo>
                  <a:pt x="971" y="1340"/>
                </a:lnTo>
                <a:lnTo>
                  <a:pt x="969" y="1338"/>
                </a:lnTo>
                <a:lnTo>
                  <a:pt x="975" y="1297"/>
                </a:lnTo>
                <a:lnTo>
                  <a:pt x="977" y="1294"/>
                </a:lnTo>
                <a:lnTo>
                  <a:pt x="982" y="1291"/>
                </a:lnTo>
                <a:lnTo>
                  <a:pt x="991" y="1286"/>
                </a:lnTo>
                <a:lnTo>
                  <a:pt x="1001" y="1278"/>
                </a:lnTo>
                <a:lnTo>
                  <a:pt x="1012" y="1270"/>
                </a:lnTo>
                <a:lnTo>
                  <a:pt x="1023" y="1262"/>
                </a:lnTo>
                <a:lnTo>
                  <a:pt x="1032" y="1254"/>
                </a:lnTo>
                <a:lnTo>
                  <a:pt x="1040" y="1249"/>
                </a:lnTo>
                <a:lnTo>
                  <a:pt x="1045" y="1243"/>
                </a:lnTo>
                <a:lnTo>
                  <a:pt x="1048" y="1241"/>
                </a:lnTo>
                <a:lnTo>
                  <a:pt x="1031" y="1173"/>
                </a:lnTo>
                <a:lnTo>
                  <a:pt x="1027" y="1172"/>
                </a:lnTo>
                <a:lnTo>
                  <a:pt x="1019" y="1170"/>
                </a:lnTo>
                <a:lnTo>
                  <a:pt x="1006" y="1167"/>
                </a:lnTo>
                <a:lnTo>
                  <a:pt x="992" y="1165"/>
                </a:lnTo>
                <a:lnTo>
                  <a:pt x="978" y="1162"/>
                </a:lnTo>
                <a:lnTo>
                  <a:pt x="964" y="1160"/>
                </a:lnTo>
                <a:lnTo>
                  <a:pt x="952" y="1158"/>
                </a:lnTo>
                <a:lnTo>
                  <a:pt x="943" y="1157"/>
                </a:lnTo>
                <a:lnTo>
                  <a:pt x="941" y="1157"/>
                </a:lnTo>
                <a:lnTo>
                  <a:pt x="917" y="1122"/>
                </a:lnTo>
                <a:lnTo>
                  <a:pt x="917" y="1119"/>
                </a:lnTo>
                <a:lnTo>
                  <a:pt x="920" y="1111"/>
                </a:lnTo>
                <a:lnTo>
                  <a:pt x="922" y="1099"/>
                </a:lnTo>
                <a:lnTo>
                  <a:pt x="924" y="1085"/>
                </a:lnTo>
                <a:lnTo>
                  <a:pt x="926" y="1069"/>
                </a:lnTo>
                <a:lnTo>
                  <a:pt x="928" y="1055"/>
                </a:lnTo>
                <a:lnTo>
                  <a:pt x="930" y="1042"/>
                </a:lnTo>
                <a:lnTo>
                  <a:pt x="930" y="1034"/>
                </a:lnTo>
                <a:lnTo>
                  <a:pt x="930" y="1029"/>
                </a:lnTo>
                <a:lnTo>
                  <a:pt x="873" y="994"/>
                </a:lnTo>
                <a:lnTo>
                  <a:pt x="870" y="995"/>
                </a:lnTo>
                <a:lnTo>
                  <a:pt x="863" y="998"/>
                </a:lnTo>
                <a:lnTo>
                  <a:pt x="856" y="1004"/>
                </a:lnTo>
                <a:lnTo>
                  <a:pt x="845" y="1011"/>
                </a:lnTo>
                <a:lnTo>
                  <a:pt x="834" y="1019"/>
                </a:lnTo>
                <a:lnTo>
                  <a:pt x="824" y="1027"/>
                </a:lnTo>
                <a:lnTo>
                  <a:pt x="814" y="1035"/>
                </a:lnTo>
                <a:lnTo>
                  <a:pt x="806" y="1041"/>
                </a:lnTo>
                <a:lnTo>
                  <a:pt x="800" y="1046"/>
                </a:lnTo>
                <a:lnTo>
                  <a:pt x="798" y="1047"/>
                </a:lnTo>
                <a:lnTo>
                  <a:pt x="759" y="1040"/>
                </a:lnTo>
                <a:lnTo>
                  <a:pt x="758" y="1038"/>
                </a:lnTo>
                <a:lnTo>
                  <a:pt x="754" y="1032"/>
                </a:lnTo>
                <a:lnTo>
                  <a:pt x="748" y="1024"/>
                </a:lnTo>
                <a:lnTo>
                  <a:pt x="742" y="1014"/>
                </a:lnTo>
                <a:lnTo>
                  <a:pt x="733" y="1002"/>
                </a:lnTo>
                <a:lnTo>
                  <a:pt x="725" y="991"/>
                </a:lnTo>
                <a:lnTo>
                  <a:pt x="718" y="980"/>
                </a:lnTo>
                <a:lnTo>
                  <a:pt x="711" y="972"/>
                </a:lnTo>
                <a:lnTo>
                  <a:pt x="707" y="967"/>
                </a:lnTo>
                <a:lnTo>
                  <a:pt x="704" y="965"/>
                </a:lnTo>
                <a:close/>
                <a:moveTo>
                  <a:pt x="1616" y="757"/>
                </a:moveTo>
                <a:lnTo>
                  <a:pt x="1653" y="760"/>
                </a:lnTo>
                <a:lnTo>
                  <a:pt x="1688" y="770"/>
                </a:lnTo>
                <a:lnTo>
                  <a:pt x="1720" y="785"/>
                </a:lnTo>
                <a:lnTo>
                  <a:pt x="1749" y="806"/>
                </a:lnTo>
                <a:lnTo>
                  <a:pt x="1774" y="831"/>
                </a:lnTo>
                <a:lnTo>
                  <a:pt x="1795" y="860"/>
                </a:lnTo>
                <a:lnTo>
                  <a:pt x="1810" y="893"/>
                </a:lnTo>
                <a:lnTo>
                  <a:pt x="1820" y="927"/>
                </a:lnTo>
                <a:lnTo>
                  <a:pt x="1823" y="965"/>
                </a:lnTo>
                <a:lnTo>
                  <a:pt x="1820" y="1002"/>
                </a:lnTo>
                <a:lnTo>
                  <a:pt x="1810" y="1037"/>
                </a:lnTo>
                <a:lnTo>
                  <a:pt x="1795" y="1069"/>
                </a:lnTo>
                <a:lnTo>
                  <a:pt x="1774" y="1098"/>
                </a:lnTo>
                <a:lnTo>
                  <a:pt x="1749" y="1123"/>
                </a:lnTo>
                <a:lnTo>
                  <a:pt x="1720" y="1145"/>
                </a:lnTo>
                <a:lnTo>
                  <a:pt x="1688" y="1159"/>
                </a:lnTo>
                <a:lnTo>
                  <a:pt x="1653" y="1169"/>
                </a:lnTo>
                <a:lnTo>
                  <a:pt x="1616" y="1172"/>
                </a:lnTo>
                <a:lnTo>
                  <a:pt x="1579" y="1169"/>
                </a:lnTo>
                <a:lnTo>
                  <a:pt x="1544" y="1159"/>
                </a:lnTo>
                <a:lnTo>
                  <a:pt x="1512" y="1145"/>
                </a:lnTo>
                <a:lnTo>
                  <a:pt x="1482" y="1123"/>
                </a:lnTo>
                <a:lnTo>
                  <a:pt x="1457" y="1098"/>
                </a:lnTo>
                <a:lnTo>
                  <a:pt x="1437" y="1069"/>
                </a:lnTo>
                <a:lnTo>
                  <a:pt x="1422" y="1037"/>
                </a:lnTo>
                <a:lnTo>
                  <a:pt x="1412" y="1002"/>
                </a:lnTo>
                <a:lnTo>
                  <a:pt x="1409" y="965"/>
                </a:lnTo>
                <a:lnTo>
                  <a:pt x="1412" y="927"/>
                </a:lnTo>
                <a:lnTo>
                  <a:pt x="1422" y="893"/>
                </a:lnTo>
                <a:lnTo>
                  <a:pt x="1437" y="859"/>
                </a:lnTo>
                <a:lnTo>
                  <a:pt x="1457" y="830"/>
                </a:lnTo>
                <a:lnTo>
                  <a:pt x="1482" y="806"/>
                </a:lnTo>
                <a:lnTo>
                  <a:pt x="1511" y="785"/>
                </a:lnTo>
                <a:lnTo>
                  <a:pt x="1543" y="770"/>
                </a:lnTo>
                <a:lnTo>
                  <a:pt x="1579" y="760"/>
                </a:lnTo>
                <a:lnTo>
                  <a:pt x="1616" y="757"/>
                </a:lnTo>
                <a:close/>
                <a:moveTo>
                  <a:pt x="1547" y="315"/>
                </a:moveTo>
                <a:lnTo>
                  <a:pt x="1544" y="319"/>
                </a:lnTo>
                <a:lnTo>
                  <a:pt x="1540" y="327"/>
                </a:lnTo>
                <a:lnTo>
                  <a:pt x="1533" y="340"/>
                </a:lnTo>
                <a:lnTo>
                  <a:pt x="1526" y="356"/>
                </a:lnTo>
                <a:lnTo>
                  <a:pt x="1517" y="374"/>
                </a:lnTo>
                <a:lnTo>
                  <a:pt x="1508" y="394"/>
                </a:lnTo>
                <a:lnTo>
                  <a:pt x="1500" y="415"/>
                </a:lnTo>
                <a:lnTo>
                  <a:pt x="1492" y="435"/>
                </a:lnTo>
                <a:lnTo>
                  <a:pt x="1485" y="454"/>
                </a:lnTo>
                <a:lnTo>
                  <a:pt x="1477" y="470"/>
                </a:lnTo>
                <a:lnTo>
                  <a:pt x="1473" y="482"/>
                </a:lnTo>
                <a:lnTo>
                  <a:pt x="1469" y="491"/>
                </a:lnTo>
                <a:lnTo>
                  <a:pt x="1468" y="494"/>
                </a:lnTo>
                <a:lnTo>
                  <a:pt x="1389" y="526"/>
                </a:lnTo>
                <a:lnTo>
                  <a:pt x="1387" y="525"/>
                </a:lnTo>
                <a:lnTo>
                  <a:pt x="1379" y="522"/>
                </a:lnTo>
                <a:lnTo>
                  <a:pt x="1368" y="517"/>
                </a:lnTo>
                <a:lnTo>
                  <a:pt x="1355" y="511"/>
                </a:lnTo>
                <a:lnTo>
                  <a:pt x="1339" y="504"/>
                </a:lnTo>
                <a:lnTo>
                  <a:pt x="1321" y="495"/>
                </a:lnTo>
                <a:lnTo>
                  <a:pt x="1302" y="487"/>
                </a:lnTo>
                <a:lnTo>
                  <a:pt x="1284" y="480"/>
                </a:lnTo>
                <a:lnTo>
                  <a:pt x="1265" y="472"/>
                </a:lnTo>
                <a:lnTo>
                  <a:pt x="1249" y="465"/>
                </a:lnTo>
                <a:lnTo>
                  <a:pt x="1235" y="460"/>
                </a:lnTo>
                <a:lnTo>
                  <a:pt x="1223" y="455"/>
                </a:lnTo>
                <a:lnTo>
                  <a:pt x="1214" y="453"/>
                </a:lnTo>
                <a:lnTo>
                  <a:pt x="1210" y="453"/>
                </a:lnTo>
                <a:lnTo>
                  <a:pt x="1109" y="554"/>
                </a:lnTo>
                <a:lnTo>
                  <a:pt x="1109" y="558"/>
                </a:lnTo>
                <a:lnTo>
                  <a:pt x="1111" y="566"/>
                </a:lnTo>
                <a:lnTo>
                  <a:pt x="1115" y="578"/>
                </a:lnTo>
                <a:lnTo>
                  <a:pt x="1120" y="593"/>
                </a:lnTo>
                <a:lnTo>
                  <a:pt x="1127" y="611"/>
                </a:lnTo>
                <a:lnTo>
                  <a:pt x="1134" y="628"/>
                </a:lnTo>
                <a:lnTo>
                  <a:pt x="1142" y="648"/>
                </a:lnTo>
                <a:lnTo>
                  <a:pt x="1149" y="667"/>
                </a:lnTo>
                <a:lnTo>
                  <a:pt x="1157" y="685"/>
                </a:lnTo>
                <a:lnTo>
                  <a:pt x="1164" y="702"/>
                </a:lnTo>
                <a:lnTo>
                  <a:pt x="1170" y="716"/>
                </a:lnTo>
                <a:lnTo>
                  <a:pt x="1174" y="727"/>
                </a:lnTo>
                <a:lnTo>
                  <a:pt x="1178" y="734"/>
                </a:lnTo>
                <a:lnTo>
                  <a:pt x="1179" y="736"/>
                </a:lnTo>
                <a:lnTo>
                  <a:pt x="1147" y="816"/>
                </a:lnTo>
                <a:lnTo>
                  <a:pt x="1144" y="817"/>
                </a:lnTo>
                <a:lnTo>
                  <a:pt x="1135" y="819"/>
                </a:lnTo>
                <a:lnTo>
                  <a:pt x="1122" y="825"/>
                </a:lnTo>
                <a:lnTo>
                  <a:pt x="1106" y="830"/>
                </a:lnTo>
                <a:lnTo>
                  <a:pt x="1088" y="837"/>
                </a:lnTo>
                <a:lnTo>
                  <a:pt x="1068" y="845"/>
                </a:lnTo>
                <a:lnTo>
                  <a:pt x="1048" y="854"/>
                </a:lnTo>
                <a:lnTo>
                  <a:pt x="1028" y="861"/>
                </a:lnTo>
                <a:lnTo>
                  <a:pt x="1008" y="869"/>
                </a:lnTo>
                <a:lnTo>
                  <a:pt x="993" y="876"/>
                </a:lnTo>
                <a:lnTo>
                  <a:pt x="980" y="883"/>
                </a:lnTo>
                <a:lnTo>
                  <a:pt x="972" y="887"/>
                </a:lnTo>
                <a:lnTo>
                  <a:pt x="968" y="890"/>
                </a:lnTo>
                <a:lnTo>
                  <a:pt x="968" y="1032"/>
                </a:lnTo>
                <a:lnTo>
                  <a:pt x="972" y="1036"/>
                </a:lnTo>
                <a:lnTo>
                  <a:pt x="978" y="1040"/>
                </a:lnTo>
                <a:lnTo>
                  <a:pt x="990" y="1046"/>
                </a:lnTo>
                <a:lnTo>
                  <a:pt x="1004" y="1052"/>
                </a:lnTo>
                <a:lnTo>
                  <a:pt x="1020" y="1060"/>
                </a:lnTo>
                <a:lnTo>
                  <a:pt x="1039" y="1068"/>
                </a:lnTo>
                <a:lnTo>
                  <a:pt x="1057" y="1076"/>
                </a:lnTo>
                <a:lnTo>
                  <a:pt x="1077" y="1084"/>
                </a:lnTo>
                <a:lnTo>
                  <a:pt x="1094" y="1091"/>
                </a:lnTo>
                <a:lnTo>
                  <a:pt x="1111" y="1098"/>
                </a:lnTo>
                <a:lnTo>
                  <a:pt x="1126" y="1103"/>
                </a:lnTo>
                <a:lnTo>
                  <a:pt x="1136" y="1108"/>
                </a:lnTo>
                <a:lnTo>
                  <a:pt x="1144" y="1111"/>
                </a:lnTo>
                <a:lnTo>
                  <a:pt x="1146" y="1112"/>
                </a:lnTo>
                <a:lnTo>
                  <a:pt x="1179" y="1192"/>
                </a:lnTo>
                <a:lnTo>
                  <a:pt x="1178" y="1195"/>
                </a:lnTo>
                <a:lnTo>
                  <a:pt x="1174" y="1201"/>
                </a:lnTo>
                <a:lnTo>
                  <a:pt x="1170" y="1212"/>
                </a:lnTo>
                <a:lnTo>
                  <a:pt x="1164" y="1226"/>
                </a:lnTo>
                <a:lnTo>
                  <a:pt x="1156" y="1242"/>
                </a:lnTo>
                <a:lnTo>
                  <a:pt x="1148" y="1260"/>
                </a:lnTo>
                <a:lnTo>
                  <a:pt x="1140" y="1279"/>
                </a:lnTo>
                <a:lnTo>
                  <a:pt x="1131" y="1298"/>
                </a:lnTo>
                <a:lnTo>
                  <a:pt x="1123" y="1316"/>
                </a:lnTo>
                <a:lnTo>
                  <a:pt x="1117" y="1332"/>
                </a:lnTo>
                <a:lnTo>
                  <a:pt x="1111" y="1347"/>
                </a:lnTo>
                <a:lnTo>
                  <a:pt x="1107" y="1359"/>
                </a:lnTo>
                <a:lnTo>
                  <a:pt x="1105" y="1367"/>
                </a:lnTo>
                <a:lnTo>
                  <a:pt x="1105" y="1371"/>
                </a:lnTo>
                <a:lnTo>
                  <a:pt x="1205" y="1471"/>
                </a:lnTo>
                <a:lnTo>
                  <a:pt x="1209" y="1471"/>
                </a:lnTo>
                <a:lnTo>
                  <a:pt x="1218" y="1470"/>
                </a:lnTo>
                <a:lnTo>
                  <a:pt x="1230" y="1465"/>
                </a:lnTo>
                <a:lnTo>
                  <a:pt x="1245" y="1461"/>
                </a:lnTo>
                <a:lnTo>
                  <a:pt x="1261" y="1454"/>
                </a:lnTo>
                <a:lnTo>
                  <a:pt x="1280" y="1447"/>
                </a:lnTo>
                <a:lnTo>
                  <a:pt x="1299" y="1439"/>
                </a:lnTo>
                <a:lnTo>
                  <a:pt x="1318" y="1431"/>
                </a:lnTo>
                <a:lnTo>
                  <a:pt x="1336" y="1424"/>
                </a:lnTo>
                <a:lnTo>
                  <a:pt x="1352" y="1417"/>
                </a:lnTo>
                <a:lnTo>
                  <a:pt x="1366" y="1411"/>
                </a:lnTo>
                <a:lnTo>
                  <a:pt x="1377" y="1407"/>
                </a:lnTo>
                <a:lnTo>
                  <a:pt x="1385" y="1403"/>
                </a:lnTo>
                <a:lnTo>
                  <a:pt x="1387" y="1402"/>
                </a:lnTo>
                <a:lnTo>
                  <a:pt x="1466" y="1435"/>
                </a:lnTo>
                <a:lnTo>
                  <a:pt x="1467" y="1438"/>
                </a:lnTo>
                <a:lnTo>
                  <a:pt x="1470" y="1447"/>
                </a:lnTo>
                <a:lnTo>
                  <a:pt x="1476" y="1459"/>
                </a:lnTo>
                <a:lnTo>
                  <a:pt x="1481" y="1475"/>
                </a:lnTo>
                <a:lnTo>
                  <a:pt x="1489" y="1494"/>
                </a:lnTo>
                <a:lnTo>
                  <a:pt x="1496" y="1514"/>
                </a:lnTo>
                <a:lnTo>
                  <a:pt x="1504" y="1534"/>
                </a:lnTo>
                <a:lnTo>
                  <a:pt x="1512" y="1554"/>
                </a:lnTo>
                <a:lnTo>
                  <a:pt x="1520" y="1573"/>
                </a:lnTo>
                <a:lnTo>
                  <a:pt x="1527" y="1589"/>
                </a:lnTo>
                <a:lnTo>
                  <a:pt x="1533" y="1602"/>
                </a:lnTo>
                <a:lnTo>
                  <a:pt x="1538" y="1610"/>
                </a:lnTo>
                <a:lnTo>
                  <a:pt x="1541" y="1613"/>
                </a:lnTo>
                <a:lnTo>
                  <a:pt x="1683" y="1613"/>
                </a:lnTo>
                <a:lnTo>
                  <a:pt x="1686" y="1610"/>
                </a:lnTo>
                <a:lnTo>
                  <a:pt x="1692" y="1602"/>
                </a:lnTo>
                <a:lnTo>
                  <a:pt x="1698" y="1589"/>
                </a:lnTo>
                <a:lnTo>
                  <a:pt x="1706" y="1573"/>
                </a:lnTo>
                <a:lnTo>
                  <a:pt x="1713" y="1554"/>
                </a:lnTo>
                <a:lnTo>
                  <a:pt x="1722" y="1534"/>
                </a:lnTo>
                <a:lnTo>
                  <a:pt x="1731" y="1514"/>
                </a:lnTo>
                <a:lnTo>
                  <a:pt x="1739" y="1494"/>
                </a:lnTo>
                <a:lnTo>
                  <a:pt x="1747" y="1475"/>
                </a:lnTo>
                <a:lnTo>
                  <a:pt x="1753" y="1459"/>
                </a:lnTo>
                <a:lnTo>
                  <a:pt x="1759" y="1447"/>
                </a:lnTo>
                <a:lnTo>
                  <a:pt x="1762" y="1438"/>
                </a:lnTo>
                <a:lnTo>
                  <a:pt x="1763" y="1435"/>
                </a:lnTo>
                <a:lnTo>
                  <a:pt x="1842" y="1402"/>
                </a:lnTo>
                <a:lnTo>
                  <a:pt x="1845" y="1403"/>
                </a:lnTo>
                <a:lnTo>
                  <a:pt x="1852" y="1407"/>
                </a:lnTo>
                <a:lnTo>
                  <a:pt x="1862" y="1411"/>
                </a:lnTo>
                <a:lnTo>
                  <a:pt x="1876" y="1418"/>
                </a:lnTo>
                <a:lnTo>
                  <a:pt x="1892" y="1425"/>
                </a:lnTo>
                <a:lnTo>
                  <a:pt x="1910" y="1433"/>
                </a:lnTo>
                <a:lnTo>
                  <a:pt x="1929" y="1441"/>
                </a:lnTo>
                <a:lnTo>
                  <a:pt x="1948" y="1450"/>
                </a:lnTo>
                <a:lnTo>
                  <a:pt x="1965" y="1458"/>
                </a:lnTo>
                <a:lnTo>
                  <a:pt x="1982" y="1464"/>
                </a:lnTo>
                <a:lnTo>
                  <a:pt x="1996" y="1470"/>
                </a:lnTo>
                <a:lnTo>
                  <a:pt x="2008" y="1473"/>
                </a:lnTo>
                <a:lnTo>
                  <a:pt x="2017" y="1475"/>
                </a:lnTo>
                <a:lnTo>
                  <a:pt x="2020" y="1475"/>
                </a:lnTo>
                <a:lnTo>
                  <a:pt x="2122" y="1374"/>
                </a:lnTo>
                <a:lnTo>
                  <a:pt x="2122" y="1371"/>
                </a:lnTo>
                <a:lnTo>
                  <a:pt x="2120" y="1362"/>
                </a:lnTo>
                <a:lnTo>
                  <a:pt x="2116" y="1351"/>
                </a:lnTo>
                <a:lnTo>
                  <a:pt x="2110" y="1336"/>
                </a:lnTo>
                <a:lnTo>
                  <a:pt x="2104" y="1319"/>
                </a:lnTo>
                <a:lnTo>
                  <a:pt x="2097" y="1300"/>
                </a:lnTo>
                <a:lnTo>
                  <a:pt x="2089" y="1281"/>
                </a:lnTo>
                <a:lnTo>
                  <a:pt x="2081" y="1262"/>
                </a:lnTo>
                <a:lnTo>
                  <a:pt x="2073" y="1245"/>
                </a:lnTo>
                <a:lnTo>
                  <a:pt x="2067" y="1228"/>
                </a:lnTo>
                <a:lnTo>
                  <a:pt x="2060" y="1213"/>
                </a:lnTo>
                <a:lnTo>
                  <a:pt x="2056" y="1202"/>
                </a:lnTo>
                <a:lnTo>
                  <a:pt x="2053" y="1195"/>
                </a:lnTo>
                <a:lnTo>
                  <a:pt x="2052" y="1192"/>
                </a:lnTo>
                <a:lnTo>
                  <a:pt x="2084" y="1113"/>
                </a:lnTo>
                <a:lnTo>
                  <a:pt x="2087" y="1112"/>
                </a:lnTo>
                <a:lnTo>
                  <a:pt x="2096" y="1109"/>
                </a:lnTo>
                <a:lnTo>
                  <a:pt x="2108" y="1105"/>
                </a:lnTo>
                <a:lnTo>
                  <a:pt x="2124" y="1099"/>
                </a:lnTo>
                <a:lnTo>
                  <a:pt x="2143" y="1091"/>
                </a:lnTo>
                <a:lnTo>
                  <a:pt x="2163" y="1084"/>
                </a:lnTo>
                <a:lnTo>
                  <a:pt x="2184" y="1076"/>
                </a:lnTo>
                <a:lnTo>
                  <a:pt x="2203" y="1068"/>
                </a:lnTo>
                <a:lnTo>
                  <a:pt x="2222" y="1060"/>
                </a:lnTo>
                <a:lnTo>
                  <a:pt x="2238" y="1052"/>
                </a:lnTo>
                <a:lnTo>
                  <a:pt x="2251" y="1047"/>
                </a:lnTo>
                <a:lnTo>
                  <a:pt x="2260" y="1042"/>
                </a:lnTo>
                <a:lnTo>
                  <a:pt x="2263" y="1039"/>
                </a:lnTo>
                <a:lnTo>
                  <a:pt x="2263" y="1039"/>
                </a:lnTo>
                <a:lnTo>
                  <a:pt x="2263" y="896"/>
                </a:lnTo>
                <a:lnTo>
                  <a:pt x="2261" y="894"/>
                </a:lnTo>
                <a:lnTo>
                  <a:pt x="2253" y="889"/>
                </a:lnTo>
                <a:lnTo>
                  <a:pt x="2242" y="883"/>
                </a:lnTo>
                <a:lnTo>
                  <a:pt x="2228" y="876"/>
                </a:lnTo>
                <a:lnTo>
                  <a:pt x="2211" y="868"/>
                </a:lnTo>
                <a:lnTo>
                  <a:pt x="2194" y="860"/>
                </a:lnTo>
                <a:lnTo>
                  <a:pt x="2174" y="853"/>
                </a:lnTo>
                <a:lnTo>
                  <a:pt x="2156" y="845"/>
                </a:lnTo>
                <a:lnTo>
                  <a:pt x="2137" y="837"/>
                </a:lnTo>
                <a:lnTo>
                  <a:pt x="2121" y="830"/>
                </a:lnTo>
                <a:lnTo>
                  <a:pt x="2107" y="825"/>
                </a:lnTo>
                <a:lnTo>
                  <a:pt x="2095" y="820"/>
                </a:lnTo>
                <a:lnTo>
                  <a:pt x="2089" y="818"/>
                </a:lnTo>
                <a:lnTo>
                  <a:pt x="2085" y="817"/>
                </a:lnTo>
                <a:lnTo>
                  <a:pt x="2054" y="737"/>
                </a:lnTo>
                <a:lnTo>
                  <a:pt x="2055" y="735"/>
                </a:lnTo>
                <a:lnTo>
                  <a:pt x="2058" y="727"/>
                </a:lnTo>
                <a:lnTo>
                  <a:pt x="2062" y="717"/>
                </a:lnTo>
                <a:lnTo>
                  <a:pt x="2069" y="703"/>
                </a:lnTo>
                <a:lnTo>
                  <a:pt x="2077" y="687"/>
                </a:lnTo>
                <a:lnTo>
                  <a:pt x="2084" y="669"/>
                </a:lnTo>
                <a:lnTo>
                  <a:pt x="2093" y="650"/>
                </a:lnTo>
                <a:lnTo>
                  <a:pt x="2100" y="632"/>
                </a:lnTo>
                <a:lnTo>
                  <a:pt x="2108" y="614"/>
                </a:lnTo>
                <a:lnTo>
                  <a:pt x="2116" y="597"/>
                </a:lnTo>
                <a:lnTo>
                  <a:pt x="2121" y="583"/>
                </a:lnTo>
                <a:lnTo>
                  <a:pt x="2124" y="571"/>
                </a:lnTo>
                <a:lnTo>
                  <a:pt x="2126" y="563"/>
                </a:lnTo>
                <a:lnTo>
                  <a:pt x="2126" y="558"/>
                </a:lnTo>
                <a:lnTo>
                  <a:pt x="2026" y="457"/>
                </a:lnTo>
                <a:lnTo>
                  <a:pt x="2021" y="457"/>
                </a:lnTo>
                <a:lnTo>
                  <a:pt x="2014" y="460"/>
                </a:lnTo>
                <a:lnTo>
                  <a:pt x="2002" y="463"/>
                </a:lnTo>
                <a:lnTo>
                  <a:pt x="1987" y="468"/>
                </a:lnTo>
                <a:lnTo>
                  <a:pt x="1969" y="475"/>
                </a:lnTo>
                <a:lnTo>
                  <a:pt x="1951" y="482"/>
                </a:lnTo>
                <a:lnTo>
                  <a:pt x="1932" y="489"/>
                </a:lnTo>
                <a:lnTo>
                  <a:pt x="1913" y="497"/>
                </a:lnTo>
                <a:lnTo>
                  <a:pt x="1895" y="505"/>
                </a:lnTo>
                <a:lnTo>
                  <a:pt x="1879" y="512"/>
                </a:lnTo>
                <a:lnTo>
                  <a:pt x="1865" y="517"/>
                </a:lnTo>
                <a:lnTo>
                  <a:pt x="1853" y="523"/>
                </a:lnTo>
                <a:lnTo>
                  <a:pt x="1847" y="525"/>
                </a:lnTo>
                <a:lnTo>
                  <a:pt x="1843" y="526"/>
                </a:lnTo>
                <a:lnTo>
                  <a:pt x="1765" y="494"/>
                </a:lnTo>
                <a:lnTo>
                  <a:pt x="1764" y="492"/>
                </a:lnTo>
                <a:lnTo>
                  <a:pt x="1761" y="483"/>
                </a:lnTo>
                <a:lnTo>
                  <a:pt x="1756" y="471"/>
                </a:lnTo>
                <a:lnTo>
                  <a:pt x="1750" y="454"/>
                </a:lnTo>
                <a:lnTo>
                  <a:pt x="1743" y="435"/>
                </a:lnTo>
                <a:lnTo>
                  <a:pt x="1735" y="415"/>
                </a:lnTo>
                <a:lnTo>
                  <a:pt x="1727" y="395"/>
                </a:lnTo>
                <a:lnTo>
                  <a:pt x="1719" y="374"/>
                </a:lnTo>
                <a:lnTo>
                  <a:pt x="1711" y="356"/>
                </a:lnTo>
                <a:lnTo>
                  <a:pt x="1705" y="340"/>
                </a:lnTo>
                <a:lnTo>
                  <a:pt x="1698" y="327"/>
                </a:lnTo>
                <a:lnTo>
                  <a:pt x="1694" y="319"/>
                </a:lnTo>
                <a:lnTo>
                  <a:pt x="1691" y="315"/>
                </a:lnTo>
                <a:lnTo>
                  <a:pt x="1547" y="315"/>
                </a:lnTo>
                <a:close/>
                <a:moveTo>
                  <a:pt x="1491" y="0"/>
                </a:moveTo>
                <a:lnTo>
                  <a:pt x="1542" y="1"/>
                </a:lnTo>
                <a:lnTo>
                  <a:pt x="1595" y="3"/>
                </a:lnTo>
                <a:lnTo>
                  <a:pt x="1646" y="7"/>
                </a:lnTo>
                <a:lnTo>
                  <a:pt x="1698" y="11"/>
                </a:lnTo>
                <a:lnTo>
                  <a:pt x="1750" y="19"/>
                </a:lnTo>
                <a:lnTo>
                  <a:pt x="1802" y="27"/>
                </a:lnTo>
                <a:lnTo>
                  <a:pt x="1853" y="38"/>
                </a:lnTo>
                <a:lnTo>
                  <a:pt x="1903" y="50"/>
                </a:lnTo>
                <a:lnTo>
                  <a:pt x="1954" y="63"/>
                </a:lnTo>
                <a:lnTo>
                  <a:pt x="2004" y="76"/>
                </a:lnTo>
                <a:lnTo>
                  <a:pt x="2054" y="93"/>
                </a:lnTo>
                <a:lnTo>
                  <a:pt x="2096" y="109"/>
                </a:lnTo>
                <a:lnTo>
                  <a:pt x="2137" y="126"/>
                </a:lnTo>
                <a:lnTo>
                  <a:pt x="2180" y="143"/>
                </a:lnTo>
                <a:lnTo>
                  <a:pt x="2220" y="161"/>
                </a:lnTo>
                <a:lnTo>
                  <a:pt x="2259" y="181"/>
                </a:lnTo>
                <a:lnTo>
                  <a:pt x="2297" y="202"/>
                </a:lnTo>
                <a:lnTo>
                  <a:pt x="2334" y="223"/>
                </a:lnTo>
                <a:lnTo>
                  <a:pt x="2370" y="246"/>
                </a:lnTo>
                <a:lnTo>
                  <a:pt x="2405" y="272"/>
                </a:lnTo>
                <a:lnTo>
                  <a:pt x="2441" y="297"/>
                </a:lnTo>
                <a:lnTo>
                  <a:pt x="2370" y="324"/>
                </a:lnTo>
                <a:lnTo>
                  <a:pt x="2403" y="354"/>
                </a:lnTo>
                <a:lnTo>
                  <a:pt x="2434" y="384"/>
                </a:lnTo>
                <a:lnTo>
                  <a:pt x="2465" y="415"/>
                </a:lnTo>
                <a:lnTo>
                  <a:pt x="2494" y="451"/>
                </a:lnTo>
                <a:lnTo>
                  <a:pt x="2522" y="486"/>
                </a:lnTo>
                <a:lnTo>
                  <a:pt x="2553" y="528"/>
                </a:lnTo>
                <a:lnTo>
                  <a:pt x="2583" y="573"/>
                </a:lnTo>
                <a:lnTo>
                  <a:pt x="2613" y="617"/>
                </a:lnTo>
                <a:lnTo>
                  <a:pt x="2640" y="665"/>
                </a:lnTo>
                <a:lnTo>
                  <a:pt x="2563" y="714"/>
                </a:lnTo>
                <a:lnTo>
                  <a:pt x="2614" y="817"/>
                </a:lnTo>
                <a:lnTo>
                  <a:pt x="2637" y="867"/>
                </a:lnTo>
                <a:lnTo>
                  <a:pt x="2658" y="920"/>
                </a:lnTo>
                <a:lnTo>
                  <a:pt x="2679" y="976"/>
                </a:lnTo>
                <a:lnTo>
                  <a:pt x="2697" y="1030"/>
                </a:lnTo>
                <a:lnTo>
                  <a:pt x="2715" y="1086"/>
                </a:lnTo>
                <a:lnTo>
                  <a:pt x="2733" y="1139"/>
                </a:lnTo>
                <a:lnTo>
                  <a:pt x="2747" y="1197"/>
                </a:lnTo>
                <a:lnTo>
                  <a:pt x="2761" y="1251"/>
                </a:lnTo>
                <a:lnTo>
                  <a:pt x="2772" y="1307"/>
                </a:lnTo>
                <a:lnTo>
                  <a:pt x="2768" y="1334"/>
                </a:lnTo>
                <a:lnTo>
                  <a:pt x="2755" y="1363"/>
                </a:lnTo>
                <a:lnTo>
                  <a:pt x="2742" y="1391"/>
                </a:lnTo>
                <a:lnTo>
                  <a:pt x="2739" y="1421"/>
                </a:lnTo>
                <a:lnTo>
                  <a:pt x="2754" y="1484"/>
                </a:lnTo>
                <a:lnTo>
                  <a:pt x="2773" y="1548"/>
                </a:lnTo>
                <a:lnTo>
                  <a:pt x="2794" y="1608"/>
                </a:lnTo>
                <a:lnTo>
                  <a:pt x="2818" y="1671"/>
                </a:lnTo>
                <a:lnTo>
                  <a:pt x="2842" y="1734"/>
                </a:lnTo>
                <a:lnTo>
                  <a:pt x="2868" y="1797"/>
                </a:lnTo>
                <a:lnTo>
                  <a:pt x="2889" y="1866"/>
                </a:lnTo>
                <a:lnTo>
                  <a:pt x="2909" y="1936"/>
                </a:lnTo>
                <a:lnTo>
                  <a:pt x="2912" y="1954"/>
                </a:lnTo>
                <a:lnTo>
                  <a:pt x="2906" y="1971"/>
                </a:lnTo>
                <a:lnTo>
                  <a:pt x="2899" y="1986"/>
                </a:lnTo>
                <a:lnTo>
                  <a:pt x="2884" y="2001"/>
                </a:lnTo>
                <a:lnTo>
                  <a:pt x="2866" y="2014"/>
                </a:lnTo>
                <a:lnTo>
                  <a:pt x="2844" y="2027"/>
                </a:lnTo>
                <a:lnTo>
                  <a:pt x="2818" y="2038"/>
                </a:lnTo>
                <a:lnTo>
                  <a:pt x="2790" y="2049"/>
                </a:lnTo>
                <a:lnTo>
                  <a:pt x="2790" y="2101"/>
                </a:lnTo>
                <a:lnTo>
                  <a:pt x="2798" y="2152"/>
                </a:lnTo>
                <a:lnTo>
                  <a:pt x="2809" y="2206"/>
                </a:lnTo>
                <a:lnTo>
                  <a:pt x="2827" y="2267"/>
                </a:lnTo>
                <a:lnTo>
                  <a:pt x="2831" y="2284"/>
                </a:lnTo>
                <a:lnTo>
                  <a:pt x="2827" y="2299"/>
                </a:lnTo>
                <a:lnTo>
                  <a:pt x="2820" y="2317"/>
                </a:lnTo>
                <a:lnTo>
                  <a:pt x="2809" y="2333"/>
                </a:lnTo>
                <a:lnTo>
                  <a:pt x="2796" y="2346"/>
                </a:lnTo>
                <a:lnTo>
                  <a:pt x="2777" y="2359"/>
                </a:lnTo>
                <a:lnTo>
                  <a:pt x="2759" y="2371"/>
                </a:lnTo>
                <a:lnTo>
                  <a:pt x="2739" y="2381"/>
                </a:lnTo>
                <a:lnTo>
                  <a:pt x="2756" y="2394"/>
                </a:lnTo>
                <a:lnTo>
                  <a:pt x="2773" y="2406"/>
                </a:lnTo>
                <a:lnTo>
                  <a:pt x="2786" y="2420"/>
                </a:lnTo>
                <a:lnTo>
                  <a:pt x="2798" y="2437"/>
                </a:lnTo>
                <a:lnTo>
                  <a:pt x="2806" y="2454"/>
                </a:lnTo>
                <a:lnTo>
                  <a:pt x="2811" y="2471"/>
                </a:lnTo>
                <a:lnTo>
                  <a:pt x="2814" y="2488"/>
                </a:lnTo>
                <a:lnTo>
                  <a:pt x="2816" y="2507"/>
                </a:lnTo>
                <a:lnTo>
                  <a:pt x="2814" y="2524"/>
                </a:lnTo>
                <a:lnTo>
                  <a:pt x="2807" y="2539"/>
                </a:lnTo>
                <a:lnTo>
                  <a:pt x="2799" y="2554"/>
                </a:lnTo>
                <a:lnTo>
                  <a:pt x="2789" y="2568"/>
                </a:lnTo>
                <a:lnTo>
                  <a:pt x="2778" y="2581"/>
                </a:lnTo>
                <a:lnTo>
                  <a:pt x="2771" y="2598"/>
                </a:lnTo>
                <a:lnTo>
                  <a:pt x="2763" y="2612"/>
                </a:lnTo>
                <a:lnTo>
                  <a:pt x="2756" y="2630"/>
                </a:lnTo>
                <a:lnTo>
                  <a:pt x="2756" y="2670"/>
                </a:lnTo>
                <a:lnTo>
                  <a:pt x="2765" y="2710"/>
                </a:lnTo>
                <a:lnTo>
                  <a:pt x="2768" y="2750"/>
                </a:lnTo>
                <a:lnTo>
                  <a:pt x="2761" y="2789"/>
                </a:lnTo>
                <a:lnTo>
                  <a:pt x="2748" y="2806"/>
                </a:lnTo>
                <a:lnTo>
                  <a:pt x="2734" y="2823"/>
                </a:lnTo>
                <a:lnTo>
                  <a:pt x="2717" y="2839"/>
                </a:lnTo>
                <a:lnTo>
                  <a:pt x="2697" y="2852"/>
                </a:lnTo>
                <a:lnTo>
                  <a:pt x="2676" y="2862"/>
                </a:lnTo>
                <a:lnTo>
                  <a:pt x="2656" y="2871"/>
                </a:lnTo>
                <a:lnTo>
                  <a:pt x="2634" y="2877"/>
                </a:lnTo>
                <a:lnTo>
                  <a:pt x="2613" y="2878"/>
                </a:lnTo>
                <a:lnTo>
                  <a:pt x="2579" y="2877"/>
                </a:lnTo>
                <a:lnTo>
                  <a:pt x="2546" y="2874"/>
                </a:lnTo>
                <a:lnTo>
                  <a:pt x="2515" y="2871"/>
                </a:lnTo>
                <a:lnTo>
                  <a:pt x="2586" y="2870"/>
                </a:lnTo>
                <a:lnTo>
                  <a:pt x="2558" y="2867"/>
                </a:lnTo>
                <a:lnTo>
                  <a:pt x="2528" y="2862"/>
                </a:lnTo>
                <a:lnTo>
                  <a:pt x="2502" y="2861"/>
                </a:lnTo>
                <a:lnTo>
                  <a:pt x="2475" y="2857"/>
                </a:lnTo>
                <a:lnTo>
                  <a:pt x="2446" y="2856"/>
                </a:lnTo>
                <a:lnTo>
                  <a:pt x="2418" y="2852"/>
                </a:lnTo>
                <a:lnTo>
                  <a:pt x="2412" y="2852"/>
                </a:lnTo>
                <a:lnTo>
                  <a:pt x="2382" y="2854"/>
                </a:lnTo>
                <a:lnTo>
                  <a:pt x="2352" y="2857"/>
                </a:lnTo>
                <a:lnTo>
                  <a:pt x="2329" y="2861"/>
                </a:lnTo>
                <a:lnTo>
                  <a:pt x="2306" y="2869"/>
                </a:lnTo>
                <a:lnTo>
                  <a:pt x="2288" y="2876"/>
                </a:lnTo>
                <a:lnTo>
                  <a:pt x="2270" y="2886"/>
                </a:lnTo>
                <a:lnTo>
                  <a:pt x="2258" y="2899"/>
                </a:lnTo>
                <a:lnTo>
                  <a:pt x="2248" y="2916"/>
                </a:lnTo>
                <a:lnTo>
                  <a:pt x="2238" y="2934"/>
                </a:lnTo>
                <a:lnTo>
                  <a:pt x="2234" y="2959"/>
                </a:lnTo>
                <a:lnTo>
                  <a:pt x="2224" y="3058"/>
                </a:lnTo>
                <a:lnTo>
                  <a:pt x="2218" y="3253"/>
                </a:lnTo>
                <a:lnTo>
                  <a:pt x="2214" y="3341"/>
                </a:lnTo>
                <a:lnTo>
                  <a:pt x="2214" y="3427"/>
                </a:lnTo>
                <a:lnTo>
                  <a:pt x="2208" y="3456"/>
                </a:lnTo>
                <a:lnTo>
                  <a:pt x="754" y="3456"/>
                </a:lnTo>
                <a:lnTo>
                  <a:pt x="750" y="3182"/>
                </a:lnTo>
                <a:lnTo>
                  <a:pt x="749" y="3094"/>
                </a:lnTo>
                <a:lnTo>
                  <a:pt x="749" y="3091"/>
                </a:lnTo>
                <a:lnTo>
                  <a:pt x="749" y="3079"/>
                </a:lnTo>
                <a:lnTo>
                  <a:pt x="748" y="3059"/>
                </a:lnTo>
                <a:lnTo>
                  <a:pt x="747" y="3033"/>
                </a:lnTo>
                <a:lnTo>
                  <a:pt x="744" y="3000"/>
                </a:lnTo>
                <a:lnTo>
                  <a:pt x="738" y="2961"/>
                </a:lnTo>
                <a:lnTo>
                  <a:pt x="730" y="2917"/>
                </a:lnTo>
                <a:lnTo>
                  <a:pt x="719" y="2868"/>
                </a:lnTo>
                <a:lnTo>
                  <a:pt x="705" y="2813"/>
                </a:lnTo>
                <a:lnTo>
                  <a:pt x="686" y="2755"/>
                </a:lnTo>
                <a:lnTo>
                  <a:pt x="664" y="2693"/>
                </a:lnTo>
                <a:lnTo>
                  <a:pt x="637" y="2628"/>
                </a:lnTo>
                <a:lnTo>
                  <a:pt x="603" y="2560"/>
                </a:lnTo>
                <a:lnTo>
                  <a:pt x="565" y="2489"/>
                </a:lnTo>
                <a:lnTo>
                  <a:pt x="519" y="2418"/>
                </a:lnTo>
                <a:lnTo>
                  <a:pt x="467" y="2344"/>
                </a:lnTo>
                <a:lnTo>
                  <a:pt x="408" y="2269"/>
                </a:lnTo>
                <a:lnTo>
                  <a:pt x="340" y="2195"/>
                </a:lnTo>
                <a:lnTo>
                  <a:pt x="89" y="1776"/>
                </a:lnTo>
                <a:lnTo>
                  <a:pt x="55" y="1679"/>
                </a:lnTo>
                <a:lnTo>
                  <a:pt x="28" y="1579"/>
                </a:lnTo>
                <a:lnTo>
                  <a:pt x="12" y="1475"/>
                </a:lnTo>
                <a:lnTo>
                  <a:pt x="2" y="1372"/>
                </a:lnTo>
                <a:lnTo>
                  <a:pt x="0" y="1268"/>
                </a:lnTo>
                <a:lnTo>
                  <a:pt x="5" y="1163"/>
                </a:lnTo>
                <a:lnTo>
                  <a:pt x="20" y="1058"/>
                </a:lnTo>
                <a:lnTo>
                  <a:pt x="29" y="1008"/>
                </a:lnTo>
                <a:lnTo>
                  <a:pt x="42" y="957"/>
                </a:lnTo>
                <a:lnTo>
                  <a:pt x="57" y="907"/>
                </a:lnTo>
                <a:lnTo>
                  <a:pt x="74" y="858"/>
                </a:lnTo>
                <a:lnTo>
                  <a:pt x="93" y="809"/>
                </a:lnTo>
                <a:lnTo>
                  <a:pt x="114" y="760"/>
                </a:lnTo>
                <a:lnTo>
                  <a:pt x="138" y="714"/>
                </a:lnTo>
                <a:lnTo>
                  <a:pt x="164" y="667"/>
                </a:lnTo>
                <a:lnTo>
                  <a:pt x="191" y="621"/>
                </a:lnTo>
                <a:lnTo>
                  <a:pt x="219" y="576"/>
                </a:lnTo>
                <a:lnTo>
                  <a:pt x="250" y="535"/>
                </a:lnTo>
                <a:lnTo>
                  <a:pt x="283" y="493"/>
                </a:lnTo>
                <a:lnTo>
                  <a:pt x="317" y="453"/>
                </a:lnTo>
                <a:lnTo>
                  <a:pt x="351" y="415"/>
                </a:lnTo>
                <a:lnTo>
                  <a:pt x="388" y="380"/>
                </a:lnTo>
                <a:lnTo>
                  <a:pt x="426" y="345"/>
                </a:lnTo>
                <a:lnTo>
                  <a:pt x="468" y="312"/>
                </a:lnTo>
                <a:lnTo>
                  <a:pt x="512" y="279"/>
                </a:lnTo>
                <a:lnTo>
                  <a:pt x="556" y="249"/>
                </a:lnTo>
                <a:lnTo>
                  <a:pt x="604" y="220"/>
                </a:lnTo>
                <a:lnTo>
                  <a:pt x="652" y="194"/>
                </a:lnTo>
                <a:lnTo>
                  <a:pt x="703" y="171"/>
                </a:lnTo>
                <a:lnTo>
                  <a:pt x="753" y="146"/>
                </a:lnTo>
                <a:lnTo>
                  <a:pt x="804" y="126"/>
                </a:lnTo>
                <a:lnTo>
                  <a:pt x="856" y="108"/>
                </a:lnTo>
                <a:lnTo>
                  <a:pt x="909" y="90"/>
                </a:lnTo>
                <a:lnTo>
                  <a:pt x="962" y="74"/>
                </a:lnTo>
                <a:lnTo>
                  <a:pt x="1015" y="59"/>
                </a:lnTo>
                <a:lnTo>
                  <a:pt x="1069" y="48"/>
                </a:lnTo>
                <a:lnTo>
                  <a:pt x="1123" y="38"/>
                </a:lnTo>
                <a:lnTo>
                  <a:pt x="1177" y="27"/>
                </a:lnTo>
                <a:lnTo>
                  <a:pt x="1230" y="19"/>
                </a:lnTo>
                <a:lnTo>
                  <a:pt x="1281" y="11"/>
                </a:lnTo>
                <a:lnTo>
                  <a:pt x="1334" y="7"/>
                </a:lnTo>
                <a:lnTo>
                  <a:pt x="1385" y="3"/>
                </a:lnTo>
                <a:lnTo>
                  <a:pt x="1437" y="1"/>
                </a:lnTo>
                <a:lnTo>
                  <a:pt x="1491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50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64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59653" y="927100"/>
            <a:ext cx="4483100" cy="5003800"/>
            <a:chOff x="1333500" y="647700"/>
            <a:chExt cx="4483100" cy="5003800"/>
          </a:xfrm>
        </p:grpSpPr>
        <p:sp>
          <p:nvSpPr>
            <p:cNvPr id="4" name="Rounded Rectangle 3"/>
            <p:cNvSpPr/>
            <p:nvPr/>
          </p:nvSpPr>
          <p:spPr>
            <a:xfrm>
              <a:off x="1333500" y="647700"/>
              <a:ext cx="4483100" cy="5003800"/>
            </a:xfrm>
            <a:prstGeom prst="roundRect">
              <a:avLst>
                <a:gd name="adj" fmla="val 3204"/>
              </a:avLst>
            </a:prstGeom>
            <a:solidFill>
              <a:schemeClr val="bg2"/>
            </a:solidFill>
            <a:ln>
              <a:noFill/>
            </a:ln>
            <a:effectLst>
              <a:outerShdw blurRad="241300" dist="127000" dir="4800000" algn="t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333500" y="2844798"/>
              <a:ext cx="4483100" cy="110392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innerShdw blurRad="292100">
                <a:schemeClr val="tx1">
                  <a:lumMod val="85000"/>
                  <a:lumOff val="15000"/>
                </a:schemeClr>
              </a:inn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   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1333500" y="5292727"/>
              <a:ext cx="4483100" cy="14892"/>
            </a:xfrm>
            <a:prstGeom prst="line">
              <a:avLst/>
            </a:prstGeom>
            <a:ln>
              <a:solidFill>
                <a:schemeClr val="accent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1752600" y="4191000"/>
              <a:ext cx="36449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This is a sample text. 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1838108" y="3060476"/>
              <a:ext cx="3262289" cy="707886"/>
              <a:chOff x="1689099" y="3060476"/>
              <a:chExt cx="3262289" cy="70788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1689099" y="3060476"/>
                <a:ext cx="774701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4000" kern="0" spc="-300" dirty="0">
                    <a:solidFill>
                      <a:schemeClr val="bg2"/>
                    </a:solidFill>
                    <a:latin typeface="Arial" panose="020B0604020202020204" pitchFamily="34" charset="0"/>
                    <a:cs typeface="Arial" pitchFamily="34" charset="0"/>
                  </a:rPr>
                  <a:t>03</a:t>
                </a:r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>
                <a:off x="2476500" y="3104371"/>
                <a:ext cx="0" cy="584775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ectangle 27"/>
              <p:cNvSpPr/>
              <p:nvPr/>
            </p:nvSpPr>
            <p:spPr>
              <a:xfrm>
                <a:off x="2541754" y="3091254"/>
                <a:ext cx="240963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spc="-15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5296500" y="1715530"/>
              <a:ext cx="365760" cy="365760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1">
                  <a:lumMod val="75000"/>
                </a:schemeClr>
              </a:solidFill>
            </a:ln>
            <a:effectLst>
              <a:innerShdw blurRad="63500" dist="63500" dir="10800000">
                <a:schemeClr val="tx1"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5296500" y="4712227"/>
              <a:ext cx="365760" cy="365760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1">
                  <a:lumMod val="75000"/>
                </a:schemeClr>
              </a:solidFill>
            </a:ln>
            <a:effectLst>
              <a:innerShdw blurRad="63500" dist="63500" dir="10800000">
                <a:schemeClr val="tx1"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149247" y="927100"/>
            <a:ext cx="4483100" cy="5003800"/>
            <a:chOff x="6121400" y="647700"/>
            <a:chExt cx="4483100" cy="5003800"/>
          </a:xfrm>
        </p:grpSpPr>
        <p:sp>
          <p:nvSpPr>
            <p:cNvPr id="32" name="Rounded Rectangle 31"/>
            <p:cNvSpPr/>
            <p:nvPr/>
          </p:nvSpPr>
          <p:spPr>
            <a:xfrm>
              <a:off x="6121400" y="647700"/>
              <a:ext cx="4483100" cy="5003800"/>
            </a:xfrm>
            <a:prstGeom prst="roundRect">
              <a:avLst>
                <a:gd name="adj" fmla="val 3204"/>
              </a:avLst>
            </a:prstGeom>
            <a:solidFill>
              <a:schemeClr val="bg2"/>
            </a:solidFill>
            <a:ln>
              <a:noFill/>
            </a:ln>
            <a:effectLst>
              <a:outerShdw blurRad="241300" dist="127000" dir="4800000" algn="t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121400" y="2844798"/>
              <a:ext cx="4483100" cy="110392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innerShdw blurRad="292100">
                <a:schemeClr val="tx1">
                  <a:lumMod val="85000"/>
                  <a:lumOff val="15000"/>
                </a:schemeClr>
              </a:inn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   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540500" y="4191000"/>
              <a:ext cx="36449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This is a sample text. 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6626008" y="3060476"/>
              <a:ext cx="3262289" cy="707886"/>
              <a:chOff x="1689099" y="3060476"/>
              <a:chExt cx="3262289" cy="707886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1689099" y="3060476"/>
                <a:ext cx="774701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4000" kern="0" spc="-300" dirty="0">
                    <a:solidFill>
                      <a:schemeClr val="bg2"/>
                    </a:solidFill>
                    <a:latin typeface="Arial" panose="020B0604020202020204" pitchFamily="34" charset="0"/>
                    <a:cs typeface="Arial" pitchFamily="34" charset="0"/>
                  </a:rPr>
                  <a:t>04</a:t>
                </a:r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2476500" y="3104371"/>
                <a:ext cx="0" cy="584775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/>
              <p:cNvSpPr/>
              <p:nvPr/>
            </p:nvSpPr>
            <p:spPr>
              <a:xfrm>
                <a:off x="2541754" y="3091254"/>
                <a:ext cx="240963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spc="-15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</p:grpSp>
        <p:sp>
          <p:nvSpPr>
            <p:cNvPr id="65" name="Oval 64"/>
            <p:cNvSpPr/>
            <p:nvPr/>
          </p:nvSpPr>
          <p:spPr>
            <a:xfrm flipH="1">
              <a:off x="6288823" y="1715530"/>
              <a:ext cx="365760" cy="365760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3"/>
              </a:solidFill>
            </a:ln>
            <a:effectLst>
              <a:innerShdw blurRad="63500" dist="63500" dir="10800000">
                <a:schemeClr val="tx1"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 flipH="1">
              <a:off x="6288823" y="4712227"/>
              <a:ext cx="365760" cy="365760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3"/>
              </a:solidFill>
            </a:ln>
            <a:effectLst>
              <a:innerShdw blurRad="63500" dist="63500" dir="10800000">
                <a:schemeClr val="tx1"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/>
            <p:cNvCxnSpPr/>
            <p:nvPr/>
          </p:nvCxnSpPr>
          <p:spPr>
            <a:xfrm flipV="1">
              <a:off x="6121400" y="5292727"/>
              <a:ext cx="4483100" cy="14892"/>
            </a:xfrm>
            <a:prstGeom prst="line">
              <a:avLst/>
            </a:prstGeom>
            <a:ln>
              <a:solidFill>
                <a:schemeClr val="tx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Rounded Rectangle 62"/>
          <p:cNvSpPr/>
          <p:nvPr/>
        </p:nvSpPr>
        <p:spPr>
          <a:xfrm>
            <a:off x="5678877" y="2063320"/>
            <a:ext cx="822960" cy="228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0">
                <a:schemeClr val="bg1"/>
              </a:gs>
              <a:gs pos="16000">
                <a:schemeClr val="bg1">
                  <a:lumMod val="75000"/>
                </a:schemeClr>
              </a:gs>
              <a:gs pos="84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ed Rectangle 71"/>
          <p:cNvSpPr/>
          <p:nvPr/>
        </p:nvSpPr>
        <p:spPr>
          <a:xfrm>
            <a:off x="5678877" y="5071034"/>
            <a:ext cx="822960" cy="228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0">
                <a:schemeClr val="bg1"/>
              </a:gs>
              <a:gs pos="16000">
                <a:schemeClr val="bg1">
                  <a:lumMod val="75000"/>
                </a:schemeClr>
              </a:gs>
              <a:gs pos="84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2819400" y="1308100"/>
            <a:ext cx="1970088" cy="1506538"/>
            <a:chOff x="1776" y="824"/>
            <a:chExt cx="1241" cy="949"/>
          </a:xfrm>
          <a:effectLst/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2397" y="1109"/>
              <a:ext cx="441" cy="234"/>
            </a:xfrm>
            <a:custGeom>
              <a:avLst/>
              <a:gdLst>
                <a:gd name="T0" fmla="*/ 0 w 246"/>
                <a:gd name="T1" fmla="*/ 0 h 130"/>
                <a:gd name="T2" fmla="*/ 5 w 246"/>
                <a:gd name="T3" fmla="*/ 130 h 130"/>
                <a:gd name="T4" fmla="*/ 246 w 246"/>
                <a:gd name="T5" fmla="*/ 46 h 130"/>
                <a:gd name="T6" fmla="*/ 0 w 246"/>
                <a:gd name="T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6" h="130">
                  <a:moveTo>
                    <a:pt x="0" y="0"/>
                  </a:moveTo>
                  <a:cubicBezTo>
                    <a:pt x="5" y="130"/>
                    <a:pt x="5" y="130"/>
                    <a:pt x="5" y="130"/>
                  </a:cubicBezTo>
                  <a:cubicBezTo>
                    <a:pt x="246" y="46"/>
                    <a:pt x="246" y="46"/>
                    <a:pt x="246" y="46"/>
                  </a:cubicBezTo>
                  <a:cubicBezTo>
                    <a:pt x="183" y="18"/>
                    <a:pt x="95" y="0"/>
                    <a:pt x="0" y="0"/>
                  </a:cubicBezTo>
                  <a:close/>
                </a:path>
              </a:pathLst>
            </a:custGeom>
            <a:solidFill>
              <a:srgbClr val="3EA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776" y="1108"/>
              <a:ext cx="630" cy="484"/>
            </a:xfrm>
            <a:custGeom>
              <a:avLst/>
              <a:gdLst>
                <a:gd name="T0" fmla="*/ 0 w 352"/>
                <a:gd name="T1" fmla="*/ 0 h 270"/>
                <a:gd name="T2" fmla="*/ 23 w 352"/>
                <a:gd name="T3" fmla="*/ 18 h 270"/>
                <a:gd name="T4" fmla="*/ 23 w 352"/>
                <a:gd name="T5" fmla="*/ 102 h 270"/>
                <a:gd name="T6" fmla="*/ 347 w 352"/>
                <a:gd name="T7" fmla="*/ 1 h 270"/>
                <a:gd name="T8" fmla="*/ 352 w 352"/>
                <a:gd name="T9" fmla="*/ 131 h 270"/>
                <a:gd name="T10" fmla="*/ 23 w 352"/>
                <a:gd name="T11" fmla="*/ 270 h 270"/>
                <a:gd name="T12" fmla="*/ 23 w 352"/>
                <a:gd name="T13" fmla="*/ 270 h 270"/>
                <a:gd name="T14" fmla="*/ 23 w 352"/>
                <a:gd name="T15" fmla="*/ 270 h 270"/>
                <a:gd name="T16" fmla="*/ 22 w 352"/>
                <a:gd name="T17" fmla="*/ 270 h 270"/>
                <a:gd name="T18" fmla="*/ 0 w 352"/>
                <a:gd name="T19" fmla="*/ 215 h 270"/>
                <a:gd name="T20" fmla="*/ 0 w 352"/>
                <a:gd name="T21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2" h="270">
                  <a:moveTo>
                    <a:pt x="0" y="0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73" y="43"/>
                    <a:pt x="199" y="1"/>
                    <a:pt x="347" y="1"/>
                  </a:cubicBezTo>
                  <a:cubicBezTo>
                    <a:pt x="352" y="131"/>
                    <a:pt x="352" y="131"/>
                    <a:pt x="352" y="131"/>
                  </a:cubicBezTo>
                  <a:cubicBezTo>
                    <a:pt x="23" y="270"/>
                    <a:pt x="23" y="270"/>
                    <a:pt x="23" y="270"/>
                  </a:cubicBezTo>
                  <a:cubicBezTo>
                    <a:pt x="23" y="270"/>
                    <a:pt x="23" y="270"/>
                    <a:pt x="23" y="270"/>
                  </a:cubicBezTo>
                  <a:cubicBezTo>
                    <a:pt x="23" y="270"/>
                    <a:pt x="23" y="270"/>
                    <a:pt x="23" y="270"/>
                  </a:cubicBezTo>
                  <a:cubicBezTo>
                    <a:pt x="22" y="270"/>
                    <a:pt x="22" y="270"/>
                    <a:pt x="22" y="270"/>
                  </a:cubicBezTo>
                  <a:cubicBezTo>
                    <a:pt x="8" y="253"/>
                    <a:pt x="0" y="235"/>
                    <a:pt x="0" y="21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2406" y="964"/>
              <a:ext cx="432" cy="379"/>
            </a:xfrm>
            <a:custGeom>
              <a:avLst/>
              <a:gdLst>
                <a:gd name="T0" fmla="*/ 432 w 432"/>
                <a:gd name="T1" fmla="*/ 0 h 379"/>
                <a:gd name="T2" fmla="*/ 0 w 432"/>
                <a:gd name="T3" fmla="*/ 151 h 379"/>
                <a:gd name="T4" fmla="*/ 0 w 432"/>
                <a:gd name="T5" fmla="*/ 379 h 379"/>
                <a:gd name="T6" fmla="*/ 432 w 432"/>
                <a:gd name="T7" fmla="*/ 228 h 379"/>
                <a:gd name="T8" fmla="*/ 432 w 432"/>
                <a:gd name="T9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379">
                  <a:moveTo>
                    <a:pt x="432" y="0"/>
                  </a:moveTo>
                  <a:lnTo>
                    <a:pt x="0" y="151"/>
                  </a:lnTo>
                  <a:lnTo>
                    <a:pt x="0" y="379"/>
                  </a:lnTo>
                  <a:lnTo>
                    <a:pt x="432" y="228"/>
                  </a:lnTo>
                  <a:lnTo>
                    <a:pt x="4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2397" y="882"/>
              <a:ext cx="441" cy="233"/>
            </a:xfrm>
            <a:custGeom>
              <a:avLst/>
              <a:gdLst>
                <a:gd name="T0" fmla="*/ 0 w 246"/>
                <a:gd name="T1" fmla="*/ 0 h 130"/>
                <a:gd name="T2" fmla="*/ 5 w 246"/>
                <a:gd name="T3" fmla="*/ 130 h 130"/>
                <a:gd name="T4" fmla="*/ 246 w 246"/>
                <a:gd name="T5" fmla="*/ 46 h 130"/>
                <a:gd name="T6" fmla="*/ 0 w 246"/>
                <a:gd name="T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6" h="130">
                  <a:moveTo>
                    <a:pt x="0" y="0"/>
                  </a:moveTo>
                  <a:cubicBezTo>
                    <a:pt x="5" y="130"/>
                    <a:pt x="5" y="130"/>
                    <a:pt x="5" y="130"/>
                  </a:cubicBezTo>
                  <a:cubicBezTo>
                    <a:pt x="246" y="46"/>
                    <a:pt x="246" y="46"/>
                    <a:pt x="246" y="46"/>
                  </a:cubicBezTo>
                  <a:cubicBezTo>
                    <a:pt x="183" y="18"/>
                    <a:pt x="95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815" y="1057"/>
              <a:ext cx="591" cy="535"/>
            </a:xfrm>
            <a:custGeom>
              <a:avLst/>
              <a:gdLst>
                <a:gd name="T0" fmla="*/ 0 w 591"/>
                <a:gd name="T1" fmla="*/ 149 h 535"/>
                <a:gd name="T2" fmla="*/ 591 w 591"/>
                <a:gd name="T3" fmla="*/ 0 h 535"/>
                <a:gd name="T4" fmla="*/ 591 w 591"/>
                <a:gd name="T5" fmla="*/ 286 h 535"/>
                <a:gd name="T6" fmla="*/ 0 w 591"/>
                <a:gd name="T7" fmla="*/ 535 h 535"/>
                <a:gd name="T8" fmla="*/ 0 w 591"/>
                <a:gd name="T9" fmla="*/ 149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535">
                  <a:moveTo>
                    <a:pt x="0" y="149"/>
                  </a:moveTo>
                  <a:lnTo>
                    <a:pt x="591" y="0"/>
                  </a:lnTo>
                  <a:lnTo>
                    <a:pt x="591" y="286"/>
                  </a:lnTo>
                  <a:lnTo>
                    <a:pt x="0" y="535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1776" y="824"/>
              <a:ext cx="630" cy="382"/>
            </a:xfrm>
            <a:custGeom>
              <a:avLst/>
              <a:gdLst>
                <a:gd name="T0" fmla="*/ 352 w 352"/>
                <a:gd name="T1" fmla="*/ 130 h 213"/>
                <a:gd name="T2" fmla="*/ 347 w 352"/>
                <a:gd name="T3" fmla="*/ 0 h 213"/>
                <a:gd name="T4" fmla="*/ 0 w 352"/>
                <a:gd name="T5" fmla="*/ 158 h 213"/>
                <a:gd name="T6" fmla="*/ 22 w 352"/>
                <a:gd name="T7" fmla="*/ 213 h 213"/>
                <a:gd name="T8" fmla="*/ 352 w 352"/>
                <a:gd name="T9" fmla="*/ 13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2" h="213">
                  <a:moveTo>
                    <a:pt x="352" y="130"/>
                  </a:moveTo>
                  <a:cubicBezTo>
                    <a:pt x="347" y="0"/>
                    <a:pt x="347" y="0"/>
                    <a:pt x="347" y="0"/>
                  </a:cubicBezTo>
                  <a:cubicBezTo>
                    <a:pt x="155" y="1"/>
                    <a:pt x="0" y="71"/>
                    <a:pt x="0" y="158"/>
                  </a:cubicBezTo>
                  <a:cubicBezTo>
                    <a:pt x="0" y="177"/>
                    <a:pt x="8" y="196"/>
                    <a:pt x="22" y="213"/>
                  </a:cubicBezTo>
                  <a:lnTo>
                    <a:pt x="352" y="1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2406" y="1192"/>
              <a:ext cx="611" cy="547"/>
            </a:xfrm>
            <a:custGeom>
              <a:avLst/>
              <a:gdLst>
                <a:gd name="T0" fmla="*/ 341 w 341"/>
                <a:gd name="T1" fmla="*/ 45 h 305"/>
                <a:gd name="T2" fmla="*/ 341 w 341"/>
                <a:gd name="T3" fmla="*/ 168 h 305"/>
                <a:gd name="T4" fmla="*/ 161 w 341"/>
                <a:gd name="T5" fmla="*/ 305 h 305"/>
                <a:gd name="T6" fmla="*/ 0 w 341"/>
                <a:gd name="T7" fmla="*/ 84 h 305"/>
                <a:gd name="T8" fmla="*/ 241 w 341"/>
                <a:gd name="T9" fmla="*/ 0 h 305"/>
                <a:gd name="T10" fmla="*/ 323 w 341"/>
                <a:gd name="T11" fmla="*/ 60 h 305"/>
                <a:gd name="T12" fmla="*/ 341 w 341"/>
                <a:gd name="T13" fmla="*/ 4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305">
                  <a:moveTo>
                    <a:pt x="341" y="45"/>
                  </a:moveTo>
                  <a:cubicBezTo>
                    <a:pt x="341" y="168"/>
                    <a:pt x="341" y="168"/>
                    <a:pt x="341" y="168"/>
                  </a:cubicBezTo>
                  <a:cubicBezTo>
                    <a:pt x="341" y="227"/>
                    <a:pt x="268" y="279"/>
                    <a:pt x="161" y="305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77" y="17"/>
                    <a:pt x="306" y="37"/>
                    <a:pt x="323" y="60"/>
                  </a:cubicBezTo>
                  <a:lnTo>
                    <a:pt x="341" y="4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2406" y="1081"/>
              <a:ext cx="611" cy="445"/>
            </a:xfrm>
            <a:custGeom>
              <a:avLst/>
              <a:gdLst>
                <a:gd name="T0" fmla="*/ 0 w 341"/>
                <a:gd name="T1" fmla="*/ 84 h 248"/>
                <a:gd name="T2" fmla="*/ 161 w 341"/>
                <a:gd name="T3" fmla="*/ 248 h 248"/>
                <a:gd name="T4" fmla="*/ 341 w 341"/>
                <a:gd name="T5" fmla="*/ 111 h 248"/>
                <a:gd name="T6" fmla="*/ 241 w 341"/>
                <a:gd name="T7" fmla="*/ 0 h 248"/>
                <a:gd name="T8" fmla="*/ 0 w 341"/>
                <a:gd name="T9" fmla="*/ 8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248">
                  <a:moveTo>
                    <a:pt x="0" y="84"/>
                  </a:moveTo>
                  <a:cubicBezTo>
                    <a:pt x="161" y="248"/>
                    <a:pt x="161" y="248"/>
                    <a:pt x="161" y="248"/>
                  </a:cubicBezTo>
                  <a:cubicBezTo>
                    <a:pt x="268" y="222"/>
                    <a:pt x="341" y="170"/>
                    <a:pt x="341" y="111"/>
                  </a:cubicBezTo>
                  <a:cubicBezTo>
                    <a:pt x="341" y="68"/>
                    <a:pt x="303" y="29"/>
                    <a:pt x="241" y="0"/>
                  </a:cubicBezTo>
                  <a:lnTo>
                    <a:pt x="0" y="8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2403" y="1226"/>
              <a:ext cx="291" cy="411"/>
            </a:xfrm>
            <a:custGeom>
              <a:avLst/>
              <a:gdLst>
                <a:gd name="T0" fmla="*/ 0 w 291"/>
                <a:gd name="T1" fmla="*/ 0 h 411"/>
                <a:gd name="T2" fmla="*/ 3 w 291"/>
                <a:gd name="T3" fmla="*/ 117 h 411"/>
                <a:gd name="T4" fmla="*/ 291 w 291"/>
                <a:gd name="T5" fmla="*/ 411 h 411"/>
                <a:gd name="T6" fmla="*/ 291 w 291"/>
                <a:gd name="T7" fmla="*/ 300 h 411"/>
                <a:gd name="T8" fmla="*/ 0 w 291"/>
                <a:gd name="T9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411">
                  <a:moveTo>
                    <a:pt x="0" y="0"/>
                  </a:moveTo>
                  <a:lnTo>
                    <a:pt x="3" y="117"/>
                  </a:lnTo>
                  <a:lnTo>
                    <a:pt x="291" y="411"/>
                  </a:lnTo>
                  <a:lnTo>
                    <a:pt x="291" y="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1817" y="1343"/>
              <a:ext cx="877" cy="430"/>
            </a:xfrm>
            <a:custGeom>
              <a:avLst/>
              <a:gdLst>
                <a:gd name="T0" fmla="*/ 490 w 490"/>
                <a:gd name="T1" fmla="*/ 133 h 240"/>
                <a:gd name="T2" fmla="*/ 460 w 490"/>
                <a:gd name="T3" fmla="*/ 133 h 240"/>
                <a:gd name="T4" fmla="*/ 329 w 490"/>
                <a:gd name="T5" fmla="*/ 0 h 240"/>
                <a:gd name="T6" fmla="*/ 116 w 490"/>
                <a:gd name="T7" fmla="*/ 53 h 240"/>
                <a:gd name="T8" fmla="*/ 0 w 490"/>
                <a:gd name="T9" fmla="*/ 53 h 240"/>
                <a:gd name="T10" fmla="*/ 0 w 490"/>
                <a:gd name="T11" fmla="*/ 139 h 240"/>
                <a:gd name="T12" fmla="*/ 325 w 490"/>
                <a:gd name="T13" fmla="*/ 240 h 240"/>
                <a:gd name="T14" fmla="*/ 489 w 490"/>
                <a:gd name="T15" fmla="*/ 221 h 240"/>
                <a:gd name="T16" fmla="*/ 490 w 490"/>
                <a:gd name="T17" fmla="*/ 221 h 240"/>
                <a:gd name="T18" fmla="*/ 490 w 490"/>
                <a:gd name="T19" fmla="*/ 13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0" h="240">
                  <a:moveTo>
                    <a:pt x="490" y="133"/>
                  </a:moveTo>
                  <a:cubicBezTo>
                    <a:pt x="460" y="133"/>
                    <a:pt x="460" y="133"/>
                    <a:pt x="460" y="133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50" y="198"/>
                    <a:pt x="177" y="240"/>
                    <a:pt x="325" y="240"/>
                  </a:cubicBezTo>
                  <a:cubicBezTo>
                    <a:pt x="384" y="240"/>
                    <a:pt x="440" y="233"/>
                    <a:pt x="489" y="221"/>
                  </a:cubicBezTo>
                  <a:cubicBezTo>
                    <a:pt x="490" y="221"/>
                    <a:pt x="490" y="221"/>
                    <a:pt x="490" y="221"/>
                  </a:cubicBezTo>
                  <a:lnTo>
                    <a:pt x="490" y="13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1817" y="1291"/>
              <a:ext cx="877" cy="328"/>
            </a:xfrm>
            <a:custGeom>
              <a:avLst/>
              <a:gdLst>
                <a:gd name="T0" fmla="*/ 329 w 490"/>
                <a:gd name="T1" fmla="*/ 0 h 183"/>
                <a:gd name="T2" fmla="*/ 0 w 490"/>
                <a:gd name="T3" fmla="*/ 82 h 183"/>
                <a:gd name="T4" fmla="*/ 325 w 490"/>
                <a:gd name="T5" fmla="*/ 183 h 183"/>
                <a:gd name="T6" fmla="*/ 490 w 490"/>
                <a:gd name="T7" fmla="*/ 164 h 183"/>
                <a:gd name="T8" fmla="*/ 329 w 490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0" h="183">
                  <a:moveTo>
                    <a:pt x="329" y="0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50" y="141"/>
                    <a:pt x="177" y="183"/>
                    <a:pt x="325" y="183"/>
                  </a:cubicBezTo>
                  <a:cubicBezTo>
                    <a:pt x="385" y="183"/>
                    <a:pt x="441" y="176"/>
                    <a:pt x="490" y="164"/>
                  </a:cubicBezTo>
                  <a:lnTo>
                    <a:pt x="329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8" name="Group 101"/>
          <p:cNvGrpSpPr>
            <a:grpSpLocks noChangeAspect="1"/>
          </p:cNvGrpSpPr>
          <p:nvPr/>
        </p:nvGrpSpPr>
        <p:grpSpPr bwMode="auto">
          <a:xfrm>
            <a:off x="7452167" y="1184942"/>
            <a:ext cx="1877259" cy="1729041"/>
            <a:chOff x="2304" y="745"/>
            <a:chExt cx="3065" cy="2823"/>
          </a:xfrm>
        </p:grpSpPr>
        <p:sp>
          <p:nvSpPr>
            <p:cNvPr id="139" name="Freeform 102"/>
            <p:cNvSpPr>
              <a:spLocks/>
            </p:cNvSpPr>
            <p:nvPr/>
          </p:nvSpPr>
          <p:spPr bwMode="auto">
            <a:xfrm>
              <a:off x="3843" y="1311"/>
              <a:ext cx="265" cy="1182"/>
            </a:xfrm>
            <a:custGeom>
              <a:avLst/>
              <a:gdLst>
                <a:gd name="T0" fmla="*/ 0 w 265"/>
                <a:gd name="T1" fmla="*/ 1060 h 1182"/>
                <a:gd name="T2" fmla="*/ 0 w 265"/>
                <a:gd name="T3" fmla="*/ 415 h 1182"/>
                <a:gd name="T4" fmla="*/ 265 w 265"/>
                <a:gd name="T5" fmla="*/ 0 h 1182"/>
                <a:gd name="T6" fmla="*/ 265 w 265"/>
                <a:gd name="T7" fmla="*/ 1182 h 1182"/>
                <a:gd name="T8" fmla="*/ 0 w 265"/>
                <a:gd name="T9" fmla="*/ 1060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182">
                  <a:moveTo>
                    <a:pt x="0" y="1060"/>
                  </a:moveTo>
                  <a:lnTo>
                    <a:pt x="0" y="415"/>
                  </a:lnTo>
                  <a:lnTo>
                    <a:pt x="265" y="0"/>
                  </a:lnTo>
                  <a:lnTo>
                    <a:pt x="265" y="1182"/>
                  </a:lnTo>
                  <a:lnTo>
                    <a:pt x="0" y="1060"/>
                  </a:lnTo>
                  <a:close/>
                </a:path>
              </a:pathLst>
            </a:custGeom>
            <a:solidFill>
              <a:srgbClr val="FFC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03"/>
            <p:cNvSpPr>
              <a:spLocks/>
            </p:cNvSpPr>
            <p:nvPr/>
          </p:nvSpPr>
          <p:spPr bwMode="auto">
            <a:xfrm>
              <a:off x="3843" y="1311"/>
              <a:ext cx="265" cy="1182"/>
            </a:xfrm>
            <a:custGeom>
              <a:avLst/>
              <a:gdLst>
                <a:gd name="T0" fmla="*/ 0 w 265"/>
                <a:gd name="T1" fmla="*/ 1060 h 1182"/>
                <a:gd name="T2" fmla="*/ 0 w 265"/>
                <a:gd name="T3" fmla="*/ 415 h 1182"/>
                <a:gd name="T4" fmla="*/ 265 w 265"/>
                <a:gd name="T5" fmla="*/ 0 h 1182"/>
                <a:gd name="T6" fmla="*/ 265 w 265"/>
                <a:gd name="T7" fmla="*/ 1182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5" h="1182">
                  <a:moveTo>
                    <a:pt x="0" y="1060"/>
                  </a:moveTo>
                  <a:lnTo>
                    <a:pt x="0" y="415"/>
                  </a:lnTo>
                  <a:lnTo>
                    <a:pt x="265" y="0"/>
                  </a:lnTo>
                  <a:lnTo>
                    <a:pt x="265" y="118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Line 104"/>
            <p:cNvSpPr>
              <a:spLocks noChangeShapeType="1"/>
            </p:cNvSpPr>
            <p:nvPr/>
          </p:nvSpPr>
          <p:spPr bwMode="auto">
            <a:xfrm>
              <a:off x="4509" y="214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Line 105"/>
            <p:cNvSpPr>
              <a:spLocks noChangeShapeType="1"/>
            </p:cNvSpPr>
            <p:nvPr/>
          </p:nvSpPr>
          <p:spPr bwMode="auto">
            <a:xfrm>
              <a:off x="4509" y="214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06"/>
            <p:cNvSpPr>
              <a:spLocks/>
            </p:cNvSpPr>
            <p:nvPr/>
          </p:nvSpPr>
          <p:spPr bwMode="auto">
            <a:xfrm>
              <a:off x="3593" y="945"/>
              <a:ext cx="773" cy="1018"/>
            </a:xfrm>
            <a:custGeom>
              <a:avLst/>
              <a:gdLst>
                <a:gd name="T0" fmla="*/ 108 w 108"/>
                <a:gd name="T1" fmla="*/ 88 h 142"/>
                <a:gd name="T2" fmla="*/ 54 w 108"/>
                <a:gd name="T3" fmla="*/ 142 h 142"/>
                <a:gd name="T4" fmla="*/ 54 w 108"/>
                <a:gd name="T5" fmla="*/ 142 h 142"/>
                <a:gd name="T6" fmla="*/ 0 w 108"/>
                <a:gd name="T7" fmla="*/ 88 h 142"/>
                <a:gd name="T8" fmla="*/ 0 w 108"/>
                <a:gd name="T9" fmla="*/ 54 h 142"/>
                <a:gd name="T10" fmla="*/ 54 w 108"/>
                <a:gd name="T11" fmla="*/ 0 h 142"/>
                <a:gd name="T12" fmla="*/ 54 w 108"/>
                <a:gd name="T13" fmla="*/ 0 h 142"/>
                <a:gd name="T14" fmla="*/ 108 w 108"/>
                <a:gd name="T15" fmla="*/ 54 h 142"/>
                <a:gd name="T16" fmla="*/ 108 w 108"/>
                <a:gd name="T17" fmla="*/ 8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42">
                  <a:moveTo>
                    <a:pt x="108" y="88"/>
                  </a:moveTo>
                  <a:cubicBezTo>
                    <a:pt x="108" y="118"/>
                    <a:pt x="83" y="142"/>
                    <a:pt x="54" y="142"/>
                  </a:cubicBezTo>
                  <a:cubicBezTo>
                    <a:pt x="54" y="142"/>
                    <a:pt x="54" y="142"/>
                    <a:pt x="54" y="142"/>
                  </a:cubicBezTo>
                  <a:cubicBezTo>
                    <a:pt x="24" y="142"/>
                    <a:pt x="0" y="118"/>
                    <a:pt x="0" y="88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24"/>
                    <a:pt x="2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83" y="0"/>
                    <a:pt x="108" y="24"/>
                    <a:pt x="108" y="54"/>
                  </a:cubicBezTo>
                  <a:lnTo>
                    <a:pt x="108" y="88"/>
                  </a:lnTo>
                  <a:close/>
                </a:path>
              </a:pathLst>
            </a:custGeom>
            <a:solidFill>
              <a:srgbClr val="FFC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07"/>
            <p:cNvSpPr>
              <a:spLocks/>
            </p:cNvSpPr>
            <p:nvPr/>
          </p:nvSpPr>
          <p:spPr bwMode="auto">
            <a:xfrm>
              <a:off x="3299" y="1963"/>
              <a:ext cx="1325" cy="1275"/>
            </a:xfrm>
            <a:custGeom>
              <a:avLst/>
              <a:gdLst>
                <a:gd name="T0" fmla="*/ 16 w 185"/>
                <a:gd name="T1" fmla="*/ 178 h 178"/>
                <a:gd name="T2" fmla="*/ 0 w 185"/>
                <a:gd name="T3" fmla="*/ 27 h 178"/>
                <a:gd name="T4" fmla="*/ 76 w 185"/>
                <a:gd name="T5" fmla="*/ 7 h 178"/>
                <a:gd name="T6" fmla="*/ 95 w 185"/>
                <a:gd name="T7" fmla="*/ 35 h 178"/>
                <a:gd name="T8" fmla="*/ 112 w 185"/>
                <a:gd name="T9" fmla="*/ 7 h 178"/>
                <a:gd name="T10" fmla="*/ 185 w 185"/>
                <a:gd name="T11" fmla="*/ 26 h 178"/>
                <a:gd name="T12" fmla="*/ 154 w 185"/>
                <a:gd name="T13" fmla="*/ 178 h 178"/>
                <a:gd name="T14" fmla="*/ 16 w 185"/>
                <a:gd name="T15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178">
                  <a:moveTo>
                    <a:pt x="16" y="178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19" y="7"/>
                    <a:pt x="76" y="7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48" y="0"/>
                    <a:pt x="185" y="26"/>
                    <a:pt x="185" y="26"/>
                  </a:cubicBezTo>
                  <a:cubicBezTo>
                    <a:pt x="154" y="178"/>
                    <a:pt x="154" y="178"/>
                    <a:pt x="154" y="178"/>
                  </a:cubicBezTo>
                  <a:lnTo>
                    <a:pt x="16" y="17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08"/>
            <p:cNvSpPr>
              <a:spLocks/>
            </p:cNvSpPr>
            <p:nvPr/>
          </p:nvSpPr>
          <p:spPr bwMode="auto">
            <a:xfrm>
              <a:off x="3435" y="967"/>
              <a:ext cx="237" cy="594"/>
            </a:xfrm>
            <a:custGeom>
              <a:avLst/>
              <a:gdLst>
                <a:gd name="T0" fmla="*/ 29 w 33"/>
                <a:gd name="T1" fmla="*/ 83 h 83"/>
                <a:gd name="T2" fmla="*/ 6 w 33"/>
                <a:gd name="T3" fmla="*/ 55 h 83"/>
                <a:gd name="T4" fmla="*/ 22 w 33"/>
                <a:gd name="T5" fmla="*/ 3 h 83"/>
                <a:gd name="T6" fmla="*/ 33 w 33"/>
                <a:gd name="T7" fmla="*/ 18 h 83"/>
                <a:gd name="T8" fmla="*/ 29 w 33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83">
                  <a:moveTo>
                    <a:pt x="29" y="83"/>
                  </a:moveTo>
                  <a:cubicBezTo>
                    <a:pt x="29" y="83"/>
                    <a:pt x="11" y="75"/>
                    <a:pt x="6" y="55"/>
                  </a:cubicBezTo>
                  <a:cubicBezTo>
                    <a:pt x="0" y="27"/>
                    <a:pt x="7" y="0"/>
                    <a:pt x="22" y="3"/>
                  </a:cubicBezTo>
                  <a:cubicBezTo>
                    <a:pt x="29" y="15"/>
                    <a:pt x="33" y="18"/>
                    <a:pt x="33" y="18"/>
                  </a:cubicBezTo>
                  <a:cubicBezTo>
                    <a:pt x="33" y="18"/>
                    <a:pt x="27" y="70"/>
                    <a:pt x="29" y="8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09"/>
            <p:cNvSpPr>
              <a:spLocks/>
            </p:cNvSpPr>
            <p:nvPr/>
          </p:nvSpPr>
          <p:spPr bwMode="auto">
            <a:xfrm>
              <a:off x="3543" y="745"/>
              <a:ext cx="895" cy="458"/>
            </a:xfrm>
            <a:custGeom>
              <a:avLst/>
              <a:gdLst>
                <a:gd name="T0" fmla="*/ 19 w 125"/>
                <a:gd name="T1" fmla="*/ 50 h 64"/>
                <a:gd name="T2" fmla="*/ 75 w 125"/>
                <a:gd name="T3" fmla="*/ 64 h 64"/>
                <a:gd name="T4" fmla="*/ 117 w 125"/>
                <a:gd name="T5" fmla="*/ 13 h 64"/>
                <a:gd name="T6" fmla="*/ 71 w 125"/>
                <a:gd name="T7" fmla="*/ 7 h 64"/>
                <a:gd name="T8" fmla="*/ 14 w 125"/>
                <a:gd name="T9" fmla="*/ 11 h 64"/>
                <a:gd name="T10" fmla="*/ 19 w 125"/>
                <a:gd name="T11" fmla="*/ 5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64">
                  <a:moveTo>
                    <a:pt x="19" y="50"/>
                  </a:moveTo>
                  <a:cubicBezTo>
                    <a:pt x="19" y="50"/>
                    <a:pt x="38" y="64"/>
                    <a:pt x="75" y="64"/>
                  </a:cubicBezTo>
                  <a:cubicBezTo>
                    <a:pt x="111" y="64"/>
                    <a:pt x="125" y="41"/>
                    <a:pt x="117" y="13"/>
                  </a:cubicBezTo>
                  <a:cubicBezTo>
                    <a:pt x="105" y="23"/>
                    <a:pt x="92" y="15"/>
                    <a:pt x="71" y="7"/>
                  </a:cubicBezTo>
                  <a:cubicBezTo>
                    <a:pt x="50" y="0"/>
                    <a:pt x="27" y="0"/>
                    <a:pt x="14" y="11"/>
                  </a:cubicBezTo>
                  <a:cubicBezTo>
                    <a:pt x="0" y="22"/>
                    <a:pt x="5" y="41"/>
                    <a:pt x="19" y="5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10"/>
            <p:cNvSpPr>
              <a:spLocks/>
            </p:cNvSpPr>
            <p:nvPr/>
          </p:nvSpPr>
          <p:spPr bwMode="auto">
            <a:xfrm>
              <a:off x="3536" y="988"/>
              <a:ext cx="164" cy="423"/>
            </a:xfrm>
            <a:custGeom>
              <a:avLst/>
              <a:gdLst>
                <a:gd name="T0" fmla="*/ 23 w 23"/>
                <a:gd name="T1" fmla="*/ 17 h 59"/>
                <a:gd name="T2" fmla="*/ 14 w 23"/>
                <a:gd name="T3" fmla="*/ 59 h 59"/>
                <a:gd name="T4" fmla="*/ 0 w 23"/>
                <a:gd name="T5" fmla="*/ 25 h 59"/>
                <a:gd name="T6" fmla="*/ 8 w 23"/>
                <a:gd name="T7" fmla="*/ 0 h 59"/>
                <a:gd name="T8" fmla="*/ 23 w 23"/>
                <a:gd name="T9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9">
                  <a:moveTo>
                    <a:pt x="23" y="17"/>
                  </a:moveTo>
                  <a:cubicBezTo>
                    <a:pt x="23" y="17"/>
                    <a:pt x="9" y="41"/>
                    <a:pt x="14" y="59"/>
                  </a:cubicBezTo>
                  <a:cubicBezTo>
                    <a:pt x="3" y="45"/>
                    <a:pt x="0" y="25"/>
                    <a:pt x="0" y="25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23" y="17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11"/>
            <p:cNvSpPr>
              <a:spLocks/>
            </p:cNvSpPr>
            <p:nvPr/>
          </p:nvSpPr>
          <p:spPr bwMode="auto">
            <a:xfrm>
              <a:off x="4237" y="988"/>
              <a:ext cx="215" cy="337"/>
            </a:xfrm>
            <a:custGeom>
              <a:avLst/>
              <a:gdLst>
                <a:gd name="T0" fmla="*/ 0 w 30"/>
                <a:gd name="T1" fmla="*/ 16 h 47"/>
                <a:gd name="T2" fmla="*/ 14 w 30"/>
                <a:gd name="T3" fmla="*/ 47 h 47"/>
                <a:gd name="T4" fmla="*/ 22 w 30"/>
                <a:gd name="T5" fmla="*/ 9 h 47"/>
                <a:gd name="T6" fmla="*/ 15 w 30"/>
                <a:gd name="T7" fmla="*/ 0 h 47"/>
                <a:gd name="T8" fmla="*/ 0 w 30"/>
                <a:gd name="T9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47">
                  <a:moveTo>
                    <a:pt x="0" y="16"/>
                  </a:moveTo>
                  <a:cubicBezTo>
                    <a:pt x="0" y="16"/>
                    <a:pt x="16" y="22"/>
                    <a:pt x="14" y="47"/>
                  </a:cubicBezTo>
                  <a:cubicBezTo>
                    <a:pt x="30" y="30"/>
                    <a:pt x="22" y="9"/>
                    <a:pt x="22" y="9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12"/>
            <p:cNvSpPr>
              <a:spLocks/>
            </p:cNvSpPr>
            <p:nvPr/>
          </p:nvSpPr>
          <p:spPr bwMode="auto">
            <a:xfrm>
              <a:off x="2304" y="2128"/>
              <a:ext cx="1532" cy="1440"/>
            </a:xfrm>
            <a:custGeom>
              <a:avLst/>
              <a:gdLst>
                <a:gd name="T0" fmla="*/ 214 w 214"/>
                <a:gd name="T1" fmla="*/ 201 h 201"/>
                <a:gd name="T2" fmla="*/ 72 w 214"/>
                <a:gd name="T3" fmla="*/ 201 h 201"/>
                <a:gd name="T4" fmla="*/ 0 w 214"/>
                <a:gd name="T5" fmla="*/ 12 h 201"/>
                <a:gd name="T6" fmla="*/ 214 w 214"/>
                <a:gd name="T7" fmla="*/ 12 h 201"/>
                <a:gd name="T8" fmla="*/ 214 w 214"/>
                <a:gd name="T9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201">
                  <a:moveTo>
                    <a:pt x="214" y="201"/>
                  </a:moveTo>
                  <a:cubicBezTo>
                    <a:pt x="167" y="189"/>
                    <a:pt x="119" y="188"/>
                    <a:pt x="72" y="201"/>
                  </a:cubicBezTo>
                  <a:cubicBezTo>
                    <a:pt x="48" y="138"/>
                    <a:pt x="24" y="75"/>
                    <a:pt x="0" y="12"/>
                  </a:cubicBezTo>
                  <a:cubicBezTo>
                    <a:pt x="71" y="0"/>
                    <a:pt x="143" y="0"/>
                    <a:pt x="214" y="12"/>
                  </a:cubicBezTo>
                  <a:cubicBezTo>
                    <a:pt x="214" y="75"/>
                    <a:pt x="214" y="138"/>
                    <a:pt x="214" y="201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13"/>
            <p:cNvSpPr>
              <a:spLocks/>
            </p:cNvSpPr>
            <p:nvPr/>
          </p:nvSpPr>
          <p:spPr bwMode="auto">
            <a:xfrm>
              <a:off x="2404" y="2192"/>
              <a:ext cx="680" cy="595"/>
            </a:xfrm>
            <a:custGeom>
              <a:avLst/>
              <a:gdLst>
                <a:gd name="T0" fmla="*/ 95 w 95"/>
                <a:gd name="T1" fmla="*/ 76 h 83"/>
                <a:gd name="T2" fmla="*/ 27 w 95"/>
                <a:gd name="T3" fmla="*/ 83 h 83"/>
                <a:gd name="T4" fmla="*/ 0 w 95"/>
                <a:gd name="T5" fmla="*/ 8 h 83"/>
                <a:gd name="T6" fmla="*/ 79 w 95"/>
                <a:gd name="T7" fmla="*/ 0 h 83"/>
                <a:gd name="T8" fmla="*/ 95 w 95"/>
                <a:gd name="T9" fmla="*/ 7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83">
                  <a:moveTo>
                    <a:pt x="95" y="76"/>
                  </a:moveTo>
                  <a:cubicBezTo>
                    <a:pt x="72" y="77"/>
                    <a:pt x="49" y="79"/>
                    <a:pt x="27" y="83"/>
                  </a:cubicBezTo>
                  <a:cubicBezTo>
                    <a:pt x="18" y="58"/>
                    <a:pt x="9" y="33"/>
                    <a:pt x="0" y="8"/>
                  </a:cubicBezTo>
                  <a:cubicBezTo>
                    <a:pt x="26" y="3"/>
                    <a:pt x="52" y="1"/>
                    <a:pt x="79" y="0"/>
                  </a:cubicBezTo>
                  <a:cubicBezTo>
                    <a:pt x="84" y="25"/>
                    <a:pt x="90" y="50"/>
                    <a:pt x="95" y="7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14"/>
            <p:cNvSpPr>
              <a:spLocks/>
            </p:cNvSpPr>
            <p:nvPr/>
          </p:nvSpPr>
          <p:spPr bwMode="auto">
            <a:xfrm>
              <a:off x="2562" y="2629"/>
              <a:ext cx="522" cy="158"/>
            </a:xfrm>
            <a:custGeom>
              <a:avLst/>
              <a:gdLst>
                <a:gd name="T0" fmla="*/ 73 w 73"/>
                <a:gd name="T1" fmla="*/ 15 h 22"/>
                <a:gd name="T2" fmla="*/ 5 w 73"/>
                <a:gd name="T3" fmla="*/ 22 h 22"/>
                <a:gd name="T4" fmla="*/ 0 w 73"/>
                <a:gd name="T5" fmla="*/ 8 h 22"/>
                <a:gd name="T6" fmla="*/ 70 w 73"/>
                <a:gd name="T7" fmla="*/ 0 h 22"/>
                <a:gd name="T8" fmla="*/ 73 w 73"/>
                <a:gd name="T9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73" y="15"/>
                  </a:moveTo>
                  <a:cubicBezTo>
                    <a:pt x="50" y="16"/>
                    <a:pt x="27" y="18"/>
                    <a:pt x="5" y="22"/>
                  </a:cubicBezTo>
                  <a:cubicBezTo>
                    <a:pt x="3" y="17"/>
                    <a:pt x="2" y="14"/>
                    <a:pt x="0" y="8"/>
                  </a:cubicBezTo>
                  <a:cubicBezTo>
                    <a:pt x="23" y="4"/>
                    <a:pt x="46" y="1"/>
                    <a:pt x="70" y="0"/>
                  </a:cubicBezTo>
                  <a:cubicBezTo>
                    <a:pt x="71" y="6"/>
                    <a:pt x="72" y="9"/>
                    <a:pt x="73" y="15"/>
                  </a:cubicBezTo>
                  <a:close/>
                </a:path>
              </a:pathLst>
            </a:custGeom>
            <a:solidFill>
              <a:srgbClr val="BAB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15"/>
            <p:cNvSpPr>
              <a:spLocks/>
            </p:cNvSpPr>
            <p:nvPr/>
          </p:nvSpPr>
          <p:spPr bwMode="auto">
            <a:xfrm>
              <a:off x="3020" y="2192"/>
              <a:ext cx="738" cy="258"/>
            </a:xfrm>
            <a:custGeom>
              <a:avLst/>
              <a:gdLst>
                <a:gd name="T0" fmla="*/ 103 w 103"/>
                <a:gd name="T1" fmla="*/ 36 h 36"/>
                <a:gd name="T2" fmla="*/ 6 w 103"/>
                <a:gd name="T3" fmla="*/ 29 h 36"/>
                <a:gd name="T4" fmla="*/ 0 w 103"/>
                <a:gd name="T5" fmla="*/ 0 h 36"/>
                <a:gd name="T6" fmla="*/ 103 w 103"/>
                <a:gd name="T7" fmla="*/ 8 h 36"/>
                <a:gd name="T8" fmla="*/ 103 w 103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36">
                  <a:moveTo>
                    <a:pt x="103" y="36"/>
                  </a:moveTo>
                  <a:cubicBezTo>
                    <a:pt x="71" y="31"/>
                    <a:pt x="38" y="29"/>
                    <a:pt x="6" y="29"/>
                  </a:cubicBezTo>
                  <a:cubicBezTo>
                    <a:pt x="4" y="19"/>
                    <a:pt x="2" y="9"/>
                    <a:pt x="0" y="0"/>
                  </a:cubicBezTo>
                  <a:cubicBezTo>
                    <a:pt x="34" y="0"/>
                    <a:pt x="68" y="2"/>
                    <a:pt x="103" y="8"/>
                  </a:cubicBezTo>
                  <a:cubicBezTo>
                    <a:pt x="103" y="17"/>
                    <a:pt x="103" y="27"/>
                    <a:pt x="103" y="36"/>
                  </a:cubicBezTo>
                  <a:close/>
                </a:path>
              </a:pathLst>
            </a:custGeom>
            <a:solidFill>
              <a:srgbClr val="BAB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16"/>
            <p:cNvSpPr>
              <a:spLocks/>
            </p:cNvSpPr>
            <p:nvPr/>
          </p:nvSpPr>
          <p:spPr bwMode="auto">
            <a:xfrm>
              <a:off x="3127" y="2414"/>
              <a:ext cx="273" cy="29"/>
            </a:xfrm>
            <a:custGeom>
              <a:avLst/>
              <a:gdLst>
                <a:gd name="T0" fmla="*/ 37 w 38"/>
                <a:gd name="T1" fmla="*/ 2 h 4"/>
                <a:gd name="T2" fmla="*/ 0 w 38"/>
                <a:gd name="T3" fmla="*/ 0 h 4"/>
                <a:gd name="T4" fmla="*/ 0 w 38"/>
                <a:gd name="T5" fmla="*/ 3 h 4"/>
                <a:gd name="T6" fmla="*/ 38 w 38"/>
                <a:gd name="T7" fmla="*/ 4 h 4"/>
                <a:gd name="T8" fmla="*/ 37 w 38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">
                  <a:moveTo>
                    <a:pt x="37" y="2"/>
                  </a:moveTo>
                  <a:cubicBezTo>
                    <a:pt x="25" y="1"/>
                    <a:pt x="12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3" y="3"/>
                    <a:pt x="25" y="3"/>
                    <a:pt x="38" y="4"/>
                  </a:cubicBezTo>
                  <a:cubicBezTo>
                    <a:pt x="38" y="3"/>
                    <a:pt x="37" y="3"/>
                    <a:pt x="37" y="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17"/>
            <p:cNvSpPr>
              <a:spLocks/>
            </p:cNvSpPr>
            <p:nvPr/>
          </p:nvSpPr>
          <p:spPr bwMode="auto">
            <a:xfrm>
              <a:off x="3070" y="2443"/>
              <a:ext cx="330" cy="28"/>
            </a:xfrm>
            <a:custGeom>
              <a:avLst/>
              <a:gdLst>
                <a:gd name="T0" fmla="*/ 46 w 46"/>
                <a:gd name="T1" fmla="*/ 1 h 4"/>
                <a:gd name="T2" fmla="*/ 0 w 46"/>
                <a:gd name="T3" fmla="*/ 0 h 4"/>
                <a:gd name="T4" fmla="*/ 0 w 46"/>
                <a:gd name="T5" fmla="*/ 2 h 4"/>
                <a:gd name="T6" fmla="*/ 46 w 46"/>
                <a:gd name="T7" fmla="*/ 4 h 4"/>
                <a:gd name="T8" fmla="*/ 46 w 46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">
                  <a:moveTo>
                    <a:pt x="46" y="1"/>
                  </a:moveTo>
                  <a:cubicBezTo>
                    <a:pt x="30" y="0"/>
                    <a:pt x="15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6" y="2"/>
                    <a:pt x="31" y="3"/>
                    <a:pt x="46" y="4"/>
                  </a:cubicBezTo>
                  <a:cubicBezTo>
                    <a:pt x="46" y="3"/>
                    <a:pt x="46" y="2"/>
                    <a:pt x="46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18"/>
            <p:cNvSpPr>
              <a:spLocks/>
            </p:cNvSpPr>
            <p:nvPr/>
          </p:nvSpPr>
          <p:spPr bwMode="auto">
            <a:xfrm>
              <a:off x="3077" y="2464"/>
              <a:ext cx="301" cy="29"/>
            </a:xfrm>
            <a:custGeom>
              <a:avLst/>
              <a:gdLst>
                <a:gd name="T0" fmla="*/ 41 w 42"/>
                <a:gd name="T1" fmla="*/ 2 h 4"/>
                <a:gd name="T2" fmla="*/ 0 w 42"/>
                <a:gd name="T3" fmla="*/ 0 h 4"/>
                <a:gd name="T4" fmla="*/ 0 w 42"/>
                <a:gd name="T5" fmla="*/ 3 h 4"/>
                <a:gd name="T6" fmla="*/ 42 w 42"/>
                <a:gd name="T7" fmla="*/ 4 h 4"/>
                <a:gd name="T8" fmla="*/ 41 w 42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">
                  <a:moveTo>
                    <a:pt x="41" y="2"/>
                  </a:moveTo>
                  <a:cubicBezTo>
                    <a:pt x="27" y="1"/>
                    <a:pt x="14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4" y="3"/>
                    <a:pt x="28" y="3"/>
                    <a:pt x="42" y="4"/>
                  </a:cubicBezTo>
                  <a:cubicBezTo>
                    <a:pt x="42" y="3"/>
                    <a:pt x="42" y="3"/>
                    <a:pt x="41" y="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19"/>
            <p:cNvSpPr>
              <a:spLocks/>
            </p:cNvSpPr>
            <p:nvPr/>
          </p:nvSpPr>
          <p:spPr bwMode="auto">
            <a:xfrm>
              <a:off x="3077" y="2493"/>
              <a:ext cx="330" cy="29"/>
            </a:xfrm>
            <a:custGeom>
              <a:avLst/>
              <a:gdLst>
                <a:gd name="T0" fmla="*/ 46 w 46"/>
                <a:gd name="T1" fmla="*/ 1 h 4"/>
                <a:gd name="T2" fmla="*/ 0 w 46"/>
                <a:gd name="T3" fmla="*/ 0 h 4"/>
                <a:gd name="T4" fmla="*/ 1 w 46"/>
                <a:gd name="T5" fmla="*/ 2 h 4"/>
                <a:gd name="T6" fmla="*/ 46 w 46"/>
                <a:gd name="T7" fmla="*/ 4 h 4"/>
                <a:gd name="T8" fmla="*/ 46 w 46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">
                  <a:moveTo>
                    <a:pt x="46" y="1"/>
                  </a:moveTo>
                  <a:cubicBezTo>
                    <a:pt x="30" y="0"/>
                    <a:pt x="15" y="0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6" y="2"/>
                    <a:pt x="31" y="3"/>
                    <a:pt x="46" y="4"/>
                  </a:cubicBezTo>
                  <a:cubicBezTo>
                    <a:pt x="46" y="3"/>
                    <a:pt x="46" y="2"/>
                    <a:pt x="46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20"/>
            <p:cNvSpPr>
              <a:spLocks/>
            </p:cNvSpPr>
            <p:nvPr/>
          </p:nvSpPr>
          <p:spPr bwMode="auto">
            <a:xfrm>
              <a:off x="3084" y="2514"/>
              <a:ext cx="316" cy="29"/>
            </a:xfrm>
            <a:custGeom>
              <a:avLst/>
              <a:gdLst>
                <a:gd name="T0" fmla="*/ 44 w 44"/>
                <a:gd name="T1" fmla="*/ 2 h 4"/>
                <a:gd name="T2" fmla="*/ 0 w 44"/>
                <a:gd name="T3" fmla="*/ 0 h 4"/>
                <a:gd name="T4" fmla="*/ 0 w 44"/>
                <a:gd name="T5" fmla="*/ 3 h 4"/>
                <a:gd name="T6" fmla="*/ 44 w 44"/>
                <a:gd name="T7" fmla="*/ 4 h 4"/>
                <a:gd name="T8" fmla="*/ 44 w 4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">
                  <a:moveTo>
                    <a:pt x="44" y="2"/>
                  </a:moveTo>
                  <a:cubicBezTo>
                    <a:pt x="29" y="1"/>
                    <a:pt x="15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5" y="3"/>
                    <a:pt x="30" y="3"/>
                    <a:pt x="44" y="4"/>
                  </a:cubicBezTo>
                  <a:cubicBezTo>
                    <a:pt x="44" y="3"/>
                    <a:pt x="44" y="3"/>
                    <a:pt x="44" y="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21"/>
            <p:cNvSpPr>
              <a:spLocks/>
            </p:cNvSpPr>
            <p:nvPr/>
          </p:nvSpPr>
          <p:spPr bwMode="auto">
            <a:xfrm>
              <a:off x="3092" y="2543"/>
              <a:ext cx="322" cy="29"/>
            </a:xfrm>
            <a:custGeom>
              <a:avLst/>
              <a:gdLst>
                <a:gd name="T0" fmla="*/ 44 w 45"/>
                <a:gd name="T1" fmla="*/ 1 h 4"/>
                <a:gd name="T2" fmla="*/ 0 w 45"/>
                <a:gd name="T3" fmla="*/ 0 h 4"/>
                <a:gd name="T4" fmla="*/ 0 w 45"/>
                <a:gd name="T5" fmla="*/ 2 h 4"/>
                <a:gd name="T6" fmla="*/ 45 w 45"/>
                <a:gd name="T7" fmla="*/ 4 h 4"/>
                <a:gd name="T8" fmla="*/ 44 w 4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">
                  <a:moveTo>
                    <a:pt x="44" y="1"/>
                  </a:moveTo>
                  <a:cubicBezTo>
                    <a:pt x="29" y="0"/>
                    <a:pt x="15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5" y="2"/>
                    <a:pt x="30" y="3"/>
                    <a:pt x="45" y="4"/>
                  </a:cubicBezTo>
                  <a:cubicBezTo>
                    <a:pt x="45" y="3"/>
                    <a:pt x="45" y="2"/>
                    <a:pt x="44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22"/>
            <p:cNvSpPr>
              <a:spLocks/>
            </p:cNvSpPr>
            <p:nvPr/>
          </p:nvSpPr>
          <p:spPr bwMode="auto">
            <a:xfrm>
              <a:off x="3092" y="2565"/>
              <a:ext cx="272" cy="28"/>
            </a:xfrm>
            <a:custGeom>
              <a:avLst/>
              <a:gdLst>
                <a:gd name="T0" fmla="*/ 38 w 38"/>
                <a:gd name="T1" fmla="*/ 1 h 4"/>
                <a:gd name="T2" fmla="*/ 0 w 38"/>
                <a:gd name="T3" fmla="*/ 0 h 4"/>
                <a:gd name="T4" fmla="*/ 1 w 38"/>
                <a:gd name="T5" fmla="*/ 3 h 4"/>
                <a:gd name="T6" fmla="*/ 38 w 38"/>
                <a:gd name="T7" fmla="*/ 4 h 4"/>
                <a:gd name="T8" fmla="*/ 38 w 38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">
                  <a:moveTo>
                    <a:pt x="38" y="1"/>
                  </a:moveTo>
                  <a:cubicBezTo>
                    <a:pt x="25" y="1"/>
                    <a:pt x="13" y="0"/>
                    <a:pt x="0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3" y="3"/>
                    <a:pt x="26" y="3"/>
                    <a:pt x="38" y="4"/>
                  </a:cubicBezTo>
                  <a:cubicBezTo>
                    <a:pt x="38" y="3"/>
                    <a:pt x="38" y="2"/>
                    <a:pt x="38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23"/>
            <p:cNvSpPr>
              <a:spLocks/>
            </p:cNvSpPr>
            <p:nvPr/>
          </p:nvSpPr>
          <p:spPr bwMode="auto">
            <a:xfrm>
              <a:off x="3099" y="2593"/>
              <a:ext cx="315" cy="29"/>
            </a:xfrm>
            <a:custGeom>
              <a:avLst/>
              <a:gdLst>
                <a:gd name="T0" fmla="*/ 44 w 44"/>
                <a:gd name="T1" fmla="*/ 1 h 4"/>
                <a:gd name="T2" fmla="*/ 0 w 44"/>
                <a:gd name="T3" fmla="*/ 0 h 4"/>
                <a:gd name="T4" fmla="*/ 1 w 44"/>
                <a:gd name="T5" fmla="*/ 2 h 4"/>
                <a:gd name="T6" fmla="*/ 44 w 44"/>
                <a:gd name="T7" fmla="*/ 4 h 4"/>
                <a:gd name="T8" fmla="*/ 44 w 4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">
                  <a:moveTo>
                    <a:pt x="44" y="1"/>
                  </a:moveTo>
                  <a:cubicBezTo>
                    <a:pt x="30" y="0"/>
                    <a:pt x="15" y="0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5" y="2"/>
                    <a:pt x="30" y="3"/>
                    <a:pt x="44" y="4"/>
                  </a:cubicBezTo>
                  <a:cubicBezTo>
                    <a:pt x="44" y="3"/>
                    <a:pt x="44" y="2"/>
                    <a:pt x="44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24"/>
            <p:cNvSpPr>
              <a:spLocks/>
            </p:cNvSpPr>
            <p:nvPr/>
          </p:nvSpPr>
          <p:spPr bwMode="auto">
            <a:xfrm>
              <a:off x="3106" y="2615"/>
              <a:ext cx="301" cy="28"/>
            </a:xfrm>
            <a:custGeom>
              <a:avLst/>
              <a:gdLst>
                <a:gd name="T0" fmla="*/ 41 w 42"/>
                <a:gd name="T1" fmla="*/ 2 h 4"/>
                <a:gd name="T2" fmla="*/ 0 w 42"/>
                <a:gd name="T3" fmla="*/ 0 h 4"/>
                <a:gd name="T4" fmla="*/ 0 w 42"/>
                <a:gd name="T5" fmla="*/ 3 h 4"/>
                <a:gd name="T6" fmla="*/ 42 w 42"/>
                <a:gd name="T7" fmla="*/ 4 h 4"/>
                <a:gd name="T8" fmla="*/ 41 w 42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">
                  <a:moveTo>
                    <a:pt x="41" y="2"/>
                  </a:moveTo>
                  <a:cubicBezTo>
                    <a:pt x="27" y="1"/>
                    <a:pt x="14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4" y="3"/>
                    <a:pt x="28" y="3"/>
                    <a:pt x="42" y="4"/>
                  </a:cubicBezTo>
                  <a:cubicBezTo>
                    <a:pt x="41" y="3"/>
                    <a:pt x="41" y="3"/>
                    <a:pt x="41" y="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25"/>
            <p:cNvSpPr>
              <a:spLocks/>
            </p:cNvSpPr>
            <p:nvPr/>
          </p:nvSpPr>
          <p:spPr bwMode="auto">
            <a:xfrm>
              <a:off x="3113" y="2643"/>
              <a:ext cx="308" cy="29"/>
            </a:xfrm>
            <a:custGeom>
              <a:avLst/>
              <a:gdLst>
                <a:gd name="T0" fmla="*/ 43 w 43"/>
                <a:gd name="T1" fmla="*/ 1 h 4"/>
                <a:gd name="T2" fmla="*/ 0 w 43"/>
                <a:gd name="T3" fmla="*/ 0 h 4"/>
                <a:gd name="T4" fmla="*/ 0 w 43"/>
                <a:gd name="T5" fmla="*/ 2 h 4"/>
                <a:gd name="T6" fmla="*/ 43 w 43"/>
                <a:gd name="T7" fmla="*/ 4 h 4"/>
                <a:gd name="T8" fmla="*/ 43 w 43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">
                  <a:moveTo>
                    <a:pt x="43" y="1"/>
                  </a:moveTo>
                  <a:cubicBezTo>
                    <a:pt x="29" y="0"/>
                    <a:pt x="14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4" y="2"/>
                    <a:pt x="29" y="3"/>
                    <a:pt x="43" y="4"/>
                  </a:cubicBezTo>
                  <a:cubicBezTo>
                    <a:pt x="43" y="3"/>
                    <a:pt x="43" y="2"/>
                    <a:pt x="43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26"/>
            <p:cNvSpPr>
              <a:spLocks/>
            </p:cNvSpPr>
            <p:nvPr/>
          </p:nvSpPr>
          <p:spPr bwMode="auto">
            <a:xfrm>
              <a:off x="3113" y="2665"/>
              <a:ext cx="279" cy="29"/>
            </a:xfrm>
            <a:custGeom>
              <a:avLst/>
              <a:gdLst>
                <a:gd name="T0" fmla="*/ 39 w 39"/>
                <a:gd name="T1" fmla="*/ 1 h 4"/>
                <a:gd name="T2" fmla="*/ 0 w 39"/>
                <a:gd name="T3" fmla="*/ 0 h 4"/>
                <a:gd name="T4" fmla="*/ 1 w 39"/>
                <a:gd name="T5" fmla="*/ 3 h 4"/>
                <a:gd name="T6" fmla="*/ 39 w 39"/>
                <a:gd name="T7" fmla="*/ 4 h 4"/>
                <a:gd name="T8" fmla="*/ 39 w 39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1"/>
                  </a:moveTo>
                  <a:cubicBezTo>
                    <a:pt x="26" y="1"/>
                    <a:pt x="13" y="0"/>
                    <a:pt x="0" y="0"/>
                  </a:cubicBezTo>
                  <a:cubicBezTo>
                    <a:pt x="0" y="1"/>
                    <a:pt x="1" y="2"/>
                    <a:pt x="1" y="3"/>
                  </a:cubicBezTo>
                  <a:cubicBezTo>
                    <a:pt x="13" y="3"/>
                    <a:pt x="26" y="3"/>
                    <a:pt x="39" y="4"/>
                  </a:cubicBezTo>
                  <a:cubicBezTo>
                    <a:pt x="39" y="3"/>
                    <a:pt x="39" y="2"/>
                    <a:pt x="39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27"/>
            <p:cNvSpPr>
              <a:spLocks/>
            </p:cNvSpPr>
            <p:nvPr/>
          </p:nvSpPr>
          <p:spPr bwMode="auto">
            <a:xfrm>
              <a:off x="3120" y="2694"/>
              <a:ext cx="308" cy="28"/>
            </a:xfrm>
            <a:custGeom>
              <a:avLst/>
              <a:gdLst>
                <a:gd name="T0" fmla="*/ 43 w 43"/>
                <a:gd name="T1" fmla="*/ 1 h 4"/>
                <a:gd name="T2" fmla="*/ 0 w 43"/>
                <a:gd name="T3" fmla="*/ 0 h 4"/>
                <a:gd name="T4" fmla="*/ 0 w 43"/>
                <a:gd name="T5" fmla="*/ 2 h 4"/>
                <a:gd name="T6" fmla="*/ 43 w 43"/>
                <a:gd name="T7" fmla="*/ 4 h 4"/>
                <a:gd name="T8" fmla="*/ 43 w 43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">
                  <a:moveTo>
                    <a:pt x="43" y="1"/>
                  </a:moveTo>
                  <a:cubicBezTo>
                    <a:pt x="29" y="0"/>
                    <a:pt x="14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5" y="2"/>
                    <a:pt x="29" y="3"/>
                    <a:pt x="43" y="4"/>
                  </a:cubicBezTo>
                  <a:cubicBezTo>
                    <a:pt x="43" y="3"/>
                    <a:pt x="43" y="2"/>
                    <a:pt x="43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28"/>
            <p:cNvSpPr>
              <a:spLocks/>
            </p:cNvSpPr>
            <p:nvPr/>
          </p:nvSpPr>
          <p:spPr bwMode="auto">
            <a:xfrm>
              <a:off x="3127" y="2715"/>
              <a:ext cx="237" cy="22"/>
            </a:xfrm>
            <a:custGeom>
              <a:avLst/>
              <a:gdLst>
                <a:gd name="T0" fmla="*/ 33 w 33"/>
                <a:gd name="T1" fmla="*/ 1 h 3"/>
                <a:gd name="T2" fmla="*/ 0 w 33"/>
                <a:gd name="T3" fmla="*/ 0 h 3"/>
                <a:gd name="T4" fmla="*/ 0 w 33"/>
                <a:gd name="T5" fmla="*/ 3 h 3"/>
                <a:gd name="T6" fmla="*/ 33 w 33"/>
                <a:gd name="T7" fmla="*/ 3 h 3"/>
                <a:gd name="T8" fmla="*/ 33 w 3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">
                  <a:moveTo>
                    <a:pt x="33" y="1"/>
                  </a:moveTo>
                  <a:cubicBezTo>
                    <a:pt x="22" y="0"/>
                    <a:pt x="1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1" y="3"/>
                    <a:pt x="22" y="3"/>
                    <a:pt x="33" y="3"/>
                  </a:cubicBezTo>
                  <a:cubicBezTo>
                    <a:pt x="33" y="2"/>
                    <a:pt x="33" y="2"/>
                    <a:pt x="33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29"/>
            <p:cNvSpPr>
              <a:spLocks/>
            </p:cNvSpPr>
            <p:nvPr/>
          </p:nvSpPr>
          <p:spPr bwMode="auto">
            <a:xfrm>
              <a:off x="3493" y="2436"/>
              <a:ext cx="265" cy="50"/>
            </a:xfrm>
            <a:custGeom>
              <a:avLst/>
              <a:gdLst>
                <a:gd name="T0" fmla="*/ 37 w 37"/>
                <a:gd name="T1" fmla="*/ 5 h 7"/>
                <a:gd name="T2" fmla="*/ 0 w 37"/>
                <a:gd name="T3" fmla="*/ 0 h 7"/>
                <a:gd name="T4" fmla="*/ 0 w 37"/>
                <a:gd name="T5" fmla="*/ 2 h 7"/>
                <a:gd name="T6" fmla="*/ 37 w 37"/>
                <a:gd name="T7" fmla="*/ 7 h 7"/>
                <a:gd name="T8" fmla="*/ 37 w 3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7">
                  <a:moveTo>
                    <a:pt x="37" y="5"/>
                  </a:moveTo>
                  <a:cubicBezTo>
                    <a:pt x="25" y="3"/>
                    <a:pt x="12" y="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2" y="4"/>
                    <a:pt x="25" y="5"/>
                    <a:pt x="37" y="7"/>
                  </a:cubicBezTo>
                  <a:cubicBezTo>
                    <a:pt x="37" y="6"/>
                    <a:pt x="37" y="6"/>
                    <a:pt x="37" y="5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30"/>
            <p:cNvSpPr>
              <a:spLocks/>
            </p:cNvSpPr>
            <p:nvPr/>
          </p:nvSpPr>
          <p:spPr bwMode="auto">
            <a:xfrm>
              <a:off x="3428" y="2457"/>
              <a:ext cx="330" cy="57"/>
            </a:xfrm>
            <a:custGeom>
              <a:avLst/>
              <a:gdLst>
                <a:gd name="T0" fmla="*/ 46 w 46"/>
                <a:gd name="T1" fmla="*/ 6 h 8"/>
                <a:gd name="T2" fmla="*/ 0 w 46"/>
                <a:gd name="T3" fmla="*/ 0 h 8"/>
                <a:gd name="T4" fmla="*/ 1 w 46"/>
                <a:gd name="T5" fmla="*/ 2 h 8"/>
                <a:gd name="T6" fmla="*/ 46 w 46"/>
                <a:gd name="T7" fmla="*/ 8 h 8"/>
                <a:gd name="T8" fmla="*/ 46 w 46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8">
                  <a:moveTo>
                    <a:pt x="46" y="6"/>
                  </a:moveTo>
                  <a:cubicBezTo>
                    <a:pt x="31" y="3"/>
                    <a:pt x="16" y="1"/>
                    <a:pt x="0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6" y="4"/>
                    <a:pt x="31" y="5"/>
                    <a:pt x="46" y="8"/>
                  </a:cubicBezTo>
                  <a:cubicBezTo>
                    <a:pt x="46" y="7"/>
                    <a:pt x="46" y="6"/>
                    <a:pt x="46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31"/>
            <p:cNvSpPr>
              <a:spLocks/>
            </p:cNvSpPr>
            <p:nvPr/>
          </p:nvSpPr>
          <p:spPr bwMode="auto">
            <a:xfrm>
              <a:off x="3435" y="2479"/>
              <a:ext cx="294" cy="57"/>
            </a:xfrm>
            <a:custGeom>
              <a:avLst/>
              <a:gdLst>
                <a:gd name="T0" fmla="*/ 41 w 41"/>
                <a:gd name="T1" fmla="*/ 5 h 8"/>
                <a:gd name="T2" fmla="*/ 0 w 41"/>
                <a:gd name="T3" fmla="*/ 0 h 8"/>
                <a:gd name="T4" fmla="*/ 0 w 41"/>
                <a:gd name="T5" fmla="*/ 3 h 8"/>
                <a:gd name="T6" fmla="*/ 41 w 41"/>
                <a:gd name="T7" fmla="*/ 8 h 8"/>
                <a:gd name="T8" fmla="*/ 41 w 41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8">
                  <a:moveTo>
                    <a:pt x="41" y="5"/>
                  </a:moveTo>
                  <a:cubicBezTo>
                    <a:pt x="28" y="3"/>
                    <a:pt x="14" y="2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4" y="4"/>
                    <a:pt x="28" y="6"/>
                    <a:pt x="41" y="8"/>
                  </a:cubicBezTo>
                  <a:cubicBezTo>
                    <a:pt x="41" y="7"/>
                    <a:pt x="41" y="6"/>
                    <a:pt x="41" y="5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32"/>
            <p:cNvSpPr>
              <a:spLocks/>
            </p:cNvSpPr>
            <p:nvPr/>
          </p:nvSpPr>
          <p:spPr bwMode="auto">
            <a:xfrm>
              <a:off x="3435" y="2507"/>
              <a:ext cx="323" cy="58"/>
            </a:xfrm>
            <a:custGeom>
              <a:avLst/>
              <a:gdLst>
                <a:gd name="T0" fmla="*/ 45 w 45"/>
                <a:gd name="T1" fmla="*/ 6 h 8"/>
                <a:gd name="T2" fmla="*/ 0 w 45"/>
                <a:gd name="T3" fmla="*/ 0 h 8"/>
                <a:gd name="T4" fmla="*/ 0 w 45"/>
                <a:gd name="T5" fmla="*/ 2 h 8"/>
                <a:gd name="T6" fmla="*/ 45 w 45"/>
                <a:gd name="T7" fmla="*/ 8 h 8"/>
                <a:gd name="T8" fmla="*/ 45 w 45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8">
                  <a:moveTo>
                    <a:pt x="45" y="6"/>
                  </a:moveTo>
                  <a:cubicBezTo>
                    <a:pt x="30" y="3"/>
                    <a:pt x="15" y="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5" y="4"/>
                    <a:pt x="30" y="5"/>
                    <a:pt x="45" y="8"/>
                  </a:cubicBezTo>
                  <a:cubicBezTo>
                    <a:pt x="45" y="7"/>
                    <a:pt x="45" y="6"/>
                    <a:pt x="45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33"/>
            <p:cNvSpPr>
              <a:spLocks/>
            </p:cNvSpPr>
            <p:nvPr/>
          </p:nvSpPr>
          <p:spPr bwMode="auto">
            <a:xfrm>
              <a:off x="3443" y="2529"/>
              <a:ext cx="307" cy="57"/>
            </a:xfrm>
            <a:custGeom>
              <a:avLst/>
              <a:gdLst>
                <a:gd name="T0" fmla="*/ 43 w 43"/>
                <a:gd name="T1" fmla="*/ 6 h 8"/>
                <a:gd name="T2" fmla="*/ 0 w 43"/>
                <a:gd name="T3" fmla="*/ 0 h 8"/>
                <a:gd name="T4" fmla="*/ 0 w 43"/>
                <a:gd name="T5" fmla="*/ 3 h 8"/>
                <a:gd name="T6" fmla="*/ 43 w 43"/>
                <a:gd name="T7" fmla="*/ 8 h 8"/>
                <a:gd name="T8" fmla="*/ 43 w 43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8">
                  <a:moveTo>
                    <a:pt x="43" y="6"/>
                  </a:moveTo>
                  <a:cubicBezTo>
                    <a:pt x="29" y="4"/>
                    <a:pt x="14" y="2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4" y="4"/>
                    <a:pt x="29" y="6"/>
                    <a:pt x="43" y="8"/>
                  </a:cubicBezTo>
                  <a:cubicBezTo>
                    <a:pt x="43" y="7"/>
                    <a:pt x="43" y="7"/>
                    <a:pt x="43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34"/>
            <p:cNvSpPr>
              <a:spLocks/>
            </p:cNvSpPr>
            <p:nvPr/>
          </p:nvSpPr>
          <p:spPr bwMode="auto">
            <a:xfrm>
              <a:off x="3443" y="2557"/>
              <a:ext cx="315" cy="58"/>
            </a:xfrm>
            <a:custGeom>
              <a:avLst/>
              <a:gdLst>
                <a:gd name="T0" fmla="*/ 44 w 44"/>
                <a:gd name="T1" fmla="*/ 6 h 8"/>
                <a:gd name="T2" fmla="*/ 0 w 44"/>
                <a:gd name="T3" fmla="*/ 0 h 8"/>
                <a:gd name="T4" fmla="*/ 0 w 44"/>
                <a:gd name="T5" fmla="*/ 2 h 8"/>
                <a:gd name="T6" fmla="*/ 44 w 44"/>
                <a:gd name="T7" fmla="*/ 8 h 8"/>
                <a:gd name="T8" fmla="*/ 44 w 44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8">
                  <a:moveTo>
                    <a:pt x="44" y="6"/>
                  </a:moveTo>
                  <a:cubicBezTo>
                    <a:pt x="29" y="3"/>
                    <a:pt x="15" y="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5" y="4"/>
                    <a:pt x="30" y="5"/>
                    <a:pt x="44" y="8"/>
                  </a:cubicBezTo>
                  <a:cubicBezTo>
                    <a:pt x="44" y="7"/>
                    <a:pt x="44" y="6"/>
                    <a:pt x="44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35"/>
            <p:cNvSpPr>
              <a:spLocks/>
            </p:cNvSpPr>
            <p:nvPr/>
          </p:nvSpPr>
          <p:spPr bwMode="auto">
            <a:xfrm>
              <a:off x="3443" y="2579"/>
              <a:ext cx="272" cy="50"/>
            </a:xfrm>
            <a:custGeom>
              <a:avLst/>
              <a:gdLst>
                <a:gd name="T0" fmla="*/ 38 w 38"/>
                <a:gd name="T1" fmla="*/ 5 h 7"/>
                <a:gd name="T2" fmla="*/ 0 w 38"/>
                <a:gd name="T3" fmla="*/ 0 h 7"/>
                <a:gd name="T4" fmla="*/ 1 w 38"/>
                <a:gd name="T5" fmla="*/ 2 h 7"/>
                <a:gd name="T6" fmla="*/ 38 w 38"/>
                <a:gd name="T7" fmla="*/ 7 h 7"/>
                <a:gd name="T8" fmla="*/ 38 w 38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7">
                  <a:moveTo>
                    <a:pt x="38" y="5"/>
                  </a:moveTo>
                  <a:cubicBezTo>
                    <a:pt x="25" y="3"/>
                    <a:pt x="13" y="1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3" y="4"/>
                    <a:pt x="25" y="5"/>
                    <a:pt x="38" y="7"/>
                  </a:cubicBezTo>
                  <a:cubicBezTo>
                    <a:pt x="38" y="6"/>
                    <a:pt x="38" y="6"/>
                    <a:pt x="38" y="5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36"/>
            <p:cNvSpPr>
              <a:spLocks/>
            </p:cNvSpPr>
            <p:nvPr/>
          </p:nvSpPr>
          <p:spPr bwMode="auto">
            <a:xfrm>
              <a:off x="3450" y="2608"/>
              <a:ext cx="308" cy="57"/>
            </a:xfrm>
            <a:custGeom>
              <a:avLst/>
              <a:gdLst>
                <a:gd name="T0" fmla="*/ 43 w 43"/>
                <a:gd name="T1" fmla="*/ 5 h 8"/>
                <a:gd name="T2" fmla="*/ 0 w 43"/>
                <a:gd name="T3" fmla="*/ 0 h 8"/>
                <a:gd name="T4" fmla="*/ 0 w 43"/>
                <a:gd name="T5" fmla="*/ 2 h 8"/>
                <a:gd name="T6" fmla="*/ 43 w 43"/>
                <a:gd name="T7" fmla="*/ 8 h 8"/>
                <a:gd name="T8" fmla="*/ 43 w 43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8">
                  <a:moveTo>
                    <a:pt x="43" y="5"/>
                  </a:moveTo>
                  <a:cubicBezTo>
                    <a:pt x="29" y="3"/>
                    <a:pt x="14" y="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5" y="3"/>
                    <a:pt x="29" y="5"/>
                    <a:pt x="43" y="8"/>
                  </a:cubicBezTo>
                  <a:cubicBezTo>
                    <a:pt x="43" y="7"/>
                    <a:pt x="43" y="6"/>
                    <a:pt x="43" y="5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37"/>
            <p:cNvSpPr>
              <a:spLocks/>
            </p:cNvSpPr>
            <p:nvPr/>
          </p:nvSpPr>
          <p:spPr bwMode="auto">
            <a:xfrm>
              <a:off x="3450" y="2629"/>
              <a:ext cx="293" cy="57"/>
            </a:xfrm>
            <a:custGeom>
              <a:avLst/>
              <a:gdLst>
                <a:gd name="T0" fmla="*/ 41 w 41"/>
                <a:gd name="T1" fmla="*/ 6 h 8"/>
                <a:gd name="T2" fmla="*/ 0 w 41"/>
                <a:gd name="T3" fmla="*/ 0 h 8"/>
                <a:gd name="T4" fmla="*/ 0 w 41"/>
                <a:gd name="T5" fmla="*/ 2 h 8"/>
                <a:gd name="T6" fmla="*/ 41 w 41"/>
                <a:gd name="T7" fmla="*/ 8 h 8"/>
                <a:gd name="T8" fmla="*/ 41 w 41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8">
                  <a:moveTo>
                    <a:pt x="41" y="6"/>
                  </a:moveTo>
                  <a:cubicBezTo>
                    <a:pt x="27" y="3"/>
                    <a:pt x="14" y="1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4" y="4"/>
                    <a:pt x="28" y="6"/>
                    <a:pt x="41" y="8"/>
                  </a:cubicBezTo>
                  <a:cubicBezTo>
                    <a:pt x="41" y="7"/>
                    <a:pt x="41" y="6"/>
                    <a:pt x="41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38"/>
            <p:cNvSpPr>
              <a:spLocks/>
            </p:cNvSpPr>
            <p:nvPr/>
          </p:nvSpPr>
          <p:spPr bwMode="auto">
            <a:xfrm>
              <a:off x="3457" y="2658"/>
              <a:ext cx="308" cy="57"/>
            </a:xfrm>
            <a:custGeom>
              <a:avLst/>
              <a:gdLst>
                <a:gd name="T0" fmla="*/ 42 w 43"/>
                <a:gd name="T1" fmla="*/ 5 h 8"/>
                <a:gd name="T2" fmla="*/ 0 w 43"/>
                <a:gd name="T3" fmla="*/ 0 h 8"/>
                <a:gd name="T4" fmla="*/ 0 w 43"/>
                <a:gd name="T5" fmla="*/ 2 h 8"/>
                <a:gd name="T6" fmla="*/ 43 w 43"/>
                <a:gd name="T7" fmla="*/ 8 h 8"/>
                <a:gd name="T8" fmla="*/ 42 w 43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8">
                  <a:moveTo>
                    <a:pt x="42" y="5"/>
                  </a:moveTo>
                  <a:cubicBezTo>
                    <a:pt x="28" y="3"/>
                    <a:pt x="14" y="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4" y="3"/>
                    <a:pt x="28" y="5"/>
                    <a:pt x="43" y="8"/>
                  </a:cubicBezTo>
                  <a:cubicBezTo>
                    <a:pt x="43" y="7"/>
                    <a:pt x="42" y="6"/>
                    <a:pt x="42" y="5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39"/>
            <p:cNvSpPr>
              <a:spLocks/>
            </p:cNvSpPr>
            <p:nvPr/>
          </p:nvSpPr>
          <p:spPr bwMode="auto">
            <a:xfrm>
              <a:off x="3457" y="2679"/>
              <a:ext cx="272" cy="50"/>
            </a:xfrm>
            <a:custGeom>
              <a:avLst/>
              <a:gdLst>
                <a:gd name="T0" fmla="*/ 38 w 38"/>
                <a:gd name="T1" fmla="*/ 5 h 7"/>
                <a:gd name="T2" fmla="*/ 0 w 38"/>
                <a:gd name="T3" fmla="*/ 0 h 7"/>
                <a:gd name="T4" fmla="*/ 0 w 38"/>
                <a:gd name="T5" fmla="*/ 2 h 7"/>
                <a:gd name="T6" fmla="*/ 38 w 38"/>
                <a:gd name="T7" fmla="*/ 7 h 7"/>
                <a:gd name="T8" fmla="*/ 38 w 38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7">
                  <a:moveTo>
                    <a:pt x="38" y="5"/>
                  </a:moveTo>
                  <a:cubicBezTo>
                    <a:pt x="25" y="3"/>
                    <a:pt x="13" y="1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3" y="4"/>
                    <a:pt x="25" y="5"/>
                    <a:pt x="38" y="7"/>
                  </a:cubicBezTo>
                  <a:cubicBezTo>
                    <a:pt x="38" y="7"/>
                    <a:pt x="38" y="6"/>
                    <a:pt x="38" y="5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40"/>
            <p:cNvSpPr>
              <a:spLocks/>
            </p:cNvSpPr>
            <p:nvPr/>
          </p:nvSpPr>
          <p:spPr bwMode="auto">
            <a:xfrm>
              <a:off x="3457" y="2708"/>
              <a:ext cx="308" cy="57"/>
            </a:xfrm>
            <a:custGeom>
              <a:avLst/>
              <a:gdLst>
                <a:gd name="T0" fmla="*/ 43 w 43"/>
                <a:gd name="T1" fmla="*/ 5 h 8"/>
                <a:gd name="T2" fmla="*/ 0 w 43"/>
                <a:gd name="T3" fmla="*/ 0 h 8"/>
                <a:gd name="T4" fmla="*/ 1 w 43"/>
                <a:gd name="T5" fmla="*/ 2 h 8"/>
                <a:gd name="T6" fmla="*/ 43 w 43"/>
                <a:gd name="T7" fmla="*/ 8 h 8"/>
                <a:gd name="T8" fmla="*/ 43 w 43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8">
                  <a:moveTo>
                    <a:pt x="43" y="5"/>
                  </a:moveTo>
                  <a:cubicBezTo>
                    <a:pt x="29" y="3"/>
                    <a:pt x="14" y="1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5" y="3"/>
                    <a:pt x="29" y="5"/>
                    <a:pt x="43" y="8"/>
                  </a:cubicBezTo>
                  <a:cubicBezTo>
                    <a:pt x="43" y="7"/>
                    <a:pt x="43" y="6"/>
                    <a:pt x="43" y="5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41"/>
            <p:cNvSpPr>
              <a:spLocks/>
            </p:cNvSpPr>
            <p:nvPr/>
          </p:nvSpPr>
          <p:spPr bwMode="auto">
            <a:xfrm>
              <a:off x="3464" y="2729"/>
              <a:ext cx="236" cy="51"/>
            </a:xfrm>
            <a:custGeom>
              <a:avLst/>
              <a:gdLst>
                <a:gd name="T0" fmla="*/ 32 w 33"/>
                <a:gd name="T1" fmla="*/ 4 h 7"/>
                <a:gd name="T2" fmla="*/ 0 w 33"/>
                <a:gd name="T3" fmla="*/ 0 h 7"/>
                <a:gd name="T4" fmla="*/ 0 w 33"/>
                <a:gd name="T5" fmla="*/ 2 h 7"/>
                <a:gd name="T6" fmla="*/ 33 w 33"/>
                <a:gd name="T7" fmla="*/ 7 h 7"/>
                <a:gd name="T8" fmla="*/ 32 w 33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">
                  <a:moveTo>
                    <a:pt x="32" y="4"/>
                  </a:moveTo>
                  <a:cubicBezTo>
                    <a:pt x="22" y="3"/>
                    <a:pt x="11" y="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1" y="3"/>
                    <a:pt x="22" y="5"/>
                    <a:pt x="33" y="7"/>
                  </a:cubicBezTo>
                  <a:cubicBezTo>
                    <a:pt x="33" y="6"/>
                    <a:pt x="32" y="5"/>
                    <a:pt x="32" y="4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42"/>
            <p:cNvSpPr>
              <a:spLocks/>
            </p:cNvSpPr>
            <p:nvPr/>
          </p:nvSpPr>
          <p:spPr bwMode="auto">
            <a:xfrm>
              <a:off x="2648" y="2851"/>
              <a:ext cx="1117" cy="86"/>
            </a:xfrm>
            <a:custGeom>
              <a:avLst/>
              <a:gdLst>
                <a:gd name="T0" fmla="*/ 156 w 156"/>
                <a:gd name="T1" fmla="*/ 12 h 12"/>
                <a:gd name="T2" fmla="*/ 0 w 156"/>
                <a:gd name="T3" fmla="*/ 12 h 12"/>
                <a:gd name="T4" fmla="*/ 0 w 156"/>
                <a:gd name="T5" fmla="*/ 10 h 12"/>
                <a:gd name="T6" fmla="*/ 156 w 156"/>
                <a:gd name="T7" fmla="*/ 10 h 12"/>
                <a:gd name="T8" fmla="*/ 156 w 156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2">
                  <a:moveTo>
                    <a:pt x="156" y="12"/>
                  </a:moveTo>
                  <a:cubicBezTo>
                    <a:pt x="104" y="2"/>
                    <a:pt x="52" y="2"/>
                    <a:pt x="0" y="12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51" y="0"/>
                    <a:pt x="104" y="0"/>
                    <a:pt x="156" y="10"/>
                  </a:cubicBezTo>
                  <a:cubicBezTo>
                    <a:pt x="156" y="10"/>
                    <a:pt x="156" y="11"/>
                    <a:pt x="156" y="12"/>
                  </a:cubicBezTo>
                  <a:close/>
                </a:path>
              </a:pathLst>
            </a:custGeom>
            <a:solidFill>
              <a:srgbClr val="BAB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43"/>
            <p:cNvSpPr>
              <a:spLocks/>
            </p:cNvSpPr>
            <p:nvPr/>
          </p:nvSpPr>
          <p:spPr bwMode="auto">
            <a:xfrm>
              <a:off x="3385" y="2758"/>
              <a:ext cx="380" cy="136"/>
            </a:xfrm>
            <a:custGeom>
              <a:avLst/>
              <a:gdLst>
                <a:gd name="T0" fmla="*/ 53 w 53"/>
                <a:gd name="T1" fmla="*/ 7 h 19"/>
                <a:gd name="T2" fmla="*/ 0 w 53"/>
                <a:gd name="T3" fmla="*/ 0 h 19"/>
                <a:gd name="T4" fmla="*/ 1 w 53"/>
                <a:gd name="T5" fmla="*/ 12 h 19"/>
                <a:gd name="T6" fmla="*/ 53 w 53"/>
                <a:gd name="T7" fmla="*/ 19 h 19"/>
                <a:gd name="T8" fmla="*/ 53 w 53"/>
                <a:gd name="T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">
                  <a:moveTo>
                    <a:pt x="53" y="7"/>
                  </a:moveTo>
                  <a:cubicBezTo>
                    <a:pt x="35" y="4"/>
                    <a:pt x="18" y="2"/>
                    <a:pt x="0" y="0"/>
                  </a:cubicBezTo>
                  <a:cubicBezTo>
                    <a:pt x="0" y="5"/>
                    <a:pt x="1" y="8"/>
                    <a:pt x="1" y="12"/>
                  </a:cubicBezTo>
                  <a:cubicBezTo>
                    <a:pt x="19" y="14"/>
                    <a:pt x="36" y="16"/>
                    <a:pt x="53" y="19"/>
                  </a:cubicBezTo>
                  <a:cubicBezTo>
                    <a:pt x="53" y="14"/>
                    <a:pt x="53" y="12"/>
                    <a:pt x="53" y="7"/>
                  </a:cubicBezTo>
                  <a:close/>
                </a:path>
              </a:pathLst>
            </a:custGeom>
            <a:solidFill>
              <a:srgbClr val="BAB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44"/>
            <p:cNvSpPr>
              <a:spLocks/>
            </p:cNvSpPr>
            <p:nvPr/>
          </p:nvSpPr>
          <p:spPr bwMode="auto">
            <a:xfrm>
              <a:off x="3400" y="2901"/>
              <a:ext cx="372" cy="316"/>
            </a:xfrm>
            <a:custGeom>
              <a:avLst/>
              <a:gdLst>
                <a:gd name="T0" fmla="*/ 51 w 52"/>
                <a:gd name="T1" fmla="*/ 7 h 44"/>
                <a:gd name="T2" fmla="*/ 0 w 52"/>
                <a:gd name="T3" fmla="*/ 0 h 44"/>
                <a:gd name="T4" fmla="*/ 5 w 52"/>
                <a:gd name="T5" fmla="*/ 37 h 44"/>
                <a:gd name="T6" fmla="*/ 52 w 52"/>
                <a:gd name="T7" fmla="*/ 44 h 44"/>
                <a:gd name="T8" fmla="*/ 51 w 52"/>
                <a:gd name="T9" fmla="*/ 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4">
                  <a:moveTo>
                    <a:pt x="51" y="7"/>
                  </a:moveTo>
                  <a:cubicBezTo>
                    <a:pt x="34" y="4"/>
                    <a:pt x="18" y="2"/>
                    <a:pt x="0" y="0"/>
                  </a:cubicBezTo>
                  <a:cubicBezTo>
                    <a:pt x="2" y="13"/>
                    <a:pt x="4" y="25"/>
                    <a:pt x="5" y="37"/>
                  </a:cubicBezTo>
                  <a:cubicBezTo>
                    <a:pt x="21" y="39"/>
                    <a:pt x="37" y="41"/>
                    <a:pt x="52" y="44"/>
                  </a:cubicBezTo>
                  <a:cubicBezTo>
                    <a:pt x="52" y="32"/>
                    <a:pt x="52" y="19"/>
                    <a:pt x="51" y="7"/>
                  </a:cubicBezTo>
                  <a:close/>
                </a:path>
              </a:pathLst>
            </a:custGeom>
            <a:solidFill>
              <a:srgbClr val="BAB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45"/>
            <p:cNvSpPr>
              <a:spLocks/>
            </p:cNvSpPr>
            <p:nvPr/>
          </p:nvSpPr>
          <p:spPr bwMode="auto">
            <a:xfrm>
              <a:off x="2605" y="2751"/>
              <a:ext cx="773" cy="143"/>
            </a:xfrm>
            <a:custGeom>
              <a:avLst/>
              <a:gdLst>
                <a:gd name="T0" fmla="*/ 106 w 108"/>
                <a:gd name="T1" fmla="*/ 1 h 20"/>
                <a:gd name="T2" fmla="*/ 0 w 108"/>
                <a:gd name="T3" fmla="*/ 8 h 20"/>
                <a:gd name="T4" fmla="*/ 4 w 108"/>
                <a:gd name="T5" fmla="*/ 20 h 20"/>
                <a:gd name="T6" fmla="*/ 108 w 108"/>
                <a:gd name="T7" fmla="*/ 13 h 20"/>
                <a:gd name="T8" fmla="*/ 106 w 108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20">
                  <a:moveTo>
                    <a:pt x="106" y="1"/>
                  </a:moveTo>
                  <a:cubicBezTo>
                    <a:pt x="70" y="0"/>
                    <a:pt x="35" y="2"/>
                    <a:pt x="0" y="8"/>
                  </a:cubicBezTo>
                  <a:cubicBezTo>
                    <a:pt x="2" y="13"/>
                    <a:pt x="3" y="15"/>
                    <a:pt x="4" y="20"/>
                  </a:cubicBezTo>
                  <a:cubicBezTo>
                    <a:pt x="38" y="14"/>
                    <a:pt x="73" y="12"/>
                    <a:pt x="108" y="13"/>
                  </a:cubicBezTo>
                  <a:cubicBezTo>
                    <a:pt x="107" y="8"/>
                    <a:pt x="107" y="6"/>
                    <a:pt x="106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46"/>
            <p:cNvSpPr>
              <a:spLocks/>
            </p:cNvSpPr>
            <p:nvPr/>
          </p:nvSpPr>
          <p:spPr bwMode="auto">
            <a:xfrm>
              <a:off x="2698" y="2901"/>
              <a:ext cx="308" cy="65"/>
            </a:xfrm>
            <a:custGeom>
              <a:avLst/>
              <a:gdLst>
                <a:gd name="T0" fmla="*/ 43 w 43"/>
                <a:gd name="T1" fmla="*/ 0 h 9"/>
                <a:gd name="T2" fmla="*/ 0 w 43"/>
                <a:gd name="T3" fmla="*/ 6 h 9"/>
                <a:gd name="T4" fmla="*/ 1 w 43"/>
                <a:gd name="T5" fmla="*/ 9 h 9"/>
                <a:gd name="T6" fmla="*/ 43 w 43"/>
                <a:gd name="T7" fmla="*/ 3 h 9"/>
                <a:gd name="T8" fmla="*/ 43 w 4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9">
                  <a:moveTo>
                    <a:pt x="43" y="0"/>
                  </a:moveTo>
                  <a:cubicBezTo>
                    <a:pt x="28" y="2"/>
                    <a:pt x="14" y="4"/>
                    <a:pt x="0" y="6"/>
                  </a:cubicBezTo>
                  <a:cubicBezTo>
                    <a:pt x="0" y="7"/>
                    <a:pt x="0" y="8"/>
                    <a:pt x="1" y="9"/>
                  </a:cubicBezTo>
                  <a:cubicBezTo>
                    <a:pt x="15" y="6"/>
                    <a:pt x="29" y="5"/>
                    <a:pt x="43" y="3"/>
                  </a:cubicBezTo>
                  <a:cubicBezTo>
                    <a:pt x="43" y="2"/>
                    <a:pt x="43" y="2"/>
                    <a:pt x="43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47"/>
            <p:cNvSpPr>
              <a:spLocks/>
            </p:cNvSpPr>
            <p:nvPr/>
          </p:nvSpPr>
          <p:spPr bwMode="auto">
            <a:xfrm>
              <a:off x="2669" y="2937"/>
              <a:ext cx="344" cy="65"/>
            </a:xfrm>
            <a:custGeom>
              <a:avLst/>
              <a:gdLst>
                <a:gd name="T0" fmla="*/ 48 w 48"/>
                <a:gd name="T1" fmla="*/ 0 h 9"/>
                <a:gd name="T2" fmla="*/ 0 w 48"/>
                <a:gd name="T3" fmla="*/ 7 h 9"/>
                <a:gd name="T4" fmla="*/ 1 w 48"/>
                <a:gd name="T5" fmla="*/ 9 h 9"/>
                <a:gd name="T6" fmla="*/ 48 w 48"/>
                <a:gd name="T7" fmla="*/ 3 h 9"/>
                <a:gd name="T8" fmla="*/ 48 w 4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">
                  <a:moveTo>
                    <a:pt x="48" y="0"/>
                  </a:moveTo>
                  <a:cubicBezTo>
                    <a:pt x="32" y="1"/>
                    <a:pt x="16" y="3"/>
                    <a:pt x="0" y="7"/>
                  </a:cubicBezTo>
                  <a:cubicBezTo>
                    <a:pt x="0" y="8"/>
                    <a:pt x="0" y="8"/>
                    <a:pt x="1" y="9"/>
                  </a:cubicBezTo>
                  <a:cubicBezTo>
                    <a:pt x="17" y="6"/>
                    <a:pt x="32" y="4"/>
                    <a:pt x="48" y="3"/>
                  </a:cubicBezTo>
                  <a:cubicBezTo>
                    <a:pt x="48" y="1"/>
                    <a:pt x="48" y="1"/>
                    <a:pt x="48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48"/>
            <p:cNvSpPr>
              <a:spLocks/>
            </p:cNvSpPr>
            <p:nvPr/>
          </p:nvSpPr>
          <p:spPr bwMode="auto">
            <a:xfrm>
              <a:off x="2676" y="2966"/>
              <a:ext cx="351" cy="71"/>
            </a:xfrm>
            <a:custGeom>
              <a:avLst/>
              <a:gdLst>
                <a:gd name="T0" fmla="*/ 48 w 49"/>
                <a:gd name="T1" fmla="*/ 0 h 10"/>
                <a:gd name="T2" fmla="*/ 0 w 49"/>
                <a:gd name="T3" fmla="*/ 7 h 10"/>
                <a:gd name="T4" fmla="*/ 1 w 49"/>
                <a:gd name="T5" fmla="*/ 10 h 10"/>
                <a:gd name="T6" fmla="*/ 49 w 49"/>
                <a:gd name="T7" fmla="*/ 3 h 10"/>
                <a:gd name="T8" fmla="*/ 48 w 4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0">
                  <a:moveTo>
                    <a:pt x="48" y="0"/>
                  </a:moveTo>
                  <a:cubicBezTo>
                    <a:pt x="32" y="1"/>
                    <a:pt x="16" y="4"/>
                    <a:pt x="0" y="7"/>
                  </a:cubicBezTo>
                  <a:cubicBezTo>
                    <a:pt x="1" y="8"/>
                    <a:pt x="1" y="8"/>
                    <a:pt x="1" y="10"/>
                  </a:cubicBezTo>
                  <a:cubicBezTo>
                    <a:pt x="17" y="6"/>
                    <a:pt x="33" y="4"/>
                    <a:pt x="49" y="3"/>
                  </a:cubicBezTo>
                  <a:cubicBezTo>
                    <a:pt x="48" y="2"/>
                    <a:pt x="48" y="1"/>
                    <a:pt x="48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49"/>
            <p:cNvSpPr>
              <a:spLocks/>
            </p:cNvSpPr>
            <p:nvPr/>
          </p:nvSpPr>
          <p:spPr bwMode="auto">
            <a:xfrm>
              <a:off x="2691" y="2994"/>
              <a:ext cx="343" cy="72"/>
            </a:xfrm>
            <a:custGeom>
              <a:avLst/>
              <a:gdLst>
                <a:gd name="T0" fmla="*/ 47 w 48"/>
                <a:gd name="T1" fmla="*/ 0 h 10"/>
                <a:gd name="T2" fmla="*/ 0 w 48"/>
                <a:gd name="T3" fmla="*/ 7 h 10"/>
                <a:gd name="T4" fmla="*/ 1 w 48"/>
                <a:gd name="T5" fmla="*/ 10 h 10"/>
                <a:gd name="T6" fmla="*/ 48 w 48"/>
                <a:gd name="T7" fmla="*/ 3 h 10"/>
                <a:gd name="T8" fmla="*/ 47 w 4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0">
                  <a:moveTo>
                    <a:pt x="47" y="0"/>
                  </a:moveTo>
                  <a:cubicBezTo>
                    <a:pt x="31" y="2"/>
                    <a:pt x="15" y="4"/>
                    <a:pt x="0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6" y="7"/>
                    <a:pt x="32" y="5"/>
                    <a:pt x="48" y="3"/>
                  </a:cubicBezTo>
                  <a:cubicBezTo>
                    <a:pt x="47" y="2"/>
                    <a:pt x="47" y="1"/>
                    <a:pt x="47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50"/>
            <p:cNvSpPr>
              <a:spLocks/>
            </p:cNvSpPr>
            <p:nvPr/>
          </p:nvSpPr>
          <p:spPr bwMode="auto">
            <a:xfrm>
              <a:off x="2698" y="3023"/>
              <a:ext cx="344" cy="72"/>
            </a:xfrm>
            <a:custGeom>
              <a:avLst/>
              <a:gdLst>
                <a:gd name="T0" fmla="*/ 47 w 48"/>
                <a:gd name="T1" fmla="*/ 0 h 10"/>
                <a:gd name="T2" fmla="*/ 0 w 48"/>
                <a:gd name="T3" fmla="*/ 7 h 10"/>
                <a:gd name="T4" fmla="*/ 1 w 48"/>
                <a:gd name="T5" fmla="*/ 10 h 10"/>
                <a:gd name="T6" fmla="*/ 48 w 48"/>
                <a:gd name="T7" fmla="*/ 3 h 10"/>
                <a:gd name="T8" fmla="*/ 47 w 4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0">
                  <a:moveTo>
                    <a:pt x="47" y="0"/>
                  </a:moveTo>
                  <a:cubicBezTo>
                    <a:pt x="31" y="2"/>
                    <a:pt x="16" y="4"/>
                    <a:pt x="0" y="7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17" y="7"/>
                    <a:pt x="32" y="5"/>
                    <a:pt x="48" y="3"/>
                  </a:cubicBezTo>
                  <a:cubicBezTo>
                    <a:pt x="47" y="2"/>
                    <a:pt x="47" y="2"/>
                    <a:pt x="47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51"/>
            <p:cNvSpPr>
              <a:spLocks/>
            </p:cNvSpPr>
            <p:nvPr/>
          </p:nvSpPr>
          <p:spPr bwMode="auto">
            <a:xfrm>
              <a:off x="2712" y="3059"/>
              <a:ext cx="337" cy="64"/>
            </a:xfrm>
            <a:custGeom>
              <a:avLst/>
              <a:gdLst>
                <a:gd name="T0" fmla="*/ 46 w 47"/>
                <a:gd name="T1" fmla="*/ 0 h 9"/>
                <a:gd name="T2" fmla="*/ 0 w 47"/>
                <a:gd name="T3" fmla="*/ 7 h 9"/>
                <a:gd name="T4" fmla="*/ 1 w 47"/>
                <a:gd name="T5" fmla="*/ 9 h 9"/>
                <a:gd name="T6" fmla="*/ 47 w 47"/>
                <a:gd name="T7" fmla="*/ 3 h 9"/>
                <a:gd name="T8" fmla="*/ 46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6" y="0"/>
                  </a:moveTo>
                  <a:cubicBezTo>
                    <a:pt x="30" y="1"/>
                    <a:pt x="15" y="3"/>
                    <a:pt x="0" y="7"/>
                  </a:cubicBezTo>
                  <a:cubicBezTo>
                    <a:pt x="0" y="8"/>
                    <a:pt x="0" y="8"/>
                    <a:pt x="1" y="9"/>
                  </a:cubicBezTo>
                  <a:cubicBezTo>
                    <a:pt x="16" y="6"/>
                    <a:pt x="31" y="4"/>
                    <a:pt x="47" y="3"/>
                  </a:cubicBezTo>
                  <a:cubicBezTo>
                    <a:pt x="46" y="1"/>
                    <a:pt x="46" y="1"/>
                    <a:pt x="46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52"/>
            <p:cNvSpPr>
              <a:spLocks/>
            </p:cNvSpPr>
            <p:nvPr/>
          </p:nvSpPr>
          <p:spPr bwMode="auto">
            <a:xfrm>
              <a:off x="2719" y="3088"/>
              <a:ext cx="337" cy="71"/>
            </a:xfrm>
            <a:custGeom>
              <a:avLst/>
              <a:gdLst>
                <a:gd name="T0" fmla="*/ 46 w 47"/>
                <a:gd name="T1" fmla="*/ 0 h 10"/>
                <a:gd name="T2" fmla="*/ 0 w 47"/>
                <a:gd name="T3" fmla="*/ 7 h 10"/>
                <a:gd name="T4" fmla="*/ 1 w 47"/>
                <a:gd name="T5" fmla="*/ 10 h 10"/>
                <a:gd name="T6" fmla="*/ 47 w 47"/>
                <a:gd name="T7" fmla="*/ 3 h 10"/>
                <a:gd name="T8" fmla="*/ 46 w 47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0">
                  <a:moveTo>
                    <a:pt x="46" y="0"/>
                  </a:moveTo>
                  <a:cubicBezTo>
                    <a:pt x="31" y="1"/>
                    <a:pt x="16" y="4"/>
                    <a:pt x="0" y="7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16" y="7"/>
                    <a:pt x="32" y="4"/>
                    <a:pt x="47" y="3"/>
                  </a:cubicBezTo>
                  <a:cubicBezTo>
                    <a:pt x="47" y="2"/>
                    <a:pt x="46" y="1"/>
                    <a:pt x="46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53"/>
            <p:cNvSpPr>
              <a:spLocks/>
            </p:cNvSpPr>
            <p:nvPr/>
          </p:nvSpPr>
          <p:spPr bwMode="auto">
            <a:xfrm>
              <a:off x="2734" y="3116"/>
              <a:ext cx="329" cy="72"/>
            </a:xfrm>
            <a:custGeom>
              <a:avLst/>
              <a:gdLst>
                <a:gd name="T0" fmla="*/ 45 w 46"/>
                <a:gd name="T1" fmla="*/ 0 h 10"/>
                <a:gd name="T2" fmla="*/ 0 w 46"/>
                <a:gd name="T3" fmla="*/ 7 h 10"/>
                <a:gd name="T4" fmla="*/ 1 w 46"/>
                <a:gd name="T5" fmla="*/ 10 h 10"/>
                <a:gd name="T6" fmla="*/ 46 w 46"/>
                <a:gd name="T7" fmla="*/ 3 h 10"/>
                <a:gd name="T8" fmla="*/ 45 w 4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0">
                  <a:moveTo>
                    <a:pt x="45" y="0"/>
                  </a:moveTo>
                  <a:cubicBezTo>
                    <a:pt x="30" y="2"/>
                    <a:pt x="15" y="4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6" y="7"/>
                    <a:pt x="31" y="5"/>
                    <a:pt x="46" y="3"/>
                  </a:cubicBezTo>
                  <a:cubicBezTo>
                    <a:pt x="46" y="2"/>
                    <a:pt x="45" y="1"/>
                    <a:pt x="45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54"/>
            <p:cNvSpPr>
              <a:spLocks/>
            </p:cNvSpPr>
            <p:nvPr/>
          </p:nvSpPr>
          <p:spPr bwMode="auto">
            <a:xfrm>
              <a:off x="2741" y="3152"/>
              <a:ext cx="258" cy="65"/>
            </a:xfrm>
            <a:custGeom>
              <a:avLst/>
              <a:gdLst>
                <a:gd name="T0" fmla="*/ 36 w 36"/>
                <a:gd name="T1" fmla="*/ 0 h 9"/>
                <a:gd name="T2" fmla="*/ 0 w 36"/>
                <a:gd name="T3" fmla="*/ 6 h 9"/>
                <a:gd name="T4" fmla="*/ 2 w 36"/>
                <a:gd name="T5" fmla="*/ 9 h 9"/>
                <a:gd name="T6" fmla="*/ 36 w 36"/>
                <a:gd name="T7" fmla="*/ 3 h 9"/>
                <a:gd name="T8" fmla="*/ 36 w 3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9">
                  <a:moveTo>
                    <a:pt x="36" y="0"/>
                  </a:moveTo>
                  <a:cubicBezTo>
                    <a:pt x="24" y="2"/>
                    <a:pt x="12" y="4"/>
                    <a:pt x="0" y="6"/>
                  </a:cubicBezTo>
                  <a:cubicBezTo>
                    <a:pt x="1" y="7"/>
                    <a:pt x="1" y="8"/>
                    <a:pt x="2" y="9"/>
                  </a:cubicBezTo>
                  <a:cubicBezTo>
                    <a:pt x="13" y="7"/>
                    <a:pt x="25" y="5"/>
                    <a:pt x="36" y="3"/>
                  </a:cubicBezTo>
                  <a:cubicBezTo>
                    <a:pt x="36" y="2"/>
                    <a:pt x="36" y="2"/>
                    <a:pt x="36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55"/>
            <p:cNvSpPr>
              <a:spLocks/>
            </p:cNvSpPr>
            <p:nvPr/>
          </p:nvSpPr>
          <p:spPr bwMode="auto">
            <a:xfrm>
              <a:off x="3063" y="2901"/>
              <a:ext cx="322" cy="22"/>
            </a:xfrm>
            <a:custGeom>
              <a:avLst/>
              <a:gdLst>
                <a:gd name="T0" fmla="*/ 45 w 45"/>
                <a:gd name="T1" fmla="*/ 0 h 3"/>
                <a:gd name="T2" fmla="*/ 0 w 45"/>
                <a:gd name="T3" fmla="*/ 0 h 3"/>
                <a:gd name="T4" fmla="*/ 1 w 45"/>
                <a:gd name="T5" fmla="*/ 3 h 3"/>
                <a:gd name="T6" fmla="*/ 45 w 45"/>
                <a:gd name="T7" fmla="*/ 3 h 3"/>
                <a:gd name="T8" fmla="*/ 45 w 4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">
                  <a:moveTo>
                    <a:pt x="45" y="0"/>
                  </a:moveTo>
                  <a:cubicBezTo>
                    <a:pt x="30" y="0"/>
                    <a:pt x="15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6" y="2"/>
                    <a:pt x="30" y="2"/>
                    <a:pt x="45" y="3"/>
                  </a:cubicBezTo>
                  <a:cubicBezTo>
                    <a:pt x="45" y="2"/>
                    <a:pt x="45" y="1"/>
                    <a:pt x="45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56"/>
            <p:cNvSpPr>
              <a:spLocks/>
            </p:cNvSpPr>
            <p:nvPr/>
          </p:nvSpPr>
          <p:spPr bwMode="auto">
            <a:xfrm>
              <a:off x="3027" y="2930"/>
              <a:ext cx="365" cy="21"/>
            </a:xfrm>
            <a:custGeom>
              <a:avLst/>
              <a:gdLst>
                <a:gd name="T0" fmla="*/ 51 w 51"/>
                <a:gd name="T1" fmla="*/ 1 h 3"/>
                <a:gd name="T2" fmla="*/ 0 w 51"/>
                <a:gd name="T3" fmla="*/ 1 h 3"/>
                <a:gd name="T4" fmla="*/ 0 w 51"/>
                <a:gd name="T5" fmla="*/ 3 h 3"/>
                <a:gd name="T6" fmla="*/ 51 w 51"/>
                <a:gd name="T7" fmla="*/ 3 h 3"/>
                <a:gd name="T8" fmla="*/ 51 w 5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">
                  <a:moveTo>
                    <a:pt x="51" y="1"/>
                  </a:moveTo>
                  <a:cubicBezTo>
                    <a:pt x="34" y="0"/>
                    <a:pt x="17" y="0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7" y="3"/>
                    <a:pt x="34" y="3"/>
                    <a:pt x="51" y="3"/>
                  </a:cubicBezTo>
                  <a:cubicBezTo>
                    <a:pt x="51" y="2"/>
                    <a:pt x="51" y="2"/>
                    <a:pt x="51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57"/>
            <p:cNvSpPr>
              <a:spLocks/>
            </p:cNvSpPr>
            <p:nvPr/>
          </p:nvSpPr>
          <p:spPr bwMode="auto">
            <a:xfrm>
              <a:off x="3034" y="2959"/>
              <a:ext cx="366" cy="28"/>
            </a:xfrm>
            <a:custGeom>
              <a:avLst/>
              <a:gdLst>
                <a:gd name="T0" fmla="*/ 50 w 51"/>
                <a:gd name="T1" fmla="*/ 1 h 4"/>
                <a:gd name="T2" fmla="*/ 0 w 51"/>
                <a:gd name="T3" fmla="*/ 1 h 4"/>
                <a:gd name="T4" fmla="*/ 0 w 51"/>
                <a:gd name="T5" fmla="*/ 4 h 4"/>
                <a:gd name="T6" fmla="*/ 51 w 51"/>
                <a:gd name="T7" fmla="*/ 4 h 4"/>
                <a:gd name="T8" fmla="*/ 50 w 51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">
                  <a:moveTo>
                    <a:pt x="50" y="1"/>
                  </a:moveTo>
                  <a:cubicBezTo>
                    <a:pt x="33" y="0"/>
                    <a:pt x="17" y="0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7" y="3"/>
                    <a:pt x="34" y="3"/>
                    <a:pt x="51" y="4"/>
                  </a:cubicBezTo>
                  <a:cubicBezTo>
                    <a:pt x="50" y="3"/>
                    <a:pt x="50" y="2"/>
                    <a:pt x="50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58"/>
            <p:cNvSpPr>
              <a:spLocks/>
            </p:cNvSpPr>
            <p:nvPr/>
          </p:nvSpPr>
          <p:spPr bwMode="auto">
            <a:xfrm>
              <a:off x="3042" y="2987"/>
              <a:ext cx="358" cy="29"/>
            </a:xfrm>
            <a:custGeom>
              <a:avLst/>
              <a:gdLst>
                <a:gd name="T0" fmla="*/ 50 w 50"/>
                <a:gd name="T1" fmla="*/ 1 h 4"/>
                <a:gd name="T2" fmla="*/ 0 w 50"/>
                <a:gd name="T3" fmla="*/ 1 h 4"/>
                <a:gd name="T4" fmla="*/ 1 w 50"/>
                <a:gd name="T5" fmla="*/ 4 h 4"/>
                <a:gd name="T6" fmla="*/ 50 w 50"/>
                <a:gd name="T7" fmla="*/ 4 h 4"/>
                <a:gd name="T8" fmla="*/ 50 w 50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">
                  <a:moveTo>
                    <a:pt x="50" y="1"/>
                  </a:moveTo>
                  <a:cubicBezTo>
                    <a:pt x="33" y="0"/>
                    <a:pt x="17" y="0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7" y="3"/>
                    <a:pt x="34" y="3"/>
                    <a:pt x="50" y="4"/>
                  </a:cubicBezTo>
                  <a:cubicBezTo>
                    <a:pt x="50" y="3"/>
                    <a:pt x="50" y="2"/>
                    <a:pt x="50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59"/>
            <p:cNvSpPr>
              <a:spLocks/>
            </p:cNvSpPr>
            <p:nvPr/>
          </p:nvSpPr>
          <p:spPr bwMode="auto">
            <a:xfrm>
              <a:off x="3049" y="3023"/>
              <a:ext cx="358" cy="22"/>
            </a:xfrm>
            <a:custGeom>
              <a:avLst/>
              <a:gdLst>
                <a:gd name="T0" fmla="*/ 49 w 50"/>
                <a:gd name="T1" fmla="*/ 0 h 3"/>
                <a:gd name="T2" fmla="*/ 0 w 50"/>
                <a:gd name="T3" fmla="*/ 0 h 3"/>
                <a:gd name="T4" fmla="*/ 1 w 50"/>
                <a:gd name="T5" fmla="*/ 3 h 3"/>
                <a:gd name="T6" fmla="*/ 50 w 50"/>
                <a:gd name="T7" fmla="*/ 3 h 3"/>
                <a:gd name="T8" fmla="*/ 49 w 50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3">
                  <a:moveTo>
                    <a:pt x="49" y="0"/>
                  </a:moveTo>
                  <a:cubicBezTo>
                    <a:pt x="33" y="0"/>
                    <a:pt x="16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7" y="2"/>
                    <a:pt x="33" y="2"/>
                    <a:pt x="50" y="3"/>
                  </a:cubicBezTo>
                  <a:cubicBezTo>
                    <a:pt x="50" y="2"/>
                    <a:pt x="50" y="1"/>
                    <a:pt x="49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60"/>
            <p:cNvSpPr>
              <a:spLocks/>
            </p:cNvSpPr>
            <p:nvPr/>
          </p:nvSpPr>
          <p:spPr bwMode="auto">
            <a:xfrm>
              <a:off x="3056" y="3052"/>
              <a:ext cx="351" cy="21"/>
            </a:xfrm>
            <a:custGeom>
              <a:avLst/>
              <a:gdLst>
                <a:gd name="T0" fmla="*/ 49 w 49"/>
                <a:gd name="T1" fmla="*/ 1 h 3"/>
                <a:gd name="T2" fmla="*/ 0 w 49"/>
                <a:gd name="T3" fmla="*/ 1 h 3"/>
                <a:gd name="T4" fmla="*/ 1 w 49"/>
                <a:gd name="T5" fmla="*/ 3 h 3"/>
                <a:gd name="T6" fmla="*/ 49 w 49"/>
                <a:gd name="T7" fmla="*/ 3 h 3"/>
                <a:gd name="T8" fmla="*/ 49 w 4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">
                  <a:moveTo>
                    <a:pt x="49" y="1"/>
                  </a:moveTo>
                  <a:cubicBezTo>
                    <a:pt x="33" y="0"/>
                    <a:pt x="16" y="0"/>
                    <a:pt x="0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7" y="3"/>
                    <a:pt x="33" y="3"/>
                    <a:pt x="49" y="3"/>
                  </a:cubicBezTo>
                  <a:cubicBezTo>
                    <a:pt x="49" y="2"/>
                    <a:pt x="49" y="2"/>
                    <a:pt x="49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61"/>
            <p:cNvSpPr>
              <a:spLocks/>
            </p:cNvSpPr>
            <p:nvPr/>
          </p:nvSpPr>
          <p:spPr bwMode="auto">
            <a:xfrm>
              <a:off x="3063" y="3080"/>
              <a:ext cx="351" cy="29"/>
            </a:xfrm>
            <a:custGeom>
              <a:avLst/>
              <a:gdLst>
                <a:gd name="T0" fmla="*/ 49 w 49"/>
                <a:gd name="T1" fmla="*/ 1 h 4"/>
                <a:gd name="T2" fmla="*/ 0 w 49"/>
                <a:gd name="T3" fmla="*/ 1 h 4"/>
                <a:gd name="T4" fmla="*/ 1 w 49"/>
                <a:gd name="T5" fmla="*/ 4 h 4"/>
                <a:gd name="T6" fmla="*/ 49 w 49"/>
                <a:gd name="T7" fmla="*/ 4 h 4"/>
                <a:gd name="T8" fmla="*/ 49 w 49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">
                  <a:moveTo>
                    <a:pt x="49" y="1"/>
                  </a:moveTo>
                  <a:cubicBezTo>
                    <a:pt x="32" y="0"/>
                    <a:pt x="16" y="0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7" y="3"/>
                    <a:pt x="33" y="3"/>
                    <a:pt x="49" y="4"/>
                  </a:cubicBezTo>
                  <a:cubicBezTo>
                    <a:pt x="49" y="3"/>
                    <a:pt x="49" y="2"/>
                    <a:pt x="49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62"/>
            <p:cNvSpPr>
              <a:spLocks/>
            </p:cNvSpPr>
            <p:nvPr/>
          </p:nvSpPr>
          <p:spPr bwMode="auto">
            <a:xfrm>
              <a:off x="3070" y="3109"/>
              <a:ext cx="344" cy="29"/>
            </a:xfrm>
            <a:custGeom>
              <a:avLst/>
              <a:gdLst>
                <a:gd name="T0" fmla="*/ 48 w 48"/>
                <a:gd name="T1" fmla="*/ 1 h 4"/>
                <a:gd name="T2" fmla="*/ 0 w 48"/>
                <a:gd name="T3" fmla="*/ 1 h 4"/>
                <a:gd name="T4" fmla="*/ 1 w 48"/>
                <a:gd name="T5" fmla="*/ 4 h 4"/>
                <a:gd name="T6" fmla="*/ 48 w 48"/>
                <a:gd name="T7" fmla="*/ 4 h 4"/>
                <a:gd name="T8" fmla="*/ 48 w 48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">
                  <a:moveTo>
                    <a:pt x="48" y="1"/>
                  </a:moveTo>
                  <a:cubicBezTo>
                    <a:pt x="32" y="0"/>
                    <a:pt x="16" y="0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7" y="3"/>
                    <a:pt x="33" y="3"/>
                    <a:pt x="48" y="4"/>
                  </a:cubicBezTo>
                  <a:cubicBezTo>
                    <a:pt x="48" y="3"/>
                    <a:pt x="48" y="2"/>
                    <a:pt x="48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63"/>
            <p:cNvSpPr>
              <a:spLocks/>
            </p:cNvSpPr>
            <p:nvPr/>
          </p:nvSpPr>
          <p:spPr bwMode="auto">
            <a:xfrm>
              <a:off x="3077" y="3145"/>
              <a:ext cx="272" cy="21"/>
            </a:xfrm>
            <a:custGeom>
              <a:avLst/>
              <a:gdLst>
                <a:gd name="T0" fmla="*/ 38 w 38"/>
                <a:gd name="T1" fmla="*/ 0 h 3"/>
                <a:gd name="T2" fmla="*/ 0 w 38"/>
                <a:gd name="T3" fmla="*/ 0 h 3"/>
                <a:gd name="T4" fmla="*/ 1 w 38"/>
                <a:gd name="T5" fmla="*/ 3 h 3"/>
                <a:gd name="T6" fmla="*/ 38 w 38"/>
                <a:gd name="T7" fmla="*/ 3 h 3"/>
                <a:gd name="T8" fmla="*/ 38 w 38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">
                  <a:moveTo>
                    <a:pt x="38" y="0"/>
                  </a:moveTo>
                  <a:cubicBezTo>
                    <a:pt x="25" y="0"/>
                    <a:pt x="13" y="0"/>
                    <a:pt x="0" y="0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13" y="3"/>
                    <a:pt x="26" y="2"/>
                    <a:pt x="38" y="3"/>
                  </a:cubicBezTo>
                  <a:cubicBezTo>
                    <a:pt x="38" y="2"/>
                    <a:pt x="38" y="1"/>
                    <a:pt x="38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64"/>
            <p:cNvSpPr>
              <a:spLocks/>
            </p:cNvSpPr>
            <p:nvPr/>
          </p:nvSpPr>
          <p:spPr bwMode="auto">
            <a:xfrm>
              <a:off x="3443" y="3195"/>
              <a:ext cx="336" cy="308"/>
            </a:xfrm>
            <a:custGeom>
              <a:avLst/>
              <a:gdLst>
                <a:gd name="T0" fmla="*/ 46 w 47"/>
                <a:gd name="T1" fmla="*/ 6 h 43"/>
                <a:gd name="T2" fmla="*/ 0 w 47"/>
                <a:gd name="T3" fmla="*/ 0 h 43"/>
                <a:gd name="T4" fmla="*/ 5 w 47"/>
                <a:gd name="T5" fmla="*/ 37 h 43"/>
                <a:gd name="T6" fmla="*/ 47 w 47"/>
                <a:gd name="T7" fmla="*/ 43 h 43"/>
                <a:gd name="T8" fmla="*/ 46 w 47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3">
                  <a:moveTo>
                    <a:pt x="46" y="6"/>
                  </a:moveTo>
                  <a:cubicBezTo>
                    <a:pt x="31" y="3"/>
                    <a:pt x="15" y="1"/>
                    <a:pt x="0" y="0"/>
                  </a:cubicBezTo>
                  <a:cubicBezTo>
                    <a:pt x="1" y="12"/>
                    <a:pt x="3" y="24"/>
                    <a:pt x="5" y="37"/>
                  </a:cubicBezTo>
                  <a:cubicBezTo>
                    <a:pt x="19" y="38"/>
                    <a:pt x="33" y="40"/>
                    <a:pt x="47" y="43"/>
                  </a:cubicBezTo>
                  <a:cubicBezTo>
                    <a:pt x="47" y="31"/>
                    <a:pt x="46" y="19"/>
                    <a:pt x="46" y="6"/>
                  </a:cubicBezTo>
                  <a:close/>
                </a:path>
              </a:pathLst>
            </a:custGeom>
            <a:solidFill>
              <a:srgbClr val="BAB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65"/>
            <p:cNvSpPr>
              <a:spLocks/>
            </p:cNvSpPr>
            <p:nvPr/>
          </p:nvSpPr>
          <p:spPr bwMode="auto">
            <a:xfrm>
              <a:off x="2798" y="3195"/>
              <a:ext cx="286" cy="57"/>
            </a:xfrm>
            <a:custGeom>
              <a:avLst/>
              <a:gdLst>
                <a:gd name="T0" fmla="*/ 39 w 40"/>
                <a:gd name="T1" fmla="*/ 0 h 8"/>
                <a:gd name="T2" fmla="*/ 0 w 40"/>
                <a:gd name="T3" fmla="*/ 5 h 8"/>
                <a:gd name="T4" fmla="*/ 1 w 40"/>
                <a:gd name="T5" fmla="*/ 8 h 8"/>
                <a:gd name="T6" fmla="*/ 40 w 40"/>
                <a:gd name="T7" fmla="*/ 3 h 8"/>
                <a:gd name="T8" fmla="*/ 39 w 40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8">
                  <a:moveTo>
                    <a:pt x="39" y="0"/>
                  </a:moveTo>
                  <a:cubicBezTo>
                    <a:pt x="26" y="1"/>
                    <a:pt x="13" y="3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4" y="6"/>
                    <a:pt x="26" y="4"/>
                    <a:pt x="40" y="3"/>
                  </a:cubicBezTo>
                  <a:cubicBezTo>
                    <a:pt x="39" y="1"/>
                    <a:pt x="39" y="1"/>
                    <a:pt x="39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66"/>
            <p:cNvSpPr>
              <a:spLocks/>
            </p:cNvSpPr>
            <p:nvPr/>
          </p:nvSpPr>
          <p:spPr bwMode="auto">
            <a:xfrm>
              <a:off x="2769" y="3224"/>
              <a:ext cx="323" cy="71"/>
            </a:xfrm>
            <a:custGeom>
              <a:avLst/>
              <a:gdLst>
                <a:gd name="T0" fmla="*/ 44 w 45"/>
                <a:gd name="T1" fmla="*/ 0 h 10"/>
                <a:gd name="T2" fmla="*/ 0 w 45"/>
                <a:gd name="T3" fmla="*/ 7 h 10"/>
                <a:gd name="T4" fmla="*/ 1 w 45"/>
                <a:gd name="T5" fmla="*/ 10 h 10"/>
                <a:gd name="T6" fmla="*/ 45 w 45"/>
                <a:gd name="T7" fmla="*/ 3 h 10"/>
                <a:gd name="T8" fmla="*/ 44 w 4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0">
                  <a:moveTo>
                    <a:pt x="44" y="0"/>
                  </a:moveTo>
                  <a:cubicBezTo>
                    <a:pt x="29" y="1"/>
                    <a:pt x="15" y="4"/>
                    <a:pt x="0" y="7"/>
                  </a:cubicBezTo>
                  <a:cubicBezTo>
                    <a:pt x="1" y="8"/>
                    <a:pt x="1" y="8"/>
                    <a:pt x="1" y="10"/>
                  </a:cubicBezTo>
                  <a:cubicBezTo>
                    <a:pt x="16" y="6"/>
                    <a:pt x="30" y="4"/>
                    <a:pt x="45" y="3"/>
                  </a:cubicBezTo>
                  <a:cubicBezTo>
                    <a:pt x="44" y="2"/>
                    <a:pt x="44" y="1"/>
                    <a:pt x="44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67"/>
            <p:cNvSpPr>
              <a:spLocks/>
            </p:cNvSpPr>
            <p:nvPr/>
          </p:nvSpPr>
          <p:spPr bwMode="auto">
            <a:xfrm>
              <a:off x="2784" y="3252"/>
              <a:ext cx="315" cy="72"/>
            </a:xfrm>
            <a:custGeom>
              <a:avLst/>
              <a:gdLst>
                <a:gd name="T0" fmla="*/ 43 w 44"/>
                <a:gd name="T1" fmla="*/ 0 h 10"/>
                <a:gd name="T2" fmla="*/ 0 w 44"/>
                <a:gd name="T3" fmla="*/ 7 h 10"/>
                <a:gd name="T4" fmla="*/ 1 w 44"/>
                <a:gd name="T5" fmla="*/ 10 h 10"/>
                <a:gd name="T6" fmla="*/ 44 w 44"/>
                <a:gd name="T7" fmla="*/ 3 h 10"/>
                <a:gd name="T8" fmla="*/ 43 w 4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">
                  <a:moveTo>
                    <a:pt x="43" y="0"/>
                  </a:moveTo>
                  <a:cubicBezTo>
                    <a:pt x="28" y="2"/>
                    <a:pt x="14" y="4"/>
                    <a:pt x="0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5" y="7"/>
                    <a:pt x="29" y="5"/>
                    <a:pt x="44" y="3"/>
                  </a:cubicBezTo>
                  <a:cubicBezTo>
                    <a:pt x="43" y="2"/>
                    <a:pt x="43" y="1"/>
                    <a:pt x="43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68"/>
            <p:cNvSpPr>
              <a:spLocks/>
            </p:cNvSpPr>
            <p:nvPr/>
          </p:nvSpPr>
          <p:spPr bwMode="auto">
            <a:xfrm>
              <a:off x="2791" y="3281"/>
              <a:ext cx="315" cy="72"/>
            </a:xfrm>
            <a:custGeom>
              <a:avLst/>
              <a:gdLst>
                <a:gd name="T0" fmla="*/ 43 w 44"/>
                <a:gd name="T1" fmla="*/ 0 h 10"/>
                <a:gd name="T2" fmla="*/ 0 w 44"/>
                <a:gd name="T3" fmla="*/ 7 h 10"/>
                <a:gd name="T4" fmla="*/ 1 w 44"/>
                <a:gd name="T5" fmla="*/ 10 h 10"/>
                <a:gd name="T6" fmla="*/ 44 w 44"/>
                <a:gd name="T7" fmla="*/ 3 h 10"/>
                <a:gd name="T8" fmla="*/ 43 w 4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0">
                  <a:moveTo>
                    <a:pt x="43" y="0"/>
                  </a:moveTo>
                  <a:cubicBezTo>
                    <a:pt x="29" y="2"/>
                    <a:pt x="14" y="4"/>
                    <a:pt x="0" y="7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15" y="7"/>
                    <a:pt x="29" y="5"/>
                    <a:pt x="44" y="3"/>
                  </a:cubicBezTo>
                  <a:cubicBezTo>
                    <a:pt x="43" y="2"/>
                    <a:pt x="43" y="2"/>
                    <a:pt x="43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69"/>
            <p:cNvSpPr>
              <a:spLocks/>
            </p:cNvSpPr>
            <p:nvPr/>
          </p:nvSpPr>
          <p:spPr bwMode="auto">
            <a:xfrm>
              <a:off x="2805" y="3317"/>
              <a:ext cx="308" cy="64"/>
            </a:xfrm>
            <a:custGeom>
              <a:avLst/>
              <a:gdLst>
                <a:gd name="T0" fmla="*/ 42 w 43"/>
                <a:gd name="T1" fmla="*/ 0 h 9"/>
                <a:gd name="T2" fmla="*/ 0 w 43"/>
                <a:gd name="T3" fmla="*/ 7 h 9"/>
                <a:gd name="T4" fmla="*/ 1 w 43"/>
                <a:gd name="T5" fmla="*/ 9 h 9"/>
                <a:gd name="T6" fmla="*/ 43 w 43"/>
                <a:gd name="T7" fmla="*/ 3 h 9"/>
                <a:gd name="T8" fmla="*/ 42 w 4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9">
                  <a:moveTo>
                    <a:pt x="42" y="0"/>
                  </a:moveTo>
                  <a:cubicBezTo>
                    <a:pt x="28" y="1"/>
                    <a:pt x="14" y="3"/>
                    <a:pt x="0" y="7"/>
                  </a:cubicBezTo>
                  <a:cubicBezTo>
                    <a:pt x="0" y="8"/>
                    <a:pt x="0" y="8"/>
                    <a:pt x="1" y="9"/>
                  </a:cubicBezTo>
                  <a:cubicBezTo>
                    <a:pt x="15" y="6"/>
                    <a:pt x="29" y="4"/>
                    <a:pt x="43" y="3"/>
                  </a:cubicBezTo>
                  <a:cubicBezTo>
                    <a:pt x="43" y="1"/>
                    <a:pt x="42" y="1"/>
                    <a:pt x="42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70"/>
            <p:cNvSpPr>
              <a:spLocks/>
            </p:cNvSpPr>
            <p:nvPr/>
          </p:nvSpPr>
          <p:spPr bwMode="auto">
            <a:xfrm>
              <a:off x="2812" y="3346"/>
              <a:ext cx="308" cy="71"/>
            </a:xfrm>
            <a:custGeom>
              <a:avLst/>
              <a:gdLst>
                <a:gd name="T0" fmla="*/ 42 w 43"/>
                <a:gd name="T1" fmla="*/ 0 h 10"/>
                <a:gd name="T2" fmla="*/ 0 w 43"/>
                <a:gd name="T3" fmla="*/ 7 h 10"/>
                <a:gd name="T4" fmla="*/ 1 w 43"/>
                <a:gd name="T5" fmla="*/ 10 h 10"/>
                <a:gd name="T6" fmla="*/ 43 w 43"/>
                <a:gd name="T7" fmla="*/ 3 h 10"/>
                <a:gd name="T8" fmla="*/ 42 w 43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0">
                  <a:moveTo>
                    <a:pt x="42" y="0"/>
                  </a:moveTo>
                  <a:cubicBezTo>
                    <a:pt x="28" y="1"/>
                    <a:pt x="14" y="4"/>
                    <a:pt x="0" y="7"/>
                  </a:cubicBezTo>
                  <a:cubicBezTo>
                    <a:pt x="1" y="8"/>
                    <a:pt x="1" y="8"/>
                    <a:pt x="1" y="10"/>
                  </a:cubicBezTo>
                  <a:cubicBezTo>
                    <a:pt x="15" y="7"/>
                    <a:pt x="29" y="4"/>
                    <a:pt x="43" y="3"/>
                  </a:cubicBezTo>
                  <a:cubicBezTo>
                    <a:pt x="43" y="2"/>
                    <a:pt x="42" y="1"/>
                    <a:pt x="42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71"/>
            <p:cNvSpPr>
              <a:spLocks/>
            </p:cNvSpPr>
            <p:nvPr/>
          </p:nvSpPr>
          <p:spPr bwMode="auto">
            <a:xfrm>
              <a:off x="2827" y="3374"/>
              <a:ext cx="300" cy="72"/>
            </a:xfrm>
            <a:custGeom>
              <a:avLst/>
              <a:gdLst>
                <a:gd name="T0" fmla="*/ 41 w 42"/>
                <a:gd name="T1" fmla="*/ 0 h 10"/>
                <a:gd name="T2" fmla="*/ 0 w 42"/>
                <a:gd name="T3" fmla="*/ 7 h 10"/>
                <a:gd name="T4" fmla="*/ 1 w 42"/>
                <a:gd name="T5" fmla="*/ 10 h 10"/>
                <a:gd name="T6" fmla="*/ 42 w 42"/>
                <a:gd name="T7" fmla="*/ 3 h 10"/>
                <a:gd name="T8" fmla="*/ 41 w 42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0">
                  <a:moveTo>
                    <a:pt x="41" y="0"/>
                  </a:moveTo>
                  <a:cubicBezTo>
                    <a:pt x="27" y="2"/>
                    <a:pt x="14" y="4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5" y="7"/>
                    <a:pt x="28" y="5"/>
                    <a:pt x="42" y="3"/>
                  </a:cubicBezTo>
                  <a:cubicBezTo>
                    <a:pt x="42" y="2"/>
                    <a:pt x="42" y="1"/>
                    <a:pt x="41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72"/>
            <p:cNvSpPr>
              <a:spLocks/>
            </p:cNvSpPr>
            <p:nvPr/>
          </p:nvSpPr>
          <p:spPr bwMode="auto">
            <a:xfrm>
              <a:off x="2834" y="3410"/>
              <a:ext cx="301" cy="65"/>
            </a:xfrm>
            <a:custGeom>
              <a:avLst/>
              <a:gdLst>
                <a:gd name="T0" fmla="*/ 41 w 42"/>
                <a:gd name="T1" fmla="*/ 0 h 9"/>
                <a:gd name="T2" fmla="*/ 0 w 42"/>
                <a:gd name="T3" fmla="*/ 6 h 9"/>
                <a:gd name="T4" fmla="*/ 1 w 42"/>
                <a:gd name="T5" fmla="*/ 9 h 9"/>
                <a:gd name="T6" fmla="*/ 42 w 42"/>
                <a:gd name="T7" fmla="*/ 2 h 9"/>
                <a:gd name="T8" fmla="*/ 41 w 4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9">
                  <a:moveTo>
                    <a:pt x="41" y="0"/>
                  </a:moveTo>
                  <a:cubicBezTo>
                    <a:pt x="27" y="1"/>
                    <a:pt x="14" y="3"/>
                    <a:pt x="0" y="6"/>
                  </a:cubicBezTo>
                  <a:cubicBezTo>
                    <a:pt x="1" y="7"/>
                    <a:pt x="1" y="8"/>
                    <a:pt x="1" y="9"/>
                  </a:cubicBezTo>
                  <a:cubicBezTo>
                    <a:pt x="15" y="6"/>
                    <a:pt x="28" y="4"/>
                    <a:pt x="42" y="2"/>
                  </a:cubicBezTo>
                  <a:cubicBezTo>
                    <a:pt x="42" y="1"/>
                    <a:pt x="42" y="1"/>
                    <a:pt x="41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73"/>
            <p:cNvSpPr>
              <a:spLocks/>
            </p:cNvSpPr>
            <p:nvPr/>
          </p:nvSpPr>
          <p:spPr bwMode="auto">
            <a:xfrm>
              <a:off x="2848" y="3446"/>
              <a:ext cx="229" cy="57"/>
            </a:xfrm>
            <a:custGeom>
              <a:avLst/>
              <a:gdLst>
                <a:gd name="T0" fmla="*/ 32 w 32"/>
                <a:gd name="T1" fmla="*/ 0 h 8"/>
                <a:gd name="T2" fmla="*/ 0 w 32"/>
                <a:gd name="T3" fmla="*/ 6 h 8"/>
                <a:gd name="T4" fmla="*/ 1 w 32"/>
                <a:gd name="T5" fmla="*/ 8 h 8"/>
                <a:gd name="T6" fmla="*/ 32 w 32"/>
                <a:gd name="T7" fmla="*/ 2 h 8"/>
                <a:gd name="T8" fmla="*/ 32 w 3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">
                  <a:moveTo>
                    <a:pt x="32" y="0"/>
                  </a:moveTo>
                  <a:cubicBezTo>
                    <a:pt x="21" y="1"/>
                    <a:pt x="11" y="3"/>
                    <a:pt x="0" y="6"/>
                  </a:cubicBezTo>
                  <a:cubicBezTo>
                    <a:pt x="0" y="7"/>
                    <a:pt x="1" y="7"/>
                    <a:pt x="1" y="8"/>
                  </a:cubicBezTo>
                  <a:cubicBezTo>
                    <a:pt x="11" y="6"/>
                    <a:pt x="22" y="4"/>
                    <a:pt x="32" y="2"/>
                  </a:cubicBezTo>
                  <a:cubicBezTo>
                    <a:pt x="32" y="1"/>
                    <a:pt x="32" y="1"/>
                    <a:pt x="32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74"/>
            <p:cNvSpPr>
              <a:spLocks/>
            </p:cNvSpPr>
            <p:nvPr/>
          </p:nvSpPr>
          <p:spPr bwMode="auto">
            <a:xfrm>
              <a:off x="3127" y="3188"/>
              <a:ext cx="301" cy="21"/>
            </a:xfrm>
            <a:custGeom>
              <a:avLst/>
              <a:gdLst>
                <a:gd name="T0" fmla="*/ 42 w 42"/>
                <a:gd name="T1" fmla="*/ 1 h 3"/>
                <a:gd name="T2" fmla="*/ 0 w 42"/>
                <a:gd name="T3" fmla="*/ 0 h 3"/>
                <a:gd name="T4" fmla="*/ 1 w 42"/>
                <a:gd name="T5" fmla="*/ 3 h 3"/>
                <a:gd name="T6" fmla="*/ 42 w 42"/>
                <a:gd name="T7" fmla="*/ 3 h 3"/>
                <a:gd name="T8" fmla="*/ 42 w 4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1"/>
                  </a:moveTo>
                  <a:cubicBezTo>
                    <a:pt x="28" y="0"/>
                    <a:pt x="14" y="0"/>
                    <a:pt x="0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5" y="3"/>
                    <a:pt x="28" y="3"/>
                    <a:pt x="42" y="3"/>
                  </a:cubicBezTo>
                  <a:cubicBezTo>
                    <a:pt x="42" y="2"/>
                    <a:pt x="42" y="2"/>
                    <a:pt x="42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75"/>
            <p:cNvSpPr>
              <a:spLocks/>
            </p:cNvSpPr>
            <p:nvPr/>
          </p:nvSpPr>
          <p:spPr bwMode="auto">
            <a:xfrm>
              <a:off x="3099" y="3217"/>
              <a:ext cx="329" cy="28"/>
            </a:xfrm>
            <a:custGeom>
              <a:avLst/>
              <a:gdLst>
                <a:gd name="T0" fmla="*/ 46 w 46"/>
                <a:gd name="T1" fmla="*/ 1 h 4"/>
                <a:gd name="T2" fmla="*/ 0 w 46"/>
                <a:gd name="T3" fmla="*/ 1 h 4"/>
                <a:gd name="T4" fmla="*/ 0 w 46"/>
                <a:gd name="T5" fmla="*/ 4 h 4"/>
                <a:gd name="T6" fmla="*/ 46 w 46"/>
                <a:gd name="T7" fmla="*/ 4 h 4"/>
                <a:gd name="T8" fmla="*/ 46 w 46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">
                  <a:moveTo>
                    <a:pt x="46" y="1"/>
                  </a:moveTo>
                  <a:cubicBezTo>
                    <a:pt x="31" y="0"/>
                    <a:pt x="15" y="0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6" y="3"/>
                    <a:pt x="31" y="3"/>
                    <a:pt x="46" y="4"/>
                  </a:cubicBezTo>
                  <a:cubicBezTo>
                    <a:pt x="46" y="2"/>
                    <a:pt x="46" y="2"/>
                    <a:pt x="46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76"/>
            <p:cNvSpPr>
              <a:spLocks/>
            </p:cNvSpPr>
            <p:nvPr/>
          </p:nvSpPr>
          <p:spPr bwMode="auto">
            <a:xfrm>
              <a:off x="3106" y="3245"/>
              <a:ext cx="329" cy="29"/>
            </a:xfrm>
            <a:custGeom>
              <a:avLst/>
              <a:gdLst>
                <a:gd name="T0" fmla="*/ 46 w 46"/>
                <a:gd name="T1" fmla="*/ 1 h 4"/>
                <a:gd name="T2" fmla="*/ 0 w 46"/>
                <a:gd name="T3" fmla="*/ 1 h 4"/>
                <a:gd name="T4" fmla="*/ 0 w 46"/>
                <a:gd name="T5" fmla="*/ 4 h 4"/>
                <a:gd name="T6" fmla="*/ 46 w 46"/>
                <a:gd name="T7" fmla="*/ 4 h 4"/>
                <a:gd name="T8" fmla="*/ 46 w 46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">
                  <a:moveTo>
                    <a:pt x="46" y="1"/>
                  </a:moveTo>
                  <a:cubicBezTo>
                    <a:pt x="30" y="0"/>
                    <a:pt x="15" y="0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6" y="3"/>
                    <a:pt x="31" y="3"/>
                    <a:pt x="46" y="4"/>
                  </a:cubicBezTo>
                  <a:cubicBezTo>
                    <a:pt x="46" y="3"/>
                    <a:pt x="46" y="2"/>
                    <a:pt x="46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77"/>
            <p:cNvSpPr>
              <a:spLocks/>
            </p:cNvSpPr>
            <p:nvPr/>
          </p:nvSpPr>
          <p:spPr bwMode="auto">
            <a:xfrm>
              <a:off x="3113" y="3281"/>
              <a:ext cx="330" cy="22"/>
            </a:xfrm>
            <a:custGeom>
              <a:avLst/>
              <a:gdLst>
                <a:gd name="T0" fmla="*/ 45 w 46"/>
                <a:gd name="T1" fmla="*/ 0 h 3"/>
                <a:gd name="T2" fmla="*/ 0 w 46"/>
                <a:gd name="T3" fmla="*/ 0 h 3"/>
                <a:gd name="T4" fmla="*/ 0 w 46"/>
                <a:gd name="T5" fmla="*/ 3 h 3"/>
                <a:gd name="T6" fmla="*/ 46 w 46"/>
                <a:gd name="T7" fmla="*/ 3 h 3"/>
                <a:gd name="T8" fmla="*/ 45 w 46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45" y="0"/>
                  </a:moveTo>
                  <a:cubicBezTo>
                    <a:pt x="30" y="0"/>
                    <a:pt x="15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6" y="2"/>
                    <a:pt x="31" y="2"/>
                    <a:pt x="46" y="3"/>
                  </a:cubicBezTo>
                  <a:cubicBezTo>
                    <a:pt x="46" y="2"/>
                    <a:pt x="45" y="1"/>
                    <a:pt x="45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78"/>
            <p:cNvSpPr>
              <a:spLocks/>
            </p:cNvSpPr>
            <p:nvPr/>
          </p:nvSpPr>
          <p:spPr bwMode="auto">
            <a:xfrm>
              <a:off x="3120" y="3310"/>
              <a:ext cx="323" cy="21"/>
            </a:xfrm>
            <a:custGeom>
              <a:avLst/>
              <a:gdLst>
                <a:gd name="T0" fmla="*/ 45 w 45"/>
                <a:gd name="T1" fmla="*/ 1 h 3"/>
                <a:gd name="T2" fmla="*/ 0 w 45"/>
                <a:gd name="T3" fmla="*/ 1 h 3"/>
                <a:gd name="T4" fmla="*/ 1 w 45"/>
                <a:gd name="T5" fmla="*/ 3 h 3"/>
                <a:gd name="T6" fmla="*/ 45 w 45"/>
                <a:gd name="T7" fmla="*/ 3 h 3"/>
                <a:gd name="T8" fmla="*/ 45 w 45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">
                  <a:moveTo>
                    <a:pt x="45" y="1"/>
                  </a:moveTo>
                  <a:cubicBezTo>
                    <a:pt x="30" y="0"/>
                    <a:pt x="15" y="0"/>
                    <a:pt x="0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5" y="3"/>
                    <a:pt x="30" y="3"/>
                    <a:pt x="45" y="3"/>
                  </a:cubicBezTo>
                  <a:cubicBezTo>
                    <a:pt x="45" y="2"/>
                    <a:pt x="45" y="2"/>
                    <a:pt x="45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79"/>
            <p:cNvSpPr>
              <a:spLocks/>
            </p:cNvSpPr>
            <p:nvPr/>
          </p:nvSpPr>
          <p:spPr bwMode="auto">
            <a:xfrm>
              <a:off x="3127" y="3338"/>
              <a:ext cx="323" cy="29"/>
            </a:xfrm>
            <a:custGeom>
              <a:avLst/>
              <a:gdLst>
                <a:gd name="T0" fmla="*/ 44 w 45"/>
                <a:gd name="T1" fmla="*/ 1 h 4"/>
                <a:gd name="T2" fmla="*/ 0 w 45"/>
                <a:gd name="T3" fmla="*/ 1 h 4"/>
                <a:gd name="T4" fmla="*/ 1 w 45"/>
                <a:gd name="T5" fmla="*/ 4 h 4"/>
                <a:gd name="T6" fmla="*/ 45 w 45"/>
                <a:gd name="T7" fmla="*/ 4 h 4"/>
                <a:gd name="T8" fmla="*/ 44 w 4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">
                  <a:moveTo>
                    <a:pt x="44" y="1"/>
                  </a:moveTo>
                  <a:cubicBezTo>
                    <a:pt x="30" y="0"/>
                    <a:pt x="15" y="0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5" y="3"/>
                    <a:pt x="30" y="3"/>
                    <a:pt x="45" y="4"/>
                  </a:cubicBezTo>
                  <a:cubicBezTo>
                    <a:pt x="45" y="3"/>
                    <a:pt x="45" y="2"/>
                    <a:pt x="44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80"/>
            <p:cNvSpPr>
              <a:spLocks/>
            </p:cNvSpPr>
            <p:nvPr/>
          </p:nvSpPr>
          <p:spPr bwMode="auto">
            <a:xfrm>
              <a:off x="3135" y="3367"/>
              <a:ext cx="315" cy="29"/>
            </a:xfrm>
            <a:custGeom>
              <a:avLst/>
              <a:gdLst>
                <a:gd name="T0" fmla="*/ 44 w 44"/>
                <a:gd name="T1" fmla="*/ 1 h 4"/>
                <a:gd name="T2" fmla="*/ 0 w 44"/>
                <a:gd name="T3" fmla="*/ 1 h 4"/>
                <a:gd name="T4" fmla="*/ 1 w 44"/>
                <a:gd name="T5" fmla="*/ 4 h 4"/>
                <a:gd name="T6" fmla="*/ 44 w 44"/>
                <a:gd name="T7" fmla="*/ 4 h 4"/>
                <a:gd name="T8" fmla="*/ 44 w 4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">
                  <a:moveTo>
                    <a:pt x="44" y="1"/>
                  </a:moveTo>
                  <a:cubicBezTo>
                    <a:pt x="29" y="0"/>
                    <a:pt x="15" y="0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5" y="3"/>
                    <a:pt x="30" y="3"/>
                    <a:pt x="44" y="4"/>
                  </a:cubicBezTo>
                  <a:cubicBezTo>
                    <a:pt x="44" y="3"/>
                    <a:pt x="44" y="2"/>
                    <a:pt x="44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81"/>
            <p:cNvSpPr>
              <a:spLocks/>
            </p:cNvSpPr>
            <p:nvPr/>
          </p:nvSpPr>
          <p:spPr bwMode="auto">
            <a:xfrm>
              <a:off x="3142" y="3403"/>
              <a:ext cx="315" cy="21"/>
            </a:xfrm>
            <a:custGeom>
              <a:avLst/>
              <a:gdLst>
                <a:gd name="T0" fmla="*/ 44 w 44"/>
                <a:gd name="T1" fmla="*/ 0 h 3"/>
                <a:gd name="T2" fmla="*/ 0 w 44"/>
                <a:gd name="T3" fmla="*/ 0 h 3"/>
                <a:gd name="T4" fmla="*/ 1 w 44"/>
                <a:gd name="T5" fmla="*/ 3 h 3"/>
                <a:gd name="T6" fmla="*/ 44 w 44"/>
                <a:gd name="T7" fmla="*/ 3 h 3"/>
                <a:gd name="T8" fmla="*/ 44 w 4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">
                  <a:moveTo>
                    <a:pt x="44" y="0"/>
                  </a:moveTo>
                  <a:cubicBezTo>
                    <a:pt x="29" y="0"/>
                    <a:pt x="15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5" y="2"/>
                    <a:pt x="29" y="2"/>
                    <a:pt x="44" y="3"/>
                  </a:cubicBezTo>
                  <a:cubicBezTo>
                    <a:pt x="44" y="2"/>
                    <a:pt x="44" y="1"/>
                    <a:pt x="44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82"/>
            <p:cNvSpPr>
              <a:spLocks/>
            </p:cNvSpPr>
            <p:nvPr/>
          </p:nvSpPr>
          <p:spPr bwMode="auto">
            <a:xfrm>
              <a:off x="3149" y="3432"/>
              <a:ext cx="251" cy="21"/>
            </a:xfrm>
            <a:custGeom>
              <a:avLst/>
              <a:gdLst>
                <a:gd name="T0" fmla="*/ 34 w 35"/>
                <a:gd name="T1" fmla="*/ 0 h 3"/>
                <a:gd name="T2" fmla="*/ 0 w 35"/>
                <a:gd name="T3" fmla="*/ 1 h 3"/>
                <a:gd name="T4" fmla="*/ 1 w 35"/>
                <a:gd name="T5" fmla="*/ 3 h 3"/>
                <a:gd name="T6" fmla="*/ 35 w 35"/>
                <a:gd name="T7" fmla="*/ 3 h 3"/>
                <a:gd name="T8" fmla="*/ 34 w 3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">
                  <a:moveTo>
                    <a:pt x="34" y="0"/>
                  </a:moveTo>
                  <a:cubicBezTo>
                    <a:pt x="23" y="0"/>
                    <a:pt x="11" y="0"/>
                    <a:pt x="0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2" y="3"/>
                    <a:pt x="23" y="3"/>
                    <a:pt x="35" y="3"/>
                  </a:cubicBezTo>
                  <a:cubicBezTo>
                    <a:pt x="34" y="2"/>
                    <a:pt x="34" y="1"/>
                    <a:pt x="34" y="0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83"/>
            <p:cNvSpPr>
              <a:spLocks/>
            </p:cNvSpPr>
            <p:nvPr/>
          </p:nvSpPr>
          <p:spPr bwMode="auto">
            <a:xfrm>
              <a:off x="3836" y="2128"/>
              <a:ext cx="1533" cy="1440"/>
            </a:xfrm>
            <a:custGeom>
              <a:avLst/>
              <a:gdLst>
                <a:gd name="T0" fmla="*/ 142 w 214"/>
                <a:gd name="T1" fmla="*/ 201 h 201"/>
                <a:gd name="T2" fmla="*/ 0 w 214"/>
                <a:gd name="T3" fmla="*/ 201 h 201"/>
                <a:gd name="T4" fmla="*/ 0 w 214"/>
                <a:gd name="T5" fmla="*/ 12 h 201"/>
                <a:gd name="T6" fmla="*/ 214 w 214"/>
                <a:gd name="T7" fmla="*/ 12 h 201"/>
                <a:gd name="T8" fmla="*/ 142 w 214"/>
                <a:gd name="T9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201">
                  <a:moveTo>
                    <a:pt x="142" y="201"/>
                  </a:moveTo>
                  <a:cubicBezTo>
                    <a:pt x="96" y="188"/>
                    <a:pt x="47" y="189"/>
                    <a:pt x="0" y="201"/>
                  </a:cubicBezTo>
                  <a:cubicBezTo>
                    <a:pt x="0" y="138"/>
                    <a:pt x="0" y="75"/>
                    <a:pt x="0" y="12"/>
                  </a:cubicBezTo>
                  <a:cubicBezTo>
                    <a:pt x="71" y="0"/>
                    <a:pt x="144" y="0"/>
                    <a:pt x="214" y="12"/>
                  </a:cubicBezTo>
                  <a:cubicBezTo>
                    <a:pt x="190" y="75"/>
                    <a:pt x="166" y="138"/>
                    <a:pt x="142" y="201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84"/>
            <p:cNvSpPr>
              <a:spLocks/>
            </p:cNvSpPr>
            <p:nvPr/>
          </p:nvSpPr>
          <p:spPr bwMode="auto">
            <a:xfrm>
              <a:off x="3915" y="2185"/>
              <a:ext cx="1361" cy="272"/>
            </a:xfrm>
            <a:custGeom>
              <a:avLst/>
              <a:gdLst>
                <a:gd name="T0" fmla="*/ 179 w 190"/>
                <a:gd name="T1" fmla="*/ 38 h 38"/>
                <a:gd name="T2" fmla="*/ 0 w 190"/>
                <a:gd name="T3" fmla="*/ 38 h 38"/>
                <a:gd name="T4" fmla="*/ 1 w 190"/>
                <a:gd name="T5" fmla="*/ 10 h 38"/>
                <a:gd name="T6" fmla="*/ 190 w 190"/>
                <a:gd name="T7" fmla="*/ 10 h 38"/>
                <a:gd name="T8" fmla="*/ 179 w 190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38">
                  <a:moveTo>
                    <a:pt x="179" y="38"/>
                  </a:moveTo>
                  <a:cubicBezTo>
                    <a:pt x="120" y="28"/>
                    <a:pt x="60" y="29"/>
                    <a:pt x="0" y="38"/>
                  </a:cubicBezTo>
                  <a:cubicBezTo>
                    <a:pt x="1" y="29"/>
                    <a:pt x="1" y="19"/>
                    <a:pt x="1" y="10"/>
                  </a:cubicBezTo>
                  <a:cubicBezTo>
                    <a:pt x="64" y="0"/>
                    <a:pt x="127" y="0"/>
                    <a:pt x="190" y="10"/>
                  </a:cubicBezTo>
                  <a:cubicBezTo>
                    <a:pt x="186" y="19"/>
                    <a:pt x="183" y="29"/>
                    <a:pt x="179" y="38"/>
                  </a:cubicBezTo>
                  <a:close/>
                </a:path>
              </a:pathLst>
            </a:custGeom>
            <a:solidFill>
              <a:srgbClr val="BAB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85"/>
            <p:cNvSpPr>
              <a:spLocks/>
            </p:cNvSpPr>
            <p:nvPr/>
          </p:nvSpPr>
          <p:spPr bwMode="auto">
            <a:xfrm>
              <a:off x="3915" y="2464"/>
              <a:ext cx="1253" cy="79"/>
            </a:xfrm>
            <a:custGeom>
              <a:avLst/>
              <a:gdLst>
                <a:gd name="T0" fmla="*/ 175 w 175"/>
                <a:gd name="T1" fmla="*/ 11 h 11"/>
                <a:gd name="T2" fmla="*/ 0 w 175"/>
                <a:gd name="T3" fmla="*/ 11 h 11"/>
                <a:gd name="T4" fmla="*/ 0 w 175"/>
                <a:gd name="T5" fmla="*/ 10 h 11"/>
                <a:gd name="T6" fmla="*/ 175 w 175"/>
                <a:gd name="T7" fmla="*/ 10 h 11"/>
                <a:gd name="T8" fmla="*/ 175 w 175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11">
                  <a:moveTo>
                    <a:pt x="175" y="11"/>
                  </a:moveTo>
                  <a:cubicBezTo>
                    <a:pt x="117" y="1"/>
                    <a:pt x="58" y="2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58" y="1"/>
                    <a:pt x="117" y="0"/>
                    <a:pt x="175" y="10"/>
                  </a:cubicBezTo>
                  <a:cubicBezTo>
                    <a:pt x="175" y="10"/>
                    <a:pt x="175" y="11"/>
                    <a:pt x="175" y="11"/>
                  </a:cubicBezTo>
                  <a:close/>
                </a:path>
              </a:pathLst>
            </a:custGeom>
            <a:solidFill>
              <a:srgbClr val="BAB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86"/>
            <p:cNvSpPr>
              <a:spLocks/>
            </p:cNvSpPr>
            <p:nvPr/>
          </p:nvSpPr>
          <p:spPr bwMode="auto">
            <a:xfrm>
              <a:off x="4782" y="2428"/>
              <a:ext cx="408" cy="94"/>
            </a:xfrm>
            <a:custGeom>
              <a:avLst/>
              <a:gdLst>
                <a:gd name="T0" fmla="*/ 57 w 57"/>
                <a:gd name="T1" fmla="*/ 7 h 13"/>
                <a:gd name="T2" fmla="*/ 2 w 57"/>
                <a:gd name="T3" fmla="*/ 0 h 13"/>
                <a:gd name="T4" fmla="*/ 0 w 57"/>
                <a:gd name="T5" fmla="*/ 6 h 13"/>
                <a:gd name="T6" fmla="*/ 55 w 57"/>
                <a:gd name="T7" fmla="*/ 13 h 13"/>
                <a:gd name="T8" fmla="*/ 57 w 57"/>
                <a:gd name="T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3">
                  <a:moveTo>
                    <a:pt x="57" y="7"/>
                  </a:moveTo>
                  <a:cubicBezTo>
                    <a:pt x="39" y="4"/>
                    <a:pt x="21" y="1"/>
                    <a:pt x="2" y="0"/>
                  </a:cubicBezTo>
                  <a:cubicBezTo>
                    <a:pt x="1" y="2"/>
                    <a:pt x="1" y="4"/>
                    <a:pt x="0" y="6"/>
                  </a:cubicBezTo>
                  <a:cubicBezTo>
                    <a:pt x="19" y="8"/>
                    <a:pt x="37" y="10"/>
                    <a:pt x="55" y="13"/>
                  </a:cubicBezTo>
                  <a:cubicBezTo>
                    <a:pt x="56" y="11"/>
                    <a:pt x="57" y="9"/>
                    <a:pt x="57" y="7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87"/>
            <p:cNvSpPr>
              <a:spLocks/>
            </p:cNvSpPr>
            <p:nvPr/>
          </p:nvSpPr>
          <p:spPr bwMode="auto">
            <a:xfrm>
              <a:off x="3915" y="2414"/>
              <a:ext cx="859" cy="108"/>
            </a:xfrm>
            <a:custGeom>
              <a:avLst/>
              <a:gdLst>
                <a:gd name="T0" fmla="*/ 120 w 120"/>
                <a:gd name="T1" fmla="*/ 2 h 15"/>
                <a:gd name="T2" fmla="*/ 0 w 120"/>
                <a:gd name="T3" fmla="*/ 9 h 15"/>
                <a:gd name="T4" fmla="*/ 0 w 120"/>
                <a:gd name="T5" fmla="*/ 15 h 15"/>
                <a:gd name="T6" fmla="*/ 118 w 120"/>
                <a:gd name="T7" fmla="*/ 8 h 15"/>
                <a:gd name="T8" fmla="*/ 120 w 120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5">
                  <a:moveTo>
                    <a:pt x="120" y="2"/>
                  </a:moveTo>
                  <a:cubicBezTo>
                    <a:pt x="80" y="0"/>
                    <a:pt x="40" y="2"/>
                    <a:pt x="0" y="9"/>
                  </a:cubicBezTo>
                  <a:cubicBezTo>
                    <a:pt x="0" y="11"/>
                    <a:pt x="0" y="13"/>
                    <a:pt x="0" y="15"/>
                  </a:cubicBezTo>
                  <a:cubicBezTo>
                    <a:pt x="39" y="9"/>
                    <a:pt x="78" y="7"/>
                    <a:pt x="118" y="8"/>
                  </a:cubicBezTo>
                  <a:cubicBezTo>
                    <a:pt x="119" y="6"/>
                    <a:pt x="119" y="4"/>
                    <a:pt x="120" y="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88"/>
            <p:cNvSpPr>
              <a:spLocks/>
            </p:cNvSpPr>
            <p:nvPr/>
          </p:nvSpPr>
          <p:spPr bwMode="auto">
            <a:xfrm>
              <a:off x="4323" y="2851"/>
              <a:ext cx="702" cy="265"/>
            </a:xfrm>
            <a:custGeom>
              <a:avLst/>
              <a:gdLst>
                <a:gd name="T0" fmla="*/ 88 w 98"/>
                <a:gd name="T1" fmla="*/ 37 h 37"/>
                <a:gd name="T2" fmla="*/ 0 w 98"/>
                <a:gd name="T3" fmla="*/ 30 h 37"/>
                <a:gd name="T4" fmla="*/ 4 w 98"/>
                <a:gd name="T5" fmla="*/ 1 h 37"/>
                <a:gd name="T6" fmla="*/ 98 w 98"/>
                <a:gd name="T7" fmla="*/ 8 h 37"/>
                <a:gd name="T8" fmla="*/ 88 w 98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37">
                  <a:moveTo>
                    <a:pt x="88" y="37"/>
                  </a:moveTo>
                  <a:cubicBezTo>
                    <a:pt x="59" y="31"/>
                    <a:pt x="30" y="29"/>
                    <a:pt x="0" y="30"/>
                  </a:cubicBezTo>
                  <a:cubicBezTo>
                    <a:pt x="1" y="20"/>
                    <a:pt x="3" y="11"/>
                    <a:pt x="4" y="1"/>
                  </a:cubicBezTo>
                  <a:cubicBezTo>
                    <a:pt x="36" y="0"/>
                    <a:pt x="67" y="2"/>
                    <a:pt x="98" y="8"/>
                  </a:cubicBezTo>
                  <a:cubicBezTo>
                    <a:pt x="95" y="18"/>
                    <a:pt x="91" y="27"/>
                    <a:pt x="88" y="37"/>
                  </a:cubicBezTo>
                  <a:close/>
                </a:path>
              </a:pathLst>
            </a:custGeom>
            <a:solidFill>
              <a:srgbClr val="BAB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189"/>
            <p:cNvSpPr>
              <a:spLocks/>
            </p:cNvSpPr>
            <p:nvPr/>
          </p:nvSpPr>
          <p:spPr bwMode="auto">
            <a:xfrm>
              <a:off x="4753" y="3095"/>
              <a:ext cx="193" cy="50"/>
            </a:xfrm>
            <a:custGeom>
              <a:avLst/>
              <a:gdLst>
                <a:gd name="T0" fmla="*/ 27 w 27"/>
                <a:gd name="T1" fmla="*/ 5 h 7"/>
                <a:gd name="T2" fmla="*/ 0 w 27"/>
                <a:gd name="T3" fmla="*/ 0 h 7"/>
                <a:gd name="T4" fmla="*/ 0 w 27"/>
                <a:gd name="T5" fmla="*/ 2 h 7"/>
                <a:gd name="T6" fmla="*/ 27 w 27"/>
                <a:gd name="T7" fmla="*/ 7 h 7"/>
                <a:gd name="T8" fmla="*/ 27 w 2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">
                  <a:moveTo>
                    <a:pt x="27" y="5"/>
                  </a:moveTo>
                  <a:cubicBezTo>
                    <a:pt x="18" y="3"/>
                    <a:pt x="9" y="2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9" y="3"/>
                    <a:pt x="18" y="5"/>
                    <a:pt x="27" y="7"/>
                  </a:cubicBezTo>
                  <a:cubicBezTo>
                    <a:pt x="27" y="6"/>
                    <a:pt x="27" y="6"/>
                    <a:pt x="27" y="5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190"/>
            <p:cNvSpPr>
              <a:spLocks/>
            </p:cNvSpPr>
            <p:nvPr/>
          </p:nvSpPr>
          <p:spPr bwMode="auto">
            <a:xfrm>
              <a:off x="4316" y="3073"/>
              <a:ext cx="430" cy="36"/>
            </a:xfrm>
            <a:custGeom>
              <a:avLst/>
              <a:gdLst>
                <a:gd name="T0" fmla="*/ 60 w 60"/>
                <a:gd name="T1" fmla="*/ 3 h 5"/>
                <a:gd name="T2" fmla="*/ 1 w 60"/>
                <a:gd name="T3" fmla="*/ 1 h 5"/>
                <a:gd name="T4" fmla="*/ 0 w 60"/>
                <a:gd name="T5" fmla="*/ 3 h 5"/>
                <a:gd name="T6" fmla="*/ 59 w 60"/>
                <a:gd name="T7" fmla="*/ 5 h 5"/>
                <a:gd name="T8" fmla="*/ 60 w 60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">
                  <a:moveTo>
                    <a:pt x="60" y="3"/>
                  </a:moveTo>
                  <a:cubicBezTo>
                    <a:pt x="40" y="1"/>
                    <a:pt x="20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20" y="2"/>
                    <a:pt x="40" y="3"/>
                    <a:pt x="59" y="5"/>
                  </a:cubicBezTo>
                  <a:cubicBezTo>
                    <a:pt x="59" y="4"/>
                    <a:pt x="59" y="4"/>
                    <a:pt x="60" y="3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191"/>
            <p:cNvSpPr>
              <a:spLocks/>
            </p:cNvSpPr>
            <p:nvPr/>
          </p:nvSpPr>
          <p:spPr bwMode="auto">
            <a:xfrm>
              <a:off x="4746" y="3123"/>
              <a:ext cx="193" cy="51"/>
            </a:xfrm>
            <a:custGeom>
              <a:avLst/>
              <a:gdLst>
                <a:gd name="T0" fmla="*/ 27 w 27"/>
                <a:gd name="T1" fmla="*/ 5 h 7"/>
                <a:gd name="T2" fmla="*/ 0 w 27"/>
                <a:gd name="T3" fmla="*/ 0 h 7"/>
                <a:gd name="T4" fmla="*/ 0 w 27"/>
                <a:gd name="T5" fmla="*/ 2 h 7"/>
                <a:gd name="T6" fmla="*/ 26 w 27"/>
                <a:gd name="T7" fmla="*/ 7 h 7"/>
                <a:gd name="T8" fmla="*/ 27 w 2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">
                  <a:moveTo>
                    <a:pt x="27" y="5"/>
                  </a:moveTo>
                  <a:cubicBezTo>
                    <a:pt x="18" y="3"/>
                    <a:pt x="9" y="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9" y="3"/>
                    <a:pt x="17" y="5"/>
                    <a:pt x="26" y="7"/>
                  </a:cubicBezTo>
                  <a:cubicBezTo>
                    <a:pt x="26" y="6"/>
                    <a:pt x="27" y="6"/>
                    <a:pt x="27" y="5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192"/>
            <p:cNvSpPr>
              <a:spLocks/>
            </p:cNvSpPr>
            <p:nvPr/>
          </p:nvSpPr>
          <p:spPr bwMode="auto">
            <a:xfrm>
              <a:off x="4316" y="3102"/>
              <a:ext cx="423" cy="36"/>
            </a:xfrm>
            <a:custGeom>
              <a:avLst/>
              <a:gdLst>
                <a:gd name="T0" fmla="*/ 59 w 59"/>
                <a:gd name="T1" fmla="*/ 3 h 5"/>
                <a:gd name="T2" fmla="*/ 0 w 59"/>
                <a:gd name="T3" fmla="*/ 1 h 5"/>
                <a:gd name="T4" fmla="*/ 0 w 59"/>
                <a:gd name="T5" fmla="*/ 2 h 5"/>
                <a:gd name="T6" fmla="*/ 58 w 59"/>
                <a:gd name="T7" fmla="*/ 5 h 5"/>
                <a:gd name="T8" fmla="*/ 59 w 5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">
                  <a:moveTo>
                    <a:pt x="59" y="3"/>
                  </a:moveTo>
                  <a:cubicBezTo>
                    <a:pt x="39" y="1"/>
                    <a:pt x="2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9" y="2"/>
                    <a:pt x="39" y="3"/>
                    <a:pt x="58" y="5"/>
                  </a:cubicBezTo>
                  <a:cubicBezTo>
                    <a:pt x="58" y="4"/>
                    <a:pt x="58" y="4"/>
                    <a:pt x="59" y="3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93"/>
            <p:cNvSpPr>
              <a:spLocks/>
            </p:cNvSpPr>
            <p:nvPr/>
          </p:nvSpPr>
          <p:spPr bwMode="auto">
            <a:xfrm>
              <a:off x="4731" y="3152"/>
              <a:ext cx="194" cy="43"/>
            </a:xfrm>
            <a:custGeom>
              <a:avLst/>
              <a:gdLst>
                <a:gd name="T0" fmla="*/ 27 w 27"/>
                <a:gd name="T1" fmla="*/ 5 h 6"/>
                <a:gd name="T2" fmla="*/ 1 w 27"/>
                <a:gd name="T3" fmla="*/ 0 h 6"/>
                <a:gd name="T4" fmla="*/ 0 w 27"/>
                <a:gd name="T5" fmla="*/ 2 h 6"/>
                <a:gd name="T6" fmla="*/ 27 w 27"/>
                <a:gd name="T7" fmla="*/ 6 h 6"/>
                <a:gd name="T8" fmla="*/ 27 w 2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6">
                  <a:moveTo>
                    <a:pt x="27" y="5"/>
                  </a:moveTo>
                  <a:cubicBezTo>
                    <a:pt x="19" y="3"/>
                    <a:pt x="10" y="1"/>
                    <a:pt x="1" y="0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9" y="3"/>
                    <a:pt x="18" y="5"/>
                    <a:pt x="27" y="6"/>
                  </a:cubicBezTo>
                  <a:cubicBezTo>
                    <a:pt x="27" y="6"/>
                    <a:pt x="27" y="5"/>
                    <a:pt x="27" y="5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94"/>
            <p:cNvSpPr>
              <a:spLocks/>
            </p:cNvSpPr>
            <p:nvPr/>
          </p:nvSpPr>
          <p:spPr bwMode="auto">
            <a:xfrm>
              <a:off x="4309" y="3131"/>
              <a:ext cx="415" cy="28"/>
            </a:xfrm>
            <a:custGeom>
              <a:avLst/>
              <a:gdLst>
                <a:gd name="T0" fmla="*/ 58 w 58"/>
                <a:gd name="T1" fmla="*/ 3 h 4"/>
                <a:gd name="T2" fmla="*/ 0 w 58"/>
                <a:gd name="T3" fmla="*/ 1 h 4"/>
                <a:gd name="T4" fmla="*/ 0 w 58"/>
                <a:gd name="T5" fmla="*/ 2 h 4"/>
                <a:gd name="T6" fmla="*/ 58 w 58"/>
                <a:gd name="T7" fmla="*/ 4 h 4"/>
                <a:gd name="T8" fmla="*/ 58 w 58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">
                  <a:moveTo>
                    <a:pt x="58" y="3"/>
                  </a:moveTo>
                  <a:cubicBezTo>
                    <a:pt x="39" y="1"/>
                    <a:pt x="2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0" y="2"/>
                    <a:pt x="39" y="2"/>
                    <a:pt x="58" y="4"/>
                  </a:cubicBezTo>
                  <a:cubicBezTo>
                    <a:pt x="58" y="4"/>
                    <a:pt x="58" y="3"/>
                    <a:pt x="58" y="3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195"/>
            <p:cNvSpPr>
              <a:spLocks/>
            </p:cNvSpPr>
            <p:nvPr/>
          </p:nvSpPr>
          <p:spPr bwMode="auto">
            <a:xfrm>
              <a:off x="4724" y="3181"/>
              <a:ext cx="194" cy="43"/>
            </a:xfrm>
            <a:custGeom>
              <a:avLst/>
              <a:gdLst>
                <a:gd name="T0" fmla="*/ 27 w 27"/>
                <a:gd name="T1" fmla="*/ 5 h 6"/>
                <a:gd name="T2" fmla="*/ 1 w 27"/>
                <a:gd name="T3" fmla="*/ 0 h 6"/>
                <a:gd name="T4" fmla="*/ 0 w 27"/>
                <a:gd name="T5" fmla="*/ 2 h 6"/>
                <a:gd name="T6" fmla="*/ 26 w 27"/>
                <a:gd name="T7" fmla="*/ 6 h 6"/>
                <a:gd name="T8" fmla="*/ 27 w 2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6">
                  <a:moveTo>
                    <a:pt x="27" y="5"/>
                  </a:moveTo>
                  <a:cubicBezTo>
                    <a:pt x="18" y="3"/>
                    <a:pt x="10" y="1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9" y="3"/>
                    <a:pt x="18" y="4"/>
                    <a:pt x="26" y="6"/>
                  </a:cubicBezTo>
                  <a:cubicBezTo>
                    <a:pt x="27" y="6"/>
                    <a:pt x="27" y="5"/>
                    <a:pt x="27" y="5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196"/>
            <p:cNvSpPr>
              <a:spLocks/>
            </p:cNvSpPr>
            <p:nvPr/>
          </p:nvSpPr>
          <p:spPr bwMode="auto">
            <a:xfrm>
              <a:off x="4309" y="3159"/>
              <a:ext cx="408" cy="29"/>
            </a:xfrm>
            <a:custGeom>
              <a:avLst/>
              <a:gdLst>
                <a:gd name="T0" fmla="*/ 57 w 57"/>
                <a:gd name="T1" fmla="*/ 3 h 4"/>
                <a:gd name="T2" fmla="*/ 0 w 57"/>
                <a:gd name="T3" fmla="*/ 0 h 4"/>
                <a:gd name="T4" fmla="*/ 0 w 57"/>
                <a:gd name="T5" fmla="*/ 2 h 4"/>
                <a:gd name="T6" fmla="*/ 57 w 57"/>
                <a:gd name="T7" fmla="*/ 4 h 4"/>
                <a:gd name="T8" fmla="*/ 57 w 5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4">
                  <a:moveTo>
                    <a:pt x="57" y="3"/>
                  </a:moveTo>
                  <a:cubicBezTo>
                    <a:pt x="38" y="1"/>
                    <a:pt x="19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9" y="2"/>
                    <a:pt x="38" y="2"/>
                    <a:pt x="57" y="4"/>
                  </a:cubicBezTo>
                  <a:cubicBezTo>
                    <a:pt x="57" y="4"/>
                    <a:pt x="57" y="3"/>
                    <a:pt x="57" y="3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197"/>
            <p:cNvSpPr>
              <a:spLocks/>
            </p:cNvSpPr>
            <p:nvPr/>
          </p:nvSpPr>
          <p:spPr bwMode="auto">
            <a:xfrm>
              <a:off x="4717" y="3209"/>
              <a:ext cx="193" cy="43"/>
            </a:xfrm>
            <a:custGeom>
              <a:avLst/>
              <a:gdLst>
                <a:gd name="T0" fmla="*/ 27 w 27"/>
                <a:gd name="T1" fmla="*/ 4 h 6"/>
                <a:gd name="T2" fmla="*/ 1 w 27"/>
                <a:gd name="T3" fmla="*/ 0 h 6"/>
                <a:gd name="T4" fmla="*/ 0 w 27"/>
                <a:gd name="T5" fmla="*/ 1 h 6"/>
                <a:gd name="T6" fmla="*/ 26 w 27"/>
                <a:gd name="T7" fmla="*/ 6 h 6"/>
                <a:gd name="T8" fmla="*/ 27 w 2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6">
                  <a:moveTo>
                    <a:pt x="27" y="4"/>
                  </a:moveTo>
                  <a:cubicBezTo>
                    <a:pt x="18" y="3"/>
                    <a:pt x="9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9" y="3"/>
                    <a:pt x="17" y="4"/>
                    <a:pt x="26" y="6"/>
                  </a:cubicBezTo>
                  <a:cubicBezTo>
                    <a:pt x="26" y="5"/>
                    <a:pt x="26" y="5"/>
                    <a:pt x="27" y="4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198"/>
            <p:cNvSpPr>
              <a:spLocks/>
            </p:cNvSpPr>
            <p:nvPr/>
          </p:nvSpPr>
          <p:spPr bwMode="auto">
            <a:xfrm>
              <a:off x="4302" y="3188"/>
              <a:ext cx="408" cy="29"/>
            </a:xfrm>
            <a:custGeom>
              <a:avLst/>
              <a:gdLst>
                <a:gd name="T0" fmla="*/ 57 w 57"/>
                <a:gd name="T1" fmla="*/ 2 h 4"/>
                <a:gd name="T2" fmla="*/ 0 w 57"/>
                <a:gd name="T3" fmla="*/ 0 h 4"/>
                <a:gd name="T4" fmla="*/ 0 w 57"/>
                <a:gd name="T5" fmla="*/ 2 h 4"/>
                <a:gd name="T6" fmla="*/ 57 w 57"/>
                <a:gd name="T7" fmla="*/ 4 h 4"/>
                <a:gd name="T8" fmla="*/ 57 w 57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4">
                  <a:moveTo>
                    <a:pt x="57" y="2"/>
                  </a:moveTo>
                  <a:cubicBezTo>
                    <a:pt x="38" y="0"/>
                    <a:pt x="19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9" y="1"/>
                    <a:pt x="38" y="2"/>
                    <a:pt x="57" y="4"/>
                  </a:cubicBezTo>
                  <a:cubicBezTo>
                    <a:pt x="57" y="3"/>
                    <a:pt x="57" y="3"/>
                    <a:pt x="57" y="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199"/>
            <p:cNvSpPr>
              <a:spLocks/>
            </p:cNvSpPr>
            <p:nvPr/>
          </p:nvSpPr>
          <p:spPr bwMode="auto">
            <a:xfrm>
              <a:off x="4710" y="3238"/>
              <a:ext cx="186" cy="43"/>
            </a:xfrm>
            <a:custGeom>
              <a:avLst/>
              <a:gdLst>
                <a:gd name="T0" fmla="*/ 26 w 26"/>
                <a:gd name="T1" fmla="*/ 4 h 6"/>
                <a:gd name="T2" fmla="*/ 1 w 26"/>
                <a:gd name="T3" fmla="*/ 0 h 6"/>
                <a:gd name="T4" fmla="*/ 0 w 26"/>
                <a:gd name="T5" fmla="*/ 1 h 6"/>
                <a:gd name="T6" fmla="*/ 26 w 26"/>
                <a:gd name="T7" fmla="*/ 6 h 6"/>
                <a:gd name="T8" fmla="*/ 26 w 2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6">
                  <a:moveTo>
                    <a:pt x="26" y="4"/>
                  </a:moveTo>
                  <a:cubicBezTo>
                    <a:pt x="18" y="2"/>
                    <a:pt x="9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9" y="2"/>
                    <a:pt x="17" y="4"/>
                    <a:pt x="26" y="6"/>
                  </a:cubicBezTo>
                  <a:cubicBezTo>
                    <a:pt x="26" y="5"/>
                    <a:pt x="26" y="5"/>
                    <a:pt x="26" y="4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00"/>
            <p:cNvSpPr>
              <a:spLocks/>
            </p:cNvSpPr>
            <p:nvPr/>
          </p:nvSpPr>
          <p:spPr bwMode="auto">
            <a:xfrm>
              <a:off x="4295" y="3217"/>
              <a:ext cx="408" cy="28"/>
            </a:xfrm>
            <a:custGeom>
              <a:avLst/>
              <a:gdLst>
                <a:gd name="T0" fmla="*/ 57 w 57"/>
                <a:gd name="T1" fmla="*/ 2 h 4"/>
                <a:gd name="T2" fmla="*/ 1 w 57"/>
                <a:gd name="T3" fmla="*/ 0 h 4"/>
                <a:gd name="T4" fmla="*/ 0 w 57"/>
                <a:gd name="T5" fmla="*/ 2 h 4"/>
                <a:gd name="T6" fmla="*/ 57 w 57"/>
                <a:gd name="T7" fmla="*/ 4 h 4"/>
                <a:gd name="T8" fmla="*/ 57 w 57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4">
                  <a:moveTo>
                    <a:pt x="57" y="2"/>
                  </a:moveTo>
                  <a:cubicBezTo>
                    <a:pt x="38" y="0"/>
                    <a:pt x="20" y="0"/>
                    <a:pt x="1" y="0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19" y="1"/>
                    <a:pt x="38" y="2"/>
                    <a:pt x="57" y="4"/>
                  </a:cubicBezTo>
                  <a:cubicBezTo>
                    <a:pt x="57" y="3"/>
                    <a:pt x="57" y="3"/>
                    <a:pt x="57" y="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01"/>
            <p:cNvSpPr>
              <a:spLocks/>
            </p:cNvSpPr>
            <p:nvPr/>
          </p:nvSpPr>
          <p:spPr bwMode="auto">
            <a:xfrm>
              <a:off x="4703" y="3260"/>
              <a:ext cx="186" cy="50"/>
            </a:xfrm>
            <a:custGeom>
              <a:avLst/>
              <a:gdLst>
                <a:gd name="T0" fmla="*/ 26 w 26"/>
                <a:gd name="T1" fmla="*/ 5 h 7"/>
                <a:gd name="T2" fmla="*/ 0 w 26"/>
                <a:gd name="T3" fmla="*/ 0 h 7"/>
                <a:gd name="T4" fmla="*/ 0 w 26"/>
                <a:gd name="T5" fmla="*/ 2 h 7"/>
                <a:gd name="T6" fmla="*/ 25 w 26"/>
                <a:gd name="T7" fmla="*/ 7 h 7"/>
                <a:gd name="T8" fmla="*/ 26 w 2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">
                  <a:moveTo>
                    <a:pt x="26" y="5"/>
                  </a:moveTo>
                  <a:cubicBezTo>
                    <a:pt x="17" y="3"/>
                    <a:pt x="9" y="2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8" y="3"/>
                    <a:pt x="17" y="5"/>
                    <a:pt x="25" y="7"/>
                  </a:cubicBezTo>
                  <a:cubicBezTo>
                    <a:pt x="26" y="6"/>
                    <a:pt x="26" y="6"/>
                    <a:pt x="26" y="5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02"/>
            <p:cNvSpPr>
              <a:spLocks/>
            </p:cNvSpPr>
            <p:nvPr/>
          </p:nvSpPr>
          <p:spPr bwMode="auto">
            <a:xfrm>
              <a:off x="4295" y="3238"/>
              <a:ext cx="401" cy="36"/>
            </a:xfrm>
            <a:custGeom>
              <a:avLst/>
              <a:gdLst>
                <a:gd name="T0" fmla="*/ 56 w 56"/>
                <a:gd name="T1" fmla="*/ 3 h 5"/>
                <a:gd name="T2" fmla="*/ 0 w 56"/>
                <a:gd name="T3" fmla="*/ 1 h 5"/>
                <a:gd name="T4" fmla="*/ 0 w 56"/>
                <a:gd name="T5" fmla="*/ 3 h 5"/>
                <a:gd name="T6" fmla="*/ 55 w 56"/>
                <a:gd name="T7" fmla="*/ 5 h 5"/>
                <a:gd name="T8" fmla="*/ 56 w 56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">
                  <a:moveTo>
                    <a:pt x="56" y="3"/>
                  </a:moveTo>
                  <a:cubicBezTo>
                    <a:pt x="37" y="1"/>
                    <a:pt x="19" y="0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9" y="2"/>
                    <a:pt x="37" y="3"/>
                    <a:pt x="55" y="5"/>
                  </a:cubicBezTo>
                  <a:cubicBezTo>
                    <a:pt x="56" y="4"/>
                    <a:pt x="56" y="4"/>
                    <a:pt x="56" y="3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03"/>
            <p:cNvSpPr>
              <a:spLocks/>
            </p:cNvSpPr>
            <p:nvPr/>
          </p:nvSpPr>
          <p:spPr bwMode="auto">
            <a:xfrm>
              <a:off x="3901" y="2500"/>
              <a:ext cx="494" cy="996"/>
            </a:xfrm>
            <a:custGeom>
              <a:avLst/>
              <a:gdLst>
                <a:gd name="T0" fmla="*/ 49 w 69"/>
                <a:gd name="T1" fmla="*/ 132 h 139"/>
                <a:gd name="T2" fmla="*/ 0 w 69"/>
                <a:gd name="T3" fmla="*/ 139 h 139"/>
                <a:gd name="T4" fmla="*/ 3 w 69"/>
                <a:gd name="T5" fmla="*/ 7 h 139"/>
                <a:gd name="T6" fmla="*/ 69 w 69"/>
                <a:gd name="T7" fmla="*/ 0 h 139"/>
                <a:gd name="T8" fmla="*/ 49 w 69"/>
                <a:gd name="T9" fmla="*/ 13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39">
                  <a:moveTo>
                    <a:pt x="49" y="132"/>
                  </a:moveTo>
                  <a:cubicBezTo>
                    <a:pt x="32" y="133"/>
                    <a:pt x="16" y="136"/>
                    <a:pt x="0" y="139"/>
                  </a:cubicBezTo>
                  <a:cubicBezTo>
                    <a:pt x="1" y="95"/>
                    <a:pt x="2" y="51"/>
                    <a:pt x="3" y="7"/>
                  </a:cubicBezTo>
                  <a:cubicBezTo>
                    <a:pt x="25" y="4"/>
                    <a:pt x="47" y="1"/>
                    <a:pt x="69" y="0"/>
                  </a:cubicBezTo>
                  <a:cubicBezTo>
                    <a:pt x="62" y="44"/>
                    <a:pt x="56" y="88"/>
                    <a:pt x="49" y="13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04"/>
            <p:cNvSpPr>
              <a:spLocks/>
            </p:cNvSpPr>
            <p:nvPr/>
          </p:nvSpPr>
          <p:spPr bwMode="auto">
            <a:xfrm>
              <a:off x="4409" y="2493"/>
              <a:ext cx="244" cy="14"/>
            </a:xfrm>
            <a:custGeom>
              <a:avLst/>
              <a:gdLst>
                <a:gd name="T0" fmla="*/ 34 w 34"/>
                <a:gd name="T1" fmla="*/ 2 h 2"/>
                <a:gd name="T2" fmla="*/ 0 w 34"/>
                <a:gd name="T3" fmla="*/ 2 h 2"/>
                <a:gd name="T4" fmla="*/ 0 w 34"/>
                <a:gd name="T5" fmla="*/ 1 h 2"/>
                <a:gd name="T6" fmla="*/ 34 w 34"/>
                <a:gd name="T7" fmla="*/ 1 h 2"/>
                <a:gd name="T8" fmla="*/ 34 w 3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">
                  <a:moveTo>
                    <a:pt x="34" y="2"/>
                  </a:moveTo>
                  <a:cubicBezTo>
                    <a:pt x="23" y="2"/>
                    <a:pt x="11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1" y="0"/>
                    <a:pt x="23" y="0"/>
                    <a:pt x="34" y="1"/>
                  </a:cubicBezTo>
                  <a:cubicBezTo>
                    <a:pt x="34" y="1"/>
                    <a:pt x="34" y="2"/>
                    <a:pt x="34" y="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05"/>
            <p:cNvSpPr>
              <a:spLocks/>
            </p:cNvSpPr>
            <p:nvPr/>
          </p:nvSpPr>
          <p:spPr bwMode="auto">
            <a:xfrm>
              <a:off x="4402" y="2514"/>
              <a:ext cx="251" cy="15"/>
            </a:xfrm>
            <a:custGeom>
              <a:avLst/>
              <a:gdLst>
                <a:gd name="T0" fmla="*/ 34 w 35"/>
                <a:gd name="T1" fmla="*/ 2 h 2"/>
                <a:gd name="T2" fmla="*/ 0 w 35"/>
                <a:gd name="T3" fmla="*/ 2 h 2"/>
                <a:gd name="T4" fmla="*/ 1 w 35"/>
                <a:gd name="T5" fmla="*/ 1 h 2"/>
                <a:gd name="T6" fmla="*/ 35 w 35"/>
                <a:gd name="T7" fmla="*/ 0 h 2"/>
                <a:gd name="T8" fmla="*/ 34 w 3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">
                  <a:moveTo>
                    <a:pt x="34" y="2"/>
                  </a:moveTo>
                  <a:cubicBezTo>
                    <a:pt x="23" y="2"/>
                    <a:pt x="12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2" y="0"/>
                    <a:pt x="23" y="0"/>
                    <a:pt x="35" y="0"/>
                  </a:cubicBezTo>
                  <a:cubicBezTo>
                    <a:pt x="34" y="1"/>
                    <a:pt x="34" y="1"/>
                    <a:pt x="34" y="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06"/>
            <p:cNvSpPr>
              <a:spLocks/>
            </p:cNvSpPr>
            <p:nvPr/>
          </p:nvSpPr>
          <p:spPr bwMode="auto">
            <a:xfrm>
              <a:off x="4402" y="2536"/>
              <a:ext cx="243" cy="14"/>
            </a:xfrm>
            <a:custGeom>
              <a:avLst/>
              <a:gdLst>
                <a:gd name="T0" fmla="*/ 34 w 34"/>
                <a:gd name="T1" fmla="*/ 2 h 2"/>
                <a:gd name="T2" fmla="*/ 0 w 34"/>
                <a:gd name="T3" fmla="*/ 2 h 2"/>
                <a:gd name="T4" fmla="*/ 0 w 34"/>
                <a:gd name="T5" fmla="*/ 0 h 2"/>
                <a:gd name="T6" fmla="*/ 34 w 34"/>
                <a:gd name="T7" fmla="*/ 0 h 2"/>
                <a:gd name="T8" fmla="*/ 34 w 3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">
                  <a:moveTo>
                    <a:pt x="34" y="2"/>
                  </a:moveTo>
                  <a:cubicBezTo>
                    <a:pt x="22" y="2"/>
                    <a:pt x="11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1" y="0"/>
                    <a:pt x="23" y="0"/>
                    <a:pt x="34" y="0"/>
                  </a:cubicBezTo>
                  <a:cubicBezTo>
                    <a:pt x="34" y="1"/>
                    <a:pt x="34" y="1"/>
                    <a:pt x="34" y="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07"/>
            <p:cNvSpPr>
              <a:spLocks/>
            </p:cNvSpPr>
            <p:nvPr/>
          </p:nvSpPr>
          <p:spPr bwMode="auto">
            <a:xfrm>
              <a:off x="4402" y="2557"/>
              <a:ext cx="236" cy="15"/>
            </a:xfrm>
            <a:custGeom>
              <a:avLst/>
              <a:gdLst>
                <a:gd name="T0" fmla="*/ 33 w 33"/>
                <a:gd name="T1" fmla="*/ 2 h 2"/>
                <a:gd name="T2" fmla="*/ 0 w 33"/>
                <a:gd name="T3" fmla="*/ 2 h 2"/>
                <a:gd name="T4" fmla="*/ 0 w 33"/>
                <a:gd name="T5" fmla="*/ 0 h 2"/>
                <a:gd name="T6" fmla="*/ 33 w 33"/>
                <a:gd name="T7" fmla="*/ 0 h 2"/>
                <a:gd name="T8" fmla="*/ 33 w 3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">
                  <a:moveTo>
                    <a:pt x="33" y="2"/>
                  </a:moveTo>
                  <a:cubicBezTo>
                    <a:pt x="22" y="2"/>
                    <a:pt x="11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1" y="0"/>
                    <a:pt x="22" y="0"/>
                    <a:pt x="33" y="0"/>
                  </a:cubicBezTo>
                  <a:cubicBezTo>
                    <a:pt x="33" y="1"/>
                    <a:pt x="33" y="1"/>
                    <a:pt x="33" y="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08"/>
            <p:cNvSpPr>
              <a:spLocks/>
            </p:cNvSpPr>
            <p:nvPr/>
          </p:nvSpPr>
          <p:spPr bwMode="auto">
            <a:xfrm>
              <a:off x="4395" y="2579"/>
              <a:ext cx="243" cy="14"/>
            </a:xfrm>
            <a:custGeom>
              <a:avLst/>
              <a:gdLst>
                <a:gd name="T0" fmla="*/ 33 w 34"/>
                <a:gd name="T1" fmla="*/ 2 h 2"/>
                <a:gd name="T2" fmla="*/ 0 w 34"/>
                <a:gd name="T3" fmla="*/ 2 h 2"/>
                <a:gd name="T4" fmla="*/ 0 w 34"/>
                <a:gd name="T5" fmla="*/ 0 h 2"/>
                <a:gd name="T6" fmla="*/ 34 w 34"/>
                <a:gd name="T7" fmla="*/ 0 h 2"/>
                <a:gd name="T8" fmla="*/ 33 w 3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">
                  <a:moveTo>
                    <a:pt x="33" y="2"/>
                  </a:moveTo>
                  <a:cubicBezTo>
                    <a:pt x="22" y="2"/>
                    <a:pt x="11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1" y="0"/>
                    <a:pt x="23" y="0"/>
                    <a:pt x="34" y="0"/>
                  </a:cubicBezTo>
                  <a:cubicBezTo>
                    <a:pt x="34" y="1"/>
                    <a:pt x="33" y="1"/>
                    <a:pt x="33" y="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09"/>
            <p:cNvSpPr>
              <a:spLocks/>
            </p:cNvSpPr>
            <p:nvPr/>
          </p:nvSpPr>
          <p:spPr bwMode="auto">
            <a:xfrm>
              <a:off x="4395" y="2600"/>
              <a:ext cx="236" cy="15"/>
            </a:xfrm>
            <a:custGeom>
              <a:avLst/>
              <a:gdLst>
                <a:gd name="T0" fmla="*/ 33 w 33"/>
                <a:gd name="T1" fmla="*/ 2 h 2"/>
                <a:gd name="T2" fmla="*/ 0 w 33"/>
                <a:gd name="T3" fmla="*/ 2 h 2"/>
                <a:gd name="T4" fmla="*/ 0 w 33"/>
                <a:gd name="T5" fmla="*/ 0 h 2"/>
                <a:gd name="T6" fmla="*/ 33 w 33"/>
                <a:gd name="T7" fmla="*/ 0 h 2"/>
                <a:gd name="T8" fmla="*/ 33 w 3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">
                  <a:moveTo>
                    <a:pt x="33" y="2"/>
                  </a:moveTo>
                  <a:cubicBezTo>
                    <a:pt x="22" y="1"/>
                    <a:pt x="11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1" y="0"/>
                    <a:pt x="22" y="0"/>
                    <a:pt x="33" y="0"/>
                  </a:cubicBezTo>
                  <a:cubicBezTo>
                    <a:pt x="33" y="1"/>
                    <a:pt x="33" y="1"/>
                    <a:pt x="33" y="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10"/>
            <p:cNvSpPr>
              <a:spLocks/>
            </p:cNvSpPr>
            <p:nvPr/>
          </p:nvSpPr>
          <p:spPr bwMode="auto">
            <a:xfrm>
              <a:off x="4388" y="2622"/>
              <a:ext cx="236" cy="14"/>
            </a:xfrm>
            <a:custGeom>
              <a:avLst/>
              <a:gdLst>
                <a:gd name="T0" fmla="*/ 33 w 33"/>
                <a:gd name="T1" fmla="*/ 1 h 2"/>
                <a:gd name="T2" fmla="*/ 0 w 33"/>
                <a:gd name="T3" fmla="*/ 2 h 2"/>
                <a:gd name="T4" fmla="*/ 0 w 33"/>
                <a:gd name="T5" fmla="*/ 0 h 2"/>
                <a:gd name="T6" fmla="*/ 33 w 33"/>
                <a:gd name="T7" fmla="*/ 0 h 2"/>
                <a:gd name="T8" fmla="*/ 33 w 3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">
                  <a:moveTo>
                    <a:pt x="33" y="1"/>
                  </a:moveTo>
                  <a:cubicBezTo>
                    <a:pt x="22" y="1"/>
                    <a:pt x="11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1" y="0"/>
                    <a:pt x="22" y="0"/>
                    <a:pt x="33" y="0"/>
                  </a:cubicBezTo>
                  <a:cubicBezTo>
                    <a:pt x="33" y="0"/>
                    <a:pt x="33" y="1"/>
                    <a:pt x="33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11"/>
            <p:cNvSpPr>
              <a:spLocks/>
            </p:cNvSpPr>
            <p:nvPr/>
          </p:nvSpPr>
          <p:spPr bwMode="auto">
            <a:xfrm>
              <a:off x="4388" y="2643"/>
              <a:ext cx="236" cy="8"/>
            </a:xfrm>
            <a:custGeom>
              <a:avLst/>
              <a:gdLst>
                <a:gd name="T0" fmla="*/ 32 w 33"/>
                <a:gd name="T1" fmla="*/ 1 h 1"/>
                <a:gd name="T2" fmla="*/ 0 w 33"/>
                <a:gd name="T3" fmla="*/ 1 h 1"/>
                <a:gd name="T4" fmla="*/ 0 w 33"/>
                <a:gd name="T5" fmla="*/ 0 h 1"/>
                <a:gd name="T6" fmla="*/ 33 w 33"/>
                <a:gd name="T7" fmla="*/ 0 h 1"/>
                <a:gd name="T8" fmla="*/ 32 w 3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">
                  <a:moveTo>
                    <a:pt x="32" y="1"/>
                  </a:moveTo>
                  <a:cubicBezTo>
                    <a:pt x="22" y="1"/>
                    <a:pt x="11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1" y="0"/>
                    <a:pt x="22" y="0"/>
                    <a:pt x="33" y="0"/>
                  </a:cubicBezTo>
                  <a:cubicBezTo>
                    <a:pt x="33" y="0"/>
                    <a:pt x="33" y="1"/>
                    <a:pt x="32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12"/>
            <p:cNvSpPr>
              <a:spLocks/>
            </p:cNvSpPr>
            <p:nvPr/>
          </p:nvSpPr>
          <p:spPr bwMode="auto">
            <a:xfrm>
              <a:off x="4381" y="2658"/>
              <a:ext cx="236" cy="14"/>
            </a:xfrm>
            <a:custGeom>
              <a:avLst/>
              <a:gdLst>
                <a:gd name="T0" fmla="*/ 33 w 33"/>
                <a:gd name="T1" fmla="*/ 2 h 2"/>
                <a:gd name="T2" fmla="*/ 0 w 33"/>
                <a:gd name="T3" fmla="*/ 2 h 2"/>
                <a:gd name="T4" fmla="*/ 1 w 33"/>
                <a:gd name="T5" fmla="*/ 1 h 2"/>
                <a:gd name="T6" fmla="*/ 33 w 33"/>
                <a:gd name="T7" fmla="*/ 1 h 2"/>
                <a:gd name="T8" fmla="*/ 33 w 3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">
                  <a:moveTo>
                    <a:pt x="33" y="2"/>
                  </a:moveTo>
                  <a:cubicBezTo>
                    <a:pt x="22" y="2"/>
                    <a:pt x="11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1" y="0"/>
                    <a:pt x="22" y="0"/>
                    <a:pt x="33" y="1"/>
                  </a:cubicBezTo>
                  <a:cubicBezTo>
                    <a:pt x="33" y="1"/>
                    <a:pt x="33" y="2"/>
                    <a:pt x="33" y="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13"/>
            <p:cNvSpPr>
              <a:spLocks/>
            </p:cNvSpPr>
            <p:nvPr/>
          </p:nvSpPr>
          <p:spPr bwMode="auto">
            <a:xfrm>
              <a:off x="4381" y="2679"/>
              <a:ext cx="236" cy="15"/>
            </a:xfrm>
            <a:custGeom>
              <a:avLst/>
              <a:gdLst>
                <a:gd name="T0" fmla="*/ 32 w 33"/>
                <a:gd name="T1" fmla="*/ 2 h 2"/>
                <a:gd name="T2" fmla="*/ 0 w 33"/>
                <a:gd name="T3" fmla="*/ 2 h 2"/>
                <a:gd name="T4" fmla="*/ 0 w 33"/>
                <a:gd name="T5" fmla="*/ 1 h 2"/>
                <a:gd name="T6" fmla="*/ 33 w 33"/>
                <a:gd name="T7" fmla="*/ 0 h 2"/>
                <a:gd name="T8" fmla="*/ 32 w 3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">
                  <a:moveTo>
                    <a:pt x="32" y="2"/>
                  </a:moveTo>
                  <a:cubicBezTo>
                    <a:pt x="21" y="2"/>
                    <a:pt x="11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1" y="0"/>
                    <a:pt x="22" y="0"/>
                    <a:pt x="33" y="0"/>
                  </a:cubicBezTo>
                  <a:cubicBezTo>
                    <a:pt x="32" y="1"/>
                    <a:pt x="32" y="1"/>
                    <a:pt x="32" y="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14"/>
            <p:cNvSpPr>
              <a:spLocks/>
            </p:cNvSpPr>
            <p:nvPr/>
          </p:nvSpPr>
          <p:spPr bwMode="auto">
            <a:xfrm>
              <a:off x="4373" y="2701"/>
              <a:ext cx="237" cy="14"/>
            </a:xfrm>
            <a:custGeom>
              <a:avLst/>
              <a:gdLst>
                <a:gd name="T0" fmla="*/ 33 w 33"/>
                <a:gd name="T1" fmla="*/ 2 h 2"/>
                <a:gd name="T2" fmla="*/ 0 w 33"/>
                <a:gd name="T3" fmla="*/ 2 h 2"/>
                <a:gd name="T4" fmla="*/ 1 w 33"/>
                <a:gd name="T5" fmla="*/ 0 h 2"/>
                <a:gd name="T6" fmla="*/ 33 w 33"/>
                <a:gd name="T7" fmla="*/ 0 h 2"/>
                <a:gd name="T8" fmla="*/ 33 w 3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">
                  <a:moveTo>
                    <a:pt x="33" y="2"/>
                  </a:moveTo>
                  <a:cubicBezTo>
                    <a:pt x="22" y="2"/>
                    <a:pt x="11" y="2"/>
                    <a:pt x="0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1" y="0"/>
                    <a:pt x="22" y="0"/>
                    <a:pt x="33" y="0"/>
                  </a:cubicBezTo>
                  <a:cubicBezTo>
                    <a:pt x="33" y="1"/>
                    <a:pt x="33" y="1"/>
                    <a:pt x="33" y="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15"/>
            <p:cNvSpPr>
              <a:spLocks/>
            </p:cNvSpPr>
            <p:nvPr/>
          </p:nvSpPr>
          <p:spPr bwMode="auto">
            <a:xfrm>
              <a:off x="4373" y="2722"/>
              <a:ext cx="229" cy="15"/>
            </a:xfrm>
            <a:custGeom>
              <a:avLst/>
              <a:gdLst>
                <a:gd name="T0" fmla="*/ 32 w 32"/>
                <a:gd name="T1" fmla="*/ 2 h 2"/>
                <a:gd name="T2" fmla="*/ 0 w 32"/>
                <a:gd name="T3" fmla="*/ 2 h 2"/>
                <a:gd name="T4" fmla="*/ 0 w 32"/>
                <a:gd name="T5" fmla="*/ 0 h 2"/>
                <a:gd name="T6" fmla="*/ 32 w 32"/>
                <a:gd name="T7" fmla="*/ 0 h 2"/>
                <a:gd name="T8" fmla="*/ 32 w 3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">
                  <a:moveTo>
                    <a:pt x="32" y="2"/>
                  </a:moveTo>
                  <a:cubicBezTo>
                    <a:pt x="21" y="2"/>
                    <a:pt x="11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1" y="0"/>
                    <a:pt x="22" y="0"/>
                    <a:pt x="32" y="0"/>
                  </a:cubicBezTo>
                  <a:cubicBezTo>
                    <a:pt x="32" y="1"/>
                    <a:pt x="32" y="1"/>
                    <a:pt x="32" y="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16"/>
            <p:cNvSpPr>
              <a:spLocks/>
            </p:cNvSpPr>
            <p:nvPr/>
          </p:nvSpPr>
          <p:spPr bwMode="auto">
            <a:xfrm>
              <a:off x="4373" y="2744"/>
              <a:ext cx="229" cy="14"/>
            </a:xfrm>
            <a:custGeom>
              <a:avLst/>
              <a:gdLst>
                <a:gd name="T0" fmla="*/ 31 w 32"/>
                <a:gd name="T1" fmla="*/ 2 h 2"/>
                <a:gd name="T2" fmla="*/ 0 w 32"/>
                <a:gd name="T3" fmla="*/ 2 h 2"/>
                <a:gd name="T4" fmla="*/ 0 w 32"/>
                <a:gd name="T5" fmla="*/ 0 h 2"/>
                <a:gd name="T6" fmla="*/ 32 w 32"/>
                <a:gd name="T7" fmla="*/ 0 h 2"/>
                <a:gd name="T8" fmla="*/ 31 w 3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">
                  <a:moveTo>
                    <a:pt x="31" y="2"/>
                  </a:moveTo>
                  <a:cubicBezTo>
                    <a:pt x="21" y="1"/>
                    <a:pt x="1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0" y="0"/>
                    <a:pt x="21" y="0"/>
                    <a:pt x="32" y="0"/>
                  </a:cubicBezTo>
                  <a:cubicBezTo>
                    <a:pt x="32" y="1"/>
                    <a:pt x="31" y="1"/>
                    <a:pt x="31" y="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17"/>
            <p:cNvSpPr>
              <a:spLocks/>
            </p:cNvSpPr>
            <p:nvPr/>
          </p:nvSpPr>
          <p:spPr bwMode="auto">
            <a:xfrm>
              <a:off x="4366" y="2765"/>
              <a:ext cx="229" cy="15"/>
            </a:xfrm>
            <a:custGeom>
              <a:avLst/>
              <a:gdLst>
                <a:gd name="T0" fmla="*/ 32 w 32"/>
                <a:gd name="T1" fmla="*/ 2 h 2"/>
                <a:gd name="T2" fmla="*/ 0 w 32"/>
                <a:gd name="T3" fmla="*/ 2 h 2"/>
                <a:gd name="T4" fmla="*/ 0 w 32"/>
                <a:gd name="T5" fmla="*/ 0 h 2"/>
                <a:gd name="T6" fmla="*/ 32 w 32"/>
                <a:gd name="T7" fmla="*/ 0 h 2"/>
                <a:gd name="T8" fmla="*/ 32 w 3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">
                  <a:moveTo>
                    <a:pt x="32" y="2"/>
                  </a:moveTo>
                  <a:cubicBezTo>
                    <a:pt x="21" y="1"/>
                    <a:pt x="11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1" y="0"/>
                    <a:pt x="21" y="0"/>
                    <a:pt x="32" y="0"/>
                  </a:cubicBezTo>
                  <a:cubicBezTo>
                    <a:pt x="32" y="1"/>
                    <a:pt x="32" y="1"/>
                    <a:pt x="32" y="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18"/>
            <p:cNvSpPr>
              <a:spLocks/>
            </p:cNvSpPr>
            <p:nvPr/>
          </p:nvSpPr>
          <p:spPr bwMode="auto">
            <a:xfrm>
              <a:off x="4366" y="2787"/>
              <a:ext cx="222" cy="14"/>
            </a:xfrm>
            <a:custGeom>
              <a:avLst/>
              <a:gdLst>
                <a:gd name="T0" fmla="*/ 31 w 31"/>
                <a:gd name="T1" fmla="*/ 1 h 2"/>
                <a:gd name="T2" fmla="*/ 0 w 31"/>
                <a:gd name="T3" fmla="*/ 2 h 2"/>
                <a:gd name="T4" fmla="*/ 0 w 31"/>
                <a:gd name="T5" fmla="*/ 0 h 2"/>
                <a:gd name="T6" fmla="*/ 31 w 31"/>
                <a:gd name="T7" fmla="*/ 0 h 2"/>
                <a:gd name="T8" fmla="*/ 31 w 3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1"/>
                  </a:moveTo>
                  <a:cubicBezTo>
                    <a:pt x="21" y="1"/>
                    <a:pt x="1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0" y="0"/>
                    <a:pt x="21" y="0"/>
                    <a:pt x="31" y="0"/>
                  </a:cubicBezTo>
                  <a:cubicBezTo>
                    <a:pt x="31" y="0"/>
                    <a:pt x="31" y="1"/>
                    <a:pt x="31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19"/>
            <p:cNvSpPr>
              <a:spLocks/>
            </p:cNvSpPr>
            <p:nvPr/>
          </p:nvSpPr>
          <p:spPr bwMode="auto">
            <a:xfrm>
              <a:off x="4359" y="2808"/>
              <a:ext cx="229" cy="7"/>
            </a:xfrm>
            <a:custGeom>
              <a:avLst/>
              <a:gdLst>
                <a:gd name="T0" fmla="*/ 31 w 32"/>
                <a:gd name="T1" fmla="*/ 1 h 1"/>
                <a:gd name="T2" fmla="*/ 0 w 32"/>
                <a:gd name="T3" fmla="*/ 1 h 1"/>
                <a:gd name="T4" fmla="*/ 0 w 32"/>
                <a:gd name="T5" fmla="*/ 0 h 1"/>
                <a:gd name="T6" fmla="*/ 32 w 32"/>
                <a:gd name="T7" fmla="*/ 0 h 1"/>
                <a:gd name="T8" fmla="*/ 31 w 3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">
                  <a:moveTo>
                    <a:pt x="31" y="1"/>
                  </a:moveTo>
                  <a:cubicBezTo>
                    <a:pt x="21" y="1"/>
                    <a:pt x="1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1" y="0"/>
                    <a:pt x="21" y="0"/>
                    <a:pt x="32" y="0"/>
                  </a:cubicBezTo>
                  <a:cubicBezTo>
                    <a:pt x="32" y="0"/>
                    <a:pt x="32" y="1"/>
                    <a:pt x="31" y="1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20"/>
            <p:cNvSpPr>
              <a:spLocks/>
            </p:cNvSpPr>
            <p:nvPr/>
          </p:nvSpPr>
          <p:spPr bwMode="auto">
            <a:xfrm>
              <a:off x="4359" y="2823"/>
              <a:ext cx="222" cy="14"/>
            </a:xfrm>
            <a:custGeom>
              <a:avLst/>
              <a:gdLst>
                <a:gd name="T0" fmla="*/ 31 w 31"/>
                <a:gd name="T1" fmla="*/ 2 h 2"/>
                <a:gd name="T2" fmla="*/ 0 w 31"/>
                <a:gd name="T3" fmla="*/ 2 h 2"/>
                <a:gd name="T4" fmla="*/ 0 w 31"/>
                <a:gd name="T5" fmla="*/ 1 h 2"/>
                <a:gd name="T6" fmla="*/ 31 w 31"/>
                <a:gd name="T7" fmla="*/ 1 h 2"/>
                <a:gd name="T8" fmla="*/ 31 w 3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2"/>
                  </a:moveTo>
                  <a:cubicBezTo>
                    <a:pt x="20" y="2"/>
                    <a:pt x="1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0" y="0"/>
                    <a:pt x="21" y="0"/>
                    <a:pt x="31" y="1"/>
                  </a:cubicBezTo>
                  <a:cubicBezTo>
                    <a:pt x="31" y="1"/>
                    <a:pt x="31" y="2"/>
                    <a:pt x="31" y="2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21"/>
            <p:cNvSpPr>
              <a:spLocks/>
            </p:cNvSpPr>
            <p:nvPr/>
          </p:nvSpPr>
          <p:spPr bwMode="auto">
            <a:xfrm>
              <a:off x="4631" y="2686"/>
              <a:ext cx="229" cy="22"/>
            </a:xfrm>
            <a:custGeom>
              <a:avLst/>
              <a:gdLst>
                <a:gd name="T0" fmla="*/ 31 w 32"/>
                <a:gd name="T1" fmla="*/ 3 h 3"/>
                <a:gd name="T2" fmla="*/ 0 w 32"/>
                <a:gd name="T3" fmla="*/ 1 h 3"/>
                <a:gd name="T4" fmla="*/ 0 w 32"/>
                <a:gd name="T5" fmla="*/ 0 h 3"/>
                <a:gd name="T6" fmla="*/ 32 w 32"/>
                <a:gd name="T7" fmla="*/ 2 h 3"/>
                <a:gd name="T8" fmla="*/ 31 w 3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">
                  <a:moveTo>
                    <a:pt x="31" y="3"/>
                  </a:moveTo>
                  <a:cubicBezTo>
                    <a:pt x="21" y="2"/>
                    <a:pt x="10" y="2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21" y="1"/>
                    <a:pt x="32" y="2"/>
                  </a:cubicBezTo>
                  <a:cubicBezTo>
                    <a:pt x="31" y="2"/>
                    <a:pt x="31" y="3"/>
                    <a:pt x="31" y="3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22"/>
            <p:cNvSpPr>
              <a:spLocks/>
            </p:cNvSpPr>
            <p:nvPr/>
          </p:nvSpPr>
          <p:spPr bwMode="auto">
            <a:xfrm>
              <a:off x="4624" y="2701"/>
              <a:ext cx="229" cy="28"/>
            </a:xfrm>
            <a:custGeom>
              <a:avLst/>
              <a:gdLst>
                <a:gd name="T0" fmla="*/ 31 w 32"/>
                <a:gd name="T1" fmla="*/ 4 h 4"/>
                <a:gd name="T2" fmla="*/ 0 w 32"/>
                <a:gd name="T3" fmla="*/ 2 h 4"/>
                <a:gd name="T4" fmla="*/ 0 w 32"/>
                <a:gd name="T5" fmla="*/ 0 h 4"/>
                <a:gd name="T6" fmla="*/ 32 w 32"/>
                <a:gd name="T7" fmla="*/ 3 h 4"/>
                <a:gd name="T8" fmla="*/ 31 w 3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">
                  <a:moveTo>
                    <a:pt x="31" y="4"/>
                  </a:moveTo>
                  <a:cubicBezTo>
                    <a:pt x="21" y="3"/>
                    <a:pt x="10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1" y="1"/>
                    <a:pt x="21" y="2"/>
                    <a:pt x="32" y="3"/>
                  </a:cubicBezTo>
                  <a:cubicBezTo>
                    <a:pt x="32" y="3"/>
                    <a:pt x="31" y="4"/>
                    <a:pt x="31" y="4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23"/>
            <p:cNvSpPr>
              <a:spLocks/>
            </p:cNvSpPr>
            <p:nvPr/>
          </p:nvSpPr>
          <p:spPr bwMode="auto">
            <a:xfrm>
              <a:off x="4617" y="2722"/>
              <a:ext cx="229" cy="29"/>
            </a:xfrm>
            <a:custGeom>
              <a:avLst/>
              <a:gdLst>
                <a:gd name="T0" fmla="*/ 31 w 32"/>
                <a:gd name="T1" fmla="*/ 4 h 4"/>
                <a:gd name="T2" fmla="*/ 0 w 32"/>
                <a:gd name="T3" fmla="*/ 2 h 4"/>
                <a:gd name="T4" fmla="*/ 1 w 32"/>
                <a:gd name="T5" fmla="*/ 0 h 4"/>
                <a:gd name="T6" fmla="*/ 32 w 32"/>
                <a:gd name="T7" fmla="*/ 3 h 4"/>
                <a:gd name="T8" fmla="*/ 31 w 3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">
                  <a:moveTo>
                    <a:pt x="31" y="4"/>
                  </a:moveTo>
                  <a:cubicBezTo>
                    <a:pt x="21" y="3"/>
                    <a:pt x="11" y="2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1" y="1"/>
                    <a:pt x="21" y="2"/>
                    <a:pt x="32" y="3"/>
                  </a:cubicBezTo>
                  <a:cubicBezTo>
                    <a:pt x="32" y="3"/>
                    <a:pt x="32" y="3"/>
                    <a:pt x="31" y="4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24"/>
            <p:cNvSpPr>
              <a:spLocks/>
            </p:cNvSpPr>
            <p:nvPr/>
          </p:nvSpPr>
          <p:spPr bwMode="auto">
            <a:xfrm>
              <a:off x="4617" y="2744"/>
              <a:ext cx="222" cy="28"/>
            </a:xfrm>
            <a:custGeom>
              <a:avLst/>
              <a:gdLst>
                <a:gd name="T0" fmla="*/ 31 w 31"/>
                <a:gd name="T1" fmla="*/ 4 h 4"/>
                <a:gd name="T2" fmla="*/ 0 w 31"/>
                <a:gd name="T3" fmla="*/ 2 h 4"/>
                <a:gd name="T4" fmla="*/ 0 w 31"/>
                <a:gd name="T5" fmla="*/ 0 h 4"/>
                <a:gd name="T6" fmla="*/ 31 w 31"/>
                <a:gd name="T7" fmla="*/ 2 h 4"/>
                <a:gd name="T8" fmla="*/ 31 w 3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">
                  <a:moveTo>
                    <a:pt x="31" y="4"/>
                  </a:moveTo>
                  <a:cubicBezTo>
                    <a:pt x="20" y="3"/>
                    <a:pt x="1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0" y="1"/>
                    <a:pt x="21" y="1"/>
                    <a:pt x="31" y="2"/>
                  </a:cubicBezTo>
                  <a:cubicBezTo>
                    <a:pt x="31" y="3"/>
                    <a:pt x="31" y="3"/>
                    <a:pt x="31" y="4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25"/>
            <p:cNvSpPr>
              <a:spLocks/>
            </p:cNvSpPr>
            <p:nvPr/>
          </p:nvSpPr>
          <p:spPr bwMode="auto">
            <a:xfrm>
              <a:off x="4610" y="2765"/>
              <a:ext cx="222" cy="29"/>
            </a:xfrm>
            <a:custGeom>
              <a:avLst/>
              <a:gdLst>
                <a:gd name="T0" fmla="*/ 31 w 31"/>
                <a:gd name="T1" fmla="*/ 4 h 4"/>
                <a:gd name="T2" fmla="*/ 0 w 31"/>
                <a:gd name="T3" fmla="*/ 2 h 4"/>
                <a:gd name="T4" fmla="*/ 0 w 31"/>
                <a:gd name="T5" fmla="*/ 0 h 4"/>
                <a:gd name="T6" fmla="*/ 31 w 31"/>
                <a:gd name="T7" fmla="*/ 2 h 4"/>
                <a:gd name="T8" fmla="*/ 31 w 3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">
                  <a:moveTo>
                    <a:pt x="31" y="4"/>
                  </a:moveTo>
                  <a:cubicBezTo>
                    <a:pt x="21" y="3"/>
                    <a:pt x="1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1" y="1"/>
                    <a:pt x="21" y="1"/>
                    <a:pt x="31" y="2"/>
                  </a:cubicBezTo>
                  <a:cubicBezTo>
                    <a:pt x="31" y="3"/>
                    <a:pt x="31" y="3"/>
                    <a:pt x="31" y="4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26"/>
            <p:cNvSpPr>
              <a:spLocks/>
            </p:cNvSpPr>
            <p:nvPr/>
          </p:nvSpPr>
          <p:spPr bwMode="auto">
            <a:xfrm>
              <a:off x="4602" y="2787"/>
              <a:ext cx="222" cy="28"/>
            </a:xfrm>
            <a:custGeom>
              <a:avLst/>
              <a:gdLst>
                <a:gd name="T0" fmla="*/ 31 w 31"/>
                <a:gd name="T1" fmla="*/ 4 h 4"/>
                <a:gd name="T2" fmla="*/ 0 w 31"/>
                <a:gd name="T3" fmla="*/ 1 h 4"/>
                <a:gd name="T4" fmla="*/ 1 w 31"/>
                <a:gd name="T5" fmla="*/ 0 h 4"/>
                <a:gd name="T6" fmla="*/ 31 w 31"/>
                <a:gd name="T7" fmla="*/ 2 h 4"/>
                <a:gd name="T8" fmla="*/ 31 w 3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">
                  <a:moveTo>
                    <a:pt x="31" y="4"/>
                  </a:moveTo>
                  <a:cubicBezTo>
                    <a:pt x="21" y="3"/>
                    <a:pt x="11" y="2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1" y="0"/>
                    <a:pt x="21" y="1"/>
                    <a:pt x="31" y="2"/>
                  </a:cubicBezTo>
                  <a:cubicBezTo>
                    <a:pt x="31" y="3"/>
                    <a:pt x="31" y="3"/>
                    <a:pt x="31" y="4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27"/>
            <p:cNvSpPr>
              <a:spLocks/>
            </p:cNvSpPr>
            <p:nvPr/>
          </p:nvSpPr>
          <p:spPr bwMode="auto">
            <a:xfrm>
              <a:off x="4602" y="2808"/>
              <a:ext cx="222" cy="29"/>
            </a:xfrm>
            <a:custGeom>
              <a:avLst/>
              <a:gdLst>
                <a:gd name="T0" fmla="*/ 30 w 31"/>
                <a:gd name="T1" fmla="*/ 4 h 4"/>
                <a:gd name="T2" fmla="*/ 0 w 31"/>
                <a:gd name="T3" fmla="*/ 1 h 4"/>
                <a:gd name="T4" fmla="*/ 0 w 31"/>
                <a:gd name="T5" fmla="*/ 0 h 4"/>
                <a:gd name="T6" fmla="*/ 31 w 31"/>
                <a:gd name="T7" fmla="*/ 2 h 4"/>
                <a:gd name="T8" fmla="*/ 30 w 3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">
                  <a:moveTo>
                    <a:pt x="30" y="4"/>
                  </a:moveTo>
                  <a:cubicBezTo>
                    <a:pt x="20" y="3"/>
                    <a:pt x="10" y="2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0" y="0"/>
                    <a:pt x="20" y="1"/>
                    <a:pt x="31" y="2"/>
                  </a:cubicBezTo>
                  <a:cubicBezTo>
                    <a:pt x="30" y="3"/>
                    <a:pt x="30" y="3"/>
                    <a:pt x="30" y="4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28"/>
            <p:cNvSpPr>
              <a:spLocks/>
            </p:cNvSpPr>
            <p:nvPr/>
          </p:nvSpPr>
          <p:spPr bwMode="auto">
            <a:xfrm>
              <a:off x="4595" y="2830"/>
              <a:ext cx="222" cy="21"/>
            </a:xfrm>
            <a:custGeom>
              <a:avLst/>
              <a:gdLst>
                <a:gd name="T0" fmla="*/ 30 w 31"/>
                <a:gd name="T1" fmla="*/ 3 h 3"/>
                <a:gd name="T2" fmla="*/ 0 w 31"/>
                <a:gd name="T3" fmla="*/ 1 h 3"/>
                <a:gd name="T4" fmla="*/ 0 w 31"/>
                <a:gd name="T5" fmla="*/ 0 h 3"/>
                <a:gd name="T6" fmla="*/ 31 w 31"/>
                <a:gd name="T7" fmla="*/ 2 h 3"/>
                <a:gd name="T8" fmla="*/ 30 w 31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30" y="3"/>
                  </a:moveTo>
                  <a:cubicBezTo>
                    <a:pt x="20" y="3"/>
                    <a:pt x="10" y="2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1" y="0"/>
                    <a:pt x="21" y="1"/>
                    <a:pt x="31" y="2"/>
                  </a:cubicBezTo>
                  <a:cubicBezTo>
                    <a:pt x="31" y="3"/>
                    <a:pt x="30" y="3"/>
                    <a:pt x="30" y="3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29"/>
            <p:cNvSpPr>
              <a:spLocks/>
            </p:cNvSpPr>
            <p:nvPr/>
          </p:nvSpPr>
          <p:spPr bwMode="auto">
            <a:xfrm>
              <a:off x="4925" y="2514"/>
              <a:ext cx="229" cy="43"/>
            </a:xfrm>
            <a:custGeom>
              <a:avLst/>
              <a:gdLst>
                <a:gd name="T0" fmla="*/ 32 w 32"/>
                <a:gd name="T1" fmla="*/ 6 h 6"/>
                <a:gd name="T2" fmla="*/ 0 w 32"/>
                <a:gd name="T3" fmla="*/ 2 h 6"/>
                <a:gd name="T4" fmla="*/ 0 w 32"/>
                <a:gd name="T5" fmla="*/ 0 h 6"/>
                <a:gd name="T6" fmla="*/ 32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cubicBezTo>
                    <a:pt x="21" y="5"/>
                    <a:pt x="1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1" y="1"/>
                    <a:pt x="22" y="3"/>
                    <a:pt x="32" y="5"/>
                  </a:cubicBezTo>
                  <a:cubicBezTo>
                    <a:pt x="32" y="5"/>
                    <a:pt x="32" y="6"/>
                    <a:pt x="32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30"/>
            <p:cNvSpPr>
              <a:spLocks/>
            </p:cNvSpPr>
            <p:nvPr/>
          </p:nvSpPr>
          <p:spPr bwMode="auto">
            <a:xfrm>
              <a:off x="4918" y="2536"/>
              <a:ext cx="229" cy="43"/>
            </a:xfrm>
            <a:custGeom>
              <a:avLst/>
              <a:gdLst>
                <a:gd name="T0" fmla="*/ 32 w 32"/>
                <a:gd name="T1" fmla="*/ 6 h 6"/>
                <a:gd name="T2" fmla="*/ 0 w 32"/>
                <a:gd name="T3" fmla="*/ 2 h 6"/>
                <a:gd name="T4" fmla="*/ 1 w 32"/>
                <a:gd name="T5" fmla="*/ 0 h 6"/>
                <a:gd name="T6" fmla="*/ 32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cubicBezTo>
                    <a:pt x="21" y="4"/>
                    <a:pt x="11" y="3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1" y="1"/>
                    <a:pt x="22" y="3"/>
                    <a:pt x="32" y="5"/>
                  </a:cubicBezTo>
                  <a:cubicBezTo>
                    <a:pt x="32" y="5"/>
                    <a:pt x="32" y="6"/>
                    <a:pt x="32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31"/>
            <p:cNvSpPr>
              <a:spLocks/>
            </p:cNvSpPr>
            <p:nvPr/>
          </p:nvSpPr>
          <p:spPr bwMode="auto">
            <a:xfrm>
              <a:off x="4910" y="2557"/>
              <a:ext cx="230" cy="43"/>
            </a:xfrm>
            <a:custGeom>
              <a:avLst/>
              <a:gdLst>
                <a:gd name="T0" fmla="*/ 32 w 32"/>
                <a:gd name="T1" fmla="*/ 6 h 6"/>
                <a:gd name="T2" fmla="*/ 0 w 32"/>
                <a:gd name="T3" fmla="*/ 1 h 6"/>
                <a:gd name="T4" fmla="*/ 1 w 32"/>
                <a:gd name="T5" fmla="*/ 0 h 6"/>
                <a:gd name="T6" fmla="*/ 32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cubicBezTo>
                    <a:pt x="21" y="4"/>
                    <a:pt x="11" y="3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1" y="1"/>
                    <a:pt x="22" y="3"/>
                    <a:pt x="32" y="5"/>
                  </a:cubicBezTo>
                  <a:cubicBezTo>
                    <a:pt x="32" y="5"/>
                    <a:pt x="32" y="6"/>
                    <a:pt x="32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32"/>
            <p:cNvSpPr>
              <a:spLocks/>
            </p:cNvSpPr>
            <p:nvPr/>
          </p:nvSpPr>
          <p:spPr bwMode="auto">
            <a:xfrm>
              <a:off x="4903" y="2579"/>
              <a:ext cx="229" cy="43"/>
            </a:xfrm>
            <a:custGeom>
              <a:avLst/>
              <a:gdLst>
                <a:gd name="T0" fmla="*/ 32 w 32"/>
                <a:gd name="T1" fmla="*/ 6 h 6"/>
                <a:gd name="T2" fmla="*/ 0 w 32"/>
                <a:gd name="T3" fmla="*/ 1 h 6"/>
                <a:gd name="T4" fmla="*/ 1 w 32"/>
                <a:gd name="T5" fmla="*/ 0 h 6"/>
                <a:gd name="T6" fmla="*/ 32 w 32"/>
                <a:gd name="T7" fmla="*/ 4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cubicBezTo>
                    <a:pt x="21" y="4"/>
                    <a:pt x="11" y="3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1" y="1"/>
                    <a:pt x="22" y="3"/>
                    <a:pt x="32" y="4"/>
                  </a:cubicBezTo>
                  <a:cubicBezTo>
                    <a:pt x="32" y="5"/>
                    <a:pt x="32" y="5"/>
                    <a:pt x="32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33"/>
            <p:cNvSpPr>
              <a:spLocks/>
            </p:cNvSpPr>
            <p:nvPr/>
          </p:nvSpPr>
          <p:spPr bwMode="auto">
            <a:xfrm>
              <a:off x="4903" y="2600"/>
              <a:ext cx="222" cy="43"/>
            </a:xfrm>
            <a:custGeom>
              <a:avLst/>
              <a:gdLst>
                <a:gd name="T0" fmla="*/ 31 w 31"/>
                <a:gd name="T1" fmla="*/ 6 h 6"/>
                <a:gd name="T2" fmla="*/ 0 w 31"/>
                <a:gd name="T3" fmla="*/ 1 h 6"/>
                <a:gd name="T4" fmla="*/ 0 w 31"/>
                <a:gd name="T5" fmla="*/ 0 h 6"/>
                <a:gd name="T6" fmla="*/ 31 w 31"/>
                <a:gd name="T7" fmla="*/ 4 h 6"/>
                <a:gd name="T8" fmla="*/ 31 w 31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6">
                  <a:moveTo>
                    <a:pt x="31" y="6"/>
                  </a:moveTo>
                  <a:cubicBezTo>
                    <a:pt x="20" y="4"/>
                    <a:pt x="10" y="3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0" y="1"/>
                    <a:pt x="21" y="2"/>
                    <a:pt x="31" y="4"/>
                  </a:cubicBezTo>
                  <a:cubicBezTo>
                    <a:pt x="31" y="5"/>
                    <a:pt x="31" y="5"/>
                    <a:pt x="31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34"/>
            <p:cNvSpPr>
              <a:spLocks/>
            </p:cNvSpPr>
            <p:nvPr/>
          </p:nvSpPr>
          <p:spPr bwMode="auto">
            <a:xfrm>
              <a:off x="4896" y="2622"/>
              <a:ext cx="222" cy="43"/>
            </a:xfrm>
            <a:custGeom>
              <a:avLst/>
              <a:gdLst>
                <a:gd name="T0" fmla="*/ 31 w 31"/>
                <a:gd name="T1" fmla="*/ 6 h 6"/>
                <a:gd name="T2" fmla="*/ 0 w 31"/>
                <a:gd name="T3" fmla="*/ 1 h 6"/>
                <a:gd name="T4" fmla="*/ 0 w 31"/>
                <a:gd name="T5" fmla="*/ 0 h 6"/>
                <a:gd name="T6" fmla="*/ 31 w 31"/>
                <a:gd name="T7" fmla="*/ 4 h 6"/>
                <a:gd name="T8" fmla="*/ 31 w 31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6">
                  <a:moveTo>
                    <a:pt x="31" y="6"/>
                  </a:moveTo>
                  <a:cubicBezTo>
                    <a:pt x="20" y="4"/>
                    <a:pt x="10" y="2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1"/>
                    <a:pt x="21" y="2"/>
                    <a:pt x="31" y="4"/>
                  </a:cubicBezTo>
                  <a:cubicBezTo>
                    <a:pt x="31" y="5"/>
                    <a:pt x="31" y="5"/>
                    <a:pt x="31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35"/>
            <p:cNvSpPr>
              <a:spLocks/>
            </p:cNvSpPr>
            <p:nvPr/>
          </p:nvSpPr>
          <p:spPr bwMode="auto">
            <a:xfrm>
              <a:off x="4889" y="2636"/>
              <a:ext cx="222" cy="50"/>
            </a:xfrm>
            <a:custGeom>
              <a:avLst/>
              <a:gdLst>
                <a:gd name="T0" fmla="*/ 30 w 31"/>
                <a:gd name="T1" fmla="*/ 7 h 7"/>
                <a:gd name="T2" fmla="*/ 0 w 31"/>
                <a:gd name="T3" fmla="*/ 2 h 7"/>
                <a:gd name="T4" fmla="*/ 0 w 31"/>
                <a:gd name="T5" fmla="*/ 0 h 7"/>
                <a:gd name="T6" fmla="*/ 31 w 31"/>
                <a:gd name="T7" fmla="*/ 5 h 7"/>
                <a:gd name="T8" fmla="*/ 30 w 31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">
                  <a:moveTo>
                    <a:pt x="30" y="7"/>
                  </a:moveTo>
                  <a:cubicBezTo>
                    <a:pt x="20" y="5"/>
                    <a:pt x="10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1" y="2"/>
                    <a:pt x="21" y="3"/>
                    <a:pt x="31" y="5"/>
                  </a:cubicBezTo>
                  <a:cubicBezTo>
                    <a:pt x="31" y="6"/>
                    <a:pt x="31" y="6"/>
                    <a:pt x="30" y="7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36"/>
            <p:cNvSpPr>
              <a:spLocks/>
            </p:cNvSpPr>
            <p:nvPr/>
          </p:nvSpPr>
          <p:spPr bwMode="auto">
            <a:xfrm>
              <a:off x="4882" y="2658"/>
              <a:ext cx="222" cy="50"/>
            </a:xfrm>
            <a:custGeom>
              <a:avLst/>
              <a:gdLst>
                <a:gd name="T0" fmla="*/ 30 w 31"/>
                <a:gd name="T1" fmla="*/ 7 h 7"/>
                <a:gd name="T2" fmla="*/ 0 w 31"/>
                <a:gd name="T3" fmla="*/ 2 h 7"/>
                <a:gd name="T4" fmla="*/ 0 w 31"/>
                <a:gd name="T5" fmla="*/ 0 h 7"/>
                <a:gd name="T6" fmla="*/ 31 w 31"/>
                <a:gd name="T7" fmla="*/ 5 h 7"/>
                <a:gd name="T8" fmla="*/ 30 w 31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">
                  <a:moveTo>
                    <a:pt x="30" y="7"/>
                  </a:moveTo>
                  <a:cubicBezTo>
                    <a:pt x="20" y="5"/>
                    <a:pt x="10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1" y="2"/>
                    <a:pt x="21" y="3"/>
                    <a:pt x="31" y="5"/>
                  </a:cubicBezTo>
                  <a:cubicBezTo>
                    <a:pt x="31" y="6"/>
                    <a:pt x="31" y="6"/>
                    <a:pt x="30" y="7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37"/>
            <p:cNvSpPr>
              <a:spLocks/>
            </p:cNvSpPr>
            <p:nvPr/>
          </p:nvSpPr>
          <p:spPr bwMode="auto">
            <a:xfrm>
              <a:off x="4875" y="2679"/>
              <a:ext cx="222" cy="43"/>
            </a:xfrm>
            <a:custGeom>
              <a:avLst/>
              <a:gdLst>
                <a:gd name="T0" fmla="*/ 30 w 31"/>
                <a:gd name="T1" fmla="*/ 6 h 6"/>
                <a:gd name="T2" fmla="*/ 0 w 31"/>
                <a:gd name="T3" fmla="*/ 2 h 6"/>
                <a:gd name="T4" fmla="*/ 1 w 31"/>
                <a:gd name="T5" fmla="*/ 0 h 6"/>
                <a:gd name="T6" fmla="*/ 31 w 31"/>
                <a:gd name="T7" fmla="*/ 5 h 6"/>
                <a:gd name="T8" fmla="*/ 30 w 31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6">
                  <a:moveTo>
                    <a:pt x="30" y="6"/>
                  </a:moveTo>
                  <a:cubicBezTo>
                    <a:pt x="20" y="5"/>
                    <a:pt x="10" y="3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1" y="1"/>
                    <a:pt x="21" y="3"/>
                    <a:pt x="31" y="5"/>
                  </a:cubicBezTo>
                  <a:cubicBezTo>
                    <a:pt x="31" y="5"/>
                    <a:pt x="31" y="6"/>
                    <a:pt x="30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38"/>
            <p:cNvSpPr>
              <a:spLocks/>
            </p:cNvSpPr>
            <p:nvPr/>
          </p:nvSpPr>
          <p:spPr bwMode="auto">
            <a:xfrm>
              <a:off x="4867" y="2701"/>
              <a:ext cx="222" cy="43"/>
            </a:xfrm>
            <a:custGeom>
              <a:avLst/>
              <a:gdLst>
                <a:gd name="T0" fmla="*/ 30 w 31"/>
                <a:gd name="T1" fmla="*/ 6 h 6"/>
                <a:gd name="T2" fmla="*/ 0 w 31"/>
                <a:gd name="T3" fmla="*/ 2 h 6"/>
                <a:gd name="T4" fmla="*/ 1 w 31"/>
                <a:gd name="T5" fmla="*/ 0 h 6"/>
                <a:gd name="T6" fmla="*/ 31 w 31"/>
                <a:gd name="T7" fmla="*/ 5 h 6"/>
                <a:gd name="T8" fmla="*/ 30 w 31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6">
                  <a:moveTo>
                    <a:pt x="30" y="6"/>
                  </a:moveTo>
                  <a:cubicBezTo>
                    <a:pt x="20" y="4"/>
                    <a:pt x="10" y="3"/>
                    <a:pt x="0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1" y="1"/>
                    <a:pt x="21" y="3"/>
                    <a:pt x="31" y="5"/>
                  </a:cubicBezTo>
                  <a:cubicBezTo>
                    <a:pt x="31" y="5"/>
                    <a:pt x="31" y="6"/>
                    <a:pt x="30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39"/>
            <p:cNvSpPr>
              <a:spLocks/>
            </p:cNvSpPr>
            <p:nvPr/>
          </p:nvSpPr>
          <p:spPr bwMode="auto">
            <a:xfrm>
              <a:off x="4860" y="2722"/>
              <a:ext cx="222" cy="43"/>
            </a:xfrm>
            <a:custGeom>
              <a:avLst/>
              <a:gdLst>
                <a:gd name="T0" fmla="*/ 30 w 31"/>
                <a:gd name="T1" fmla="*/ 6 h 6"/>
                <a:gd name="T2" fmla="*/ 0 w 31"/>
                <a:gd name="T3" fmla="*/ 1 h 6"/>
                <a:gd name="T4" fmla="*/ 1 w 31"/>
                <a:gd name="T5" fmla="*/ 0 h 6"/>
                <a:gd name="T6" fmla="*/ 31 w 31"/>
                <a:gd name="T7" fmla="*/ 5 h 6"/>
                <a:gd name="T8" fmla="*/ 30 w 31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6">
                  <a:moveTo>
                    <a:pt x="30" y="6"/>
                  </a:moveTo>
                  <a:cubicBezTo>
                    <a:pt x="20" y="4"/>
                    <a:pt x="11" y="3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1" y="1"/>
                    <a:pt x="21" y="3"/>
                    <a:pt x="31" y="5"/>
                  </a:cubicBezTo>
                  <a:cubicBezTo>
                    <a:pt x="31" y="5"/>
                    <a:pt x="31" y="6"/>
                    <a:pt x="30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40"/>
            <p:cNvSpPr>
              <a:spLocks/>
            </p:cNvSpPr>
            <p:nvPr/>
          </p:nvSpPr>
          <p:spPr bwMode="auto">
            <a:xfrm>
              <a:off x="4860" y="2744"/>
              <a:ext cx="215" cy="43"/>
            </a:xfrm>
            <a:custGeom>
              <a:avLst/>
              <a:gdLst>
                <a:gd name="T0" fmla="*/ 29 w 30"/>
                <a:gd name="T1" fmla="*/ 6 h 6"/>
                <a:gd name="T2" fmla="*/ 0 w 30"/>
                <a:gd name="T3" fmla="*/ 1 h 6"/>
                <a:gd name="T4" fmla="*/ 0 w 30"/>
                <a:gd name="T5" fmla="*/ 0 h 6"/>
                <a:gd name="T6" fmla="*/ 30 w 30"/>
                <a:gd name="T7" fmla="*/ 4 h 6"/>
                <a:gd name="T8" fmla="*/ 29 w 30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">
                  <a:moveTo>
                    <a:pt x="29" y="6"/>
                  </a:moveTo>
                  <a:cubicBezTo>
                    <a:pt x="19" y="4"/>
                    <a:pt x="10" y="3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0" y="1"/>
                    <a:pt x="20" y="3"/>
                    <a:pt x="30" y="4"/>
                  </a:cubicBezTo>
                  <a:cubicBezTo>
                    <a:pt x="30" y="5"/>
                    <a:pt x="30" y="5"/>
                    <a:pt x="29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41"/>
            <p:cNvSpPr>
              <a:spLocks/>
            </p:cNvSpPr>
            <p:nvPr/>
          </p:nvSpPr>
          <p:spPr bwMode="auto">
            <a:xfrm>
              <a:off x="4853" y="2765"/>
              <a:ext cx="215" cy="43"/>
            </a:xfrm>
            <a:custGeom>
              <a:avLst/>
              <a:gdLst>
                <a:gd name="T0" fmla="*/ 29 w 30"/>
                <a:gd name="T1" fmla="*/ 6 h 6"/>
                <a:gd name="T2" fmla="*/ 0 w 30"/>
                <a:gd name="T3" fmla="*/ 1 h 6"/>
                <a:gd name="T4" fmla="*/ 0 w 30"/>
                <a:gd name="T5" fmla="*/ 0 h 6"/>
                <a:gd name="T6" fmla="*/ 30 w 30"/>
                <a:gd name="T7" fmla="*/ 4 h 6"/>
                <a:gd name="T8" fmla="*/ 29 w 30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">
                  <a:moveTo>
                    <a:pt x="29" y="6"/>
                  </a:moveTo>
                  <a:cubicBezTo>
                    <a:pt x="20" y="4"/>
                    <a:pt x="10" y="2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0" y="1"/>
                    <a:pt x="20" y="2"/>
                    <a:pt x="30" y="4"/>
                  </a:cubicBezTo>
                  <a:cubicBezTo>
                    <a:pt x="30" y="5"/>
                    <a:pt x="30" y="5"/>
                    <a:pt x="29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42"/>
            <p:cNvSpPr>
              <a:spLocks/>
            </p:cNvSpPr>
            <p:nvPr/>
          </p:nvSpPr>
          <p:spPr bwMode="auto">
            <a:xfrm>
              <a:off x="4846" y="2787"/>
              <a:ext cx="215" cy="43"/>
            </a:xfrm>
            <a:custGeom>
              <a:avLst/>
              <a:gdLst>
                <a:gd name="T0" fmla="*/ 29 w 30"/>
                <a:gd name="T1" fmla="*/ 6 h 6"/>
                <a:gd name="T2" fmla="*/ 0 w 30"/>
                <a:gd name="T3" fmla="*/ 1 h 6"/>
                <a:gd name="T4" fmla="*/ 0 w 30"/>
                <a:gd name="T5" fmla="*/ 0 h 6"/>
                <a:gd name="T6" fmla="*/ 30 w 30"/>
                <a:gd name="T7" fmla="*/ 4 h 6"/>
                <a:gd name="T8" fmla="*/ 29 w 30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">
                  <a:moveTo>
                    <a:pt x="29" y="6"/>
                  </a:moveTo>
                  <a:cubicBezTo>
                    <a:pt x="20" y="4"/>
                    <a:pt x="10" y="2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1"/>
                    <a:pt x="20" y="2"/>
                    <a:pt x="30" y="4"/>
                  </a:cubicBezTo>
                  <a:cubicBezTo>
                    <a:pt x="30" y="5"/>
                    <a:pt x="30" y="5"/>
                    <a:pt x="29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43"/>
            <p:cNvSpPr>
              <a:spLocks/>
            </p:cNvSpPr>
            <p:nvPr/>
          </p:nvSpPr>
          <p:spPr bwMode="auto">
            <a:xfrm>
              <a:off x="4839" y="2801"/>
              <a:ext cx="215" cy="50"/>
            </a:xfrm>
            <a:custGeom>
              <a:avLst/>
              <a:gdLst>
                <a:gd name="T0" fmla="*/ 29 w 30"/>
                <a:gd name="T1" fmla="*/ 7 h 7"/>
                <a:gd name="T2" fmla="*/ 0 w 30"/>
                <a:gd name="T3" fmla="*/ 2 h 7"/>
                <a:gd name="T4" fmla="*/ 1 w 30"/>
                <a:gd name="T5" fmla="*/ 0 h 7"/>
                <a:gd name="T6" fmla="*/ 30 w 30"/>
                <a:gd name="T7" fmla="*/ 5 h 7"/>
                <a:gd name="T8" fmla="*/ 29 w 30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7">
                  <a:moveTo>
                    <a:pt x="29" y="7"/>
                  </a:moveTo>
                  <a:cubicBezTo>
                    <a:pt x="20" y="5"/>
                    <a:pt x="10" y="3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0" y="2"/>
                    <a:pt x="20" y="3"/>
                    <a:pt x="30" y="5"/>
                  </a:cubicBezTo>
                  <a:cubicBezTo>
                    <a:pt x="30" y="6"/>
                    <a:pt x="29" y="6"/>
                    <a:pt x="29" y="7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44"/>
            <p:cNvSpPr>
              <a:spLocks/>
            </p:cNvSpPr>
            <p:nvPr/>
          </p:nvSpPr>
          <p:spPr bwMode="auto">
            <a:xfrm>
              <a:off x="4832" y="2823"/>
              <a:ext cx="214" cy="50"/>
            </a:xfrm>
            <a:custGeom>
              <a:avLst/>
              <a:gdLst>
                <a:gd name="T0" fmla="*/ 29 w 30"/>
                <a:gd name="T1" fmla="*/ 7 h 7"/>
                <a:gd name="T2" fmla="*/ 0 w 30"/>
                <a:gd name="T3" fmla="*/ 2 h 7"/>
                <a:gd name="T4" fmla="*/ 1 w 30"/>
                <a:gd name="T5" fmla="*/ 0 h 7"/>
                <a:gd name="T6" fmla="*/ 30 w 30"/>
                <a:gd name="T7" fmla="*/ 5 h 7"/>
                <a:gd name="T8" fmla="*/ 29 w 30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7">
                  <a:moveTo>
                    <a:pt x="29" y="7"/>
                  </a:moveTo>
                  <a:cubicBezTo>
                    <a:pt x="20" y="5"/>
                    <a:pt x="10" y="3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0" y="2"/>
                    <a:pt x="20" y="3"/>
                    <a:pt x="30" y="5"/>
                  </a:cubicBezTo>
                  <a:cubicBezTo>
                    <a:pt x="30" y="6"/>
                    <a:pt x="29" y="6"/>
                    <a:pt x="29" y="7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45"/>
            <p:cNvSpPr>
              <a:spLocks/>
            </p:cNvSpPr>
            <p:nvPr/>
          </p:nvSpPr>
          <p:spPr bwMode="auto">
            <a:xfrm>
              <a:off x="4824" y="2844"/>
              <a:ext cx="215" cy="43"/>
            </a:xfrm>
            <a:custGeom>
              <a:avLst/>
              <a:gdLst>
                <a:gd name="T0" fmla="*/ 29 w 30"/>
                <a:gd name="T1" fmla="*/ 6 h 6"/>
                <a:gd name="T2" fmla="*/ 0 w 30"/>
                <a:gd name="T3" fmla="*/ 2 h 6"/>
                <a:gd name="T4" fmla="*/ 1 w 30"/>
                <a:gd name="T5" fmla="*/ 0 h 6"/>
                <a:gd name="T6" fmla="*/ 30 w 30"/>
                <a:gd name="T7" fmla="*/ 5 h 6"/>
                <a:gd name="T8" fmla="*/ 29 w 30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">
                  <a:moveTo>
                    <a:pt x="29" y="6"/>
                  </a:moveTo>
                  <a:cubicBezTo>
                    <a:pt x="20" y="4"/>
                    <a:pt x="10" y="3"/>
                    <a:pt x="0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1" y="1"/>
                    <a:pt x="20" y="3"/>
                    <a:pt x="30" y="5"/>
                  </a:cubicBezTo>
                  <a:cubicBezTo>
                    <a:pt x="30" y="5"/>
                    <a:pt x="29" y="6"/>
                    <a:pt x="29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46"/>
            <p:cNvSpPr>
              <a:spLocks/>
            </p:cNvSpPr>
            <p:nvPr/>
          </p:nvSpPr>
          <p:spPr bwMode="auto">
            <a:xfrm>
              <a:off x="4696" y="3288"/>
              <a:ext cx="186" cy="43"/>
            </a:xfrm>
            <a:custGeom>
              <a:avLst/>
              <a:gdLst>
                <a:gd name="T0" fmla="*/ 25 w 26"/>
                <a:gd name="T1" fmla="*/ 6 h 6"/>
                <a:gd name="T2" fmla="*/ 0 w 26"/>
                <a:gd name="T3" fmla="*/ 1 h 6"/>
                <a:gd name="T4" fmla="*/ 1 w 26"/>
                <a:gd name="T5" fmla="*/ 0 h 6"/>
                <a:gd name="T6" fmla="*/ 26 w 26"/>
                <a:gd name="T7" fmla="*/ 4 h 6"/>
                <a:gd name="T8" fmla="*/ 25 w 26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6">
                  <a:moveTo>
                    <a:pt x="25" y="6"/>
                  </a:moveTo>
                  <a:cubicBezTo>
                    <a:pt x="17" y="4"/>
                    <a:pt x="9" y="3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9" y="1"/>
                    <a:pt x="17" y="3"/>
                    <a:pt x="26" y="4"/>
                  </a:cubicBezTo>
                  <a:cubicBezTo>
                    <a:pt x="26" y="5"/>
                    <a:pt x="25" y="5"/>
                    <a:pt x="25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47"/>
            <p:cNvSpPr>
              <a:spLocks/>
            </p:cNvSpPr>
            <p:nvPr/>
          </p:nvSpPr>
          <p:spPr bwMode="auto">
            <a:xfrm>
              <a:off x="4696" y="3310"/>
              <a:ext cx="179" cy="43"/>
            </a:xfrm>
            <a:custGeom>
              <a:avLst/>
              <a:gdLst>
                <a:gd name="T0" fmla="*/ 24 w 25"/>
                <a:gd name="T1" fmla="*/ 6 h 6"/>
                <a:gd name="T2" fmla="*/ 0 w 25"/>
                <a:gd name="T3" fmla="*/ 1 h 6"/>
                <a:gd name="T4" fmla="*/ 0 w 25"/>
                <a:gd name="T5" fmla="*/ 0 h 6"/>
                <a:gd name="T6" fmla="*/ 25 w 25"/>
                <a:gd name="T7" fmla="*/ 4 h 6"/>
                <a:gd name="T8" fmla="*/ 24 w 2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6">
                  <a:moveTo>
                    <a:pt x="24" y="6"/>
                  </a:moveTo>
                  <a:cubicBezTo>
                    <a:pt x="16" y="4"/>
                    <a:pt x="8" y="2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1"/>
                    <a:pt x="16" y="2"/>
                    <a:pt x="25" y="4"/>
                  </a:cubicBezTo>
                  <a:cubicBezTo>
                    <a:pt x="24" y="5"/>
                    <a:pt x="24" y="5"/>
                    <a:pt x="24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48"/>
            <p:cNvSpPr>
              <a:spLocks/>
            </p:cNvSpPr>
            <p:nvPr/>
          </p:nvSpPr>
          <p:spPr bwMode="auto">
            <a:xfrm>
              <a:off x="4688" y="3324"/>
              <a:ext cx="179" cy="50"/>
            </a:xfrm>
            <a:custGeom>
              <a:avLst/>
              <a:gdLst>
                <a:gd name="T0" fmla="*/ 24 w 25"/>
                <a:gd name="T1" fmla="*/ 7 h 7"/>
                <a:gd name="T2" fmla="*/ 0 w 25"/>
                <a:gd name="T3" fmla="*/ 2 h 7"/>
                <a:gd name="T4" fmla="*/ 0 w 25"/>
                <a:gd name="T5" fmla="*/ 0 h 7"/>
                <a:gd name="T6" fmla="*/ 25 w 25"/>
                <a:gd name="T7" fmla="*/ 5 h 7"/>
                <a:gd name="T8" fmla="*/ 24 w 25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4" y="7"/>
                  </a:moveTo>
                  <a:cubicBezTo>
                    <a:pt x="16" y="5"/>
                    <a:pt x="8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8" y="2"/>
                    <a:pt x="17" y="3"/>
                    <a:pt x="25" y="5"/>
                  </a:cubicBezTo>
                  <a:cubicBezTo>
                    <a:pt x="24" y="6"/>
                    <a:pt x="24" y="6"/>
                    <a:pt x="24" y="7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49"/>
            <p:cNvSpPr>
              <a:spLocks/>
            </p:cNvSpPr>
            <p:nvPr/>
          </p:nvSpPr>
          <p:spPr bwMode="auto">
            <a:xfrm>
              <a:off x="4681" y="3346"/>
              <a:ext cx="179" cy="50"/>
            </a:xfrm>
            <a:custGeom>
              <a:avLst/>
              <a:gdLst>
                <a:gd name="T0" fmla="*/ 24 w 25"/>
                <a:gd name="T1" fmla="*/ 7 h 7"/>
                <a:gd name="T2" fmla="*/ 0 w 25"/>
                <a:gd name="T3" fmla="*/ 2 h 7"/>
                <a:gd name="T4" fmla="*/ 0 w 25"/>
                <a:gd name="T5" fmla="*/ 0 h 7"/>
                <a:gd name="T6" fmla="*/ 25 w 25"/>
                <a:gd name="T7" fmla="*/ 5 h 7"/>
                <a:gd name="T8" fmla="*/ 24 w 25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4" y="7"/>
                  </a:moveTo>
                  <a:cubicBezTo>
                    <a:pt x="16" y="5"/>
                    <a:pt x="8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9" y="2"/>
                    <a:pt x="17" y="3"/>
                    <a:pt x="25" y="5"/>
                  </a:cubicBezTo>
                  <a:cubicBezTo>
                    <a:pt x="24" y="6"/>
                    <a:pt x="24" y="6"/>
                    <a:pt x="24" y="7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50"/>
            <p:cNvSpPr>
              <a:spLocks/>
            </p:cNvSpPr>
            <p:nvPr/>
          </p:nvSpPr>
          <p:spPr bwMode="auto">
            <a:xfrm>
              <a:off x="4674" y="3367"/>
              <a:ext cx="179" cy="43"/>
            </a:xfrm>
            <a:custGeom>
              <a:avLst/>
              <a:gdLst>
                <a:gd name="T0" fmla="*/ 24 w 25"/>
                <a:gd name="T1" fmla="*/ 6 h 6"/>
                <a:gd name="T2" fmla="*/ 0 w 25"/>
                <a:gd name="T3" fmla="*/ 2 h 6"/>
                <a:gd name="T4" fmla="*/ 0 w 25"/>
                <a:gd name="T5" fmla="*/ 0 h 6"/>
                <a:gd name="T6" fmla="*/ 25 w 25"/>
                <a:gd name="T7" fmla="*/ 5 h 6"/>
                <a:gd name="T8" fmla="*/ 24 w 2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6">
                  <a:moveTo>
                    <a:pt x="24" y="6"/>
                  </a:moveTo>
                  <a:cubicBezTo>
                    <a:pt x="16" y="5"/>
                    <a:pt x="8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9" y="1"/>
                    <a:pt x="17" y="3"/>
                    <a:pt x="25" y="5"/>
                  </a:cubicBezTo>
                  <a:cubicBezTo>
                    <a:pt x="24" y="6"/>
                    <a:pt x="24" y="6"/>
                    <a:pt x="24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51"/>
            <p:cNvSpPr>
              <a:spLocks/>
            </p:cNvSpPr>
            <p:nvPr/>
          </p:nvSpPr>
          <p:spPr bwMode="auto">
            <a:xfrm>
              <a:off x="4667" y="3389"/>
              <a:ext cx="179" cy="43"/>
            </a:xfrm>
            <a:custGeom>
              <a:avLst/>
              <a:gdLst>
                <a:gd name="T0" fmla="*/ 24 w 25"/>
                <a:gd name="T1" fmla="*/ 6 h 6"/>
                <a:gd name="T2" fmla="*/ 0 w 25"/>
                <a:gd name="T3" fmla="*/ 2 h 6"/>
                <a:gd name="T4" fmla="*/ 1 w 25"/>
                <a:gd name="T5" fmla="*/ 0 h 6"/>
                <a:gd name="T6" fmla="*/ 25 w 25"/>
                <a:gd name="T7" fmla="*/ 5 h 6"/>
                <a:gd name="T8" fmla="*/ 24 w 2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6">
                  <a:moveTo>
                    <a:pt x="24" y="6"/>
                  </a:moveTo>
                  <a:cubicBezTo>
                    <a:pt x="16" y="4"/>
                    <a:pt x="8" y="3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9" y="1"/>
                    <a:pt x="17" y="3"/>
                    <a:pt x="25" y="5"/>
                  </a:cubicBezTo>
                  <a:cubicBezTo>
                    <a:pt x="24" y="5"/>
                    <a:pt x="24" y="6"/>
                    <a:pt x="24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52"/>
            <p:cNvSpPr>
              <a:spLocks/>
            </p:cNvSpPr>
            <p:nvPr/>
          </p:nvSpPr>
          <p:spPr bwMode="auto">
            <a:xfrm>
              <a:off x="4660" y="3410"/>
              <a:ext cx="179" cy="43"/>
            </a:xfrm>
            <a:custGeom>
              <a:avLst/>
              <a:gdLst>
                <a:gd name="T0" fmla="*/ 24 w 25"/>
                <a:gd name="T1" fmla="*/ 6 h 6"/>
                <a:gd name="T2" fmla="*/ 0 w 25"/>
                <a:gd name="T3" fmla="*/ 1 h 6"/>
                <a:gd name="T4" fmla="*/ 1 w 25"/>
                <a:gd name="T5" fmla="*/ 0 h 6"/>
                <a:gd name="T6" fmla="*/ 25 w 25"/>
                <a:gd name="T7" fmla="*/ 5 h 6"/>
                <a:gd name="T8" fmla="*/ 24 w 2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6">
                  <a:moveTo>
                    <a:pt x="24" y="6"/>
                  </a:moveTo>
                  <a:cubicBezTo>
                    <a:pt x="16" y="4"/>
                    <a:pt x="8" y="3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9" y="1"/>
                    <a:pt x="17" y="3"/>
                    <a:pt x="25" y="5"/>
                  </a:cubicBezTo>
                  <a:cubicBezTo>
                    <a:pt x="24" y="5"/>
                    <a:pt x="24" y="6"/>
                    <a:pt x="24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53"/>
            <p:cNvSpPr>
              <a:spLocks/>
            </p:cNvSpPr>
            <p:nvPr/>
          </p:nvSpPr>
          <p:spPr bwMode="auto">
            <a:xfrm>
              <a:off x="4653" y="3432"/>
              <a:ext cx="179" cy="43"/>
            </a:xfrm>
            <a:custGeom>
              <a:avLst/>
              <a:gdLst>
                <a:gd name="T0" fmla="*/ 24 w 25"/>
                <a:gd name="T1" fmla="*/ 6 h 6"/>
                <a:gd name="T2" fmla="*/ 0 w 25"/>
                <a:gd name="T3" fmla="*/ 1 h 6"/>
                <a:gd name="T4" fmla="*/ 1 w 25"/>
                <a:gd name="T5" fmla="*/ 0 h 6"/>
                <a:gd name="T6" fmla="*/ 25 w 25"/>
                <a:gd name="T7" fmla="*/ 4 h 6"/>
                <a:gd name="T8" fmla="*/ 24 w 2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6">
                  <a:moveTo>
                    <a:pt x="24" y="6"/>
                  </a:moveTo>
                  <a:cubicBezTo>
                    <a:pt x="16" y="4"/>
                    <a:pt x="8" y="3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9" y="1"/>
                    <a:pt x="17" y="3"/>
                    <a:pt x="25" y="4"/>
                  </a:cubicBezTo>
                  <a:cubicBezTo>
                    <a:pt x="24" y="5"/>
                    <a:pt x="24" y="5"/>
                    <a:pt x="24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54"/>
            <p:cNvSpPr>
              <a:spLocks/>
            </p:cNvSpPr>
            <p:nvPr/>
          </p:nvSpPr>
          <p:spPr bwMode="auto">
            <a:xfrm>
              <a:off x="4653" y="3453"/>
              <a:ext cx="171" cy="43"/>
            </a:xfrm>
            <a:custGeom>
              <a:avLst/>
              <a:gdLst>
                <a:gd name="T0" fmla="*/ 23 w 24"/>
                <a:gd name="T1" fmla="*/ 6 h 6"/>
                <a:gd name="T2" fmla="*/ 0 w 24"/>
                <a:gd name="T3" fmla="*/ 1 h 6"/>
                <a:gd name="T4" fmla="*/ 0 w 24"/>
                <a:gd name="T5" fmla="*/ 0 h 6"/>
                <a:gd name="T6" fmla="*/ 24 w 24"/>
                <a:gd name="T7" fmla="*/ 4 h 6"/>
                <a:gd name="T8" fmla="*/ 23 w 24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">
                  <a:moveTo>
                    <a:pt x="23" y="6"/>
                  </a:moveTo>
                  <a:cubicBezTo>
                    <a:pt x="15" y="4"/>
                    <a:pt x="7" y="3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8" y="1"/>
                    <a:pt x="16" y="3"/>
                    <a:pt x="24" y="4"/>
                  </a:cubicBezTo>
                  <a:cubicBezTo>
                    <a:pt x="23" y="5"/>
                    <a:pt x="23" y="5"/>
                    <a:pt x="23" y="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55"/>
            <p:cNvSpPr>
              <a:spLocks/>
            </p:cNvSpPr>
            <p:nvPr/>
          </p:nvSpPr>
          <p:spPr bwMode="auto">
            <a:xfrm>
              <a:off x="4495" y="3267"/>
              <a:ext cx="193" cy="28"/>
            </a:xfrm>
            <a:custGeom>
              <a:avLst/>
              <a:gdLst>
                <a:gd name="T0" fmla="*/ 27 w 27"/>
                <a:gd name="T1" fmla="*/ 4 h 4"/>
                <a:gd name="T2" fmla="*/ 0 w 27"/>
                <a:gd name="T3" fmla="*/ 2 h 4"/>
                <a:gd name="T4" fmla="*/ 1 w 27"/>
                <a:gd name="T5" fmla="*/ 0 h 4"/>
                <a:gd name="T6" fmla="*/ 27 w 27"/>
                <a:gd name="T7" fmla="*/ 2 h 4"/>
                <a:gd name="T8" fmla="*/ 27 w 2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4">
                  <a:moveTo>
                    <a:pt x="27" y="4"/>
                  </a:moveTo>
                  <a:cubicBezTo>
                    <a:pt x="18" y="3"/>
                    <a:pt x="9" y="2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9" y="1"/>
                    <a:pt x="18" y="1"/>
                    <a:pt x="27" y="2"/>
                  </a:cubicBezTo>
                  <a:cubicBezTo>
                    <a:pt x="27" y="3"/>
                    <a:pt x="27" y="3"/>
                    <a:pt x="27" y="4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56"/>
            <p:cNvSpPr>
              <a:spLocks/>
            </p:cNvSpPr>
            <p:nvPr/>
          </p:nvSpPr>
          <p:spPr bwMode="auto">
            <a:xfrm>
              <a:off x="4495" y="3288"/>
              <a:ext cx="186" cy="29"/>
            </a:xfrm>
            <a:custGeom>
              <a:avLst/>
              <a:gdLst>
                <a:gd name="T0" fmla="*/ 26 w 26"/>
                <a:gd name="T1" fmla="*/ 4 h 4"/>
                <a:gd name="T2" fmla="*/ 0 w 26"/>
                <a:gd name="T3" fmla="*/ 2 h 4"/>
                <a:gd name="T4" fmla="*/ 0 w 26"/>
                <a:gd name="T5" fmla="*/ 0 h 4"/>
                <a:gd name="T6" fmla="*/ 26 w 26"/>
                <a:gd name="T7" fmla="*/ 2 h 4"/>
                <a:gd name="T8" fmla="*/ 26 w 2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">
                  <a:moveTo>
                    <a:pt x="26" y="4"/>
                  </a:moveTo>
                  <a:cubicBezTo>
                    <a:pt x="17" y="3"/>
                    <a:pt x="8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9" y="1"/>
                    <a:pt x="17" y="1"/>
                    <a:pt x="26" y="2"/>
                  </a:cubicBezTo>
                  <a:cubicBezTo>
                    <a:pt x="26" y="3"/>
                    <a:pt x="26" y="3"/>
                    <a:pt x="26" y="4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57"/>
            <p:cNvSpPr>
              <a:spLocks/>
            </p:cNvSpPr>
            <p:nvPr/>
          </p:nvSpPr>
          <p:spPr bwMode="auto">
            <a:xfrm>
              <a:off x="4488" y="3310"/>
              <a:ext cx="186" cy="28"/>
            </a:xfrm>
            <a:custGeom>
              <a:avLst/>
              <a:gdLst>
                <a:gd name="T0" fmla="*/ 26 w 26"/>
                <a:gd name="T1" fmla="*/ 4 h 4"/>
                <a:gd name="T2" fmla="*/ 0 w 26"/>
                <a:gd name="T3" fmla="*/ 1 h 4"/>
                <a:gd name="T4" fmla="*/ 0 w 26"/>
                <a:gd name="T5" fmla="*/ 0 h 4"/>
                <a:gd name="T6" fmla="*/ 26 w 26"/>
                <a:gd name="T7" fmla="*/ 2 h 4"/>
                <a:gd name="T8" fmla="*/ 26 w 2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">
                  <a:moveTo>
                    <a:pt x="26" y="4"/>
                  </a:moveTo>
                  <a:cubicBezTo>
                    <a:pt x="17" y="3"/>
                    <a:pt x="9" y="2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9" y="0"/>
                    <a:pt x="18" y="1"/>
                    <a:pt x="26" y="2"/>
                  </a:cubicBezTo>
                  <a:cubicBezTo>
                    <a:pt x="26" y="3"/>
                    <a:pt x="26" y="3"/>
                    <a:pt x="26" y="4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58"/>
            <p:cNvSpPr>
              <a:spLocks/>
            </p:cNvSpPr>
            <p:nvPr/>
          </p:nvSpPr>
          <p:spPr bwMode="auto">
            <a:xfrm>
              <a:off x="4481" y="3331"/>
              <a:ext cx="186" cy="29"/>
            </a:xfrm>
            <a:custGeom>
              <a:avLst/>
              <a:gdLst>
                <a:gd name="T0" fmla="*/ 26 w 26"/>
                <a:gd name="T1" fmla="*/ 4 h 4"/>
                <a:gd name="T2" fmla="*/ 0 w 26"/>
                <a:gd name="T3" fmla="*/ 1 h 4"/>
                <a:gd name="T4" fmla="*/ 1 w 26"/>
                <a:gd name="T5" fmla="*/ 0 h 4"/>
                <a:gd name="T6" fmla="*/ 26 w 26"/>
                <a:gd name="T7" fmla="*/ 2 h 4"/>
                <a:gd name="T8" fmla="*/ 26 w 2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">
                  <a:moveTo>
                    <a:pt x="26" y="4"/>
                  </a:moveTo>
                  <a:cubicBezTo>
                    <a:pt x="17" y="3"/>
                    <a:pt x="9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9" y="0"/>
                    <a:pt x="18" y="1"/>
                    <a:pt x="26" y="2"/>
                  </a:cubicBezTo>
                  <a:cubicBezTo>
                    <a:pt x="26" y="3"/>
                    <a:pt x="26" y="3"/>
                    <a:pt x="26" y="4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59"/>
            <p:cNvSpPr>
              <a:spLocks/>
            </p:cNvSpPr>
            <p:nvPr/>
          </p:nvSpPr>
          <p:spPr bwMode="auto">
            <a:xfrm>
              <a:off x="4481" y="3353"/>
              <a:ext cx="186" cy="21"/>
            </a:xfrm>
            <a:custGeom>
              <a:avLst/>
              <a:gdLst>
                <a:gd name="T0" fmla="*/ 25 w 26"/>
                <a:gd name="T1" fmla="*/ 3 h 3"/>
                <a:gd name="T2" fmla="*/ 0 w 26"/>
                <a:gd name="T3" fmla="*/ 1 h 3"/>
                <a:gd name="T4" fmla="*/ 0 w 26"/>
                <a:gd name="T5" fmla="*/ 0 h 3"/>
                <a:gd name="T6" fmla="*/ 26 w 26"/>
                <a:gd name="T7" fmla="*/ 2 h 3"/>
                <a:gd name="T8" fmla="*/ 25 w 2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">
                  <a:moveTo>
                    <a:pt x="25" y="3"/>
                  </a:moveTo>
                  <a:cubicBezTo>
                    <a:pt x="17" y="3"/>
                    <a:pt x="8" y="2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9" y="0"/>
                    <a:pt x="17" y="1"/>
                    <a:pt x="26" y="2"/>
                  </a:cubicBezTo>
                  <a:cubicBezTo>
                    <a:pt x="25" y="3"/>
                    <a:pt x="25" y="3"/>
                    <a:pt x="25" y="3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60"/>
            <p:cNvSpPr>
              <a:spLocks/>
            </p:cNvSpPr>
            <p:nvPr/>
          </p:nvSpPr>
          <p:spPr bwMode="auto">
            <a:xfrm>
              <a:off x="4474" y="3374"/>
              <a:ext cx="186" cy="22"/>
            </a:xfrm>
            <a:custGeom>
              <a:avLst/>
              <a:gdLst>
                <a:gd name="T0" fmla="*/ 25 w 26"/>
                <a:gd name="T1" fmla="*/ 3 h 3"/>
                <a:gd name="T2" fmla="*/ 0 w 26"/>
                <a:gd name="T3" fmla="*/ 1 h 3"/>
                <a:gd name="T4" fmla="*/ 0 w 26"/>
                <a:gd name="T5" fmla="*/ 0 h 3"/>
                <a:gd name="T6" fmla="*/ 26 w 26"/>
                <a:gd name="T7" fmla="*/ 2 h 3"/>
                <a:gd name="T8" fmla="*/ 25 w 2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">
                  <a:moveTo>
                    <a:pt x="25" y="3"/>
                  </a:moveTo>
                  <a:cubicBezTo>
                    <a:pt x="17" y="2"/>
                    <a:pt x="9" y="2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17" y="1"/>
                    <a:pt x="26" y="2"/>
                  </a:cubicBezTo>
                  <a:cubicBezTo>
                    <a:pt x="26" y="2"/>
                    <a:pt x="26" y="3"/>
                    <a:pt x="25" y="3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61"/>
            <p:cNvSpPr>
              <a:spLocks/>
            </p:cNvSpPr>
            <p:nvPr/>
          </p:nvSpPr>
          <p:spPr bwMode="auto">
            <a:xfrm>
              <a:off x="4466" y="3389"/>
              <a:ext cx="187" cy="28"/>
            </a:xfrm>
            <a:custGeom>
              <a:avLst/>
              <a:gdLst>
                <a:gd name="T0" fmla="*/ 26 w 26"/>
                <a:gd name="T1" fmla="*/ 4 h 4"/>
                <a:gd name="T2" fmla="*/ 0 w 26"/>
                <a:gd name="T3" fmla="*/ 2 h 4"/>
                <a:gd name="T4" fmla="*/ 1 w 26"/>
                <a:gd name="T5" fmla="*/ 0 h 4"/>
                <a:gd name="T6" fmla="*/ 26 w 26"/>
                <a:gd name="T7" fmla="*/ 3 h 4"/>
                <a:gd name="T8" fmla="*/ 26 w 2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">
                  <a:moveTo>
                    <a:pt x="26" y="4"/>
                  </a:moveTo>
                  <a:cubicBezTo>
                    <a:pt x="17" y="3"/>
                    <a:pt x="9" y="3"/>
                    <a:pt x="0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9" y="1"/>
                    <a:pt x="18" y="2"/>
                    <a:pt x="26" y="3"/>
                  </a:cubicBezTo>
                  <a:cubicBezTo>
                    <a:pt x="26" y="3"/>
                    <a:pt x="26" y="4"/>
                    <a:pt x="26" y="4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62"/>
            <p:cNvSpPr>
              <a:spLocks/>
            </p:cNvSpPr>
            <p:nvPr/>
          </p:nvSpPr>
          <p:spPr bwMode="auto">
            <a:xfrm>
              <a:off x="4466" y="3410"/>
              <a:ext cx="179" cy="29"/>
            </a:xfrm>
            <a:custGeom>
              <a:avLst/>
              <a:gdLst>
                <a:gd name="T0" fmla="*/ 25 w 25"/>
                <a:gd name="T1" fmla="*/ 4 h 4"/>
                <a:gd name="T2" fmla="*/ 0 w 25"/>
                <a:gd name="T3" fmla="*/ 2 h 4"/>
                <a:gd name="T4" fmla="*/ 0 w 25"/>
                <a:gd name="T5" fmla="*/ 0 h 4"/>
                <a:gd name="T6" fmla="*/ 25 w 25"/>
                <a:gd name="T7" fmla="*/ 3 h 4"/>
                <a:gd name="T8" fmla="*/ 25 w 2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4">
                  <a:moveTo>
                    <a:pt x="25" y="4"/>
                  </a:moveTo>
                  <a:cubicBezTo>
                    <a:pt x="16" y="3"/>
                    <a:pt x="8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9" y="1"/>
                    <a:pt x="17" y="2"/>
                    <a:pt x="25" y="3"/>
                  </a:cubicBezTo>
                  <a:cubicBezTo>
                    <a:pt x="25" y="3"/>
                    <a:pt x="25" y="3"/>
                    <a:pt x="25" y="4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63"/>
            <p:cNvSpPr>
              <a:spLocks/>
            </p:cNvSpPr>
            <p:nvPr/>
          </p:nvSpPr>
          <p:spPr bwMode="auto">
            <a:xfrm>
              <a:off x="4459" y="3432"/>
              <a:ext cx="179" cy="28"/>
            </a:xfrm>
            <a:custGeom>
              <a:avLst/>
              <a:gdLst>
                <a:gd name="T0" fmla="*/ 25 w 25"/>
                <a:gd name="T1" fmla="*/ 4 h 4"/>
                <a:gd name="T2" fmla="*/ 0 w 25"/>
                <a:gd name="T3" fmla="*/ 2 h 4"/>
                <a:gd name="T4" fmla="*/ 0 w 25"/>
                <a:gd name="T5" fmla="*/ 0 h 4"/>
                <a:gd name="T6" fmla="*/ 25 w 25"/>
                <a:gd name="T7" fmla="*/ 2 h 4"/>
                <a:gd name="T8" fmla="*/ 25 w 2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4">
                  <a:moveTo>
                    <a:pt x="25" y="4"/>
                  </a:moveTo>
                  <a:cubicBezTo>
                    <a:pt x="17" y="3"/>
                    <a:pt x="8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9" y="1"/>
                    <a:pt x="17" y="1"/>
                    <a:pt x="25" y="2"/>
                  </a:cubicBezTo>
                  <a:cubicBezTo>
                    <a:pt x="25" y="3"/>
                    <a:pt x="25" y="3"/>
                    <a:pt x="25" y="4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64"/>
            <p:cNvSpPr>
              <a:spLocks/>
            </p:cNvSpPr>
            <p:nvPr/>
          </p:nvSpPr>
          <p:spPr bwMode="auto">
            <a:xfrm>
              <a:off x="4631" y="2500"/>
              <a:ext cx="279" cy="186"/>
            </a:xfrm>
            <a:custGeom>
              <a:avLst/>
              <a:gdLst>
                <a:gd name="T0" fmla="*/ 32 w 39"/>
                <a:gd name="T1" fmla="*/ 26 h 26"/>
                <a:gd name="T2" fmla="*/ 0 w 39"/>
                <a:gd name="T3" fmla="*/ 24 h 26"/>
                <a:gd name="T4" fmla="*/ 6 w 39"/>
                <a:gd name="T5" fmla="*/ 0 h 26"/>
                <a:gd name="T6" fmla="*/ 39 w 39"/>
                <a:gd name="T7" fmla="*/ 2 h 26"/>
                <a:gd name="T8" fmla="*/ 32 w 39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6">
                  <a:moveTo>
                    <a:pt x="32" y="26"/>
                  </a:moveTo>
                  <a:cubicBezTo>
                    <a:pt x="21" y="25"/>
                    <a:pt x="11" y="24"/>
                    <a:pt x="0" y="24"/>
                  </a:cubicBezTo>
                  <a:cubicBezTo>
                    <a:pt x="2" y="16"/>
                    <a:pt x="4" y="8"/>
                    <a:pt x="6" y="0"/>
                  </a:cubicBezTo>
                  <a:cubicBezTo>
                    <a:pt x="17" y="0"/>
                    <a:pt x="28" y="1"/>
                    <a:pt x="39" y="2"/>
                  </a:cubicBezTo>
                  <a:cubicBezTo>
                    <a:pt x="37" y="10"/>
                    <a:pt x="34" y="18"/>
                    <a:pt x="32" y="26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65"/>
            <p:cNvSpPr>
              <a:spLocks/>
            </p:cNvSpPr>
            <p:nvPr/>
          </p:nvSpPr>
          <p:spPr bwMode="auto">
            <a:xfrm>
              <a:off x="4266" y="3267"/>
              <a:ext cx="222" cy="179"/>
            </a:xfrm>
            <a:custGeom>
              <a:avLst/>
              <a:gdLst>
                <a:gd name="T0" fmla="*/ 25 w 31"/>
                <a:gd name="T1" fmla="*/ 25 h 25"/>
                <a:gd name="T2" fmla="*/ 0 w 31"/>
                <a:gd name="T3" fmla="*/ 25 h 25"/>
                <a:gd name="T4" fmla="*/ 4 w 31"/>
                <a:gd name="T5" fmla="*/ 0 h 25"/>
                <a:gd name="T6" fmla="*/ 31 w 31"/>
                <a:gd name="T7" fmla="*/ 0 h 25"/>
                <a:gd name="T8" fmla="*/ 25 w 31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25" y="25"/>
                  </a:moveTo>
                  <a:cubicBezTo>
                    <a:pt x="17" y="25"/>
                    <a:pt x="8" y="25"/>
                    <a:pt x="0" y="25"/>
                  </a:cubicBezTo>
                  <a:cubicBezTo>
                    <a:pt x="1" y="17"/>
                    <a:pt x="2" y="8"/>
                    <a:pt x="4" y="0"/>
                  </a:cubicBezTo>
                  <a:cubicBezTo>
                    <a:pt x="13" y="0"/>
                    <a:pt x="22" y="0"/>
                    <a:pt x="31" y="0"/>
                  </a:cubicBezTo>
                  <a:cubicBezTo>
                    <a:pt x="29" y="8"/>
                    <a:pt x="27" y="16"/>
                    <a:pt x="25" y="25"/>
                  </a:cubicBezTo>
                  <a:close/>
                </a:path>
              </a:pathLst>
            </a:custGeom>
            <a:solidFill>
              <a:srgbClr val="CF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66"/>
            <p:cNvSpPr>
              <a:spLocks/>
            </p:cNvSpPr>
            <p:nvPr/>
          </p:nvSpPr>
          <p:spPr bwMode="auto">
            <a:xfrm>
              <a:off x="5011" y="2901"/>
              <a:ext cx="222" cy="158"/>
            </a:xfrm>
            <a:custGeom>
              <a:avLst/>
              <a:gdLst>
                <a:gd name="T0" fmla="*/ 1 w 31"/>
                <a:gd name="T1" fmla="*/ 4 h 22"/>
                <a:gd name="T2" fmla="*/ 4 w 31"/>
                <a:gd name="T3" fmla="*/ 12 h 22"/>
                <a:gd name="T4" fmla="*/ 21 w 31"/>
                <a:gd name="T5" fmla="*/ 20 h 22"/>
                <a:gd name="T6" fmla="*/ 30 w 31"/>
                <a:gd name="T7" fmla="*/ 18 h 22"/>
                <a:gd name="T8" fmla="*/ 30 w 31"/>
                <a:gd name="T9" fmla="*/ 18 h 22"/>
                <a:gd name="T10" fmla="*/ 26 w 31"/>
                <a:gd name="T11" fmla="*/ 10 h 22"/>
                <a:gd name="T12" fmla="*/ 9 w 31"/>
                <a:gd name="T13" fmla="*/ 1 h 22"/>
                <a:gd name="T14" fmla="*/ 1 w 31"/>
                <a:gd name="T15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2">
                  <a:moveTo>
                    <a:pt x="1" y="4"/>
                  </a:moveTo>
                  <a:cubicBezTo>
                    <a:pt x="0" y="6"/>
                    <a:pt x="1" y="10"/>
                    <a:pt x="4" y="12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4" y="22"/>
                    <a:pt x="28" y="21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15"/>
                    <a:pt x="30" y="12"/>
                    <a:pt x="26" y="1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6" y="0"/>
                    <a:pt x="3" y="1"/>
                    <a:pt x="1" y="4"/>
                  </a:cubicBezTo>
                  <a:close/>
                </a:path>
              </a:pathLst>
            </a:custGeom>
            <a:solidFill>
              <a:srgbClr val="FFC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67"/>
            <p:cNvSpPr>
              <a:spLocks/>
            </p:cNvSpPr>
            <p:nvPr/>
          </p:nvSpPr>
          <p:spPr bwMode="auto">
            <a:xfrm>
              <a:off x="4946" y="2951"/>
              <a:ext cx="251" cy="172"/>
            </a:xfrm>
            <a:custGeom>
              <a:avLst/>
              <a:gdLst>
                <a:gd name="T0" fmla="*/ 1 w 35"/>
                <a:gd name="T1" fmla="*/ 3 h 24"/>
                <a:gd name="T2" fmla="*/ 4 w 35"/>
                <a:gd name="T3" fmla="*/ 11 h 24"/>
                <a:gd name="T4" fmla="*/ 26 w 35"/>
                <a:gd name="T5" fmla="*/ 22 h 24"/>
                <a:gd name="T6" fmla="*/ 34 w 35"/>
                <a:gd name="T7" fmla="*/ 20 h 24"/>
                <a:gd name="T8" fmla="*/ 34 w 35"/>
                <a:gd name="T9" fmla="*/ 20 h 24"/>
                <a:gd name="T10" fmla="*/ 31 w 35"/>
                <a:gd name="T11" fmla="*/ 12 h 24"/>
                <a:gd name="T12" fmla="*/ 10 w 35"/>
                <a:gd name="T13" fmla="*/ 1 h 24"/>
                <a:gd name="T14" fmla="*/ 1 w 35"/>
                <a:gd name="T1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24">
                  <a:moveTo>
                    <a:pt x="1" y="3"/>
                  </a:moveTo>
                  <a:cubicBezTo>
                    <a:pt x="0" y="6"/>
                    <a:pt x="1" y="10"/>
                    <a:pt x="4" y="11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9" y="24"/>
                    <a:pt x="33" y="23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5" y="17"/>
                    <a:pt x="34" y="14"/>
                    <a:pt x="31" y="1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0"/>
                    <a:pt x="3" y="1"/>
                    <a:pt x="1" y="3"/>
                  </a:cubicBezTo>
                  <a:close/>
                </a:path>
              </a:pathLst>
            </a:custGeom>
            <a:solidFill>
              <a:srgbClr val="FFC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68"/>
            <p:cNvSpPr>
              <a:spLocks/>
            </p:cNvSpPr>
            <p:nvPr/>
          </p:nvSpPr>
          <p:spPr bwMode="auto">
            <a:xfrm>
              <a:off x="4918" y="3002"/>
              <a:ext cx="250" cy="179"/>
            </a:xfrm>
            <a:custGeom>
              <a:avLst/>
              <a:gdLst>
                <a:gd name="T0" fmla="*/ 1 w 35"/>
                <a:gd name="T1" fmla="*/ 4 h 25"/>
                <a:gd name="T2" fmla="*/ 4 w 35"/>
                <a:gd name="T3" fmla="*/ 12 h 25"/>
                <a:gd name="T4" fmla="*/ 26 w 35"/>
                <a:gd name="T5" fmla="*/ 23 h 25"/>
                <a:gd name="T6" fmla="*/ 34 w 35"/>
                <a:gd name="T7" fmla="*/ 21 h 25"/>
                <a:gd name="T8" fmla="*/ 34 w 35"/>
                <a:gd name="T9" fmla="*/ 21 h 25"/>
                <a:gd name="T10" fmla="*/ 31 w 35"/>
                <a:gd name="T11" fmla="*/ 13 h 25"/>
                <a:gd name="T12" fmla="*/ 10 w 35"/>
                <a:gd name="T13" fmla="*/ 2 h 25"/>
                <a:gd name="T14" fmla="*/ 1 w 35"/>
                <a:gd name="T15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25">
                  <a:moveTo>
                    <a:pt x="1" y="4"/>
                  </a:moveTo>
                  <a:cubicBezTo>
                    <a:pt x="0" y="7"/>
                    <a:pt x="1" y="11"/>
                    <a:pt x="4" y="1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9" y="25"/>
                    <a:pt x="33" y="24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5" y="18"/>
                    <a:pt x="34" y="15"/>
                    <a:pt x="31" y="1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6" y="0"/>
                    <a:pt x="3" y="1"/>
                    <a:pt x="1" y="4"/>
                  </a:cubicBezTo>
                  <a:close/>
                </a:path>
              </a:pathLst>
            </a:custGeom>
            <a:solidFill>
              <a:srgbClr val="FFC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69"/>
            <p:cNvSpPr>
              <a:spLocks/>
            </p:cNvSpPr>
            <p:nvPr/>
          </p:nvSpPr>
          <p:spPr bwMode="auto">
            <a:xfrm>
              <a:off x="4925" y="3073"/>
              <a:ext cx="193" cy="129"/>
            </a:xfrm>
            <a:custGeom>
              <a:avLst/>
              <a:gdLst>
                <a:gd name="T0" fmla="*/ 1 w 27"/>
                <a:gd name="T1" fmla="*/ 3 h 18"/>
                <a:gd name="T2" fmla="*/ 4 w 27"/>
                <a:gd name="T3" fmla="*/ 9 h 18"/>
                <a:gd name="T4" fmla="*/ 20 w 27"/>
                <a:gd name="T5" fmla="*/ 17 h 18"/>
                <a:gd name="T6" fmla="*/ 26 w 27"/>
                <a:gd name="T7" fmla="*/ 16 h 18"/>
                <a:gd name="T8" fmla="*/ 26 w 27"/>
                <a:gd name="T9" fmla="*/ 16 h 18"/>
                <a:gd name="T10" fmla="*/ 23 w 27"/>
                <a:gd name="T11" fmla="*/ 10 h 18"/>
                <a:gd name="T12" fmla="*/ 8 w 27"/>
                <a:gd name="T13" fmla="*/ 2 h 18"/>
                <a:gd name="T14" fmla="*/ 1 w 27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8">
                  <a:moveTo>
                    <a:pt x="1" y="3"/>
                  </a:moveTo>
                  <a:cubicBezTo>
                    <a:pt x="0" y="5"/>
                    <a:pt x="1" y="8"/>
                    <a:pt x="4" y="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2" y="18"/>
                    <a:pt x="25" y="18"/>
                    <a:pt x="26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4"/>
                    <a:pt x="26" y="11"/>
                    <a:pt x="23" y="1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5" y="0"/>
                    <a:pt x="3" y="1"/>
                    <a:pt x="1" y="3"/>
                  </a:cubicBezTo>
                  <a:close/>
                </a:path>
              </a:pathLst>
            </a:custGeom>
            <a:solidFill>
              <a:srgbClr val="FFC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70"/>
            <p:cNvSpPr>
              <a:spLocks/>
            </p:cNvSpPr>
            <p:nvPr/>
          </p:nvSpPr>
          <p:spPr bwMode="auto">
            <a:xfrm>
              <a:off x="2447" y="2844"/>
              <a:ext cx="222" cy="158"/>
            </a:xfrm>
            <a:custGeom>
              <a:avLst/>
              <a:gdLst>
                <a:gd name="T0" fmla="*/ 30 w 31"/>
                <a:gd name="T1" fmla="*/ 4 h 22"/>
                <a:gd name="T2" fmla="*/ 27 w 31"/>
                <a:gd name="T3" fmla="*/ 12 h 22"/>
                <a:gd name="T4" fmla="*/ 10 w 31"/>
                <a:gd name="T5" fmla="*/ 20 h 22"/>
                <a:gd name="T6" fmla="*/ 1 w 31"/>
                <a:gd name="T7" fmla="*/ 18 h 22"/>
                <a:gd name="T8" fmla="*/ 1 w 31"/>
                <a:gd name="T9" fmla="*/ 18 h 22"/>
                <a:gd name="T10" fmla="*/ 4 w 31"/>
                <a:gd name="T11" fmla="*/ 10 h 22"/>
                <a:gd name="T12" fmla="*/ 21 w 31"/>
                <a:gd name="T13" fmla="*/ 1 h 22"/>
                <a:gd name="T14" fmla="*/ 30 w 31"/>
                <a:gd name="T15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2">
                  <a:moveTo>
                    <a:pt x="30" y="4"/>
                  </a:moveTo>
                  <a:cubicBezTo>
                    <a:pt x="31" y="6"/>
                    <a:pt x="30" y="10"/>
                    <a:pt x="27" y="12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6" y="22"/>
                    <a:pt x="3" y="21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5"/>
                    <a:pt x="1" y="12"/>
                    <a:pt x="4" y="1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5" y="0"/>
                    <a:pt x="28" y="1"/>
                    <a:pt x="30" y="4"/>
                  </a:cubicBezTo>
                  <a:close/>
                </a:path>
              </a:pathLst>
            </a:custGeom>
            <a:solidFill>
              <a:srgbClr val="FFC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71"/>
            <p:cNvSpPr>
              <a:spLocks/>
            </p:cNvSpPr>
            <p:nvPr/>
          </p:nvSpPr>
          <p:spPr bwMode="auto">
            <a:xfrm>
              <a:off x="2476" y="2894"/>
              <a:ext cx="258" cy="172"/>
            </a:xfrm>
            <a:custGeom>
              <a:avLst/>
              <a:gdLst>
                <a:gd name="T0" fmla="*/ 34 w 36"/>
                <a:gd name="T1" fmla="*/ 3 h 24"/>
                <a:gd name="T2" fmla="*/ 31 w 36"/>
                <a:gd name="T3" fmla="*/ 11 h 24"/>
                <a:gd name="T4" fmla="*/ 10 w 36"/>
                <a:gd name="T5" fmla="*/ 22 h 24"/>
                <a:gd name="T6" fmla="*/ 2 w 36"/>
                <a:gd name="T7" fmla="*/ 20 h 24"/>
                <a:gd name="T8" fmla="*/ 2 w 36"/>
                <a:gd name="T9" fmla="*/ 20 h 24"/>
                <a:gd name="T10" fmla="*/ 5 w 36"/>
                <a:gd name="T11" fmla="*/ 12 h 24"/>
                <a:gd name="T12" fmla="*/ 26 w 36"/>
                <a:gd name="T13" fmla="*/ 1 h 24"/>
                <a:gd name="T14" fmla="*/ 34 w 36"/>
                <a:gd name="T1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4">
                  <a:moveTo>
                    <a:pt x="34" y="3"/>
                  </a:moveTo>
                  <a:cubicBezTo>
                    <a:pt x="36" y="6"/>
                    <a:pt x="35" y="10"/>
                    <a:pt x="31" y="1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7" y="24"/>
                    <a:pt x="3" y="23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17"/>
                    <a:pt x="2" y="14"/>
                    <a:pt x="5" y="1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9" y="0"/>
                    <a:pt x="33" y="1"/>
                    <a:pt x="34" y="3"/>
                  </a:cubicBezTo>
                  <a:close/>
                </a:path>
              </a:pathLst>
            </a:custGeom>
            <a:solidFill>
              <a:srgbClr val="FFC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72"/>
            <p:cNvSpPr>
              <a:spLocks/>
            </p:cNvSpPr>
            <p:nvPr/>
          </p:nvSpPr>
          <p:spPr bwMode="auto">
            <a:xfrm>
              <a:off x="2504" y="2951"/>
              <a:ext cx="258" cy="172"/>
            </a:xfrm>
            <a:custGeom>
              <a:avLst/>
              <a:gdLst>
                <a:gd name="T0" fmla="*/ 35 w 36"/>
                <a:gd name="T1" fmla="*/ 3 h 24"/>
                <a:gd name="T2" fmla="*/ 31 w 36"/>
                <a:gd name="T3" fmla="*/ 11 h 24"/>
                <a:gd name="T4" fmla="*/ 10 w 36"/>
                <a:gd name="T5" fmla="*/ 22 h 24"/>
                <a:gd name="T6" fmla="*/ 2 w 36"/>
                <a:gd name="T7" fmla="*/ 20 h 24"/>
                <a:gd name="T8" fmla="*/ 2 w 36"/>
                <a:gd name="T9" fmla="*/ 20 h 24"/>
                <a:gd name="T10" fmla="*/ 5 w 36"/>
                <a:gd name="T11" fmla="*/ 12 h 24"/>
                <a:gd name="T12" fmla="*/ 26 w 36"/>
                <a:gd name="T13" fmla="*/ 1 h 24"/>
                <a:gd name="T14" fmla="*/ 35 w 36"/>
                <a:gd name="T1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4">
                  <a:moveTo>
                    <a:pt x="35" y="3"/>
                  </a:moveTo>
                  <a:cubicBezTo>
                    <a:pt x="36" y="6"/>
                    <a:pt x="35" y="10"/>
                    <a:pt x="31" y="1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7" y="24"/>
                    <a:pt x="3" y="23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17"/>
                    <a:pt x="2" y="14"/>
                    <a:pt x="5" y="1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9" y="0"/>
                    <a:pt x="33" y="1"/>
                    <a:pt x="35" y="3"/>
                  </a:cubicBezTo>
                  <a:close/>
                </a:path>
              </a:pathLst>
            </a:custGeom>
            <a:solidFill>
              <a:srgbClr val="FFC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73"/>
            <p:cNvSpPr>
              <a:spLocks/>
            </p:cNvSpPr>
            <p:nvPr/>
          </p:nvSpPr>
          <p:spPr bwMode="auto">
            <a:xfrm>
              <a:off x="2562" y="3016"/>
              <a:ext cx="186" cy="129"/>
            </a:xfrm>
            <a:custGeom>
              <a:avLst/>
              <a:gdLst>
                <a:gd name="T0" fmla="*/ 25 w 26"/>
                <a:gd name="T1" fmla="*/ 3 h 18"/>
                <a:gd name="T2" fmla="*/ 23 w 26"/>
                <a:gd name="T3" fmla="*/ 9 h 18"/>
                <a:gd name="T4" fmla="*/ 7 w 26"/>
                <a:gd name="T5" fmla="*/ 17 h 18"/>
                <a:gd name="T6" fmla="*/ 1 w 26"/>
                <a:gd name="T7" fmla="*/ 16 h 18"/>
                <a:gd name="T8" fmla="*/ 1 w 26"/>
                <a:gd name="T9" fmla="*/ 16 h 18"/>
                <a:gd name="T10" fmla="*/ 3 w 26"/>
                <a:gd name="T11" fmla="*/ 10 h 18"/>
                <a:gd name="T12" fmla="*/ 19 w 26"/>
                <a:gd name="T13" fmla="*/ 2 h 18"/>
                <a:gd name="T14" fmla="*/ 25 w 26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8">
                  <a:moveTo>
                    <a:pt x="25" y="3"/>
                  </a:moveTo>
                  <a:cubicBezTo>
                    <a:pt x="26" y="5"/>
                    <a:pt x="25" y="8"/>
                    <a:pt x="23" y="9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8"/>
                    <a:pt x="2" y="18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4"/>
                    <a:pt x="1" y="11"/>
                    <a:pt x="3" y="1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2" y="0"/>
                    <a:pt x="24" y="1"/>
                    <a:pt x="25" y="3"/>
                  </a:cubicBezTo>
                  <a:close/>
                </a:path>
              </a:pathLst>
            </a:custGeom>
            <a:solidFill>
              <a:srgbClr val="FFC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8826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59653" y="927100"/>
            <a:ext cx="4483100" cy="5003800"/>
            <a:chOff x="1333500" y="647700"/>
            <a:chExt cx="4483100" cy="5003800"/>
          </a:xfrm>
        </p:grpSpPr>
        <p:sp>
          <p:nvSpPr>
            <p:cNvPr id="4" name="Rounded Rectangle 3"/>
            <p:cNvSpPr/>
            <p:nvPr/>
          </p:nvSpPr>
          <p:spPr>
            <a:xfrm>
              <a:off x="1333500" y="647700"/>
              <a:ext cx="4483100" cy="5003800"/>
            </a:xfrm>
            <a:prstGeom prst="roundRect">
              <a:avLst>
                <a:gd name="adj" fmla="val 3204"/>
              </a:avLst>
            </a:prstGeom>
            <a:solidFill>
              <a:schemeClr val="bg2"/>
            </a:solidFill>
            <a:ln>
              <a:noFill/>
            </a:ln>
            <a:effectLst>
              <a:outerShdw blurRad="241300" dist="127000" dir="4800000" algn="t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333500" y="2844798"/>
              <a:ext cx="4483100" cy="110392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innerShdw blurRad="292100">
                <a:schemeClr val="tx1">
                  <a:lumMod val="85000"/>
                  <a:lumOff val="15000"/>
                </a:schemeClr>
              </a:inn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   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1333500" y="5292727"/>
              <a:ext cx="4483100" cy="14892"/>
            </a:xfrm>
            <a:prstGeom prst="line">
              <a:avLst/>
            </a:prstGeom>
            <a:ln>
              <a:solidFill>
                <a:schemeClr val="accent4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1752600" y="4191000"/>
              <a:ext cx="36449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This is a sample text. 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1838108" y="3060476"/>
              <a:ext cx="3262289" cy="707886"/>
              <a:chOff x="1689099" y="3060476"/>
              <a:chExt cx="3262289" cy="70788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1689099" y="3060476"/>
                <a:ext cx="774701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4000" kern="0" spc="-300" dirty="0">
                    <a:solidFill>
                      <a:schemeClr val="bg2"/>
                    </a:solidFill>
                    <a:latin typeface="Arial" panose="020B0604020202020204" pitchFamily="34" charset="0"/>
                    <a:cs typeface="Arial" pitchFamily="34" charset="0"/>
                  </a:rPr>
                  <a:t>05</a:t>
                </a:r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>
                <a:off x="2476500" y="3104371"/>
                <a:ext cx="0" cy="584775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ectangle 27"/>
              <p:cNvSpPr/>
              <p:nvPr/>
            </p:nvSpPr>
            <p:spPr>
              <a:xfrm>
                <a:off x="2541754" y="3091254"/>
                <a:ext cx="240963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spc="-15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5296500" y="1715530"/>
              <a:ext cx="365760" cy="365760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4">
                  <a:lumMod val="75000"/>
                </a:schemeClr>
              </a:solidFill>
            </a:ln>
            <a:effectLst>
              <a:innerShdw blurRad="63500" dist="63500" dir="10800000">
                <a:schemeClr val="tx1"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5296500" y="4712227"/>
              <a:ext cx="365760" cy="365760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4">
                  <a:lumMod val="75000"/>
                </a:schemeClr>
              </a:solidFill>
            </a:ln>
            <a:effectLst>
              <a:innerShdw blurRad="63500" dist="63500" dir="10800000">
                <a:schemeClr val="tx1"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149247" y="927100"/>
            <a:ext cx="4483100" cy="5003800"/>
            <a:chOff x="6121400" y="647700"/>
            <a:chExt cx="4483100" cy="5003800"/>
          </a:xfrm>
        </p:grpSpPr>
        <p:sp>
          <p:nvSpPr>
            <p:cNvPr id="32" name="Rounded Rectangle 31"/>
            <p:cNvSpPr/>
            <p:nvPr/>
          </p:nvSpPr>
          <p:spPr>
            <a:xfrm>
              <a:off x="6121400" y="647700"/>
              <a:ext cx="4483100" cy="5003800"/>
            </a:xfrm>
            <a:prstGeom prst="roundRect">
              <a:avLst>
                <a:gd name="adj" fmla="val 3204"/>
              </a:avLst>
            </a:prstGeom>
            <a:solidFill>
              <a:schemeClr val="bg2"/>
            </a:solidFill>
            <a:ln>
              <a:noFill/>
            </a:ln>
            <a:effectLst>
              <a:outerShdw blurRad="241300" dist="127000" dir="4800000" algn="t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121400" y="2844798"/>
              <a:ext cx="4483100" cy="110392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292100">
                <a:schemeClr val="tx1">
                  <a:lumMod val="85000"/>
                  <a:lumOff val="15000"/>
                </a:schemeClr>
              </a:inn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   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540500" y="4191000"/>
              <a:ext cx="36449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This is a sample text. 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6626008" y="3060476"/>
              <a:ext cx="3262289" cy="707886"/>
              <a:chOff x="1689099" y="3060476"/>
              <a:chExt cx="3262289" cy="707886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1689099" y="3060476"/>
                <a:ext cx="774701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4000" kern="0" spc="-300" dirty="0">
                    <a:solidFill>
                      <a:schemeClr val="bg2"/>
                    </a:solidFill>
                    <a:latin typeface="Arial" panose="020B0604020202020204" pitchFamily="34" charset="0"/>
                    <a:cs typeface="Arial" pitchFamily="34" charset="0"/>
                  </a:rPr>
                  <a:t>06</a:t>
                </a:r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2476500" y="3104371"/>
                <a:ext cx="0" cy="584775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/>
              <p:cNvSpPr/>
              <p:nvPr/>
            </p:nvSpPr>
            <p:spPr>
              <a:xfrm>
                <a:off x="2541754" y="3091254"/>
                <a:ext cx="240963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spc="-15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</p:grpSp>
        <p:sp>
          <p:nvSpPr>
            <p:cNvPr id="65" name="Oval 64"/>
            <p:cNvSpPr/>
            <p:nvPr/>
          </p:nvSpPr>
          <p:spPr>
            <a:xfrm flipH="1">
              <a:off x="6288823" y="1715530"/>
              <a:ext cx="365760" cy="365760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6">
                  <a:lumMod val="75000"/>
                </a:schemeClr>
              </a:solidFill>
            </a:ln>
            <a:effectLst>
              <a:innerShdw blurRad="63500" dist="63500" dir="10800000">
                <a:schemeClr val="tx1"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 flipH="1">
              <a:off x="6288823" y="4712227"/>
              <a:ext cx="365760" cy="365760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6">
                  <a:lumMod val="75000"/>
                </a:schemeClr>
              </a:solidFill>
            </a:ln>
            <a:effectLst>
              <a:innerShdw blurRad="63500" dist="63500" dir="10800000">
                <a:schemeClr val="tx1"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/>
            <p:cNvCxnSpPr/>
            <p:nvPr/>
          </p:nvCxnSpPr>
          <p:spPr>
            <a:xfrm flipV="1">
              <a:off x="6121400" y="5292727"/>
              <a:ext cx="4483100" cy="14892"/>
            </a:xfrm>
            <a:prstGeom prst="line">
              <a:avLst/>
            </a:prstGeom>
            <a:ln>
              <a:solidFill>
                <a:schemeClr val="accent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Rounded Rectangle 62"/>
          <p:cNvSpPr/>
          <p:nvPr/>
        </p:nvSpPr>
        <p:spPr>
          <a:xfrm>
            <a:off x="5678877" y="2063320"/>
            <a:ext cx="822960" cy="228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0">
                <a:schemeClr val="bg1"/>
              </a:gs>
              <a:gs pos="16000">
                <a:schemeClr val="bg1">
                  <a:lumMod val="75000"/>
                </a:schemeClr>
              </a:gs>
              <a:gs pos="84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ed Rectangle 71"/>
          <p:cNvSpPr/>
          <p:nvPr/>
        </p:nvSpPr>
        <p:spPr>
          <a:xfrm>
            <a:off x="5678877" y="5071034"/>
            <a:ext cx="822960" cy="228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0">
                <a:schemeClr val="bg1"/>
              </a:gs>
              <a:gs pos="16000">
                <a:schemeClr val="bg1">
                  <a:lumMod val="75000"/>
                </a:schemeClr>
              </a:gs>
              <a:gs pos="84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4"/>
          <p:cNvGrpSpPr>
            <a:grpSpLocks noChangeAspect="1"/>
          </p:cNvGrpSpPr>
          <p:nvPr/>
        </p:nvGrpSpPr>
        <p:grpSpPr bwMode="auto">
          <a:xfrm>
            <a:off x="2552700" y="1187790"/>
            <a:ext cx="2497006" cy="1676134"/>
            <a:chOff x="1668" y="1429"/>
            <a:chExt cx="2178" cy="1462"/>
          </a:xfrm>
        </p:grpSpPr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2646" y="2238"/>
              <a:ext cx="549" cy="235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6"/>
            <p:cNvSpPr>
              <a:spLocks noChangeArrowheads="1"/>
            </p:cNvSpPr>
            <p:nvPr/>
          </p:nvSpPr>
          <p:spPr bwMode="auto">
            <a:xfrm>
              <a:off x="2646" y="2238"/>
              <a:ext cx="549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2181" y="1429"/>
              <a:ext cx="1479" cy="932"/>
            </a:xfrm>
            <a:custGeom>
              <a:avLst/>
              <a:gdLst>
                <a:gd name="T0" fmla="*/ 738 w 738"/>
                <a:gd name="T1" fmla="*/ 448 h 464"/>
                <a:gd name="T2" fmla="*/ 722 w 738"/>
                <a:gd name="T3" fmla="*/ 464 h 464"/>
                <a:gd name="T4" fmla="*/ 16 w 738"/>
                <a:gd name="T5" fmla="*/ 464 h 464"/>
                <a:gd name="T6" fmla="*/ 0 w 738"/>
                <a:gd name="T7" fmla="*/ 448 h 464"/>
                <a:gd name="T8" fmla="*/ 0 w 738"/>
                <a:gd name="T9" fmla="*/ 16 h 464"/>
                <a:gd name="T10" fmla="*/ 16 w 738"/>
                <a:gd name="T11" fmla="*/ 0 h 464"/>
                <a:gd name="T12" fmla="*/ 722 w 738"/>
                <a:gd name="T13" fmla="*/ 0 h 464"/>
                <a:gd name="T14" fmla="*/ 738 w 738"/>
                <a:gd name="T15" fmla="*/ 16 h 464"/>
                <a:gd name="T16" fmla="*/ 738 w 738"/>
                <a:gd name="T17" fmla="*/ 448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8" h="464">
                  <a:moveTo>
                    <a:pt x="738" y="448"/>
                  </a:moveTo>
                  <a:cubicBezTo>
                    <a:pt x="738" y="457"/>
                    <a:pt x="731" y="464"/>
                    <a:pt x="722" y="464"/>
                  </a:cubicBezTo>
                  <a:cubicBezTo>
                    <a:pt x="16" y="464"/>
                    <a:pt x="16" y="464"/>
                    <a:pt x="16" y="464"/>
                  </a:cubicBezTo>
                  <a:cubicBezTo>
                    <a:pt x="7" y="464"/>
                    <a:pt x="0" y="457"/>
                    <a:pt x="0" y="44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722" y="0"/>
                    <a:pt x="722" y="0"/>
                    <a:pt x="722" y="0"/>
                  </a:cubicBezTo>
                  <a:cubicBezTo>
                    <a:pt x="731" y="0"/>
                    <a:pt x="738" y="7"/>
                    <a:pt x="738" y="16"/>
                  </a:cubicBezTo>
                  <a:cubicBezTo>
                    <a:pt x="738" y="448"/>
                    <a:pt x="738" y="448"/>
                    <a:pt x="738" y="448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8"/>
            <p:cNvSpPr>
              <a:spLocks noChangeArrowheads="1"/>
            </p:cNvSpPr>
            <p:nvPr/>
          </p:nvSpPr>
          <p:spPr bwMode="auto">
            <a:xfrm>
              <a:off x="2249" y="1513"/>
              <a:ext cx="1342" cy="7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9"/>
            <p:cNvSpPr>
              <a:spLocks noChangeArrowheads="1"/>
            </p:cNvSpPr>
            <p:nvPr/>
          </p:nvSpPr>
          <p:spPr bwMode="auto">
            <a:xfrm>
              <a:off x="2249" y="1513"/>
              <a:ext cx="1342" cy="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"/>
            <p:cNvSpPr>
              <a:spLocks/>
            </p:cNvSpPr>
            <p:nvPr/>
          </p:nvSpPr>
          <p:spPr bwMode="auto">
            <a:xfrm>
              <a:off x="2397" y="2459"/>
              <a:ext cx="1046" cy="64"/>
            </a:xfrm>
            <a:custGeom>
              <a:avLst/>
              <a:gdLst>
                <a:gd name="T0" fmla="*/ 522 w 522"/>
                <a:gd name="T1" fmla="*/ 17 h 32"/>
                <a:gd name="T2" fmla="*/ 506 w 522"/>
                <a:gd name="T3" fmla="*/ 32 h 32"/>
                <a:gd name="T4" fmla="*/ 16 w 522"/>
                <a:gd name="T5" fmla="*/ 32 h 32"/>
                <a:gd name="T6" fmla="*/ 0 w 522"/>
                <a:gd name="T7" fmla="*/ 17 h 32"/>
                <a:gd name="T8" fmla="*/ 0 w 522"/>
                <a:gd name="T9" fmla="*/ 15 h 32"/>
                <a:gd name="T10" fmla="*/ 16 w 522"/>
                <a:gd name="T11" fmla="*/ 0 h 32"/>
                <a:gd name="T12" fmla="*/ 506 w 522"/>
                <a:gd name="T13" fmla="*/ 0 h 32"/>
                <a:gd name="T14" fmla="*/ 522 w 522"/>
                <a:gd name="T15" fmla="*/ 15 h 32"/>
                <a:gd name="T16" fmla="*/ 522 w 522"/>
                <a:gd name="T17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2" h="32">
                  <a:moveTo>
                    <a:pt x="522" y="17"/>
                  </a:moveTo>
                  <a:cubicBezTo>
                    <a:pt x="522" y="25"/>
                    <a:pt x="515" y="32"/>
                    <a:pt x="50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506" y="0"/>
                    <a:pt x="506" y="0"/>
                    <a:pt x="506" y="0"/>
                  </a:cubicBezTo>
                  <a:cubicBezTo>
                    <a:pt x="515" y="0"/>
                    <a:pt x="522" y="7"/>
                    <a:pt x="522" y="15"/>
                  </a:cubicBezTo>
                  <a:cubicBezTo>
                    <a:pt x="522" y="17"/>
                    <a:pt x="522" y="17"/>
                    <a:pt x="522" y="17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11"/>
            <p:cNvSpPr>
              <a:spLocks noChangeArrowheads="1"/>
            </p:cNvSpPr>
            <p:nvPr/>
          </p:nvSpPr>
          <p:spPr bwMode="auto">
            <a:xfrm>
              <a:off x="2898" y="2297"/>
              <a:ext cx="44" cy="44"/>
            </a:xfrm>
            <a:prstGeom prst="ellipse">
              <a:avLst/>
            </a:pr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2"/>
            <p:cNvSpPr>
              <a:spLocks noEditPoints="1"/>
            </p:cNvSpPr>
            <p:nvPr/>
          </p:nvSpPr>
          <p:spPr bwMode="auto">
            <a:xfrm>
              <a:off x="2726" y="1461"/>
              <a:ext cx="934" cy="900"/>
            </a:xfrm>
            <a:custGeom>
              <a:avLst/>
              <a:gdLst>
                <a:gd name="T0" fmla="*/ 97 w 466"/>
                <a:gd name="T1" fmla="*/ 438 h 448"/>
                <a:gd name="T2" fmla="*/ 86 w 466"/>
                <a:gd name="T3" fmla="*/ 427 h 448"/>
                <a:gd name="T4" fmla="*/ 97 w 466"/>
                <a:gd name="T5" fmla="*/ 416 h 448"/>
                <a:gd name="T6" fmla="*/ 108 w 466"/>
                <a:gd name="T7" fmla="*/ 427 h 448"/>
                <a:gd name="T8" fmla="*/ 97 w 466"/>
                <a:gd name="T9" fmla="*/ 438 h 448"/>
                <a:gd name="T10" fmla="*/ 311 w 466"/>
                <a:gd name="T11" fmla="*/ 406 h 448"/>
                <a:gd name="T12" fmla="*/ 0 w 466"/>
                <a:gd name="T13" fmla="*/ 406 h 448"/>
                <a:gd name="T14" fmla="*/ 0 w 466"/>
                <a:gd name="T15" fmla="*/ 448 h 448"/>
                <a:gd name="T16" fmla="*/ 311 w 466"/>
                <a:gd name="T17" fmla="*/ 448 h 448"/>
                <a:gd name="T18" fmla="*/ 311 w 466"/>
                <a:gd name="T19" fmla="*/ 406 h 448"/>
                <a:gd name="T20" fmla="*/ 466 w 466"/>
                <a:gd name="T21" fmla="*/ 0 h 448"/>
                <a:gd name="T22" fmla="*/ 423 w 466"/>
                <a:gd name="T23" fmla="*/ 26 h 448"/>
                <a:gd name="T24" fmla="*/ 432 w 466"/>
                <a:gd name="T25" fmla="*/ 26 h 448"/>
                <a:gd name="T26" fmla="*/ 432 w 466"/>
                <a:gd name="T27" fmla="*/ 314 h 448"/>
                <a:gd name="T28" fmla="*/ 466 w 466"/>
                <a:gd name="T29" fmla="*/ 314 h 448"/>
                <a:gd name="T30" fmla="*/ 466 w 466"/>
                <a:gd name="T31" fmla="*/ 0 h 448"/>
                <a:gd name="T32" fmla="*/ 466 w 466"/>
                <a:gd name="T33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6" h="448">
                  <a:moveTo>
                    <a:pt x="97" y="438"/>
                  </a:moveTo>
                  <a:cubicBezTo>
                    <a:pt x="91" y="438"/>
                    <a:pt x="86" y="433"/>
                    <a:pt x="86" y="427"/>
                  </a:cubicBezTo>
                  <a:cubicBezTo>
                    <a:pt x="86" y="421"/>
                    <a:pt x="91" y="416"/>
                    <a:pt x="97" y="416"/>
                  </a:cubicBezTo>
                  <a:cubicBezTo>
                    <a:pt x="103" y="416"/>
                    <a:pt x="108" y="421"/>
                    <a:pt x="108" y="427"/>
                  </a:cubicBezTo>
                  <a:cubicBezTo>
                    <a:pt x="108" y="433"/>
                    <a:pt x="103" y="438"/>
                    <a:pt x="97" y="438"/>
                  </a:cubicBezTo>
                  <a:moveTo>
                    <a:pt x="311" y="406"/>
                  </a:moveTo>
                  <a:cubicBezTo>
                    <a:pt x="0" y="406"/>
                    <a:pt x="0" y="406"/>
                    <a:pt x="0" y="406"/>
                  </a:cubicBezTo>
                  <a:cubicBezTo>
                    <a:pt x="0" y="448"/>
                    <a:pt x="0" y="448"/>
                    <a:pt x="0" y="448"/>
                  </a:cubicBezTo>
                  <a:cubicBezTo>
                    <a:pt x="311" y="448"/>
                    <a:pt x="311" y="448"/>
                    <a:pt x="311" y="448"/>
                  </a:cubicBezTo>
                  <a:cubicBezTo>
                    <a:pt x="311" y="406"/>
                    <a:pt x="311" y="406"/>
                    <a:pt x="311" y="406"/>
                  </a:cubicBezTo>
                  <a:moveTo>
                    <a:pt x="466" y="0"/>
                  </a:moveTo>
                  <a:cubicBezTo>
                    <a:pt x="423" y="26"/>
                    <a:pt x="423" y="26"/>
                    <a:pt x="423" y="26"/>
                  </a:cubicBezTo>
                  <a:cubicBezTo>
                    <a:pt x="432" y="26"/>
                    <a:pt x="432" y="26"/>
                    <a:pt x="432" y="26"/>
                  </a:cubicBezTo>
                  <a:cubicBezTo>
                    <a:pt x="432" y="314"/>
                    <a:pt x="432" y="314"/>
                    <a:pt x="432" y="314"/>
                  </a:cubicBezTo>
                  <a:cubicBezTo>
                    <a:pt x="466" y="314"/>
                    <a:pt x="466" y="314"/>
                    <a:pt x="466" y="314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466" y="0"/>
                    <a:pt x="466" y="0"/>
                    <a:pt x="466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3"/>
            <p:cNvSpPr>
              <a:spLocks/>
            </p:cNvSpPr>
            <p:nvPr/>
          </p:nvSpPr>
          <p:spPr bwMode="auto">
            <a:xfrm>
              <a:off x="2606" y="1513"/>
              <a:ext cx="985" cy="763"/>
            </a:xfrm>
            <a:custGeom>
              <a:avLst/>
              <a:gdLst>
                <a:gd name="T0" fmla="*/ 492 w 492"/>
                <a:gd name="T1" fmla="*/ 0 h 380"/>
                <a:gd name="T2" fmla="*/ 483 w 492"/>
                <a:gd name="T3" fmla="*/ 0 h 380"/>
                <a:gd name="T4" fmla="*/ 0 w 492"/>
                <a:gd name="T5" fmla="*/ 300 h 380"/>
                <a:gd name="T6" fmla="*/ 50 w 492"/>
                <a:gd name="T7" fmla="*/ 300 h 380"/>
                <a:gd name="T8" fmla="*/ 60 w 492"/>
                <a:gd name="T9" fmla="*/ 310 h 380"/>
                <a:gd name="T10" fmla="*/ 60 w 492"/>
                <a:gd name="T11" fmla="*/ 310 h 380"/>
                <a:gd name="T12" fmla="*/ 60 w 492"/>
                <a:gd name="T13" fmla="*/ 380 h 380"/>
                <a:gd name="T14" fmla="*/ 371 w 492"/>
                <a:gd name="T15" fmla="*/ 380 h 380"/>
                <a:gd name="T16" fmla="*/ 371 w 492"/>
                <a:gd name="T17" fmla="*/ 296 h 380"/>
                <a:gd name="T18" fmla="*/ 380 w 492"/>
                <a:gd name="T19" fmla="*/ 288 h 380"/>
                <a:gd name="T20" fmla="*/ 492 w 492"/>
                <a:gd name="T21" fmla="*/ 288 h 380"/>
                <a:gd name="T22" fmla="*/ 492 w 492"/>
                <a:gd name="T23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2" h="380">
                  <a:moveTo>
                    <a:pt x="492" y="0"/>
                  </a:moveTo>
                  <a:cubicBezTo>
                    <a:pt x="483" y="0"/>
                    <a:pt x="483" y="0"/>
                    <a:pt x="483" y="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50" y="300"/>
                    <a:pt x="50" y="300"/>
                    <a:pt x="50" y="300"/>
                  </a:cubicBezTo>
                  <a:cubicBezTo>
                    <a:pt x="56" y="300"/>
                    <a:pt x="60" y="305"/>
                    <a:pt x="60" y="310"/>
                  </a:cubicBezTo>
                  <a:cubicBezTo>
                    <a:pt x="60" y="310"/>
                    <a:pt x="60" y="310"/>
                    <a:pt x="60" y="310"/>
                  </a:cubicBezTo>
                  <a:cubicBezTo>
                    <a:pt x="60" y="380"/>
                    <a:pt x="60" y="380"/>
                    <a:pt x="60" y="380"/>
                  </a:cubicBezTo>
                  <a:cubicBezTo>
                    <a:pt x="371" y="380"/>
                    <a:pt x="371" y="380"/>
                    <a:pt x="371" y="380"/>
                  </a:cubicBezTo>
                  <a:cubicBezTo>
                    <a:pt x="371" y="296"/>
                    <a:pt x="371" y="296"/>
                    <a:pt x="371" y="296"/>
                  </a:cubicBezTo>
                  <a:cubicBezTo>
                    <a:pt x="371" y="292"/>
                    <a:pt x="375" y="288"/>
                    <a:pt x="380" y="288"/>
                  </a:cubicBezTo>
                  <a:cubicBezTo>
                    <a:pt x="492" y="288"/>
                    <a:pt x="492" y="288"/>
                    <a:pt x="492" y="288"/>
                  </a:cubicBezTo>
                  <a:cubicBezTo>
                    <a:pt x="492" y="0"/>
                    <a:pt x="492" y="0"/>
                    <a:pt x="492" y="0"/>
                  </a:cubicBezTo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14"/>
            <p:cNvSpPr>
              <a:spLocks noChangeArrowheads="1"/>
            </p:cNvSpPr>
            <p:nvPr/>
          </p:nvSpPr>
          <p:spPr bwMode="auto">
            <a:xfrm>
              <a:off x="2898" y="229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5"/>
            <p:cNvSpPr>
              <a:spLocks/>
            </p:cNvSpPr>
            <p:nvPr/>
          </p:nvSpPr>
          <p:spPr bwMode="auto">
            <a:xfrm>
              <a:off x="3349" y="2092"/>
              <a:ext cx="497" cy="715"/>
            </a:xfrm>
            <a:custGeom>
              <a:avLst/>
              <a:gdLst>
                <a:gd name="T0" fmla="*/ 240 w 248"/>
                <a:gd name="T1" fmla="*/ 0 h 356"/>
                <a:gd name="T2" fmla="*/ 248 w 248"/>
                <a:gd name="T3" fmla="*/ 8 h 356"/>
                <a:gd name="T4" fmla="*/ 248 w 248"/>
                <a:gd name="T5" fmla="*/ 348 h 356"/>
                <a:gd name="T6" fmla="*/ 240 w 248"/>
                <a:gd name="T7" fmla="*/ 356 h 356"/>
                <a:gd name="T8" fmla="*/ 9 w 248"/>
                <a:gd name="T9" fmla="*/ 356 h 356"/>
                <a:gd name="T10" fmla="*/ 0 w 248"/>
                <a:gd name="T11" fmla="*/ 348 h 356"/>
                <a:gd name="T12" fmla="*/ 0 w 248"/>
                <a:gd name="T13" fmla="*/ 8 h 356"/>
                <a:gd name="T14" fmla="*/ 9 w 248"/>
                <a:gd name="T15" fmla="*/ 0 h 356"/>
                <a:gd name="T16" fmla="*/ 240 w 248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" h="356">
                  <a:moveTo>
                    <a:pt x="240" y="0"/>
                  </a:moveTo>
                  <a:cubicBezTo>
                    <a:pt x="245" y="0"/>
                    <a:pt x="248" y="4"/>
                    <a:pt x="248" y="8"/>
                  </a:cubicBezTo>
                  <a:cubicBezTo>
                    <a:pt x="248" y="348"/>
                    <a:pt x="248" y="348"/>
                    <a:pt x="248" y="348"/>
                  </a:cubicBezTo>
                  <a:cubicBezTo>
                    <a:pt x="248" y="352"/>
                    <a:pt x="245" y="356"/>
                    <a:pt x="240" y="356"/>
                  </a:cubicBezTo>
                  <a:cubicBezTo>
                    <a:pt x="9" y="356"/>
                    <a:pt x="9" y="356"/>
                    <a:pt x="9" y="356"/>
                  </a:cubicBezTo>
                  <a:cubicBezTo>
                    <a:pt x="4" y="356"/>
                    <a:pt x="0" y="352"/>
                    <a:pt x="0" y="3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40" y="0"/>
                    <a:pt x="240" y="0"/>
                    <a:pt x="240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16"/>
            <p:cNvSpPr>
              <a:spLocks noChangeArrowheads="1"/>
            </p:cNvSpPr>
            <p:nvPr/>
          </p:nvSpPr>
          <p:spPr bwMode="auto">
            <a:xfrm>
              <a:off x="3395" y="2146"/>
              <a:ext cx="407" cy="5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17"/>
            <p:cNvSpPr>
              <a:spLocks noChangeArrowheads="1"/>
            </p:cNvSpPr>
            <p:nvPr/>
          </p:nvSpPr>
          <p:spPr bwMode="auto">
            <a:xfrm>
              <a:off x="3395" y="2146"/>
              <a:ext cx="407" cy="5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18"/>
            <p:cNvSpPr>
              <a:spLocks noChangeArrowheads="1"/>
            </p:cNvSpPr>
            <p:nvPr/>
          </p:nvSpPr>
          <p:spPr bwMode="auto">
            <a:xfrm>
              <a:off x="3579" y="2742"/>
              <a:ext cx="37" cy="36"/>
            </a:xfrm>
            <a:prstGeom prst="ellipse">
              <a:avLst/>
            </a:pr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9"/>
            <p:cNvSpPr>
              <a:spLocks noEditPoints="1"/>
            </p:cNvSpPr>
            <p:nvPr/>
          </p:nvSpPr>
          <p:spPr bwMode="auto">
            <a:xfrm>
              <a:off x="3467" y="2108"/>
              <a:ext cx="379" cy="699"/>
            </a:xfrm>
            <a:custGeom>
              <a:avLst/>
              <a:gdLst>
                <a:gd name="T0" fmla="*/ 65 w 189"/>
                <a:gd name="T1" fmla="*/ 334 h 348"/>
                <a:gd name="T2" fmla="*/ 56 w 189"/>
                <a:gd name="T3" fmla="*/ 325 h 348"/>
                <a:gd name="T4" fmla="*/ 65 w 189"/>
                <a:gd name="T5" fmla="*/ 316 h 348"/>
                <a:gd name="T6" fmla="*/ 74 w 189"/>
                <a:gd name="T7" fmla="*/ 325 h 348"/>
                <a:gd name="T8" fmla="*/ 65 w 189"/>
                <a:gd name="T9" fmla="*/ 334 h 348"/>
                <a:gd name="T10" fmla="*/ 189 w 189"/>
                <a:gd name="T11" fmla="*/ 0 h 348"/>
                <a:gd name="T12" fmla="*/ 167 w 189"/>
                <a:gd name="T13" fmla="*/ 32 h 348"/>
                <a:gd name="T14" fmla="*/ 167 w 189"/>
                <a:gd name="T15" fmla="*/ 304 h 348"/>
                <a:gd name="T16" fmla="*/ 0 w 189"/>
                <a:gd name="T17" fmla="*/ 304 h 348"/>
                <a:gd name="T18" fmla="*/ 0 w 189"/>
                <a:gd name="T19" fmla="*/ 348 h 348"/>
                <a:gd name="T20" fmla="*/ 181 w 189"/>
                <a:gd name="T21" fmla="*/ 348 h 348"/>
                <a:gd name="T22" fmla="*/ 189 w 189"/>
                <a:gd name="T23" fmla="*/ 340 h 348"/>
                <a:gd name="T24" fmla="*/ 189 w 189"/>
                <a:gd name="T25" fmla="*/ 0 h 348"/>
                <a:gd name="T26" fmla="*/ 189 w 189"/>
                <a:gd name="T27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9" h="348">
                  <a:moveTo>
                    <a:pt x="65" y="334"/>
                  </a:moveTo>
                  <a:cubicBezTo>
                    <a:pt x="60" y="334"/>
                    <a:pt x="56" y="330"/>
                    <a:pt x="56" y="325"/>
                  </a:cubicBezTo>
                  <a:cubicBezTo>
                    <a:pt x="56" y="320"/>
                    <a:pt x="60" y="316"/>
                    <a:pt x="65" y="316"/>
                  </a:cubicBezTo>
                  <a:cubicBezTo>
                    <a:pt x="70" y="316"/>
                    <a:pt x="74" y="320"/>
                    <a:pt x="74" y="325"/>
                  </a:cubicBezTo>
                  <a:cubicBezTo>
                    <a:pt x="74" y="330"/>
                    <a:pt x="70" y="334"/>
                    <a:pt x="65" y="334"/>
                  </a:cubicBezTo>
                  <a:moveTo>
                    <a:pt x="189" y="0"/>
                  </a:moveTo>
                  <a:cubicBezTo>
                    <a:pt x="167" y="32"/>
                    <a:pt x="167" y="32"/>
                    <a:pt x="167" y="32"/>
                  </a:cubicBezTo>
                  <a:cubicBezTo>
                    <a:pt x="167" y="304"/>
                    <a:pt x="167" y="304"/>
                    <a:pt x="167" y="304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181" y="348"/>
                    <a:pt x="181" y="348"/>
                    <a:pt x="181" y="348"/>
                  </a:cubicBezTo>
                  <a:cubicBezTo>
                    <a:pt x="186" y="348"/>
                    <a:pt x="189" y="344"/>
                    <a:pt x="189" y="34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0"/>
            <p:cNvSpPr>
              <a:spLocks/>
            </p:cNvSpPr>
            <p:nvPr/>
          </p:nvSpPr>
          <p:spPr bwMode="auto">
            <a:xfrm>
              <a:off x="3467" y="2172"/>
              <a:ext cx="335" cy="546"/>
            </a:xfrm>
            <a:custGeom>
              <a:avLst/>
              <a:gdLst>
                <a:gd name="T0" fmla="*/ 335 w 335"/>
                <a:gd name="T1" fmla="*/ 0 h 546"/>
                <a:gd name="T2" fmla="*/ 0 w 335"/>
                <a:gd name="T3" fmla="*/ 488 h 546"/>
                <a:gd name="T4" fmla="*/ 0 w 335"/>
                <a:gd name="T5" fmla="*/ 546 h 546"/>
                <a:gd name="T6" fmla="*/ 335 w 335"/>
                <a:gd name="T7" fmla="*/ 546 h 546"/>
                <a:gd name="T8" fmla="*/ 335 w 335"/>
                <a:gd name="T9" fmla="*/ 0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546">
                  <a:moveTo>
                    <a:pt x="335" y="0"/>
                  </a:moveTo>
                  <a:lnTo>
                    <a:pt x="0" y="488"/>
                  </a:lnTo>
                  <a:lnTo>
                    <a:pt x="0" y="546"/>
                  </a:lnTo>
                  <a:lnTo>
                    <a:pt x="335" y="546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1"/>
            <p:cNvSpPr>
              <a:spLocks/>
            </p:cNvSpPr>
            <p:nvPr/>
          </p:nvSpPr>
          <p:spPr bwMode="auto">
            <a:xfrm>
              <a:off x="3467" y="2172"/>
              <a:ext cx="335" cy="546"/>
            </a:xfrm>
            <a:custGeom>
              <a:avLst/>
              <a:gdLst>
                <a:gd name="T0" fmla="*/ 335 w 335"/>
                <a:gd name="T1" fmla="*/ 0 h 546"/>
                <a:gd name="T2" fmla="*/ 0 w 335"/>
                <a:gd name="T3" fmla="*/ 488 h 546"/>
                <a:gd name="T4" fmla="*/ 0 w 335"/>
                <a:gd name="T5" fmla="*/ 546 h 546"/>
                <a:gd name="T6" fmla="*/ 335 w 335"/>
                <a:gd name="T7" fmla="*/ 546 h 546"/>
                <a:gd name="T8" fmla="*/ 335 w 335"/>
                <a:gd name="T9" fmla="*/ 0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546">
                  <a:moveTo>
                    <a:pt x="335" y="0"/>
                  </a:moveTo>
                  <a:lnTo>
                    <a:pt x="0" y="488"/>
                  </a:lnTo>
                  <a:lnTo>
                    <a:pt x="0" y="546"/>
                  </a:lnTo>
                  <a:lnTo>
                    <a:pt x="335" y="546"/>
                  </a:lnTo>
                  <a:lnTo>
                    <a:pt x="3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22"/>
            <p:cNvSpPr>
              <a:spLocks noChangeArrowheads="1"/>
            </p:cNvSpPr>
            <p:nvPr/>
          </p:nvSpPr>
          <p:spPr bwMode="auto">
            <a:xfrm>
              <a:off x="3579" y="2742"/>
              <a:ext cx="37" cy="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3"/>
            <p:cNvSpPr>
              <a:spLocks/>
            </p:cNvSpPr>
            <p:nvPr/>
          </p:nvSpPr>
          <p:spPr bwMode="auto">
            <a:xfrm>
              <a:off x="3249" y="2485"/>
              <a:ext cx="218" cy="406"/>
            </a:xfrm>
            <a:custGeom>
              <a:avLst/>
              <a:gdLst>
                <a:gd name="T0" fmla="*/ 109 w 109"/>
                <a:gd name="T1" fmla="*/ 193 h 202"/>
                <a:gd name="T2" fmla="*/ 100 w 109"/>
                <a:gd name="T3" fmla="*/ 202 h 202"/>
                <a:gd name="T4" fmla="*/ 9 w 109"/>
                <a:gd name="T5" fmla="*/ 202 h 202"/>
                <a:gd name="T6" fmla="*/ 0 w 109"/>
                <a:gd name="T7" fmla="*/ 193 h 202"/>
                <a:gd name="T8" fmla="*/ 0 w 109"/>
                <a:gd name="T9" fmla="*/ 9 h 202"/>
                <a:gd name="T10" fmla="*/ 9 w 109"/>
                <a:gd name="T11" fmla="*/ 0 h 202"/>
                <a:gd name="T12" fmla="*/ 100 w 109"/>
                <a:gd name="T13" fmla="*/ 0 h 202"/>
                <a:gd name="T14" fmla="*/ 109 w 109"/>
                <a:gd name="T15" fmla="*/ 9 h 202"/>
                <a:gd name="T16" fmla="*/ 109 w 109"/>
                <a:gd name="T17" fmla="*/ 19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202">
                  <a:moveTo>
                    <a:pt x="109" y="193"/>
                  </a:moveTo>
                  <a:cubicBezTo>
                    <a:pt x="109" y="198"/>
                    <a:pt x="105" y="202"/>
                    <a:pt x="100" y="202"/>
                  </a:cubicBezTo>
                  <a:cubicBezTo>
                    <a:pt x="9" y="202"/>
                    <a:pt x="9" y="202"/>
                    <a:pt x="9" y="202"/>
                  </a:cubicBezTo>
                  <a:cubicBezTo>
                    <a:pt x="4" y="202"/>
                    <a:pt x="0" y="198"/>
                    <a:pt x="0" y="19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09" y="4"/>
                    <a:pt x="109" y="9"/>
                  </a:cubicBezTo>
                  <a:cubicBezTo>
                    <a:pt x="109" y="193"/>
                    <a:pt x="109" y="193"/>
                    <a:pt x="109" y="19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24"/>
            <p:cNvSpPr>
              <a:spLocks noChangeArrowheads="1"/>
            </p:cNvSpPr>
            <p:nvPr/>
          </p:nvSpPr>
          <p:spPr bwMode="auto">
            <a:xfrm>
              <a:off x="3267" y="2517"/>
              <a:ext cx="182" cy="3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25"/>
            <p:cNvSpPr>
              <a:spLocks noChangeArrowheads="1"/>
            </p:cNvSpPr>
            <p:nvPr/>
          </p:nvSpPr>
          <p:spPr bwMode="auto">
            <a:xfrm>
              <a:off x="3267" y="2517"/>
              <a:ext cx="182" cy="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6"/>
            <p:cNvSpPr>
              <a:spLocks/>
            </p:cNvSpPr>
            <p:nvPr/>
          </p:nvSpPr>
          <p:spPr bwMode="auto">
            <a:xfrm>
              <a:off x="3345" y="2853"/>
              <a:ext cx="26" cy="24"/>
            </a:xfrm>
            <a:custGeom>
              <a:avLst/>
              <a:gdLst>
                <a:gd name="T0" fmla="*/ 13 w 13"/>
                <a:gd name="T1" fmla="*/ 8 h 12"/>
                <a:gd name="T2" fmla="*/ 10 w 13"/>
                <a:gd name="T3" fmla="*/ 12 h 12"/>
                <a:gd name="T4" fmla="*/ 4 w 13"/>
                <a:gd name="T5" fmla="*/ 12 h 12"/>
                <a:gd name="T6" fmla="*/ 0 w 13"/>
                <a:gd name="T7" fmla="*/ 8 h 12"/>
                <a:gd name="T8" fmla="*/ 0 w 13"/>
                <a:gd name="T9" fmla="*/ 3 h 12"/>
                <a:gd name="T10" fmla="*/ 4 w 13"/>
                <a:gd name="T11" fmla="*/ 0 h 12"/>
                <a:gd name="T12" fmla="*/ 10 w 13"/>
                <a:gd name="T13" fmla="*/ 0 h 12"/>
                <a:gd name="T14" fmla="*/ 13 w 13"/>
                <a:gd name="T15" fmla="*/ 3 h 12"/>
                <a:gd name="T16" fmla="*/ 13 w 13"/>
                <a:gd name="T1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2">
                  <a:moveTo>
                    <a:pt x="13" y="8"/>
                  </a:moveTo>
                  <a:cubicBezTo>
                    <a:pt x="13" y="10"/>
                    <a:pt x="12" y="12"/>
                    <a:pt x="1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3" y="1"/>
                    <a:pt x="13" y="3"/>
                  </a:cubicBezTo>
                  <a:cubicBezTo>
                    <a:pt x="13" y="8"/>
                    <a:pt x="13" y="8"/>
                    <a:pt x="13" y="8"/>
                  </a:cubicBezTo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7"/>
            <p:cNvSpPr>
              <a:spLocks noEditPoints="1"/>
            </p:cNvSpPr>
            <p:nvPr/>
          </p:nvSpPr>
          <p:spPr bwMode="auto">
            <a:xfrm>
              <a:off x="3267" y="2503"/>
              <a:ext cx="200" cy="388"/>
            </a:xfrm>
            <a:custGeom>
              <a:avLst/>
              <a:gdLst>
                <a:gd name="T0" fmla="*/ 43 w 100"/>
                <a:gd name="T1" fmla="*/ 186 h 193"/>
                <a:gd name="T2" fmla="*/ 39 w 100"/>
                <a:gd name="T3" fmla="*/ 182 h 193"/>
                <a:gd name="T4" fmla="*/ 39 w 100"/>
                <a:gd name="T5" fmla="*/ 177 h 193"/>
                <a:gd name="T6" fmla="*/ 43 w 100"/>
                <a:gd name="T7" fmla="*/ 174 h 193"/>
                <a:gd name="T8" fmla="*/ 49 w 100"/>
                <a:gd name="T9" fmla="*/ 174 h 193"/>
                <a:gd name="T10" fmla="*/ 52 w 100"/>
                <a:gd name="T11" fmla="*/ 177 h 193"/>
                <a:gd name="T12" fmla="*/ 52 w 100"/>
                <a:gd name="T13" fmla="*/ 182 h 193"/>
                <a:gd name="T14" fmla="*/ 49 w 100"/>
                <a:gd name="T15" fmla="*/ 186 h 193"/>
                <a:gd name="T16" fmla="*/ 43 w 100"/>
                <a:gd name="T17" fmla="*/ 186 h 193"/>
                <a:gd name="T18" fmla="*/ 100 w 100"/>
                <a:gd name="T19" fmla="*/ 0 h 193"/>
                <a:gd name="T20" fmla="*/ 91 w 100"/>
                <a:gd name="T21" fmla="*/ 18 h 193"/>
                <a:gd name="T22" fmla="*/ 91 w 100"/>
                <a:gd name="T23" fmla="*/ 163 h 193"/>
                <a:gd name="T24" fmla="*/ 16 w 100"/>
                <a:gd name="T25" fmla="*/ 163 h 193"/>
                <a:gd name="T26" fmla="*/ 0 w 100"/>
                <a:gd name="T27" fmla="*/ 193 h 193"/>
                <a:gd name="T28" fmla="*/ 91 w 100"/>
                <a:gd name="T29" fmla="*/ 193 h 193"/>
                <a:gd name="T30" fmla="*/ 100 w 100"/>
                <a:gd name="T31" fmla="*/ 184 h 193"/>
                <a:gd name="T32" fmla="*/ 100 w 100"/>
                <a:gd name="T33" fmla="*/ 107 h 193"/>
                <a:gd name="T34" fmla="*/ 100 w 100"/>
                <a:gd name="T35" fmla="*/ 78 h 193"/>
                <a:gd name="T36" fmla="*/ 100 w 100"/>
                <a:gd name="T37" fmla="*/ 0 h 193"/>
                <a:gd name="T38" fmla="*/ 100 w 100"/>
                <a:gd name="T39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93">
                  <a:moveTo>
                    <a:pt x="43" y="186"/>
                  </a:moveTo>
                  <a:cubicBezTo>
                    <a:pt x="41" y="186"/>
                    <a:pt x="39" y="184"/>
                    <a:pt x="39" y="182"/>
                  </a:cubicBezTo>
                  <a:cubicBezTo>
                    <a:pt x="39" y="177"/>
                    <a:pt x="39" y="177"/>
                    <a:pt x="39" y="177"/>
                  </a:cubicBezTo>
                  <a:cubicBezTo>
                    <a:pt x="39" y="175"/>
                    <a:pt x="41" y="174"/>
                    <a:pt x="43" y="174"/>
                  </a:cubicBezTo>
                  <a:cubicBezTo>
                    <a:pt x="49" y="174"/>
                    <a:pt x="49" y="174"/>
                    <a:pt x="49" y="174"/>
                  </a:cubicBezTo>
                  <a:cubicBezTo>
                    <a:pt x="51" y="174"/>
                    <a:pt x="52" y="175"/>
                    <a:pt x="52" y="177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52" y="184"/>
                    <a:pt x="51" y="186"/>
                    <a:pt x="49" y="186"/>
                  </a:cubicBezTo>
                  <a:cubicBezTo>
                    <a:pt x="43" y="186"/>
                    <a:pt x="43" y="186"/>
                    <a:pt x="43" y="186"/>
                  </a:cubicBezTo>
                  <a:moveTo>
                    <a:pt x="100" y="0"/>
                  </a:moveTo>
                  <a:cubicBezTo>
                    <a:pt x="91" y="18"/>
                    <a:pt x="91" y="18"/>
                    <a:pt x="91" y="18"/>
                  </a:cubicBezTo>
                  <a:cubicBezTo>
                    <a:pt x="91" y="163"/>
                    <a:pt x="91" y="163"/>
                    <a:pt x="91" y="163"/>
                  </a:cubicBezTo>
                  <a:cubicBezTo>
                    <a:pt x="16" y="163"/>
                    <a:pt x="16" y="163"/>
                    <a:pt x="16" y="163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91" y="193"/>
                    <a:pt x="91" y="193"/>
                    <a:pt x="91" y="193"/>
                  </a:cubicBezTo>
                  <a:cubicBezTo>
                    <a:pt x="96" y="193"/>
                    <a:pt x="100" y="189"/>
                    <a:pt x="100" y="184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8"/>
            <p:cNvSpPr>
              <a:spLocks/>
            </p:cNvSpPr>
            <p:nvPr/>
          </p:nvSpPr>
          <p:spPr bwMode="auto">
            <a:xfrm>
              <a:off x="3299" y="2539"/>
              <a:ext cx="150" cy="292"/>
            </a:xfrm>
            <a:custGeom>
              <a:avLst/>
              <a:gdLst>
                <a:gd name="T0" fmla="*/ 150 w 150"/>
                <a:gd name="T1" fmla="*/ 0 h 292"/>
                <a:gd name="T2" fmla="*/ 0 w 150"/>
                <a:gd name="T3" fmla="*/ 292 h 292"/>
                <a:gd name="T4" fmla="*/ 150 w 150"/>
                <a:gd name="T5" fmla="*/ 292 h 292"/>
                <a:gd name="T6" fmla="*/ 150 w 150"/>
                <a:gd name="T7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292">
                  <a:moveTo>
                    <a:pt x="150" y="0"/>
                  </a:moveTo>
                  <a:lnTo>
                    <a:pt x="0" y="292"/>
                  </a:lnTo>
                  <a:lnTo>
                    <a:pt x="150" y="292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auto">
            <a:xfrm>
              <a:off x="3299" y="2539"/>
              <a:ext cx="150" cy="292"/>
            </a:xfrm>
            <a:custGeom>
              <a:avLst/>
              <a:gdLst>
                <a:gd name="T0" fmla="*/ 150 w 150"/>
                <a:gd name="T1" fmla="*/ 0 h 292"/>
                <a:gd name="T2" fmla="*/ 0 w 150"/>
                <a:gd name="T3" fmla="*/ 292 h 292"/>
                <a:gd name="T4" fmla="*/ 150 w 150"/>
                <a:gd name="T5" fmla="*/ 292 h 292"/>
                <a:gd name="T6" fmla="*/ 150 w 150"/>
                <a:gd name="T7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292">
                  <a:moveTo>
                    <a:pt x="150" y="0"/>
                  </a:moveTo>
                  <a:lnTo>
                    <a:pt x="0" y="292"/>
                  </a:lnTo>
                  <a:lnTo>
                    <a:pt x="150" y="292"/>
                  </a:lnTo>
                  <a:lnTo>
                    <a:pt x="1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0"/>
            <p:cNvSpPr>
              <a:spLocks/>
            </p:cNvSpPr>
            <p:nvPr/>
          </p:nvSpPr>
          <p:spPr bwMode="auto">
            <a:xfrm>
              <a:off x="3345" y="2853"/>
              <a:ext cx="26" cy="24"/>
            </a:xfrm>
            <a:custGeom>
              <a:avLst/>
              <a:gdLst>
                <a:gd name="T0" fmla="*/ 10 w 13"/>
                <a:gd name="T1" fmla="*/ 0 h 12"/>
                <a:gd name="T2" fmla="*/ 4 w 13"/>
                <a:gd name="T3" fmla="*/ 0 h 12"/>
                <a:gd name="T4" fmla="*/ 0 w 13"/>
                <a:gd name="T5" fmla="*/ 3 h 12"/>
                <a:gd name="T6" fmla="*/ 0 w 13"/>
                <a:gd name="T7" fmla="*/ 8 h 12"/>
                <a:gd name="T8" fmla="*/ 4 w 13"/>
                <a:gd name="T9" fmla="*/ 12 h 12"/>
                <a:gd name="T10" fmla="*/ 10 w 13"/>
                <a:gd name="T11" fmla="*/ 12 h 12"/>
                <a:gd name="T12" fmla="*/ 13 w 13"/>
                <a:gd name="T13" fmla="*/ 8 h 12"/>
                <a:gd name="T14" fmla="*/ 13 w 13"/>
                <a:gd name="T15" fmla="*/ 3 h 12"/>
                <a:gd name="T16" fmla="*/ 10 w 1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2">
                  <a:moveTo>
                    <a:pt x="1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2" y="12"/>
                    <a:pt x="4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2" y="12"/>
                    <a:pt x="13" y="10"/>
                    <a:pt x="13" y="8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1"/>
                    <a:pt x="12" y="0"/>
                    <a:pt x="1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1"/>
            <p:cNvSpPr>
              <a:spLocks/>
            </p:cNvSpPr>
            <p:nvPr/>
          </p:nvSpPr>
          <p:spPr bwMode="auto">
            <a:xfrm>
              <a:off x="1672" y="2833"/>
              <a:ext cx="1194" cy="22"/>
            </a:xfrm>
            <a:custGeom>
              <a:avLst/>
              <a:gdLst>
                <a:gd name="T0" fmla="*/ 0 w 596"/>
                <a:gd name="T1" fmla="*/ 0 h 11"/>
                <a:gd name="T2" fmla="*/ 9 w 596"/>
                <a:gd name="T3" fmla="*/ 2 h 11"/>
                <a:gd name="T4" fmla="*/ 586 w 596"/>
                <a:gd name="T5" fmla="*/ 3 h 11"/>
                <a:gd name="T6" fmla="*/ 596 w 596"/>
                <a:gd name="T7" fmla="*/ 0 h 11"/>
                <a:gd name="T8" fmla="*/ 596 w 596"/>
                <a:gd name="T9" fmla="*/ 8 h 11"/>
                <a:gd name="T10" fmla="*/ 586 w 596"/>
                <a:gd name="T11" fmla="*/ 11 h 11"/>
                <a:gd name="T12" fmla="*/ 9 w 596"/>
                <a:gd name="T13" fmla="*/ 11 h 11"/>
                <a:gd name="T14" fmla="*/ 0 w 596"/>
                <a:gd name="T15" fmla="*/ 7 h 11"/>
                <a:gd name="T16" fmla="*/ 0 w 596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6" h="11">
                  <a:moveTo>
                    <a:pt x="0" y="0"/>
                  </a:moveTo>
                  <a:cubicBezTo>
                    <a:pt x="0" y="1"/>
                    <a:pt x="2" y="2"/>
                    <a:pt x="9" y="2"/>
                  </a:cubicBezTo>
                  <a:cubicBezTo>
                    <a:pt x="586" y="3"/>
                    <a:pt x="586" y="3"/>
                    <a:pt x="586" y="3"/>
                  </a:cubicBezTo>
                  <a:cubicBezTo>
                    <a:pt x="593" y="3"/>
                    <a:pt x="596" y="0"/>
                    <a:pt x="596" y="0"/>
                  </a:cubicBezTo>
                  <a:cubicBezTo>
                    <a:pt x="596" y="0"/>
                    <a:pt x="596" y="6"/>
                    <a:pt x="596" y="8"/>
                  </a:cubicBezTo>
                  <a:cubicBezTo>
                    <a:pt x="596" y="10"/>
                    <a:pt x="593" y="11"/>
                    <a:pt x="586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2" y="11"/>
                    <a:pt x="0" y="10"/>
                    <a:pt x="0" y="7"/>
                  </a:cubicBezTo>
                  <a:cubicBezTo>
                    <a:pt x="0" y="5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2"/>
            <p:cNvSpPr>
              <a:spLocks/>
            </p:cNvSpPr>
            <p:nvPr/>
          </p:nvSpPr>
          <p:spPr bwMode="auto">
            <a:xfrm>
              <a:off x="1812" y="2116"/>
              <a:ext cx="914" cy="576"/>
            </a:xfrm>
            <a:custGeom>
              <a:avLst/>
              <a:gdLst>
                <a:gd name="T0" fmla="*/ 456 w 456"/>
                <a:gd name="T1" fmla="*/ 278 h 287"/>
                <a:gd name="T2" fmla="*/ 446 w 456"/>
                <a:gd name="T3" fmla="*/ 287 h 287"/>
                <a:gd name="T4" fmla="*/ 9 w 456"/>
                <a:gd name="T5" fmla="*/ 287 h 287"/>
                <a:gd name="T6" fmla="*/ 0 w 456"/>
                <a:gd name="T7" fmla="*/ 278 h 287"/>
                <a:gd name="T8" fmla="*/ 0 w 456"/>
                <a:gd name="T9" fmla="*/ 10 h 287"/>
                <a:gd name="T10" fmla="*/ 9 w 456"/>
                <a:gd name="T11" fmla="*/ 0 h 287"/>
                <a:gd name="T12" fmla="*/ 446 w 456"/>
                <a:gd name="T13" fmla="*/ 0 h 287"/>
                <a:gd name="T14" fmla="*/ 456 w 456"/>
                <a:gd name="T15" fmla="*/ 10 h 287"/>
                <a:gd name="T16" fmla="*/ 456 w 456"/>
                <a:gd name="T17" fmla="*/ 278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6" h="287">
                  <a:moveTo>
                    <a:pt x="456" y="278"/>
                  </a:moveTo>
                  <a:cubicBezTo>
                    <a:pt x="456" y="283"/>
                    <a:pt x="452" y="287"/>
                    <a:pt x="446" y="287"/>
                  </a:cubicBezTo>
                  <a:cubicBezTo>
                    <a:pt x="9" y="287"/>
                    <a:pt x="9" y="287"/>
                    <a:pt x="9" y="287"/>
                  </a:cubicBezTo>
                  <a:cubicBezTo>
                    <a:pt x="4" y="287"/>
                    <a:pt x="0" y="283"/>
                    <a:pt x="0" y="27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2" y="0"/>
                    <a:pt x="456" y="5"/>
                    <a:pt x="456" y="10"/>
                  </a:cubicBezTo>
                  <a:cubicBezTo>
                    <a:pt x="456" y="278"/>
                    <a:pt x="456" y="278"/>
                    <a:pt x="456" y="278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3"/>
            <p:cNvSpPr>
              <a:spLocks/>
            </p:cNvSpPr>
            <p:nvPr/>
          </p:nvSpPr>
          <p:spPr bwMode="auto">
            <a:xfrm>
              <a:off x="1668" y="2676"/>
              <a:ext cx="1200" cy="163"/>
            </a:xfrm>
            <a:custGeom>
              <a:avLst/>
              <a:gdLst>
                <a:gd name="T0" fmla="*/ 526 w 599"/>
                <a:gd name="T1" fmla="*/ 0 h 81"/>
                <a:gd name="T2" fmla="*/ 598 w 599"/>
                <a:gd name="T3" fmla="*/ 77 h 81"/>
                <a:gd name="T4" fmla="*/ 588 w 599"/>
                <a:gd name="T5" fmla="*/ 81 h 81"/>
                <a:gd name="T6" fmla="*/ 11 w 599"/>
                <a:gd name="T7" fmla="*/ 81 h 81"/>
                <a:gd name="T8" fmla="*/ 2 w 599"/>
                <a:gd name="T9" fmla="*/ 77 h 81"/>
                <a:gd name="T10" fmla="*/ 74 w 599"/>
                <a:gd name="T11" fmla="*/ 0 h 81"/>
                <a:gd name="T12" fmla="*/ 526 w 599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9" h="81">
                  <a:moveTo>
                    <a:pt x="526" y="0"/>
                  </a:moveTo>
                  <a:cubicBezTo>
                    <a:pt x="598" y="77"/>
                    <a:pt x="598" y="77"/>
                    <a:pt x="598" y="77"/>
                  </a:cubicBezTo>
                  <a:cubicBezTo>
                    <a:pt x="599" y="79"/>
                    <a:pt x="595" y="81"/>
                    <a:pt x="588" y="81"/>
                  </a:cubicBezTo>
                  <a:cubicBezTo>
                    <a:pt x="11" y="81"/>
                    <a:pt x="11" y="81"/>
                    <a:pt x="11" y="81"/>
                  </a:cubicBezTo>
                  <a:cubicBezTo>
                    <a:pt x="4" y="81"/>
                    <a:pt x="0" y="79"/>
                    <a:pt x="2" y="77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26" y="0"/>
                    <a:pt x="526" y="0"/>
                    <a:pt x="526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34"/>
            <p:cNvSpPr>
              <a:spLocks noChangeArrowheads="1"/>
            </p:cNvSpPr>
            <p:nvPr/>
          </p:nvSpPr>
          <p:spPr bwMode="auto">
            <a:xfrm>
              <a:off x="1844" y="2158"/>
              <a:ext cx="850" cy="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35"/>
            <p:cNvSpPr>
              <a:spLocks noChangeArrowheads="1"/>
            </p:cNvSpPr>
            <p:nvPr/>
          </p:nvSpPr>
          <p:spPr bwMode="auto">
            <a:xfrm>
              <a:off x="1844" y="2158"/>
              <a:ext cx="850" cy="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6"/>
            <p:cNvSpPr>
              <a:spLocks/>
            </p:cNvSpPr>
            <p:nvPr/>
          </p:nvSpPr>
          <p:spPr bwMode="auto">
            <a:xfrm>
              <a:off x="1816" y="2676"/>
              <a:ext cx="910" cy="10"/>
            </a:xfrm>
            <a:custGeom>
              <a:avLst/>
              <a:gdLst>
                <a:gd name="T0" fmla="*/ 454 w 454"/>
                <a:gd name="T1" fmla="*/ 2 h 5"/>
                <a:gd name="T2" fmla="*/ 451 w 454"/>
                <a:gd name="T3" fmla="*/ 5 h 5"/>
                <a:gd name="T4" fmla="*/ 2 w 454"/>
                <a:gd name="T5" fmla="*/ 5 h 5"/>
                <a:gd name="T6" fmla="*/ 0 w 454"/>
                <a:gd name="T7" fmla="*/ 2 h 5"/>
                <a:gd name="T8" fmla="*/ 2 w 454"/>
                <a:gd name="T9" fmla="*/ 0 h 5"/>
                <a:gd name="T10" fmla="*/ 451 w 454"/>
                <a:gd name="T11" fmla="*/ 0 h 5"/>
                <a:gd name="T12" fmla="*/ 454 w 454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5">
                  <a:moveTo>
                    <a:pt x="454" y="2"/>
                  </a:moveTo>
                  <a:cubicBezTo>
                    <a:pt x="454" y="4"/>
                    <a:pt x="453" y="5"/>
                    <a:pt x="45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51" y="0"/>
                    <a:pt x="451" y="0"/>
                    <a:pt x="451" y="0"/>
                  </a:cubicBezTo>
                  <a:cubicBezTo>
                    <a:pt x="453" y="0"/>
                    <a:pt x="454" y="1"/>
                    <a:pt x="454" y="2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7"/>
            <p:cNvSpPr>
              <a:spLocks/>
            </p:cNvSpPr>
            <p:nvPr/>
          </p:nvSpPr>
          <p:spPr bwMode="auto">
            <a:xfrm>
              <a:off x="2201" y="2811"/>
              <a:ext cx="138" cy="14"/>
            </a:xfrm>
            <a:custGeom>
              <a:avLst/>
              <a:gdLst>
                <a:gd name="T0" fmla="*/ 68 w 69"/>
                <a:gd name="T1" fmla="*/ 3 h 7"/>
                <a:gd name="T2" fmla="*/ 67 w 69"/>
                <a:gd name="T3" fmla="*/ 7 h 7"/>
                <a:gd name="T4" fmla="*/ 3 w 69"/>
                <a:gd name="T5" fmla="*/ 7 h 7"/>
                <a:gd name="T6" fmla="*/ 2 w 69"/>
                <a:gd name="T7" fmla="*/ 3 h 7"/>
                <a:gd name="T8" fmla="*/ 7 w 69"/>
                <a:gd name="T9" fmla="*/ 0 h 7"/>
                <a:gd name="T10" fmla="*/ 63 w 69"/>
                <a:gd name="T11" fmla="*/ 0 h 7"/>
                <a:gd name="T12" fmla="*/ 68 w 69"/>
                <a:gd name="T1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7">
                  <a:moveTo>
                    <a:pt x="68" y="3"/>
                  </a:moveTo>
                  <a:cubicBezTo>
                    <a:pt x="69" y="5"/>
                    <a:pt x="69" y="7"/>
                    <a:pt x="67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2" y="3"/>
                  </a:cubicBezTo>
                  <a:cubicBezTo>
                    <a:pt x="3" y="1"/>
                    <a:pt x="5" y="0"/>
                    <a:pt x="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4" y="0"/>
                    <a:pt x="66" y="1"/>
                    <a:pt x="68" y="3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8"/>
            <p:cNvSpPr>
              <a:spLocks/>
            </p:cNvSpPr>
            <p:nvPr/>
          </p:nvSpPr>
          <p:spPr bwMode="auto">
            <a:xfrm>
              <a:off x="1858" y="2136"/>
              <a:ext cx="868" cy="542"/>
            </a:xfrm>
            <a:custGeom>
              <a:avLst/>
              <a:gdLst>
                <a:gd name="T0" fmla="*/ 433 w 433"/>
                <a:gd name="T1" fmla="*/ 0 h 270"/>
                <a:gd name="T2" fmla="*/ 415 w 433"/>
                <a:gd name="T3" fmla="*/ 11 h 270"/>
                <a:gd name="T4" fmla="*/ 417 w 433"/>
                <a:gd name="T5" fmla="*/ 11 h 270"/>
                <a:gd name="T6" fmla="*/ 417 w 433"/>
                <a:gd name="T7" fmla="*/ 254 h 270"/>
                <a:gd name="T8" fmla="*/ 24 w 433"/>
                <a:gd name="T9" fmla="*/ 254 h 270"/>
                <a:gd name="T10" fmla="*/ 0 w 433"/>
                <a:gd name="T11" fmla="*/ 269 h 270"/>
                <a:gd name="T12" fmla="*/ 430 w 433"/>
                <a:gd name="T13" fmla="*/ 269 h 270"/>
                <a:gd name="T14" fmla="*/ 430 w 433"/>
                <a:gd name="T15" fmla="*/ 269 h 270"/>
                <a:gd name="T16" fmla="*/ 431 w 433"/>
                <a:gd name="T17" fmla="*/ 269 h 270"/>
                <a:gd name="T18" fmla="*/ 431 w 433"/>
                <a:gd name="T19" fmla="*/ 269 h 270"/>
                <a:gd name="T20" fmla="*/ 433 w 433"/>
                <a:gd name="T21" fmla="*/ 270 h 270"/>
                <a:gd name="T22" fmla="*/ 433 w 433"/>
                <a:gd name="T23" fmla="*/ 268 h 270"/>
                <a:gd name="T24" fmla="*/ 433 w 433"/>
                <a:gd name="T25" fmla="*/ 193 h 270"/>
                <a:gd name="T26" fmla="*/ 433 w 433"/>
                <a:gd name="T27" fmla="*/ 161 h 270"/>
                <a:gd name="T28" fmla="*/ 433 w 433"/>
                <a:gd name="T29" fmla="*/ 0 h 270"/>
                <a:gd name="T30" fmla="*/ 433 w 433"/>
                <a:gd name="T31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3" h="270">
                  <a:moveTo>
                    <a:pt x="433" y="0"/>
                  </a:moveTo>
                  <a:cubicBezTo>
                    <a:pt x="415" y="11"/>
                    <a:pt x="415" y="11"/>
                    <a:pt x="415" y="11"/>
                  </a:cubicBezTo>
                  <a:cubicBezTo>
                    <a:pt x="417" y="11"/>
                    <a:pt x="417" y="11"/>
                    <a:pt x="417" y="11"/>
                  </a:cubicBezTo>
                  <a:cubicBezTo>
                    <a:pt x="417" y="254"/>
                    <a:pt x="417" y="254"/>
                    <a:pt x="417" y="254"/>
                  </a:cubicBezTo>
                  <a:cubicBezTo>
                    <a:pt x="24" y="254"/>
                    <a:pt x="24" y="254"/>
                    <a:pt x="24" y="254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430" y="269"/>
                    <a:pt x="430" y="269"/>
                    <a:pt x="430" y="269"/>
                  </a:cubicBezTo>
                  <a:cubicBezTo>
                    <a:pt x="430" y="269"/>
                    <a:pt x="430" y="269"/>
                    <a:pt x="430" y="269"/>
                  </a:cubicBezTo>
                  <a:cubicBezTo>
                    <a:pt x="431" y="269"/>
                    <a:pt x="431" y="269"/>
                    <a:pt x="431" y="269"/>
                  </a:cubicBezTo>
                  <a:cubicBezTo>
                    <a:pt x="431" y="269"/>
                    <a:pt x="431" y="269"/>
                    <a:pt x="431" y="269"/>
                  </a:cubicBezTo>
                  <a:cubicBezTo>
                    <a:pt x="432" y="269"/>
                    <a:pt x="432" y="270"/>
                    <a:pt x="433" y="270"/>
                  </a:cubicBezTo>
                  <a:cubicBezTo>
                    <a:pt x="433" y="269"/>
                    <a:pt x="433" y="268"/>
                    <a:pt x="433" y="268"/>
                  </a:cubicBezTo>
                  <a:cubicBezTo>
                    <a:pt x="433" y="193"/>
                    <a:pt x="433" y="193"/>
                    <a:pt x="433" y="193"/>
                  </a:cubicBezTo>
                  <a:cubicBezTo>
                    <a:pt x="433" y="161"/>
                    <a:pt x="433" y="161"/>
                    <a:pt x="433" y="161"/>
                  </a:cubicBezTo>
                  <a:cubicBezTo>
                    <a:pt x="433" y="0"/>
                    <a:pt x="433" y="0"/>
                    <a:pt x="433" y="0"/>
                  </a:cubicBezTo>
                  <a:cubicBezTo>
                    <a:pt x="433" y="0"/>
                    <a:pt x="433" y="0"/>
                    <a:pt x="433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9"/>
            <p:cNvSpPr>
              <a:spLocks noEditPoints="1"/>
            </p:cNvSpPr>
            <p:nvPr/>
          </p:nvSpPr>
          <p:spPr bwMode="auto">
            <a:xfrm>
              <a:off x="1830" y="2676"/>
              <a:ext cx="892" cy="16"/>
            </a:xfrm>
            <a:custGeom>
              <a:avLst/>
              <a:gdLst>
                <a:gd name="T0" fmla="*/ 444 w 445"/>
                <a:gd name="T1" fmla="*/ 5 h 8"/>
                <a:gd name="T2" fmla="*/ 444 w 445"/>
                <a:gd name="T3" fmla="*/ 5 h 8"/>
                <a:gd name="T4" fmla="*/ 5 w 445"/>
                <a:gd name="T5" fmla="*/ 5 h 8"/>
                <a:gd name="T6" fmla="*/ 0 w 445"/>
                <a:gd name="T7" fmla="*/ 8 h 8"/>
                <a:gd name="T8" fmla="*/ 437 w 445"/>
                <a:gd name="T9" fmla="*/ 8 h 8"/>
                <a:gd name="T10" fmla="*/ 444 w 445"/>
                <a:gd name="T11" fmla="*/ 5 h 8"/>
                <a:gd name="T12" fmla="*/ 445 w 445"/>
                <a:gd name="T13" fmla="*/ 0 h 8"/>
                <a:gd name="T14" fmla="*/ 444 w 445"/>
                <a:gd name="T15" fmla="*/ 0 h 8"/>
                <a:gd name="T16" fmla="*/ 445 w 445"/>
                <a:gd name="T17" fmla="*/ 0 h 8"/>
                <a:gd name="T18" fmla="*/ 445 w 445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5" h="8">
                  <a:moveTo>
                    <a:pt x="444" y="5"/>
                  </a:moveTo>
                  <a:cubicBezTo>
                    <a:pt x="444" y="5"/>
                    <a:pt x="444" y="5"/>
                    <a:pt x="44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37" y="8"/>
                    <a:pt x="437" y="8"/>
                    <a:pt x="437" y="8"/>
                  </a:cubicBezTo>
                  <a:cubicBezTo>
                    <a:pt x="440" y="8"/>
                    <a:pt x="442" y="7"/>
                    <a:pt x="444" y="5"/>
                  </a:cubicBezTo>
                  <a:moveTo>
                    <a:pt x="445" y="0"/>
                  </a:moveTo>
                  <a:cubicBezTo>
                    <a:pt x="444" y="0"/>
                    <a:pt x="444" y="0"/>
                    <a:pt x="444" y="0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5" y="0"/>
                    <a:pt x="445" y="0"/>
                    <a:pt x="44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0"/>
            <p:cNvSpPr>
              <a:spLocks/>
            </p:cNvSpPr>
            <p:nvPr/>
          </p:nvSpPr>
          <p:spPr bwMode="auto">
            <a:xfrm>
              <a:off x="1906" y="2158"/>
              <a:ext cx="788" cy="488"/>
            </a:xfrm>
            <a:custGeom>
              <a:avLst/>
              <a:gdLst>
                <a:gd name="T0" fmla="*/ 788 w 788"/>
                <a:gd name="T1" fmla="*/ 0 h 488"/>
                <a:gd name="T2" fmla="*/ 784 w 788"/>
                <a:gd name="T3" fmla="*/ 0 h 488"/>
                <a:gd name="T4" fmla="*/ 0 w 788"/>
                <a:gd name="T5" fmla="*/ 488 h 488"/>
                <a:gd name="T6" fmla="*/ 788 w 788"/>
                <a:gd name="T7" fmla="*/ 488 h 488"/>
                <a:gd name="T8" fmla="*/ 788 w 788"/>
                <a:gd name="T9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488">
                  <a:moveTo>
                    <a:pt x="788" y="0"/>
                  </a:moveTo>
                  <a:lnTo>
                    <a:pt x="784" y="0"/>
                  </a:lnTo>
                  <a:lnTo>
                    <a:pt x="0" y="488"/>
                  </a:lnTo>
                  <a:lnTo>
                    <a:pt x="788" y="488"/>
                  </a:lnTo>
                  <a:lnTo>
                    <a:pt x="78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1"/>
            <p:cNvSpPr>
              <a:spLocks/>
            </p:cNvSpPr>
            <p:nvPr/>
          </p:nvSpPr>
          <p:spPr bwMode="auto">
            <a:xfrm>
              <a:off x="1906" y="2158"/>
              <a:ext cx="788" cy="488"/>
            </a:xfrm>
            <a:custGeom>
              <a:avLst/>
              <a:gdLst>
                <a:gd name="T0" fmla="*/ 788 w 788"/>
                <a:gd name="T1" fmla="*/ 0 h 488"/>
                <a:gd name="T2" fmla="*/ 784 w 788"/>
                <a:gd name="T3" fmla="*/ 0 h 488"/>
                <a:gd name="T4" fmla="*/ 0 w 788"/>
                <a:gd name="T5" fmla="*/ 488 h 488"/>
                <a:gd name="T6" fmla="*/ 788 w 788"/>
                <a:gd name="T7" fmla="*/ 488 h 488"/>
                <a:gd name="T8" fmla="*/ 788 w 788"/>
                <a:gd name="T9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488">
                  <a:moveTo>
                    <a:pt x="788" y="0"/>
                  </a:moveTo>
                  <a:lnTo>
                    <a:pt x="784" y="0"/>
                  </a:lnTo>
                  <a:lnTo>
                    <a:pt x="0" y="488"/>
                  </a:lnTo>
                  <a:lnTo>
                    <a:pt x="788" y="488"/>
                  </a:lnTo>
                  <a:lnTo>
                    <a:pt x="78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2"/>
            <p:cNvSpPr>
              <a:spLocks/>
            </p:cNvSpPr>
            <p:nvPr/>
          </p:nvSpPr>
          <p:spPr bwMode="auto">
            <a:xfrm>
              <a:off x="1840" y="2676"/>
              <a:ext cx="886" cy="10"/>
            </a:xfrm>
            <a:custGeom>
              <a:avLst/>
              <a:gdLst>
                <a:gd name="T0" fmla="*/ 439 w 442"/>
                <a:gd name="T1" fmla="*/ 0 h 5"/>
                <a:gd name="T2" fmla="*/ 9 w 442"/>
                <a:gd name="T3" fmla="*/ 0 h 5"/>
                <a:gd name="T4" fmla="*/ 0 w 442"/>
                <a:gd name="T5" fmla="*/ 5 h 5"/>
                <a:gd name="T6" fmla="*/ 439 w 442"/>
                <a:gd name="T7" fmla="*/ 5 h 5"/>
                <a:gd name="T8" fmla="*/ 439 w 442"/>
                <a:gd name="T9" fmla="*/ 5 h 5"/>
                <a:gd name="T10" fmla="*/ 442 w 442"/>
                <a:gd name="T11" fmla="*/ 1 h 5"/>
                <a:gd name="T12" fmla="*/ 440 w 442"/>
                <a:gd name="T13" fmla="*/ 0 h 5"/>
                <a:gd name="T14" fmla="*/ 439 w 442"/>
                <a:gd name="T15" fmla="*/ 0 h 5"/>
                <a:gd name="T16" fmla="*/ 439 w 442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2" h="5">
                  <a:moveTo>
                    <a:pt x="43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39" y="5"/>
                    <a:pt x="439" y="5"/>
                    <a:pt x="439" y="5"/>
                  </a:cubicBezTo>
                  <a:cubicBezTo>
                    <a:pt x="439" y="5"/>
                    <a:pt x="439" y="5"/>
                    <a:pt x="439" y="5"/>
                  </a:cubicBezTo>
                  <a:cubicBezTo>
                    <a:pt x="440" y="4"/>
                    <a:pt x="441" y="3"/>
                    <a:pt x="442" y="1"/>
                  </a:cubicBezTo>
                  <a:cubicBezTo>
                    <a:pt x="441" y="1"/>
                    <a:pt x="441" y="0"/>
                    <a:pt x="440" y="0"/>
                  </a:cubicBezTo>
                  <a:cubicBezTo>
                    <a:pt x="440" y="0"/>
                    <a:pt x="440" y="0"/>
                    <a:pt x="439" y="0"/>
                  </a:cubicBezTo>
                  <a:cubicBezTo>
                    <a:pt x="439" y="0"/>
                    <a:pt x="439" y="0"/>
                    <a:pt x="439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2" name="Group 45"/>
          <p:cNvGrpSpPr>
            <a:grpSpLocks noChangeAspect="1"/>
          </p:cNvGrpSpPr>
          <p:nvPr/>
        </p:nvGrpSpPr>
        <p:grpSpPr bwMode="auto">
          <a:xfrm>
            <a:off x="7684855" y="1237544"/>
            <a:ext cx="1411884" cy="1615900"/>
            <a:chOff x="3231" y="1464"/>
            <a:chExt cx="1218" cy="1394"/>
          </a:xfrm>
        </p:grpSpPr>
        <p:sp>
          <p:nvSpPr>
            <p:cNvPr id="83" name="Oval 46"/>
            <p:cNvSpPr>
              <a:spLocks noChangeArrowheads="1"/>
            </p:cNvSpPr>
            <p:nvPr/>
          </p:nvSpPr>
          <p:spPr bwMode="auto">
            <a:xfrm>
              <a:off x="3327" y="2386"/>
              <a:ext cx="123" cy="36"/>
            </a:xfrm>
            <a:prstGeom prst="ellipse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47"/>
            <p:cNvSpPr>
              <a:spLocks/>
            </p:cNvSpPr>
            <p:nvPr/>
          </p:nvSpPr>
          <p:spPr bwMode="auto">
            <a:xfrm>
              <a:off x="3231" y="2123"/>
              <a:ext cx="316" cy="281"/>
            </a:xfrm>
            <a:custGeom>
              <a:avLst/>
              <a:gdLst>
                <a:gd name="T0" fmla="*/ 0 w 316"/>
                <a:gd name="T1" fmla="*/ 0 h 281"/>
                <a:gd name="T2" fmla="*/ 159 w 316"/>
                <a:gd name="T3" fmla="*/ 281 h 281"/>
                <a:gd name="T4" fmla="*/ 316 w 316"/>
                <a:gd name="T5" fmla="*/ 0 h 281"/>
                <a:gd name="T6" fmla="*/ 0 w 316"/>
                <a:gd name="T7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281">
                  <a:moveTo>
                    <a:pt x="0" y="0"/>
                  </a:moveTo>
                  <a:lnTo>
                    <a:pt x="159" y="281"/>
                  </a:lnTo>
                  <a:lnTo>
                    <a:pt x="3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8"/>
            <p:cNvSpPr>
              <a:spLocks/>
            </p:cNvSpPr>
            <p:nvPr/>
          </p:nvSpPr>
          <p:spPr bwMode="auto">
            <a:xfrm>
              <a:off x="3231" y="2123"/>
              <a:ext cx="161" cy="281"/>
            </a:xfrm>
            <a:custGeom>
              <a:avLst/>
              <a:gdLst>
                <a:gd name="T0" fmla="*/ 161 w 161"/>
                <a:gd name="T1" fmla="*/ 0 h 281"/>
                <a:gd name="T2" fmla="*/ 0 w 161"/>
                <a:gd name="T3" fmla="*/ 0 h 281"/>
                <a:gd name="T4" fmla="*/ 159 w 161"/>
                <a:gd name="T5" fmla="*/ 281 h 281"/>
                <a:gd name="T6" fmla="*/ 161 w 161"/>
                <a:gd name="T7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81">
                  <a:moveTo>
                    <a:pt x="161" y="0"/>
                  </a:moveTo>
                  <a:lnTo>
                    <a:pt x="0" y="0"/>
                  </a:lnTo>
                  <a:lnTo>
                    <a:pt x="159" y="281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9"/>
            <p:cNvSpPr>
              <a:spLocks/>
            </p:cNvSpPr>
            <p:nvPr/>
          </p:nvSpPr>
          <p:spPr bwMode="auto">
            <a:xfrm>
              <a:off x="3231" y="1900"/>
              <a:ext cx="316" cy="315"/>
            </a:xfrm>
            <a:custGeom>
              <a:avLst/>
              <a:gdLst>
                <a:gd name="T0" fmla="*/ 92 w 316"/>
                <a:gd name="T1" fmla="*/ 315 h 315"/>
                <a:gd name="T2" fmla="*/ 0 w 316"/>
                <a:gd name="T3" fmla="*/ 223 h 315"/>
                <a:gd name="T4" fmla="*/ 0 w 316"/>
                <a:gd name="T5" fmla="*/ 92 h 315"/>
                <a:gd name="T6" fmla="*/ 92 w 316"/>
                <a:gd name="T7" fmla="*/ 0 h 315"/>
                <a:gd name="T8" fmla="*/ 223 w 316"/>
                <a:gd name="T9" fmla="*/ 0 h 315"/>
                <a:gd name="T10" fmla="*/ 316 w 316"/>
                <a:gd name="T11" fmla="*/ 92 h 315"/>
                <a:gd name="T12" fmla="*/ 316 w 316"/>
                <a:gd name="T13" fmla="*/ 223 h 315"/>
                <a:gd name="T14" fmla="*/ 223 w 316"/>
                <a:gd name="T15" fmla="*/ 315 h 315"/>
                <a:gd name="T16" fmla="*/ 92 w 316"/>
                <a:gd name="T17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6" h="315">
                  <a:moveTo>
                    <a:pt x="92" y="315"/>
                  </a:moveTo>
                  <a:lnTo>
                    <a:pt x="0" y="223"/>
                  </a:lnTo>
                  <a:lnTo>
                    <a:pt x="0" y="92"/>
                  </a:lnTo>
                  <a:lnTo>
                    <a:pt x="92" y="0"/>
                  </a:lnTo>
                  <a:lnTo>
                    <a:pt x="223" y="0"/>
                  </a:lnTo>
                  <a:lnTo>
                    <a:pt x="316" y="92"/>
                  </a:lnTo>
                  <a:lnTo>
                    <a:pt x="316" y="223"/>
                  </a:lnTo>
                  <a:lnTo>
                    <a:pt x="223" y="315"/>
                  </a:lnTo>
                  <a:lnTo>
                    <a:pt x="92" y="31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50"/>
            <p:cNvSpPr>
              <a:spLocks noChangeArrowheads="1"/>
            </p:cNvSpPr>
            <p:nvPr/>
          </p:nvSpPr>
          <p:spPr bwMode="auto">
            <a:xfrm>
              <a:off x="3269" y="1936"/>
              <a:ext cx="241" cy="24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51"/>
            <p:cNvSpPr>
              <a:spLocks/>
            </p:cNvSpPr>
            <p:nvPr/>
          </p:nvSpPr>
          <p:spPr bwMode="auto">
            <a:xfrm>
              <a:off x="4230" y="2386"/>
              <a:ext cx="122" cy="36"/>
            </a:xfrm>
            <a:custGeom>
              <a:avLst/>
              <a:gdLst>
                <a:gd name="T0" fmla="*/ 35 w 61"/>
                <a:gd name="T1" fmla="*/ 0 h 18"/>
                <a:gd name="T2" fmla="*/ 30 w 61"/>
                <a:gd name="T3" fmla="*/ 9 h 18"/>
                <a:gd name="T4" fmla="*/ 30 w 61"/>
                <a:gd name="T5" fmla="*/ 9 h 18"/>
                <a:gd name="T6" fmla="*/ 25 w 61"/>
                <a:gd name="T7" fmla="*/ 0 h 18"/>
                <a:gd name="T8" fmla="*/ 0 w 61"/>
                <a:gd name="T9" fmla="*/ 9 h 18"/>
                <a:gd name="T10" fmla="*/ 30 w 61"/>
                <a:gd name="T11" fmla="*/ 18 h 18"/>
                <a:gd name="T12" fmla="*/ 61 w 61"/>
                <a:gd name="T13" fmla="*/ 9 h 18"/>
                <a:gd name="T14" fmla="*/ 35 w 61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18">
                  <a:moveTo>
                    <a:pt x="35" y="0"/>
                  </a:move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1"/>
                    <a:pt x="0" y="4"/>
                    <a:pt x="0" y="9"/>
                  </a:cubicBezTo>
                  <a:cubicBezTo>
                    <a:pt x="0" y="14"/>
                    <a:pt x="13" y="18"/>
                    <a:pt x="30" y="18"/>
                  </a:cubicBezTo>
                  <a:cubicBezTo>
                    <a:pt x="47" y="18"/>
                    <a:pt x="61" y="14"/>
                    <a:pt x="61" y="9"/>
                  </a:cubicBezTo>
                  <a:cubicBezTo>
                    <a:pt x="61" y="4"/>
                    <a:pt x="50" y="1"/>
                    <a:pt x="35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2"/>
            <p:cNvSpPr>
              <a:spLocks/>
            </p:cNvSpPr>
            <p:nvPr/>
          </p:nvSpPr>
          <p:spPr bwMode="auto">
            <a:xfrm>
              <a:off x="4133" y="2123"/>
              <a:ext cx="316" cy="281"/>
            </a:xfrm>
            <a:custGeom>
              <a:avLst/>
              <a:gdLst>
                <a:gd name="T0" fmla="*/ 0 w 316"/>
                <a:gd name="T1" fmla="*/ 0 h 281"/>
                <a:gd name="T2" fmla="*/ 157 w 316"/>
                <a:gd name="T3" fmla="*/ 281 h 281"/>
                <a:gd name="T4" fmla="*/ 316 w 316"/>
                <a:gd name="T5" fmla="*/ 0 h 281"/>
                <a:gd name="T6" fmla="*/ 0 w 316"/>
                <a:gd name="T7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281">
                  <a:moveTo>
                    <a:pt x="0" y="0"/>
                  </a:moveTo>
                  <a:lnTo>
                    <a:pt x="157" y="281"/>
                  </a:lnTo>
                  <a:lnTo>
                    <a:pt x="3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3"/>
            <p:cNvSpPr>
              <a:spLocks/>
            </p:cNvSpPr>
            <p:nvPr/>
          </p:nvSpPr>
          <p:spPr bwMode="auto">
            <a:xfrm>
              <a:off x="4133" y="2123"/>
              <a:ext cx="316" cy="281"/>
            </a:xfrm>
            <a:custGeom>
              <a:avLst/>
              <a:gdLst>
                <a:gd name="T0" fmla="*/ 0 w 316"/>
                <a:gd name="T1" fmla="*/ 0 h 281"/>
                <a:gd name="T2" fmla="*/ 157 w 316"/>
                <a:gd name="T3" fmla="*/ 281 h 281"/>
                <a:gd name="T4" fmla="*/ 316 w 316"/>
                <a:gd name="T5" fmla="*/ 0 h 281"/>
                <a:gd name="T6" fmla="*/ 0 w 316"/>
                <a:gd name="T7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281">
                  <a:moveTo>
                    <a:pt x="0" y="0"/>
                  </a:moveTo>
                  <a:lnTo>
                    <a:pt x="157" y="281"/>
                  </a:lnTo>
                  <a:lnTo>
                    <a:pt x="316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54"/>
            <p:cNvSpPr>
              <a:spLocks/>
            </p:cNvSpPr>
            <p:nvPr/>
          </p:nvSpPr>
          <p:spPr bwMode="auto">
            <a:xfrm>
              <a:off x="4133" y="2123"/>
              <a:ext cx="159" cy="281"/>
            </a:xfrm>
            <a:custGeom>
              <a:avLst/>
              <a:gdLst>
                <a:gd name="T0" fmla="*/ 159 w 159"/>
                <a:gd name="T1" fmla="*/ 0 h 281"/>
                <a:gd name="T2" fmla="*/ 0 w 159"/>
                <a:gd name="T3" fmla="*/ 0 h 281"/>
                <a:gd name="T4" fmla="*/ 157 w 159"/>
                <a:gd name="T5" fmla="*/ 281 h 281"/>
                <a:gd name="T6" fmla="*/ 159 w 159"/>
                <a:gd name="T7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281">
                  <a:moveTo>
                    <a:pt x="159" y="0"/>
                  </a:moveTo>
                  <a:lnTo>
                    <a:pt x="0" y="0"/>
                  </a:lnTo>
                  <a:lnTo>
                    <a:pt x="157" y="281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0087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5"/>
            <p:cNvSpPr>
              <a:spLocks/>
            </p:cNvSpPr>
            <p:nvPr/>
          </p:nvSpPr>
          <p:spPr bwMode="auto">
            <a:xfrm>
              <a:off x="4133" y="2123"/>
              <a:ext cx="159" cy="281"/>
            </a:xfrm>
            <a:custGeom>
              <a:avLst/>
              <a:gdLst>
                <a:gd name="T0" fmla="*/ 159 w 159"/>
                <a:gd name="T1" fmla="*/ 0 h 281"/>
                <a:gd name="T2" fmla="*/ 0 w 159"/>
                <a:gd name="T3" fmla="*/ 0 h 281"/>
                <a:gd name="T4" fmla="*/ 157 w 159"/>
                <a:gd name="T5" fmla="*/ 281 h 281"/>
                <a:gd name="T6" fmla="*/ 159 w 159"/>
                <a:gd name="T7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281">
                  <a:moveTo>
                    <a:pt x="159" y="0"/>
                  </a:moveTo>
                  <a:lnTo>
                    <a:pt x="0" y="0"/>
                  </a:lnTo>
                  <a:lnTo>
                    <a:pt x="157" y="281"/>
                  </a:lnTo>
                  <a:lnTo>
                    <a:pt x="15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56"/>
            <p:cNvSpPr>
              <a:spLocks/>
            </p:cNvSpPr>
            <p:nvPr/>
          </p:nvSpPr>
          <p:spPr bwMode="auto">
            <a:xfrm>
              <a:off x="4133" y="1900"/>
              <a:ext cx="316" cy="315"/>
            </a:xfrm>
            <a:custGeom>
              <a:avLst/>
              <a:gdLst>
                <a:gd name="T0" fmla="*/ 93 w 316"/>
                <a:gd name="T1" fmla="*/ 315 h 315"/>
                <a:gd name="T2" fmla="*/ 0 w 316"/>
                <a:gd name="T3" fmla="*/ 223 h 315"/>
                <a:gd name="T4" fmla="*/ 0 w 316"/>
                <a:gd name="T5" fmla="*/ 92 h 315"/>
                <a:gd name="T6" fmla="*/ 93 w 316"/>
                <a:gd name="T7" fmla="*/ 0 h 315"/>
                <a:gd name="T8" fmla="*/ 223 w 316"/>
                <a:gd name="T9" fmla="*/ 0 h 315"/>
                <a:gd name="T10" fmla="*/ 316 w 316"/>
                <a:gd name="T11" fmla="*/ 92 h 315"/>
                <a:gd name="T12" fmla="*/ 316 w 316"/>
                <a:gd name="T13" fmla="*/ 223 h 315"/>
                <a:gd name="T14" fmla="*/ 223 w 316"/>
                <a:gd name="T15" fmla="*/ 315 h 315"/>
                <a:gd name="T16" fmla="*/ 93 w 316"/>
                <a:gd name="T17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6" h="315">
                  <a:moveTo>
                    <a:pt x="93" y="315"/>
                  </a:moveTo>
                  <a:lnTo>
                    <a:pt x="0" y="223"/>
                  </a:lnTo>
                  <a:lnTo>
                    <a:pt x="0" y="92"/>
                  </a:lnTo>
                  <a:lnTo>
                    <a:pt x="93" y="0"/>
                  </a:lnTo>
                  <a:lnTo>
                    <a:pt x="223" y="0"/>
                  </a:lnTo>
                  <a:lnTo>
                    <a:pt x="316" y="92"/>
                  </a:lnTo>
                  <a:lnTo>
                    <a:pt x="316" y="223"/>
                  </a:lnTo>
                  <a:lnTo>
                    <a:pt x="223" y="315"/>
                  </a:lnTo>
                  <a:lnTo>
                    <a:pt x="93" y="315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57"/>
            <p:cNvSpPr>
              <a:spLocks/>
            </p:cNvSpPr>
            <p:nvPr/>
          </p:nvSpPr>
          <p:spPr bwMode="auto">
            <a:xfrm>
              <a:off x="4133" y="1900"/>
              <a:ext cx="316" cy="315"/>
            </a:xfrm>
            <a:custGeom>
              <a:avLst/>
              <a:gdLst>
                <a:gd name="T0" fmla="*/ 93 w 316"/>
                <a:gd name="T1" fmla="*/ 315 h 315"/>
                <a:gd name="T2" fmla="*/ 0 w 316"/>
                <a:gd name="T3" fmla="*/ 223 h 315"/>
                <a:gd name="T4" fmla="*/ 0 w 316"/>
                <a:gd name="T5" fmla="*/ 92 h 315"/>
                <a:gd name="T6" fmla="*/ 93 w 316"/>
                <a:gd name="T7" fmla="*/ 0 h 315"/>
                <a:gd name="T8" fmla="*/ 223 w 316"/>
                <a:gd name="T9" fmla="*/ 0 h 315"/>
                <a:gd name="T10" fmla="*/ 316 w 316"/>
                <a:gd name="T11" fmla="*/ 92 h 315"/>
                <a:gd name="T12" fmla="*/ 316 w 316"/>
                <a:gd name="T13" fmla="*/ 223 h 315"/>
                <a:gd name="T14" fmla="*/ 223 w 316"/>
                <a:gd name="T15" fmla="*/ 315 h 315"/>
                <a:gd name="T16" fmla="*/ 93 w 316"/>
                <a:gd name="T17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6" h="315">
                  <a:moveTo>
                    <a:pt x="93" y="315"/>
                  </a:moveTo>
                  <a:lnTo>
                    <a:pt x="0" y="223"/>
                  </a:lnTo>
                  <a:lnTo>
                    <a:pt x="0" y="92"/>
                  </a:lnTo>
                  <a:lnTo>
                    <a:pt x="93" y="0"/>
                  </a:lnTo>
                  <a:lnTo>
                    <a:pt x="223" y="0"/>
                  </a:lnTo>
                  <a:lnTo>
                    <a:pt x="316" y="92"/>
                  </a:lnTo>
                  <a:lnTo>
                    <a:pt x="316" y="223"/>
                  </a:lnTo>
                  <a:lnTo>
                    <a:pt x="223" y="315"/>
                  </a:lnTo>
                  <a:lnTo>
                    <a:pt x="93" y="3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58"/>
            <p:cNvSpPr>
              <a:spLocks/>
            </p:cNvSpPr>
            <p:nvPr/>
          </p:nvSpPr>
          <p:spPr bwMode="auto">
            <a:xfrm>
              <a:off x="4290" y="2123"/>
              <a:ext cx="159" cy="281"/>
            </a:xfrm>
            <a:custGeom>
              <a:avLst/>
              <a:gdLst>
                <a:gd name="T0" fmla="*/ 159 w 159"/>
                <a:gd name="T1" fmla="*/ 0 h 281"/>
                <a:gd name="T2" fmla="*/ 66 w 159"/>
                <a:gd name="T3" fmla="*/ 92 h 281"/>
                <a:gd name="T4" fmla="*/ 2 w 159"/>
                <a:gd name="T5" fmla="*/ 92 h 281"/>
                <a:gd name="T6" fmla="*/ 0 w 159"/>
                <a:gd name="T7" fmla="*/ 281 h 281"/>
                <a:gd name="T8" fmla="*/ 159 w 159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81">
                  <a:moveTo>
                    <a:pt x="159" y="0"/>
                  </a:moveTo>
                  <a:lnTo>
                    <a:pt x="66" y="92"/>
                  </a:lnTo>
                  <a:lnTo>
                    <a:pt x="2" y="92"/>
                  </a:lnTo>
                  <a:lnTo>
                    <a:pt x="0" y="281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59"/>
            <p:cNvSpPr>
              <a:spLocks/>
            </p:cNvSpPr>
            <p:nvPr/>
          </p:nvSpPr>
          <p:spPr bwMode="auto">
            <a:xfrm>
              <a:off x="4290" y="2123"/>
              <a:ext cx="159" cy="281"/>
            </a:xfrm>
            <a:custGeom>
              <a:avLst/>
              <a:gdLst>
                <a:gd name="T0" fmla="*/ 159 w 159"/>
                <a:gd name="T1" fmla="*/ 0 h 281"/>
                <a:gd name="T2" fmla="*/ 66 w 159"/>
                <a:gd name="T3" fmla="*/ 92 h 281"/>
                <a:gd name="T4" fmla="*/ 2 w 159"/>
                <a:gd name="T5" fmla="*/ 92 h 281"/>
                <a:gd name="T6" fmla="*/ 0 w 159"/>
                <a:gd name="T7" fmla="*/ 281 h 281"/>
                <a:gd name="T8" fmla="*/ 159 w 159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81">
                  <a:moveTo>
                    <a:pt x="159" y="0"/>
                  </a:moveTo>
                  <a:lnTo>
                    <a:pt x="66" y="92"/>
                  </a:lnTo>
                  <a:lnTo>
                    <a:pt x="2" y="92"/>
                  </a:lnTo>
                  <a:lnTo>
                    <a:pt x="0" y="281"/>
                  </a:lnTo>
                  <a:lnTo>
                    <a:pt x="15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60"/>
            <p:cNvSpPr>
              <a:spLocks/>
            </p:cNvSpPr>
            <p:nvPr/>
          </p:nvSpPr>
          <p:spPr bwMode="auto">
            <a:xfrm>
              <a:off x="4133" y="2123"/>
              <a:ext cx="147" cy="263"/>
            </a:xfrm>
            <a:custGeom>
              <a:avLst/>
              <a:gdLst>
                <a:gd name="T0" fmla="*/ 0 w 147"/>
                <a:gd name="T1" fmla="*/ 0 h 263"/>
                <a:gd name="T2" fmla="*/ 147 w 147"/>
                <a:gd name="T3" fmla="*/ 263 h 263"/>
                <a:gd name="T4" fmla="*/ 147 w 147"/>
                <a:gd name="T5" fmla="*/ 263 h 263"/>
                <a:gd name="T6" fmla="*/ 0 w 147"/>
                <a:gd name="T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3">
                  <a:moveTo>
                    <a:pt x="0" y="0"/>
                  </a:moveTo>
                  <a:lnTo>
                    <a:pt x="147" y="263"/>
                  </a:lnTo>
                  <a:lnTo>
                    <a:pt x="147" y="2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A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61"/>
            <p:cNvSpPr>
              <a:spLocks/>
            </p:cNvSpPr>
            <p:nvPr/>
          </p:nvSpPr>
          <p:spPr bwMode="auto">
            <a:xfrm>
              <a:off x="4133" y="2123"/>
              <a:ext cx="147" cy="263"/>
            </a:xfrm>
            <a:custGeom>
              <a:avLst/>
              <a:gdLst>
                <a:gd name="T0" fmla="*/ 0 w 147"/>
                <a:gd name="T1" fmla="*/ 0 h 263"/>
                <a:gd name="T2" fmla="*/ 147 w 147"/>
                <a:gd name="T3" fmla="*/ 263 h 263"/>
                <a:gd name="T4" fmla="*/ 147 w 147"/>
                <a:gd name="T5" fmla="*/ 263 h 263"/>
                <a:gd name="T6" fmla="*/ 0 w 147"/>
                <a:gd name="T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3">
                  <a:moveTo>
                    <a:pt x="0" y="0"/>
                  </a:moveTo>
                  <a:lnTo>
                    <a:pt x="147" y="263"/>
                  </a:lnTo>
                  <a:lnTo>
                    <a:pt x="147" y="26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62"/>
            <p:cNvSpPr>
              <a:spLocks/>
            </p:cNvSpPr>
            <p:nvPr/>
          </p:nvSpPr>
          <p:spPr bwMode="auto">
            <a:xfrm>
              <a:off x="4280" y="2386"/>
              <a:ext cx="10" cy="18"/>
            </a:xfrm>
            <a:custGeom>
              <a:avLst/>
              <a:gdLst>
                <a:gd name="T0" fmla="*/ 0 w 10"/>
                <a:gd name="T1" fmla="*/ 0 h 18"/>
                <a:gd name="T2" fmla="*/ 0 w 10"/>
                <a:gd name="T3" fmla="*/ 0 h 18"/>
                <a:gd name="T4" fmla="*/ 10 w 10"/>
                <a:gd name="T5" fmla="*/ 18 h 18"/>
                <a:gd name="T6" fmla="*/ 0 w 10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8">
                  <a:moveTo>
                    <a:pt x="0" y="0"/>
                  </a:moveTo>
                  <a:lnTo>
                    <a:pt x="0" y="0"/>
                  </a:lnTo>
                  <a:lnTo>
                    <a:pt x="1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E92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63"/>
            <p:cNvSpPr>
              <a:spLocks/>
            </p:cNvSpPr>
            <p:nvPr/>
          </p:nvSpPr>
          <p:spPr bwMode="auto">
            <a:xfrm>
              <a:off x="4280" y="2386"/>
              <a:ext cx="10" cy="18"/>
            </a:xfrm>
            <a:custGeom>
              <a:avLst/>
              <a:gdLst>
                <a:gd name="T0" fmla="*/ 0 w 10"/>
                <a:gd name="T1" fmla="*/ 0 h 18"/>
                <a:gd name="T2" fmla="*/ 0 w 10"/>
                <a:gd name="T3" fmla="*/ 0 h 18"/>
                <a:gd name="T4" fmla="*/ 10 w 10"/>
                <a:gd name="T5" fmla="*/ 18 h 18"/>
                <a:gd name="T6" fmla="*/ 0 w 10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8">
                  <a:moveTo>
                    <a:pt x="0" y="0"/>
                  </a:moveTo>
                  <a:lnTo>
                    <a:pt x="0" y="0"/>
                  </a:lnTo>
                  <a:lnTo>
                    <a:pt x="10" y="1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64"/>
            <p:cNvSpPr>
              <a:spLocks/>
            </p:cNvSpPr>
            <p:nvPr/>
          </p:nvSpPr>
          <p:spPr bwMode="auto">
            <a:xfrm>
              <a:off x="4133" y="2123"/>
              <a:ext cx="159" cy="281"/>
            </a:xfrm>
            <a:custGeom>
              <a:avLst/>
              <a:gdLst>
                <a:gd name="T0" fmla="*/ 0 w 159"/>
                <a:gd name="T1" fmla="*/ 0 h 281"/>
                <a:gd name="T2" fmla="*/ 0 w 159"/>
                <a:gd name="T3" fmla="*/ 0 h 281"/>
                <a:gd name="T4" fmla="*/ 157 w 159"/>
                <a:gd name="T5" fmla="*/ 281 h 281"/>
                <a:gd name="T6" fmla="*/ 157 w 159"/>
                <a:gd name="T7" fmla="*/ 281 h 281"/>
                <a:gd name="T8" fmla="*/ 159 w 159"/>
                <a:gd name="T9" fmla="*/ 92 h 281"/>
                <a:gd name="T10" fmla="*/ 93 w 159"/>
                <a:gd name="T11" fmla="*/ 92 h 281"/>
                <a:gd name="T12" fmla="*/ 0 w 159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281">
                  <a:moveTo>
                    <a:pt x="0" y="0"/>
                  </a:moveTo>
                  <a:lnTo>
                    <a:pt x="0" y="0"/>
                  </a:lnTo>
                  <a:lnTo>
                    <a:pt x="157" y="281"/>
                  </a:lnTo>
                  <a:lnTo>
                    <a:pt x="157" y="281"/>
                  </a:lnTo>
                  <a:lnTo>
                    <a:pt x="159" y="92"/>
                  </a:lnTo>
                  <a:lnTo>
                    <a:pt x="93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65"/>
            <p:cNvSpPr>
              <a:spLocks/>
            </p:cNvSpPr>
            <p:nvPr/>
          </p:nvSpPr>
          <p:spPr bwMode="auto">
            <a:xfrm>
              <a:off x="4133" y="2123"/>
              <a:ext cx="159" cy="281"/>
            </a:xfrm>
            <a:custGeom>
              <a:avLst/>
              <a:gdLst>
                <a:gd name="T0" fmla="*/ 0 w 159"/>
                <a:gd name="T1" fmla="*/ 0 h 281"/>
                <a:gd name="T2" fmla="*/ 0 w 159"/>
                <a:gd name="T3" fmla="*/ 0 h 281"/>
                <a:gd name="T4" fmla="*/ 157 w 159"/>
                <a:gd name="T5" fmla="*/ 281 h 281"/>
                <a:gd name="T6" fmla="*/ 157 w 159"/>
                <a:gd name="T7" fmla="*/ 281 h 281"/>
                <a:gd name="T8" fmla="*/ 159 w 159"/>
                <a:gd name="T9" fmla="*/ 92 h 281"/>
                <a:gd name="T10" fmla="*/ 93 w 159"/>
                <a:gd name="T11" fmla="*/ 92 h 281"/>
                <a:gd name="T12" fmla="*/ 0 w 159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281">
                  <a:moveTo>
                    <a:pt x="0" y="0"/>
                  </a:moveTo>
                  <a:lnTo>
                    <a:pt x="0" y="0"/>
                  </a:lnTo>
                  <a:lnTo>
                    <a:pt x="157" y="281"/>
                  </a:lnTo>
                  <a:lnTo>
                    <a:pt x="157" y="281"/>
                  </a:lnTo>
                  <a:lnTo>
                    <a:pt x="159" y="92"/>
                  </a:lnTo>
                  <a:lnTo>
                    <a:pt x="93" y="9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66"/>
            <p:cNvSpPr>
              <a:spLocks/>
            </p:cNvSpPr>
            <p:nvPr/>
          </p:nvSpPr>
          <p:spPr bwMode="auto">
            <a:xfrm>
              <a:off x="4133" y="1900"/>
              <a:ext cx="316" cy="315"/>
            </a:xfrm>
            <a:custGeom>
              <a:avLst/>
              <a:gdLst>
                <a:gd name="T0" fmla="*/ 223 w 316"/>
                <a:gd name="T1" fmla="*/ 0 h 315"/>
                <a:gd name="T2" fmla="*/ 93 w 316"/>
                <a:gd name="T3" fmla="*/ 0 h 315"/>
                <a:gd name="T4" fmla="*/ 0 w 316"/>
                <a:gd name="T5" fmla="*/ 92 h 315"/>
                <a:gd name="T6" fmla="*/ 0 w 316"/>
                <a:gd name="T7" fmla="*/ 223 h 315"/>
                <a:gd name="T8" fmla="*/ 93 w 316"/>
                <a:gd name="T9" fmla="*/ 315 h 315"/>
                <a:gd name="T10" fmla="*/ 159 w 316"/>
                <a:gd name="T11" fmla="*/ 315 h 315"/>
                <a:gd name="T12" fmla="*/ 223 w 316"/>
                <a:gd name="T13" fmla="*/ 315 h 315"/>
                <a:gd name="T14" fmla="*/ 316 w 316"/>
                <a:gd name="T15" fmla="*/ 223 h 315"/>
                <a:gd name="T16" fmla="*/ 316 w 316"/>
                <a:gd name="T17" fmla="*/ 92 h 315"/>
                <a:gd name="T18" fmla="*/ 223 w 316"/>
                <a:gd name="T19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6" h="315">
                  <a:moveTo>
                    <a:pt x="223" y="0"/>
                  </a:moveTo>
                  <a:lnTo>
                    <a:pt x="93" y="0"/>
                  </a:lnTo>
                  <a:lnTo>
                    <a:pt x="0" y="92"/>
                  </a:lnTo>
                  <a:lnTo>
                    <a:pt x="0" y="223"/>
                  </a:lnTo>
                  <a:lnTo>
                    <a:pt x="93" y="315"/>
                  </a:lnTo>
                  <a:lnTo>
                    <a:pt x="159" y="315"/>
                  </a:lnTo>
                  <a:lnTo>
                    <a:pt x="223" y="315"/>
                  </a:lnTo>
                  <a:lnTo>
                    <a:pt x="316" y="223"/>
                  </a:lnTo>
                  <a:lnTo>
                    <a:pt x="316" y="92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67"/>
            <p:cNvSpPr>
              <a:spLocks/>
            </p:cNvSpPr>
            <p:nvPr/>
          </p:nvSpPr>
          <p:spPr bwMode="auto">
            <a:xfrm>
              <a:off x="4133" y="1900"/>
              <a:ext cx="316" cy="315"/>
            </a:xfrm>
            <a:custGeom>
              <a:avLst/>
              <a:gdLst>
                <a:gd name="T0" fmla="*/ 223 w 316"/>
                <a:gd name="T1" fmla="*/ 0 h 315"/>
                <a:gd name="T2" fmla="*/ 93 w 316"/>
                <a:gd name="T3" fmla="*/ 0 h 315"/>
                <a:gd name="T4" fmla="*/ 0 w 316"/>
                <a:gd name="T5" fmla="*/ 92 h 315"/>
                <a:gd name="T6" fmla="*/ 0 w 316"/>
                <a:gd name="T7" fmla="*/ 223 h 315"/>
                <a:gd name="T8" fmla="*/ 93 w 316"/>
                <a:gd name="T9" fmla="*/ 315 h 315"/>
                <a:gd name="T10" fmla="*/ 159 w 316"/>
                <a:gd name="T11" fmla="*/ 315 h 315"/>
                <a:gd name="T12" fmla="*/ 223 w 316"/>
                <a:gd name="T13" fmla="*/ 315 h 315"/>
                <a:gd name="T14" fmla="*/ 316 w 316"/>
                <a:gd name="T15" fmla="*/ 223 h 315"/>
                <a:gd name="T16" fmla="*/ 316 w 316"/>
                <a:gd name="T17" fmla="*/ 92 h 315"/>
                <a:gd name="T18" fmla="*/ 223 w 316"/>
                <a:gd name="T19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6" h="315">
                  <a:moveTo>
                    <a:pt x="223" y="0"/>
                  </a:moveTo>
                  <a:lnTo>
                    <a:pt x="93" y="0"/>
                  </a:lnTo>
                  <a:lnTo>
                    <a:pt x="0" y="92"/>
                  </a:lnTo>
                  <a:lnTo>
                    <a:pt x="0" y="223"/>
                  </a:lnTo>
                  <a:lnTo>
                    <a:pt x="93" y="315"/>
                  </a:lnTo>
                  <a:lnTo>
                    <a:pt x="159" y="315"/>
                  </a:lnTo>
                  <a:lnTo>
                    <a:pt x="223" y="315"/>
                  </a:lnTo>
                  <a:lnTo>
                    <a:pt x="316" y="223"/>
                  </a:lnTo>
                  <a:lnTo>
                    <a:pt x="316" y="92"/>
                  </a:lnTo>
                  <a:lnTo>
                    <a:pt x="2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68"/>
            <p:cNvSpPr>
              <a:spLocks noChangeArrowheads="1"/>
            </p:cNvSpPr>
            <p:nvPr/>
          </p:nvSpPr>
          <p:spPr bwMode="auto">
            <a:xfrm>
              <a:off x="4170" y="1936"/>
              <a:ext cx="241" cy="24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69"/>
            <p:cNvSpPr>
              <a:spLocks/>
            </p:cNvSpPr>
            <p:nvPr/>
          </p:nvSpPr>
          <p:spPr bwMode="auto">
            <a:xfrm>
              <a:off x="3778" y="2822"/>
              <a:ext cx="124" cy="36"/>
            </a:xfrm>
            <a:custGeom>
              <a:avLst/>
              <a:gdLst>
                <a:gd name="T0" fmla="*/ 26 w 62"/>
                <a:gd name="T1" fmla="*/ 0 h 18"/>
                <a:gd name="T2" fmla="*/ 0 w 62"/>
                <a:gd name="T3" fmla="*/ 9 h 18"/>
                <a:gd name="T4" fmla="*/ 31 w 62"/>
                <a:gd name="T5" fmla="*/ 18 h 18"/>
                <a:gd name="T6" fmla="*/ 62 w 62"/>
                <a:gd name="T7" fmla="*/ 9 h 18"/>
                <a:gd name="T8" fmla="*/ 36 w 62"/>
                <a:gd name="T9" fmla="*/ 0 h 18"/>
                <a:gd name="T10" fmla="*/ 32 w 62"/>
                <a:gd name="T11" fmla="*/ 8 h 18"/>
                <a:gd name="T12" fmla="*/ 32 w 62"/>
                <a:gd name="T13" fmla="*/ 7 h 18"/>
                <a:gd name="T14" fmla="*/ 31 w 62"/>
                <a:gd name="T15" fmla="*/ 9 h 18"/>
                <a:gd name="T16" fmla="*/ 26 w 62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18">
                  <a:moveTo>
                    <a:pt x="26" y="0"/>
                  </a:moveTo>
                  <a:cubicBezTo>
                    <a:pt x="11" y="0"/>
                    <a:pt x="0" y="4"/>
                    <a:pt x="0" y="9"/>
                  </a:cubicBezTo>
                  <a:cubicBezTo>
                    <a:pt x="0" y="14"/>
                    <a:pt x="14" y="18"/>
                    <a:pt x="31" y="18"/>
                  </a:cubicBezTo>
                  <a:cubicBezTo>
                    <a:pt x="48" y="18"/>
                    <a:pt x="62" y="14"/>
                    <a:pt x="62" y="9"/>
                  </a:cubicBezTo>
                  <a:cubicBezTo>
                    <a:pt x="62" y="4"/>
                    <a:pt x="51" y="0"/>
                    <a:pt x="36" y="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70"/>
            <p:cNvSpPr>
              <a:spLocks/>
            </p:cNvSpPr>
            <p:nvPr/>
          </p:nvSpPr>
          <p:spPr bwMode="auto">
            <a:xfrm>
              <a:off x="3681" y="2559"/>
              <a:ext cx="318" cy="281"/>
            </a:xfrm>
            <a:custGeom>
              <a:avLst/>
              <a:gdLst>
                <a:gd name="T0" fmla="*/ 0 w 318"/>
                <a:gd name="T1" fmla="*/ 0 h 281"/>
                <a:gd name="T2" fmla="*/ 159 w 318"/>
                <a:gd name="T3" fmla="*/ 281 h 281"/>
                <a:gd name="T4" fmla="*/ 318 w 318"/>
                <a:gd name="T5" fmla="*/ 0 h 281"/>
                <a:gd name="T6" fmla="*/ 0 w 318"/>
                <a:gd name="T7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281">
                  <a:moveTo>
                    <a:pt x="0" y="0"/>
                  </a:moveTo>
                  <a:lnTo>
                    <a:pt x="159" y="281"/>
                  </a:lnTo>
                  <a:lnTo>
                    <a:pt x="3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71"/>
            <p:cNvSpPr>
              <a:spLocks/>
            </p:cNvSpPr>
            <p:nvPr/>
          </p:nvSpPr>
          <p:spPr bwMode="auto">
            <a:xfrm>
              <a:off x="3681" y="2559"/>
              <a:ext cx="318" cy="281"/>
            </a:xfrm>
            <a:custGeom>
              <a:avLst/>
              <a:gdLst>
                <a:gd name="T0" fmla="*/ 0 w 318"/>
                <a:gd name="T1" fmla="*/ 0 h 281"/>
                <a:gd name="T2" fmla="*/ 159 w 318"/>
                <a:gd name="T3" fmla="*/ 281 h 281"/>
                <a:gd name="T4" fmla="*/ 318 w 318"/>
                <a:gd name="T5" fmla="*/ 0 h 281"/>
                <a:gd name="T6" fmla="*/ 0 w 318"/>
                <a:gd name="T7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281">
                  <a:moveTo>
                    <a:pt x="0" y="0"/>
                  </a:moveTo>
                  <a:lnTo>
                    <a:pt x="159" y="281"/>
                  </a:lnTo>
                  <a:lnTo>
                    <a:pt x="31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72"/>
            <p:cNvSpPr>
              <a:spLocks/>
            </p:cNvSpPr>
            <p:nvPr/>
          </p:nvSpPr>
          <p:spPr bwMode="auto">
            <a:xfrm>
              <a:off x="3681" y="2559"/>
              <a:ext cx="161" cy="281"/>
            </a:xfrm>
            <a:custGeom>
              <a:avLst/>
              <a:gdLst>
                <a:gd name="T0" fmla="*/ 161 w 161"/>
                <a:gd name="T1" fmla="*/ 0 h 281"/>
                <a:gd name="T2" fmla="*/ 0 w 161"/>
                <a:gd name="T3" fmla="*/ 0 h 281"/>
                <a:gd name="T4" fmla="*/ 159 w 161"/>
                <a:gd name="T5" fmla="*/ 281 h 281"/>
                <a:gd name="T6" fmla="*/ 161 w 161"/>
                <a:gd name="T7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81">
                  <a:moveTo>
                    <a:pt x="161" y="0"/>
                  </a:moveTo>
                  <a:lnTo>
                    <a:pt x="0" y="0"/>
                  </a:lnTo>
                  <a:lnTo>
                    <a:pt x="159" y="281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0087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73"/>
            <p:cNvSpPr>
              <a:spLocks/>
            </p:cNvSpPr>
            <p:nvPr/>
          </p:nvSpPr>
          <p:spPr bwMode="auto">
            <a:xfrm>
              <a:off x="3681" y="2559"/>
              <a:ext cx="161" cy="281"/>
            </a:xfrm>
            <a:custGeom>
              <a:avLst/>
              <a:gdLst>
                <a:gd name="T0" fmla="*/ 161 w 161"/>
                <a:gd name="T1" fmla="*/ 0 h 281"/>
                <a:gd name="T2" fmla="*/ 0 w 161"/>
                <a:gd name="T3" fmla="*/ 0 h 281"/>
                <a:gd name="T4" fmla="*/ 159 w 161"/>
                <a:gd name="T5" fmla="*/ 281 h 281"/>
                <a:gd name="T6" fmla="*/ 161 w 161"/>
                <a:gd name="T7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81">
                  <a:moveTo>
                    <a:pt x="161" y="0"/>
                  </a:moveTo>
                  <a:lnTo>
                    <a:pt x="0" y="0"/>
                  </a:lnTo>
                  <a:lnTo>
                    <a:pt x="159" y="281"/>
                  </a:lnTo>
                  <a:lnTo>
                    <a:pt x="1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74"/>
            <p:cNvSpPr>
              <a:spLocks/>
            </p:cNvSpPr>
            <p:nvPr/>
          </p:nvSpPr>
          <p:spPr bwMode="auto">
            <a:xfrm>
              <a:off x="3681" y="2334"/>
              <a:ext cx="318" cy="317"/>
            </a:xfrm>
            <a:custGeom>
              <a:avLst/>
              <a:gdLst>
                <a:gd name="T0" fmla="*/ 93 w 318"/>
                <a:gd name="T1" fmla="*/ 317 h 317"/>
                <a:gd name="T2" fmla="*/ 0 w 318"/>
                <a:gd name="T3" fmla="*/ 225 h 317"/>
                <a:gd name="T4" fmla="*/ 0 w 318"/>
                <a:gd name="T5" fmla="*/ 94 h 317"/>
                <a:gd name="T6" fmla="*/ 93 w 318"/>
                <a:gd name="T7" fmla="*/ 0 h 317"/>
                <a:gd name="T8" fmla="*/ 225 w 318"/>
                <a:gd name="T9" fmla="*/ 0 h 317"/>
                <a:gd name="T10" fmla="*/ 318 w 318"/>
                <a:gd name="T11" fmla="*/ 94 h 317"/>
                <a:gd name="T12" fmla="*/ 318 w 318"/>
                <a:gd name="T13" fmla="*/ 225 h 317"/>
                <a:gd name="T14" fmla="*/ 225 w 318"/>
                <a:gd name="T15" fmla="*/ 317 h 317"/>
                <a:gd name="T16" fmla="*/ 93 w 318"/>
                <a:gd name="T17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" h="317">
                  <a:moveTo>
                    <a:pt x="93" y="317"/>
                  </a:moveTo>
                  <a:lnTo>
                    <a:pt x="0" y="225"/>
                  </a:lnTo>
                  <a:lnTo>
                    <a:pt x="0" y="94"/>
                  </a:lnTo>
                  <a:lnTo>
                    <a:pt x="93" y="0"/>
                  </a:lnTo>
                  <a:lnTo>
                    <a:pt x="225" y="0"/>
                  </a:lnTo>
                  <a:lnTo>
                    <a:pt x="318" y="94"/>
                  </a:lnTo>
                  <a:lnTo>
                    <a:pt x="318" y="225"/>
                  </a:lnTo>
                  <a:lnTo>
                    <a:pt x="225" y="317"/>
                  </a:lnTo>
                  <a:lnTo>
                    <a:pt x="93" y="317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75"/>
            <p:cNvSpPr>
              <a:spLocks/>
            </p:cNvSpPr>
            <p:nvPr/>
          </p:nvSpPr>
          <p:spPr bwMode="auto">
            <a:xfrm>
              <a:off x="3681" y="2334"/>
              <a:ext cx="318" cy="317"/>
            </a:xfrm>
            <a:custGeom>
              <a:avLst/>
              <a:gdLst>
                <a:gd name="T0" fmla="*/ 93 w 318"/>
                <a:gd name="T1" fmla="*/ 317 h 317"/>
                <a:gd name="T2" fmla="*/ 0 w 318"/>
                <a:gd name="T3" fmla="*/ 225 h 317"/>
                <a:gd name="T4" fmla="*/ 0 w 318"/>
                <a:gd name="T5" fmla="*/ 94 h 317"/>
                <a:gd name="T6" fmla="*/ 93 w 318"/>
                <a:gd name="T7" fmla="*/ 0 h 317"/>
                <a:gd name="T8" fmla="*/ 225 w 318"/>
                <a:gd name="T9" fmla="*/ 0 h 317"/>
                <a:gd name="T10" fmla="*/ 318 w 318"/>
                <a:gd name="T11" fmla="*/ 94 h 317"/>
                <a:gd name="T12" fmla="*/ 318 w 318"/>
                <a:gd name="T13" fmla="*/ 225 h 317"/>
                <a:gd name="T14" fmla="*/ 225 w 318"/>
                <a:gd name="T15" fmla="*/ 317 h 317"/>
                <a:gd name="T16" fmla="*/ 93 w 318"/>
                <a:gd name="T17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" h="317">
                  <a:moveTo>
                    <a:pt x="93" y="317"/>
                  </a:moveTo>
                  <a:lnTo>
                    <a:pt x="0" y="225"/>
                  </a:lnTo>
                  <a:lnTo>
                    <a:pt x="0" y="94"/>
                  </a:lnTo>
                  <a:lnTo>
                    <a:pt x="93" y="0"/>
                  </a:lnTo>
                  <a:lnTo>
                    <a:pt x="225" y="0"/>
                  </a:lnTo>
                  <a:lnTo>
                    <a:pt x="318" y="94"/>
                  </a:lnTo>
                  <a:lnTo>
                    <a:pt x="318" y="225"/>
                  </a:lnTo>
                  <a:lnTo>
                    <a:pt x="225" y="317"/>
                  </a:lnTo>
                  <a:lnTo>
                    <a:pt x="93" y="31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76"/>
            <p:cNvSpPr>
              <a:spLocks/>
            </p:cNvSpPr>
            <p:nvPr/>
          </p:nvSpPr>
          <p:spPr bwMode="auto">
            <a:xfrm>
              <a:off x="3774" y="2334"/>
              <a:ext cx="227" cy="488"/>
            </a:xfrm>
            <a:custGeom>
              <a:avLst/>
              <a:gdLst>
                <a:gd name="T0" fmla="*/ 66 w 113"/>
                <a:gd name="T1" fmla="*/ 0 h 243"/>
                <a:gd name="T2" fmla="*/ 1 w 113"/>
                <a:gd name="T3" fmla="*/ 0 h 243"/>
                <a:gd name="T4" fmla="*/ 0 w 113"/>
                <a:gd name="T5" fmla="*/ 0 h 243"/>
                <a:gd name="T6" fmla="*/ 66 w 113"/>
                <a:gd name="T7" fmla="*/ 0 h 243"/>
                <a:gd name="T8" fmla="*/ 112 w 113"/>
                <a:gd name="T9" fmla="*/ 47 h 243"/>
                <a:gd name="T10" fmla="*/ 112 w 113"/>
                <a:gd name="T11" fmla="*/ 112 h 243"/>
                <a:gd name="T12" fmla="*/ 38 w 113"/>
                <a:gd name="T13" fmla="*/ 243 h 243"/>
                <a:gd name="T14" fmla="*/ 38 w 113"/>
                <a:gd name="T15" fmla="*/ 243 h 243"/>
                <a:gd name="T16" fmla="*/ 113 w 113"/>
                <a:gd name="T17" fmla="*/ 111 h 243"/>
                <a:gd name="T18" fmla="*/ 113 w 113"/>
                <a:gd name="T19" fmla="*/ 46 h 243"/>
                <a:gd name="T20" fmla="*/ 66 w 113"/>
                <a:gd name="T21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243">
                  <a:moveTo>
                    <a:pt x="6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112" y="47"/>
                    <a:pt x="112" y="47"/>
                    <a:pt x="112" y="47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38" y="243"/>
                    <a:pt x="38" y="243"/>
                    <a:pt x="38" y="243"/>
                  </a:cubicBezTo>
                  <a:cubicBezTo>
                    <a:pt x="38" y="243"/>
                    <a:pt x="38" y="243"/>
                    <a:pt x="38" y="243"/>
                  </a:cubicBezTo>
                  <a:cubicBezTo>
                    <a:pt x="113" y="111"/>
                    <a:pt x="113" y="111"/>
                    <a:pt x="113" y="111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66" y="0"/>
                    <a:pt x="66" y="0"/>
                    <a:pt x="66" y="0"/>
                  </a:cubicBezTo>
                </a:path>
              </a:pathLst>
            </a:custGeom>
            <a:solidFill>
              <a:srgbClr val="B2C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77"/>
            <p:cNvSpPr>
              <a:spLocks/>
            </p:cNvSpPr>
            <p:nvPr/>
          </p:nvSpPr>
          <p:spPr bwMode="auto">
            <a:xfrm>
              <a:off x="3842" y="2822"/>
              <a:ext cx="8" cy="16"/>
            </a:xfrm>
            <a:custGeom>
              <a:avLst/>
              <a:gdLst>
                <a:gd name="T0" fmla="*/ 4 w 4"/>
                <a:gd name="T1" fmla="*/ 0 h 8"/>
                <a:gd name="T2" fmla="*/ 0 w 4"/>
                <a:gd name="T3" fmla="*/ 7 h 8"/>
                <a:gd name="T4" fmla="*/ 0 w 4"/>
                <a:gd name="T5" fmla="*/ 8 h 8"/>
                <a:gd name="T6" fmla="*/ 4 w 4"/>
                <a:gd name="T7" fmla="*/ 0 h 8"/>
                <a:gd name="T8" fmla="*/ 4 w 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A0AE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78"/>
            <p:cNvSpPr>
              <a:spLocks/>
            </p:cNvSpPr>
            <p:nvPr/>
          </p:nvSpPr>
          <p:spPr bwMode="auto">
            <a:xfrm>
              <a:off x="3840" y="2559"/>
              <a:ext cx="159" cy="277"/>
            </a:xfrm>
            <a:custGeom>
              <a:avLst/>
              <a:gdLst>
                <a:gd name="T0" fmla="*/ 159 w 159"/>
                <a:gd name="T1" fmla="*/ 0 h 277"/>
                <a:gd name="T2" fmla="*/ 159 w 159"/>
                <a:gd name="T3" fmla="*/ 0 h 277"/>
                <a:gd name="T4" fmla="*/ 66 w 159"/>
                <a:gd name="T5" fmla="*/ 92 h 277"/>
                <a:gd name="T6" fmla="*/ 2 w 159"/>
                <a:gd name="T7" fmla="*/ 92 h 277"/>
                <a:gd name="T8" fmla="*/ 0 w 159"/>
                <a:gd name="T9" fmla="*/ 275 h 277"/>
                <a:gd name="T10" fmla="*/ 2 w 159"/>
                <a:gd name="T11" fmla="*/ 277 h 277"/>
                <a:gd name="T12" fmla="*/ 10 w 159"/>
                <a:gd name="T13" fmla="*/ 263 h 277"/>
                <a:gd name="T14" fmla="*/ 159 w 159"/>
                <a:gd name="T15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277">
                  <a:moveTo>
                    <a:pt x="159" y="0"/>
                  </a:moveTo>
                  <a:lnTo>
                    <a:pt x="159" y="0"/>
                  </a:lnTo>
                  <a:lnTo>
                    <a:pt x="66" y="92"/>
                  </a:lnTo>
                  <a:lnTo>
                    <a:pt x="2" y="92"/>
                  </a:lnTo>
                  <a:lnTo>
                    <a:pt x="0" y="275"/>
                  </a:lnTo>
                  <a:lnTo>
                    <a:pt x="2" y="277"/>
                  </a:lnTo>
                  <a:lnTo>
                    <a:pt x="10" y="263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79"/>
            <p:cNvSpPr>
              <a:spLocks/>
            </p:cNvSpPr>
            <p:nvPr/>
          </p:nvSpPr>
          <p:spPr bwMode="auto">
            <a:xfrm>
              <a:off x="3840" y="2559"/>
              <a:ext cx="159" cy="277"/>
            </a:xfrm>
            <a:custGeom>
              <a:avLst/>
              <a:gdLst>
                <a:gd name="T0" fmla="*/ 159 w 159"/>
                <a:gd name="T1" fmla="*/ 0 h 277"/>
                <a:gd name="T2" fmla="*/ 159 w 159"/>
                <a:gd name="T3" fmla="*/ 0 h 277"/>
                <a:gd name="T4" fmla="*/ 66 w 159"/>
                <a:gd name="T5" fmla="*/ 92 h 277"/>
                <a:gd name="T6" fmla="*/ 2 w 159"/>
                <a:gd name="T7" fmla="*/ 92 h 277"/>
                <a:gd name="T8" fmla="*/ 0 w 159"/>
                <a:gd name="T9" fmla="*/ 275 h 277"/>
                <a:gd name="T10" fmla="*/ 2 w 159"/>
                <a:gd name="T11" fmla="*/ 277 h 277"/>
                <a:gd name="T12" fmla="*/ 10 w 159"/>
                <a:gd name="T13" fmla="*/ 263 h 277"/>
                <a:gd name="T14" fmla="*/ 159 w 159"/>
                <a:gd name="T15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277">
                  <a:moveTo>
                    <a:pt x="159" y="0"/>
                  </a:moveTo>
                  <a:lnTo>
                    <a:pt x="159" y="0"/>
                  </a:lnTo>
                  <a:lnTo>
                    <a:pt x="66" y="92"/>
                  </a:lnTo>
                  <a:lnTo>
                    <a:pt x="2" y="92"/>
                  </a:lnTo>
                  <a:lnTo>
                    <a:pt x="0" y="275"/>
                  </a:lnTo>
                  <a:lnTo>
                    <a:pt x="2" y="277"/>
                  </a:lnTo>
                  <a:lnTo>
                    <a:pt x="10" y="263"/>
                  </a:lnTo>
                  <a:lnTo>
                    <a:pt x="15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80"/>
            <p:cNvSpPr>
              <a:spLocks/>
            </p:cNvSpPr>
            <p:nvPr/>
          </p:nvSpPr>
          <p:spPr bwMode="auto">
            <a:xfrm>
              <a:off x="3687" y="2565"/>
              <a:ext cx="155" cy="269"/>
            </a:xfrm>
            <a:custGeom>
              <a:avLst/>
              <a:gdLst>
                <a:gd name="T0" fmla="*/ 0 w 155"/>
                <a:gd name="T1" fmla="*/ 0 h 269"/>
                <a:gd name="T2" fmla="*/ 153 w 155"/>
                <a:gd name="T3" fmla="*/ 269 h 269"/>
                <a:gd name="T4" fmla="*/ 155 w 155"/>
                <a:gd name="T5" fmla="*/ 86 h 269"/>
                <a:gd name="T6" fmla="*/ 87 w 155"/>
                <a:gd name="T7" fmla="*/ 86 h 269"/>
                <a:gd name="T8" fmla="*/ 0 w 155"/>
                <a:gd name="T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69">
                  <a:moveTo>
                    <a:pt x="0" y="0"/>
                  </a:moveTo>
                  <a:lnTo>
                    <a:pt x="153" y="269"/>
                  </a:lnTo>
                  <a:lnTo>
                    <a:pt x="155" y="86"/>
                  </a:lnTo>
                  <a:lnTo>
                    <a:pt x="87" y="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81"/>
            <p:cNvSpPr>
              <a:spLocks/>
            </p:cNvSpPr>
            <p:nvPr/>
          </p:nvSpPr>
          <p:spPr bwMode="auto">
            <a:xfrm>
              <a:off x="3687" y="2565"/>
              <a:ext cx="155" cy="269"/>
            </a:xfrm>
            <a:custGeom>
              <a:avLst/>
              <a:gdLst>
                <a:gd name="T0" fmla="*/ 0 w 155"/>
                <a:gd name="T1" fmla="*/ 0 h 269"/>
                <a:gd name="T2" fmla="*/ 153 w 155"/>
                <a:gd name="T3" fmla="*/ 269 h 269"/>
                <a:gd name="T4" fmla="*/ 155 w 155"/>
                <a:gd name="T5" fmla="*/ 86 h 269"/>
                <a:gd name="T6" fmla="*/ 87 w 155"/>
                <a:gd name="T7" fmla="*/ 86 h 269"/>
                <a:gd name="T8" fmla="*/ 0 w 155"/>
                <a:gd name="T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69">
                  <a:moveTo>
                    <a:pt x="0" y="0"/>
                  </a:moveTo>
                  <a:lnTo>
                    <a:pt x="153" y="269"/>
                  </a:lnTo>
                  <a:lnTo>
                    <a:pt x="155" y="86"/>
                  </a:lnTo>
                  <a:lnTo>
                    <a:pt x="87" y="8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82"/>
            <p:cNvSpPr>
              <a:spLocks/>
            </p:cNvSpPr>
            <p:nvPr/>
          </p:nvSpPr>
          <p:spPr bwMode="auto">
            <a:xfrm>
              <a:off x="3683" y="2334"/>
              <a:ext cx="316" cy="317"/>
            </a:xfrm>
            <a:custGeom>
              <a:avLst/>
              <a:gdLst>
                <a:gd name="T0" fmla="*/ 223 w 316"/>
                <a:gd name="T1" fmla="*/ 0 h 317"/>
                <a:gd name="T2" fmla="*/ 91 w 316"/>
                <a:gd name="T3" fmla="*/ 0 h 317"/>
                <a:gd name="T4" fmla="*/ 0 w 316"/>
                <a:gd name="T5" fmla="*/ 92 h 317"/>
                <a:gd name="T6" fmla="*/ 0 w 316"/>
                <a:gd name="T7" fmla="*/ 223 h 317"/>
                <a:gd name="T8" fmla="*/ 4 w 316"/>
                <a:gd name="T9" fmla="*/ 231 h 317"/>
                <a:gd name="T10" fmla="*/ 91 w 316"/>
                <a:gd name="T11" fmla="*/ 317 h 317"/>
                <a:gd name="T12" fmla="*/ 159 w 316"/>
                <a:gd name="T13" fmla="*/ 317 h 317"/>
                <a:gd name="T14" fmla="*/ 223 w 316"/>
                <a:gd name="T15" fmla="*/ 317 h 317"/>
                <a:gd name="T16" fmla="*/ 316 w 316"/>
                <a:gd name="T17" fmla="*/ 225 h 317"/>
                <a:gd name="T18" fmla="*/ 316 w 316"/>
                <a:gd name="T19" fmla="*/ 94 h 317"/>
                <a:gd name="T20" fmla="*/ 223 w 316"/>
                <a:gd name="T2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317">
                  <a:moveTo>
                    <a:pt x="223" y="0"/>
                  </a:moveTo>
                  <a:lnTo>
                    <a:pt x="91" y="0"/>
                  </a:lnTo>
                  <a:lnTo>
                    <a:pt x="0" y="92"/>
                  </a:lnTo>
                  <a:lnTo>
                    <a:pt x="0" y="223"/>
                  </a:lnTo>
                  <a:lnTo>
                    <a:pt x="4" y="231"/>
                  </a:lnTo>
                  <a:lnTo>
                    <a:pt x="91" y="317"/>
                  </a:lnTo>
                  <a:lnTo>
                    <a:pt x="159" y="317"/>
                  </a:lnTo>
                  <a:lnTo>
                    <a:pt x="223" y="317"/>
                  </a:lnTo>
                  <a:lnTo>
                    <a:pt x="316" y="225"/>
                  </a:lnTo>
                  <a:lnTo>
                    <a:pt x="316" y="94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83"/>
            <p:cNvSpPr>
              <a:spLocks/>
            </p:cNvSpPr>
            <p:nvPr/>
          </p:nvSpPr>
          <p:spPr bwMode="auto">
            <a:xfrm>
              <a:off x="3683" y="2334"/>
              <a:ext cx="316" cy="317"/>
            </a:xfrm>
            <a:custGeom>
              <a:avLst/>
              <a:gdLst>
                <a:gd name="T0" fmla="*/ 223 w 316"/>
                <a:gd name="T1" fmla="*/ 0 h 317"/>
                <a:gd name="T2" fmla="*/ 91 w 316"/>
                <a:gd name="T3" fmla="*/ 0 h 317"/>
                <a:gd name="T4" fmla="*/ 0 w 316"/>
                <a:gd name="T5" fmla="*/ 92 h 317"/>
                <a:gd name="T6" fmla="*/ 0 w 316"/>
                <a:gd name="T7" fmla="*/ 223 h 317"/>
                <a:gd name="T8" fmla="*/ 4 w 316"/>
                <a:gd name="T9" fmla="*/ 231 h 317"/>
                <a:gd name="T10" fmla="*/ 91 w 316"/>
                <a:gd name="T11" fmla="*/ 317 h 317"/>
                <a:gd name="T12" fmla="*/ 159 w 316"/>
                <a:gd name="T13" fmla="*/ 317 h 317"/>
                <a:gd name="T14" fmla="*/ 223 w 316"/>
                <a:gd name="T15" fmla="*/ 317 h 317"/>
                <a:gd name="T16" fmla="*/ 316 w 316"/>
                <a:gd name="T17" fmla="*/ 225 h 317"/>
                <a:gd name="T18" fmla="*/ 316 w 316"/>
                <a:gd name="T19" fmla="*/ 94 h 317"/>
                <a:gd name="T20" fmla="*/ 223 w 316"/>
                <a:gd name="T2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317">
                  <a:moveTo>
                    <a:pt x="223" y="0"/>
                  </a:moveTo>
                  <a:lnTo>
                    <a:pt x="91" y="0"/>
                  </a:lnTo>
                  <a:lnTo>
                    <a:pt x="0" y="92"/>
                  </a:lnTo>
                  <a:lnTo>
                    <a:pt x="0" y="223"/>
                  </a:lnTo>
                  <a:lnTo>
                    <a:pt x="4" y="231"/>
                  </a:lnTo>
                  <a:lnTo>
                    <a:pt x="91" y="317"/>
                  </a:lnTo>
                  <a:lnTo>
                    <a:pt x="159" y="317"/>
                  </a:lnTo>
                  <a:lnTo>
                    <a:pt x="223" y="317"/>
                  </a:lnTo>
                  <a:lnTo>
                    <a:pt x="316" y="225"/>
                  </a:lnTo>
                  <a:lnTo>
                    <a:pt x="316" y="94"/>
                  </a:lnTo>
                  <a:lnTo>
                    <a:pt x="2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Oval 84"/>
            <p:cNvSpPr>
              <a:spLocks noChangeArrowheads="1"/>
            </p:cNvSpPr>
            <p:nvPr/>
          </p:nvSpPr>
          <p:spPr bwMode="auto">
            <a:xfrm>
              <a:off x="3719" y="2372"/>
              <a:ext cx="242" cy="24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85"/>
            <p:cNvSpPr>
              <a:spLocks/>
            </p:cNvSpPr>
            <p:nvPr/>
          </p:nvSpPr>
          <p:spPr bwMode="auto">
            <a:xfrm>
              <a:off x="3778" y="1950"/>
              <a:ext cx="124" cy="36"/>
            </a:xfrm>
            <a:custGeom>
              <a:avLst/>
              <a:gdLst>
                <a:gd name="T0" fmla="*/ 36 w 62"/>
                <a:gd name="T1" fmla="*/ 0 h 18"/>
                <a:gd name="T2" fmla="*/ 31 w 62"/>
                <a:gd name="T3" fmla="*/ 9 h 18"/>
                <a:gd name="T4" fmla="*/ 26 w 62"/>
                <a:gd name="T5" fmla="*/ 0 h 18"/>
                <a:gd name="T6" fmla="*/ 0 w 62"/>
                <a:gd name="T7" fmla="*/ 9 h 18"/>
                <a:gd name="T8" fmla="*/ 31 w 62"/>
                <a:gd name="T9" fmla="*/ 18 h 18"/>
                <a:gd name="T10" fmla="*/ 62 w 62"/>
                <a:gd name="T11" fmla="*/ 9 h 18"/>
                <a:gd name="T12" fmla="*/ 36 w 62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8">
                  <a:moveTo>
                    <a:pt x="36" y="0"/>
                  </a:moveTo>
                  <a:cubicBezTo>
                    <a:pt x="31" y="9"/>
                    <a:pt x="31" y="9"/>
                    <a:pt x="31" y="9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1" y="1"/>
                    <a:pt x="0" y="5"/>
                    <a:pt x="0" y="9"/>
                  </a:cubicBezTo>
                  <a:cubicBezTo>
                    <a:pt x="0" y="14"/>
                    <a:pt x="14" y="18"/>
                    <a:pt x="31" y="18"/>
                  </a:cubicBezTo>
                  <a:cubicBezTo>
                    <a:pt x="48" y="18"/>
                    <a:pt x="62" y="14"/>
                    <a:pt x="62" y="9"/>
                  </a:cubicBezTo>
                  <a:cubicBezTo>
                    <a:pt x="62" y="5"/>
                    <a:pt x="50" y="1"/>
                    <a:pt x="36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86"/>
            <p:cNvSpPr>
              <a:spLocks/>
            </p:cNvSpPr>
            <p:nvPr/>
          </p:nvSpPr>
          <p:spPr bwMode="auto">
            <a:xfrm>
              <a:off x="3681" y="1687"/>
              <a:ext cx="318" cy="281"/>
            </a:xfrm>
            <a:custGeom>
              <a:avLst/>
              <a:gdLst>
                <a:gd name="T0" fmla="*/ 0 w 318"/>
                <a:gd name="T1" fmla="*/ 0 h 281"/>
                <a:gd name="T2" fmla="*/ 159 w 318"/>
                <a:gd name="T3" fmla="*/ 281 h 281"/>
                <a:gd name="T4" fmla="*/ 318 w 318"/>
                <a:gd name="T5" fmla="*/ 0 h 281"/>
                <a:gd name="T6" fmla="*/ 0 w 318"/>
                <a:gd name="T7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281">
                  <a:moveTo>
                    <a:pt x="0" y="0"/>
                  </a:moveTo>
                  <a:lnTo>
                    <a:pt x="159" y="281"/>
                  </a:lnTo>
                  <a:lnTo>
                    <a:pt x="3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87"/>
            <p:cNvSpPr>
              <a:spLocks/>
            </p:cNvSpPr>
            <p:nvPr/>
          </p:nvSpPr>
          <p:spPr bwMode="auto">
            <a:xfrm>
              <a:off x="3681" y="1687"/>
              <a:ext cx="318" cy="281"/>
            </a:xfrm>
            <a:custGeom>
              <a:avLst/>
              <a:gdLst>
                <a:gd name="T0" fmla="*/ 0 w 318"/>
                <a:gd name="T1" fmla="*/ 0 h 281"/>
                <a:gd name="T2" fmla="*/ 159 w 318"/>
                <a:gd name="T3" fmla="*/ 281 h 281"/>
                <a:gd name="T4" fmla="*/ 318 w 318"/>
                <a:gd name="T5" fmla="*/ 0 h 281"/>
                <a:gd name="T6" fmla="*/ 0 w 318"/>
                <a:gd name="T7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281">
                  <a:moveTo>
                    <a:pt x="0" y="0"/>
                  </a:moveTo>
                  <a:lnTo>
                    <a:pt x="159" y="281"/>
                  </a:lnTo>
                  <a:lnTo>
                    <a:pt x="31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88"/>
            <p:cNvSpPr>
              <a:spLocks/>
            </p:cNvSpPr>
            <p:nvPr/>
          </p:nvSpPr>
          <p:spPr bwMode="auto">
            <a:xfrm>
              <a:off x="3681" y="1687"/>
              <a:ext cx="161" cy="281"/>
            </a:xfrm>
            <a:custGeom>
              <a:avLst/>
              <a:gdLst>
                <a:gd name="T0" fmla="*/ 161 w 161"/>
                <a:gd name="T1" fmla="*/ 0 h 281"/>
                <a:gd name="T2" fmla="*/ 0 w 161"/>
                <a:gd name="T3" fmla="*/ 0 h 281"/>
                <a:gd name="T4" fmla="*/ 159 w 161"/>
                <a:gd name="T5" fmla="*/ 281 h 281"/>
                <a:gd name="T6" fmla="*/ 161 w 161"/>
                <a:gd name="T7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81">
                  <a:moveTo>
                    <a:pt x="161" y="0"/>
                  </a:moveTo>
                  <a:lnTo>
                    <a:pt x="0" y="0"/>
                  </a:lnTo>
                  <a:lnTo>
                    <a:pt x="159" y="281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0087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89"/>
            <p:cNvSpPr>
              <a:spLocks/>
            </p:cNvSpPr>
            <p:nvPr/>
          </p:nvSpPr>
          <p:spPr bwMode="auto">
            <a:xfrm>
              <a:off x="3681" y="1687"/>
              <a:ext cx="161" cy="281"/>
            </a:xfrm>
            <a:custGeom>
              <a:avLst/>
              <a:gdLst>
                <a:gd name="T0" fmla="*/ 161 w 161"/>
                <a:gd name="T1" fmla="*/ 0 h 281"/>
                <a:gd name="T2" fmla="*/ 0 w 161"/>
                <a:gd name="T3" fmla="*/ 0 h 281"/>
                <a:gd name="T4" fmla="*/ 159 w 161"/>
                <a:gd name="T5" fmla="*/ 281 h 281"/>
                <a:gd name="T6" fmla="*/ 161 w 161"/>
                <a:gd name="T7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81">
                  <a:moveTo>
                    <a:pt x="161" y="0"/>
                  </a:moveTo>
                  <a:lnTo>
                    <a:pt x="0" y="0"/>
                  </a:lnTo>
                  <a:lnTo>
                    <a:pt x="159" y="281"/>
                  </a:lnTo>
                  <a:lnTo>
                    <a:pt x="1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90"/>
            <p:cNvSpPr>
              <a:spLocks/>
            </p:cNvSpPr>
            <p:nvPr/>
          </p:nvSpPr>
          <p:spPr bwMode="auto">
            <a:xfrm>
              <a:off x="3681" y="1464"/>
              <a:ext cx="318" cy="315"/>
            </a:xfrm>
            <a:custGeom>
              <a:avLst/>
              <a:gdLst>
                <a:gd name="T0" fmla="*/ 93 w 318"/>
                <a:gd name="T1" fmla="*/ 315 h 315"/>
                <a:gd name="T2" fmla="*/ 0 w 318"/>
                <a:gd name="T3" fmla="*/ 223 h 315"/>
                <a:gd name="T4" fmla="*/ 0 w 318"/>
                <a:gd name="T5" fmla="*/ 92 h 315"/>
                <a:gd name="T6" fmla="*/ 93 w 318"/>
                <a:gd name="T7" fmla="*/ 0 h 315"/>
                <a:gd name="T8" fmla="*/ 225 w 318"/>
                <a:gd name="T9" fmla="*/ 0 h 315"/>
                <a:gd name="T10" fmla="*/ 318 w 318"/>
                <a:gd name="T11" fmla="*/ 92 h 315"/>
                <a:gd name="T12" fmla="*/ 318 w 318"/>
                <a:gd name="T13" fmla="*/ 223 h 315"/>
                <a:gd name="T14" fmla="*/ 225 w 318"/>
                <a:gd name="T15" fmla="*/ 315 h 315"/>
                <a:gd name="T16" fmla="*/ 93 w 318"/>
                <a:gd name="T17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" h="315">
                  <a:moveTo>
                    <a:pt x="93" y="315"/>
                  </a:moveTo>
                  <a:lnTo>
                    <a:pt x="0" y="223"/>
                  </a:lnTo>
                  <a:lnTo>
                    <a:pt x="0" y="92"/>
                  </a:lnTo>
                  <a:lnTo>
                    <a:pt x="93" y="0"/>
                  </a:lnTo>
                  <a:lnTo>
                    <a:pt x="225" y="0"/>
                  </a:lnTo>
                  <a:lnTo>
                    <a:pt x="318" y="92"/>
                  </a:lnTo>
                  <a:lnTo>
                    <a:pt x="318" y="223"/>
                  </a:lnTo>
                  <a:lnTo>
                    <a:pt x="225" y="315"/>
                  </a:lnTo>
                  <a:lnTo>
                    <a:pt x="93" y="315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91"/>
            <p:cNvSpPr>
              <a:spLocks/>
            </p:cNvSpPr>
            <p:nvPr/>
          </p:nvSpPr>
          <p:spPr bwMode="auto">
            <a:xfrm>
              <a:off x="3681" y="1464"/>
              <a:ext cx="318" cy="315"/>
            </a:xfrm>
            <a:custGeom>
              <a:avLst/>
              <a:gdLst>
                <a:gd name="T0" fmla="*/ 93 w 318"/>
                <a:gd name="T1" fmla="*/ 315 h 315"/>
                <a:gd name="T2" fmla="*/ 0 w 318"/>
                <a:gd name="T3" fmla="*/ 223 h 315"/>
                <a:gd name="T4" fmla="*/ 0 w 318"/>
                <a:gd name="T5" fmla="*/ 92 h 315"/>
                <a:gd name="T6" fmla="*/ 93 w 318"/>
                <a:gd name="T7" fmla="*/ 0 h 315"/>
                <a:gd name="T8" fmla="*/ 225 w 318"/>
                <a:gd name="T9" fmla="*/ 0 h 315"/>
                <a:gd name="T10" fmla="*/ 318 w 318"/>
                <a:gd name="T11" fmla="*/ 92 h 315"/>
                <a:gd name="T12" fmla="*/ 318 w 318"/>
                <a:gd name="T13" fmla="*/ 223 h 315"/>
                <a:gd name="T14" fmla="*/ 225 w 318"/>
                <a:gd name="T15" fmla="*/ 315 h 315"/>
                <a:gd name="T16" fmla="*/ 93 w 318"/>
                <a:gd name="T17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" h="315">
                  <a:moveTo>
                    <a:pt x="93" y="315"/>
                  </a:moveTo>
                  <a:lnTo>
                    <a:pt x="0" y="223"/>
                  </a:lnTo>
                  <a:lnTo>
                    <a:pt x="0" y="92"/>
                  </a:lnTo>
                  <a:lnTo>
                    <a:pt x="93" y="0"/>
                  </a:lnTo>
                  <a:lnTo>
                    <a:pt x="225" y="0"/>
                  </a:lnTo>
                  <a:lnTo>
                    <a:pt x="318" y="92"/>
                  </a:lnTo>
                  <a:lnTo>
                    <a:pt x="318" y="223"/>
                  </a:lnTo>
                  <a:lnTo>
                    <a:pt x="225" y="315"/>
                  </a:lnTo>
                  <a:lnTo>
                    <a:pt x="93" y="3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92"/>
            <p:cNvSpPr>
              <a:spLocks/>
            </p:cNvSpPr>
            <p:nvPr/>
          </p:nvSpPr>
          <p:spPr bwMode="auto">
            <a:xfrm>
              <a:off x="3840" y="1687"/>
              <a:ext cx="159" cy="281"/>
            </a:xfrm>
            <a:custGeom>
              <a:avLst/>
              <a:gdLst>
                <a:gd name="T0" fmla="*/ 159 w 159"/>
                <a:gd name="T1" fmla="*/ 0 h 281"/>
                <a:gd name="T2" fmla="*/ 66 w 159"/>
                <a:gd name="T3" fmla="*/ 92 h 281"/>
                <a:gd name="T4" fmla="*/ 2 w 159"/>
                <a:gd name="T5" fmla="*/ 92 h 281"/>
                <a:gd name="T6" fmla="*/ 0 w 159"/>
                <a:gd name="T7" fmla="*/ 281 h 281"/>
                <a:gd name="T8" fmla="*/ 159 w 159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81">
                  <a:moveTo>
                    <a:pt x="159" y="0"/>
                  </a:moveTo>
                  <a:lnTo>
                    <a:pt x="66" y="92"/>
                  </a:lnTo>
                  <a:lnTo>
                    <a:pt x="2" y="92"/>
                  </a:lnTo>
                  <a:lnTo>
                    <a:pt x="0" y="281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93"/>
            <p:cNvSpPr>
              <a:spLocks/>
            </p:cNvSpPr>
            <p:nvPr/>
          </p:nvSpPr>
          <p:spPr bwMode="auto">
            <a:xfrm>
              <a:off x="3840" y="1687"/>
              <a:ext cx="159" cy="281"/>
            </a:xfrm>
            <a:custGeom>
              <a:avLst/>
              <a:gdLst>
                <a:gd name="T0" fmla="*/ 159 w 159"/>
                <a:gd name="T1" fmla="*/ 0 h 281"/>
                <a:gd name="T2" fmla="*/ 66 w 159"/>
                <a:gd name="T3" fmla="*/ 92 h 281"/>
                <a:gd name="T4" fmla="*/ 2 w 159"/>
                <a:gd name="T5" fmla="*/ 92 h 281"/>
                <a:gd name="T6" fmla="*/ 0 w 159"/>
                <a:gd name="T7" fmla="*/ 281 h 281"/>
                <a:gd name="T8" fmla="*/ 159 w 159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81">
                  <a:moveTo>
                    <a:pt x="159" y="0"/>
                  </a:moveTo>
                  <a:lnTo>
                    <a:pt x="66" y="92"/>
                  </a:lnTo>
                  <a:lnTo>
                    <a:pt x="2" y="92"/>
                  </a:lnTo>
                  <a:lnTo>
                    <a:pt x="0" y="281"/>
                  </a:lnTo>
                  <a:lnTo>
                    <a:pt x="15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94"/>
            <p:cNvSpPr>
              <a:spLocks/>
            </p:cNvSpPr>
            <p:nvPr/>
          </p:nvSpPr>
          <p:spPr bwMode="auto">
            <a:xfrm>
              <a:off x="3681" y="1687"/>
              <a:ext cx="161" cy="281"/>
            </a:xfrm>
            <a:custGeom>
              <a:avLst/>
              <a:gdLst>
                <a:gd name="T0" fmla="*/ 0 w 161"/>
                <a:gd name="T1" fmla="*/ 0 h 281"/>
                <a:gd name="T2" fmla="*/ 159 w 161"/>
                <a:gd name="T3" fmla="*/ 281 h 281"/>
                <a:gd name="T4" fmla="*/ 161 w 161"/>
                <a:gd name="T5" fmla="*/ 92 h 281"/>
                <a:gd name="T6" fmla="*/ 93 w 161"/>
                <a:gd name="T7" fmla="*/ 92 h 281"/>
                <a:gd name="T8" fmla="*/ 0 w 161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281">
                  <a:moveTo>
                    <a:pt x="0" y="0"/>
                  </a:moveTo>
                  <a:lnTo>
                    <a:pt x="159" y="281"/>
                  </a:lnTo>
                  <a:lnTo>
                    <a:pt x="161" y="92"/>
                  </a:lnTo>
                  <a:lnTo>
                    <a:pt x="93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95"/>
            <p:cNvSpPr>
              <a:spLocks/>
            </p:cNvSpPr>
            <p:nvPr/>
          </p:nvSpPr>
          <p:spPr bwMode="auto">
            <a:xfrm>
              <a:off x="3681" y="1687"/>
              <a:ext cx="161" cy="281"/>
            </a:xfrm>
            <a:custGeom>
              <a:avLst/>
              <a:gdLst>
                <a:gd name="T0" fmla="*/ 0 w 161"/>
                <a:gd name="T1" fmla="*/ 0 h 281"/>
                <a:gd name="T2" fmla="*/ 159 w 161"/>
                <a:gd name="T3" fmla="*/ 281 h 281"/>
                <a:gd name="T4" fmla="*/ 161 w 161"/>
                <a:gd name="T5" fmla="*/ 92 h 281"/>
                <a:gd name="T6" fmla="*/ 93 w 161"/>
                <a:gd name="T7" fmla="*/ 92 h 281"/>
                <a:gd name="T8" fmla="*/ 0 w 161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281">
                  <a:moveTo>
                    <a:pt x="0" y="0"/>
                  </a:moveTo>
                  <a:lnTo>
                    <a:pt x="159" y="281"/>
                  </a:lnTo>
                  <a:lnTo>
                    <a:pt x="161" y="92"/>
                  </a:lnTo>
                  <a:lnTo>
                    <a:pt x="93" y="9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96"/>
            <p:cNvSpPr>
              <a:spLocks/>
            </p:cNvSpPr>
            <p:nvPr/>
          </p:nvSpPr>
          <p:spPr bwMode="auto">
            <a:xfrm>
              <a:off x="3681" y="1464"/>
              <a:ext cx="318" cy="315"/>
            </a:xfrm>
            <a:custGeom>
              <a:avLst/>
              <a:gdLst>
                <a:gd name="T0" fmla="*/ 225 w 318"/>
                <a:gd name="T1" fmla="*/ 0 h 315"/>
                <a:gd name="T2" fmla="*/ 93 w 318"/>
                <a:gd name="T3" fmla="*/ 0 h 315"/>
                <a:gd name="T4" fmla="*/ 0 w 318"/>
                <a:gd name="T5" fmla="*/ 92 h 315"/>
                <a:gd name="T6" fmla="*/ 0 w 318"/>
                <a:gd name="T7" fmla="*/ 223 h 315"/>
                <a:gd name="T8" fmla="*/ 93 w 318"/>
                <a:gd name="T9" fmla="*/ 315 h 315"/>
                <a:gd name="T10" fmla="*/ 161 w 318"/>
                <a:gd name="T11" fmla="*/ 315 h 315"/>
                <a:gd name="T12" fmla="*/ 225 w 318"/>
                <a:gd name="T13" fmla="*/ 315 h 315"/>
                <a:gd name="T14" fmla="*/ 318 w 318"/>
                <a:gd name="T15" fmla="*/ 223 h 315"/>
                <a:gd name="T16" fmla="*/ 318 w 318"/>
                <a:gd name="T17" fmla="*/ 92 h 315"/>
                <a:gd name="T18" fmla="*/ 225 w 318"/>
                <a:gd name="T19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5">
                  <a:moveTo>
                    <a:pt x="225" y="0"/>
                  </a:moveTo>
                  <a:lnTo>
                    <a:pt x="93" y="0"/>
                  </a:lnTo>
                  <a:lnTo>
                    <a:pt x="0" y="92"/>
                  </a:lnTo>
                  <a:lnTo>
                    <a:pt x="0" y="223"/>
                  </a:lnTo>
                  <a:lnTo>
                    <a:pt x="93" y="315"/>
                  </a:lnTo>
                  <a:lnTo>
                    <a:pt x="161" y="315"/>
                  </a:lnTo>
                  <a:lnTo>
                    <a:pt x="225" y="315"/>
                  </a:lnTo>
                  <a:lnTo>
                    <a:pt x="318" y="223"/>
                  </a:lnTo>
                  <a:lnTo>
                    <a:pt x="318" y="92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97"/>
            <p:cNvSpPr>
              <a:spLocks/>
            </p:cNvSpPr>
            <p:nvPr/>
          </p:nvSpPr>
          <p:spPr bwMode="auto">
            <a:xfrm>
              <a:off x="3681" y="1464"/>
              <a:ext cx="318" cy="315"/>
            </a:xfrm>
            <a:custGeom>
              <a:avLst/>
              <a:gdLst>
                <a:gd name="T0" fmla="*/ 225 w 318"/>
                <a:gd name="T1" fmla="*/ 0 h 315"/>
                <a:gd name="T2" fmla="*/ 93 w 318"/>
                <a:gd name="T3" fmla="*/ 0 h 315"/>
                <a:gd name="T4" fmla="*/ 0 w 318"/>
                <a:gd name="T5" fmla="*/ 92 h 315"/>
                <a:gd name="T6" fmla="*/ 0 w 318"/>
                <a:gd name="T7" fmla="*/ 223 h 315"/>
                <a:gd name="T8" fmla="*/ 93 w 318"/>
                <a:gd name="T9" fmla="*/ 315 h 315"/>
                <a:gd name="T10" fmla="*/ 161 w 318"/>
                <a:gd name="T11" fmla="*/ 315 h 315"/>
                <a:gd name="T12" fmla="*/ 225 w 318"/>
                <a:gd name="T13" fmla="*/ 315 h 315"/>
                <a:gd name="T14" fmla="*/ 318 w 318"/>
                <a:gd name="T15" fmla="*/ 223 h 315"/>
                <a:gd name="T16" fmla="*/ 318 w 318"/>
                <a:gd name="T17" fmla="*/ 92 h 315"/>
                <a:gd name="T18" fmla="*/ 225 w 318"/>
                <a:gd name="T19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5">
                  <a:moveTo>
                    <a:pt x="225" y="0"/>
                  </a:moveTo>
                  <a:lnTo>
                    <a:pt x="93" y="0"/>
                  </a:lnTo>
                  <a:lnTo>
                    <a:pt x="0" y="92"/>
                  </a:lnTo>
                  <a:lnTo>
                    <a:pt x="0" y="223"/>
                  </a:lnTo>
                  <a:lnTo>
                    <a:pt x="93" y="315"/>
                  </a:lnTo>
                  <a:lnTo>
                    <a:pt x="161" y="315"/>
                  </a:lnTo>
                  <a:lnTo>
                    <a:pt x="225" y="315"/>
                  </a:lnTo>
                  <a:lnTo>
                    <a:pt x="318" y="223"/>
                  </a:lnTo>
                  <a:lnTo>
                    <a:pt x="318" y="92"/>
                  </a:lnTo>
                  <a:lnTo>
                    <a:pt x="2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Oval 98"/>
            <p:cNvSpPr>
              <a:spLocks noChangeArrowheads="1"/>
            </p:cNvSpPr>
            <p:nvPr/>
          </p:nvSpPr>
          <p:spPr bwMode="auto">
            <a:xfrm>
              <a:off x="3719" y="1502"/>
              <a:ext cx="242" cy="24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6263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8" name="Group 327"/>
          <p:cNvGrpSpPr/>
          <p:nvPr/>
        </p:nvGrpSpPr>
        <p:grpSpPr>
          <a:xfrm>
            <a:off x="1559653" y="927100"/>
            <a:ext cx="4483100" cy="5003800"/>
            <a:chOff x="1559653" y="927100"/>
            <a:chExt cx="4483100" cy="5003800"/>
          </a:xfrm>
        </p:grpSpPr>
        <p:sp>
          <p:nvSpPr>
            <p:cNvPr id="4" name="Rounded Rectangle 3"/>
            <p:cNvSpPr/>
            <p:nvPr/>
          </p:nvSpPr>
          <p:spPr>
            <a:xfrm>
              <a:off x="1559653" y="927100"/>
              <a:ext cx="4483100" cy="5003800"/>
            </a:xfrm>
            <a:prstGeom prst="roundRect">
              <a:avLst>
                <a:gd name="adj" fmla="val 3204"/>
              </a:avLst>
            </a:prstGeom>
            <a:solidFill>
              <a:schemeClr val="bg2"/>
            </a:solidFill>
            <a:ln>
              <a:noFill/>
            </a:ln>
            <a:effectLst>
              <a:outerShdw blurRad="241300" dist="127000" dir="4800000" algn="t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6" name="Group 192"/>
            <p:cNvGrpSpPr>
              <a:grpSpLocks noChangeAspect="1"/>
            </p:cNvGrpSpPr>
            <p:nvPr/>
          </p:nvGrpSpPr>
          <p:grpSpPr bwMode="auto">
            <a:xfrm>
              <a:off x="2088291" y="1783366"/>
              <a:ext cx="3425825" cy="1430338"/>
              <a:chOff x="1200" y="1124"/>
              <a:chExt cx="2158" cy="901"/>
            </a:xfrm>
            <a:solidFill>
              <a:schemeClr val="accent2"/>
            </a:solidFill>
          </p:grpSpPr>
          <p:sp>
            <p:nvSpPr>
              <p:cNvPr id="318" name="Freeform 193"/>
              <p:cNvSpPr>
                <a:spLocks/>
              </p:cNvSpPr>
              <p:nvPr/>
            </p:nvSpPr>
            <p:spPr bwMode="auto">
              <a:xfrm>
                <a:off x="1700" y="1453"/>
                <a:ext cx="394" cy="551"/>
              </a:xfrm>
              <a:custGeom>
                <a:avLst/>
                <a:gdLst>
                  <a:gd name="T0" fmla="*/ 217 w 252"/>
                  <a:gd name="T1" fmla="*/ 186 h 351"/>
                  <a:gd name="T2" fmla="*/ 191 w 252"/>
                  <a:gd name="T3" fmla="*/ 97 h 351"/>
                  <a:gd name="T4" fmla="*/ 191 w 252"/>
                  <a:gd name="T5" fmla="*/ 0 h 351"/>
                  <a:gd name="T6" fmla="*/ 130 w 252"/>
                  <a:gd name="T7" fmla="*/ 0 h 351"/>
                  <a:gd name="T8" fmla="*/ 122 w 252"/>
                  <a:gd name="T9" fmla="*/ 0 h 351"/>
                  <a:gd name="T10" fmla="*/ 61 w 252"/>
                  <a:gd name="T11" fmla="*/ 0 h 351"/>
                  <a:gd name="T12" fmla="*/ 61 w 252"/>
                  <a:gd name="T13" fmla="*/ 97 h 351"/>
                  <a:gd name="T14" fmla="*/ 35 w 252"/>
                  <a:gd name="T15" fmla="*/ 186 h 351"/>
                  <a:gd name="T16" fmla="*/ 0 w 252"/>
                  <a:gd name="T17" fmla="*/ 334 h 351"/>
                  <a:gd name="T18" fmla="*/ 0 w 252"/>
                  <a:gd name="T19" fmla="*/ 351 h 351"/>
                  <a:gd name="T20" fmla="*/ 124 w 252"/>
                  <a:gd name="T21" fmla="*/ 351 h 351"/>
                  <a:gd name="T22" fmla="*/ 128 w 252"/>
                  <a:gd name="T23" fmla="*/ 351 h 351"/>
                  <a:gd name="T24" fmla="*/ 252 w 252"/>
                  <a:gd name="T25" fmla="*/ 351 h 351"/>
                  <a:gd name="T26" fmla="*/ 252 w 252"/>
                  <a:gd name="T27" fmla="*/ 334 h 351"/>
                  <a:gd name="T28" fmla="*/ 217 w 252"/>
                  <a:gd name="T29" fmla="*/ 186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2" h="351">
                    <a:moveTo>
                      <a:pt x="217" y="186"/>
                    </a:moveTo>
                    <a:cubicBezTo>
                      <a:pt x="195" y="147"/>
                      <a:pt x="191" y="97"/>
                      <a:pt x="191" y="97"/>
                    </a:cubicBezTo>
                    <a:cubicBezTo>
                      <a:pt x="191" y="0"/>
                      <a:pt x="191" y="0"/>
                      <a:pt x="191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97"/>
                      <a:pt x="61" y="97"/>
                      <a:pt x="61" y="97"/>
                    </a:cubicBezTo>
                    <a:cubicBezTo>
                      <a:pt x="61" y="97"/>
                      <a:pt x="56" y="147"/>
                      <a:pt x="35" y="186"/>
                    </a:cubicBezTo>
                    <a:cubicBezTo>
                      <a:pt x="13" y="224"/>
                      <a:pt x="0" y="254"/>
                      <a:pt x="0" y="334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124" y="351"/>
                      <a:pt x="124" y="351"/>
                      <a:pt x="124" y="351"/>
                    </a:cubicBezTo>
                    <a:cubicBezTo>
                      <a:pt x="128" y="351"/>
                      <a:pt x="128" y="351"/>
                      <a:pt x="128" y="351"/>
                    </a:cubicBezTo>
                    <a:cubicBezTo>
                      <a:pt x="252" y="351"/>
                      <a:pt x="252" y="351"/>
                      <a:pt x="252" y="351"/>
                    </a:cubicBezTo>
                    <a:cubicBezTo>
                      <a:pt x="252" y="334"/>
                      <a:pt x="252" y="334"/>
                      <a:pt x="252" y="334"/>
                    </a:cubicBezTo>
                    <a:cubicBezTo>
                      <a:pt x="252" y="254"/>
                      <a:pt x="239" y="224"/>
                      <a:pt x="217" y="1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194"/>
              <p:cNvSpPr>
                <a:spLocks/>
              </p:cNvSpPr>
              <p:nvPr/>
            </p:nvSpPr>
            <p:spPr bwMode="auto">
              <a:xfrm>
                <a:off x="1516" y="1537"/>
                <a:ext cx="266" cy="371"/>
              </a:xfrm>
              <a:custGeom>
                <a:avLst/>
                <a:gdLst>
                  <a:gd name="T0" fmla="*/ 147 w 170"/>
                  <a:gd name="T1" fmla="*/ 125 h 237"/>
                  <a:gd name="T2" fmla="*/ 129 w 170"/>
                  <a:gd name="T3" fmla="*/ 65 h 237"/>
                  <a:gd name="T4" fmla="*/ 129 w 170"/>
                  <a:gd name="T5" fmla="*/ 0 h 237"/>
                  <a:gd name="T6" fmla="*/ 88 w 170"/>
                  <a:gd name="T7" fmla="*/ 0 h 237"/>
                  <a:gd name="T8" fmla="*/ 82 w 170"/>
                  <a:gd name="T9" fmla="*/ 0 h 237"/>
                  <a:gd name="T10" fmla="*/ 41 w 170"/>
                  <a:gd name="T11" fmla="*/ 0 h 237"/>
                  <a:gd name="T12" fmla="*/ 41 w 170"/>
                  <a:gd name="T13" fmla="*/ 65 h 237"/>
                  <a:gd name="T14" fmla="*/ 23 w 170"/>
                  <a:gd name="T15" fmla="*/ 125 h 237"/>
                  <a:gd name="T16" fmla="*/ 0 w 170"/>
                  <a:gd name="T17" fmla="*/ 225 h 237"/>
                  <a:gd name="T18" fmla="*/ 0 w 170"/>
                  <a:gd name="T19" fmla="*/ 237 h 237"/>
                  <a:gd name="T20" fmla="*/ 83 w 170"/>
                  <a:gd name="T21" fmla="*/ 237 h 237"/>
                  <a:gd name="T22" fmla="*/ 87 w 170"/>
                  <a:gd name="T23" fmla="*/ 237 h 237"/>
                  <a:gd name="T24" fmla="*/ 170 w 170"/>
                  <a:gd name="T25" fmla="*/ 237 h 237"/>
                  <a:gd name="T26" fmla="*/ 170 w 170"/>
                  <a:gd name="T27" fmla="*/ 225 h 237"/>
                  <a:gd name="T28" fmla="*/ 147 w 170"/>
                  <a:gd name="T29" fmla="*/ 125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0" h="237">
                    <a:moveTo>
                      <a:pt x="147" y="125"/>
                    </a:moveTo>
                    <a:cubicBezTo>
                      <a:pt x="132" y="99"/>
                      <a:pt x="129" y="65"/>
                      <a:pt x="129" y="65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65"/>
                      <a:pt x="41" y="65"/>
                      <a:pt x="41" y="65"/>
                    </a:cubicBezTo>
                    <a:cubicBezTo>
                      <a:pt x="41" y="65"/>
                      <a:pt x="38" y="99"/>
                      <a:pt x="23" y="125"/>
                    </a:cubicBezTo>
                    <a:cubicBezTo>
                      <a:pt x="9" y="151"/>
                      <a:pt x="0" y="171"/>
                      <a:pt x="0" y="225"/>
                    </a:cubicBezTo>
                    <a:cubicBezTo>
                      <a:pt x="0" y="237"/>
                      <a:pt x="0" y="237"/>
                      <a:pt x="0" y="237"/>
                    </a:cubicBezTo>
                    <a:cubicBezTo>
                      <a:pt x="83" y="237"/>
                      <a:pt x="83" y="237"/>
                      <a:pt x="83" y="237"/>
                    </a:cubicBezTo>
                    <a:cubicBezTo>
                      <a:pt x="87" y="237"/>
                      <a:pt x="87" y="237"/>
                      <a:pt x="87" y="237"/>
                    </a:cubicBezTo>
                    <a:cubicBezTo>
                      <a:pt x="170" y="237"/>
                      <a:pt x="170" y="237"/>
                      <a:pt x="170" y="237"/>
                    </a:cubicBezTo>
                    <a:cubicBezTo>
                      <a:pt x="170" y="225"/>
                      <a:pt x="170" y="225"/>
                      <a:pt x="170" y="225"/>
                    </a:cubicBezTo>
                    <a:cubicBezTo>
                      <a:pt x="170" y="171"/>
                      <a:pt x="162" y="151"/>
                      <a:pt x="147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195"/>
              <p:cNvSpPr>
                <a:spLocks/>
              </p:cNvSpPr>
              <p:nvPr/>
            </p:nvSpPr>
            <p:spPr bwMode="auto">
              <a:xfrm>
                <a:off x="2013" y="1537"/>
                <a:ext cx="266" cy="371"/>
              </a:xfrm>
              <a:custGeom>
                <a:avLst/>
                <a:gdLst>
                  <a:gd name="T0" fmla="*/ 146 w 170"/>
                  <a:gd name="T1" fmla="*/ 125 h 237"/>
                  <a:gd name="T2" fmla="*/ 129 w 170"/>
                  <a:gd name="T3" fmla="*/ 65 h 237"/>
                  <a:gd name="T4" fmla="*/ 129 w 170"/>
                  <a:gd name="T5" fmla="*/ 0 h 237"/>
                  <a:gd name="T6" fmla="*/ 88 w 170"/>
                  <a:gd name="T7" fmla="*/ 0 h 237"/>
                  <a:gd name="T8" fmla="*/ 82 w 170"/>
                  <a:gd name="T9" fmla="*/ 0 h 237"/>
                  <a:gd name="T10" fmla="*/ 41 w 170"/>
                  <a:gd name="T11" fmla="*/ 0 h 237"/>
                  <a:gd name="T12" fmla="*/ 41 w 170"/>
                  <a:gd name="T13" fmla="*/ 65 h 237"/>
                  <a:gd name="T14" fmla="*/ 23 w 170"/>
                  <a:gd name="T15" fmla="*/ 125 h 237"/>
                  <a:gd name="T16" fmla="*/ 0 w 170"/>
                  <a:gd name="T17" fmla="*/ 225 h 237"/>
                  <a:gd name="T18" fmla="*/ 0 w 170"/>
                  <a:gd name="T19" fmla="*/ 237 h 237"/>
                  <a:gd name="T20" fmla="*/ 83 w 170"/>
                  <a:gd name="T21" fmla="*/ 237 h 237"/>
                  <a:gd name="T22" fmla="*/ 86 w 170"/>
                  <a:gd name="T23" fmla="*/ 237 h 237"/>
                  <a:gd name="T24" fmla="*/ 170 w 170"/>
                  <a:gd name="T25" fmla="*/ 237 h 237"/>
                  <a:gd name="T26" fmla="*/ 170 w 170"/>
                  <a:gd name="T27" fmla="*/ 225 h 237"/>
                  <a:gd name="T28" fmla="*/ 146 w 170"/>
                  <a:gd name="T29" fmla="*/ 125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0" h="237">
                    <a:moveTo>
                      <a:pt x="146" y="125"/>
                    </a:moveTo>
                    <a:cubicBezTo>
                      <a:pt x="132" y="99"/>
                      <a:pt x="129" y="65"/>
                      <a:pt x="129" y="65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65"/>
                      <a:pt x="41" y="65"/>
                      <a:pt x="41" y="65"/>
                    </a:cubicBezTo>
                    <a:cubicBezTo>
                      <a:pt x="41" y="65"/>
                      <a:pt x="38" y="99"/>
                      <a:pt x="23" y="125"/>
                    </a:cubicBezTo>
                    <a:cubicBezTo>
                      <a:pt x="8" y="151"/>
                      <a:pt x="0" y="171"/>
                      <a:pt x="0" y="225"/>
                    </a:cubicBezTo>
                    <a:cubicBezTo>
                      <a:pt x="0" y="237"/>
                      <a:pt x="0" y="237"/>
                      <a:pt x="0" y="237"/>
                    </a:cubicBezTo>
                    <a:cubicBezTo>
                      <a:pt x="83" y="237"/>
                      <a:pt x="83" y="237"/>
                      <a:pt x="83" y="237"/>
                    </a:cubicBezTo>
                    <a:cubicBezTo>
                      <a:pt x="86" y="237"/>
                      <a:pt x="86" y="237"/>
                      <a:pt x="86" y="237"/>
                    </a:cubicBezTo>
                    <a:cubicBezTo>
                      <a:pt x="170" y="237"/>
                      <a:pt x="170" y="237"/>
                      <a:pt x="170" y="237"/>
                    </a:cubicBezTo>
                    <a:cubicBezTo>
                      <a:pt x="170" y="225"/>
                      <a:pt x="170" y="225"/>
                      <a:pt x="170" y="225"/>
                    </a:cubicBezTo>
                    <a:cubicBezTo>
                      <a:pt x="170" y="171"/>
                      <a:pt x="161" y="151"/>
                      <a:pt x="146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Rectangle 196"/>
              <p:cNvSpPr>
                <a:spLocks noChangeArrowheads="1"/>
              </p:cNvSpPr>
              <p:nvPr/>
            </p:nvSpPr>
            <p:spPr bwMode="auto">
              <a:xfrm>
                <a:off x="1200" y="1890"/>
                <a:ext cx="1204" cy="13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Rectangle 197"/>
              <p:cNvSpPr>
                <a:spLocks noChangeArrowheads="1"/>
              </p:cNvSpPr>
              <p:nvPr/>
            </p:nvSpPr>
            <p:spPr bwMode="auto">
              <a:xfrm>
                <a:off x="1438" y="1854"/>
                <a:ext cx="919" cy="7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198"/>
              <p:cNvSpPr>
                <a:spLocks/>
              </p:cNvSpPr>
              <p:nvPr/>
            </p:nvSpPr>
            <p:spPr bwMode="auto">
              <a:xfrm>
                <a:off x="2005" y="1234"/>
                <a:ext cx="226" cy="289"/>
              </a:xfrm>
              <a:custGeom>
                <a:avLst/>
                <a:gdLst>
                  <a:gd name="T0" fmla="*/ 144 w 144"/>
                  <a:gd name="T1" fmla="*/ 59 h 184"/>
                  <a:gd name="T2" fmla="*/ 123 w 144"/>
                  <a:gd name="T3" fmla="*/ 38 h 184"/>
                  <a:gd name="T4" fmla="*/ 120 w 144"/>
                  <a:gd name="T5" fmla="*/ 38 h 184"/>
                  <a:gd name="T6" fmla="*/ 112 w 144"/>
                  <a:gd name="T7" fmla="*/ 28 h 184"/>
                  <a:gd name="T8" fmla="*/ 113 w 144"/>
                  <a:gd name="T9" fmla="*/ 23 h 184"/>
                  <a:gd name="T10" fmla="*/ 90 w 144"/>
                  <a:gd name="T11" fmla="*/ 0 h 184"/>
                  <a:gd name="T12" fmla="*/ 71 w 144"/>
                  <a:gd name="T13" fmla="*/ 12 h 184"/>
                  <a:gd name="T14" fmla="*/ 69 w 144"/>
                  <a:gd name="T15" fmla="*/ 12 h 184"/>
                  <a:gd name="T16" fmla="*/ 48 w 144"/>
                  <a:gd name="T17" fmla="*/ 33 h 184"/>
                  <a:gd name="T18" fmla="*/ 48 w 144"/>
                  <a:gd name="T19" fmla="*/ 35 h 184"/>
                  <a:gd name="T20" fmla="*/ 33 w 144"/>
                  <a:gd name="T21" fmla="*/ 42 h 184"/>
                  <a:gd name="T22" fmla="*/ 21 w 144"/>
                  <a:gd name="T23" fmla="*/ 38 h 184"/>
                  <a:gd name="T24" fmla="*/ 0 w 144"/>
                  <a:gd name="T25" fmla="*/ 59 h 184"/>
                  <a:gd name="T26" fmla="*/ 13 w 144"/>
                  <a:gd name="T27" fmla="*/ 79 h 184"/>
                  <a:gd name="T28" fmla="*/ 57 w 144"/>
                  <a:gd name="T29" fmla="*/ 114 h 184"/>
                  <a:gd name="T30" fmla="*/ 73 w 144"/>
                  <a:gd name="T31" fmla="*/ 148 h 184"/>
                  <a:gd name="T32" fmla="*/ 95 w 144"/>
                  <a:gd name="T33" fmla="*/ 184 h 184"/>
                  <a:gd name="T34" fmla="*/ 104 w 144"/>
                  <a:gd name="T35" fmla="*/ 184 h 184"/>
                  <a:gd name="T36" fmla="*/ 98 w 144"/>
                  <a:gd name="T37" fmla="*/ 142 h 184"/>
                  <a:gd name="T38" fmla="*/ 114 w 144"/>
                  <a:gd name="T39" fmla="*/ 107 h 184"/>
                  <a:gd name="T40" fmla="*/ 134 w 144"/>
                  <a:gd name="T41" fmla="*/ 77 h 184"/>
                  <a:gd name="T42" fmla="*/ 144 w 144"/>
                  <a:gd name="T43" fmla="*/ 5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4" h="184">
                    <a:moveTo>
                      <a:pt x="144" y="59"/>
                    </a:moveTo>
                    <a:cubicBezTo>
                      <a:pt x="144" y="48"/>
                      <a:pt x="134" y="38"/>
                      <a:pt x="123" y="38"/>
                    </a:cubicBezTo>
                    <a:cubicBezTo>
                      <a:pt x="122" y="38"/>
                      <a:pt x="120" y="38"/>
                      <a:pt x="120" y="38"/>
                    </a:cubicBezTo>
                    <a:cubicBezTo>
                      <a:pt x="118" y="34"/>
                      <a:pt x="116" y="31"/>
                      <a:pt x="112" y="28"/>
                    </a:cubicBezTo>
                    <a:cubicBezTo>
                      <a:pt x="113" y="26"/>
                      <a:pt x="113" y="25"/>
                      <a:pt x="113" y="23"/>
                    </a:cubicBezTo>
                    <a:cubicBezTo>
                      <a:pt x="113" y="11"/>
                      <a:pt x="103" y="0"/>
                      <a:pt x="90" y="0"/>
                    </a:cubicBezTo>
                    <a:cubicBezTo>
                      <a:pt x="82" y="0"/>
                      <a:pt x="75" y="5"/>
                      <a:pt x="71" y="12"/>
                    </a:cubicBezTo>
                    <a:cubicBezTo>
                      <a:pt x="70" y="12"/>
                      <a:pt x="70" y="12"/>
                      <a:pt x="69" y="12"/>
                    </a:cubicBezTo>
                    <a:cubicBezTo>
                      <a:pt x="57" y="12"/>
                      <a:pt x="48" y="21"/>
                      <a:pt x="48" y="33"/>
                    </a:cubicBezTo>
                    <a:cubicBezTo>
                      <a:pt x="48" y="34"/>
                      <a:pt x="48" y="34"/>
                      <a:pt x="48" y="35"/>
                    </a:cubicBezTo>
                    <a:cubicBezTo>
                      <a:pt x="42" y="35"/>
                      <a:pt x="37" y="38"/>
                      <a:pt x="33" y="42"/>
                    </a:cubicBezTo>
                    <a:cubicBezTo>
                      <a:pt x="30" y="40"/>
                      <a:pt x="25" y="38"/>
                      <a:pt x="21" y="38"/>
                    </a:cubicBezTo>
                    <a:cubicBezTo>
                      <a:pt x="9" y="38"/>
                      <a:pt x="0" y="48"/>
                      <a:pt x="0" y="59"/>
                    </a:cubicBezTo>
                    <a:cubicBezTo>
                      <a:pt x="0" y="68"/>
                      <a:pt x="5" y="75"/>
                      <a:pt x="13" y="79"/>
                    </a:cubicBezTo>
                    <a:cubicBezTo>
                      <a:pt x="14" y="84"/>
                      <a:pt x="19" y="113"/>
                      <a:pt x="57" y="114"/>
                    </a:cubicBezTo>
                    <a:cubicBezTo>
                      <a:pt x="57" y="114"/>
                      <a:pt x="42" y="137"/>
                      <a:pt x="73" y="148"/>
                    </a:cubicBezTo>
                    <a:cubicBezTo>
                      <a:pt x="73" y="148"/>
                      <a:pt x="95" y="154"/>
                      <a:pt x="95" y="184"/>
                    </a:cubicBezTo>
                    <a:cubicBezTo>
                      <a:pt x="104" y="184"/>
                      <a:pt x="104" y="184"/>
                      <a:pt x="104" y="184"/>
                    </a:cubicBezTo>
                    <a:cubicBezTo>
                      <a:pt x="104" y="184"/>
                      <a:pt x="113" y="157"/>
                      <a:pt x="98" y="142"/>
                    </a:cubicBezTo>
                    <a:cubicBezTo>
                      <a:pt x="83" y="127"/>
                      <a:pt x="121" y="125"/>
                      <a:pt x="114" y="107"/>
                    </a:cubicBezTo>
                    <a:cubicBezTo>
                      <a:pt x="114" y="107"/>
                      <a:pt x="137" y="97"/>
                      <a:pt x="134" y="77"/>
                    </a:cubicBezTo>
                    <a:cubicBezTo>
                      <a:pt x="140" y="73"/>
                      <a:pt x="144" y="67"/>
                      <a:pt x="144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199"/>
              <p:cNvSpPr>
                <a:spLocks/>
              </p:cNvSpPr>
              <p:nvPr/>
            </p:nvSpPr>
            <p:spPr bwMode="auto">
              <a:xfrm>
                <a:off x="1761" y="1143"/>
                <a:ext cx="226" cy="287"/>
              </a:xfrm>
              <a:custGeom>
                <a:avLst/>
                <a:gdLst>
                  <a:gd name="T0" fmla="*/ 144 w 144"/>
                  <a:gd name="T1" fmla="*/ 59 h 183"/>
                  <a:gd name="T2" fmla="*/ 123 w 144"/>
                  <a:gd name="T3" fmla="*/ 38 h 183"/>
                  <a:gd name="T4" fmla="*/ 120 w 144"/>
                  <a:gd name="T5" fmla="*/ 38 h 183"/>
                  <a:gd name="T6" fmla="*/ 112 w 144"/>
                  <a:gd name="T7" fmla="*/ 28 h 183"/>
                  <a:gd name="T8" fmla="*/ 113 w 144"/>
                  <a:gd name="T9" fmla="*/ 22 h 183"/>
                  <a:gd name="T10" fmla="*/ 91 w 144"/>
                  <a:gd name="T11" fmla="*/ 0 h 183"/>
                  <a:gd name="T12" fmla="*/ 71 w 144"/>
                  <a:gd name="T13" fmla="*/ 11 h 183"/>
                  <a:gd name="T14" fmla="*/ 69 w 144"/>
                  <a:gd name="T15" fmla="*/ 11 h 183"/>
                  <a:gd name="T16" fmla="*/ 48 w 144"/>
                  <a:gd name="T17" fmla="*/ 32 h 183"/>
                  <a:gd name="T18" fmla="*/ 48 w 144"/>
                  <a:gd name="T19" fmla="*/ 34 h 183"/>
                  <a:gd name="T20" fmla="*/ 33 w 144"/>
                  <a:gd name="T21" fmla="*/ 41 h 183"/>
                  <a:gd name="T22" fmla="*/ 21 w 144"/>
                  <a:gd name="T23" fmla="*/ 38 h 183"/>
                  <a:gd name="T24" fmla="*/ 0 w 144"/>
                  <a:gd name="T25" fmla="*/ 59 h 183"/>
                  <a:gd name="T26" fmla="*/ 13 w 144"/>
                  <a:gd name="T27" fmla="*/ 78 h 183"/>
                  <a:gd name="T28" fmla="*/ 58 w 144"/>
                  <a:gd name="T29" fmla="*/ 114 h 183"/>
                  <a:gd name="T30" fmla="*/ 74 w 144"/>
                  <a:gd name="T31" fmla="*/ 148 h 183"/>
                  <a:gd name="T32" fmla="*/ 95 w 144"/>
                  <a:gd name="T33" fmla="*/ 183 h 183"/>
                  <a:gd name="T34" fmla="*/ 104 w 144"/>
                  <a:gd name="T35" fmla="*/ 183 h 183"/>
                  <a:gd name="T36" fmla="*/ 98 w 144"/>
                  <a:gd name="T37" fmla="*/ 141 h 183"/>
                  <a:gd name="T38" fmla="*/ 114 w 144"/>
                  <a:gd name="T39" fmla="*/ 107 h 183"/>
                  <a:gd name="T40" fmla="*/ 134 w 144"/>
                  <a:gd name="T41" fmla="*/ 76 h 183"/>
                  <a:gd name="T42" fmla="*/ 144 w 144"/>
                  <a:gd name="T43" fmla="*/ 5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4" h="183">
                    <a:moveTo>
                      <a:pt x="144" y="59"/>
                    </a:moveTo>
                    <a:cubicBezTo>
                      <a:pt x="144" y="47"/>
                      <a:pt x="134" y="38"/>
                      <a:pt x="123" y="38"/>
                    </a:cubicBezTo>
                    <a:cubicBezTo>
                      <a:pt x="122" y="38"/>
                      <a:pt x="121" y="38"/>
                      <a:pt x="120" y="38"/>
                    </a:cubicBezTo>
                    <a:cubicBezTo>
                      <a:pt x="118" y="34"/>
                      <a:pt x="116" y="30"/>
                      <a:pt x="112" y="28"/>
                    </a:cubicBezTo>
                    <a:cubicBezTo>
                      <a:pt x="113" y="26"/>
                      <a:pt x="113" y="24"/>
                      <a:pt x="113" y="22"/>
                    </a:cubicBezTo>
                    <a:cubicBezTo>
                      <a:pt x="113" y="10"/>
                      <a:pt x="103" y="0"/>
                      <a:pt x="91" y="0"/>
                    </a:cubicBezTo>
                    <a:cubicBezTo>
                      <a:pt x="82" y="0"/>
                      <a:pt x="75" y="5"/>
                      <a:pt x="71" y="11"/>
                    </a:cubicBezTo>
                    <a:cubicBezTo>
                      <a:pt x="70" y="11"/>
                      <a:pt x="70" y="11"/>
                      <a:pt x="69" y="11"/>
                    </a:cubicBezTo>
                    <a:cubicBezTo>
                      <a:pt x="58" y="11"/>
                      <a:pt x="48" y="21"/>
                      <a:pt x="48" y="32"/>
                    </a:cubicBezTo>
                    <a:cubicBezTo>
                      <a:pt x="48" y="33"/>
                      <a:pt x="48" y="34"/>
                      <a:pt x="48" y="34"/>
                    </a:cubicBezTo>
                    <a:cubicBezTo>
                      <a:pt x="42" y="34"/>
                      <a:pt x="37" y="37"/>
                      <a:pt x="33" y="41"/>
                    </a:cubicBezTo>
                    <a:cubicBezTo>
                      <a:pt x="30" y="39"/>
                      <a:pt x="26" y="38"/>
                      <a:pt x="21" y="38"/>
                    </a:cubicBezTo>
                    <a:cubicBezTo>
                      <a:pt x="10" y="38"/>
                      <a:pt x="0" y="47"/>
                      <a:pt x="0" y="59"/>
                    </a:cubicBezTo>
                    <a:cubicBezTo>
                      <a:pt x="0" y="67"/>
                      <a:pt x="5" y="75"/>
                      <a:pt x="13" y="78"/>
                    </a:cubicBezTo>
                    <a:cubicBezTo>
                      <a:pt x="14" y="83"/>
                      <a:pt x="19" y="113"/>
                      <a:pt x="58" y="114"/>
                    </a:cubicBezTo>
                    <a:cubicBezTo>
                      <a:pt x="58" y="114"/>
                      <a:pt x="43" y="137"/>
                      <a:pt x="74" y="148"/>
                    </a:cubicBezTo>
                    <a:cubicBezTo>
                      <a:pt x="74" y="148"/>
                      <a:pt x="95" y="153"/>
                      <a:pt x="95" y="183"/>
                    </a:cubicBezTo>
                    <a:cubicBezTo>
                      <a:pt x="104" y="183"/>
                      <a:pt x="104" y="183"/>
                      <a:pt x="104" y="183"/>
                    </a:cubicBezTo>
                    <a:cubicBezTo>
                      <a:pt x="104" y="183"/>
                      <a:pt x="113" y="156"/>
                      <a:pt x="98" y="141"/>
                    </a:cubicBezTo>
                    <a:cubicBezTo>
                      <a:pt x="83" y="127"/>
                      <a:pt x="121" y="125"/>
                      <a:pt x="114" y="107"/>
                    </a:cubicBezTo>
                    <a:cubicBezTo>
                      <a:pt x="114" y="107"/>
                      <a:pt x="137" y="96"/>
                      <a:pt x="134" y="76"/>
                    </a:cubicBezTo>
                    <a:cubicBezTo>
                      <a:pt x="140" y="72"/>
                      <a:pt x="144" y="66"/>
                      <a:pt x="144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Rectangle 200"/>
              <p:cNvSpPr>
                <a:spLocks noChangeArrowheads="1"/>
              </p:cNvSpPr>
              <p:nvPr/>
            </p:nvSpPr>
            <p:spPr bwMode="auto">
              <a:xfrm>
                <a:off x="2426" y="1369"/>
                <a:ext cx="263" cy="61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Rectangle 201"/>
              <p:cNvSpPr>
                <a:spLocks noChangeArrowheads="1"/>
              </p:cNvSpPr>
              <p:nvPr/>
            </p:nvSpPr>
            <p:spPr bwMode="auto">
              <a:xfrm>
                <a:off x="3095" y="1689"/>
                <a:ext cx="263" cy="2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Rectangle 202"/>
              <p:cNvSpPr>
                <a:spLocks noChangeArrowheads="1"/>
              </p:cNvSpPr>
              <p:nvPr/>
            </p:nvSpPr>
            <p:spPr bwMode="auto">
              <a:xfrm>
                <a:off x="2726" y="1124"/>
                <a:ext cx="332" cy="8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1559653" y="3124198"/>
              <a:ext cx="4483100" cy="11039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innerShdw blurRad="292100">
                <a:schemeClr val="tx1">
                  <a:lumMod val="85000"/>
                  <a:lumOff val="15000"/>
                </a:schemeClr>
              </a:inn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   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1559653" y="5572127"/>
              <a:ext cx="4483100" cy="14892"/>
            </a:xfrm>
            <a:prstGeom prst="line">
              <a:avLst/>
            </a:prstGeom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1978753" y="4470400"/>
              <a:ext cx="36449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This is a sample text. 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2064261" y="3339876"/>
              <a:ext cx="3262289" cy="707886"/>
              <a:chOff x="1689099" y="3060476"/>
              <a:chExt cx="3262289" cy="70788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1689099" y="3060476"/>
                <a:ext cx="774701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4000" kern="0" spc="-300" dirty="0">
                    <a:solidFill>
                      <a:schemeClr val="bg2"/>
                    </a:solidFill>
                    <a:latin typeface="Arial" panose="020B0604020202020204" pitchFamily="34" charset="0"/>
                    <a:cs typeface="Arial" pitchFamily="34" charset="0"/>
                  </a:rPr>
                  <a:t>07</a:t>
                </a:r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>
                <a:off x="2476500" y="3104371"/>
                <a:ext cx="0" cy="584775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ectangle 27"/>
              <p:cNvSpPr/>
              <p:nvPr/>
            </p:nvSpPr>
            <p:spPr>
              <a:xfrm>
                <a:off x="2541754" y="3091254"/>
                <a:ext cx="240963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spc="-15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5522653" y="1994930"/>
              <a:ext cx="365760" cy="365760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2"/>
              </a:solidFill>
            </a:ln>
            <a:effectLst>
              <a:innerShdw blurRad="63500" dist="63500" dir="10800000">
                <a:schemeClr val="tx1"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5522653" y="4991627"/>
              <a:ext cx="365760" cy="365760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2"/>
              </a:solidFill>
            </a:ln>
            <a:effectLst>
              <a:innerShdw blurRad="63500" dist="63500" dir="10800000">
                <a:schemeClr val="tx1"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4" name="Group 313"/>
          <p:cNvGrpSpPr/>
          <p:nvPr/>
        </p:nvGrpSpPr>
        <p:grpSpPr>
          <a:xfrm>
            <a:off x="6149247" y="927100"/>
            <a:ext cx="4483100" cy="5003800"/>
            <a:chOff x="6149247" y="927100"/>
            <a:chExt cx="4483100" cy="5003800"/>
          </a:xfrm>
        </p:grpSpPr>
        <p:sp>
          <p:nvSpPr>
            <p:cNvPr id="32" name="Rounded Rectangle 31"/>
            <p:cNvSpPr/>
            <p:nvPr/>
          </p:nvSpPr>
          <p:spPr>
            <a:xfrm>
              <a:off x="6149247" y="927100"/>
              <a:ext cx="4483100" cy="5003800"/>
            </a:xfrm>
            <a:prstGeom prst="roundRect">
              <a:avLst>
                <a:gd name="adj" fmla="val 3204"/>
              </a:avLst>
            </a:prstGeom>
            <a:solidFill>
              <a:schemeClr val="bg2"/>
            </a:solidFill>
            <a:ln>
              <a:noFill/>
            </a:ln>
            <a:effectLst>
              <a:outerShdw blurRad="241300" dist="127000" dir="4800000" algn="t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4"/>
            <p:cNvGrpSpPr>
              <a:grpSpLocks noChangeAspect="1"/>
            </p:cNvGrpSpPr>
            <p:nvPr/>
          </p:nvGrpSpPr>
          <p:grpSpPr bwMode="auto">
            <a:xfrm>
              <a:off x="7055710" y="1244601"/>
              <a:ext cx="2670175" cy="2003425"/>
              <a:chOff x="4436" y="784"/>
              <a:chExt cx="1682" cy="1262"/>
            </a:xfrm>
            <a:solidFill>
              <a:schemeClr val="accent1"/>
            </a:solidFill>
          </p:grpSpPr>
          <p:sp>
            <p:nvSpPr>
              <p:cNvPr id="17" name="Freeform 5"/>
              <p:cNvSpPr>
                <a:spLocks/>
              </p:cNvSpPr>
              <p:nvPr/>
            </p:nvSpPr>
            <p:spPr bwMode="auto">
              <a:xfrm>
                <a:off x="4613" y="1967"/>
                <a:ext cx="971" cy="79"/>
              </a:xfrm>
              <a:custGeom>
                <a:avLst/>
                <a:gdLst>
                  <a:gd name="T0" fmla="*/ 179 w 753"/>
                  <a:gd name="T1" fmla="*/ 26 h 61"/>
                  <a:gd name="T2" fmla="*/ 173 w 753"/>
                  <a:gd name="T3" fmla="*/ 26 h 61"/>
                  <a:gd name="T4" fmla="*/ 28 w 753"/>
                  <a:gd name="T5" fmla="*/ 39 h 61"/>
                  <a:gd name="T6" fmla="*/ 263 w 753"/>
                  <a:gd name="T7" fmla="*/ 56 h 61"/>
                  <a:gd name="T8" fmla="*/ 526 w 753"/>
                  <a:gd name="T9" fmla="*/ 53 h 61"/>
                  <a:gd name="T10" fmla="*/ 687 w 753"/>
                  <a:gd name="T11" fmla="*/ 34 h 61"/>
                  <a:gd name="T12" fmla="*/ 521 w 753"/>
                  <a:gd name="T13" fmla="*/ 16 h 61"/>
                  <a:gd name="T14" fmla="*/ 378 w 753"/>
                  <a:gd name="T15" fmla="*/ 20 h 61"/>
                  <a:gd name="T16" fmla="*/ 179 w 753"/>
                  <a:gd name="T17" fmla="*/ 2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3" h="61">
                    <a:moveTo>
                      <a:pt x="179" y="26"/>
                    </a:moveTo>
                    <a:cubicBezTo>
                      <a:pt x="179" y="26"/>
                      <a:pt x="177" y="26"/>
                      <a:pt x="173" y="26"/>
                    </a:cubicBezTo>
                    <a:cubicBezTo>
                      <a:pt x="147" y="26"/>
                      <a:pt x="51" y="26"/>
                      <a:pt x="28" y="39"/>
                    </a:cubicBezTo>
                    <a:cubicBezTo>
                      <a:pt x="0" y="53"/>
                      <a:pt x="134" y="61"/>
                      <a:pt x="263" y="56"/>
                    </a:cubicBezTo>
                    <a:cubicBezTo>
                      <a:pt x="392" y="52"/>
                      <a:pt x="448" y="56"/>
                      <a:pt x="526" y="53"/>
                    </a:cubicBezTo>
                    <a:cubicBezTo>
                      <a:pt x="603" y="50"/>
                      <a:pt x="753" y="39"/>
                      <a:pt x="687" y="34"/>
                    </a:cubicBezTo>
                    <a:cubicBezTo>
                      <a:pt x="621" y="29"/>
                      <a:pt x="556" y="16"/>
                      <a:pt x="521" y="16"/>
                    </a:cubicBezTo>
                    <a:cubicBezTo>
                      <a:pt x="485" y="16"/>
                      <a:pt x="405" y="14"/>
                      <a:pt x="378" y="20"/>
                    </a:cubicBezTo>
                    <a:cubicBezTo>
                      <a:pt x="352" y="26"/>
                      <a:pt x="284" y="0"/>
                      <a:pt x="179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4828" y="1948"/>
                <a:ext cx="401" cy="63"/>
              </a:xfrm>
              <a:custGeom>
                <a:avLst/>
                <a:gdLst>
                  <a:gd name="T0" fmla="*/ 92 w 311"/>
                  <a:gd name="T1" fmla="*/ 0 h 49"/>
                  <a:gd name="T2" fmla="*/ 51 w 311"/>
                  <a:gd name="T3" fmla="*/ 33 h 49"/>
                  <a:gd name="T4" fmla="*/ 0 w 311"/>
                  <a:gd name="T5" fmla="*/ 45 h 49"/>
                  <a:gd name="T6" fmla="*/ 77 w 311"/>
                  <a:gd name="T7" fmla="*/ 41 h 49"/>
                  <a:gd name="T8" fmla="*/ 134 w 311"/>
                  <a:gd name="T9" fmla="*/ 34 h 49"/>
                  <a:gd name="T10" fmla="*/ 222 w 311"/>
                  <a:gd name="T11" fmla="*/ 47 h 49"/>
                  <a:gd name="T12" fmla="*/ 291 w 311"/>
                  <a:gd name="T13" fmla="*/ 41 h 49"/>
                  <a:gd name="T14" fmla="*/ 267 w 311"/>
                  <a:gd name="T15" fmla="*/ 34 h 49"/>
                  <a:gd name="T16" fmla="*/ 201 w 311"/>
                  <a:gd name="T17" fmla="*/ 19 h 49"/>
                  <a:gd name="T18" fmla="*/ 92 w 311"/>
                  <a:gd name="T1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1" h="49">
                    <a:moveTo>
                      <a:pt x="92" y="0"/>
                    </a:moveTo>
                    <a:cubicBezTo>
                      <a:pt x="92" y="0"/>
                      <a:pt x="97" y="30"/>
                      <a:pt x="51" y="33"/>
                    </a:cubicBezTo>
                    <a:cubicBezTo>
                      <a:pt x="4" y="37"/>
                      <a:pt x="0" y="45"/>
                      <a:pt x="0" y="45"/>
                    </a:cubicBezTo>
                    <a:cubicBezTo>
                      <a:pt x="0" y="45"/>
                      <a:pt x="51" y="40"/>
                      <a:pt x="77" y="41"/>
                    </a:cubicBezTo>
                    <a:cubicBezTo>
                      <a:pt x="104" y="42"/>
                      <a:pt x="112" y="33"/>
                      <a:pt x="134" y="34"/>
                    </a:cubicBezTo>
                    <a:cubicBezTo>
                      <a:pt x="156" y="36"/>
                      <a:pt x="192" y="49"/>
                      <a:pt x="222" y="47"/>
                    </a:cubicBezTo>
                    <a:cubicBezTo>
                      <a:pt x="253" y="45"/>
                      <a:pt x="272" y="36"/>
                      <a:pt x="291" y="41"/>
                    </a:cubicBezTo>
                    <a:cubicBezTo>
                      <a:pt x="311" y="45"/>
                      <a:pt x="295" y="33"/>
                      <a:pt x="267" y="34"/>
                    </a:cubicBezTo>
                    <a:cubicBezTo>
                      <a:pt x="239" y="34"/>
                      <a:pt x="214" y="35"/>
                      <a:pt x="201" y="19"/>
                    </a:cubicBezTo>
                    <a:cubicBezTo>
                      <a:pt x="189" y="2"/>
                      <a:pt x="92" y="0"/>
                      <a:pt x="9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7"/>
              <p:cNvSpPr>
                <a:spLocks/>
              </p:cNvSpPr>
              <p:nvPr/>
            </p:nvSpPr>
            <p:spPr bwMode="auto">
              <a:xfrm>
                <a:off x="5017" y="1507"/>
                <a:ext cx="212" cy="112"/>
              </a:xfrm>
              <a:custGeom>
                <a:avLst/>
                <a:gdLst>
                  <a:gd name="T0" fmla="*/ 159 w 165"/>
                  <a:gd name="T1" fmla="*/ 0 h 87"/>
                  <a:gd name="T2" fmla="*/ 9 w 165"/>
                  <a:gd name="T3" fmla="*/ 57 h 87"/>
                  <a:gd name="T4" fmla="*/ 0 w 165"/>
                  <a:gd name="T5" fmla="*/ 87 h 87"/>
                  <a:gd name="T6" fmla="*/ 48 w 165"/>
                  <a:gd name="T7" fmla="*/ 66 h 87"/>
                  <a:gd name="T8" fmla="*/ 165 w 165"/>
                  <a:gd name="T9" fmla="*/ 0 h 87"/>
                  <a:gd name="T10" fmla="*/ 159 w 165"/>
                  <a:gd name="T1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5" h="87">
                    <a:moveTo>
                      <a:pt x="159" y="0"/>
                    </a:moveTo>
                    <a:cubicBezTo>
                      <a:pt x="159" y="0"/>
                      <a:pt x="118" y="51"/>
                      <a:pt x="9" y="5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22" y="70"/>
                      <a:pt x="48" y="66"/>
                    </a:cubicBezTo>
                    <a:cubicBezTo>
                      <a:pt x="73" y="61"/>
                      <a:pt x="147" y="30"/>
                      <a:pt x="165" y="0"/>
                    </a:cubicBezTo>
                    <a:cubicBezTo>
                      <a:pt x="159" y="0"/>
                      <a:pt x="159" y="0"/>
                      <a:pt x="159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8"/>
              <p:cNvSpPr>
                <a:spLocks/>
              </p:cNvSpPr>
              <p:nvPr/>
            </p:nvSpPr>
            <p:spPr bwMode="auto">
              <a:xfrm>
                <a:off x="5161" y="1491"/>
                <a:ext cx="49" cy="73"/>
              </a:xfrm>
              <a:custGeom>
                <a:avLst/>
                <a:gdLst>
                  <a:gd name="T0" fmla="*/ 32 w 38"/>
                  <a:gd name="T1" fmla="*/ 0 h 56"/>
                  <a:gd name="T2" fmla="*/ 16 w 38"/>
                  <a:gd name="T3" fmla="*/ 40 h 56"/>
                  <a:gd name="T4" fmla="*/ 15 w 38"/>
                  <a:gd name="T5" fmla="*/ 41 h 56"/>
                  <a:gd name="T6" fmla="*/ 25 w 38"/>
                  <a:gd name="T7" fmla="*/ 37 h 56"/>
                  <a:gd name="T8" fmla="*/ 32 w 38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56">
                    <a:moveTo>
                      <a:pt x="32" y="0"/>
                    </a:moveTo>
                    <a:cubicBezTo>
                      <a:pt x="32" y="0"/>
                      <a:pt x="32" y="24"/>
                      <a:pt x="16" y="40"/>
                    </a:cubicBezTo>
                    <a:cubicBezTo>
                      <a:pt x="0" y="56"/>
                      <a:pt x="15" y="41"/>
                      <a:pt x="15" y="41"/>
                    </a:cubicBezTo>
                    <a:cubicBezTo>
                      <a:pt x="16" y="41"/>
                      <a:pt x="25" y="37"/>
                      <a:pt x="25" y="37"/>
                    </a:cubicBezTo>
                    <a:cubicBezTo>
                      <a:pt x="25" y="37"/>
                      <a:pt x="38" y="10"/>
                      <a:pt x="3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9"/>
              <p:cNvSpPr>
                <a:spLocks/>
              </p:cNvSpPr>
              <p:nvPr/>
            </p:nvSpPr>
            <p:spPr bwMode="auto">
              <a:xfrm>
                <a:off x="4933" y="1281"/>
                <a:ext cx="250" cy="712"/>
              </a:xfrm>
              <a:custGeom>
                <a:avLst/>
                <a:gdLst>
                  <a:gd name="T0" fmla="*/ 57 w 194"/>
                  <a:gd name="T1" fmla="*/ 72 h 552"/>
                  <a:gd name="T2" fmla="*/ 40 w 194"/>
                  <a:gd name="T3" fmla="*/ 252 h 552"/>
                  <a:gd name="T4" fmla="*/ 14 w 194"/>
                  <a:gd name="T5" fmla="*/ 552 h 552"/>
                  <a:gd name="T6" fmla="*/ 130 w 194"/>
                  <a:gd name="T7" fmla="*/ 552 h 552"/>
                  <a:gd name="T8" fmla="*/ 83 w 194"/>
                  <a:gd name="T9" fmla="*/ 335 h 552"/>
                  <a:gd name="T10" fmla="*/ 194 w 194"/>
                  <a:gd name="T11" fmla="*/ 47 h 552"/>
                  <a:gd name="T12" fmla="*/ 163 w 194"/>
                  <a:gd name="T13" fmla="*/ 44 h 552"/>
                  <a:gd name="T14" fmla="*/ 93 w 194"/>
                  <a:gd name="T15" fmla="*/ 187 h 552"/>
                  <a:gd name="T16" fmla="*/ 96 w 194"/>
                  <a:gd name="T17" fmla="*/ 45 h 552"/>
                  <a:gd name="T18" fmla="*/ 57 w 194"/>
                  <a:gd name="T19" fmla="*/ 72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4" h="552">
                    <a:moveTo>
                      <a:pt x="57" y="72"/>
                    </a:moveTo>
                    <a:cubicBezTo>
                      <a:pt x="57" y="72"/>
                      <a:pt x="79" y="78"/>
                      <a:pt x="40" y="252"/>
                    </a:cubicBezTo>
                    <a:cubicBezTo>
                      <a:pt x="0" y="426"/>
                      <a:pt x="14" y="552"/>
                      <a:pt x="14" y="552"/>
                    </a:cubicBezTo>
                    <a:cubicBezTo>
                      <a:pt x="130" y="552"/>
                      <a:pt x="130" y="552"/>
                      <a:pt x="130" y="552"/>
                    </a:cubicBezTo>
                    <a:cubicBezTo>
                      <a:pt x="130" y="552"/>
                      <a:pt x="76" y="443"/>
                      <a:pt x="83" y="335"/>
                    </a:cubicBezTo>
                    <a:cubicBezTo>
                      <a:pt x="89" y="227"/>
                      <a:pt x="176" y="124"/>
                      <a:pt x="194" y="47"/>
                    </a:cubicBezTo>
                    <a:cubicBezTo>
                      <a:pt x="163" y="44"/>
                      <a:pt x="163" y="44"/>
                      <a:pt x="163" y="44"/>
                    </a:cubicBezTo>
                    <a:cubicBezTo>
                      <a:pt x="163" y="44"/>
                      <a:pt x="121" y="159"/>
                      <a:pt x="93" y="187"/>
                    </a:cubicBezTo>
                    <a:cubicBezTo>
                      <a:pt x="93" y="187"/>
                      <a:pt x="108" y="89"/>
                      <a:pt x="96" y="45"/>
                    </a:cubicBezTo>
                    <a:cubicBezTo>
                      <a:pt x="85" y="0"/>
                      <a:pt x="57" y="72"/>
                      <a:pt x="57" y="7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0"/>
              <p:cNvSpPr>
                <a:spLocks noEditPoints="1"/>
              </p:cNvSpPr>
              <p:nvPr/>
            </p:nvSpPr>
            <p:spPr bwMode="auto">
              <a:xfrm>
                <a:off x="5053" y="1377"/>
                <a:ext cx="76" cy="145"/>
              </a:xfrm>
              <a:custGeom>
                <a:avLst/>
                <a:gdLst>
                  <a:gd name="T0" fmla="*/ 0 w 59"/>
                  <a:gd name="T1" fmla="*/ 113 h 113"/>
                  <a:gd name="T2" fmla="*/ 0 w 59"/>
                  <a:gd name="T3" fmla="*/ 113 h 113"/>
                  <a:gd name="T4" fmla="*/ 0 w 59"/>
                  <a:gd name="T5" fmla="*/ 113 h 113"/>
                  <a:gd name="T6" fmla="*/ 0 w 59"/>
                  <a:gd name="T7" fmla="*/ 113 h 113"/>
                  <a:gd name="T8" fmla="*/ 0 w 59"/>
                  <a:gd name="T9" fmla="*/ 113 h 113"/>
                  <a:gd name="T10" fmla="*/ 0 w 59"/>
                  <a:gd name="T11" fmla="*/ 113 h 113"/>
                  <a:gd name="T12" fmla="*/ 0 w 59"/>
                  <a:gd name="T13" fmla="*/ 113 h 113"/>
                  <a:gd name="T14" fmla="*/ 0 w 59"/>
                  <a:gd name="T15" fmla="*/ 113 h 113"/>
                  <a:gd name="T16" fmla="*/ 0 w 59"/>
                  <a:gd name="T17" fmla="*/ 113 h 113"/>
                  <a:gd name="T18" fmla="*/ 0 w 59"/>
                  <a:gd name="T19" fmla="*/ 113 h 113"/>
                  <a:gd name="T20" fmla="*/ 0 w 59"/>
                  <a:gd name="T21" fmla="*/ 113 h 113"/>
                  <a:gd name="T22" fmla="*/ 0 w 59"/>
                  <a:gd name="T23" fmla="*/ 113 h 113"/>
                  <a:gd name="T24" fmla="*/ 0 w 59"/>
                  <a:gd name="T25" fmla="*/ 112 h 113"/>
                  <a:gd name="T26" fmla="*/ 0 w 59"/>
                  <a:gd name="T27" fmla="*/ 112 h 113"/>
                  <a:gd name="T28" fmla="*/ 0 w 59"/>
                  <a:gd name="T29" fmla="*/ 112 h 113"/>
                  <a:gd name="T30" fmla="*/ 59 w 59"/>
                  <a:gd name="T31" fmla="*/ 0 h 113"/>
                  <a:gd name="T32" fmla="*/ 41 w 59"/>
                  <a:gd name="T33" fmla="*/ 41 h 113"/>
                  <a:gd name="T34" fmla="*/ 59 w 59"/>
                  <a:gd name="T35" fmla="*/ 0 h 113"/>
                  <a:gd name="T36" fmla="*/ 59 w 59"/>
                  <a:gd name="T37" fmla="*/ 0 h 113"/>
                  <a:gd name="T38" fmla="*/ 7 w 59"/>
                  <a:gd name="T39" fmla="*/ 0 h 113"/>
                  <a:gd name="T40" fmla="*/ 7 w 59"/>
                  <a:gd name="T41" fmla="*/ 0 h 113"/>
                  <a:gd name="T42" fmla="*/ 0 w 59"/>
                  <a:gd name="T43" fmla="*/ 112 h 113"/>
                  <a:gd name="T44" fmla="*/ 7 w 59"/>
                  <a:gd name="T45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9" h="113">
                    <a:moveTo>
                      <a:pt x="0" y="113"/>
                    </a:moveTo>
                    <a:cubicBezTo>
                      <a:pt x="0" y="113"/>
                      <a:pt x="0" y="113"/>
                      <a:pt x="0" y="113"/>
                    </a:cubicBezTo>
                    <a:cubicBezTo>
                      <a:pt x="0" y="113"/>
                      <a:pt x="0" y="113"/>
                      <a:pt x="0" y="113"/>
                    </a:cubicBezTo>
                    <a:moveTo>
                      <a:pt x="0" y="113"/>
                    </a:moveTo>
                    <a:cubicBezTo>
                      <a:pt x="0" y="113"/>
                      <a:pt x="0" y="113"/>
                      <a:pt x="0" y="113"/>
                    </a:cubicBezTo>
                    <a:cubicBezTo>
                      <a:pt x="0" y="113"/>
                      <a:pt x="0" y="113"/>
                      <a:pt x="0" y="113"/>
                    </a:cubicBezTo>
                    <a:moveTo>
                      <a:pt x="0" y="113"/>
                    </a:moveTo>
                    <a:cubicBezTo>
                      <a:pt x="0" y="113"/>
                      <a:pt x="0" y="113"/>
                      <a:pt x="0" y="113"/>
                    </a:cubicBezTo>
                    <a:cubicBezTo>
                      <a:pt x="0" y="113"/>
                      <a:pt x="0" y="113"/>
                      <a:pt x="0" y="113"/>
                    </a:cubicBezTo>
                    <a:moveTo>
                      <a:pt x="0" y="113"/>
                    </a:moveTo>
                    <a:cubicBezTo>
                      <a:pt x="0" y="113"/>
                      <a:pt x="0" y="113"/>
                      <a:pt x="0" y="113"/>
                    </a:cubicBezTo>
                    <a:cubicBezTo>
                      <a:pt x="0" y="113"/>
                      <a:pt x="0" y="113"/>
                      <a:pt x="0" y="113"/>
                    </a:cubicBezTo>
                    <a:moveTo>
                      <a:pt x="0" y="112"/>
                    </a:move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12"/>
                      <a:pt x="0" y="112"/>
                      <a:pt x="0" y="112"/>
                    </a:cubicBezTo>
                    <a:moveTo>
                      <a:pt x="59" y="0"/>
                    </a:moveTo>
                    <a:cubicBezTo>
                      <a:pt x="54" y="12"/>
                      <a:pt x="48" y="26"/>
                      <a:pt x="41" y="41"/>
                    </a:cubicBezTo>
                    <a:cubicBezTo>
                      <a:pt x="48" y="26"/>
                      <a:pt x="54" y="12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10" y="47"/>
                      <a:pt x="1" y="110"/>
                      <a:pt x="0" y="112"/>
                    </a:cubicBezTo>
                    <a:cubicBezTo>
                      <a:pt x="1" y="110"/>
                      <a:pt x="10" y="47"/>
                      <a:pt x="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1"/>
              <p:cNvSpPr>
                <a:spLocks/>
              </p:cNvSpPr>
              <p:nvPr/>
            </p:nvSpPr>
            <p:spPr bwMode="auto">
              <a:xfrm>
                <a:off x="4969" y="1377"/>
                <a:ext cx="195" cy="361"/>
              </a:xfrm>
              <a:custGeom>
                <a:avLst/>
                <a:gdLst>
                  <a:gd name="T0" fmla="*/ 72 w 151"/>
                  <a:gd name="T1" fmla="*/ 0 h 280"/>
                  <a:gd name="T2" fmla="*/ 40 w 151"/>
                  <a:gd name="T3" fmla="*/ 12 h 280"/>
                  <a:gd name="T4" fmla="*/ 25 w 151"/>
                  <a:gd name="T5" fmla="*/ 146 h 280"/>
                  <a:gd name="T6" fmla="*/ 0 w 151"/>
                  <a:gd name="T7" fmla="*/ 280 h 280"/>
                  <a:gd name="T8" fmla="*/ 59 w 151"/>
                  <a:gd name="T9" fmla="*/ 158 h 280"/>
                  <a:gd name="T10" fmla="*/ 151 w 151"/>
                  <a:gd name="T11" fmla="*/ 2 h 280"/>
                  <a:gd name="T12" fmla="*/ 124 w 151"/>
                  <a:gd name="T13" fmla="*/ 0 h 280"/>
                  <a:gd name="T14" fmla="*/ 106 w 151"/>
                  <a:gd name="T15" fmla="*/ 41 h 280"/>
                  <a:gd name="T16" fmla="*/ 65 w 151"/>
                  <a:gd name="T17" fmla="*/ 113 h 280"/>
                  <a:gd name="T18" fmla="*/ 65 w 151"/>
                  <a:gd name="T19" fmla="*/ 113 h 280"/>
                  <a:gd name="T20" fmla="*/ 65 w 151"/>
                  <a:gd name="T21" fmla="*/ 113 h 280"/>
                  <a:gd name="T22" fmla="*/ 65 w 151"/>
                  <a:gd name="T23" fmla="*/ 113 h 280"/>
                  <a:gd name="T24" fmla="*/ 65 w 151"/>
                  <a:gd name="T25" fmla="*/ 113 h 280"/>
                  <a:gd name="T26" fmla="*/ 65 w 151"/>
                  <a:gd name="T27" fmla="*/ 113 h 280"/>
                  <a:gd name="T28" fmla="*/ 65 w 151"/>
                  <a:gd name="T29" fmla="*/ 113 h 280"/>
                  <a:gd name="T30" fmla="*/ 65 w 151"/>
                  <a:gd name="T31" fmla="*/ 113 h 280"/>
                  <a:gd name="T32" fmla="*/ 65 w 151"/>
                  <a:gd name="T33" fmla="*/ 113 h 280"/>
                  <a:gd name="T34" fmla="*/ 65 w 151"/>
                  <a:gd name="T35" fmla="*/ 113 h 280"/>
                  <a:gd name="T36" fmla="*/ 65 w 151"/>
                  <a:gd name="T37" fmla="*/ 113 h 280"/>
                  <a:gd name="T38" fmla="*/ 65 w 151"/>
                  <a:gd name="T39" fmla="*/ 113 h 280"/>
                  <a:gd name="T40" fmla="*/ 65 w 151"/>
                  <a:gd name="T41" fmla="*/ 112 h 280"/>
                  <a:gd name="T42" fmla="*/ 65 w 151"/>
                  <a:gd name="T43" fmla="*/ 112 h 280"/>
                  <a:gd name="T44" fmla="*/ 65 w 151"/>
                  <a:gd name="T45" fmla="*/ 112 h 280"/>
                  <a:gd name="T46" fmla="*/ 72 w 151"/>
                  <a:gd name="T47" fmla="*/ 0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280">
                    <a:moveTo>
                      <a:pt x="72" y="0"/>
                    </a:moveTo>
                    <a:cubicBezTo>
                      <a:pt x="53" y="1"/>
                      <a:pt x="38" y="4"/>
                      <a:pt x="40" y="12"/>
                    </a:cubicBezTo>
                    <a:cubicBezTo>
                      <a:pt x="46" y="31"/>
                      <a:pt x="31" y="110"/>
                      <a:pt x="25" y="146"/>
                    </a:cubicBezTo>
                    <a:cubicBezTo>
                      <a:pt x="18" y="181"/>
                      <a:pt x="0" y="280"/>
                      <a:pt x="0" y="280"/>
                    </a:cubicBezTo>
                    <a:cubicBezTo>
                      <a:pt x="0" y="280"/>
                      <a:pt x="18" y="195"/>
                      <a:pt x="59" y="158"/>
                    </a:cubicBezTo>
                    <a:cubicBezTo>
                      <a:pt x="99" y="122"/>
                      <a:pt x="151" y="2"/>
                      <a:pt x="151" y="2"/>
                    </a:cubicBezTo>
                    <a:cubicBezTo>
                      <a:pt x="151" y="2"/>
                      <a:pt x="139" y="1"/>
                      <a:pt x="124" y="0"/>
                    </a:cubicBezTo>
                    <a:cubicBezTo>
                      <a:pt x="119" y="12"/>
                      <a:pt x="113" y="26"/>
                      <a:pt x="106" y="41"/>
                    </a:cubicBezTo>
                    <a:cubicBezTo>
                      <a:pt x="93" y="70"/>
                      <a:pt x="78" y="100"/>
                      <a:pt x="65" y="113"/>
                    </a:cubicBezTo>
                    <a:cubicBezTo>
                      <a:pt x="65" y="113"/>
                      <a:pt x="65" y="113"/>
                      <a:pt x="65" y="113"/>
                    </a:cubicBezTo>
                    <a:cubicBezTo>
                      <a:pt x="65" y="113"/>
                      <a:pt x="65" y="113"/>
                      <a:pt x="65" y="113"/>
                    </a:cubicBezTo>
                    <a:cubicBezTo>
                      <a:pt x="65" y="113"/>
                      <a:pt x="65" y="113"/>
                      <a:pt x="65" y="113"/>
                    </a:cubicBezTo>
                    <a:cubicBezTo>
                      <a:pt x="65" y="113"/>
                      <a:pt x="65" y="113"/>
                      <a:pt x="65" y="113"/>
                    </a:cubicBezTo>
                    <a:cubicBezTo>
                      <a:pt x="65" y="113"/>
                      <a:pt x="65" y="113"/>
                      <a:pt x="65" y="113"/>
                    </a:cubicBezTo>
                    <a:cubicBezTo>
                      <a:pt x="65" y="113"/>
                      <a:pt x="65" y="113"/>
                      <a:pt x="65" y="113"/>
                    </a:cubicBezTo>
                    <a:cubicBezTo>
                      <a:pt x="65" y="113"/>
                      <a:pt x="65" y="113"/>
                      <a:pt x="65" y="113"/>
                    </a:cubicBezTo>
                    <a:cubicBezTo>
                      <a:pt x="65" y="113"/>
                      <a:pt x="65" y="113"/>
                      <a:pt x="65" y="113"/>
                    </a:cubicBezTo>
                    <a:cubicBezTo>
                      <a:pt x="65" y="113"/>
                      <a:pt x="65" y="113"/>
                      <a:pt x="65" y="113"/>
                    </a:cubicBezTo>
                    <a:cubicBezTo>
                      <a:pt x="65" y="113"/>
                      <a:pt x="65" y="113"/>
                      <a:pt x="65" y="113"/>
                    </a:cubicBezTo>
                    <a:cubicBezTo>
                      <a:pt x="65" y="113"/>
                      <a:pt x="65" y="113"/>
                      <a:pt x="65" y="113"/>
                    </a:cubicBezTo>
                    <a:cubicBezTo>
                      <a:pt x="65" y="112"/>
                      <a:pt x="65" y="112"/>
                      <a:pt x="65" y="112"/>
                    </a:cubicBezTo>
                    <a:cubicBezTo>
                      <a:pt x="65" y="112"/>
                      <a:pt x="65" y="112"/>
                      <a:pt x="65" y="112"/>
                    </a:cubicBezTo>
                    <a:cubicBezTo>
                      <a:pt x="65" y="112"/>
                      <a:pt x="65" y="112"/>
                      <a:pt x="65" y="112"/>
                    </a:cubicBezTo>
                    <a:cubicBezTo>
                      <a:pt x="66" y="110"/>
                      <a:pt x="75" y="47"/>
                      <a:pt x="7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12"/>
              <p:cNvSpPr>
                <a:spLocks/>
              </p:cNvSpPr>
              <p:nvPr/>
            </p:nvSpPr>
            <p:spPr bwMode="auto">
              <a:xfrm>
                <a:off x="4752" y="1564"/>
                <a:ext cx="220" cy="214"/>
              </a:xfrm>
              <a:custGeom>
                <a:avLst/>
                <a:gdLst>
                  <a:gd name="T0" fmla="*/ 8 w 170"/>
                  <a:gd name="T1" fmla="*/ 1 h 166"/>
                  <a:gd name="T2" fmla="*/ 170 w 170"/>
                  <a:gd name="T3" fmla="*/ 126 h 166"/>
                  <a:gd name="T4" fmla="*/ 170 w 170"/>
                  <a:gd name="T5" fmla="*/ 166 h 166"/>
                  <a:gd name="T6" fmla="*/ 120 w 170"/>
                  <a:gd name="T7" fmla="*/ 123 h 166"/>
                  <a:gd name="T8" fmla="*/ 0 w 170"/>
                  <a:gd name="T9" fmla="*/ 0 h 166"/>
                  <a:gd name="T10" fmla="*/ 8 w 170"/>
                  <a:gd name="T11" fmla="*/ 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166">
                    <a:moveTo>
                      <a:pt x="8" y="1"/>
                    </a:moveTo>
                    <a:cubicBezTo>
                      <a:pt x="8" y="1"/>
                      <a:pt x="39" y="79"/>
                      <a:pt x="170" y="126"/>
                    </a:cubicBezTo>
                    <a:cubicBezTo>
                      <a:pt x="170" y="166"/>
                      <a:pt x="170" y="166"/>
                      <a:pt x="170" y="166"/>
                    </a:cubicBezTo>
                    <a:cubicBezTo>
                      <a:pt x="170" y="166"/>
                      <a:pt x="149" y="137"/>
                      <a:pt x="120" y="123"/>
                    </a:cubicBezTo>
                    <a:cubicBezTo>
                      <a:pt x="90" y="108"/>
                      <a:pt x="11" y="43"/>
                      <a:pt x="0" y="0"/>
                    </a:cubicBezTo>
                    <a:lnTo>
                      <a:pt x="8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13"/>
              <p:cNvSpPr>
                <a:spLocks/>
              </p:cNvSpPr>
              <p:nvPr/>
            </p:nvSpPr>
            <p:spPr bwMode="auto">
              <a:xfrm>
                <a:off x="4815" y="1507"/>
                <a:ext cx="92" cy="248"/>
              </a:xfrm>
              <a:custGeom>
                <a:avLst/>
                <a:gdLst>
                  <a:gd name="T0" fmla="*/ 25 w 71"/>
                  <a:gd name="T1" fmla="*/ 0 h 192"/>
                  <a:gd name="T2" fmla="*/ 37 w 71"/>
                  <a:gd name="T3" fmla="*/ 131 h 192"/>
                  <a:gd name="T4" fmla="*/ 38 w 71"/>
                  <a:gd name="T5" fmla="*/ 133 h 192"/>
                  <a:gd name="T6" fmla="*/ 13 w 71"/>
                  <a:gd name="T7" fmla="*/ 113 h 192"/>
                  <a:gd name="T8" fmla="*/ 25 w 71"/>
                  <a:gd name="T9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192">
                    <a:moveTo>
                      <a:pt x="25" y="0"/>
                    </a:moveTo>
                    <a:cubicBezTo>
                      <a:pt x="25" y="0"/>
                      <a:pt x="3" y="70"/>
                      <a:pt x="37" y="131"/>
                    </a:cubicBezTo>
                    <a:cubicBezTo>
                      <a:pt x="71" y="192"/>
                      <a:pt x="40" y="133"/>
                      <a:pt x="38" y="133"/>
                    </a:cubicBezTo>
                    <a:cubicBezTo>
                      <a:pt x="37" y="133"/>
                      <a:pt x="13" y="113"/>
                      <a:pt x="13" y="113"/>
                    </a:cubicBezTo>
                    <a:cubicBezTo>
                      <a:pt x="13" y="113"/>
                      <a:pt x="0" y="23"/>
                      <a:pt x="2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14"/>
              <p:cNvSpPr>
                <a:spLocks/>
              </p:cNvSpPr>
              <p:nvPr/>
            </p:nvSpPr>
            <p:spPr bwMode="auto">
              <a:xfrm>
                <a:off x="4601" y="1371"/>
                <a:ext cx="347" cy="247"/>
              </a:xfrm>
              <a:custGeom>
                <a:avLst/>
                <a:gdLst>
                  <a:gd name="T0" fmla="*/ 262 w 269"/>
                  <a:gd name="T1" fmla="*/ 106 h 191"/>
                  <a:gd name="T2" fmla="*/ 263 w 269"/>
                  <a:gd name="T3" fmla="*/ 99 h 191"/>
                  <a:gd name="T4" fmla="*/ 241 w 269"/>
                  <a:gd name="T5" fmla="*/ 77 h 191"/>
                  <a:gd name="T6" fmla="*/ 236 w 269"/>
                  <a:gd name="T7" fmla="*/ 78 h 191"/>
                  <a:gd name="T8" fmla="*/ 209 w 269"/>
                  <a:gd name="T9" fmla="*/ 58 h 191"/>
                  <a:gd name="T10" fmla="*/ 210 w 269"/>
                  <a:gd name="T11" fmla="*/ 51 h 191"/>
                  <a:gd name="T12" fmla="*/ 184 w 269"/>
                  <a:gd name="T13" fmla="*/ 25 h 191"/>
                  <a:gd name="T14" fmla="*/ 182 w 269"/>
                  <a:gd name="T15" fmla="*/ 25 h 191"/>
                  <a:gd name="T16" fmla="*/ 143 w 269"/>
                  <a:gd name="T17" fmla="*/ 0 h 191"/>
                  <a:gd name="T18" fmla="*/ 102 w 269"/>
                  <a:gd name="T19" fmla="*/ 40 h 191"/>
                  <a:gd name="T20" fmla="*/ 100 w 269"/>
                  <a:gd name="T21" fmla="*/ 40 h 191"/>
                  <a:gd name="T22" fmla="*/ 79 w 269"/>
                  <a:gd name="T23" fmla="*/ 61 h 191"/>
                  <a:gd name="T24" fmla="*/ 68 w 269"/>
                  <a:gd name="T25" fmla="*/ 59 h 191"/>
                  <a:gd name="T26" fmla="*/ 38 w 269"/>
                  <a:gd name="T27" fmla="*/ 83 h 191"/>
                  <a:gd name="T28" fmla="*/ 0 w 269"/>
                  <a:gd name="T29" fmla="*/ 125 h 191"/>
                  <a:gd name="T30" fmla="*/ 42 w 269"/>
                  <a:gd name="T31" fmla="*/ 166 h 191"/>
                  <a:gd name="T32" fmla="*/ 59 w 269"/>
                  <a:gd name="T33" fmla="*/ 163 h 191"/>
                  <a:gd name="T34" fmla="*/ 92 w 269"/>
                  <a:gd name="T35" fmla="*/ 187 h 191"/>
                  <a:gd name="T36" fmla="*/ 110 w 269"/>
                  <a:gd name="T37" fmla="*/ 182 h 191"/>
                  <a:gd name="T38" fmla="*/ 145 w 269"/>
                  <a:gd name="T39" fmla="*/ 191 h 191"/>
                  <a:gd name="T40" fmla="*/ 205 w 269"/>
                  <a:gd name="T41" fmla="*/ 165 h 191"/>
                  <a:gd name="T42" fmla="*/ 227 w 269"/>
                  <a:gd name="T43" fmla="*/ 171 h 191"/>
                  <a:gd name="T44" fmla="*/ 269 w 269"/>
                  <a:gd name="T45" fmla="*/ 129 h 191"/>
                  <a:gd name="T46" fmla="*/ 262 w 269"/>
                  <a:gd name="T47" fmla="*/ 106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9" h="191">
                    <a:moveTo>
                      <a:pt x="262" y="106"/>
                    </a:moveTo>
                    <a:cubicBezTo>
                      <a:pt x="263" y="103"/>
                      <a:pt x="263" y="101"/>
                      <a:pt x="263" y="99"/>
                    </a:cubicBezTo>
                    <a:cubicBezTo>
                      <a:pt x="263" y="87"/>
                      <a:pt x="253" y="77"/>
                      <a:pt x="241" y="77"/>
                    </a:cubicBezTo>
                    <a:cubicBezTo>
                      <a:pt x="239" y="77"/>
                      <a:pt x="237" y="77"/>
                      <a:pt x="236" y="78"/>
                    </a:cubicBezTo>
                    <a:cubicBezTo>
                      <a:pt x="230" y="68"/>
                      <a:pt x="221" y="61"/>
                      <a:pt x="209" y="58"/>
                    </a:cubicBezTo>
                    <a:cubicBezTo>
                      <a:pt x="210" y="56"/>
                      <a:pt x="210" y="54"/>
                      <a:pt x="210" y="51"/>
                    </a:cubicBezTo>
                    <a:cubicBezTo>
                      <a:pt x="210" y="37"/>
                      <a:pt x="198" y="25"/>
                      <a:pt x="184" y="25"/>
                    </a:cubicBezTo>
                    <a:cubicBezTo>
                      <a:pt x="183" y="25"/>
                      <a:pt x="182" y="25"/>
                      <a:pt x="182" y="25"/>
                    </a:cubicBezTo>
                    <a:cubicBezTo>
                      <a:pt x="175" y="11"/>
                      <a:pt x="160" y="0"/>
                      <a:pt x="143" y="0"/>
                    </a:cubicBezTo>
                    <a:cubicBezTo>
                      <a:pt x="121" y="0"/>
                      <a:pt x="103" y="18"/>
                      <a:pt x="102" y="40"/>
                    </a:cubicBezTo>
                    <a:cubicBezTo>
                      <a:pt x="101" y="40"/>
                      <a:pt x="101" y="40"/>
                      <a:pt x="100" y="40"/>
                    </a:cubicBezTo>
                    <a:cubicBezTo>
                      <a:pt x="89" y="40"/>
                      <a:pt x="79" y="49"/>
                      <a:pt x="79" y="61"/>
                    </a:cubicBezTo>
                    <a:cubicBezTo>
                      <a:pt x="76" y="60"/>
                      <a:pt x="72" y="59"/>
                      <a:pt x="68" y="59"/>
                    </a:cubicBezTo>
                    <a:cubicBezTo>
                      <a:pt x="54" y="59"/>
                      <a:pt x="41" y="69"/>
                      <a:pt x="38" y="83"/>
                    </a:cubicBezTo>
                    <a:cubicBezTo>
                      <a:pt x="17" y="85"/>
                      <a:pt x="0" y="103"/>
                      <a:pt x="0" y="125"/>
                    </a:cubicBezTo>
                    <a:cubicBezTo>
                      <a:pt x="0" y="148"/>
                      <a:pt x="19" y="166"/>
                      <a:pt x="42" y="166"/>
                    </a:cubicBezTo>
                    <a:cubicBezTo>
                      <a:pt x="48" y="166"/>
                      <a:pt x="54" y="165"/>
                      <a:pt x="59" y="163"/>
                    </a:cubicBezTo>
                    <a:cubicBezTo>
                      <a:pt x="63" y="177"/>
                      <a:pt x="76" y="187"/>
                      <a:pt x="92" y="187"/>
                    </a:cubicBezTo>
                    <a:cubicBezTo>
                      <a:pt x="98" y="187"/>
                      <a:pt x="104" y="185"/>
                      <a:pt x="110" y="182"/>
                    </a:cubicBezTo>
                    <a:cubicBezTo>
                      <a:pt x="120" y="188"/>
                      <a:pt x="133" y="191"/>
                      <a:pt x="145" y="191"/>
                    </a:cubicBezTo>
                    <a:cubicBezTo>
                      <a:pt x="169" y="191"/>
                      <a:pt x="190" y="181"/>
                      <a:pt x="205" y="165"/>
                    </a:cubicBezTo>
                    <a:cubicBezTo>
                      <a:pt x="211" y="169"/>
                      <a:pt x="219" y="171"/>
                      <a:pt x="227" y="171"/>
                    </a:cubicBezTo>
                    <a:cubicBezTo>
                      <a:pt x="250" y="171"/>
                      <a:pt x="269" y="152"/>
                      <a:pt x="269" y="129"/>
                    </a:cubicBezTo>
                    <a:cubicBezTo>
                      <a:pt x="269" y="120"/>
                      <a:pt x="266" y="112"/>
                      <a:pt x="262" y="1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15"/>
              <p:cNvSpPr>
                <a:spLocks/>
              </p:cNvSpPr>
              <p:nvPr/>
            </p:nvSpPr>
            <p:spPr bwMode="auto">
              <a:xfrm>
                <a:off x="4608" y="1377"/>
                <a:ext cx="334" cy="237"/>
              </a:xfrm>
              <a:custGeom>
                <a:avLst/>
                <a:gdLst>
                  <a:gd name="T0" fmla="*/ 253 w 259"/>
                  <a:gd name="T1" fmla="*/ 101 h 184"/>
                  <a:gd name="T2" fmla="*/ 254 w 259"/>
                  <a:gd name="T3" fmla="*/ 95 h 184"/>
                  <a:gd name="T4" fmla="*/ 233 w 259"/>
                  <a:gd name="T5" fmla="*/ 74 h 184"/>
                  <a:gd name="T6" fmla="*/ 227 w 259"/>
                  <a:gd name="T7" fmla="*/ 75 h 184"/>
                  <a:gd name="T8" fmla="*/ 202 w 259"/>
                  <a:gd name="T9" fmla="*/ 55 h 184"/>
                  <a:gd name="T10" fmla="*/ 202 w 259"/>
                  <a:gd name="T11" fmla="*/ 49 h 184"/>
                  <a:gd name="T12" fmla="*/ 177 w 259"/>
                  <a:gd name="T13" fmla="*/ 24 h 184"/>
                  <a:gd name="T14" fmla="*/ 175 w 259"/>
                  <a:gd name="T15" fmla="*/ 24 h 184"/>
                  <a:gd name="T16" fmla="*/ 138 w 259"/>
                  <a:gd name="T17" fmla="*/ 0 h 184"/>
                  <a:gd name="T18" fmla="*/ 98 w 259"/>
                  <a:gd name="T19" fmla="*/ 38 h 184"/>
                  <a:gd name="T20" fmla="*/ 97 w 259"/>
                  <a:gd name="T21" fmla="*/ 38 h 184"/>
                  <a:gd name="T22" fmla="*/ 76 w 259"/>
                  <a:gd name="T23" fmla="*/ 58 h 184"/>
                  <a:gd name="T24" fmla="*/ 65 w 259"/>
                  <a:gd name="T25" fmla="*/ 56 h 184"/>
                  <a:gd name="T26" fmla="*/ 37 w 259"/>
                  <a:gd name="T27" fmla="*/ 79 h 184"/>
                  <a:gd name="T28" fmla="*/ 0 w 259"/>
                  <a:gd name="T29" fmla="*/ 120 h 184"/>
                  <a:gd name="T30" fmla="*/ 40 w 259"/>
                  <a:gd name="T31" fmla="*/ 160 h 184"/>
                  <a:gd name="T32" fmla="*/ 56 w 259"/>
                  <a:gd name="T33" fmla="*/ 157 h 184"/>
                  <a:gd name="T34" fmla="*/ 88 w 259"/>
                  <a:gd name="T35" fmla="*/ 180 h 184"/>
                  <a:gd name="T36" fmla="*/ 106 w 259"/>
                  <a:gd name="T37" fmla="*/ 175 h 184"/>
                  <a:gd name="T38" fmla="*/ 140 w 259"/>
                  <a:gd name="T39" fmla="*/ 184 h 184"/>
                  <a:gd name="T40" fmla="*/ 197 w 259"/>
                  <a:gd name="T41" fmla="*/ 158 h 184"/>
                  <a:gd name="T42" fmla="*/ 219 w 259"/>
                  <a:gd name="T43" fmla="*/ 164 h 184"/>
                  <a:gd name="T44" fmla="*/ 259 w 259"/>
                  <a:gd name="T45" fmla="*/ 124 h 184"/>
                  <a:gd name="T46" fmla="*/ 253 w 259"/>
                  <a:gd name="T47" fmla="*/ 101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59" h="184">
                    <a:moveTo>
                      <a:pt x="253" y="101"/>
                    </a:moveTo>
                    <a:cubicBezTo>
                      <a:pt x="253" y="99"/>
                      <a:pt x="254" y="97"/>
                      <a:pt x="254" y="95"/>
                    </a:cubicBezTo>
                    <a:cubicBezTo>
                      <a:pt x="254" y="83"/>
                      <a:pt x="244" y="74"/>
                      <a:pt x="233" y="74"/>
                    </a:cubicBezTo>
                    <a:cubicBezTo>
                      <a:pt x="231" y="74"/>
                      <a:pt x="229" y="74"/>
                      <a:pt x="227" y="75"/>
                    </a:cubicBezTo>
                    <a:cubicBezTo>
                      <a:pt x="222" y="65"/>
                      <a:pt x="213" y="58"/>
                      <a:pt x="202" y="55"/>
                    </a:cubicBezTo>
                    <a:cubicBezTo>
                      <a:pt x="202" y="53"/>
                      <a:pt x="202" y="51"/>
                      <a:pt x="202" y="49"/>
                    </a:cubicBezTo>
                    <a:cubicBezTo>
                      <a:pt x="202" y="35"/>
                      <a:pt x="191" y="24"/>
                      <a:pt x="177" y="24"/>
                    </a:cubicBezTo>
                    <a:cubicBezTo>
                      <a:pt x="176" y="24"/>
                      <a:pt x="176" y="24"/>
                      <a:pt x="175" y="24"/>
                    </a:cubicBezTo>
                    <a:cubicBezTo>
                      <a:pt x="169" y="10"/>
                      <a:pt x="155" y="0"/>
                      <a:pt x="138" y="0"/>
                    </a:cubicBezTo>
                    <a:cubicBezTo>
                      <a:pt x="116" y="0"/>
                      <a:pt x="99" y="17"/>
                      <a:pt x="98" y="38"/>
                    </a:cubicBezTo>
                    <a:cubicBezTo>
                      <a:pt x="97" y="38"/>
                      <a:pt x="97" y="38"/>
                      <a:pt x="97" y="38"/>
                    </a:cubicBezTo>
                    <a:cubicBezTo>
                      <a:pt x="85" y="38"/>
                      <a:pt x="76" y="47"/>
                      <a:pt x="76" y="58"/>
                    </a:cubicBezTo>
                    <a:cubicBezTo>
                      <a:pt x="72" y="57"/>
                      <a:pt x="69" y="56"/>
                      <a:pt x="65" y="56"/>
                    </a:cubicBezTo>
                    <a:cubicBezTo>
                      <a:pt x="51" y="56"/>
                      <a:pt x="40" y="66"/>
                      <a:pt x="37" y="79"/>
                    </a:cubicBezTo>
                    <a:cubicBezTo>
                      <a:pt x="16" y="81"/>
                      <a:pt x="0" y="98"/>
                      <a:pt x="0" y="120"/>
                    </a:cubicBezTo>
                    <a:cubicBezTo>
                      <a:pt x="0" y="142"/>
                      <a:pt x="18" y="160"/>
                      <a:pt x="40" y="160"/>
                    </a:cubicBezTo>
                    <a:cubicBezTo>
                      <a:pt x="46" y="160"/>
                      <a:pt x="51" y="159"/>
                      <a:pt x="56" y="157"/>
                    </a:cubicBezTo>
                    <a:cubicBezTo>
                      <a:pt x="61" y="170"/>
                      <a:pt x="73" y="180"/>
                      <a:pt x="88" y="180"/>
                    </a:cubicBezTo>
                    <a:cubicBezTo>
                      <a:pt x="95" y="180"/>
                      <a:pt x="100" y="178"/>
                      <a:pt x="106" y="175"/>
                    </a:cubicBezTo>
                    <a:cubicBezTo>
                      <a:pt x="116" y="181"/>
                      <a:pt x="128" y="184"/>
                      <a:pt x="140" y="184"/>
                    </a:cubicBezTo>
                    <a:cubicBezTo>
                      <a:pt x="163" y="184"/>
                      <a:pt x="183" y="174"/>
                      <a:pt x="197" y="158"/>
                    </a:cubicBezTo>
                    <a:cubicBezTo>
                      <a:pt x="204" y="162"/>
                      <a:pt x="211" y="164"/>
                      <a:pt x="219" y="164"/>
                    </a:cubicBezTo>
                    <a:cubicBezTo>
                      <a:pt x="241" y="164"/>
                      <a:pt x="259" y="146"/>
                      <a:pt x="259" y="124"/>
                    </a:cubicBezTo>
                    <a:cubicBezTo>
                      <a:pt x="259" y="116"/>
                      <a:pt x="257" y="108"/>
                      <a:pt x="253" y="10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16"/>
              <p:cNvSpPr>
                <a:spLocks/>
              </p:cNvSpPr>
              <p:nvPr/>
            </p:nvSpPr>
            <p:spPr bwMode="auto">
              <a:xfrm>
                <a:off x="4625" y="1380"/>
                <a:ext cx="305" cy="217"/>
              </a:xfrm>
              <a:custGeom>
                <a:avLst/>
                <a:gdLst>
                  <a:gd name="T0" fmla="*/ 230 w 237"/>
                  <a:gd name="T1" fmla="*/ 93 h 168"/>
                  <a:gd name="T2" fmla="*/ 231 w 237"/>
                  <a:gd name="T3" fmla="*/ 87 h 168"/>
                  <a:gd name="T4" fmla="*/ 212 w 237"/>
                  <a:gd name="T5" fmla="*/ 68 h 168"/>
                  <a:gd name="T6" fmla="*/ 207 w 237"/>
                  <a:gd name="T7" fmla="*/ 69 h 168"/>
                  <a:gd name="T8" fmla="*/ 184 w 237"/>
                  <a:gd name="T9" fmla="*/ 51 h 168"/>
                  <a:gd name="T10" fmla="*/ 185 w 237"/>
                  <a:gd name="T11" fmla="*/ 45 h 168"/>
                  <a:gd name="T12" fmla="*/ 162 w 237"/>
                  <a:gd name="T13" fmla="*/ 22 h 168"/>
                  <a:gd name="T14" fmla="*/ 160 w 237"/>
                  <a:gd name="T15" fmla="*/ 22 h 168"/>
                  <a:gd name="T16" fmla="*/ 126 w 237"/>
                  <a:gd name="T17" fmla="*/ 0 h 168"/>
                  <a:gd name="T18" fmla="*/ 90 w 237"/>
                  <a:gd name="T19" fmla="*/ 36 h 168"/>
                  <a:gd name="T20" fmla="*/ 89 w 237"/>
                  <a:gd name="T21" fmla="*/ 35 h 168"/>
                  <a:gd name="T22" fmla="*/ 70 w 237"/>
                  <a:gd name="T23" fmla="*/ 54 h 168"/>
                  <a:gd name="T24" fmla="*/ 60 w 237"/>
                  <a:gd name="T25" fmla="*/ 52 h 168"/>
                  <a:gd name="T26" fmla="*/ 34 w 237"/>
                  <a:gd name="T27" fmla="*/ 73 h 168"/>
                  <a:gd name="T28" fmla="*/ 0 w 237"/>
                  <a:gd name="T29" fmla="*/ 110 h 168"/>
                  <a:gd name="T30" fmla="*/ 37 w 237"/>
                  <a:gd name="T31" fmla="*/ 146 h 168"/>
                  <a:gd name="T32" fmla="*/ 52 w 237"/>
                  <a:gd name="T33" fmla="*/ 143 h 168"/>
                  <a:gd name="T34" fmla="*/ 81 w 237"/>
                  <a:gd name="T35" fmla="*/ 165 h 168"/>
                  <a:gd name="T36" fmla="*/ 97 w 237"/>
                  <a:gd name="T37" fmla="*/ 160 h 168"/>
                  <a:gd name="T38" fmla="*/ 128 w 237"/>
                  <a:gd name="T39" fmla="*/ 168 h 168"/>
                  <a:gd name="T40" fmla="*/ 180 w 237"/>
                  <a:gd name="T41" fmla="*/ 145 h 168"/>
                  <a:gd name="T42" fmla="*/ 200 w 237"/>
                  <a:gd name="T43" fmla="*/ 150 h 168"/>
                  <a:gd name="T44" fmla="*/ 237 w 237"/>
                  <a:gd name="T45" fmla="*/ 114 h 168"/>
                  <a:gd name="T46" fmla="*/ 230 w 237"/>
                  <a:gd name="T47" fmla="*/ 93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7" h="168">
                    <a:moveTo>
                      <a:pt x="230" y="93"/>
                    </a:moveTo>
                    <a:cubicBezTo>
                      <a:pt x="231" y="91"/>
                      <a:pt x="231" y="89"/>
                      <a:pt x="231" y="87"/>
                    </a:cubicBezTo>
                    <a:cubicBezTo>
                      <a:pt x="231" y="76"/>
                      <a:pt x="223" y="68"/>
                      <a:pt x="212" y="68"/>
                    </a:cubicBezTo>
                    <a:cubicBezTo>
                      <a:pt x="211" y="68"/>
                      <a:pt x="209" y="68"/>
                      <a:pt x="207" y="69"/>
                    </a:cubicBezTo>
                    <a:cubicBezTo>
                      <a:pt x="202" y="60"/>
                      <a:pt x="194" y="53"/>
                      <a:pt x="184" y="51"/>
                    </a:cubicBezTo>
                    <a:cubicBezTo>
                      <a:pt x="185" y="49"/>
                      <a:pt x="185" y="47"/>
                      <a:pt x="185" y="45"/>
                    </a:cubicBezTo>
                    <a:cubicBezTo>
                      <a:pt x="185" y="32"/>
                      <a:pt x="174" y="22"/>
                      <a:pt x="162" y="22"/>
                    </a:cubicBezTo>
                    <a:cubicBezTo>
                      <a:pt x="161" y="22"/>
                      <a:pt x="161" y="22"/>
                      <a:pt x="160" y="22"/>
                    </a:cubicBezTo>
                    <a:cubicBezTo>
                      <a:pt x="154" y="9"/>
                      <a:pt x="141" y="0"/>
                      <a:pt x="126" y="0"/>
                    </a:cubicBezTo>
                    <a:cubicBezTo>
                      <a:pt x="107" y="0"/>
                      <a:pt x="90" y="16"/>
                      <a:pt x="90" y="36"/>
                    </a:cubicBezTo>
                    <a:cubicBezTo>
                      <a:pt x="89" y="35"/>
                      <a:pt x="89" y="35"/>
                      <a:pt x="89" y="35"/>
                    </a:cubicBezTo>
                    <a:cubicBezTo>
                      <a:pt x="78" y="35"/>
                      <a:pt x="70" y="43"/>
                      <a:pt x="70" y="54"/>
                    </a:cubicBezTo>
                    <a:cubicBezTo>
                      <a:pt x="67" y="52"/>
                      <a:pt x="63" y="52"/>
                      <a:pt x="60" y="52"/>
                    </a:cubicBezTo>
                    <a:cubicBezTo>
                      <a:pt x="47" y="52"/>
                      <a:pt x="37" y="61"/>
                      <a:pt x="34" y="73"/>
                    </a:cubicBezTo>
                    <a:cubicBezTo>
                      <a:pt x="15" y="75"/>
                      <a:pt x="0" y="90"/>
                      <a:pt x="0" y="110"/>
                    </a:cubicBezTo>
                    <a:cubicBezTo>
                      <a:pt x="0" y="130"/>
                      <a:pt x="17" y="146"/>
                      <a:pt x="37" y="146"/>
                    </a:cubicBezTo>
                    <a:cubicBezTo>
                      <a:pt x="42" y="146"/>
                      <a:pt x="47" y="145"/>
                      <a:pt x="52" y="143"/>
                    </a:cubicBezTo>
                    <a:cubicBezTo>
                      <a:pt x="56" y="156"/>
                      <a:pt x="67" y="165"/>
                      <a:pt x="81" y="165"/>
                    </a:cubicBezTo>
                    <a:cubicBezTo>
                      <a:pt x="87" y="165"/>
                      <a:pt x="92" y="163"/>
                      <a:pt x="97" y="160"/>
                    </a:cubicBezTo>
                    <a:cubicBezTo>
                      <a:pt x="106" y="165"/>
                      <a:pt x="117" y="168"/>
                      <a:pt x="128" y="168"/>
                    </a:cubicBezTo>
                    <a:cubicBezTo>
                      <a:pt x="149" y="168"/>
                      <a:pt x="167" y="159"/>
                      <a:pt x="180" y="145"/>
                    </a:cubicBezTo>
                    <a:cubicBezTo>
                      <a:pt x="186" y="148"/>
                      <a:pt x="193" y="150"/>
                      <a:pt x="200" y="150"/>
                    </a:cubicBezTo>
                    <a:cubicBezTo>
                      <a:pt x="220" y="150"/>
                      <a:pt x="237" y="134"/>
                      <a:pt x="237" y="114"/>
                    </a:cubicBezTo>
                    <a:cubicBezTo>
                      <a:pt x="237" y="106"/>
                      <a:pt x="234" y="99"/>
                      <a:pt x="230" y="9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17"/>
              <p:cNvSpPr>
                <a:spLocks/>
              </p:cNvSpPr>
              <p:nvPr/>
            </p:nvSpPr>
            <p:spPr bwMode="auto">
              <a:xfrm>
                <a:off x="4607" y="784"/>
                <a:ext cx="871" cy="617"/>
              </a:xfrm>
              <a:custGeom>
                <a:avLst/>
                <a:gdLst>
                  <a:gd name="T0" fmla="*/ 658 w 676"/>
                  <a:gd name="T1" fmla="*/ 264 h 478"/>
                  <a:gd name="T2" fmla="*/ 661 w 676"/>
                  <a:gd name="T3" fmla="*/ 247 h 478"/>
                  <a:gd name="T4" fmla="*/ 606 w 676"/>
                  <a:gd name="T5" fmla="*/ 193 h 478"/>
                  <a:gd name="T6" fmla="*/ 592 w 676"/>
                  <a:gd name="T7" fmla="*/ 195 h 478"/>
                  <a:gd name="T8" fmla="*/ 526 w 676"/>
                  <a:gd name="T9" fmla="*/ 144 h 478"/>
                  <a:gd name="T10" fmla="*/ 528 w 676"/>
                  <a:gd name="T11" fmla="*/ 128 h 478"/>
                  <a:gd name="T12" fmla="*/ 462 w 676"/>
                  <a:gd name="T13" fmla="*/ 62 h 478"/>
                  <a:gd name="T14" fmla="*/ 456 w 676"/>
                  <a:gd name="T15" fmla="*/ 63 h 478"/>
                  <a:gd name="T16" fmla="*/ 360 w 676"/>
                  <a:gd name="T17" fmla="*/ 0 h 478"/>
                  <a:gd name="T18" fmla="*/ 255 w 676"/>
                  <a:gd name="T19" fmla="*/ 100 h 478"/>
                  <a:gd name="T20" fmla="*/ 253 w 676"/>
                  <a:gd name="T21" fmla="*/ 100 h 478"/>
                  <a:gd name="T22" fmla="*/ 198 w 676"/>
                  <a:gd name="T23" fmla="*/ 152 h 478"/>
                  <a:gd name="T24" fmla="*/ 172 w 676"/>
                  <a:gd name="T25" fmla="*/ 147 h 478"/>
                  <a:gd name="T26" fmla="*/ 96 w 676"/>
                  <a:gd name="T27" fmla="*/ 207 h 478"/>
                  <a:gd name="T28" fmla="*/ 0 w 676"/>
                  <a:gd name="T29" fmla="*/ 312 h 478"/>
                  <a:gd name="T30" fmla="*/ 106 w 676"/>
                  <a:gd name="T31" fmla="*/ 417 h 478"/>
                  <a:gd name="T32" fmla="*/ 148 w 676"/>
                  <a:gd name="T33" fmla="*/ 408 h 478"/>
                  <a:gd name="T34" fmla="*/ 231 w 676"/>
                  <a:gd name="T35" fmla="*/ 469 h 478"/>
                  <a:gd name="T36" fmla="*/ 275 w 676"/>
                  <a:gd name="T37" fmla="*/ 457 h 478"/>
                  <a:gd name="T38" fmla="*/ 365 w 676"/>
                  <a:gd name="T39" fmla="*/ 478 h 478"/>
                  <a:gd name="T40" fmla="*/ 515 w 676"/>
                  <a:gd name="T41" fmla="*/ 412 h 478"/>
                  <a:gd name="T42" fmla="*/ 571 w 676"/>
                  <a:gd name="T43" fmla="*/ 429 h 478"/>
                  <a:gd name="T44" fmla="*/ 676 w 676"/>
                  <a:gd name="T45" fmla="*/ 323 h 478"/>
                  <a:gd name="T46" fmla="*/ 658 w 676"/>
                  <a:gd name="T47" fmla="*/ 264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76" h="478">
                    <a:moveTo>
                      <a:pt x="658" y="264"/>
                    </a:moveTo>
                    <a:cubicBezTo>
                      <a:pt x="660" y="259"/>
                      <a:pt x="661" y="253"/>
                      <a:pt x="661" y="247"/>
                    </a:cubicBezTo>
                    <a:cubicBezTo>
                      <a:pt x="661" y="217"/>
                      <a:pt x="636" y="193"/>
                      <a:pt x="606" y="193"/>
                    </a:cubicBezTo>
                    <a:cubicBezTo>
                      <a:pt x="601" y="193"/>
                      <a:pt x="596" y="194"/>
                      <a:pt x="592" y="195"/>
                    </a:cubicBezTo>
                    <a:cubicBezTo>
                      <a:pt x="578" y="170"/>
                      <a:pt x="554" y="151"/>
                      <a:pt x="526" y="144"/>
                    </a:cubicBezTo>
                    <a:cubicBezTo>
                      <a:pt x="527" y="139"/>
                      <a:pt x="528" y="134"/>
                      <a:pt x="528" y="128"/>
                    </a:cubicBezTo>
                    <a:cubicBezTo>
                      <a:pt x="528" y="92"/>
                      <a:pt x="498" y="62"/>
                      <a:pt x="462" y="62"/>
                    </a:cubicBezTo>
                    <a:cubicBezTo>
                      <a:pt x="460" y="62"/>
                      <a:pt x="458" y="62"/>
                      <a:pt x="456" y="63"/>
                    </a:cubicBezTo>
                    <a:cubicBezTo>
                      <a:pt x="440" y="26"/>
                      <a:pt x="403" y="0"/>
                      <a:pt x="360" y="0"/>
                    </a:cubicBezTo>
                    <a:cubicBezTo>
                      <a:pt x="304" y="0"/>
                      <a:pt x="258" y="45"/>
                      <a:pt x="255" y="100"/>
                    </a:cubicBezTo>
                    <a:cubicBezTo>
                      <a:pt x="254" y="100"/>
                      <a:pt x="254" y="100"/>
                      <a:pt x="253" y="100"/>
                    </a:cubicBezTo>
                    <a:cubicBezTo>
                      <a:pt x="223" y="100"/>
                      <a:pt x="200" y="123"/>
                      <a:pt x="198" y="152"/>
                    </a:cubicBezTo>
                    <a:cubicBezTo>
                      <a:pt x="190" y="149"/>
                      <a:pt x="181" y="147"/>
                      <a:pt x="172" y="147"/>
                    </a:cubicBezTo>
                    <a:cubicBezTo>
                      <a:pt x="135" y="147"/>
                      <a:pt x="104" y="173"/>
                      <a:pt x="96" y="207"/>
                    </a:cubicBezTo>
                    <a:cubicBezTo>
                      <a:pt x="43" y="212"/>
                      <a:pt x="0" y="257"/>
                      <a:pt x="0" y="312"/>
                    </a:cubicBezTo>
                    <a:cubicBezTo>
                      <a:pt x="0" y="370"/>
                      <a:pt x="48" y="417"/>
                      <a:pt x="106" y="417"/>
                    </a:cubicBezTo>
                    <a:cubicBezTo>
                      <a:pt x="121" y="417"/>
                      <a:pt x="135" y="414"/>
                      <a:pt x="148" y="408"/>
                    </a:cubicBezTo>
                    <a:cubicBezTo>
                      <a:pt x="159" y="444"/>
                      <a:pt x="192" y="469"/>
                      <a:pt x="231" y="469"/>
                    </a:cubicBezTo>
                    <a:cubicBezTo>
                      <a:pt x="247" y="469"/>
                      <a:pt x="262" y="465"/>
                      <a:pt x="275" y="457"/>
                    </a:cubicBezTo>
                    <a:cubicBezTo>
                      <a:pt x="303" y="470"/>
                      <a:pt x="333" y="478"/>
                      <a:pt x="365" y="478"/>
                    </a:cubicBezTo>
                    <a:cubicBezTo>
                      <a:pt x="425" y="478"/>
                      <a:pt x="478" y="453"/>
                      <a:pt x="515" y="412"/>
                    </a:cubicBezTo>
                    <a:cubicBezTo>
                      <a:pt x="531" y="423"/>
                      <a:pt x="550" y="429"/>
                      <a:pt x="571" y="429"/>
                    </a:cubicBezTo>
                    <a:cubicBezTo>
                      <a:pt x="629" y="429"/>
                      <a:pt x="676" y="381"/>
                      <a:pt x="676" y="323"/>
                    </a:cubicBezTo>
                    <a:cubicBezTo>
                      <a:pt x="676" y="302"/>
                      <a:pt x="669" y="281"/>
                      <a:pt x="658" y="26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18"/>
              <p:cNvSpPr>
                <a:spLocks/>
              </p:cNvSpPr>
              <p:nvPr/>
            </p:nvSpPr>
            <p:spPr bwMode="auto">
              <a:xfrm>
                <a:off x="4622" y="795"/>
                <a:ext cx="842" cy="596"/>
              </a:xfrm>
              <a:custGeom>
                <a:avLst/>
                <a:gdLst>
                  <a:gd name="T0" fmla="*/ 635 w 653"/>
                  <a:gd name="T1" fmla="*/ 256 h 462"/>
                  <a:gd name="T2" fmla="*/ 638 w 653"/>
                  <a:gd name="T3" fmla="*/ 239 h 462"/>
                  <a:gd name="T4" fmla="*/ 585 w 653"/>
                  <a:gd name="T5" fmla="*/ 186 h 462"/>
                  <a:gd name="T6" fmla="*/ 571 w 653"/>
                  <a:gd name="T7" fmla="*/ 188 h 462"/>
                  <a:gd name="T8" fmla="*/ 507 w 653"/>
                  <a:gd name="T9" fmla="*/ 139 h 462"/>
                  <a:gd name="T10" fmla="*/ 509 w 653"/>
                  <a:gd name="T11" fmla="*/ 124 h 462"/>
                  <a:gd name="T12" fmla="*/ 446 w 653"/>
                  <a:gd name="T13" fmla="*/ 60 h 462"/>
                  <a:gd name="T14" fmla="*/ 440 w 653"/>
                  <a:gd name="T15" fmla="*/ 61 h 462"/>
                  <a:gd name="T16" fmla="*/ 348 w 653"/>
                  <a:gd name="T17" fmla="*/ 0 h 462"/>
                  <a:gd name="T18" fmla="*/ 246 w 653"/>
                  <a:gd name="T19" fmla="*/ 97 h 462"/>
                  <a:gd name="T20" fmla="*/ 244 w 653"/>
                  <a:gd name="T21" fmla="*/ 97 h 462"/>
                  <a:gd name="T22" fmla="*/ 191 w 653"/>
                  <a:gd name="T23" fmla="*/ 147 h 462"/>
                  <a:gd name="T24" fmla="*/ 165 w 653"/>
                  <a:gd name="T25" fmla="*/ 142 h 462"/>
                  <a:gd name="T26" fmla="*/ 92 w 653"/>
                  <a:gd name="T27" fmla="*/ 200 h 462"/>
                  <a:gd name="T28" fmla="*/ 0 w 653"/>
                  <a:gd name="T29" fmla="*/ 302 h 462"/>
                  <a:gd name="T30" fmla="*/ 101 w 653"/>
                  <a:gd name="T31" fmla="*/ 403 h 462"/>
                  <a:gd name="T32" fmla="*/ 142 w 653"/>
                  <a:gd name="T33" fmla="*/ 395 h 462"/>
                  <a:gd name="T34" fmla="*/ 223 w 653"/>
                  <a:gd name="T35" fmla="*/ 453 h 462"/>
                  <a:gd name="T36" fmla="*/ 266 w 653"/>
                  <a:gd name="T37" fmla="*/ 442 h 462"/>
                  <a:gd name="T38" fmla="*/ 353 w 653"/>
                  <a:gd name="T39" fmla="*/ 462 h 462"/>
                  <a:gd name="T40" fmla="*/ 497 w 653"/>
                  <a:gd name="T41" fmla="*/ 398 h 462"/>
                  <a:gd name="T42" fmla="*/ 551 w 653"/>
                  <a:gd name="T43" fmla="*/ 414 h 462"/>
                  <a:gd name="T44" fmla="*/ 653 w 653"/>
                  <a:gd name="T45" fmla="*/ 313 h 462"/>
                  <a:gd name="T46" fmla="*/ 635 w 653"/>
                  <a:gd name="T47" fmla="*/ 25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53" h="462">
                    <a:moveTo>
                      <a:pt x="635" y="256"/>
                    </a:moveTo>
                    <a:cubicBezTo>
                      <a:pt x="637" y="250"/>
                      <a:pt x="638" y="245"/>
                      <a:pt x="638" y="239"/>
                    </a:cubicBezTo>
                    <a:cubicBezTo>
                      <a:pt x="638" y="210"/>
                      <a:pt x="614" y="186"/>
                      <a:pt x="585" y="186"/>
                    </a:cubicBezTo>
                    <a:cubicBezTo>
                      <a:pt x="580" y="186"/>
                      <a:pt x="575" y="187"/>
                      <a:pt x="571" y="188"/>
                    </a:cubicBezTo>
                    <a:cubicBezTo>
                      <a:pt x="558" y="164"/>
                      <a:pt x="535" y="146"/>
                      <a:pt x="507" y="139"/>
                    </a:cubicBezTo>
                    <a:cubicBezTo>
                      <a:pt x="509" y="135"/>
                      <a:pt x="509" y="129"/>
                      <a:pt x="509" y="124"/>
                    </a:cubicBezTo>
                    <a:cubicBezTo>
                      <a:pt x="509" y="89"/>
                      <a:pt x="481" y="60"/>
                      <a:pt x="446" y="60"/>
                    </a:cubicBezTo>
                    <a:cubicBezTo>
                      <a:pt x="444" y="60"/>
                      <a:pt x="442" y="60"/>
                      <a:pt x="440" y="61"/>
                    </a:cubicBezTo>
                    <a:cubicBezTo>
                      <a:pt x="425" y="25"/>
                      <a:pt x="389" y="0"/>
                      <a:pt x="348" y="0"/>
                    </a:cubicBezTo>
                    <a:cubicBezTo>
                      <a:pt x="293" y="0"/>
                      <a:pt x="249" y="43"/>
                      <a:pt x="246" y="97"/>
                    </a:cubicBezTo>
                    <a:cubicBezTo>
                      <a:pt x="245" y="97"/>
                      <a:pt x="244" y="97"/>
                      <a:pt x="244" y="97"/>
                    </a:cubicBezTo>
                    <a:cubicBezTo>
                      <a:pt x="215" y="97"/>
                      <a:pt x="192" y="119"/>
                      <a:pt x="191" y="147"/>
                    </a:cubicBezTo>
                    <a:cubicBezTo>
                      <a:pt x="183" y="144"/>
                      <a:pt x="174" y="142"/>
                      <a:pt x="165" y="142"/>
                    </a:cubicBezTo>
                    <a:cubicBezTo>
                      <a:pt x="130" y="142"/>
                      <a:pt x="100" y="167"/>
                      <a:pt x="92" y="200"/>
                    </a:cubicBezTo>
                    <a:cubicBezTo>
                      <a:pt x="41" y="205"/>
                      <a:pt x="0" y="248"/>
                      <a:pt x="0" y="302"/>
                    </a:cubicBezTo>
                    <a:cubicBezTo>
                      <a:pt x="0" y="358"/>
                      <a:pt x="45" y="403"/>
                      <a:pt x="101" y="403"/>
                    </a:cubicBezTo>
                    <a:cubicBezTo>
                      <a:pt x="116" y="403"/>
                      <a:pt x="130" y="400"/>
                      <a:pt x="142" y="395"/>
                    </a:cubicBezTo>
                    <a:cubicBezTo>
                      <a:pt x="153" y="429"/>
                      <a:pt x="185" y="453"/>
                      <a:pt x="223" y="453"/>
                    </a:cubicBezTo>
                    <a:cubicBezTo>
                      <a:pt x="238" y="453"/>
                      <a:pt x="253" y="449"/>
                      <a:pt x="266" y="442"/>
                    </a:cubicBezTo>
                    <a:cubicBezTo>
                      <a:pt x="292" y="455"/>
                      <a:pt x="321" y="462"/>
                      <a:pt x="353" y="462"/>
                    </a:cubicBezTo>
                    <a:cubicBezTo>
                      <a:pt x="410" y="462"/>
                      <a:pt x="461" y="437"/>
                      <a:pt x="497" y="398"/>
                    </a:cubicBezTo>
                    <a:cubicBezTo>
                      <a:pt x="512" y="408"/>
                      <a:pt x="531" y="414"/>
                      <a:pt x="551" y="414"/>
                    </a:cubicBezTo>
                    <a:cubicBezTo>
                      <a:pt x="607" y="414"/>
                      <a:pt x="653" y="369"/>
                      <a:pt x="653" y="313"/>
                    </a:cubicBezTo>
                    <a:cubicBezTo>
                      <a:pt x="653" y="292"/>
                      <a:pt x="646" y="272"/>
                      <a:pt x="635" y="2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19"/>
              <p:cNvSpPr>
                <a:spLocks/>
              </p:cNvSpPr>
              <p:nvPr/>
            </p:nvSpPr>
            <p:spPr bwMode="auto">
              <a:xfrm>
                <a:off x="4666" y="808"/>
                <a:ext cx="766" cy="541"/>
              </a:xfrm>
              <a:custGeom>
                <a:avLst/>
                <a:gdLst>
                  <a:gd name="T0" fmla="*/ 578 w 594"/>
                  <a:gd name="T1" fmla="*/ 232 h 420"/>
                  <a:gd name="T2" fmla="*/ 581 w 594"/>
                  <a:gd name="T3" fmla="*/ 217 h 420"/>
                  <a:gd name="T4" fmla="*/ 533 w 594"/>
                  <a:gd name="T5" fmla="*/ 169 h 420"/>
                  <a:gd name="T6" fmla="*/ 520 w 594"/>
                  <a:gd name="T7" fmla="*/ 171 h 420"/>
                  <a:gd name="T8" fmla="*/ 462 w 594"/>
                  <a:gd name="T9" fmla="*/ 126 h 420"/>
                  <a:gd name="T10" fmla="*/ 464 w 594"/>
                  <a:gd name="T11" fmla="*/ 112 h 420"/>
                  <a:gd name="T12" fmla="*/ 406 w 594"/>
                  <a:gd name="T13" fmla="*/ 54 h 420"/>
                  <a:gd name="T14" fmla="*/ 401 w 594"/>
                  <a:gd name="T15" fmla="*/ 54 h 420"/>
                  <a:gd name="T16" fmla="*/ 317 w 594"/>
                  <a:gd name="T17" fmla="*/ 0 h 420"/>
                  <a:gd name="T18" fmla="*/ 224 w 594"/>
                  <a:gd name="T19" fmla="*/ 88 h 420"/>
                  <a:gd name="T20" fmla="*/ 222 w 594"/>
                  <a:gd name="T21" fmla="*/ 88 h 420"/>
                  <a:gd name="T22" fmla="*/ 174 w 594"/>
                  <a:gd name="T23" fmla="*/ 133 h 420"/>
                  <a:gd name="T24" fmla="*/ 151 w 594"/>
                  <a:gd name="T25" fmla="*/ 129 h 420"/>
                  <a:gd name="T26" fmla="*/ 84 w 594"/>
                  <a:gd name="T27" fmla="*/ 182 h 420"/>
                  <a:gd name="T28" fmla="*/ 0 w 594"/>
                  <a:gd name="T29" fmla="*/ 274 h 420"/>
                  <a:gd name="T30" fmla="*/ 93 w 594"/>
                  <a:gd name="T31" fmla="*/ 366 h 420"/>
                  <a:gd name="T32" fmla="*/ 130 w 594"/>
                  <a:gd name="T33" fmla="*/ 359 h 420"/>
                  <a:gd name="T34" fmla="*/ 203 w 594"/>
                  <a:gd name="T35" fmla="*/ 412 h 420"/>
                  <a:gd name="T36" fmla="*/ 242 w 594"/>
                  <a:gd name="T37" fmla="*/ 401 h 420"/>
                  <a:gd name="T38" fmla="*/ 321 w 594"/>
                  <a:gd name="T39" fmla="*/ 420 h 420"/>
                  <a:gd name="T40" fmla="*/ 452 w 594"/>
                  <a:gd name="T41" fmla="*/ 362 h 420"/>
                  <a:gd name="T42" fmla="*/ 502 w 594"/>
                  <a:gd name="T43" fmla="*/ 376 h 420"/>
                  <a:gd name="T44" fmla="*/ 594 w 594"/>
                  <a:gd name="T45" fmla="*/ 284 h 420"/>
                  <a:gd name="T46" fmla="*/ 578 w 594"/>
                  <a:gd name="T47" fmla="*/ 232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94" h="420">
                    <a:moveTo>
                      <a:pt x="578" y="232"/>
                    </a:moveTo>
                    <a:cubicBezTo>
                      <a:pt x="580" y="227"/>
                      <a:pt x="581" y="222"/>
                      <a:pt x="581" y="217"/>
                    </a:cubicBezTo>
                    <a:cubicBezTo>
                      <a:pt x="581" y="191"/>
                      <a:pt x="559" y="169"/>
                      <a:pt x="533" y="169"/>
                    </a:cubicBezTo>
                    <a:cubicBezTo>
                      <a:pt x="528" y="169"/>
                      <a:pt x="524" y="170"/>
                      <a:pt x="520" y="171"/>
                    </a:cubicBezTo>
                    <a:cubicBezTo>
                      <a:pt x="508" y="149"/>
                      <a:pt x="487" y="133"/>
                      <a:pt x="462" y="126"/>
                    </a:cubicBezTo>
                    <a:cubicBezTo>
                      <a:pt x="463" y="122"/>
                      <a:pt x="464" y="117"/>
                      <a:pt x="464" y="112"/>
                    </a:cubicBezTo>
                    <a:cubicBezTo>
                      <a:pt x="464" y="80"/>
                      <a:pt x="438" y="54"/>
                      <a:pt x="406" y="54"/>
                    </a:cubicBezTo>
                    <a:cubicBezTo>
                      <a:pt x="404" y="54"/>
                      <a:pt x="403" y="54"/>
                      <a:pt x="401" y="54"/>
                    </a:cubicBezTo>
                    <a:cubicBezTo>
                      <a:pt x="387" y="22"/>
                      <a:pt x="354" y="0"/>
                      <a:pt x="317" y="0"/>
                    </a:cubicBezTo>
                    <a:cubicBezTo>
                      <a:pt x="267" y="0"/>
                      <a:pt x="227" y="39"/>
                      <a:pt x="224" y="88"/>
                    </a:cubicBezTo>
                    <a:cubicBezTo>
                      <a:pt x="223" y="88"/>
                      <a:pt x="223" y="88"/>
                      <a:pt x="222" y="88"/>
                    </a:cubicBezTo>
                    <a:cubicBezTo>
                      <a:pt x="196" y="88"/>
                      <a:pt x="175" y="108"/>
                      <a:pt x="174" y="133"/>
                    </a:cubicBezTo>
                    <a:cubicBezTo>
                      <a:pt x="167" y="131"/>
                      <a:pt x="159" y="129"/>
                      <a:pt x="151" y="129"/>
                    </a:cubicBezTo>
                    <a:cubicBezTo>
                      <a:pt x="118" y="129"/>
                      <a:pt x="91" y="151"/>
                      <a:pt x="84" y="182"/>
                    </a:cubicBezTo>
                    <a:cubicBezTo>
                      <a:pt x="37" y="186"/>
                      <a:pt x="0" y="225"/>
                      <a:pt x="0" y="274"/>
                    </a:cubicBezTo>
                    <a:cubicBezTo>
                      <a:pt x="0" y="325"/>
                      <a:pt x="42" y="366"/>
                      <a:pt x="93" y="366"/>
                    </a:cubicBezTo>
                    <a:cubicBezTo>
                      <a:pt x="106" y="366"/>
                      <a:pt x="118" y="363"/>
                      <a:pt x="130" y="359"/>
                    </a:cubicBezTo>
                    <a:cubicBezTo>
                      <a:pt x="140" y="389"/>
                      <a:pt x="169" y="412"/>
                      <a:pt x="203" y="412"/>
                    </a:cubicBezTo>
                    <a:cubicBezTo>
                      <a:pt x="217" y="412"/>
                      <a:pt x="230" y="408"/>
                      <a:pt x="242" y="401"/>
                    </a:cubicBezTo>
                    <a:cubicBezTo>
                      <a:pt x="266" y="413"/>
                      <a:pt x="293" y="420"/>
                      <a:pt x="321" y="420"/>
                    </a:cubicBezTo>
                    <a:cubicBezTo>
                      <a:pt x="373" y="420"/>
                      <a:pt x="420" y="398"/>
                      <a:pt x="452" y="362"/>
                    </a:cubicBezTo>
                    <a:cubicBezTo>
                      <a:pt x="467" y="371"/>
                      <a:pt x="483" y="376"/>
                      <a:pt x="502" y="376"/>
                    </a:cubicBezTo>
                    <a:cubicBezTo>
                      <a:pt x="553" y="376"/>
                      <a:pt x="594" y="335"/>
                      <a:pt x="594" y="284"/>
                    </a:cubicBezTo>
                    <a:cubicBezTo>
                      <a:pt x="594" y="265"/>
                      <a:pt x="588" y="247"/>
                      <a:pt x="578" y="2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20"/>
              <p:cNvSpPr>
                <a:spLocks/>
              </p:cNvSpPr>
              <p:nvPr/>
            </p:nvSpPr>
            <p:spPr bwMode="auto">
              <a:xfrm>
                <a:off x="5129" y="1401"/>
                <a:ext cx="211" cy="150"/>
              </a:xfrm>
              <a:custGeom>
                <a:avLst/>
                <a:gdLst>
                  <a:gd name="T0" fmla="*/ 159 w 164"/>
                  <a:gd name="T1" fmla="*/ 64 h 116"/>
                  <a:gd name="T2" fmla="*/ 160 w 164"/>
                  <a:gd name="T3" fmla="*/ 60 h 116"/>
                  <a:gd name="T4" fmla="*/ 147 w 164"/>
                  <a:gd name="T5" fmla="*/ 47 h 116"/>
                  <a:gd name="T6" fmla="*/ 143 w 164"/>
                  <a:gd name="T7" fmla="*/ 47 h 116"/>
                  <a:gd name="T8" fmla="*/ 127 w 164"/>
                  <a:gd name="T9" fmla="*/ 35 h 116"/>
                  <a:gd name="T10" fmla="*/ 128 w 164"/>
                  <a:gd name="T11" fmla="*/ 31 h 116"/>
                  <a:gd name="T12" fmla="*/ 112 w 164"/>
                  <a:gd name="T13" fmla="*/ 15 h 116"/>
                  <a:gd name="T14" fmla="*/ 111 w 164"/>
                  <a:gd name="T15" fmla="*/ 15 h 116"/>
                  <a:gd name="T16" fmla="*/ 87 w 164"/>
                  <a:gd name="T17" fmla="*/ 0 h 116"/>
                  <a:gd name="T18" fmla="*/ 62 w 164"/>
                  <a:gd name="T19" fmla="*/ 24 h 116"/>
                  <a:gd name="T20" fmla="*/ 61 w 164"/>
                  <a:gd name="T21" fmla="*/ 24 h 116"/>
                  <a:gd name="T22" fmla="*/ 48 w 164"/>
                  <a:gd name="T23" fmla="*/ 37 h 116"/>
                  <a:gd name="T24" fmla="*/ 41 w 164"/>
                  <a:gd name="T25" fmla="*/ 36 h 116"/>
                  <a:gd name="T26" fmla="*/ 23 w 164"/>
                  <a:gd name="T27" fmla="*/ 50 h 116"/>
                  <a:gd name="T28" fmla="*/ 0 w 164"/>
                  <a:gd name="T29" fmla="*/ 76 h 116"/>
                  <a:gd name="T30" fmla="*/ 26 w 164"/>
                  <a:gd name="T31" fmla="*/ 101 h 116"/>
                  <a:gd name="T32" fmla="*/ 36 w 164"/>
                  <a:gd name="T33" fmla="*/ 99 h 116"/>
                  <a:gd name="T34" fmla="*/ 56 w 164"/>
                  <a:gd name="T35" fmla="*/ 114 h 116"/>
                  <a:gd name="T36" fmla="*/ 67 w 164"/>
                  <a:gd name="T37" fmla="*/ 111 h 116"/>
                  <a:gd name="T38" fmla="*/ 88 w 164"/>
                  <a:gd name="T39" fmla="*/ 116 h 116"/>
                  <a:gd name="T40" fmla="*/ 125 w 164"/>
                  <a:gd name="T41" fmla="*/ 100 h 116"/>
                  <a:gd name="T42" fmla="*/ 138 w 164"/>
                  <a:gd name="T43" fmla="*/ 104 h 116"/>
                  <a:gd name="T44" fmla="*/ 164 w 164"/>
                  <a:gd name="T45" fmla="*/ 78 h 116"/>
                  <a:gd name="T46" fmla="*/ 159 w 164"/>
                  <a:gd name="T47" fmla="*/ 6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4" h="116">
                    <a:moveTo>
                      <a:pt x="159" y="64"/>
                    </a:moveTo>
                    <a:cubicBezTo>
                      <a:pt x="160" y="63"/>
                      <a:pt x="160" y="61"/>
                      <a:pt x="160" y="60"/>
                    </a:cubicBezTo>
                    <a:cubicBezTo>
                      <a:pt x="160" y="53"/>
                      <a:pt x="154" y="47"/>
                      <a:pt x="147" y="47"/>
                    </a:cubicBezTo>
                    <a:cubicBezTo>
                      <a:pt x="146" y="47"/>
                      <a:pt x="144" y="47"/>
                      <a:pt x="143" y="47"/>
                    </a:cubicBezTo>
                    <a:cubicBezTo>
                      <a:pt x="140" y="41"/>
                      <a:pt x="134" y="37"/>
                      <a:pt x="127" y="35"/>
                    </a:cubicBezTo>
                    <a:cubicBezTo>
                      <a:pt x="128" y="34"/>
                      <a:pt x="128" y="32"/>
                      <a:pt x="128" y="31"/>
                    </a:cubicBezTo>
                    <a:cubicBezTo>
                      <a:pt x="128" y="22"/>
                      <a:pt x="121" y="15"/>
                      <a:pt x="112" y="15"/>
                    </a:cubicBezTo>
                    <a:cubicBezTo>
                      <a:pt x="111" y="15"/>
                      <a:pt x="111" y="15"/>
                      <a:pt x="111" y="15"/>
                    </a:cubicBezTo>
                    <a:cubicBezTo>
                      <a:pt x="107" y="6"/>
                      <a:pt x="98" y="0"/>
                      <a:pt x="87" y="0"/>
                    </a:cubicBezTo>
                    <a:cubicBezTo>
                      <a:pt x="74" y="0"/>
                      <a:pt x="62" y="11"/>
                      <a:pt x="62" y="24"/>
                    </a:cubicBezTo>
                    <a:cubicBezTo>
                      <a:pt x="62" y="24"/>
                      <a:pt x="61" y="24"/>
                      <a:pt x="61" y="24"/>
                    </a:cubicBezTo>
                    <a:cubicBezTo>
                      <a:pt x="54" y="24"/>
                      <a:pt x="48" y="30"/>
                      <a:pt x="48" y="37"/>
                    </a:cubicBezTo>
                    <a:cubicBezTo>
                      <a:pt x="46" y="36"/>
                      <a:pt x="44" y="36"/>
                      <a:pt x="41" y="36"/>
                    </a:cubicBezTo>
                    <a:cubicBezTo>
                      <a:pt x="33" y="36"/>
                      <a:pt x="25" y="42"/>
                      <a:pt x="23" y="50"/>
                    </a:cubicBezTo>
                    <a:cubicBezTo>
                      <a:pt x="10" y="51"/>
                      <a:pt x="0" y="62"/>
                      <a:pt x="0" y="76"/>
                    </a:cubicBezTo>
                    <a:cubicBezTo>
                      <a:pt x="0" y="90"/>
                      <a:pt x="11" y="101"/>
                      <a:pt x="26" y="101"/>
                    </a:cubicBezTo>
                    <a:cubicBezTo>
                      <a:pt x="29" y="101"/>
                      <a:pt x="33" y="100"/>
                      <a:pt x="36" y="99"/>
                    </a:cubicBezTo>
                    <a:cubicBezTo>
                      <a:pt x="38" y="107"/>
                      <a:pt x="46" y="114"/>
                      <a:pt x="56" y="114"/>
                    </a:cubicBezTo>
                    <a:cubicBezTo>
                      <a:pt x="60" y="114"/>
                      <a:pt x="63" y="112"/>
                      <a:pt x="67" y="111"/>
                    </a:cubicBezTo>
                    <a:cubicBezTo>
                      <a:pt x="73" y="114"/>
                      <a:pt x="81" y="116"/>
                      <a:pt x="88" y="116"/>
                    </a:cubicBezTo>
                    <a:cubicBezTo>
                      <a:pt x="103" y="116"/>
                      <a:pt x="116" y="110"/>
                      <a:pt x="125" y="100"/>
                    </a:cubicBezTo>
                    <a:cubicBezTo>
                      <a:pt x="129" y="102"/>
                      <a:pt x="133" y="104"/>
                      <a:pt x="138" y="104"/>
                    </a:cubicBezTo>
                    <a:cubicBezTo>
                      <a:pt x="152" y="104"/>
                      <a:pt x="164" y="92"/>
                      <a:pt x="164" y="78"/>
                    </a:cubicBezTo>
                    <a:cubicBezTo>
                      <a:pt x="164" y="73"/>
                      <a:pt x="162" y="68"/>
                      <a:pt x="159" y="6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21"/>
              <p:cNvSpPr>
                <a:spLocks/>
              </p:cNvSpPr>
              <p:nvPr/>
            </p:nvSpPr>
            <p:spPr bwMode="auto">
              <a:xfrm>
                <a:off x="5133" y="1404"/>
                <a:ext cx="204" cy="144"/>
              </a:xfrm>
              <a:custGeom>
                <a:avLst/>
                <a:gdLst>
                  <a:gd name="T0" fmla="*/ 154 w 158"/>
                  <a:gd name="T1" fmla="*/ 62 h 112"/>
                  <a:gd name="T2" fmla="*/ 154 w 158"/>
                  <a:gd name="T3" fmla="*/ 58 h 112"/>
                  <a:gd name="T4" fmla="*/ 142 w 158"/>
                  <a:gd name="T5" fmla="*/ 45 h 112"/>
                  <a:gd name="T6" fmla="*/ 138 w 158"/>
                  <a:gd name="T7" fmla="*/ 46 h 112"/>
                  <a:gd name="T8" fmla="*/ 123 w 158"/>
                  <a:gd name="T9" fmla="*/ 34 h 112"/>
                  <a:gd name="T10" fmla="*/ 123 w 158"/>
                  <a:gd name="T11" fmla="*/ 30 h 112"/>
                  <a:gd name="T12" fmla="*/ 108 w 158"/>
                  <a:gd name="T13" fmla="*/ 14 h 112"/>
                  <a:gd name="T14" fmla="*/ 107 w 158"/>
                  <a:gd name="T15" fmla="*/ 15 h 112"/>
                  <a:gd name="T16" fmla="*/ 84 w 158"/>
                  <a:gd name="T17" fmla="*/ 0 h 112"/>
                  <a:gd name="T18" fmla="*/ 59 w 158"/>
                  <a:gd name="T19" fmla="*/ 23 h 112"/>
                  <a:gd name="T20" fmla="*/ 59 w 158"/>
                  <a:gd name="T21" fmla="*/ 23 h 112"/>
                  <a:gd name="T22" fmla="*/ 46 w 158"/>
                  <a:gd name="T23" fmla="*/ 36 h 112"/>
                  <a:gd name="T24" fmla="*/ 40 w 158"/>
                  <a:gd name="T25" fmla="*/ 34 h 112"/>
                  <a:gd name="T26" fmla="*/ 22 w 158"/>
                  <a:gd name="T27" fmla="*/ 48 h 112"/>
                  <a:gd name="T28" fmla="*/ 0 w 158"/>
                  <a:gd name="T29" fmla="*/ 73 h 112"/>
                  <a:gd name="T30" fmla="*/ 24 w 158"/>
                  <a:gd name="T31" fmla="*/ 98 h 112"/>
                  <a:gd name="T32" fmla="*/ 34 w 158"/>
                  <a:gd name="T33" fmla="*/ 95 h 112"/>
                  <a:gd name="T34" fmla="*/ 54 w 158"/>
                  <a:gd name="T35" fmla="*/ 110 h 112"/>
                  <a:gd name="T36" fmla="*/ 64 w 158"/>
                  <a:gd name="T37" fmla="*/ 107 h 112"/>
                  <a:gd name="T38" fmla="*/ 85 w 158"/>
                  <a:gd name="T39" fmla="*/ 112 h 112"/>
                  <a:gd name="T40" fmla="*/ 120 w 158"/>
                  <a:gd name="T41" fmla="*/ 96 h 112"/>
                  <a:gd name="T42" fmla="*/ 133 w 158"/>
                  <a:gd name="T43" fmla="*/ 100 h 112"/>
                  <a:gd name="T44" fmla="*/ 158 w 158"/>
                  <a:gd name="T45" fmla="*/ 76 h 112"/>
                  <a:gd name="T46" fmla="*/ 154 w 158"/>
                  <a:gd name="T47" fmla="*/ 6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8" h="112">
                    <a:moveTo>
                      <a:pt x="154" y="62"/>
                    </a:moveTo>
                    <a:cubicBezTo>
                      <a:pt x="154" y="61"/>
                      <a:pt x="154" y="59"/>
                      <a:pt x="154" y="58"/>
                    </a:cubicBezTo>
                    <a:cubicBezTo>
                      <a:pt x="154" y="51"/>
                      <a:pt x="149" y="45"/>
                      <a:pt x="142" y="45"/>
                    </a:cubicBezTo>
                    <a:cubicBezTo>
                      <a:pt x="140" y="45"/>
                      <a:pt x="139" y="45"/>
                      <a:pt x="138" y="46"/>
                    </a:cubicBezTo>
                    <a:cubicBezTo>
                      <a:pt x="135" y="40"/>
                      <a:pt x="129" y="35"/>
                      <a:pt x="123" y="34"/>
                    </a:cubicBezTo>
                    <a:cubicBezTo>
                      <a:pt x="123" y="33"/>
                      <a:pt x="123" y="31"/>
                      <a:pt x="123" y="30"/>
                    </a:cubicBezTo>
                    <a:cubicBezTo>
                      <a:pt x="123" y="21"/>
                      <a:pt x="116" y="14"/>
                      <a:pt x="108" y="14"/>
                    </a:cubicBezTo>
                    <a:cubicBezTo>
                      <a:pt x="107" y="15"/>
                      <a:pt x="107" y="15"/>
                      <a:pt x="107" y="15"/>
                    </a:cubicBezTo>
                    <a:cubicBezTo>
                      <a:pt x="103" y="6"/>
                      <a:pt x="94" y="0"/>
                      <a:pt x="84" y="0"/>
                    </a:cubicBezTo>
                    <a:cubicBezTo>
                      <a:pt x="71" y="0"/>
                      <a:pt x="60" y="10"/>
                      <a:pt x="59" y="23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2" y="23"/>
                      <a:pt x="46" y="29"/>
                      <a:pt x="46" y="36"/>
                    </a:cubicBezTo>
                    <a:cubicBezTo>
                      <a:pt x="44" y="35"/>
                      <a:pt x="42" y="34"/>
                      <a:pt x="40" y="34"/>
                    </a:cubicBezTo>
                    <a:cubicBezTo>
                      <a:pt x="31" y="34"/>
                      <a:pt x="24" y="40"/>
                      <a:pt x="22" y="48"/>
                    </a:cubicBezTo>
                    <a:cubicBezTo>
                      <a:pt x="10" y="50"/>
                      <a:pt x="0" y="60"/>
                      <a:pt x="0" y="73"/>
                    </a:cubicBezTo>
                    <a:cubicBezTo>
                      <a:pt x="0" y="86"/>
                      <a:pt x="11" y="98"/>
                      <a:pt x="24" y="98"/>
                    </a:cubicBezTo>
                    <a:cubicBezTo>
                      <a:pt x="28" y="98"/>
                      <a:pt x="31" y="97"/>
                      <a:pt x="34" y="95"/>
                    </a:cubicBezTo>
                    <a:cubicBezTo>
                      <a:pt x="37" y="104"/>
                      <a:pt x="45" y="110"/>
                      <a:pt x="54" y="110"/>
                    </a:cubicBezTo>
                    <a:cubicBezTo>
                      <a:pt x="58" y="110"/>
                      <a:pt x="61" y="109"/>
                      <a:pt x="64" y="107"/>
                    </a:cubicBezTo>
                    <a:cubicBezTo>
                      <a:pt x="71" y="110"/>
                      <a:pt x="78" y="112"/>
                      <a:pt x="85" y="112"/>
                    </a:cubicBezTo>
                    <a:cubicBezTo>
                      <a:pt x="99" y="112"/>
                      <a:pt x="112" y="106"/>
                      <a:pt x="120" y="96"/>
                    </a:cubicBezTo>
                    <a:cubicBezTo>
                      <a:pt x="124" y="99"/>
                      <a:pt x="128" y="100"/>
                      <a:pt x="133" y="100"/>
                    </a:cubicBezTo>
                    <a:cubicBezTo>
                      <a:pt x="147" y="100"/>
                      <a:pt x="158" y="89"/>
                      <a:pt x="158" y="76"/>
                    </a:cubicBezTo>
                    <a:cubicBezTo>
                      <a:pt x="158" y="71"/>
                      <a:pt x="156" y="66"/>
                      <a:pt x="154" y="6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22"/>
              <p:cNvSpPr>
                <a:spLocks/>
              </p:cNvSpPr>
              <p:nvPr/>
            </p:nvSpPr>
            <p:spPr bwMode="auto">
              <a:xfrm>
                <a:off x="5143" y="1406"/>
                <a:ext cx="186" cy="132"/>
              </a:xfrm>
              <a:custGeom>
                <a:avLst/>
                <a:gdLst>
                  <a:gd name="T0" fmla="*/ 140 w 144"/>
                  <a:gd name="T1" fmla="*/ 57 h 102"/>
                  <a:gd name="T2" fmla="*/ 141 w 144"/>
                  <a:gd name="T3" fmla="*/ 53 h 102"/>
                  <a:gd name="T4" fmla="*/ 129 w 144"/>
                  <a:gd name="T5" fmla="*/ 41 h 102"/>
                  <a:gd name="T6" fmla="*/ 126 w 144"/>
                  <a:gd name="T7" fmla="*/ 42 h 102"/>
                  <a:gd name="T8" fmla="*/ 112 w 144"/>
                  <a:gd name="T9" fmla="*/ 31 h 102"/>
                  <a:gd name="T10" fmla="*/ 112 w 144"/>
                  <a:gd name="T11" fmla="*/ 27 h 102"/>
                  <a:gd name="T12" fmla="*/ 98 w 144"/>
                  <a:gd name="T13" fmla="*/ 13 h 102"/>
                  <a:gd name="T14" fmla="*/ 97 w 144"/>
                  <a:gd name="T15" fmla="*/ 14 h 102"/>
                  <a:gd name="T16" fmla="*/ 77 w 144"/>
                  <a:gd name="T17" fmla="*/ 0 h 102"/>
                  <a:gd name="T18" fmla="*/ 54 w 144"/>
                  <a:gd name="T19" fmla="*/ 22 h 102"/>
                  <a:gd name="T20" fmla="*/ 54 w 144"/>
                  <a:gd name="T21" fmla="*/ 22 h 102"/>
                  <a:gd name="T22" fmla="*/ 42 w 144"/>
                  <a:gd name="T23" fmla="*/ 33 h 102"/>
                  <a:gd name="T24" fmla="*/ 37 w 144"/>
                  <a:gd name="T25" fmla="*/ 32 h 102"/>
                  <a:gd name="T26" fmla="*/ 21 w 144"/>
                  <a:gd name="T27" fmla="*/ 44 h 102"/>
                  <a:gd name="T28" fmla="*/ 0 w 144"/>
                  <a:gd name="T29" fmla="*/ 67 h 102"/>
                  <a:gd name="T30" fmla="*/ 23 w 144"/>
                  <a:gd name="T31" fmla="*/ 89 h 102"/>
                  <a:gd name="T32" fmla="*/ 31 w 144"/>
                  <a:gd name="T33" fmla="*/ 87 h 102"/>
                  <a:gd name="T34" fmla="*/ 49 w 144"/>
                  <a:gd name="T35" fmla="*/ 100 h 102"/>
                  <a:gd name="T36" fmla="*/ 59 w 144"/>
                  <a:gd name="T37" fmla="*/ 98 h 102"/>
                  <a:gd name="T38" fmla="*/ 78 w 144"/>
                  <a:gd name="T39" fmla="*/ 102 h 102"/>
                  <a:gd name="T40" fmla="*/ 110 w 144"/>
                  <a:gd name="T41" fmla="*/ 88 h 102"/>
                  <a:gd name="T42" fmla="*/ 122 w 144"/>
                  <a:gd name="T43" fmla="*/ 91 h 102"/>
                  <a:gd name="T44" fmla="*/ 144 w 144"/>
                  <a:gd name="T45" fmla="*/ 69 h 102"/>
                  <a:gd name="T46" fmla="*/ 140 w 144"/>
                  <a:gd name="T47" fmla="*/ 57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4" h="102">
                    <a:moveTo>
                      <a:pt x="140" y="57"/>
                    </a:moveTo>
                    <a:cubicBezTo>
                      <a:pt x="141" y="55"/>
                      <a:pt x="141" y="54"/>
                      <a:pt x="141" y="53"/>
                    </a:cubicBezTo>
                    <a:cubicBezTo>
                      <a:pt x="141" y="46"/>
                      <a:pt x="136" y="41"/>
                      <a:pt x="129" y="41"/>
                    </a:cubicBezTo>
                    <a:cubicBezTo>
                      <a:pt x="128" y="41"/>
                      <a:pt x="127" y="41"/>
                      <a:pt x="126" y="42"/>
                    </a:cubicBezTo>
                    <a:cubicBezTo>
                      <a:pt x="123" y="36"/>
                      <a:pt x="118" y="32"/>
                      <a:pt x="112" y="31"/>
                    </a:cubicBezTo>
                    <a:cubicBezTo>
                      <a:pt x="112" y="30"/>
                      <a:pt x="112" y="29"/>
                      <a:pt x="112" y="27"/>
                    </a:cubicBezTo>
                    <a:cubicBezTo>
                      <a:pt x="112" y="20"/>
                      <a:pt x="106" y="13"/>
                      <a:pt x="98" y="13"/>
                    </a:cubicBezTo>
                    <a:cubicBezTo>
                      <a:pt x="98" y="13"/>
                      <a:pt x="98" y="13"/>
                      <a:pt x="97" y="14"/>
                    </a:cubicBezTo>
                    <a:cubicBezTo>
                      <a:pt x="94" y="6"/>
                      <a:pt x="86" y="0"/>
                      <a:pt x="77" y="0"/>
                    </a:cubicBezTo>
                    <a:cubicBezTo>
                      <a:pt x="65" y="0"/>
                      <a:pt x="55" y="10"/>
                      <a:pt x="54" y="22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48" y="22"/>
                      <a:pt x="43" y="26"/>
                      <a:pt x="42" y="33"/>
                    </a:cubicBezTo>
                    <a:cubicBezTo>
                      <a:pt x="41" y="32"/>
                      <a:pt x="39" y="32"/>
                      <a:pt x="37" y="32"/>
                    </a:cubicBezTo>
                    <a:cubicBezTo>
                      <a:pt x="29" y="32"/>
                      <a:pt x="22" y="37"/>
                      <a:pt x="21" y="44"/>
                    </a:cubicBezTo>
                    <a:cubicBezTo>
                      <a:pt x="9" y="45"/>
                      <a:pt x="0" y="55"/>
                      <a:pt x="0" y="67"/>
                    </a:cubicBezTo>
                    <a:cubicBezTo>
                      <a:pt x="0" y="79"/>
                      <a:pt x="10" y="89"/>
                      <a:pt x="23" y="89"/>
                    </a:cubicBezTo>
                    <a:cubicBezTo>
                      <a:pt x="26" y="89"/>
                      <a:pt x="29" y="88"/>
                      <a:pt x="31" y="87"/>
                    </a:cubicBezTo>
                    <a:cubicBezTo>
                      <a:pt x="34" y="95"/>
                      <a:pt x="41" y="100"/>
                      <a:pt x="49" y="100"/>
                    </a:cubicBezTo>
                    <a:cubicBezTo>
                      <a:pt x="53" y="100"/>
                      <a:pt x="56" y="99"/>
                      <a:pt x="59" y="98"/>
                    </a:cubicBezTo>
                    <a:cubicBezTo>
                      <a:pt x="64" y="100"/>
                      <a:pt x="71" y="102"/>
                      <a:pt x="78" y="102"/>
                    </a:cubicBezTo>
                    <a:cubicBezTo>
                      <a:pt x="90" y="102"/>
                      <a:pt x="102" y="97"/>
                      <a:pt x="110" y="88"/>
                    </a:cubicBezTo>
                    <a:cubicBezTo>
                      <a:pt x="113" y="90"/>
                      <a:pt x="117" y="91"/>
                      <a:pt x="122" y="91"/>
                    </a:cubicBezTo>
                    <a:cubicBezTo>
                      <a:pt x="134" y="91"/>
                      <a:pt x="144" y="81"/>
                      <a:pt x="144" y="69"/>
                    </a:cubicBezTo>
                    <a:cubicBezTo>
                      <a:pt x="144" y="64"/>
                      <a:pt x="143" y="60"/>
                      <a:pt x="140" y="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23"/>
              <p:cNvSpPr>
                <a:spLocks/>
              </p:cNvSpPr>
              <p:nvPr/>
            </p:nvSpPr>
            <p:spPr bwMode="auto">
              <a:xfrm>
                <a:off x="4987" y="1606"/>
                <a:ext cx="83" cy="371"/>
              </a:xfrm>
              <a:custGeom>
                <a:avLst/>
                <a:gdLst>
                  <a:gd name="T0" fmla="*/ 54 w 64"/>
                  <a:gd name="T1" fmla="*/ 0 h 287"/>
                  <a:gd name="T2" fmla="*/ 15 w 64"/>
                  <a:gd name="T3" fmla="*/ 74 h 287"/>
                  <a:gd name="T4" fmla="*/ 8 w 64"/>
                  <a:gd name="T5" fmla="*/ 247 h 287"/>
                  <a:gd name="T6" fmla="*/ 31 w 64"/>
                  <a:gd name="T7" fmla="*/ 236 h 287"/>
                  <a:gd name="T8" fmla="*/ 64 w 64"/>
                  <a:gd name="T9" fmla="*/ 281 h 287"/>
                  <a:gd name="T10" fmla="*/ 54 w 64"/>
                  <a:gd name="T11" fmla="*/ 0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287">
                    <a:moveTo>
                      <a:pt x="54" y="0"/>
                    </a:moveTo>
                    <a:cubicBezTo>
                      <a:pt x="54" y="0"/>
                      <a:pt x="28" y="31"/>
                      <a:pt x="15" y="74"/>
                    </a:cubicBezTo>
                    <a:cubicBezTo>
                      <a:pt x="2" y="117"/>
                      <a:pt x="0" y="207"/>
                      <a:pt x="8" y="247"/>
                    </a:cubicBezTo>
                    <a:cubicBezTo>
                      <a:pt x="15" y="287"/>
                      <a:pt x="14" y="219"/>
                      <a:pt x="31" y="236"/>
                    </a:cubicBezTo>
                    <a:cubicBezTo>
                      <a:pt x="48" y="252"/>
                      <a:pt x="49" y="282"/>
                      <a:pt x="64" y="281"/>
                    </a:cubicBezTo>
                    <a:cubicBezTo>
                      <a:pt x="64" y="281"/>
                      <a:pt x="5" y="162"/>
                      <a:pt x="5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24"/>
              <p:cNvSpPr>
                <a:spLocks/>
              </p:cNvSpPr>
              <p:nvPr/>
            </p:nvSpPr>
            <p:spPr bwMode="auto">
              <a:xfrm>
                <a:off x="5246" y="1980"/>
                <a:ext cx="143" cy="22"/>
              </a:xfrm>
              <a:custGeom>
                <a:avLst/>
                <a:gdLst>
                  <a:gd name="T0" fmla="*/ 78 w 111"/>
                  <a:gd name="T1" fmla="*/ 0 h 17"/>
                  <a:gd name="T2" fmla="*/ 92 w 111"/>
                  <a:gd name="T3" fmla="*/ 11 h 17"/>
                  <a:gd name="T4" fmla="*/ 111 w 111"/>
                  <a:gd name="T5" fmla="*/ 16 h 17"/>
                  <a:gd name="T6" fmla="*/ 83 w 111"/>
                  <a:gd name="T7" fmla="*/ 14 h 17"/>
                  <a:gd name="T8" fmla="*/ 63 w 111"/>
                  <a:gd name="T9" fmla="*/ 12 h 17"/>
                  <a:gd name="T10" fmla="*/ 31 w 111"/>
                  <a:gd name="T11" fmla="*/ 16 h 17"/>
                  <a:gd name="T12" fmla="*/ 7 w 111"/>
                  <a:gd name="T13" fmla="*/ 14 h 17"/>
                  <a:gd name="T14" fmla="*/ 15 w 111"/>
                  <a:gd name="T15" fmla="*/ 12 h 17"/>
                  <a:gd name="T16" fmla="*/ 39 w 111"/>
                  <a:gd name="T17" fmla="*/ 6 h 17"/>
                  <a:gd name="T18" fmla="*/ 78 w 111"/>
                  <a:gd name="T1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7">
                    <a:moveTo>
                      <a:pt x="78" y="0"/>
                    </a:moveTo>
                    <a:cubicBezTo>
                      <a:pt x="78" y="0"/>
                      <a:pt x="76" y="10"/>
                      <a:pt x="92" y="11"/>
                    </a:cubicBezTo>
                    <a:cubicBezTo>
                      <a:pt x="109" y="13"/>
                      <a:pt x="111" y="16"/>
                      <a:pt x="111" y="16"/>
                    </a:cubicBezTo>
                    <a:cubicBezTo>
                      <a:pt x="111" y="16"/>
                      <a:pt x="92" y="14"/>
                      <a:pt x="83" y="14"/>
                    </a:cubicBezTo>
                    <a:cubicBezTo>
                      <a:pt x="74" y="15"/>
                      <a:pt x="71" y="11"/>
                      <a:pt x="63" y="12"/>
                    </a:cubicBezTo>
                    <a:cubicBezTo>
                      <a:pt x="55" y="12"/>
                      <a:pt x="42" y="17"/>
                      <a:pt x="31" y="16"/>
                    </a:cubicBezTo>
                    <a:cubicBezTo>
                      <a:pt x="20" y="16"/>
                      <a:pt x="14" y="12"/>
                      <a:pt x="7" y="14"/>
                    </a:cubicBezTo>
                    <a:cubicBezTo>
                      <a:pt x="0" y="16"/>
                      <a:pt x="6" y="11"/>
                      <a:pt x="15" y="12"/>
                    </a:cubicBezTo>
                    <a:cubicBezTo>
                      <a:pt x="25" y="12"/>
                      <a:pt x="34" y="12"/>
                      <a:pt x="39" y="6"/>
                    </a:cubicBezTo>
                    <a:cubicBezTo>
                      <a:pt x="43" y="0"/>
                      <a:pt x="78" y="0"/>
                      <a:pt x="7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25"/>
              <p:cNvSpPr>
                <a:spLocks/>
              </p:cNvSpPr>
              <p:nvPr/>
            </p:nvSpPr>
            <p:spPr bwMode="auto">
              <a:xfrm>
                <a:off x="5246" y="1822"/>
                <a:ext cx="75" cy="40"/>
              </a:xfrm>
              <a:custGeom>
                <a:avLst/>
                <a:gdLst>
                  <a:gd name="T0" fmla="*/ 2 w 58"/>
                  <a:gd name="T1" fmla="*/ 0 h 31"/>
                  <a:gd name="T2" fmla="*/ 55 w 58"/>
                  <a:gd name="T3" fmla="*/ 21 h 31"/>
                  <a:gd name="T4" fmla="*/ 58 w 58"/>
                  <a:gd name="T5" fmla="*/ 31 h 31"/>
                  <a:gd name="T6" fmla="*/ 42 w 58"/>
                  <a:gd name="T7" fmla="*/ 24 h 31"/>
                  <a:gd name="T8" fmla="*/ 0 w 58"/>
                  <a:gd name="T9" fmla="*/ 1 h 31"/>
                  <a:gd name="T10" fmla="*/ 2 w 58"/>
                  <a:gd name="T1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" h="31">
                    <a:moveTo>
                      <a:pt x="2" y="0"/>
                    </a:moveTo>
                    <a:cubicBezTo>
                      <a:pt x="2" y="0"/>
                      <a:pt x="17" y="19"/>
                      <a:pt x="55" y="21"/>
                    </a:cubicBezTo>
                    <a:cubicBezTo>
                      <a:pt x="58" y="31"/>
                      <a:pt x="58" y="31"/>
                      <a:pt x="58" y="31"/>
                    </a:cubicBezTo>
                    <a:cubicBezTo>
                      <a:pt x="58" y="31"/>
                      <a:pt x="51" y="25"/>
                      <a:pt x="42" y="24"/>
                    </a:cubicBezTo>
                    <a:cubicBezTo>
                      <a:pt x="32" y="22"/>
                      <a:pt x="6" y="11"/>
                      <a:pt x="0" y="1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26"/>
              <p:cNvSpPr>
                <a:spLocks/>
              </p:cNvSpPr>
              <p:nvPr/>
            </p:nvSpPr>
            <p:spPr bwMode="auto">
              <a:xfrm>
                <a:off x="5253" y="1817"/>
                <a:ext cx="18" cy="25"/>
              </a:xfrm>
              <a:custGeom>
                <a:avLst/>
                <a:gdLst>
                  <a:gd name="T0" fmla="*/ 2 w 14"/>
                  <a:gd name="T1" fmla="*/ 0 h 20"/>
                  <a:gd name="T2" fmla="*/ 8 w 14"/>
                  <a:gd name="T3" fmla="*/ 15 h 20"/>
                  <a:gd name="T4" fmla="*/ 8 w 14"/>
                  <a:gd name="T5" fmla="*/ 15 h 20"/>
                  <a:gd name="T6" fmla="*/ 5 w 14"/>
                  <a:gd name="T7" fmla="*/ 14 h 20"/>
                  <a:gd name="T8" fmla="*/ 2 w 14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0">
                    <a:moveTo>
                      <a:pt x="2" y="0"/>
                    </a:moveTo>
                    <a:cubicBezTo>
                      <a:pt x="2" y="0"/>
                      <a:pt x="2" y="9"/>
                      <a:pt x="8" y="15"/>
                    </a:cubicBezTo>
                    <a:cubicBezTo>
                      <a:pt x="14" y="20"/>
                      <a:pt x="8" y="15"/>
                      <a:pt x="8" y="1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0" y="4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27"/>
              <p:cNvSpPr>
                <a:spLocks/>
              </p:cNvSpPr>
              <p:nvPr/>
            </p:nvSpPr>
            <p:spPr bwMode="auto">
              <a:xfrm>
                <a:off x="5262" y="1742"/>
                <a:ext cx="89" cy="254"/>
              </a:xfrm>
              <a:custGeom>
                <a:avLst/>
                <a:gdLst>
                  <a:gd name="T0" fmla="*/ 49 w 69"/>
                  <a:gd name="T1" fmla="*/ 26 h 197"/>
                  <a:gd name="T2" fmla="*/ 55 w 69"/>
                  <a:gd name="T3" fmla="*/ 90 h 197"/>
                  <a:gd name="T4" fmla="*/ 65 w 69"/>
                  <a:gd name="T5" fmla="*/ 197 h 197"/>
                  <a:gd name="T6" fmla="*/ 23 w 69"/>
                  <a:gd name="T7" fmla="*/ 197 h 197"/>
                  <a:gd name="T8" fmla="*/ 40 w 69"/>
                  <a:gd name="T9" fmla="*/ 120 h 197"/>
                  <a:gd name="T10" fmla="*/ 0 w 69"/>
                  <a:gd name="T11" fmla="*/ 17 h 197"/>
                  <a:gd name="T12" fmla="*/ 11 w 69"/>
                  <a:gd name="T13" fmla="*/ 16 h 197"/>
                  <a:gd name="T14" fmla="*/ 36 w 69"/>
                  <a:gd name="T15" fmla="*/ 67 h 197"/>
                  <a:gd name="T16" fmla="*/ 35 w 69"/>
                  <a:gd name="T17" fmla="*/ 16 h 197"/>
                  <a:gd name="T18" fmla="*/ 49 w 69"/>
                  <a:gd name="T19" fmla="*/ 2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197">
                    <a:moveTo>
                      <a:pt x="49" y="26"/>
                    </a:moveTo>
                    <a:cubicBezTo>
                      <a:pt x="49" y="26"/>
                      <a:pt x="42" y="28"/>
                      <a:pt x="55" y="90"/>
                    </a:cubicBezTo>
                    <a:cubicBezTo>
                      <a:pt x="69" y="152"/>
                      <a:pt x="65" y="197"/>
                      <a:pt x="65" y="197"/>
                    </a:cubicBezTo>
                    <a:cubicBezTo>
                      <a:pt x="23" y="197"/>
                      <a:pt x="23" y="197"/>
                      <a:pt x="23" y="197"/>
                    </a:cubicBezTo>
                    <a:cubicBezTo>
                      <a:pt x="23" y="197"/>
                      <a:pt x="43" y="158"/>
                      <a:pt x="40" y="120"/>
                    </a:cubicBezTo>
                    <a:cubicBezTo>
                      <a:pt x="38" y="81"/>
                      <a:pt x="7" y="44"/>
                      <a:pt x="0" y="17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27" y="57"/>
                      <a:pt x="36" y="67"/>
                    </a:cubicBezTo>
                    <a:cubicBezTo>
                      <a:pt x="36" y="67"/>
                      <a:pt x="31" y="32"/>
                      <a:pt x="35" y="16"/>
                    </a:cubicBezTo>
                    <a:cubicBezTo>
                      <a:pt x="39" y="0"/>
                      <a:pt x="49" y="26"/>
                      <a:pt x="49" y="2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28"/>
              <p:cNvSpPr>
                <a:spLocks noEditPoints="1"/>
              </p:cNvSpPr>
              <p:nvPr/>
            </p:nvSpPr>
            <p:spPr bwMode="auto">
              <a:xfrm>
                <a:off x="5282" y="1777"/>
                <a:ext cx="26" cy="51"/>
              </a:xfrm>
              <a:custGeom>
                <a:avLst/>
                <a:gdLst>
                  <a:gd name="T0" fmla="*/ 20 w 20"/>
                  <a:gd name="T1" fmla="*/ 40 h 40"/>
                  <a:gd name="T2" fmla="*/ 20 w 20"/>
                  <a:gd name="T3" fmla="*/ 40 h 40"/>
                  <a:gd name="T4" fmla="*/ 20 w 20"/>
                  <a:gd name="T5" fmla="*/ 40 h 40"/>
                  <a:gd name="T6" fmla="*/ 20 w 20"/>
                  <a:gd name="T7" fmla="*/ 40 h 40"/>
                  <a:gd name="T8" fmla="*/ 20 w 20"/>
                  <a:gd name="T9" fmla="*/ 40 h 40"/>
                  <a:gd name="T10" fmla="*/ 20 w 20"/>
                  <a:gd name="T11" fmla="*/ 40 h 40"/>
                  <a:gd name="T12" fmla="*/ 19 w 20"/>
                  <a:gd name="T13" fmla="*/ 29 h 40"/>
                  <a:gd name="T14" fmla="*/ 20 w 20"/>
                  <a:gd name="T15" fmla="*/ 40 h 40"/>
                  <a:gd name="T16" fmla="*/ 19 w 20"/>
                  <a:gd name="T17" fmla="*/ 29 h 40"/>
                  <a:gd name="T18" fmla="*/ 0 w 20"/>
                  <a:gd name="T19" fmla="*/ 0 h 40"/>
                  <a:gd name="T20" fmla="*/ 0 w 20"/>
                  <a:gd name="T21" fmla="*/ 0 h 40"/>
                  <a:gd name="T22" fmla="*/ 20 w 20"/>
                  <a:gd name="T23" fmla="*/ 40 h 40"/>
                  <a:gd name="T24" fmla="*/ 20 w 20"/>
                  <a:gd name="T25" fmla="*/ 40 h 40"/>
                  <a:gd name="T26" fmla="*/ 0 w 20"/>
                  <a:gd name="T2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" h="40">
                    <a:moveTo>
                      <a:pt x="20" y="40"/>
                    </a:moveTo>
                    <a:cubicBezTo>
                      <a:pt x="20" y="40"/>
                      <a:pt x="20" y="40"/>
                      <a:pt x="20" y="40"/>
                    </a:cubicBezTo>
                    <a:cubicBezTo>
                      <a:pt x="20" y="40"/>
                      <a:pt x="20" y="40"/>
                      <a:pt x="20" y="40"/>
                    </a:cubicBezTo>
                    <a:moveTo>
                      <a:pt x="20" y="40"/>
                    </a:moveTo>
                    <a:cubicBezTo>
                      <a:pt x="20" y="40"/>
                      <a:pt x="20" y="40"/>
                      <a:pt x="20" y="40"/>
                    </a:cubicBezTo>
                    <a:cubicBezTo>
                      <a:pt x="20" y="40"/>
                      <a:pt x="20" y="40"/>
                      <a:pt x="20" y="40"/>
                    </a:cubicBezTo>
                    <a:moveTo>
                      <a:pt x="19" y="29"/>
                    </a:moveTo>
                    <a:cubicBezTo>
                      <a:pt x="20" y="35"/>
                      <a:pt x="20" y="40"/>
                      <a:pt x="20" y="40"/>
                    </a:cubicBezTo>
                    <a:cubicBezTo>
                      <a:pt x="20" y="40"/>
                      <a:pt x="20" y="35"/>
                      <a:pt x="19" y="29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12"/>
                      <a:pt x="14" y="33"/>
                      <a:pt x="20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14" y="33"/>
                      <a:pt x="5" y="12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29"/>
              <p:cNvSpPr>
                <a:spLocks/>
              </p:cNvSpPr>
              <p:nvPr/>
            </p:nvSpPr>
            <p:spPr bwMode="auto">
              <a:xfrm>
                <a:off x="5269" y="1777"/>
                <a:ext cx="70" cy="127"/>
              </a:xfrm>
              <a:custGeom>
                <a:avLst/>
                <a:gdLst>
                  <a:gd name="T0" fmla="*/ 28 w 54"/>
                  <a:gd name="T1" fmla="*/ 0 h 99"/>
                  <a:gd name="T2" fmla="*/ 29 w 54"/>
                  <a:gd name="T3" fmla="*/ 29 h 99"/>
                  <a:gd name="T4" fmla="*/ 30 w 54"/>
                  <a:gd name="T5" fmla="*/ 40 h 99"/>
                  <a:gd name="T6" fmla="*/ 30 w 54"/>
                  <a:gd name="T7" fmla="*/ 40 h 99"/>
                  <a:gd name="T8" fmla="*/ 30 w 54"/>
                  <a:gd name="T9" fmla="*/ 40 h 99"/>
                  <a:gd name="T10" fmla="*/ 30 w 54"/>
                  <a:gd name="T11" fmla="*/ 40 h 99"/>
                  <a:gd name="T12" fmla="*/ 30 w 54"/>
                  <a:gd name="T13" fmla="*/ 40 h 99"/>
                  <a:gd name="T14" fmla="*/ 30 w 54"/>
                  <a:gd name="T15" fmla="*/ 40 h 99"/>
                  <a:gd name="T16" fmla="*/ 30 w 54"/>
                  <a:gd name="T17" fmla="*/ 40 h 99"/>
                  <a:gd name="T18" fmla="*/ 30 w 54"/>
                  <a:gd name="T19" fmla="*/ 40 h 99"/>
                  <a:gd name="T20" fmla="*/ 10 w 54"/>
                  <a:gd name="T21" fmla="*/ 0 h 99"/>
                  <a:gd name="T22" fmla="*/ 0 w 54"/>
                  <a:gd name="T23" fmla="*/ 0 h 99"/>
                  <a:gd name="T24" fmla="*/ 33 w 54"/>
                  <a:gd name="T25" fmla="*/ 56 h 99"/>
                  <a:gd name="T26" fmla="*/ 54 w 54"/>
                  <a:gd name="T27" fmla="*/ 99 h 99"/>
                  <a:gd name="T28" fmla="*/ 45 w 54"/>
                  <a:gd name="T29" fmla="*/ 52 h 99"/>
                  <a:gd name="T30" fmla="*/ 39 w 54"/>
                  <a:gd name="T31" fmla="*/ 4 h 99"/>
                  <a:gd name="T32" fmla="*/ 28 w 54"/>
                  <a:gd name="T33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99">
                    <a:moveTo>
                      <a:pt x="28" y="0"/>
                    </a:moveTo>
                    <a:cubicBezTo>
                      <a:pt x="27" y="9"/>
                      <a:pt x="28" y="21"/>
                      <a:pt x="29" y="29"/>
                    </a:cubicBezTo>
                    <a:cubicBezTo>
                      <a:pt x="30" y="35"/>
                      <a:pt x="30" y="40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24" y="33"/>
                      <a:pt x="15" y="12"/>
                      <a:pt x="10" y="0"/>
                    </a:cubicBezTo>
                    <a:cubicBezTo>
                      <a:pt x="4" y="0"/>
                      <a:pt x="0" y="0"/>
                      <a:pt x="0" y="0"/>
                    </a:cubicBezTo>
                    <a:cubicBezTo>
                      <a:pt x="0" y="0"/>
                      <a:pt x="18" y="43"/>
                      <a:pt x="33" y="56"/>
                    </a:cubicBezTo>
                    <a:cubicBezTo>
                      <a:pt x="47" y="69"/>
                      <a:pt x="54" y="99"/>
                      <a:pt x="54" y="99"/>
                    </a:cubicBezTo>
                    <a:cubicBezTo>
                      <a:pt x="54" y="99"/>
                      <a:pt x="47" y="64"/>
                      <a:pt x="45" y="52"/>
                    </a:cubicBezTo>
                    <a:cubicBezTo>
                      <a:pt x="43" y="39"/>
                      <a:pt x="37" y="11"/>
                      <a:pt x="39" y="4"/>
                    </a:cubicBezTo>
                    <a:cubicBezTo>
                      <a:pt x="40" y="1"/>
                      <a:pt x="35" y="0"/>
                      <a:pt x="28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30"/>
              <p:cNvSpPr>
                <a:spLocks/>
              </p:cNvSpPr>
              <p:nvPr/>
            </p:nvSpPr>
            <p:spPr bwMode="auto">
              <a:xfrm>
                <a:off x="5338" y="1842"/>
                <a:ext cx="77" cy="76"/>
              </a:xfrm>
              <a:custGeom>
                <a:avLst/>
                <a:gdLst>
                  <a:gd name="T0" fmla="*/ 58 w 60"/>
                  <a:gd name="T1" fmla="*/ 1 h 59"/>
                  <a:gd name="T2" fmla="*/ 0 w 60"/>
                  <a:gd name="T3" fmla="*/ 45 h 59"/>
                  <a:gd name="T4" fmla="*/ 0 w 60"/>
                  <a:gd name="T5" fmla="*/ 59 h 59"/>
                  <a:gd name="T6" fmla="*/ 18 w 60"/>
                  <a:gd name="T7" fmla="*/ 44 h 59"/>
                  <a:gd name="T8" fmla="*/ 60 w 60"/>
                  <a:gd name="T9" fmla="*/ 0 h 59"/>
                  <a:gd name="T10" fmla="*/ 58 w 60"/>
                  <a:gd name="T11" fmla="*/ 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59">
                    <a:moveTo>
                      <a:pt x="58" y="1"/>
                    </a:moveTo>
                    <a:cubicBezTo>
                      <a:pt x="58" y="1"/>
                      <a:pt x="47" y="29"/>
                      <a:pt x="0" y="45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59"/>
                      <a:pt x="7" y="49"/>
                      <a:pt x="18" y="44"/>
                    </a:cubicBezTo>
                    <a:cubicBezTo>
                      <a:pt x="28" y="39"/>
                      <a:pt x="57" y="15"/>
                      <a:pt x="60" y="0"/>
                    </a:cubicBezTo>
                    <a:lnTo>
                      <a:pt x="58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31"/>
              <p:cNvSpPr>
                <a:spLocks/>
              </p:cNvSpPr>
              <p:nvPr/>
            </p:nvSpPr>
            <p:spPr bwMode="auto">
              <a:xfrm>
                <a:off x="5361" y="1823"/>
                <a:ext cx="32" cy="88"/>
              </a:xfrm>
              <a:custGeom>
                <a:avLst/>
                <a:gdLst>
                  <a:gd name="T0" fmla="*/ 16 w 25"/>
                  <a:gd name="T1" fmla="*/ 0 h 68"/>
                  <a:gd name="T2" fmla="*/ 12 w 25"/>
                  <a:gd name="T3" fmla="*/ 46 h 68"/>
                  <a:gd name="T4" fmla="*/ 11 w 25"/>
                  <a:gd name="T5" fmla="*/ 47 h 68"/>
                  <a:gd name="T6" fmla="*/ 21 w 25"/>
                  <a:gd name="T7" fmla="*/ 40 h 68"/>
                  <a:gd name="T8" fmla="*/ 16 w 25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68">
                    <a:moveTo>
                      <a:pt x="16" y="0"/>
                    </a:moveTo>
                    <a:cubicBezTo>
                      <a:pt x="16" y="0"/>
                      <a:pt x="24" y="24"/>
                      <a:pt x="12" y="46"/>
                    </a:cubicBezTo>
                    <a:cubicBezTo>
                      <a:pt x="0" y="68"/>
                      <a:pt x="11" y="47"/>
                      <a:pt x="11" y="47"/>
                    </a:cubicBezTo>
                    <a:cubicBezTo>
                      <a:pt x="12" y="47"/>
                      <a:pt x="21" y="40"/>
                      <a:pt x="21" y="40"/>
                    </a:cubicBezTo>
                    <a:cubicBezTo>
                      <a:pt x="21" y="40"/>
                      <a:pt x="25" y="8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32"/>
              <p:cNvSpPr>
                <a:spLocks/>
              </p:cNvSpPr>
              <p:nvPr/>
            </p:nvSpPr>
            <p:spPr bwMode="auto">
              <a:xfrm>
                <a:off x="5346" y="1774"/>
                <a:ext cx="123" cy="88"/>
              </a:xfrm>
              <a:custGeom>
                <a:avLst/>
                <a:gdLst>
                  <a:gd name="T0" fmla="*/ 3 w 96"/>
                  <a:gd name="T1" fmla="*/ 38 h 68"/>
                  <a:gd name="T2" fmla="*/ 3 w 96"/>
                  <a:gd name="T3" fmla="*/ 35 h 68"/>
                  <a:gd name="T4" fmla="*/ 10 w 96"/>
                  <a:gd name="T5" fmla="*/ 28 h 68"/>
                  <a:gd name="T6" fmla="*/ 12 w 96"/>
                  <a:gd name="T7" fmla="*/ 28 h 68"/>
                  <a:gd name="T8" fmla="*/ 22 w 96"/>
                  <a:gd name="T9" fmla="*/ 21 h 68"/>
                  <a:gd name="T10" fmla="*/ 21 w 96"/>
                  <a:gd name="T11" fmla="*/ 19 h 68"/>
                  <a:gd name="T12" fmla="*/ 31 w 96"/>
                  <a:gd name="T13" fmla="*/ 9 h 68"/>
                  <a:gd name="T14" fmla="*/ 32 w 96"/>
                  <a:gd name="T15" fmla="*/ 9 h 68"/>
                  <a:gd name="T16" fmla="*/ 45 w 96"/>
                  <a:gd name="T17" fmla="*/ 0 h 68"/>
                  <a:gd name="T18" fmla="*/ 60 w 96"/>
                  <a:gd name="T19" fmla="*/ 15 h 68"/>
                  <a:gd name="T20" fmla="*/ 60 w 96"/>
                  <a:gd name="T21" fmla="*/ 15 h 68"/>
                  <a:gd name="T22" fmla="*/ 68 w 96"/>
                  <a:gd name="T23" fmla="*/ 22 h 68"/>
                  <a:gd name="T24" fmla="*/ 72 w 96"/>
                  <a:gd name="T25" fmla="*/ 21 h 68"/>
                  <a:gd name="T26" fmla="*/ 83 w 96"/>
                  <a:gd name="T27" fmla="*/ 30 h 68"/>
                  <a:gd name="T28" fmla="*/ 96 w 96"/>
                  <a:gd name="T29" fmla="*/ 45 h 68"/>
                  <a:gd name="T30" fmla="*/ 81 w 96"/>
                  <a:gd name="T31" fmla="*/ 59 h 68"/>
                  <a:gd name="T32" fmla="*/ 75 w 96"/>
                  <a:gd name="T33" fmla="*/ 58 h 68"/>
                  <a:gd name="T34" fmla="*/ 64 w 96"/>
                  <a:gd name="T35" fmla="*/ 67 h 68"/>
                  <a:gd name="T36" fmla="*/ 57 w 96"/>
                  <a:gd name="T37" fmla="*/ 65 h 68"/>
                  <a:gd name="T38" fmla="*/ 45 w 96"/>
                  <a:gd name="T39" fmla="*/ 68 h 68"/>
                  <a:gd name="T40" fmla="*/ 23 w 96"/>
                  <a:gd name="T41" fmla="*/ 59 h 68"/>
                  <a:gd name="T42" fmla="*/ 15 w 96"/>
                  <a:gd name="T43" fmla="*/ 61 h 68"/>
                  <a:gd name="T44" fmla="*/ 0 w 96"/>
                  <a:gd name="T45" fmla="*/ 46 h 68"/>
                  <a:gd name="T46" fmla="*/ 3 w 96"/>
                  <a:gd name="T47" fmla="*/ 3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6" h="68">
                    <a:moveTo>
                      <a:pt x="3" y="38"/>
                    </a:moveTo>
                    <a:cubicBezTo>
                      <a:pt x="3" y="37"/>
                      <a:pt x="3" y="36"/>
                      <a:pt x="3" y="35"/>
                    </a:cubicBezTo>
                    <a:cubicBezTo>
                      <a:pt x="3" y="31"/>
                      <a:pt x="6" y="28"/>
                      <a:pt x="10" y="28"/>
                    </a:cubicBezTo>
                    <a:cubicBezTo>
                      <a:pt x="11" y="28"/>
                      <a:pt x="12" y="28"/>
                      <a:pt x="12" y="28"/>
                    </a:cubicBezTo>
                    <a:cubicBezTo>
                      <a:pt x="14" y="24"/>
                      <a:pt x="18" y="22"/>
                      <a:pt x="22" y="21"/>
                    </a:cubicBezTo>
                    <a:cubicBezTo>
                      <a:pt x="21" y="20"/>
                      <a:pt x="21" y="19"/>
                      <a:pt x="21" y="19"/>
                    </a:cubicBezTo>
                    <a:cubicBezTo>
                      <a:pt x="21" y="13"/>
                      <a:pt x="26" y="9"/>
                      <a:pt x="31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4" y="4"/>
                      <a:pt x="39" y="0"/>
                      <a:pt x="45" y="0"/>
                    </a:cubicBezTo>
                    <a:cubicBezTo>
                      <a:pt x="53" y="0"/>
                      <a:pt x="60" y="7"/>
                      <a:pt x="60" y="15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65" y="15"/>
                      <a:pt x="68" y="18"/>
                      <a:pt x="68" y="22"/>
                    </a:cubicBezTo>
                    <a:cubicBezTo>
                      <a:pt x="69" y="21"/>
                      <a:pt x="71" y="21"/>
                      <a:pt x="72" y="21"/>
                    </a:cubicBezTo>
                    <a:cubicBezTo>
                      <a:pt x="77" y="21"/>
                      <a:pt x="82" y="25"/>
                      <a:pt x="83" y="30"/>
                    </a:cubicBezTo>
                    <a:cubicBezTo>
                      <a:pt x="90" y="30"/>
                      <a:pt x="96" y="37"/>
                      <a:pt x="96" y="45"/>
                    </a:cubicBezTo>
                    <a:cubicBezTo>
                      <a:pt x="96" y="53"/>
                      <a:pt x="90" y="59"/>
                      <a:pt x="81" y="59"/>
                    </a:cubicBezTo>
                    <a:cubicBezTo>
                      <a:pt x="79" y="59"/>
                      <a:pt x="77" y="59"/>
                      <a:pt x="75" y="58"/>
                    </a:cubicBezTo>
                    <a:cubicBezTo>
                      <a:pt x="74" y="63"/>
                      <a:pt x="69" y="67"/>
                      <a:pt x="64" y="67"/>
                    </a:cubicBezTo>
                    <a:cubicBezTo>
                      <a:pt x="61" y="67"/>
                      <a:pt x="59" y="66"/>
                      <a:pt x="57" y="65"/>
                    </a:cubicBezTo>
                    <a:cubicBezTo>
                      <a:pt x="53" y="67"/>
                      <a:pt x="49" y="68"/>
                      <a:pt x="45" y="68"/>
                    </a:cubicBezTo>
                    <a:cubicBezTo>
                      <a:pt x="36" y="68"/>
                      <a:pt x="29" y="65"/>
                      <a:pt x="23" y="59"/>
                    </a:cubicBezTo>
                    <a:cubicBezTo>
                      <a:pt x="21" y="60"/>
                      <a:pt x="18" y="61"/>
                      <a:pt x="15" y="61"/>
                    </a:cubicBezTo>
                    <a:cubicBezTo>
                      <a:pt x="7" y="61"/>
                      <a:pt x="0" y="54"/>
                      <a:pt x="0" y="46"/>
                    </a:cubicBezTo>
                    <a:cubicBezTo>
                      <a:pt x="0" y="43"/>
                      <a:pt x="1" y="40"/>
                      <a:pt x="3" y="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33"/>
              <p:cNvSpPr>
                <a:spLocks/>
              </p:cNvSpPr>
              <p:nvPr/>
            </p:nvSpPr>
            <p:spPr bwMode="auto">
              <a:xfrm>
                <a:off x="5348" y="1775"/>
                <a:ext cx="120" cy="85"/>
              </a:xfrm>
              <a:custGeom>
                <a:avLst/>
                <a:gdLst>
                  <a:gd name="T0" fmla="*/ 2 w 93"/>
                  <a:gd name="T1" fmla="*/ 37 h 66"/>
                  <a:gd name="T2" fmla="*/ 2 w 93"/>
                  <a:gd name="T3" fmla="*/ 34 h 66"/>
                  <a:gd name="T4" fmla="*/ 10 w 93"/>
                  <a:gd name="T5" fmla="*/ 27 h 66"/>
                  <a:gd name="T6" fmla="*/ 12 w 93"/>
                  <a:gd name="T7" fmla="*/ 27 h 66"/>
                  <a:gd name="T8" fmla="*/ 21 w 93"/>
                  <a:gd name="T9" fmla="*/ 20 h 66"/>
                  <a:gd name="T10" fmla="*/ 20 w 93"/>
                  <a:gd name="T11" fmla="*/ 18 h 66"/>
                  <a:gd name="T12" fmla="*/ 29 w 93"/>
                  <a:gd name="T13" fmla="*/ 9 h 66"/>
                  <a:gd name="T14" fmla="*/ 30 w 93"/>
                  <a:gd name="T15" fmla="*/ 9 h 66"/>
                  <a:gd name="T16" fmla="*/ 43 w 93"/>
                  <a:gd name="T17" fmla="*/ 0 h 66"/>
                  <a:gd name="T18" fmla="*/ 58 w 93"/>
                  <a:gd name="T19" fmla="*/ 14 h 66"/>
                  <a:gd name="T20" fmla="*/ 58 w 93"/>
                  <a:gd name="T21" fmla="*/ 14 h 66"/>
                  <a:gd name="T22" fmla="*/ 66 w 93"/>
                  <a:gd name="T23" fmla="*/ 21 h 66"/>
                  <a:gd name="T24" fmla="*/ 69 w 93"/>
                  <a:gd name="T25" fmla="*/ 21 h 66"/>
                  <a:gd name="T26" fmla="*/ 80 w 93"/>
                  <a:gd name="T27" fmla="*/ 29 h 66"/>
                  <a:gd name="T28" fmla="*/ 93 w 93"/>
                  <a:gd name="T29" fmla="*/ 43 h 66"/>
                  <a:gd name="T30" fmla="*/ 78 w 93"/>
                  <a:gd name="T31" fmla="*/ 58 h 66"/>
                  <a:gd name="T32" fmla="*/ 72 w 93"/>
                  <a:gd name="T33" fmla="*/ 56 h 66"/>
                  <a:gd name="T34" fmla="*/ 61 w 93"/>
                  <a:gd name="T35" fmla="*/ 65 h 66"/>
                  <a:gd name="T36" fmla="*/ 55 w 93"/>
                  <a:gd name="T37" fmla="*/ 63 h 66"/>
                  <a:gd name="T38" fmla="*/ 43 w 93"/>
                  <a:gd name="T39" fmla="*/ 66 h 66"/>
                  <a:gd name="T40" fmla="*/ 22 w 93"/>
                  <a:gd name="T41" fmla="*/ 57 h 66"/>
                  <a:gd name="T42" fmla="*/ 14 w 93"/>
                  <a:gd name="T43" fmla="*/ 59 h 66"/>
                  <a:gd name="T44" fmla="*/ 0 w 93"/>
                  <a:gd name="T45" fmla="*/ 45 h 66"/>
                  <a:gd name="T46" fmla="*/ 2 w 93"/>
                  <a:gd name="T47" fmla="*/ 3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3" h="66">
                    <a:moveTo>
                      <a:pt x="2" y="37"/>
                    </a:moveTo>
                    <a:cubicBezTo>
                      <a:pt x="2" y="36"/>
                      <a:pt x="2" y="35"/>
                      <a:pt x="2" y="34"/>
                    </a:cubicBezTo>
                    <a:cubicBezTo>
                      <a:pt x="2" y="30"/>
                      <a:pt x="5" y="27"/>
                      <a:pt x="10" y="27"/>
                    </a:cubicBezTo>
                    <a:cubicBezTo>
                      <a:pt x="10" y="27"/>
                      <a:pt x="11" y="27"/>
                      <a:pt x="12" y="27"/>
                    </a:cubicBezTo>
                    <a:cubicBezTo>
                      <a:pt x="13" y="24"/>
                      <a:pt x="17" y="21"/>
                      <a:pt x="21" y="20"/>
                    </a:cubicBezTo>
                    <a:cubicBezTo>
                      <a:pt x="20" y="20"/>
                      <a:pt x="20" y="19"/>
                      <a:pt x="20" y="18"/>
                    </a:cubicBezTo>
                    <a:cubicBezTo>
                      <a:pt x="20" y="13"/>
                      <a:pt x="24" y="9"/>
                      <a:pt x="29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2" y="4"/>
                      <a:pt x="37" y="0"/>
                      <a:pt x="43" y="0"/>
                    </a:cubicBezTo>
                    <a:cubicBezTo>
                      <a:pt x="51" y="0"/>
                      <a:pt x="57" y="7"/>
                      <a:pt x="58" y="14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62" y="14"/>
                      <a:pt x="65" y="17"/>
                      <a:pt x="66" y="21"/>
                    </a:cubicBezTo>
                    <a:cubicBezTo>
                      <a:pt x="67" y="21"/>
                      <a:pt x="68" y="21"/>
                      <a:pt x="69" y="21"/>
                    </a:cubicBezTo>
                    <a:cubicBezTo>
                      <a:pt x="74" y="21"/>
                      <a:pt x="78" y="24"/>
                      <a:pt x="80" y="29"/>
                    </a:cubicBezTo>
                    <a:cubicBezTo>
                      <a:pt x="87" y="30"/>
                      <a:pt x="93" y="36"/>
                      <a:pt x="93" y="43"/>
                    </a:cubicBezTo>
                    <a:cubicBezTo>
                      <a:pt x="93" y="51"/>
                      <a:pt x="86" y="58"/>
                      <a:pt x="78" y="58"/>
                    </a:cubicBezTo>
                    <a:cubicBezTo>
                      <a:pt x="76" y="58"/>
                      <a:pt x="74" y="57"/>
                      <a:pt x="72" y="56"/>
                    </a:cubicBezTo>
                    <a:cubicBezTo>
                      <a:pt x="71" y="61"/>
                      <a:pt x="66" y="65"/>
                      <a:pt x="61" y="65"/>
                    </a:cubicBezTo>
                    <a:cubicBezTo>
                      <a:pt x="59" y="65"/>
                      <a:pt x="57" y="64"/>
                      <a:pt x="55" y="63"/>
                    </a:cubicBezTo>
                    <a:cubicBezTo>
                      <a:pt x="51" y="65"/>
                      <a:pt x="47" y="66"/>
                      <a:pt x="43" y="66"/>
                    </a:cubicBezTo>
                    <a:cubicBezTo>
                      <a:pt x="35" y="66"/>
                      <a:pt x="27" y="63"/>
                      <a:pt x="22" y="57"/>
                    </a:cubicBezTo>
                    <a:cubicBezTo>
                      <a:pt x="20" y="58"/>
                      <a:pt x="17" y="59"/>
                      <a:pt x="14" y="59"/>
                    </a:cubicBezTo>
                    <a:cubicBezTo>
                      <a:pt x="7" y="59"/>
                      <a:pt x="0" y="53"/>
                      <a:pt x="0" y="45"/>
                    </a:cubicBezTo>
                    <a:cubicBezTo>
                      <a:pt x="0" y="42"/>
                      <a:pt x="1" y="39"/>
                      <a:pt x="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34"/>
              <p:cNvSpPr>
                <a:spLocks/>
              </p:cNvSpPr>
              <p:nvPr/>
            </p:nvSpPr>
            <p:spPr bwMode="auto">
              <a:xfrm>
                <a:off x="5352" y="1778"/>
                <a:ext cx="110" cy="76"/>
              </a:xfrm>
              <a:custGeom>
                <a:avLst/>
                <a:gdLst>
                  <a:gd name="T0" fmla="*/ 3 w 85"/>
                  <a:gd name="T1" fmla="*/ 33 h 59"/>
                  <a:gd name="T2" fmla="*/ 2 w 85"/>
                  <a:gd name="T3" fmla="*/ 31 h 59"/>
                  <a:gd name="T4" fmla="*/ 9 w 85"/>
                  <a:gd name="T5" fmla="*/ 24 h 59"/>
                  <a:gd name="T6" fmla="*/ 11 w 85"/>
                  <a:gd name="T7" fmla="*/ 24 h 59"/>
                  <a:gd name="T8" fmla="*/ 19 w 85"/>
                  <a:gd name="T9" fmla="*/ 18 h 59"/>
                  <a:gd name="T10" fmla="*/ 19 w 85"/>
                  <a:gd name="T11" fmla="*/ 16 h 59"/>
                  <a:gd name="T12" fmla="*/ 27 w 85"/>
                  <a:gd name="T13" fmla="*/ 8 h 59"/>
                  <a:gd name="T14" fmla="*/ 28 w 85"/>
                  <a:gd name="T15" fmla="*/ 8 h 59"/>
                  <a:gd name="T16" fmla="*/ 40 w 85"/>
                  <a:gd name="T17" fmla="*/ 0 h 59"/>
                  <a:gd name="T18" fmla="*/ 53 w 85"/>
                  <a:gd name="T19" fmla="*/ 12 h 59"/>
                  <a:gd name="T20" fmla="*/ 53 w 85"/>
                  <a:gd name="T21" fmla="*/ 12 h 59"/>
                  <a:gd name="T22" fmla="*/ 60 w 85"/>
                  <a:gd name="T23" fmla="*/ 19 h 59"/>
                  <a:gd name="T24" fmla="*/ 63 w 85"/>
                  <a:gd name="T25" fmla="*/ 18 h 59"/>
                  <a:gd name="T26" fmla="*/ 73 w 85"/>
                  <a:gd name="T27" fmla="*/ 26 h 59"/>
                  <a:gd name="T28" fmla="*/ 85 w 85"/>
                  <a:gd name="T29" fmla="*/ 39 h 59"/>
                  <a:gd name="T30" fmla="*/ 72 w 85"/>
                  <a:gd name="T31" fmla="*/ 52 h 59"/>
                  <a:gd name="T32" fmla="*/ 66 w 85"/>
                  <a:gd name="T33" fmla="*/ 51 h 59"/>
                  <a:gd name="T34" fmla="*/ 56 w 85"/>
                  <a:gd name="T35" fmla="*/ 58 h 59"/>
                  <a:gd name="T36" fmla="*/ 51 w 85"/>
                  <a:gd name="T37" fmla="*/ 57 h 59"/>
                  <a:gd name="T38" fmla="*/ 39 w 85"/>
                  <a:gd name="T39" fmla="*/ 59 h 59"/>
                  <a:gd name="T40" fmla="*/ 21 w 85"/>
                  <a:gd name="T41" fmla="*/ 51 h 59"/>
                  <a:gd name="T42" fmla="*/ 14 w 85"/>
                  <a:gd name="T43" fmla="*/ 53 h 59"/>
                  <a:gd name="T44" fmla="*/ 0 w 85"/>
                  <a:gd name="T45" fmla="*/ 40 h 59"/>
                  <a:gd name="T46" fmla="*/ 3 w 85"/>
                  <a:gd name="T47" fmla="*/ 3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5" h="59">
                    <a:moveTo>
                      <a:pt x="3" y="33"/>
                    </a:moveTo>
                    <a:cubicBezTo>
                      <a:pt x="2" y="32"/>
                      <a:pt x="2" y="31"/>
                      <a:pt x="2" y="31"/>
                    </a:cubicBezTo>
                    <a:cubicBezTo>
                      <a:pt x="2" y="27"/>
                      <a:pt x="5" y="24"/>
                      <a:pt x="9" y="24"/>
                    </a:cubicBezTo>
                    <a:cubicBezTo>
                      <a:pt x="10" y="24"/>
                      <a:pt x="10" y="24"/>
                      <a:pt x="11" y="24"/>
                    </a:cubicBezTo>
                    <a:cubicBezTo>
                      <a:pt x="13" y="21"/>
                      <a:pt x="16" y="19"/>
                      <a:pt x="19" y="18"/>
                    </a:cubicBezTo>
                    <a:cubicBezTo>
                      <a:pt x="19" y="17"/>
                      <a:pt x="19" y="16"/>
                      <a:pt x="19" y="16"/>
                    </a:cubicBezTo>
                    <a:cubicBezTo>
                      <a:pt x="19" y="11"/>
                      <a:pt x="23" y="8"/>
                      <a:pt x="27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0" y="3"/>
                      <a:pt x="35" y="0"/>
                      <a:pt x="40" y="0"/>
                    </a:cubicBezTo>
                    <a:cubicBezTo>
                      <a:pt x="47" y="0"/>
                      <a:pt x="53" y="5"/>
                      <a:pt x="53" y="12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7" y="12"/>
                      <a:pt x="60" y="15"/>
                      <a:pt x="60" y="19"/>
                    </a:cubicBezTo>
                    <a:cubicBezTo>
                      <a:pt x="61" y="18"/>
                      <a:pt x="62" y="18"/>
                      <a:pt x="63" y="18"/>
                    </a:cubicBezTo>
                    <a:cubicBezTo>
                      <a:pt x="68" y="18"/>
                      <a:pt x="72" y="21"/>
                      <a:pt x="73" y="26"/>
                    </a:cubicBezTo>
                    <a:cubicBezTo>
                      <a:pt x="79" y="26"/>
                      <a:pt x="85" y="32"/>
                      <a:pt x="85" y="39"/>
                    </a:cubicBezTo>
                    <a:cubicBezTo>
                      <a:pt x="85" y="46"/>
                      <a:pt x="79" y="52"/>
                      <a:pt x="72" y="52"/>
                    </a:cubicBezTo>
                    <a:cubicBezTo>
                      <a:pt x="70" y="52"/>
                      <a:pt x="68" y="51"/>
                      <a:pt x="66" y="51"/>
                    </a:cubicBezTo>
                    <a:cubicBezTo>
                      <a:pt x="65" y="55"/>
                      <a:pt x="61" y="58"/>
                      <a:pt x="56" y="58"/>
                    </a:cubicBezTo>
                    <a:cubicBezTo>
                      <a:pt x="54" y="58"/>
                      <a:pt x="52" y="58"/>
                      <a:pt x="51" y="57"/>
                    </a:cubicBezTo>
                    <a:cubicBezTo>
                      <a:pt x="47" y="58"/>
                      <a:pt x="43" y="59"/>
                      <a:pt x="39" y="59"/>
                    </a:cubicBezTo>
                    <a:cubicBezTo>
                      <a:pt x="32" y="59"/>
                      <a:pt x="25" y="56"/>
                      <a:pt x="21" y="51"/>
                    </a:cubicBezTo>
                    <a:cubicBezTo>
                      <a:pt x="19" y="53"/>
                      <a:pt x="16" y="53"/>
                      <a:pt x="14" y="53"/>
                    </a:cubicBezTo>
                    <a:cubicBezTo>
                      <a:pt x="6" y="53"/>
                      <a:pt x="0" y="47"/>
                      <a:pt x="0" y="40"/>
                    </a:cubicBezTo>
                    <a:cubicBezTo>
                      <a:pt x="0" y="37"/>
                      <a:pt x="1" y="35"/>
                      <a:pt x="3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35"/>
              <p:cNvSpPr>
                <a:spLocks/>
              </p:cNvSpPr>
              <p:nvPr/>
            </p:nvSpPr>
            <p:spPr bwMode="auto">
              <a:xfrm>
                <a:off x="5157" y="1565"/>
                <a:ext cx="311" cy="219"/>
              </a:xfrm>
              <a:custGeom>
                <a:avLst/>
                <a:gdLst>
                  <a:gd name="T0" fmla="*/ 6 w 241"/>
                  <a:gd name="T1" fmla="*/ 94 h 170"/>
                  <a:gd name="T2" fmla="*/ 5 w 241"/>
                  <a:gd name="T3" fmla="*/ 88 h 170"/>
                  <a:gd name="T4" fmla="*/ 25 w 241"/>
                  <a:gd name="T5" fmla="*/ 69 h 170"/>
                  <a:gd name="T6" fmla="*/ 30 w 241"/>
                  <a:gd name="T7" fmla="*/ 69 h 170"/>
                  <a:gd name="T8" fmla="*/ 53 w 241"/>
                  <a:gd name="T9" fmla="*/ 51 h 170"/>
                  <a:gd name="T10" fmla="*/ 53 w 241"/>
                  <a:gd name="T11" fmla="*/ 46 h 170"/>
                  <a:gd name="T12" fmla="*/ 76 w 241"/>
                  <a:gd name="T13" fmla="*/ 22 h 170"/>
                  <a:gd name="T14" fmla="*/ 78 w 241"/>
                  <a:gd name="T15" fmla="*/ 22 h 170"/>
                  <a:gd name="T16" fmla="*/ 112 w 241"/>
                  <a:gd name="T17" fmla="*/ 0 h 170"/>
                  <a:gd name="T18" fmla="*/ 150 w 241"/>
                  <a:gd name="T19" fmla="*/ 36 h 170"/>
                  <a:gd name="T20" fmla="*/ 151 w 241"/>
                  <a:gd name="T21" fmla="*/ 36 h 170"/>
                  <a:gd name="T22" fmla="*/ 170 w 241"/>
                  <a:gd name="T23" fmla="*/ 54 h 170"/>
                  <a:gd name="T24" fmla="*/ 180 w 241"/>
                  <a:gd name="T25" fmla="*/ 52 h 170"/>
                  <a:gd name="T26" fmla="*/ 207 w 241"/>
                  <a:gd name="T27" fmla="*/ 74 h 170"/>
                  <a:gd name="T28" fmla="*/ 241 w 241"/>
                  <a:gd name="T29" fmla="*/ 111 h 170"/>
                  <a:gd name="T30" fmla="*/ 203 w 241"/>
                  <a:gd name="T31" fmla="*/ 149 h 170"/>
                  <a:gd name="T32" fmla="*/ 188 w 241"/>
                  <a:gd name="T33" fmla="*/ 146 h 170"/>
                  <a:gd name="T34" fmla="*/ 159 w 241"/>
                  <a:gd name="T35" fmla="*/ 167 h 170"/>
                  <a:gd name="T36" fmla="*/ 143 w 241"/>
                  <a:gd name="T37" fmla="*/ 163 h 170"/>
                  <a:gd name="T38" fmla="*/ 111 w 241"/>
                  <a:gd name="T39" fmla="*/ 170 h 170"/>
                  <a:gd name="T40" fmla="*/ 57 w 241"/>
                  <a:gd name="T41" fmla="*/ 147 h 170"/>
                  <a:gd name="T42" fmla="*/ 37 w 241"/>
                  <a:gd name="T43" fmla="*/ 153 h 170"/>
                  <a:gd name="T44" fmla="*/ 0 w 241"/>
                  <a:gd name="T45" fmla="*/ 115 h 170"/>
                  <a:gd name="T46" fmla="*/ 6 w 241"/>
                  <a:gd name="T47" fmla="*/ 94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1" h="170">
                    <a:moveTo>
                      <a:pt x="6" y="94"/>
                    </a:moveTo>
                    <a:cubicBezTo>
                      <a:pt x="6" y="92"/>
                      <a:pt x="5" y="90"/>
                      <a:pt x="5" y="88"/>
                    </a:cubicBezTo>
                    <a:cubicBezTo>
                      <a:pt x="5" y="77"/>
                      <a:pt x="14" y="69"/>
                      <a:pt x="25" y="69"/>
                    </a:cubicBezTo>
                    <a:cubicBezTo>
                      <a:pt x="27" y="69"/>
                      <a:pt x="28" y="69"/>
                      <a:pt x="30" y="69"/>
                    </a:cubicBezTo>
                    <a:cubicBezTo>
                      <a:pt x="35" y="61"/>
                      <a:pt x="43" y="54"/>
                      <a:pt x="53" y="51"/>
                    </a:cubicBezTo>
                    <a:cubicBezTo>
                      <a:pt x="53" y="50"/>
                      <a:pt x="53" y="48"/>
                      <a:pt x="53" y="46"/>
                    </a:cubicBezTo>
                    <a:cubicBezTo>
                      <a:pt x="53" y="33"/>
                      <a:pt x="63" y="22"/>
                      <a:pt x="76" y="22"/>
                    </a:cubicBezTo>
                    <a:cubicBezTo>
                      <a:pt x="77" y="22"/>
                      <a:pt x="78" y="22"/>
                      <a:pt x="78" y="22"/>
                    </a:cubicBezTo>
                    <a:cubicBezTo>
                      <a:pt x="84" y="9"/>
                      <a:pt x="97" y="0"/>
                      <a:pt x="112" y="0"/>
                    </a:cubicBezTo>
                    <a:cubicBezTo>
                      <a:pt x="133" y="0"/>
                      <a:pt x="149" y="16"/>
                      <a:pt x="150" y="36"/>
                    </a:cubicBezTo>
                    <a:cubicBezTo>
                      <a:pt x="151" y="36"/>
                      <a:pt x="151" y="36"/>
                      <a:pt x="151" y="36"/>
                    </a:cubicBezTo>
                    <a:cubicBezTo>
                      <a:pt x="161" y="36"/>
                      <a:pt x="170" y="44"/>
                      <a:pt x="170" y="54"/>
                    </a:cubicBezTo>
                    <a:cubicBezTo>
                      <a:pt x="173" y="53"/>
                      <a:pt x="176" y="52"/>
                      <a:pt x="180" y="52"/>
                    </a:cubicBezTo>
                    <a:cubicBezTo>
                      <a:pt x="193" y="52"/>
                      <a:pt x="204" y="62"/>
                      <a:pt x="207" y="74"/>
                    </a:cubicBezTo>
                    <a:cubicBezTo>
                      <a:pt x="226" y="75"/>
                      <a:pt x="241" y="92"/>
                      <a:pt x="241" y="111"/>
                    </a:cubicBezTo>
                    <a:cubicBezTo>
                      <a:pt x="241" y="132"/>
                      <a:pt x="224" y="149"/>
                      <a:pt x="203" y="149"/>
                    </a:cubicBezTo>
                    <a:cubicBezTo>
                      <a:pt x="198" y="149"/>
                      <a:pt x="193" y="148"/>
                      <a:pt x="188" y="146"/>
                    </a:cubicBezTo>
                    <a:cubicBezTo>
                      <a:pt x="184" y="158"/>
                      <a:pt x="172" y="167"/>
                      <a:pt x="159" y="167"/>
                    </a:cubicBezTo>
                    <a:cubicBezTo>
                      <a:pt x="153" y="167"/>
                      <a:pt x="147" y="166"/>
                      <a:pt x="143" y="163"/>
                    </a:cubicBezTo>
                    <a:cubicBezTo>
                      <a:pt x="133" y="168"/>
                      <a:pt x="122" y="170"/>
                      <a:pt x="111" y="170"/>
                    </a:cubicBezTo>
                    <a:cubicBezTo>
                      <a:pt x="90" y="170"/>
                      <a:pt x="71" y="161"/>
                      <a:pt x="57" y="147"/>
                    </a:cubicBezTo>
                    <a:cubicBezTo>
                      <a:pt x="52" y="151"/>
                      <a:pt x="45" y="153"/>
                      <a:pt x="37" y="153"/>
                    </a:cubicBezTo>
                    <a:cubicBezTo>
                      <a:pt x="17" y="153"/>
                      <a:pt x="0" y="136"/>
                      <a:pt x="0" y="115"/>
                    </a:cubicBezTo>
                    <a:cubicBezTo>
                      <a:pt x="0" y="107"/>
                      <a:pt x="2" y="100"/>
                      <a:pt x="6" y="9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36"/>
              <p:cNvSpPr>
                <a:spLocks/>
              </p:cNvSpPr>
              <p:nvPr/>
            </p:nvSpPr>
            <p:spPr bwMode="auto">
              <a:xfrm>
                <a:off x="5162" y="1569"/>
                <a:ext cx="301" cy="211"/>
              </a:xfrm>
              <a:custGeom>
                <a:avLst/>
                <a:gdLst>
                  <a:gd name="T0" fmla="*/ 6 w 233"/>
                  <a:gd name="T1" fmla="*/ 91 h 164"/>
                  <a:gd name="T2" fmla="*/ 5 w 233"/>
                  <a:gd name="T3" fmla="*/ 85 h 164"/>
                  <a:gd name="T4" fmla="*/ 24 w 233"/>
                  <a:gd name="T5" fmla="*/ 66 h 164"/>
                  <a:gd name="T6" fmla="*/ 29 w 233"/>
                  <a:gd name="T7" fmla="*/ 67 h 164"/>
                  <a:gd name="T8" fmla="*/ 52 w 233"/>
                  <a:gd name="T9" fmla="*/ 50 h 164"/>
                  <a:gd name="T10" fmla="*/ 51 w 233"/>
                  <a:gd name="T11" fmla="*/ 44 h 164"/>
                  <a:gd name="T12" fmla="*/ 74 w 233"/>
                  <a:gd name="T13" fmla="*/ 21 h 164"/>
                  <a:gd name="T14" fmla="*/ 76 w 233"/>
                  <a:gd name="T15" fmla="*/ 21 h 164"/>
                  <a:gd name="T16" fmla="*/ 109 w 233"/>
                  <a:gd name="T17" fmla="*/ 0 h 164"/>
                  <a:gd name="T18" fmla="*/ 145 w 233"/>
                  <a:gd name="T19" fmla="*/ 35 h 164"/>
                  <a:gd name="T20" fmla="*/ 146 w 233"/>
                  <a:gd name="T21" fmla="*/ 34 h 164"/>
                  <a:gd name="T22" fmla="*/ 164 w 233"/>
                  <a:gd name="T23" fmla="*/ 52 h 164"/>
                  <a:gd name="T24" fmla="*/ 174 w 233"/>
                  <a:gd name="T25" fmla="*/ 51 h 164"/>
                  <a:gd name="T26" fmla="*/ 200 w 233"/>
                  <a:gd name="T27" fmla="*/ 71 h 164"/>
                  <a:gd name="T28" fmla="*/ 233 w 233"/>
                  <a:gd name="T29" fmla="*/ 107 h 164"/>
                  <a:gd name="T30" fmla="*/ 196 w 233"/>
                  <a:gd name="T31" fmla="*/ 144 h 164"/>
                  <a:gd name="T32" fmla="*/ 182 w 233"/>
                  <a:gd name="T33" fmla="*/ 141 h 164"/>
                  <a:gd name="T34" fmla="*/ 153 w 233"/>
                  <a:gd name="T35" fmla="*/ 161 h 164"/>
                  <a:gd name="T36" fmla="*/ 138 w 233"/>
                  <a:gd name="T37" fmla="*/ 157 h 164"/>
                  <a:gd name="T38" fmla="*/ 107 w 233"/>
                  <a:gd name="T39" fmla="*/ 164 h 164"/>
                  <a:gd name="T40" fmla="*/ 56 w 233"/>
                  <a:gd name="T41" fmla="*/ 142 h 164"/>
                  <a:gd name="T42" fmla="*/ 36 w 233"/>
                  <a:gd name="T43" fmla="*/ 147 h 164"/>
                  <a:gd name="T44" fmla="*/ 0 w 233"/>
                  <a:gd name="T45" fmla="*/ 111 h 164"/>
                  <a:gd name="T46" fmla="*/ 6 w 233"/>
                  <a:gd name="T47" fmla="*/ 91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3" h="164">
                    <a:moveTo>
                      <a:pt x="6" y="91"/>
                    </a:moveTo>
                    <a:cubicBezTo>
                      <a:pt x="6" y="89"/>
                      <a:pt x="5" y="87"/>
                      <a:pt x="5" y="85"/>
                    </a:cubicBezTo>
                    <a:cubicBezTo>
                      <a:pt x="5" y="75"/>
                      <a:pt x="14" y="66"/>
                      <a:pt x="24" y="66"/>
                    </a:cubicBezTo>
                    <a:cubicBezTo>
                      <a:pt x="26" y="66"/>
                      <a:pt x="27" y="67"/>
                      <a:pt x="29" y="67"/>
                    </a:cubicBezTo>
                    <a:cubicBezTo>
                      <a:pt x="34" y="58"/>
                      <a:pt x="42" y="52"/>
                      <a:pt x="52" y="50"/>
                    </a:cubicBezTo>
                    <a:cubicBezTo>
                      <a:pt x="51" y="48"/>
                      <a:pt x="51" y="46"/>
                      <a:pt x="51" y="44"/>
                    </a:cubicBezTo>
                    <a:cubicBezTo>
                      <a:pt x="51" y="31"/>
                      <a:pt x="61" y="21"/>
                      <a:pt x="74" y="21"/>
                    </a:cubicBezTo>
                    <a:cubicBezTo>
                      <a:pt x="74" y="21"/>
                      <a:pt x="75" y="21"/>
                      <a:pt x="76" y="21"/>
                    </a:cubicBezTo>
                    <a:cubicBezTo>
                      <a:pt x="81" y="9"/>
                      <a:pt x="94" y="0"/>
                      <a:pt x="109" y="0"/>
                    </a:cubicBezTo>
                    <a:cubicBezTo>
                      <a:pt x="128" y="0"/>
                      <a:pt x="144" y="15"/>
                      <a:pt x="145" y="35"/>
                    </a:cubicBezTo>
                    <a:cubicBezTo>
                      <a:pt x="145" y="35"/>
                      <a:pt x="145" y="34"/>
                      <a:pt x="146" y="34"/>
                    </a:cubicBezTo>
                    <a:cubicBezTo>
                      <a:pt x="156" y="34"/>
                      <a:pt x="164" y="42"/>
                      <a:pt x="164" y="52"/>
                    </a:cubicBezTo>
                    <a:cubicBezTo>
                      <a:pt x="167" y="51"/>
                      <a:pt x="170" y="51"/>
                      <a:pt x="174" y="51"/>
                    </a:cubicBezTo>
                    <a:cubicBezTo>
                      <a:pt x="186" y="51"/>
                      <a:pt x="197" y="59"/>
                      <a:pt x="200" y="71"/>
                    </a:cubicBezTo>
                    <a:cubicBezTo>
                      <a:pt x="218" y="73"/>
                      <a:pt x="233" y="88"/>
                      <a:pt x="233" y="107"/>
                    </a:cubicBezTo>
                    <a:cubicBezTo>
                      <a:pt x="233" y="127"/>
                      <a:pt x="216" y="144"/>
                      <a:pt x="196" y="144"/>
                    </a:cubicBezTo>
                    <a:cubicBezTo>
                      <a:pt x="191" y="144"/>
                      <a:pt x="186" y="142"/>
                      <a:pt x="182" y="141"/>
                    </a:cubicBezTo>
                    <a:cubicBezTo>
                      <a:pt x="178" y="153"/>
                      <a:pt x="167" y="161"/>
                      <a:pt x="153" y="161"/>
                    </a:cubicBezTo>
                    <a:cubicBezTo>
                      <a:pt x="148" y="161"/>
                      <a:pt x="142" y="160"/>
                      <a:pt x="138" y="157"/>
                    </a:cubicBezTo>
                    <a:cubicBezTo>
                      <a:pt x="129" y="162"/>
                      <a:pt x="118" y="164"/>
                      <a:pt x="107" y="164"/>
                    </a:cubicBezTo>
                    <a:cubicBezTo>
                      <a:pt x="87" y="164"/>
                      <a:pt x="68" y="156"/>
                      <a:pt x="56" y="142"/>
                    </a:cubicBezTo>
                    <a:cubicBezTo>
                      <a:pt x="50" y="145"/>
                      <a:pt x="43" y="147"/>
                      <a:pt x="36" y="147"/>
                    </a:cubicBezTo>
                    <a:cubicBezTo>
                      <a:pt x="16" y="147"/>
                      <a:pt x="0" y="131"/>
                      <a:pt x="0" y="111"/>
                    </a:cubicBezTo>
                    <a:cubicBezTo>
                      <a:pt x="0" y="104"/>
                      <a:pt x="2" y="97"/>
                      <a:pt x="6" y="9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37"/>
              <p:cNvSpPr>
                <a:spLocks/>
              </p:cNvSpPr>
              <p:nvPr/>
            </p:nvSpPr>
            <p:spPr bwMode="auto">
              <a:xfrm>
                <a:off x="5174" y="1573"/>
                <a:ext cx="272" cy="193"/>
              </a:xfrm>
              <a:custGeom>
                <a:avLst/>
                <a:gdLst>
                  <a:gd name="T0" fmla="*/ 5 w 211"/>
                  <a:gd name="T1" fmla="*/ 83 h 150"/>
                  <a:gd name="T2" fmla="*/ 4 w 211"/>
                  <a:gd name="T3" fmla="*/ 78 h 150"/>
                  <a:gd name="T4" fmla="*/ 22 w 211"/>
                  <a:gd name="T5" fmla="*/ 61 h 150"/>
                  <a:gd name="T6" fmla="*/ 26 w 211"/>
                  <a:gd name="T7" fmla="*/ 61 h 150"/>
                  <a:gd name="T8" fmla="*/ 47 w 211"/>
                  <a:gd name="T9" fmla="*/ 45 h 150"/>
                  <a:gd name="T10" fmla="*/ 46 w 211"/>
                  <a:gd name="T11" fmla="*/ 40 h 150"/>
                  <a:gd name="T12" fmla="*/ 67 w 211"/>
                  <a:gd name="T13" fmla="*/ 20 h 150"/>
                  <a:gd name="T14" fmla="*/ 69 w 211"/>
                  <a:gd name="T15" fmla="*/ 20 h 150"/>
                  <a:gd name="T16" fmla="*/ 99 w 211"/>
                  <a:gd name="T17" fmla="*/ 0 h 150"/>
                  <a:gd name="T18" fmla="*/ 131 w 211"/>
                  <a:gd name="T19" fmla="*/ 32 h 150"/>
                  <a:gd name="T20" fmla="*/ 132 w 211"/>
                  <a:gd name="T21" fmla="*/ 32 h 150"/>
                  <a:gd name="T22" fmla="*/ 149 w 211"/>
                  <a:gd name="T23" fmla="*/ 48 h 150"/>
                  <a:gd name="T24" fmla="*/ 158 w 211"/>
                  <a:gd name="T25" fmla="*/ 46 h 150"/>
                  <a:gd name="T26" fmla="*/ 181 w 211"/>
                  <a:gd name="T27" fmla="*/ 65 h 150"/>
                  <a:gd name="T28" fmla="*/ 211 w 211"/>
                  <a:gd name="T29" fmla="*/ 98 h 150"/>
                  <a:gd name="T30" fmla="*/ 178 w 211"/>
                  <a:gd name="T31" fmla="*/ 131 h 150"/>
                  <a:gd name="T32" fmla="*/ 165 w 211"/>
                  <a:gd name="T33" fmla="*/ 128 h 150"/>
                  <a:gd name="T34" fmla="*/ 139 w 211"/>
                  <a:gd name="T35" fmla="*/ 147 h 150"/>
                  <a:gd name="T36" fmla="*/ 125 w 211"/>
                  <a:gd name="T37" fmla="*/ 143 h 150"/>
                  <a:gd name="T38" fmla="*/ 97 w 211"/>
                  <a:gd name="T39" fmla="*/ 150 h 150"/>
                  <a:gd name="T40" fmla="*/ 50 w 211"/>
                  <a:gd name="T41" fmla="*/ 129 h 150"/>
                  <a:gd name="T42" fmla="*/ 33 w 211"/>
                  <a:gd name="T43" fmla="*/ 134 h 150"/>
                  <a:gd name="T44" fmla="*/ 0 w 211"/>
                  <a:gd name="T45" fmla="*/ 101 h 150"/>
                  <a:gd name="T46" fmla="*/ 5 w 211"/>
                  <a:gd name="T47" fmla="*/ 83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1" h="150">
                    <a:moveTo>
                      <a:pt x="5" y="83"/>
                    </a:moveTo>
                    <a:cubicBezTo>
                      <a:pt x="5" y="81"/>
                      <a:pt x="4" y="80"/>
                      <a:pt x="4" y="78"/>
                    </a:cubicBezTo>
                    <a:cubicBezTo>
                      <a:pt x="4" y="68"/>
                      <a:pt x="12" y="61"/>
                      <a:pt x="22" y="61"/>
                    </a:cubicBezTo>
                    <a:cubicBezTo>
                      <a:pt x="23" y="61"/>
                      <a:pt x="25" y="61"/>
                      <a:pt x="26" y="61"/>
                    </a:cubicBezTo>
                    <a:cubicBezTo>
                      <a:pt x="30" y="53"/>
                      <a:pt x="38" y="48"/>
                      <a:pt x="47" y="45"/>
                    </a:cubicBezTo>
                    <a:cubicBezTo>
                      <a:pt x="46" y="44"/>
                      <a:pt x="46" y="42"/>
                      <a:pt x="46" y="40"/>
                    </a:cubicBezTo>
                    <a:cubicBezTo>
                      <a:pt x="46" y="29"/>
                      <a:pt x="55" y="20"/>
                      <a:pt x="67" y="20"/>
                    </a:cubicBezTo>
                    <a:cubicBezTo>
                      <a:pt x="67" y="20"/>
                      <a:pt x="68" y="20"/>
                      <a:pt x="69" y="20"/>
                    </a:cubicBezTo>
                    <a:cubicBezTo>
                      <a:pt x="74" y="8"/>
                      <a:pt x="85" y="0"/>
                      <a:pt x="99" y="0"/>
                    </a:cubicBezTo>
                    <a:cubicBezTo>
                      <a:pt x="116" y="0"/>
                      <a:pt x="131" y="14"/>
                      <a:pt x="131" y="32"/>
                    </a:cubicBezTo>
                    <a:cubicBezTo>
                      <a:pt x="132" y="32"/>
                      <a:pt x="132" y="32"/>
                      <a:pt x="132" y="32"/>
                    </a:cubicBezTo>
                    <a:cubicBezTo>
                      <a:pt x="142" y="32"/>
                      <a:pt x="149" y="39"/>
                      <a:pt x="149" y="48"/>
                    </a:cubicBezTo>
                    <a:cubicBezTo>
                      <a:pt x="152" y="47"/>
                      <a:pt x="155" y="46"/>
                      <a:pt x="158" y="46"/>
                    </a:cubicBezTo>
                    <a:cubicBezTo>
                      <a:pt x="169" y="46"/>
                      <a:pt x="179" y="54"/>
                      <a:pt x="181" y="65"/>
                    </a:cubicBezTo>
                    <a:cubicBezTo>
                      <a:pt x="198" y="67"/>
                      <a:pt x="211" y="81"/>
                      <a:pt x="211" y="98"/>
                    </a:cubicBezTo>
                    <a:cubicBezTo>
                      <a:pt x="211" y="116"/>
                      <a:pt x="197" y="131"/>
                      <a:pt x="178" y="131"/>
                    </a:cubicBezTo>
                    <a:cubicBezTo>
                      <a:pt x="174" y="131"/>
                      <a:pt x="169" y="130"/>
                      <a:pt x="165" y="128"/>
                    </a:cubicBezTo>
                    <a:cubicBezTo>
                      <a:pt x="162" y="139"/>
                      <a:pt x="151" y="147"/>
                      <a:pt x="139" y="147"/>
                    </a:cubicBezTo>
                    <a:cubicBezTo>
                      <a:pt x="134" y="147"/>
                      <a:pt x="129" y="146"/>
                      <a:pt x="125" y="143"/>
                    </a:cubicBezTo>
                    <a:cubicBezTo>
                      <a:pt x="117" y="148"/>
                      <a:pt x="107" y="150"/>
                      <a:pt x="97" y="150"/>
                    </a:cubicBezTo>
                    <a:cubicBezTo>
                      <a:pt x="78" y="150"/>
                      <a:pt x="62" y="142"/>
                      <a:pt x="50" y="129"/>
                    </a:cubicBezTo>
                    <a:cubicBezTo>
                      <a:pt x="45" y="133"/>
                      <a:pt x="39" y="134"/>
                      <a:pt x="33" y="134"/>
                    </a:cubicBezTo>
                    <a:cubicBezTo>
                      <a:pt x="14" y="134"/>
                      <a:pt x="0" y="120"/>
                      <a:pt x="0" y="101"/>
                    </a:cubicBezTo>
                    <a:cubicBezTo>
                      <a:pt x="0" y="95"/>
                      <a:pt x="2" y="88"/>
                      <a:pt x="5" y="8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38"/>
              <p:cNvSpPr>
                <a:spLocks/>
              </p:cNvSpPr>
              <p:nvPr/>
            </p:nvSpPr>
            <p:spPr bwMode="auto">
              <a:xfrm>
                <a:off x="5206" y="1784"/>
                <a:ext cx="75" cy="54"/>
              </a:xfrm>
              <a:custGeom>
                <a:avLst/>
                <a:gdLst>
                  <a:gd name="T0" fmla="*/ 2 w 58"/>
                  <a:gd name="T1" fmla="*/ 23 h 42"/>
                  <a:gd name="T2" fmla="*/ 1 w 58"/>
                  <a:gd name="T3" fmla="*/ 22 h 42"/>
                  <a:gd name="T4" fmla="*/ 6 w 58"/>
                  <a:gd name="T5" fmla="*/ 17 h 42"/>
                  <a:gd name="T6" fmla="*/ 7 w 58"/>
                  <a:gd name="T7" fmla="*/ 17 h 42"/>
                  <a:gd name="T8" fmla="*/ 13 w 58"/>
                  <a:gd name="T9" fmla="*/ 13 h 42"/>
                  <a:gd name="T10" fmla="*/ 13 w 58"/>
                  <a:gd name="T11" fmla="*/ 11 h 42"/>
                  <a:gd name="T12" fmla="*/ 19 w 58"/>
                  <a:gd name="T13" fmla="*/ 6 h 42"/>
                  <a:gd name="T14" fmla="*/ 19 w 58"/>
                  <a:gd name="T15" fmla="*/ 6 h 42"/>
                  <a:gd name="T16" fmla="*/ 27 w 58"/>
                  <a:gd name="T17" fmla="*/ 0 h 42"/>
                  <a:gd name="T18" fmla="*/ 36 w 58"/>
                  <a:gd name="T19" fmla="*/ 9 h 42"/>
                  <a:gd name="T20" fmla="*/ 37 w 58"/>
                  <a:gd name="T21" fmla="*/ 9 h 42"/>
                  <a:gd name="T22" fmla="*/ 41 w 58"/>
                  <a:gd name="T23" fmla="*/ 13 h 42"/>
                  <a:gd name="T24" fmla="*/ 44 w 58"/>
                  <a:gd name="T25" fmla="*/ 13 h 42"/>
                  <a:gd name="T26" fmla="*/ 50 w 58"/>
                  <a:gd name="T27" fmla="*/ 18 h 42"/>
                  <a:gd name="T28" fmla="*/ 58 w 58"/>
                  <a:gd name="T29" fmla="*/ 27 h 42"/>
                  <a:gd name="T30" fmla="*/ 49 w 58"/>
                  <a:gd name="T31" fmla="*/ 36 h 42"/>
                  <a:gd name="T32" fmla="*/ 46 w 58"/>
                  <a:gd name="T33" fmla="*/ 36 h 42"/>
                  <a:gd name="T34" fmla="*/ 39 w 58"/>
                  <a:gd name="T35" fmla="*/ 41 h 42"/>
                  <a:gd name="T36" fmla="*/ 35 w 58"/>
                  <a:gd name="T37" fmla="*/ 40 h 42"/>
                  <a:gd name="T38" fmla="*/ 27 w 58"/>
                  <a:gd name="T39" fmla="*/ 42 h 42"/>
                  <a:gd name="T40" fmla="*/ 14 w 58"/>
                  <a:gd name="T41" fmla="*/ 36 h 42"/>
                  <a:gd name="T42" fmla="*/ 9 w 58"/>
                  <a:gd name="T43" fmla="*/ 37 h 42"/>
                  <a:gd name="T44" fmla="*/ 0 w 58"/>
                  <a:gd name="T45" fmla="*/ 28 h 42"/>
                  <a:gd name="T46" fmla="*/ 2 w 58"/>
                  <a:gd name="T47" fmla="*/ 2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8" h="42">
                    <a:moveTo>
                      <a:pt x="2" y="23"/>
                    </a:moveTo>
                    <a:cubicBezTo>
                      <a:pt x="2" y="23"/>
                      <a:pt x="1" y="22"/>
                      <a:pt x="1" y="22"/>
                    </a:cubicBezTo>
                    <a:cubicBezTo>
                      <a:pt x="1" y="19"/>
                      <a:pt x="4" y="17"/>
                      <a:pt x="6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9" y="15"/>
                      <a:pt x="11" y="13"/>
                      <a:pt x="13" y="13"/>
                    </a:cubicBezTo>
                    <a:cubicBezTo>
                      <a:pt x="13" y="12"/>
                      <a:pt x="13" y="12"/>
                      <a:pt x="13" y="11"/>
                    </a:cubicBezTo>
                    <a:cubicBezTo>
                      <a:pt x="13" y="8"/>
                      <a:pt x="15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1" y="3"/>
                      <a:pt x="24" y="0"/>
                      <a:pt x="27" y="0"/>
                    </a:cubicBezTo>
                    <a:cubicBezTo>
                      <a:pt x="32" y="0"/>
                      <a:pt x="36" y="4"/>
                      <a:pt x="36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9" y="9"/>
                      <a:pt x="41" y="11"/>
                      <a:pt x="41" y="13"/>
                    </a:cubicBezTo>
                    <a:cubicBezTo>
                      <a:pt x="42" y="13"/>
                      <a:pt x="43" y="13"/>
                      <a:pt x="44" y="13"/>
                    </a:cubicBezTo>
                    <a:cubicBezTo>
                      <a:pt x="47" y="13"/>
                      <a:pt x="50" y="15"/>
                      <a:pt x="50" y="18"/>
                    </a:cubicBezTo>
                    <a:cubicBezTo>
                      <a:pt x="55" y="19"/>
                      <a:pt x="58" y="23"/>
                      <a:pt x="58" y="27"/>
                    </a:cubicBezTo>
                    <a:cubicBezTo>
                      <a:pt x="58" y="32"/>
                      <a:pt x="54" y="36"/>
                      <a:pt x="49" y="36"/>
                    </a:cubicBezTo>
                    <a:cubicBezTo>
                      <a:pt x="48" y="36"/>
                      <a:pt x="47" y="36"/>
                      <a:pt x="46" y="36"/>
                    </a:cubicBezTo>
                    <a:cubicBezTo>
                      <a:pt x="45" y="39"/>
                      <a:pt x="42" y="41"/>
                      <a:pt x="39" y="41"/>
                    </a:cubicBezTo>
                    <a:cubicBezTo>
                      <a:pt x="37" y="41"/>
                      <a:pt x="36" y="40"/>
                      <a:pt x="35" y="40"/>
                    </a:cubicBezTo>
                    <a:cubicBezTo>
                      <a:pt x="32" y="41"/>
                      <a:pt x="30" y="42"/>
                      <a:pt x="27" y="42"/>
                    </a:cubicBezTo>
                    <a:cubicBezTo>
                      <a:pt x="22" y="42"/>
                      <a:pt x="17" y="39"/>
                      <a:pt x="14" y="36"/>
                    </a:cubicBezTo>
                    <a:cubicBezTo>
                      <a:pt x="13" y="37"/>
                      <a:pt x="11" y="37"/>
                      <a:pt x="9" y="37"/>
                    </a:cubicBezTo>
                    <a:cubicBezTo>
                      <a:pt x="4" y="37"/>
                      <a:pt x="0" y="33"/>
                      <a:pt x="0" y="28"/>
                    </a:cubicBezTo>
                    <a:cubicBezTo>
                      <a:pt x="0" y="26"/>
                      <a:pt x="1" y="25"/>
                      <a:pt x="2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39"/>
              <p:cNvSpPr>
                <a:spLocks/>
              </p:cNvSpPr>
              <p:nvPr/>
            </p:nvSpPr>
            <p:spPr bwMode="auto">
              <a:xfrm>
                <a:off x="5208" y="1786"/>
                <a:ext cx="73" cy="51"/>
              </a:xfrm>
              <a:custGeom>
                <a:avLst/>
                <a:gdLst>
                  <a:gd name="T0" fmla="*/ 2 w 57"/>
                  <a:gd name="T1" fmla="*/ 22 h 40"/>
                  <a:gd name="T2" fmla="*/ 1 w 57"/>
                  <a:gd name="T3" fmla="*/ 21 h 40"/>
                  <a:gd name="T4" fmla="*/ 6 w 57"/>
                  <a:gd name="T5" fmla="*/ 16 h 40"/>
                  <a:gd name="T6" fmla="*/ 7 w 57"/>
                  <a:gd name="T7" fmla="*/ 16 h 40"/>
                  <a:gd name="T8" fmla="*/ 13 w 57"/>
                  <a:gd name="T9" fmla="*/ 12 h 40"/>
                  <a:gd name="T10" fmla="*/ 13 w 57"/>
                  <a:gd name="T11" fmla="*/ 11 h 40"/>
                  <a:gd name="T12" fmla="*/ 18 w 57"/>
                  <a:gd name="T13" fmla="*/ 5 h 40"/>
                  <a:gd name="T14" fmla="*/ 18 w 57"/>
                  <a:gd name="T15" fmla="*/ 5 h 40"/>
                  <a:gd name="T16" fmla="*/ 26 w 57"/>
                  <a:gd name="T17" fmla="*/ 0 h 40"/>
                  <a:gd name="T18" fmla="*/ 35 w 57"/>
                  <a:gd name="T19" fmla="*/ 8 h 40"/>
                  <a:gd name="T20" fmla="*/ 35 w 57"/>
                  <a:gd name="T21" fmla="*/ 8 h 40"/>
                  <a:gd name="T22" fmla="*/ 40 w 57"/>
                  <a:gd name="T23" fmla="*/ 13 h 40"/>
                  <a:gd name="T24" fmla="*/ 42 w 57"/>
                  <a:gd name="T25" fmla="*/ 12 h 40"/>
                  <a:gd name="T26" fmla="*/ 49 w 57"/>
                  <a:gd name="T27" fmla="*/ 17 h 40"/>
                  <a:gd name="T28" fmla="*/ 57 w 57"/>
                  <a:gd name="T29" fmla="*/ 26 h 40"/>
                  <a:gd name="T30" fmla="*/ 48 w 57"/>
                  <a:gd name="T31" fmla="*/ 35 h 40"/>
                  <a:gd name="T32" fmla="*/ 44 w 57"/>
                  <a:gd name="T33" fmla="*/ 34 h 40"/>
                  <a:gd name="T34" fmla="*/ 37 w 57"/>
                  <a:gd name="T35" fmla="*/ 39 h 40"/>
                  <a:gd name="T36" fmla="*/ 34 w 57"/>
                  <a:gd name="T37" fmla="*/ 38 h 40"/>
                  <a:gd name="T38" fmla="*/ 26 w 57"/>
                  <a:gd name="T39" fmla="*/ 40 h 40"/>
                  <a:gd name="T40" fmla="*/ 14 w 57"/>
                  <a:gd name="T41" fmla="*/ 34 h 40"/>
                  <a:gd name="T42" fmla="*/ 9 w 57"/>
                  <a:gd name="T43" fmla="*/ 36 h 40"/>
                  <a:gd name="T44" fmla="*/ 0 w 57"/>
                  <a:gd name="T45" fmla="*/ 27 h 40"/>
                  <a:gd name="T46" fmla="*/ 2 w 57"/>
                  <a:gd name="T47" fmla="*/ 2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7" h="40">
                    <a:moveTo>
                      <a:pt x="2" y="22"/>
                    </a:moveTo>
                    <a:cubicBezTo>
                      <a:pt x="1" y="22"/>
                      <a:pt x="1" y="21"/>
                      <a:pt x="1" y="21"/>
                    </a:cubicBezTo>
                    <a:cubicBezTo>
                      <a:pt x="1" y="18"/>
                      <a:pt x="3" y="16"/>
                      <a:pt x="6" y="16"/>
                    </a:cubicBezTo>
                    <a:cubicBezTo>
                      <a:pt x="6" y="16"/>
                      <a:pt x="7" y="16"/>
                      <a:pt x="7" y="16"/>
                    </a:cubicBezTo>
                    <a:cubicBezTo>
                      <a:pt x="8" y="14"/>
                      <a:pt x="10" y="13"/>
                      <a:pt x="13" y="12"/>
                    </a:cubicBezTo>
                    <a:cubicBezTo>
                      <a:pt x="13" y="12"/>
                      <a:pt x="13" y="11"/>
                      <a:pt x="13" y="11"/>
                    </a:cubicBezTo>
                    <a:cubicBezTo>
                      <a:pt x="13" y="8"/>
                      <a:pt x="15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20" y="2"/>
                      <a:pt x="23" y="0"/>
                      <a:pt x="26" y="0"/>
                    </a:cubicBezTo>
                    <a:cubicBezTo>
                      <a:pt x="31" y="0"/>
                      <a:pt x="35" y="4"/>
                      <a:pt x="35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8" y="8"/>
                      <a:pt x="40" y="10"/>
                      <a:pt x="40" y="13"/>
                    </a:cubicBezTo>
                    <a:cubicBezTo>
                      <a:pt x="41" y="12"/>
                      <a:pt x="41" y="12"/>
                      <a:pt x="42" y="12"/>
                    </a:cubicBezTo>
                    <a:cubicBezTo>
                      <a:pt x="45" y="12"/>
                      <a:pt x="48" y="14"/>
                      <a:pt x="49" y="17"/>
                    </a:cubicBezTo>
                    <a:cubicBezTo>
                      <a:pt x="53" y="18"/>
                      <a:pt x="57" y="22"/>
                      <a:pt x="57" y="26"/>
                    </a:cubicBezTo>
                    <a:cubicBezTo>
                      <a:pt x="57" y="31"/>
                      <a:pt x="53" y="35"/>
                      <a:pt x="48" y="35"/>
                    </a:cubicBezTo>
                    <a:cubicBezTo>
                      <a:pt x="46" y="35"/>
                      <a:pt x="45" y="35"/>
                      <a:pt x="44" y="34"/>
                    </a:cubicBezTo>
                    <a:cubicBezTo>
                      <a:pt x="43" y="37"/>
                      <a:pt x="41" y="39"/>
                      <a:pt x="37" y="39"/>
                    </a:cubicBezTo>
                    <a:cubicBezTo>
                      <a:pt x="36" y="39"/>
                      <a:pt x="35" y="39"/>
                      <a:pt x="34" y="38"/>
                    </a:cubicBezTo>
                    <a:cubicBezTo>
                      <a:pt x="31" y="39"/>
                      <a:pt x="29" y="40"/>
                      <a:pt x="26" y="40"/>
                    </a:cubicBezTo>
                    <a:cubicBezTo>
                      <a:pt x="21" y="40"/>
                      <a:pt x="17" y="38"/>
                      <a:pt x="14" y="34"/>
                    </a:cubicBezTo>
                    <a:cubicBezTo>
                      <a:pt x="12" y="35"/>
                      <a:pt x="11" y="36"/>
                      <a:pt x="9" y="36"/>
                    </a:cubicBezTo>
                    <a:cubicBezTo>
                      <a:pt x="4" y="36"/>
                      <a:pt x="0" y="32"/>
                      <a:pt x="0" y="27"/>
                    </a:cubicBezTo>
                    <a:cubicBezTo>
                      <a:pt x="0" y="25"/>
                      <a:pt x="1" y="23"/>
                      <a:pt x="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40"/>
              <p:cNvSpPr>
                <a:spLocks/>
              </p:cNvSpPr>
              <p:nvPr/>
            </p:nvSpPr>
            <p:spPr bwMode="auto">
              <a:xfrm>
                <a:off x="5210" y="1787"/>
                <a:ext cx="67" cy="46"/>
              </a:xfrm>
              <a:custGeom>
                <a:avLst/>
                <a:gdLst>
                  <a:gd name="T0" fmla="*/ 2 w 52"/>
                  <a:gd name="T1" fmla="*/ 20 h 36"/>
                  <a:gd name="T2" fmla="*/ 1 w 52"/>
                  <a:gd name="T3" fmla="*/ 19 h 36"/>
                  <a:gd name="T4" fmla="*/ 6 w 52"/>
                  <a:gd name="T5" fmla="*/ 15 h 36"/>
                  <a:gd name="T6" fmla="*/ 7 w 52"/>
                  <a:gd name="T7" fmla="*/ 15 h 36"/>
                  <a:gd name="T8" fmla="*/ 12 w 52"/>
                  <a:gd name="T9" fmla="*/ 11 h 36"/>
                  <a:gd name="T10" fmla="*/ 12 w 52"/>
                  <a:gd name="T11" fmla="*/ 10 h 36"/>
                  <a:gd name="T12" fmla="*/ 16 w 52"/>
                  <a:gd name="T13" fmla="*/ 5 h 36"/>
                  <a:gd name="T14" fmla="*/ 17 w 52"/>
                  <a:gd name="T15" fmla="*/ 5 h 36"/>
                  <a:gd name="T16" fmla="*/ 24 w 52"/>
                  <a:gd name="T17" fmla="*/ 0 h 36"/>
                  <a:gd name="T18" fmla="*/ 32 w 52"/>
                  <a:gd name="T19" fmla="*/ 7 h 36"/>
                  <a:gd name="T20" fmla="*/ 32 w 52"/>
                  <a:gd name="T21" fmla="*/ 7 h 36"/>
                  <a:gd name="T22" fmla="*/ 37 w 52"/>
                  <a:gd name="T23" fmla="*/ 11 h 36"/>
                  <a:gd name="T24" fmla="*/ 39 w 52"/>
                  <a:gd name="T25" fmla="*/ 11 h 36"/>
                  <a:gd name="T26" fmla="*/ 44 w 52"/>
                  <a:gd name="T27" fmla="*/ 16 h 36"/>
                  <a:gd name="T28" fmla="*/ 52 w 52"/>
                  <a:gd name="T29" fmla="*/ 23 h 36"/>
                  <a:gd name="T30" fmla="*/ 44 w 52"/>
                  <a:gd name="T31" fmla="*/ 32 h 36"/>
                  <a:gd name="T32" fmla="*/ 40 w 52"/>
                  <a:gd name="T33" fmla="*/ 31 h 36"/>
                  <a:gd name="T34" fmla="*/ 34 w 52"/>
                  <a:gd name="T35" fmla="*/ 35 h 36"/>
                  <a:gd name="T36" fmla="*/ 31 w 52"/>
                  <a:gd name="T37" fmla="*/ 35 h 36"/>
                  <a:gd name="T38" fmla="*/ 24 w 52"/>
                  <a:gd name="T39" fmla="*/ 36 h 36"/>
                  <a:gd name="T40" fmla="*/ 12 w 52"/>
                  <a:gd name="T41" fmla="*/ 31 h 36"/>
                  <a:gd name="T42" fmla="*/ 8 w 52"/>
                  <a:gd name="T43" fmla="*/ 32 h 36"/>
                  <a:gd name="T44" fmla="*/ 0 w 52"/>
                  <a:gd name="T45" fmla="*/ 24 h 36"/>
                  <a:gd name="T46" fmla="*/ 2 w 52"/>
                  <a:gd name="T47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36">
                    <a:moveTo>
                      <a:pt x="2" y="20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1" y="16"/>
                      <a:pt x="3" y="15"/>
                      <a:pt x="6" y="15"/>
                    </a:cubicBezTo>
                    <a:cubicBezTo>
                      <a:pt x="6" y="15"/>
                      <a:pt x="6" y="15"/>
                      <a:pt x="7" y="15"/>
                    </a:cubicBezTo>
                    <a:cubicBezTo>
                      <a:pt x="8" y="13"/>
                      <a:pt x="10" y="11"/>
                      <a:pt x="12" y="11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7"/>
                      <a:pt x="14" y="5"/>
                      <a:pt x="16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2"/>
                      <a:pt x="21" y="0"/>
                      <a:pt x="24" y="0"/>
                    </a:cubicBezTo>
                    <a:cubicBezTo>
                      <a:pt x="28" y="0"/>
                      <a:pt x="32" y="3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5" y="7"/>
                      <a:pt x="36" y="9"/>
                      <a:pt x="37" y="11"/>
                    </a:cubicBezTo>
                    <a:cubicBezTo>
                      <a:pt x="37" y="11"/>
                      <a:pt x="38" y="11"/>
                      <a:pt x="39" y="11"/>
                    </a:cubicBezTo>
                    <a:cubicBezTo>
                      <a:pt x="41" y="11"/>
                      <a:pt x="44" y="13"/>
                      <a:pt x="44" y="16"/>
                    </a:cubicBezTo>
                    <a:cubicBezTo>
                      <a:pt x="48" y="16"/>
                      <a:pt x="52" y="19"/>
                      <a:pt x="52" y="23"/>
                    </a:cubicBezTo>
                    <a:cubicBezTo>
                      <a:pt x="52" y="28"/>
                      <a:pt x="48" y="32"/>
                      <a:pt x="44" y="32"/>
                    </a:cubicBezTo>
                    <a:cubicBezTo>
                      <a:pt x="42" y="32"/>
                      <a:pt x="41" y="31"/>
                      <a:pt x="40" y="31"/>
                    </a:cubicBezTo>
                    <a:cubicBezTo>
                      <a:pt x="40" y="34"/>
                      <a:pt x="37" y="35"/>
                      <a:pt x="34" y="35"/>
                    </a:cubicBezTo>
                    <a:cubicBezTo>
                      <a:pt x="33" y="35"/>
                      <a:pt x="32" y="35"/>
                      <a:pt x="31" y="35"/>
                    </a:cubicBezTo>
                    <a:cubicBezTo>
                      <a:pt x="29" y="36"/>
                      <a:pt x="26" y="36"/>
                      <a:pt x="24" y="36"/>
                    </a:cubicBezTo>
                    <a:cubicBezTo>
                      <a:pt x="19" y="36"/>
                      <a:pt x="15" y="34"/>
                      <a:pt x="12" y="31"/>
                    </a:cubicBezTo>
                    <a:cubicBezTo>
                      <a:pt x="11" y="32"/>
                      <a:pt x="10" y="32"/>
                      <a:pt x="8" y="32"/>
                    </a:cubicBezTo>
                    <a:cubicBezTo>
                      <a:pt x="4" y="32"/>
                      <a:pt x="0" y="29"/>
                      <a:pt x="0" y="24"/>
                    </a:cubicBezTo>
                    <a:cubicBezTo>
                      <a:pt x="0" y="23"/>
                      <a:pt x="1" y="21"/>
                      <a:pt x="2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41"/>
              <p:cNvSpPr>
                <a:spLocks/>
              </p:cNvSpPr>
              <p:nvPr/>
            </p:nvSpPr>
            <p:spPr bwMode="auto">
              <a:xfrm>
                <a:off x="5303" y="1858"/>
                <a:ext cx="30" cy="131"/>
              </a:xfrm>
              <a:custGeom>
                <a:avLst/>
                <a:gdLst>
                  <a:gd name="T0" fmla="*/ 3 w 23"/>
                  <a:gd name="T1" fmla="*/ 0 h 102"/>
                  <a:gd name="T2" fmla="*/ 17 w 23"/>
                  <a:gd name="T3" fmla="*/ 27 h 102"/>
                  <a:gd name="T4" fmla="*/ 20 w 23"/>
                  <a:gd name="T5" fmla="*/ 88 h 102"/>
                  <a:gd name="T6" fmla="*/ 12 w 23"/>
                  <a:gd name="T7" fmla="*/ 84 h 102"/>
                  <a:gd name="T8" fmla="*/ 0 w 23"/>
                  <a:gd name="T9" fmla="*/ 100 h 102"/>
                  <a:gd name="T10" fmla="*/ 3 w 23"/>
                  <a:gd name="T11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102">
                    <a:moveTo>
                      <a:pt x="3" y="0"/>
                    </a:moveTo>
                    <a:cubicBezTo>
                      <a:pt x="3" y="0"/>
                      <a:pt x="13" y="11"/>
                      <a:pt x="17" y="27"/>
                    </a:cubicBezTo>
                    <a:cubicBezTo>
                      <a:pt x="22" y="42"/>
                      <a:pt x="23" y="74"/>
                      <a:pt x="20" y="88"/>
                    </a:cubicBezTo>
                    <a:cubicBezTo>
                      <a:pt x="17" y="102"/>
                      <a:pt x="18" y="78"/>
                      <a:pt x="12" y="84"/>
                    </a:cubicBezTo>
                    <a:cubicBezTo>
                      <a:pt x="6" y="90"/>
                      <a:pt x="5" y="101"/>
                      <a:pt x="0" y="100"/>
                    </a:cubicBezTo>
                    <a:cubicBezTo>
                      <a:pt x="0" y="100"/>
                      <a:pt x="21" y="58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42"/>
              <p:cNvSpPr>
                <a:spLocks/>
              </p:cNvSpPr>
              <p:nvPr/>
            </p:nvSpPr>
            <p:spPr bwMode="auto">
              <a:xfrm>
                <a:off x="5491" y="1988"/>
                <a:ext cx="236" cy="19"/>
              </a:xfrm>
              <a:custGeom>
                <a:avLst/>
                <a:gdLst>
                  <a:gd name="T0" fmla="*/ 43 w 183"/>
                  <a:gd name="T1" fmla="*/ 6 h 15"/>
                  <a:gd name="T2" fmla="*/ 42 w 183"/>
                  <a:gd name="T3" fmla="*/ 6 h 15"/>
                  <a:gd name="T4" fmla="*/ 6 w 183"/>
                  <a:gd name="T5" fmla="*/ 9 h 15"/>
                  <a:gd name="T6" fmla="*/ 64 w 183"/>
                  <a:gd name="T7" fmla="*/ 13 h 15"/>
                  <a:gd name="T8" fmla="*/ 128 w 183"/>
                  <a:gd name="T9" fmla="*/ 13 h 15"/>
                  <a:gd name="T10" fmla="*/ 167 w 183"/>
                  <a:gd name="T11" fmla="*/ 8 h 15"/>
                  <a:gd name="T12" fmla="*/ 126 w 183"/>
                  <a:gd name="T13" fmla="*/ 4 h 15"/>
                  <a:gd name="T14" fmla="*/ 92 w 183"/>
                  <a:gd name="T15" fmla="*/ 5 h 15"/>
                  <a:gd name="T16" fmla="*/ 43 w 183"/>
                  <a:gd name="T17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5">
                    <a:moveTo>
                      <a:pt x="43" y="6"/>
                    </a:moveTo>
                    <a:cubicBezTo>
                      <a:pt x="43" y="6"/>
                      <a:pt x="43" y="6"/>
                      <a:pt x="42" y="6"/>
                    </a:cubicBezTo>
                    <a:cubicBezTo>
                      <a:pt x="36" y="6"/>
                      <a:pt x="12" y="6"/>
                      <a:pt x="6" y="9"/>
                    </a:cubicBezTo>
                    <a:cubicBezTo>
                      <a:pt x="0" y="13"/>
                      <a:pt x="32" y="15"/>
                      <a:pt x="64" y="13"/>
                    </a:cubicBezTo>
                    <a:cubicBezTo>
                      <a:pt x="95" y="12"/>
                      <a:pt x="109" y="13"/>
                      <a:pt x="128" y="13"/>
                    </a:cubicBezTo>
                    <a:cubicBezTo>
                      <a:pt x="146" y="12"/>
                      <a:pt x="183" y="9"/>
                      <a:pt x="167" y="8"/>
                    </a:cubicBezTo>
                    <a:cubicBezTo>
                      <a:pt x="151" y="7"/>
                      <a:pt x="135" y="4"/>
                      <a:pt x="126" y="4"/>
                    </a:cubicBezTo>
                    <a:cubicBezTo>
                      <a:pt x="118" y="4"/>
                      <a:pt x="98" y="3"/>
                      <a:pt x="92" y="5"/>
                    </a:cubicBezTo>
                    <a:cubicBezTo>
                      <a:pt x="85" y="6"/>
                      <a:pt x="69" y="0"/>
                      <a:pt x="43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43"/>
              <p:cNvSpPr>
                <a:spLocks/>
              </p:cNvSpPr>
              <p:nvPr/>
            </p:nvSpPr>
            <p:spPr bwMode="auto">
              <a:xfrm>
                <a:off x="5543" y="1983"/>
                <a:ext cx="98" cy="15"/>
              </a:xfrm>
              <a:custGeom>
                <a:avLst/>
                <a:gdLst>
                  <a:gd name="T0" fmla="*/ 23 w 76"/>
                  <a:gd name="T1" fmla="*/ 0 h 12"/>
                  <a:gd name="T2" fmla="*/ 13 w 76"/>
                  <a:gd name="T3" fmla="*/ 8 h 12"/>
                  <a:gd name="T4" fmla="*/ 0 w 76"/>
                  <a:gd name="T5" fmla="*/ 11 h 12"/>
                  <a:gd name="T6" fmla="*/ 19 w 76"/>
                  <a:gd name="T7" fmla="*/ 10 h 12"/>
                  <a:gd name="T8" fmla="*/ 33 w 76"/>
                  <a:gd name="T9" fmla="*/ 8 h 12"/>
                  <a:gd name="T10" fmla="*/ 54 w 76"/>
                  <a:gd name="T11" fmla="*/ 11 h 12"/>
                  <a:gd name="T12" fmla="*/ 71 w 76"/>
                  <a:gd name="T13" fmla="*/ 10 h 12"/>
                  <a:gd name="T14" fmla="*/ 65 w 76"/>
                  <a:gd name="T15" fmla="*/ 8 h 12"/>
                  <a:gd name="T16" fmla="*/ 49 w 76"/>
                  <a:gd name="T17" fmla="*/ 5 h 12"/>
                  <a:gd name="T18" fmla="*/ 23 w 76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" h="12">
                    <a:moveTo>
                      <a:pt x="23" y="0"/>
                    </a:moveTo>
                    <a:cubicBezTo>
                      <a:pt x="23" y="0"/>
                      <a:pt x="24" y="7"/>
                      <a:pt x="13" y="8"/>
                    </a:cubicBezTo>
                    <a:cubicBezTo>
                      <a:pt x="1" y="9"/>
                      <a:pt x="0" y="11"/>
                      <a:pt x="0" y="11"/>
                    </a:cubicBezTo>
                    <a:cubicBezTo>
                      <a:pt x="0" y="11"/>
                      <a:pt x="13" y="10"/>
                      <a:pt x="19" y="10"/>
                    </a:cubicBezTo>
                    <a:cubicBezTo>
                      <a:pt x="26" y="10"/>
                      <a:pt x="28" y="8"/>
                      <a:pt x="33" y="8"/>
                    </a:cubicBezTo>
                    <a:cubicBezTo>
                      <a:pt x="38" y="9"/>
                      <a:pt x="47" y="12"/>
                      <a:pt x="54" y="11"/>
                    </a:cubicBezTo>
                    <a:cubicBezTo>
                      <a:pt x="62" y="11"/>
                      <a:pt x="67" y="9"/>
                      <a:pt x="71" y="10"/>
                    </a:cubicBezTo>
                    <a:cubicBezTo>
                      <a:pt x="76" y="11"/>
                      <a:pt x="72" y="8"/>
                      <a:pt x="65" y="8"/>
                    </a:cubicBezTo>
                    <a:cubicBezTo>
                      <a:pt x="59" y="8"/>
                      <a:pt x="53" y="9"/>
                      <a:pt x="49" y="5"/>
                    </a:cubicBezTo>
                    <a:cubicBezTo>
                      <a:pt x="46" y="1"/>
                      <a:pt x="23" y="0"/>
                      <a:pt x="2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44"/>
              <p:cNvSpPr>
                <a:spLocks/>
              </p:cNvSpPr>
              <p:nvPr/>
            </p:nvSpPr>
            <p:spPr bwMode="auto">
              <a:xfrm>
                <a:off x="5589" y="1876"/>
                <a:ext cx="52" cy="27"/>
              </a:xfrm>
              <a:custGeom>
                <a:avLst/>
                <a:gdLst>
                  <a:gd name="T0" fmla="*/ 38 w 40"/>
                  <a:gd name="T1" fmla="*/ 0 h 21"/>
                  <a:gd name="T2" fmla="*/ 2 w 40"/>
                  <a:gd name="T3" fmla="*/ 14 h 21"/>
                  <a:gd name="T4" fmla="*/ 0 w 40"/>
                  <a:gd name="T5" fmla="*/ 21 h 21"/>
                  <a:gd name="T6" fmla="*/ 11 w 40"/>
                  <a:gd name="T7" fmla="*/ 16 h 21"/>
                  <a:gd name="T8" fmla="*/ 40 w 40"/>
                  <a:gd name="T9" fmla="*/ 0 h 21"/>
                  <a:gd name="T10" fmla="*/ 38 w 40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21">
                    <a:moveTo>
                      <a:pt x="38" y="0"/>
                    </a:moveTo>
                    <a:cubicBezTo>
                      <a:pt x="38" y="0"/>
                      <a:pt x="29" y="12"/>
                      <a:pt x="2" y="14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5" y="17"/>
                      <a:pt x="11" y="16"/>
                    </a:cubicBezTo>
                    <a:cubicBezTo>
                      <a:pt x="18" y="15"/>
                      <a:pt x="36" y="7"/>
                      <a:pt x="40" y="0"/>
                    </a:cubicBezTo>
                    <a:cubicBezTo>
                      <a:pt x="38" y="0"/>
                      <a:pt x="38" y="0"/>
                      <a:pt x="38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45"/>
              <p:cNvSpPr>
                <a:spLocks/>
              </p:cNvSpPr>
              <p:nvPr/>
            </p:nvSpPr>
            <p:spPr bwMode="auto">
              <a:xfrm>
                <a:off x="5624" y="1872"/>
                <a:ext cx="12" cy="18"/>
              </a:xfrm>
              <a:custGeom>
                <a:avLst/>
                <a:gdLst>
                  <a:gd name="T0" fmla="*/ 8 w 9"/>
                  <a:gd name="T1" fmla="*/ 0 h 14"/>
                  <a:gd name="T2" fmla="*/ 4 w 9"/>
                  <a:gd name="T3" fmla="*/ 10 h 14"/>
                  <a:gd name="T4" fmla="*/ 4 w 9"/>
                  <a:gd name="T5" fmla="*/ 10 h 14"/>
                  <a:gd name="T6" fmla="*/ 6 w 9"/>
                  <a:gd name="T7" fmla="*/ 9 h 14"/>
                  <a:gd name="T8" fmla="*/ 8 w 9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4">
                    <a:moveTo>
                      <a:pt x="8" y="0"/>
                    </a:moveTo>
                    <a:cubicBezTo>
                      <a:pt x="8" y="0"/>
                      <a:pt x="8" y="6"/>
                      <a:pt x="4" y="10"/>
                    </a:cubicBezTo>
                    <a:cubicBezTo>
                      <a:pt x="0" y="14"/>
                      <a:pt x="4" y="10"/>
                      <a:pt x="4" y="1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9" y="2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46"/>
              <p:cNvSpPr>
                <a:spLocks/>
              </p:cNvSpPr>
              <p:nvPr/>
            </p:nvSpPr>
            <p:spPr bwMode="auto">
              <a:xfrm>
                <a:off x="5569" y="1820"/>
                <a:ext cx="60" cy="175"/>
              </a:xfrm>
              <a:custGeom>
                <a:avLst/>
                <a:gdLst>
                  <a:gd name="T0" fmla="*/ 14 w 47"/>
                  <a:gd name="T1" fmla="*/ 18 h 135"/>
                  <a:gd name="T2" fmla="*/ 10 w 47"/>
                  <a:gd name="T3" fmla="*/ 62 h 135"/>
                  <a:gd name="T4" fmla="*/ 3 w 47"/>
                  <a:gd name="T5" fmla="*/ 135 h 135"/>
                  <a:gd name="T6" fmla="*/ 32 w 47"/>
                  <a:gd name="T7" fmla="*/ 135 h 135"/>
                  <a:gd name="T8" fmla="*/ 20 w 47"/>
                  <a:gd name="T9" fmla="*/ 82 h 135"/>
                  <a:gd name="T10" fmla="*/ 47 w 47"/>
                  <a:gd name="T11" fmla="*/ 12 h 135"/>
                  <a:gd name="T12" fmla="*/ 40 w 47"/>
                  <a:gd name="T13" fmla="*/ 11 h 135"/>
                  <a:gd name="T14" fmla="*/ 23 w 47"/>
                  <a:gd name="T15" fmla="*/ 46 h 135"/>
                  <a:gd name="T16" fmla="*/ 24 w 47"/>
                  <a:gd name="T17" fmla="*/ 11 h 135"/>
                  <a:gd name="T18" fmla="*/ 14 w 47"/>
                  <a:gd name="T19" fmla="*/ 18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135">
                    <a:moveTo>
                      <a:pt x="14" y="18"/>
                    </a:moveTo>
                    <a:cubicBezTo>
                      <a:pt x="14" y="18"/>
                      <a:pt x="19" y="19"/>
                      <a:pt x="10" y="62"/>
                    </a:cubicBezTo>
                    <a:cubicBezTo>
                      <a:pt x="0" y="104"/>
                      <a:pt x="3" y="135"/>
                      <a:pt x="3" y="135"/>
                    </a:cubicBezTo>
                    <a:cubicBezTo>
                      <a:pt x="32" y="135"/>
                      <a:pt x="32" y="135"/>
                      <a:pt x="32" y="135"/>
                    </a:cubicBezTo>
                    <a:cubicBezTo>
                      <a:pt x="32" y="135"/>
                      <a:pt x="19" y="108"/>
                      <a:pt x="20" y="82"/>
                    </a:cubicBezTo>
                    <a:cubicBezTo>
                      <a:pt x="22" y="56"/>
                      <a:pt x="43" y="30"/>
                      <a:pt x="47" y="12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11"/>
                      <a:pt x="29" y="39"/>
                      <a:pt x="23" y="46"/>
                    </a:cubicBezTo>
                    <a:cubicBezTo>
                      <a:pt x="23" y="46"/>
                      <a:pt x="26" y="22"/>
                      <a:pt x="24" y="11"/>
                    </a:cubicBezTo>
                    <a:cubicBezTo>
                      <a:pt x="21" y="0"/>
                      <a:pt x="14" y="18"/>
                      <a:pt x="14" y="1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47"/>
              <p:cNvSpPr>
                <a:spLocks noEditPoints="1"/>
              </p:cNvSpPr>
              <p:nvPr/>
            </p:nvSpPr>
            <p:spPr bwMode="auto">
              <a:xfrm>
                <a:off x="5598" y="1844"/>
                <a:ext cx="3" cy="36"/>
              </a:xfrm>
              <a:custGeom>
                <a:avLst/>
                <a:gdLst>
                  <a:gd name="T0" fmla="*/ 0 w 2"/>
                  <a:gd name="T1" fmla="*/ 28 h 28"/>
                  <a:gd name="T2" fmla="*/ 0 w 2"/>
                  <a:gd name="T3" fmla="*/ 28 h 28"/>
                  <a:gd name="T4" fmla="*/ 0 w 2"/>
                  <a:gd name="T5" fmla="*/ 28 h 28"/>
                  <a:gd name="T6" fmla="*/ 0 w 2"/>
                  <a:gd name="T7" fmla="*/ 28 h 28"/>
                  <a:gd name="T8" fmla="*/ 0 w 2"/>
                  <a:gd name="T9" fmla="*/ 28 h 28"/>
                  <a:gd name="T10" fmla="*/ 0 w 2"/>
                  <a:gd name="T11" fmla="*/ 28 h 28"/>
                  <a:gd name="T12" fmla="*/ 0 w 2"/>
                  <a:gd name="T13" fmla="*/ 28 h 28"/>
                  <a:gd name="T14" fmla="*/ 0 w 2"/>
                  <a:gd name="T15" fmla="*/ 28 h 28"/>
                  <a:gd name="T16" fmla="*/ 0 w 2"/>
                  <a:gd name="T17" fmla="*/ 28 h 28"/>
                  <a:gd name="T18" fmla="*/ 0 w 2"/>
                  <a:gd name="T19" fmla="*/ 28 h 28"/>
                  <a:gd name="T20" fmla="*/ 0 w 2"/>
                  <a:gd name="T21" fmla="*/ 28 h 28"/>
                  <a:gd name="T22" fmla="*/ 0 w 2"/>
                  <a:gd name="T23" fmla="*/ 28 h 28"/>
                  <a:gd name="T24" fmla="*/ 1 w 2"/>
                  <a:gd name="T25" fmla="*/ 0 h 28"/>
                  <a:gd name="T26" fmla="*/ 1 w 2"/>
                  <a:gd name="T27" fmla="*/ 0 h 28"/>
                  <a:gd name="T28" fmla="*/ 0 w 2"/>
                  <a:gd name="T29" fmla="*/ 28 h 28"/>
                  <a:gd name="T30" fmla="*/ 1 w 2"/>
                  <a:gd name="T3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28"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2" y="12"/>
                      <a:pt x="0" y="27"/>
                      <a:pt x="0" y="28"/>
                    </a:cubicBezTo>
                    <a:cubicBezTo>
                      <a:pt x="0" y="27"/>
                      <a:pt x="2" y="12"/>
                      <a:pt x="1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48"/>
              <p:cNvSpPr>
                <a:spLocks/>
              </p:cNvSpPr>
              <p:nvPr/>
            </p:nvSpPr>
            <p:spPr bwMode="auto">
              <a:xfrm>
                <a:off x="5578" y="1844"/>
                <a:ext cx="47" cy="87"/>
              </a:xfrm>
              <a:custGeom>
                <a:avLst/>
                <a:gdLst>
                  <a:gd name="T0" fmla="*/ 17 w 37"/>
                  <a:gd name="T1" fmla="*/ 0 h 68"/>
                  <a:gd name="T2" fmla="*/ 10 w 37"/>
                  <a:gd name="T3" fmla="*/ 3 h 68"/>
                  <a:gd name="T4" fmla="*/ 6 w 37"/>
                  <a:gd name="T5" fmla="*/ 36 h 68"/>
                  <a:gd name="T6" fmla="*/ 0 w 37"/>
                  <a:gd name="T7" fmla="*/ 68 h 68"/>
                  <a:gd name="T8" fmla="*/ 14 w 37"/>
                  <a:gd name="T9" fmla="*/ 39 h 68"/>
                  <a:gd name="T10" fmla="*/ 37 w 37"/>
                  <a:gd name="T11" fmla="*/ 1 h 68"/>
                  <a:gd name="T12" fmla="*/ 30 w 37"/>
                  <a:gd name="T13" fmla="*/ 0 h 68"/>
                  <a:gd name="T14" fmla="*/ 16 w 37"/>
                  <a:gd name="T15" fmla="*/ 28 h 68"/>
                  <a:gd name="T16" fmla="*/ 16 w 37"/>
                  <a:gd name="T17" fmla="*/ 28 h 68"/>
                  <a:gd name="T18" fmla="*/ 16 w 37"/>
                  <a:gd name="T19" fmla="*/ 28 h 68"/>
                  <a:gd name="T20" fmla="*/ 16 w 37"/>
                  <a:gd name="T21" fmla="*/ 28 h 68"/>
                  <a:gd name="T22" fmla="*/ 16 w 37"/>
                  <a:gd name="T23" fmla="*/ 28 h 68"/>
                  <a:gd name="T24" fmla="*/ 16 w 37"/>
                  <a:gd name="T25" fmla="*/ 28 h 68"/>
                  <a:gd name="T26" fmla="*/ 16 w 37"/>
                  <a:gd name="T27" fmla="*/ 28 h 68"/>
                  <a:gd name="T28" fmla="*/ 16 w 37"/>
                  <a:gd name="T29" fmla="*/ 28 h 68"/>
                  <a:gd name="T30" fmla="*/ 16 w 37"/>
                  <a:gd name="T31" fmla="*/ 28 h 68"/>
                  <a:gd name="T32" fmla="*/ 16 w 37"/>
                  <a:gd name="T33" fmla="*/ 28 h 68"/>
                  <a:gd name="T34" fmla="*/ 16 w 37"/>
                  <a:gd name="T35" fmla="*/ 28 h 68"/>
                  <a:gd name="T36" fmla="*/ 16 w 37"/>
                  <a:gd name="T37" fmla="*/ 28 h 68"/>
                  <a:gd name="T38" fmla="*/ 16 w 37"/>
                  <a:gd name="T39" fmla="*/ 28 h 68"/>
                  <a:gd name="T40" fmla="*/ 17 w 37"/>
                  <a:gd name="T4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7" h="68">
                    <a:moveTo>
                      <a:pt x="17" y="0"/>
                    </a:moveTo>
                    <a:cubicBezTo>
                      <a:pt x="13" y="1"/>
                      <a:pt x="9" y="1"/>
                      <a:pt x="10" y="3"/>
                    </a:cubicBezTo>
                    <a:cubicBezTo>
                      <a:pt x="11" y="8"/>
                      <a:pt x="7" y="27"/>
                      <a:pt x="6" y="36"/>
                    </a:cubicBezTo>
                    <a:cubicBezTo>
                      <a:pt x="4" y="44"/>
                      <a:pt x="0" y="68"/>
                      <a:pt x="0" y="68"/>
                    </a:cubicBezTo>
                    <a:cubicBezTo>
                      <a:pt x="0" y="68"/>
                      <a:pt x="4" y="48"/>
                      <a:pt x="14" y="39"/>
                    </a:cubicBezTo>
                    <a:cubicBezTo>
                      <a:pt x="24" y="30"/>
                      <a:pt x="37" y="1"/>
                      <a:pt x="37" y="1"/>
                    </a:cubicBezTo>
                    <a:cubicBezTo>
                      <a:pt x="37" y="1"/>
                      <a:pt x="34" y="0"/>
                      <a:pt x="30" y="0"/>
                    </a:cubicBezTo>
                    <a:cubicBezTo>
                      <a:pt x="26" y="9"/>
                      <a:pt x="20" y="23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7"/>
                      <a:pt x="18" y="12"/>
                      <a:pt x="1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49"/>
              <p:cNvSpPr>
                <a:spLocks/>
              </p:cNvSpPr>
              <p:nvPr/>
            </p:nvSpPr>
            <p:spPr bwMode="auto">
              <a:xfrm>
                <a:off x="5525" y="1889"/>
                <a:ext cx="53" cy="53"/>
              </a:xfrm>
              <a:custGeom>
                <a:avLst/>
                <a:gdLst>
                  <a:gd name="T0" fmla="*/ 2 w 41"/>
                  <a:gd name="T1" fmla="*/ 1 h 41"/>
                  <a:gd name="T2" fmla="*/ 41 w 41"/>
                  <a:gd name="T3" fmla="*/ 31 h 41"/>
                  <a:gd name="T4" fmla="*/ 41 w 41"/>
                  <a:gd name="T5" fmla="*/ 41 h 41"/>
                  <a:gd name="T6" fmla="*/ 29 w 41"/>
                  <a:gd name="T7" fmla="*/ 30 h 41"/>
                  <a:gd name="T8" fmla="*/ 0 w 41"/>
                  <a:gd name="T9" fmla="*/ 0 h 41"/>
                  <a:gd name="T10" fmla="*/ 2 w 41"/>
                  <a:gd name="T11" fmla="*/ 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2" y="1"/>
                    </a:moveTo>
                    <a:cubicBezTo>
                      <a:pt x="2" y="1"/>
                      <a:pt x="10" y="20"/>
                      <a:pt x="41" y="3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41"/>
                      <a:pt x="36" y="34"/>
                      <a:pt x="29" y="30"/>
                    </a:cubicBezTo>
                    <a:cubicBezTo>
                      <a:pt x="22" y="27"/>
                      <a:pt x="3" y="11"/>
                      <a:pt x="0" y="0"/>
                    </a:cubicBezTo>
                    <a:lnTo>
                      <a:pt x="2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50"/>
              <p:cNvSpPr>
                <a:spLocks/>
              </p:cNvSpPr>
              <p:nvPr/>
            </p:nvSpPr>
            <p:spPr bwMode="auto">
              <a:xfrm>
                <a:off x="5540" y="1876"/>
                <a:ext cx="22" cy="61"/>
              </a:xfrm>
              <a:custGeom>
                <a:avLst/>
                <a:gdLst>
                  <a:gd name="T0" fmla="*/ 6 w 17"/>
                  <a:gd name="T1" fmla="*/ 0 h 47"/>
                  <a:gd name="T2" fmla="*/ 9 w 17"/>
                  <a:gd name="T3" fmla="*/ 32 h 47"/>
                  <a:gd name="T4" fmla="*/ 9 w 17"/>
                  <a:gd name="T5" fmla="*/ 32 h 47"/>
                  <a:gd name="T6" fmla="*/ 3 w 17"/>
                  <a:gd name="T7" fmla="*/ 27 h 47"/>
                  <a:gd name="T8" fmla="*/ 6 w 17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47">
                    <a:moveTo>
                      <a:pt x="6" y="0"/>
                    </a:moveTo>
                    <a:cubicBezTo>
                      <a:pt x="6" y="0"/>
                      <a:pt x="1" y="17"/>
                      <a:pt x="9" y="32"/>
                    </a:cubicBezTo>
                    <a:cubicBezTo>
                      <a:pt x="17" y="47"/>
                      <a:pt x="10" y="32"/>
                      <a:pt x="9" y="32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27"/>
                      <a:pt x="0" y="6"/>
                      <a:pt x="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51"/>
              <p:cNvSpPr>
                <a:spLocks/>
              </p:cNvSpPr>
              <p:nvPr/>
            </p:nvSpPr>
            <p:spPr bwMode="auto">
              <a:xfrm>
                <a:off x="5489" y="1842"/>
                <a:ext cx="84" cy="61"/>
              </a:xfrm>
              <a:custGeom>
                <a:avLst/>
                <a:gdLst>
                  <a:gd name="T0" fmla="*/ 63 w 65"/>
                  <a:gd name="T1" fmla="*/ 26 h 47"/>
                  <a:gd name="T2" fmla="*/ 64 w 65"/>
                  <a:gd name="T3" fmla="*/ 24 h 47"/>
                  <a:gd name="T4" fmla="*/ 58 w 65"/>
                  <a:gd name="T5" fmla="*/ 19 h 47"/>
                  <a:gd name="T6" fmla="*/ 57 w 65"/>
                  <a:gd name="T7" fmla="*/ 19 h 47"/>
                  <a:gd name="T8" fmla="*/ 50 w 65"/>
                  <a:gd name="T9" fmla="*/ 14 h 47"/>
                  <a:gd name="T10" fmla="*/ 51 w 65"/>
                  <a:gd name="T11" fmla="*/ 13 h 47"/>
                  <a:gd name="T12" fmla="*/ 44 w 65"/>
                  <a:gd name="T13" fmla="*/ 6 h 47"/>
                  <a:gd name="T14" fmla="*/ 44 w 65"/>
                  <a:gd name="T15" fmla="*/ 6 h 47"/>
                  <a:gd name="T16" fmla="*/ 34 w 65"/>
                  <a:gd name="T17" fmla="*/ 0 h 47"/>
                  <a:gd name="T18" fmla="*/ 24 w 65"/>
                  <a:gd name="T19" fmla="*/ 10 h 47"/>
                  <a:gd name="T20" fmla="*/ 24 w 65"/>
                  <a:gd name="T21" fmla="*/ 10 h 47"/>
                  <a:gd name="T22" fmla="*/ 19 w 65"/>
                  <a:gd name="T23" fmla="*/ 15 h 47"/>
                  <a:gd name="T24" fmla="*/ 16 w 65"/>
                  <a:gd name="T25" fmla="*/ 15 h 47"/>
                  <a:gd name="T26" fmla="*/ 9 w 65"/>
                  <a:gd name="T27" fmla="*/ 20 h 47"/>
                  <a:gd name="T28" fmla="*/ 0 w 65"/>
                  <a:gd name="T29" fmla="*/ 31 h 47"/>
                  <a:gd name="T30" fmla="*/ 10 w 65"/>
                  <a:gd name="T31" fmla="*/ 41 h 47"/>
                  <a:gd name="T32" fmla="*/ 14 w 65"/>
                  <a:gd name="T33" fmla="*/ 40 h 47"/>
                  <a:gd name="T34" fmla="*/ 22 w 65"/>
                  <a:gd name="T35" fmla="*/ 46 h 47"/>
                  <a:gd name="T36" fmla="*/ 26 w 65"/>
                  <a:gd name="T37" fmla="*/ 45 h 47"/>
                  <a:gd name="T38" fmla="*/ 35 w 65"/>
                  <a:gd name="T39" fmla="*/ 47 h 47"/>
                  <a:gd name="T40" fmla="*/ 49 w 65"/>
                  <a:gd name="T41" fmla="*/ 40 h 47"/>
                  <a:gd name="T42" fmla="*/ 55 w 65"/>
                  <a:gd name="T43" fmla="*/ 42 h 47"/>
                  <a:gd name="T44" fmla="*/ 65 w 65"/>
                  <a:gd name="T45" fmla="*/ 32 h 47"/>
                  <a:gd name="T46" fmla="*/ 63 w 65"/>
                  <a:gd name="T47" fmla="*/ 2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5" h="47">
                    <a:moveTo>
                      <a:pt x="63" y="26"/>
                    </a:moveTo>
                    <a:cubicBezTo>
                      <a:pt x="63" y="25"/>
                      <a:pt x="64" y="25"/>
                      <a:pt x="64" y="24"/>
                    </a:cubicBezTo>
                    <a:cubicBezTo>
                      <a:pt x="64" y="21"/>
                      <a:pt x="61" y="19"/>
                      <a:pt x="58" y="19"/>
                    </a:cubicBezTo>
                    <a:cubicBezTo>
                      <a:pt x="58" y="19"/>
                      <a:pt x="57" y="19"/>
                      <a:pt x="57" y="19"/>
                    </a:cubicBezTo>
                    <a:cubicBezTo>
                      <a:pt x="55" y="17"/>
                      <a:pt x="53" y="15"/>
                      <a:pt x="50" y="14"/>
                    </a:cubicBezTo>
                    <a:cubicBezTo>
                      <a:pt x="51" y="14"/>
                      <a:pt x="51" y="13"/>
                      <a:pt x="51" y="13"/>
                    </a:cubicBezTo>
                    <a:cubicBezTo>
                      <a:pt x="51" y="9"/>
                      <a:pt x="48" y="6"/>
                      <a:pt x="44" y="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2" y="3"/>
                      <a:pt x="39" y="0"/>
                      <a:pt x="34" y="0"/>
                    </a:cubicBezTo>
                    <a:cubicBezTo>
                      <a:pt x="29" y="0"/>
                      <a:pt x="25" y="5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10"/>
                      <a:pt x="19" y="12"/>
                      <a:pt x="19" y="15"/>
                    </a:cubicBezTo>
                    <a:cubicBezTo>
                      <a:pt x="18" y="15"/>
                      <a:pt x="17" y="15"/>
                      <a:pt x="16" y="15"/>
                    </a:cubicBezTo>
                    <a:cubicBezTo>
                      <a:pt x="13" y="15"/>
                      <a:pt x="10" y="17"/>
                      <a:pt x="9" y="20"/>
                    </a:cubicBezTo>
                    <a:cubicBezTo>
                      <a:pt x="4" y="21"/>
                      <a:pt x="0" y="25"/>
                      <a:pt x="0" y="31"/>
                    </a:cubicBezTo>
                    <a:cubicBezTo>
                      <a:pt x="0" y="36"/>
                      <a:pt x="4" y="41"/>
                      <a:pt x="10" y="41"/>
                    </a:cubicBezTo>
                    <a:cubicBezTo>
                      <a:pt x="11" y="41"/>
                      <a:pt x="13" y="41"/>
                      <a:pt x="14" y="40"/>
                    </a:cubicBezTo>
                    <a:cubicBezTo>
                      <a:pt x="15" y="43"/>
                      <a:pt x="18" y="46"/>
                      <a:pt x="22" y="46"/>
                    </a:cubicBezTo>
                    <a:cubicBezTo>
                      <a:pt x="23" y="46"/>
                      <a:pt x="25" y="45"/>
                      <a:pt x="26" y="45"/>
                    </a:cubicBezTo>
                    <a:cubicBezTo>
                      <a:pt x="29" y="46"/>
                      <a:pt x="32" y="47"/>
                      <a:pt x="35" y="47"/>
                    </a:cubicBezTo>
                    <a:cubicBezTo>
                      <a:pt x="41" y="47"/>
                      <a:pt x="46" y="44"/>
                      <a:pt x="49" y="40"/>
                    </a:cubicBezTo>
                    <a:cubicBezTo>
                      <a:pt x="51" y="41"/>
                      <a:pt x="53" y="42"/>
                      <a:pt x="55" y="42"/>
                    </a:cubicBezTo>
                    <a:cubicBezTo>
                      <a:pt x="60" y="42"/>
                      <a:pt x="65" y="37"/>
                      <a:pt x="65" y="32"/>
                    </a:cubicBezTo>
                    <a:cubicBezTo>
                      <a:pt x="65" y="30"/>
                      <a:pt x="64" y="28"/>
                      <a:pt x="63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52"/>
              <p:cNvSpPr>
                <a:spLocks/>
              </p:cNvSpPr>
              <p:nvPr/>
            </p:nvSpPr>
            <p:spPr bwMode="auto">
              <a:xfrm>
                <a:off x="5490" y="1844"/>
                <a:ext cx="81" cy="58"/>
              </a:xfrm>
              <a:custGeom>
                <a:avLst/>
                <a:gdLst>
                  <a:gd name="T0" fmla="*/ 61 w 63"/>
                  <a:gd name="T1" fmla="*/ 25 h 45"/>
                  <a:gd name="T2" fmla="*/ 61 w 63"/>
                  <a:gd name="T3" fmla="*/ 23 h 45"/>
                  <a:gd name="T4" fmla="*/ 56 w 63"/>
                  <a:gd name="T5" fmla="*/ 18 h 45"/>
                  <a:gd name="T6" fmla="*/ 55 w 63"/>
                  <a:gd name="T7" fmla="*/ 18 h 45"/>
                  <a:gd name="T8" fmla="*/ 49 w 63"/>
                  <a:gd name="T9" fmla="*/ 14 h 45"/>
                  <a:gd name="T10" fmla="*/ 49 w 63"/>
                  <a:gd name="T11" fmla="*/ 12 h 45"/>
                  <a:gd name="T12" fmla="*/ 43 w 63"/>
                  <a:gd name="T13" fmla="*/ 6 h 45"/>
                  <a:gd name="T14" fmla="*/ 42 w 63"/>
                  <a:gd name="T15" fmla="*/ 6 h 45"/>
                  <a:gd name="T16" fmla="*/ 33 w 63"/>
                  <a:gd name="T17" fmla="*/ 0 h 45"/>
                  <a:gd name="T18" fmla="*/ 24 w 63"/>
                  <a:gd name="T19" fmla="*/ 10 h 45"/>
                  <a:gd name="T20" fmla="*/ 23 w 63"/>
                  <a:gd name="T21" fmla="*/ 10 h 45"/>
                  <a:gd name="T22" fmla="*/ 18 w 63"/>
                  <a:gd name="T23" fmla="*/ 14 h 45"/>
                  <a:gd name="T24" fmla="*/ 16 w 63"/>
                  <a:gd name="T25" fmla="*/ 14 h 45"/>
                  <a:gd name="T26" fmla="*/ 9 w 63"/>
                  <a:gd name="T27" fmla="*/ 20 h 45"/>
                  <a:gd name="T28" fmla="*/ 0 w 63"/>
                  <a:gd name="T29" fmla="*/ 29 h 45"/>
                  <a:gd name="T30" fmla="*/ 10 w 63"/>
                  <a:gd name="T31" fmla="*/ 39 h 45"/>
                  <a:gd name="T32" fmla="*/ 13 w 63"/>
                  <a:gd name="T33" fmla="*/ 38 h 45"/>
                  <a:gd name="T34" fmla="*/ 21 w 63"/>
                  <a:gd name="T35" fmla="*/ 44 h 45"/>
                  <a:gd name="T36" fmla="*/ 25 w 63"/>
                  <a:gd name="T37" fmla="*/ 43 h 45"/>
                  <a:gd name="T38" fmla="*/ 34 w 63"/>
                  <a:gd name="T39" fmla="*/ 45 h 45"/>
                  <a:gd name="T40" fmla="*/ 48 w 63"/>
                  <a:gd name="T41" fmla="*/ 39 h 45"/>
                  <a:gd name="T42" fmla="*/ 53 w 63"/>
                  <a:gd name="T43" fmla="*/ 40 h 45"/>
                  <a:gd name="T44" fmla="*/ 63 w 63"/>
                  <a:gd name="T45" fmla="*/ 30 h 45"/>
                  <a:gd name="T46" fmla="*/ 61 w 63"/>
                  <a:gd name="T47" fmla="*/ 2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3" h="45">
                    <a:moveTo>
                      <a:pt x="61" y="25"/>
                    </a:moveTo>
                    <a:cubicBezTo>
                      <a:pt x="61" y="24"/>
                      <a:pt x="61" y="24"/>
                      <a:pt x="61" y="23"/>
                    </a:cubicBezTo>
                    <a:cubicBezTo>
                      <a:pt x="61" y="21"/>
                      <a:pt x="59" y="18"/>
                      <a:pt x="56" y="18"/>
                    </a:cubicBezTo>
                    <a:cubicBezTo>
                      <a:pt x="56" y="18"/>
                      <a:pt x="55" y="18"/>
                      <a:pt x="55" y="18"/>
                    </a:cubicBezTo>
                    <a:cubicBezTo>
                      <a:pt x="54" y="16"/>
                      <a:pt x="51" y="14"/>
                      <a:pt x="49" y="14"/>
                    </a:cubicBezTo>
                    <a:cubicBezTo>
                      <a:pt x="49" y="13"/>
                      <a:pt x="49" y="13"/>
                      <a:pt x="49" y="12"/>
                    </a:cubicBezTo>
                    <a:cubicBezTo>
                      <a:pt x="49" y="9"/>
                      <a:pt x="46" y="6"/>
                      <a:pt x="43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1" y="3"/>
                      <a:pt x="37" y="0"/>
                      <a:pt x="33" y="0"/>
                    </a:cubicBezTo>
                    <a:cubicBezTo>
                      <a:pt x="28" y="0"/>
                      <a:pt x="24" y="4"/>
                      <a:pt x="24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1" y="10"/>
                      <a:pt x="18" y="12"/>
                      <a:pt x="18" y="14"/>
                    </a:cubicBezTo>
                    <a:cubicBezTo>
                      <a:pt x="17" y="14"/>
                      <a:pt x="17" y="14"/>
                      <a:pt x="16" y="14"/>
                    </a:cubicBezTo>
                    <a:cubicBezTo>
                      <a:pt x="12" y="14"/>
                      <a:pt x="9" y="16"/>
                      <a:pt x="9" y="20"/>
                    </a:cubicBezTo>
                    <a:cubicBezTo>
                      <a:pt x="4" y="20"/>
                      <a:pt x="0" y="24"/>
                      <a:pt x="0" y="29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11" y="39"/>
                      <a:pt x="12" y="39"/>
                      <a:pt x="13" y="38"/>
                    </a:cubicBezTo>
                    <a:cubicBezTo>
                      <a:pt x="14" y="42"/>
                      <a:pt x="18" y="44"/>
                      <a:pt x="21" y="44"/>
                    </a:cubicBezTo>
                    <a:cubicBezTo>
                      <a:pt x="23" y="44"/>
                      <a:pt x="24" y="44"/>
                      <a:pt x="25" y="43"/>
                    </a:cubicBezTo>
                    <a:cubicBezTo>
                      <a:pt x="28" y="44"/>
                      <a:pt x="31" y="45"/>
                      <a:pt x="34" y="45"/>
                    </a:cubicBezTo>
                    <a:cubicBezTo>
                      <a:pt x="39" y="45"/>
                      <a:pt x="44" y="43"/>
                      <a:pt x="48" y="39"/>
                    </a:cubicBezTo>
                    <a:cubicBezTo>
                      <a:pt x="49" y="40"/>
                      <a:pt x="51" y="40"/>
                      <a:pt x="53" y="40"/>
                    </a:cubicBezTo>
                    <a:cubicBezTo>
                      <a:pt x="58" y="40"/>
                      <a:pt x="63" y="36"/>
                      <a:pt x="63" y="30"/>
                    </a:cubicBezTo>
                    <a:cubicBezTo>
                      <a:pt x="63" y="28"/>
                      <a:pt x="62" y="26"/>
                      <a:pt x="61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53"/>
              <p:cNvSpPr>
                <a:spLocks/>
              </p:cNvSpPr>
              <p:nvPr/>
            </p:nvSpPr>
            <p:spPr bwMode="auto">
              <a:xfrm>
                <a:off x="5494" y="1845"/>
                <a:ext cx="75" cy="53"/>
              </a:xfrm>
              <a:custGeom>
                <a:avLst/>
                <a:gdLst>
                  <a:gd name="T0" fmla="*/ 56 w 58"/>
                  <a:gd name="T1" fmla="*/ 23 h 41"/>
                  <a:gd name="T2" fmla="*/ 56 w 58"/>
                  <a:gd name="T3" fmla="*/ 21 h 41"/>
                  <a:gd name="T4" fmla="*/ 52 w 58"/>
                  <a:gd name="T5" fmla="*/ 17 h 41"/>
                  <a:gd name="T6" fmla="*/ 50 w 58"/>
                  <a:gd name="T7" fmla="*/ 17 h 41"/>
                  <a:gd name="T8" fmla="*/ 45 w 58"/>
                  <a:gd name="T9" fmla="*/ 12 h 41"/>
                  <a:gd name="T10" fmla="*/ 45 w 58"/>
                  <a:gd name="T11" fmla="*/ 11 h 41"/>
                  <a:gd name="T12" fmla="*/ 39 w 58"/>
                  <a:gd name="T13" fmla="*/ 5 h 41"/>
                  <a:gd name="T14" fmla="*/ 39 w 58"/>
                  <a:gd name="T15" fmla="*/ 5 h 41"/>
                  <a:gd name="T16" fmla="*/ 31 w 58"/>
                  <a:gd name="T17" fmla="*/ 0 h 41"/>
                  <a:gd name="T18" fmla="*/ 22 w 58"/>
                  <a:gd name="T19" fmla="*/ 9 h 41"/>
                  <a:gd name="T20" fmla="*/ 22 w 58"/>
                  <a:gd name="T21" fmla="*/ 9 h 41"/>
                  <a:gd name="T22" fmla="*/ 17 w 58"/>
                  <a:gd name="T23" fmla="*/ 13 h 41"/>
                  <a:gd name="T24" fmla="*/ 15 w 58"/>
                  <a:gd name="T25" fmla="*/ 13 h 41"/>
                  <a:gd name="T26" fmla="*/ 8 w 58"/>
                  <a:gd name="T27" fmla="*/ 18 h 41"/>
                  <a:gd name="T28" fmla="*/ 0 w 58"/>
                  <a:gd name="T29" fmla="*/ 27 h 41"/>
                  <a:gd name="T30" fmla="*/ 9 w 58"/>
                  <a:gd name="T31" fmla="*/ 36 h 41"/>
                  <a:gd name="T32" fmla="*/ 13 w 58"/>
                  <a:gd name="T33" fmla="*/ 35 h 41"/>
                  <a:gd name="T34" fmla="*/ 20 w 58"/>
                  <a:gd name="T35" fmla="*/ 40 h 41"/>
                  <a:gd name="T36" fmla="*/ 23 w 58"/>
                  <a:gd name="T37" fmla="*/ 39 h 41"/>
                  <a:gd name="T38" fmla="*/ 31 w 58"/>
                  <a:gd name="T39" fmla="*/ 41 h 41"/>
                  <a:gd name="T40" fmla="*/ 44 w 58"/>
                  <a:gd name="T41" fmla="*/ 35 h 41"/>
                  <a:gd name="T42" fmla="*/ 49 w 58"/>
                  <a:gd name="T43" fmla="*/ 37 h 41"/>
                  <a:gd name="T44" fmla="*/ 58 w 58"/>
                  <a:gd name="T45" fmla="*/ 28 h 41"/>
                  <a:gd name="T46" fmla="*/ 56 w 58"/>
                  <a:gd name="T47" fmla="*/ 2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8" h="41">
                    <a:moveTo>
                      <a:pt x="56" y="23"/>
                    </a:moveTo>
                    <a:cubicBezTo>
                      <a:pt x="56" y="22"/>
                      <a:pt x="56" y="22"/>
                      <a:pt x="56" y="21"/>
                    </a:cubicBezTo>
                    <a:cubicBezTo>
                      <a:pt x="56" y="19"/>
                      <a:pt x="54" y="17"/>
                      <a:pt x="52" y="17"/>
                    </a:cubicBezTo>
                    <a:cubicBezTo>
                      <a:pt x="51" y="17"/>
                      <a:pt x="51" y="17"/>
                      <a:pt x="50" y="17"/>
                    </a:cubicBezTo>
                    <a:cubicBezTo>
                      <a:pt x="49" y="15"/>
                      <a:pt x="47" y="13"/>
                      <a:pt x="45" y="12"/>
                    </a:cubicBezTo>
                    <a:cubicBezTo>
                      <a:pt x="45" y="12"/>
                      <a:pt x="45" y="11"/>
                      <a:pt x="45" y="11"/>
                    </a:cubicBezTo>
                    <a:cubicBezTo>
                      <a:pt x="45" y="8"/>
                      <a:pt x="42" y="5"/>
                      <a:pt x="39" y="5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37" y="2"/>
                      <a:pt x="34" y="0"/>
                      <a:pt x="31" y="0"/>
                    </a:cubicBezTo>
                    <a:cubicBezTo>
                      <a:pt x="26" y="0"/>
                      <a:pt x="22" y="4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19" y="9"/>
                      <a:pt x="17" y="11"/>
                      <a:pt x="17" y="13"/>
                    </a:cubicBezTo>
                    <a:cubicBezTo>
                      <a:pt x="16" y="13"/>
                      <a:pt x="15" y="13"/>
                      <a:pt x="15" y="13"/>
                    </a:cubicBezTo>
                    <a:cubicBezTo>
                      <a:pt x="11" y="13"/>
                      <a:pt x="9" y="15"/>
                      <a:pt x="8" y="18"/>
                    </a:cubicBezTo>
                    <a:cubicBezTo>
                      <a:pt x="4" y="18"/>
                      <a:pt x="0" y="22"/>
                      <a:pt x="0" y="27"/>
                    </a:cubicBezTo>
                    <a:cubicBezTo>
                      <a:pt x="0" y="32"/>
                      <a:pt x="4" y="36"/>
                      <a:pt x="9" y="36"/>
                    </a:cubicBezTo>
                    <a:cubicBezTo>
                      <a:pt x="10" y="36"/>
                      <a:pt x="11" y="35"/>
                      <a:pt x="13" y="35"/>
                    </a:cubicBezTo>
                    <a:cubicBezTo>
                      <a:pt x="13" y="38"/>
                      <a:pt x="16" y="40"/>
                      <a:pt x="20" y="40"/>
                    </a:cubicBezTo>
                    <a:cubicBezTo>
                      <a:pt x="21" y="40"/>
                      <a:pt x="22" y="40"/>
                      <a:pt x="23" y="39"/>
                    </a:cubicBezTo>
                    <a:cubicBezTo>
                      <a:pt x="26" y="40"/>
                      <a:pt x="28" y="41"/>
                      <a:pt x="31" y="41"/>
                    </a:cubicBezTo>
                    <a:cubicBezTo>
                      <a:pt x="36" y="41"/>
                      <a:pt x="41" y="39"/>
                      <a:pt x="44" y="35"/>
                    </a:cubicBezTo>
                    <a:cubicBezTo>
                      <a:pt x="45" y="36"/>
                      <a:pt x="47" y="37"/>
                      <a:pt x="49" y="37"/>
                    </a:cubicBezTo>
                    <a:cubicBezTo>
                      <a:pt x="54" y="37"/>
                      <a:pt x="58" y="33"/>
                      <a:pt x="58" y="28"/>
                    </a:cubicBezTo>
                    <a:cubicBezTo>
                      <a:pt x="58" y="26"/>
                      <a:pt x="57" y="24"/>
                      <a:pt x="5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54"/>
              <p:cNvSpPr>
                <a:spLocks/>
              </p:cNvSpPr>
              <p:nvPr/>
            </p:nvSpPr>
            <p:spPr bwMode="auto">
              <a:xfrm>
                <a:off x="5490" y="1700"/>
                <a:ext cx="212" cy="150"/>
              </a:xfrm>
              <a:custGeom>
                <a:avLst/>
                <a:gdLst>
                  <a:gd name="T0" fmla="*/ 160 w 164"/>
                  <a:gd name="T1" fmla="*/ 64 h 116"/>
                  <a:gd name="T2" fmla="*/ 160 w 164"/>
                  <a:gd name="T3" fmla="*/ 60 h 116"/>
                  <a:gd name="T4" fmla="*/ 147 w 164"/>
                  <a:gd name="T5" fmla="*/ 47 h 116"/>
                  <a:gd name="T6" fmla="*/ 143 w 164"/>
                  <a:gd name="T7" fmla="*/ 47 h 116"/>
                  <a:gd name="T8" fmla="*/ 127 w 164"/>
                  <a:gd name="T9" fmla="*/ 35 h 116"/>
                  <a:gd name="T10" fmla="*/ 128 w 164"/>
                  <a:gd name="T11" fmla="*/ 31 h 116"/>
                  <a:gd name="T12" fmla="*/ 112 w 164"/>
                  <a:gd name="T13" fmla="*/ 15 h 116"/>
                  <a:gd name="T14" fmla="*/ 111 w 164"/>
                  <a:gd name="T15" fmla="*/ 15 h 116"/>
                  <a:gd name="T16" fmla="*/ 87 w 164"/>
                  <a:gd name="T17" fmla="*/ 0 h 116"/>
                  <a:gd name="T18" fmla="*/ 62 w 164"/>
                  <a:gd name="T19" fmla="*/ 24 h 116"/>
                  <a:gd name="T20" fmla="*/ 61 w 164"/>
                  <a:gd name="T21" fmla="*/ 24 h 116"/>
                  <a:gd name="T22" fmla="*/ 48 w 164"/>
                  <a:gd name="T23" fmla="*/ 37 h 116"/>
                  <a:gd name="T24" fmla="*/ 41 w 164"/>
                  <a:gd name="T25" fmla="*/ 35 h 116"/>
                  <a:gd name="T26" fmla="*/ 23 w 164"/>
                  <a:gd name="T27" fmla="*/ 50 h 116"/>
                  <a:gd name="T28" fmla="*/ 0 w 164"/>
                  <a:gd name="T29" fmla="*/ 76 h 116"/>
                  <a:gd name="T30" fmla="*/ 25 w 164"/>
                  <a:gd name="T31" fmla="*/ 101 h 116"/>
                  <a:gd name="T32" fmla="*/ 35 w 164"/>
                  <a:gd name="T33" fmla="*/ 99 h 116"/>
                  <a:gd name="T34" fmla="*/ 56 w 164"/>
                  <a:gd name="T35" fmla="*/ 114 h 116"/>
                  <a:gd name="T36" fmla="*/ 67 w 164"/>
                  <a:gd name="T37" fmla="*/ 111 h 116"/>
                  <a:gd name="T38" fmla="*/ 88 w 164"/>
                  <a:gd name="T39" fmla="*/ 116 h 116"/>
                  <a:gd name="T40" fmla="*/ 125 w 164"/>
                  <a:gd name="T41" fmla="*/ 100 h 116"/>
                  <a:gd name="T42" fmla="*/ 138 w 164"/>
                  <a:gd name="T43" fmla="*/ 104 h 116"/>
                  <a:gd name="T44" fmla="*/ 164 w 164"/>
                  <a:gd name="T45" fmla="*/ 78 h 116"/>
                  <a:gd name="T46" fmla="*/ 160 w 164"/>
                  <a:gd name="T47" fmla="*/ 6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4" h="116">
                    <a:moveTo>
                      <a:pt x="160" y="64"/>
                    </a:moveTo>
                    <a:cubicBezTo>
                      <a:pt x="160" y="63"/>
                      <a:pt x="160" y="61"/>
                      <a:pt x="160" y="60"/>
                    </a:cubicBezTo>
                    <a:cubicBezTo>
                      <a:pt x="160" y="52"/>
                      <a:pt x="154" y="47"/>
                      <a:pt x="147" y="47"/>
                    </a:cubicBezTo>
                    <a:cubicBezTo>
                      <a:pt x="146" y="47"/>
                      <a:pt x="145" y="47"/>
                      <a:pt x="143" y="47"/>
                    </a:cubicBezTo>
                    <a:cubicBezTo>
                      <a:pt x="140" y="41"/>
                      <a:pt x="134" y="36"/>
                      <a:pt x="127" y="35"/>
                    </a:cubicBezTo>
                    <a:cubicBezTo>
                      <a:pt x="128" y="33"/>
                      <a:pt x="128" y="32"/>
                      <a:pt x="128" y="31"/>
                    </a:cubicBezTo>
                    <a:cubicBezTo>
                      <a:pt x="128" y="22"/>
                      <a:pt x="121" y="15"/>
                      <a:pt x="112" y="15"/>
                    </a:cubicBezTo>
                    <a:cubicBezTo>
                      <a:pt x="111" y="15"/>
                      <a:pt x="111" y="15"/>
                      <a:pt x="111" y="15"/>
                    </a:cubicBezTo>
                    <a:cubicBezTo>
                      <a:pt x="107" y="6"/>
                      <a:pt x="98" y="0"/>
                      <a:pt x="87" y="0"/>
                    </a:cubicBezTo>
                    <a:cubicBezTo>
                      <a:pt x="73" y="0"/>
                      <a:pt x="62" y="10"/>
                      <a:pt x="62" y="24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54" y="24"/>
                      <a:pt x="48" y="30"/>
                      <a:pt x="48" y="37"/>
                    </a:cubicBezTo>
                    <a:cubicBezTo>
                      <a:pt x="46" y="36"/>
                      <a:pt x="44" y="35"/>
                      <a:pt x="41" y="35"/>
                    </a:cubicBezTo>
                    <a:cubicBezTo>
                      <a:pt x="32" y="35"/>
                      <a:pt x="25" y="42"/>
                      <a:pt x="23" y="50"/>
                    </a:cubicBezTo>
                    <a:cubicBezTo>
                      <a:pt x="10" y="51"/>
                      <a:pt x="0" y="62"/>
                      <a:pt x="0" y="76"/>
                    </a:cubicBezTo>
                    <a:cubicBezTo>
                      <a:pt x="0" y="90"/>
                      <a:pt x="11" y="101"/>
                      <a:pt x="25" y="101"/>
                    </a:cubicBezTo>
                    <a:cubicBezTo>
                      <a:pt x="29" y="101"/>
                      <a:pt x="32" y="100"/>
                      <a:pt x="35" y="99"/>
                    </a:cubicBezTo>
                    <a:cubicBezTo>
                      <a:pt x="38" y="108"/>
                      <a:pt x="46" y="114"/>
                      <a:pt x="56" y="114"/>
                    </a:cubicBezTo>
                    <a:cubicBezTo>
                      <a:pt x="60" y="114"/>
                      <a:pt x="63" y="113"/>
                      <a:pt x="67" y="111"/>
                    </a:cubicBezTo>
                    <a:cubicBezTo>
                      <a:pt x="73" y="114"/>
                      <a:pt x="81" y="116"/>
                      <a:pt x="88" y="116"/>
                    </a:cubicBezTo>
                    <a:cubicBezTo>
                      <a:pt x="103" y="116"/>
                      <a:pt x="116" y="110"/>
                      <a:pt x="125" y="100"/>
                    </a:cubicBezTo>
                    <a:cubicBezTo>
                      <a:pt x="129" y="102"/>
                      <a:pt x="133" y="104"/>
                      <a:pt x="138" y="104"/>
                    </a:cubicBezTo>
                    <a:cubicBezTo>
                      <a:pt x="153" y="104"/>
                      <a:pt x="164" y="92"/>
                      <a:pt x="164" y="78"/>
                    </a:cubicBezTo>
                    <a:cubicBezTo>
                      <a:pt x="164" y="73"/>
                      <a:pt x="162" y="68"/>
                      <a:pt x="160" y="6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55"/>
              <p:cNvSpPr>
                <a:spLocks/>
              </p:cNvSpPr>
              <p:nvPr/>
            </p:nvSpPr>
            <p:spPr bwMode="auto">
              <a:xfrm>
                <a:off x="5493" y="1703"/>
                <a:ext cx="205" cy="145"/>
              </a:xfrm>
              <a:custGeom>
                <a:avLst/>
                <a:gdLst>
                  <a:gd name="T0" fmla="*/ 155 w 159"/>
                  <a:gd name="T1" fmla="*/ 62 h 112"/>
                  <a:gd name="T2" fmla="*/ 156 w 159"/>
                  <a:gd name="T3" fmla="*/ 58 h 112"/>
                  <a:gd name="T4" fmla="*/ 143 w 159"/>
                  <a:gd name="T5" fmla="*/ 45 h 112"/>
                  <a:gd name="T6" fmla="*/ 139 w 159"/>
                  <a:gd name="T7" fmla="*/ 45 h 112"/>
                  <a:gd name="T8" fmla="*/ 124 w 159"/>
                  <a:gd name="T9" fmla="*/ 33 h 112"/>
                  <a:gd name="T10" fmla="*/ 124 w 159"/>
                  <a:gd name="T11" fmla="*/ 30 h 112"/>
                  <a:gd name="T12" fmla="*/ 109 w 159"/>
                  <a:gd name="T13" fmla="*/ 14 h 112"/>
                  <a:gd name="T14" fmla="*/ 108 w 159"/>
                  <a:gd name="T15" fmla="*/ 14 h 112"/>
                  <a:gd name="T16" fmla="*/ 85 w 159"/>
                  <a:gd name="T17" fmla="*/ 0 h 112"/>
                  <a:gd name="T18" fmla="*/ 60 w 159"/>
                  <a:gd name="T19" fmla="*/ 23 h 112"/>
                  <a:gd name="T20" fmla="*/ 60 w 159"/>
                  <a:gd name="T21" fmla="*/ 23 h 112"/>
                  <a:gd name="T22" fmla="*/ 47 w 159"/>
                  <a:gd name="T23" fmla="*/ 35 h 112"/>
                  <a:gd name="T24" fmla="*/ 41 w 159"/>
                  <a:gd name="T25" fmla="*/ 34 h 112"/>
                  <a:gd name="T26" fmla="*/ 23 w 159"/>
                  <a:gd name="T27" fmla="*/ 48 h 112"/>
                  <a:gd name="T28" fmla="*/ 0 w 159"/>
                  <a:gd name="T29" fmla="*/ 73 h 112"/>
                  <a:gd name="T30" fmla="*/ 25 w 159"/>
                  <a:gd name="T31" fmla="*/ 98 h 112"/>
                  <a:gd name="T32" fmla="*/ 35 w 159"/>
                  <a:gd name="T33" fmla="*/ 96 h 112"/>
                  <a:gd name="T34" fmla="*/ 55 w 159"/>
                  <a:gd name="T35" fmla="*/ 110 h 112"/>
                  <a:gd name="T36" fmla="*/ 65 w 159"/>
                  <a:gd name="T37" fmla="*/ 107 h 112"/>
                  <a:gd name="T38" fmla="*/ 86 w 159"/>
                  <a:gd name="T39" fmla="*/ 112 h 112"/>
                  <a:gd name="T40" fmla="*/ 121 w 159"/>
                  <a:gd name="T41" fmla="*/ 96 h 112"/>
                  <a:gd name="T42" fmla="*/ 134 w 159"/>
                  <a:gd name="T43" fmla="*/ 100 h 112"/>
                  <a:gd name="T44" fmla="*/ 159 w 159"/>
                  <a:gd name="T45" fmla="*/ 76 h 112"/>
                  <a:gd name="T46" fmla="*/ 155 w 159"/>
                  <a:gd name="T47" fmla="*/ 6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12">
                    <a:moveTo>
                      <a:pt x="155" y="62"/>
                    </a:moveTo>
                    <a:cubicBezTo>
                      <a:pt x="155" y="60"/>
                      <a:pt x="156" y="59"/>
                      <a:pt x="156" y="58"/>
                    </a:cubicBezTo>
                    <a:cubicBezTo>
                      <a:pt x="156" y="51"/>
                      <a:pt x="150" y="45"/>
                      <a:pt x="143" y="45"/>
                    </a:cubicBezTo>
                    <a:cubicBezTo>
                      <a:pt x="142" y="45"/>
                      <a:pt x="140" y="45"/>
                      <a:pt x="139" y="45"/>
                    </a:cubicBezTo>
                    <a:cubicBezTo>
                      <a:pt x="136" y="40"/>
                      <a:pt x="131" y="35"/>
                      <a:pt x="124" y="33"/>
                    </a:cubicBezTo>
                    <a:cubicBezTo>
                      <a:pt x="124" y="32"/>
                      <a:pt x="124" y="31"/>
                      <a:pt x="124" y="30"/>
                    </a:cubicBezTo>
                    <a:cubicBezTo>
                      <a:pt x="124" y="21"/>
                      <a:pt x="117" y="14"/>
                      <a:pt x="109" y="14"/>
                    </a:cubicBezTo>
                    <a:cubicBezTo>
                      <a:pt x="108" y="14"/>
                      <a:pt x="108" y="14"/>
                      <a:pt x="108" y="14"/>
                    </a:cubicBezTo>
                    <a:cubicBezTo>
                      <a:pt x="104" y="6"/>
                      <a:pt x="95" y="0"/>
                      <a:pt x="85" y="0"/>
                    </a:cubicBezTo>
                    <a:cubicBezTo>
                      <a:pt x="72" y="0"/>
                      <a:pt x="61" y="10"/>
                      <a:pt x="60" y="23"/>
                    </a:cubicBezTo>
                    <a:cubicBezTo>
                      <a:pt x="60" y="23"/>
                      <a:pt x="60" y="23"/>
                      <a:pt x="60" y="23"/>
                    </a:cubicBezTo>
                    <a:cubicBezTo>
                      <a:pt x="53" y="23"/>
                      <a:pt x="47" y="29"/>
                      <a:pt x="47" y="35"/>
                    </a:cubicBezTo>
                    <a:cubicBezTo>
                      <a:pt x="45" y="35"/>
                      <a:pt x="43" y="34"/>
                      <a:pt x="41" y="34"/>
                    </a:cubicBezTo>
                    <a:cubicBezTo>
                      <a:pt x="32" y="34"/>
                      <a:pt x="25" y="40"/>
                      <a:pt x="23" y="48"/>
                    </a:cubicBezTo>
                    <a:cubicBezTo>
                      <a:pt x="10" y="49"/>
                      <a:pt x="0" y="60"/>
                      <a:pt x="0" y="73"/>
                    </a:cubicBezTo>
                    <a:cubicBezTo>
                      <a:pt x="0" y="87"/>
                      <a:pt x="11" y="98"/>
                      <a:pt x="25" y="98"/>
                    </a:cubicBezTo>
                    <a:cubicBezTo>
                      <a:pt x="29" y="98"/>
                      <a:pt x="32" y="97"/>
                      <a:pt x="35" y="96"/>
                    </a:cubicBezTo>
                    <a:cubicBezTo>
                      <a:pt x="38" y="104"/>
                      <a:pt x="45" y="110"/>
                      <a:pt x="55" y="110"/>
                    </a:cubicBezTo>
                    <a:cubicBezTo>
                      <a:pt x="58" y="110"/>
                      <a:pt x="62" y="109"/>
                      <a:pt x="65" y="107"/>
                    </a:cubicBezTo>
                    <a:cubicBezTo>
                      <a:pt x="71" y="110"/>
                      <a:pt x="79" y="112"/>
                      <a:pt x="86" y="112"/>
                    </a:cubicBezTo>
                    <a:cubicBezTo>
                      <a:pt x="100" y="112"/>
                      <a:pt x="113" y="106"/>
                      <a:pt x="121" y="96"/>
                    </a:cubicBezTo>
                    <a:cubicBezTo>
                      <a:pt x="125" y="99"/>
                      <a:pt x="130" y="100"/>
                      <a:pt x="134" y="100"/>
                    </a:cubicBezTo>
                    <a:cubicBezTo>
                      <a:pt x="148" y="100"/>
                      <a:pt x="159" y="89"/>
                      <a:pt x="159" y="76"/>
                    </a:cubicBezTo>
                    <a:cubicBezTo>
                      <a:pt x="159" y="70"/>
                      <a:pt x="158" y="66"/>
                      <a:pt x="155" y="6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56"/>
              <p:cNvSpPr>
                <a:spLocks/>
              </p:cNvSpPr>
              <p:nvPr/>
            </p:nvSpPr>
            <p:spPr bwMode="auto">
              <a:xfrm>
                <a:off x="5504" y="1706"/>
                <a:ext cx="186" cy="131"/>
              </a:xfrm>
              <a:custGeom>
                <a:avLst/>
                <a:gdLst>
                  <a:gd name="T0" fmla="*/ 140 w 144"/>
                  <a:gd name="T1" fmla="*/ 56 h 102"/>
                  <a:gd name="T2" fmla="*/ 141 w 144"/>
                  <a:gd name="T3" fmla="*/ 53 h 102"/>
                  <a:gd name="T4" fmla="*/ 129 w 144"/>
                  <a:gd name="T5" fmla="*/ 41 h 102"/>
                  <a:gd name="T6" fmla="*/ 126 w 144"/>
                  <a:gd name="T7" fmla="*/ 42 h 102"/>
                  <a:gd name="T8" fmla="*/ 112 w 144"/>
                  <a:gd name="T9" fmla="*/ 31 h 102"/>
                  <a:gd name="T10" fmla="*/ 113 w 144"/>
                  <a:gd name="T11" fmla="*/ 27 h 102"/>
                  <a:gd name="T12" fmla="*/ 98 w 144"/>
                  <a:gd name="T13" fmla="*/ 13 h 102"/>
                  <a:gd name="T14" fmla="*/ 97 w 144"/>
                  <a:gd name="T15" fmla="*/ 13 h 102"/>
                  <a:gd name="T16" fmla="*/ 77 w 144"/>
                  <a:gd name="T17" fmla="*/ 0 h 102"/>
                  <a:gd name="T18" fmla="*/ 54 w 144"/>
                  <a:gd name="T19" fmla="*/ 21 h 102"/>
                  <a:gd name="T20" fmla="*/ 54 w 144"/>
                  <a:gd name="T21" fmla="*/ 21 h 102"/>
                  <a:gd name="T22" fmla="*/ 42 w 144"/>
                  <a:gd name="T23" fmla="*/ 32 h 102"/>
                  <a:gd name="T24" fmla="*/ 36 w 144"/>
                  <a:gd name="T25" fmla="*/ 31 h 102"/>
                  <a:gd name="T26" fmla="*/ 20 w 144"/>
                  <a:gd name="T27" fmla="*/ 44 h 102"/>
                  <a:gd name="T28" fmla="*/ 0 w 144"/>
                  <a:gd name="T29" fmla="*/ 67 h 102"/>
                  <a:gd name="T30" fmla="*/ 22 w 144"/>
                  <a:gd name="T31" fmla="*/ 89 h 102"/>
                  <a:gd name="T32" fmla="*/ 31 w 144"/>
                  <a:gd name="T33" fmla="*/ 87 h 102"/>
                  <a:gd name="T34" fmla="*/ 49 w 144"/>
                  <a:gd name="T35" fmla="*/ 100 h 102"/>
                  <a:gd name="T36" fmla="*/ 59 w 144"/>
                  <a:gd name="T37" fmla="*/ 98 h 102"/>
                  <a:gd name="T38" fmla="*/ 78 w 144"/>
                  <a:gd name="T39" fmla="*/ 102 h 102"/>
                  <a:gd name="T40" fmla="*/ 110 w 144"/>
                  <a:gd name="T41" fmla="*/ 88 h 102"/>
                  <a:gd name="T42" fmla="*/ 122 w 144"/>
                  <a:gd name="T43" fmla="*/ 92 h 102"/>
                  <a:gd name="T44" fmla="*/ 144 w 144"/>
                  <a:gd name="T45" fmla="*/ 69 h 102"/>
                  <a:gd name="T46" fmla="*/ 140 w 144"/>
                  <a:gd name="T47" fmla="*/ 56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4" h="102">
                    <a:moveTo>
                      <a:pt x="140" y="56"/>
                    </a:moveTo>
                    <a:cubicBezTo>
                      <a:pt x="141" y="55"/>
                      <a:pt x="141" y="54"/>
                      <a:pt x="141" y="53"/>
                    </a:cubicBezTo>
                    <a:cubicBezTo>
                      <a:pt x="141" y="46"/>
                      <a:pt x="136" y="41"/>
                      <a:pt x="129" y="41"/>
                    </a:cubicBezTo>
                    <a:cubicBezTo>
                      <a:pt x="128" y="41"/>
                      <a:pt x="127" y="41"/>
                      <a:pt x="126" y="42"/>
                    </a:cubicBezTo>
                    <a:cubicBezTo>
                      <a:pt x="123" y="36"/>
                      <a:pt x="118" y="32"/>
                      <a:pt x="112" y="31"/>
                    </a:cubicBezTo>
                    <a:cubicBezTo>
                      <a:pt x="112" y="30"/>
                      <a:pt x="113" y="28"/>
                      <a:pt x="113" y="27"/>
                    </a:cubicBezTo>
                    <a:cubicBezTo>
                      <a:pt x="113" y="20"/>
                      <a:pt x="106" y="13"/>
                      <a:pt x="98" y="13"/>
                    </a:cubicBezTo>
                    <a:cubicBezTo>
                      <a:pt x="98" y="13"/>
                      <a:pt x="98" y="13"/>
                      <a:pt x="97" y="13"/>
                    </a:cubicBezTo>
                    <a:cubicBezTo>
                      <a:pt x="94" y="5"/>
                      <a:pt x="86" y="0"/>
                      <a:pt x="77" y="0"/>
                    </a:cubicBezTo>
                    <a:cubicBezTo>
                      <a:pt x="65" y="0"/>
                      <a:pt x="55" y="9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47" y="21"/>
                      <a:pt x="42" y="26"/>
                      <a:pt x="42" y="32"/>
                    </a:cubicBezTo>
                    <a:cubicBezTo>
                      <a:pt x="40" y="32"/>
                      <a:pt x="38" y="31"/>
                      <a:pt x="36" y="31"/>
                    </a:cubicBezTo>
                    <a:cubicBezTo>
                      <a:pt x="28" y="31"/>
                      <a:pt x="22" y="37"/>
                      <a:pt x="20" y="44"/>
                    </a:cubicBezTo>
                    <a:cubicBezTo>
                      <a:pt x="9" y="45"/>
                      <a:pt x="0" y="55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25" y="89"/>
                      <a:pt x="29" y="88"/>
                      <a:pt x="31" y="87"/>
                    </a:cubicBezTo>
                    <a:cubicBezTo>
                      <a:pt x="34" y="95"/>
                      <a:pt x="41" y="100"/>
                      <a:pt x="49" y="100"/>
                    </a:cubicBezTo>
                    <a:cubicBezTo>
                      <a:pt x="53" y="100"/>
                      <a:pt x="56" y="99"/>
                      <a:pt x="59" y="98"/>
                    </a:cubicBezTo>
                    <a:cubicBezTo>
                      <a:pt x="64" y="100"/>
                      <a:pt x="71" y="102"/>
                      <a:pt x="78" y="102"/>
                    </a:cubicBezTo>
                    <a:cubicBezTo>
                      <a:pt x="90" y="102"/>
                      <a:pt x="102" y="97"/>
                      <a:pt x="110" y="88"/>
                    </a:cubicBezTo>
                    <a:cubicBezTo>
                      <a:pt x="113" y="90"/>
                      <a:pt x="117" y="92"/>
                      <a:pt x="122" y="92"/>
                    </a:cubicBezTo>
                    <a:cubicBezTo>
                      <a:pt x="134" y="92"/>
                      <a:pt x="144" y="81"/>
                      <a:pt x="144" y="69"/>
                    </a:cubicBezTo>
                    <a:cubicBezTo>
                      <a:pt x="144" y="64"/>
                      <a:pt x="143" y="60"/>
                      <a:pt x="140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57"/>
              <p:cNvSpPr>
                <a:spLocks/>
              </p:cNvSpPr>
              <p:nvPr/>
            </p:nvSpPr>
            <p:spPr bwMode="auto">
              <a:xfrm>
                <a:off x="5616" y="1850"/>
                <a:ext cx="52" cy="36"/>
              </a:xfrm>
              <a:custGeom>
                <a:avLst/>
                <a:gdLst>
                  <a:gd name="T0" fmla="*/ 39 w 40"/>
                  <a:gd name="T1" fmla="*/ 15 h 28"/>
                  <a:gd name="T2" fmla="*/ 39 w 40"/>
                  <a:gd name="T3" fmla="*/ 14 h 28"/>
                  <a:gd name="T4" fmla="*/ 36 w 40"/>
                  <a:gd name="T5" fmla="*/ 11 h 28"/>
                  <a:gd name="T6" fmla="*/ 35 w 40"/>
                  <a:gd name="T7" fmla="*/ 11 h 28"/>
                  <a:gd name="T8" fmla="*/ 31 w 40"/>
                  <a:gd name="T9" fmla="*/ 8 h 28"/>
                  <a:gd name="T10" fmla="*/ 31 w 40"/>
                  <a:gd name="T11" fmla="*/ 7 h 28"/>
                  <a:gd name="T12" fmla="*/ 27 w 40"/>
                  <a:gd name="T13" fmla="*/ 4 h 28"/>
                  <a:gd name="T14" fmla="*/ 27 w 40"/>
                  <a:gd name="T15" fmla="*/ 4 h 28"/>
                  <a:gd name="T16" fmla="*/ 21 w 40"/>
                  <a:gd name="T17" fmla="*/ 0 h 28"/>
                  <a:gd name="T18" fmla="*/ 15 w 40"/>
                  <a:gd name="T19" fmla="*/ 6 h 28"/>
                  <a:gd name="T20" fmla="*/ 15 w 40"/>
                  <a:gd name="T21" fmla="*/ 6 h 28"/>
                  <a:gd name="T22" fmla="*/ 12 w 40"/>
                  <a:gd name="T23" fmla="*/ 9 h 28"/>
                  <a:gd name="T24" fmla="*/ 10 w 40"/>
                  <a:gd name="T25" fmla="*/ 9 h 28"/>
                  <a:gd name="T26" fmla="*/ 6 w 40"/>
                  <a:gd name="T27" fmla="*/ 12 h 28"/>
                  <a:gd name="T28" fmla="*/ 0 w 40"/>
                  <a:gd name="T29" fmla="*/ 18 h 28"/>
                  <a:gd name="T30" fmla="*/ 6 w 40"/>
                  <a:gd name="T31" fmla="*/ 24 h 28"/>
                  <a:gd name="T32" fmla="*/ 9 w 40"/>
                  <a:gd name="T33" fmla="*/ 24 h 28"/>
                  <a:gd name="T34" fmla="*/ 14 w 40"/>
                  <a:gd name="T35" fmla="*/ 28 h 28"/>
                  <a:gd name="T36" fmla="*/ 16 w 40"/>
                  <a:gd name="T37" fmla="*/ 27 h 28"/>
                  <a:gd name="T38" fmla="*/ 22 w 40"/>
                  <a:gd name="T39" fmla="*/ 28 h 28"/>
                  <a:gd name="T40" fmla="*/ 30 w 40"/>
                  <a:gd name="T41" fmla="*/ 24 h 28"/>
                  <a:gd name="T42" fmla="*/ 34 w 40"/>
                  <a:gd name="T43" fmla="*/ 25 h 28"/>
                  <a:gd name="T44" fmla="*/ 40 w 40"/>
                  <a:gd name="T45" fmla="*/ 19 h 28"/>
                  <a:gd name="T46" fmla="*/ 39 w 40"/>
                  <a:gd name="T47" fmla="*/ 1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0" h="28">
                    <a:moveTo>
                      <a:pt x="39" y="15"/>
                    </a:moveTo>
                    <a:cubicBezTo>
                      <a:pt x="39" y="15"/>
                      <a:pt x="39" y="15"/>
                      <a:pt x="39" y="14"/>
                    </a:cubicBezTo>
                    <a:cubicBezTo>
                      <a:pt x="39" y="13"/>
                      <a:pt x="38" y="11"/>
                      <a:pt x="36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4" y="10"/>
                      <a:pt x="33" y="9"/>
                      <a:pt x="31" y="8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5"/>
                      <a:pt x="29" y="4"/>
                      <a:pt x="27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6" y="1"/>
                      <a:pt x="24" y="0"/>
                      <a:pt x="21" y="0"/>
                    </a:cubicBezTo>
                    <a:cubicBezTo>
                      <a:pt x="18" y="0"/>
                      <a:pt x="15" y="3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3" y="6"/>
                      <a:pt x="12" y="7"/>
                      <a:pt x="12" y="9"/>
                    </a:cubicBezTo>
                    <a:cubicBezTo>
                      <a:pt x="11" y="9"/>
                      <a:pt x="11" y="9"/>
                      <a:pt x="10" y="9"/>
                    </a:cubicBezTo>
                    <a:cubicBezTo>
                      <a:pt x="8" y="9"/>
                      <a:pt x="6" y="10"/>
                      <a:pt x="6" y="12"/>
                    </a:cubicBezTo>
                    <a:cubicBezTo>
                      <a:pt x="3" y="12"/>
                      <a:pt x="0" y="15"/>
                      <a:pt x="0" y="18"/>
                    </a:cubicBezTo>
                    <a:cubicBezTo>
                      <a:pt x="0" y="22"/>
                      <a:pt x="3" y="24"/>
                      <a:pt x="6" y="24"/>
                    </a:cubicBezTo>
                    <a:cubicBezTo>
                      <a:pt x="7" y="24"/>
                      <a:pt x="8" y="24"/>
                      <a:pt x="9" y="24"/>
                    </a:cubicBezTo>
                    <a:cubicBezTo>
                      <a:pt x="9" y="26"/>
                      <a:pt x="11" y="28"/>
                      <a:pt x="14" y="28"/>
                    </a:cubicBezTo>
                    <a:cubicBezTo>
                      <a:pt x="15" y="28"/>
                      <a:pt x="16" y="27"/>
                      <a:pt x="16" y="27"/>
                    </a:cubicBezTo>
                    <a:cubicBezTo>
                      <a:pt x="18" y="28"/>
                      <a:pt x="20" y="28"/>
                      <a:pt x="22" y="28"/>
                    </a:cubicBezTo>
                    <a:cubicBezTo>
                      <a:pt x="25" y="28"/>
                      <a:pt x="28" y="27"/>
                      <a:pt x="30" y="24"/>
                    </a:cubicBezTo>
                    <a:cubicBezTo>
                      <a:pt x="31" y="25"/>
                      <a:pt x="32" y="25"/>
                      <a:pt x="34" y="25"/>
                    </a:cubicBezTo>
                    <a:cubicBezTo>
                      <a:pt x="37" y="25"/>
                      <a:pt x="40" y="22"/>
                      <a:pt x="40" y="19"/>
                    </a:cubicBezTo>
                    <a:cubicBezTo>
                      <a:pt x="40" y="18"/>
                      <a:pt x="40" y="16"/>
                      <a:pt x="39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58"/>
              <p:cNvSpPr>
                <a:spLocks/>
              </p:cNvSpPr>
              <p:nvPr/>
            </p:nvSpPr>
            <p:spPr bwMode="auto">
              <a:xfrm>
                <a:off x="5618" y="1850"/>
                <a:ext cx="49" cy="36"/>
              </a:xfrm>
              <a:custGeom>
                <a:avLst/>
                <a:gdLst>
                  <a:gd name="T0" fmla="*/ 37 w 38"/>
                  <a:gd name="T1" fmla="*/ 15 h 28"/>
                  <a:gd name="T2" fmla="*/ 37 w 38"/>
                  <a:gd name="T3" fmla="*/ 14 h 28"/>
                  <a:gd name="T4" fmla="*/ 34 w 38"/>
                  <a:gd name="T5" fmla="*/ 11 h 28"/>
                  <a:gd name="T6" fmla="*/ 33 w 38"/>
                  <a:gd name="T7" fmla="*/ 11 h 28"/>
                  <a:gd name="T8" fmla="*/ 30 w 38"/>
                  <a:gd name="T9" fmla="*/ 9 h 28"/>
                  <a:gd name="T10" fmla="*/ 30 w 38"/>
                  <a:gd name="T11" fmla="*/ 8 h 28"/>
                  <a:gd name="T12" fmla="*/ 26 w 38"/>
                  <a:gd name="T13" fmla="*/ 4 h 28"/>
                  <a:gd name="T14" fmla="*/ 26 w 38"/>
                  <a:gd name="T15" fmla="*/ 4 h 28"/>
                  <a:gd name="T16" fmla="*/ 20 w 38"/>
                  <a:gd name="T17" fmla="*/ 0 h 28"/>
                  <a:gd name="T18" fmla="*/ 14 w 38"/>
                  <a:gd name="T19" fmla="*/ 6 h 28"/>
                  <a:gd name="T20" fmla="*/ 14 w 38"/>
                  <a:gd name="T21" fmla="*/ 6 h 28"/>
                  <a:gd name="T22" fmla="*/ 11 w 38"/>
                  <a:gd name="T23" fmla="*/ 9 h 28"/>
                  <a:gd name="T24" fmla="*/ 9 w 38"/>
                  <a:gd name="T25" fmla="*/ 9 h 28"/>
                  <a:gd name="T26" fmla="*/ 5 w 38"/>
                  <a:gd name="T27" fmla="*/ 12 h 28"/>
                  <a:gd name="T28" fmla="*/ 0 w 38"/>
                  <a:gd name="T29" fmla="*/ 18 h 28"/>
                  <a:gd name="T30" fmla="*/ 6 w 38"/>
                  <a:gd name="T31" fmla="*/ 24 h 28"/>
                  <a:gd name="T32" fmla="*/ 8 w 38"/>
                  <a:gd name="T33" fmla="*/ 24 h 28"/>
                  <a:gd name="T34" fmla="*/ 13 w 38"/>
                  <a:gd name="T35" fmla="*/ 27 h 28"/>
                  <a:gd name="T36" fmla="*/ 15 w 38"/>
                  <a:gd name="T37" fmla="*/ 26 h 28"/>
                  <a:gd name="T38" fmla="*/ 21 w 38"/>
                  <a:gd name="T39" fmla="*/ 28 h 28"/>
                  <a:gd name="T40" fmla="*/ 29 w 38"/>
                  <a:gd name="T41" fmla="*/ 24 h 28"/>
                  <a:gd name="T42" fmla="*/ 32 w 38"/>
                  <a:gd name="T43" fmla="*/ 25 h 28"/>
                  <a:gd name="T44" fmla="*/ 38 w 38"/>
                  <a:gd name="T45" fmla="*/ 19 h 28"/>
                  <a:gd name="T46" fmla="*/ 37 w 38"/>
                  <a:gd name="T47" fmla="*/ 1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8" h="28">
                    <a:moveTo>
                      <a:pt x="37" y="15"/>
                    </a:move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3"/>
                      <a:pt x="36" y="11"/>
                      <a:pt x="34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0"/>
                      <a:pt x="31" y="9"/>
                      <a:pt x="30" y="9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6"/>
                      <a:pt x="28" y="4"/>
                      <a:pt x="26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5" y="2"/>
                      <a:pt x="23" y="0"/>
                      <a:pt x="20" y="0"/>
                    </a:cubicBezTo>
                    <a:cubicBezTo>
                      <a:pt x="17" y="0"/>
                      <a:pt x="14" y="3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2" y="6"/>
                      <a:pt x="11" y="7"/>
                      <a:pt x="11" y="9"/>
                    </a:cubicBezTo>
                    <a:cubicBezTo>
                      <a:pt x="11" y="9"/>
                      <a:pt x="10" y="9"/>
                      <a:pt x="9" y="9"/>
                    </a:cubicBezTo>
                    <a:cubicBezTo>
                      <a:pt x="7" y="9"/>
                      <a:pt x="6" y="10"/>
                      <a:pt x="5" y="12"/>
                    </a:cubicBezTo>
                    <a:cubicBezTo>
                      <a:pt x="2" y="12"/>
                      <a:pt x="0" y="15"/>
                      <a:pt x="0" y="18"/>
                    </a:cubicBezTo>
                    <a:cubicBezTo>
                      <a:pt x="0" y="21"/>
                      <a:pt x="2" y="24"/>
                      <a:pt x="6" y="24"/>
                    </a:cubicBezTo>
                    <a:cubicBezTo>
                      <a:pt x="7" y="24"/>
                      <a:pt x="7" y="24"/>
                      <a:pt x="8" y="24"/>
                    </a:cubicBezTo>
                    <a:cubicBezTo>
                      <a:pt x="9" y="26"/>
                      <a:pt x="11" y="27"/>
                      <a:pt x="13" y="27"/>
                    </a:cubicBezTo>
                    <a:cubicBezTo>
                      <a:pt x="14" y="27"/>
                      <a:pt x="15" y="27"/>
                      <a:pt x="15" y="26"/>
                    </a:cubicBezTo>
                    <a:cubicBezTo>
                      <a:pt x="17" y="27"/>
                      <a:pt x="19" y="28"/>
                      <a:pt x="21" y="28"/>
                    </a:cubicBezTo>
                    <a:cubicBezTo>
                      <a:pt x="24" y="28"/>
                      <a:pt x="27" y="26"/>
                      <a:pt x="29" y="24"/>
                    </a:cubicBezTo>
                    <a:cubicBezTo>
                      <a:pt x="30" y="24"/>
                      <a:pt x="31" y="25"/>
                      <a:pt x="32" y="25"/>
                    </a:cubicBezTo>
                    <a:cubicBezTo>
                      <a:pt x="36" y="25"/>
                      <a:pt x="38" y="22"/>
                      <a:pt x="38" y="19"/>
                    </a:cubicBezTo>
                    <a:cubicBezTo>
                      <a:pt x="38" y="18"/>
                      <a:pt x="38" y="16"/>
                      <a:pt x="37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59"/>
              <p:cNvSpPr>
                <a:spLocks/>
              </p:cNvSpPr>
              <p:nvPr/>
            </p:nvSpPr>
            <p:spPr bwMode="auto">
              <a:xfrm>
                <a:off x="5620" y="1851"/>
                <a:ext cx="45" cy="33"/>
              </a:xfrm>
              <a:custGeom>
                <a:avLst/>
                <a:gdLst>
                  <a:gd name="T0" fmla="*/ 34 w 35"/>
                  <a:gd name="T1" fmla="*/ 14 h 25"/>
                  <a:gd name="T2" fmla="*/ 34 w 35"/>
                  <a:gd name="T3" fmla="*/ 13 h 25"/>
                  <a:gd name="T4" fmla="*/ 31 w 35"/>
                  <a:gd name="T5" fmla="*/ 10 h 25"/>
                  <a:gd name="T6" fmla="*/ 30 w 35"/>
                  <a:gd name="T7" fmla="*/ 10 h 25"/>
                  <a:gd name="T8" fmla="*/ 27 w 35"/>
                  <a:gd name="T9" fmla="*/ 7 h 25"/>
                  <a:gd name="T10" fmla="*/ 27 w 35"/>
                  <a:gd name="T11" fmla="*/ 7 h 25"/>
                  <a:gd name="T12" fmla="*/ 24 w 35"/>
                  <a:gd name="T13" fmla="*/ 3 h 25"/>
                  <a:gd name="T14" fmla="*/ 23 w 35"/>
                  <a:gd name="T15" fmla="*/ 3 h 25"/>
                  <a:gd name="T16" fmla="*/ 18 w 35"/>
                  <a:gd name="T17" fmla="*/ 0 h 25"/>
                  <a:gd name="T18" fmla="*/ 13 w 35"/>
                  <a:gd name="T19" fmla="*/ 5 h 25"/>
                  <a:gd name="T20" fmla="*/ 13 w 35"/>
                  <a:gd name="T21" fmla="*/ 5 h 25"/>
                  <a:gd name="T22" fmla="*/ 10 w 35"/>
                  <a:gd name="T23" fmla="*/ 8 h 25"/>
                  <a:gd name="T24" fmla="*/ 9 w 35"/>
                  <a:gd name="T25" fmla="*/ 8 h 25"/>
                  <a:gd name="T26" fmla="*/ 5 w 35"/>
                  <a:gd name="T27" fmla="*/ 11 h 25"/>
                  <a:gd name="T28" fmla="*/ 0 w 35"/>
                  <a:gd name="T29" fmla="*/ 16 h 25"/>
                  <a:gd name="T30" fmla="*/ 5 w 35"/>
                  <a:gd name="T31" fmla="*/ 22 h 25"/>
                  <a:gd name="T32" fmla="*/ 7 w 35"/>
                  <a:gd name="T33" fmla="*/ 21 h 25"/>
                  <a:gd name="T34" fmla="*/ 12 w 35"/>
                  <a:gd name="T35" fmla="*/ 24 h 25"/>
                  <a:gd name="T36" fmla="*/ 14 w 35"/>
                  <a:gd name="T37" fmla="*/ 24 h 25"/>
                  <a:gd name="T38" fmla="*/ 19 w 35"/>
                  <a:gd name="T39" fmla="*/ 25 h 25"/>
                  <a:gd name="T40" fmla="*/ 26 w 35"/>
                  <a:gd name="T41" fmla="*/ 21 h 25"/>
                  <a:gd name="T42" fmla="*/ 29 w 35"/>
                  <a:gd name="T43" fmla="*/ 22 h 25"/>
                  <a:gd name="T44" fmla="*/ 35 w 35"/>
                  <a:gd name="T45" fmla="*/ 17 h 25"/>
                  <a:gd name="T46" fmla="*/ 34 w 35"/>
                  <a:gd name="T47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5" h="25">
                    <a:moveTo>
                      <a:pt x="34" y="14"/>
                    </a:move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1"/>
                      <a:pt x="33" y="10"/>
                      <a:pt x="31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9"/>
                      <a:pt x="28" y="8"/>
                      <a:pt x="27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5"/>
                      <a:pt x="26" y="3"/>
                      <a:pt x="24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1"/>
                      <a:pt x="21" y="0"/>
                      <a:pt x="18" y="0"/>
                    </a:cubicBezTo>
                    <a:cubicBezTo>
                      <a:pt x="15" y="0"/>
                      <a:pt x="13" y="2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5"/>
                      <a:pt x="10" y="6"/>
                      <a:pt x="10" y="8"/>
                    </a:cubicBezTo>
                    <a:cubicBezTo>
                      <a:pt x="10" y="8"/>
                      <a:pt x="9" y="8"/>
                      <a:pt x="9" y="8"/>
                    </a:cubicBezTo>
                    <a:cubicBezTo>
                      <a:pt x="7" y="8"/>
                      <a:pt x="5" y="9"/>
                      <a:pt x="5" y="11"/>
                    </a:cubicBezTo>
                    <a:cubicBezTo>
                      <a:pt x="2" y="11"/>
                      <a:pt x="0" y="13"/>
                      <a:pt x="0" y="16"/>
                    </a:cubicBezTo>
                    <a:cubicBezTo>
                      <a:pt x="0" y="19"/>
                      <a:pt x="2" y="22"/>
                      <a:pt x="5" y="22"/>
                    </a:cubicBezTo>
                    <a:cubicBezTo>
                      <a:pt x="6" y="22"/>
                      <a:pt x="7" y="21"/>
                      <a:pt x="7" y="21"/>
                    </a:cubicBezTo>
                    <a:cubicBezTo>
                      <a:pt x="8" y="23"/>
                      <a:pt x="10" y="24"/>
                      <a:pt x="12" y="24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5" y="24"/>
                      <a:pt x="17" y="25"/>
                      <a:pt x="19" y="25"/>
                    </a:cubicBezTo>
                    <a:cubicBezTo>
                      <a:pt x="22" y="25"/>
                      <a:pt x="25" y="23"/>
                      <a:pt x="26" y="21"/>
                    </a:cubicBezTo>
                    <a:cubicBezTo>
                      <a:pt x="27" y="22"/>
                      <a:pt x="28" y="22"/>
                      <a:pt x="29" y="22"/>
                    </a:cubicBezTo>
                    <a:cubicBezTo>
                      <a:pt x="32" y="22"/>
                      <a:pt x="35" y="20"/>
                      <a:pt x="35" y="17"/>
                    </a:cubicBezTo>
                    <a:cubicBezTo>
                      <a:pt x="35" y="16"/>
                      <a:pt x="34" y="15"/>
                      <a:pt x="34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60"/>
              <p:cNvSpPr>
                <a:spLocks/>
              </p:cNvSpPr>
              <p:nvPr/>
            </p:nvSpPr>
            <p:spPr bwMode="auto">
              <a:xfrm>
                <a:off x="5582" y="1900"/>
                <a:ext cx="20" cy="89"/>
              </a:xfrm>
              <a:custGeom>
                <a:avLst/>
                <a:gdLst>
                  <a:gd name="T0" fmla="*/ 14 w 16"/>
                  <a:gd name="T1" fmla="*/ 0 h 69"/>
                  <a:gd name="T2" fmla="*/ 4 w 16"/>
                  <a:gd name="T3" fmla="*/ 18 h 69"/>
                  <a:gd name="T4" fmla="*/ 2 w 16"/>
                  <a:gd name="T5" fmla="*/ 60 h 69"/>
                  <a:gd name="T6" fmla="*/ 8 w 16"/>
                  <a:gd name="T7" fmla="*/ 57 h 69"/>
                  <a:gd name="T8" fmla="*/ 16 w 16"/>
                  <a:gd name="T9" fmla="*/ 68 h 69"/>
                  <a:gd name="T10" fmla="*/ 14 w 16"/>
                  <a:gd name="T1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69">
                    <a:moveTo>
                      <a:pt x="14" y="0"/>
                    </a:moveTo>
                    <a:cubicBezTo>
                      <a:pt x="14" y="0"/>
                      <a:pt x="7" y="7"/>
                      <a:pt x="4" y="18"/>
                    </a:cubicBezTo>
                    <a:cubicBezTo>
                      <a:pt x="1" y="28"/>
                      <a:pt x="0" y="50"/>
                      <a:pt x="2" y="60"/>
                    </a:cubicBezTo>
                    <a:cubicBezTo>
                      <a:pt x="4" y="69"/>
                      <a:pt x="4" y="53"/>
                      <a:pt x="8" y="57"/>
                    </a:cubicBezTo>
                    <a:cubicBezTo>
                      <a:pt x="12" y="61"/>
                      <a:pt x="12" y="68"/>
                      <a:pt x="16" y="68"/>
                    </a:cubicBezTo>
                    <a:cubicBezTo>
                      <a:pt x="16" y="68"/>
                      <a:pt x="1" y="39"/>
                      <a:pt x="1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61"/>
              <p:cNvSpPr>
                <a:spLocks/>
              </p:cNvSpPr>
              <p:nvPr/>
            </p:nvSpPr>
            <p:spPr bwMode="auto">
              <a:xfrm>
                <a:off x="5645" y="1991"/>
                <a:ext cx="35" cy="5"/>
              </a:xfrm>
              <a:custGeom>
                <a:avLst/>
                <a:gdLst>
                  <a:gd name="T0" fmla="*/ 19 w 27"/>
                  <a:gd name="T1" fmla="*/ 0 h 4"/>
                  <a:gd name="T2" fmla="*/ 23 w 27"/>
                  <a:gd name="T3" fmla="*/ 3 h 4"/>
                  <a:gd name="T4" fmla="*/ 27 w 27"/>
                  <a:gd name="T5" fmla="*/ 4 h 4"/>
                  <a:gd name="T6" fmla="*/ 20 w 27"/>
                  <a:gd name="T7" fmla="*/ 4 h 4"/>
                  <a:gd name="T8" fmla="*/ 15 w 27"/>
                  <a:gd name="T9" fmla="*/ 3 h 4"/>
                  <a:gd name="T10" fmla="*/ 8 w 27"/>
                  <a:gd name="T11" fmla="*/ 4 h 4"/>
                  <a:gd name="T12" fmla="*/ 2 w 27"/>
                  <a:gd name="T13" fmla="*/ 4 h 4"/>
                  <a:gd name="T14" fmla="*/ 4 w 27"/>
                  <a:gd name="T15" fmla="*/ 3 h 4"/>
                  <a:gd name="T16" fmla="*/ 10 w 27"/>
                  <a:gd name="T17" fmla="*/ 2 h 4"/>
                  <a:gd name="T18" fmla="*/ 19 w 27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4">
                    <a:moveTo>
                      <a:pt x="19" y="0"/>
                    </a:moveTo>
                    <a:cubicBezTo>
                      <a:pt x="19" y="0"/>
                      <a:pt x="19" y="3"/>
                      <a:pt x="23" y="3"/>
                    </a:cubicBezTo>
                    <a:cubicBezTo>
                      <a:pt x="27" y="3"/>
                      <a:pt x="27" y="4"/>
                      <a:pt x="27" y="4"/>
                    </a:cubicBezTo>
                    <a:cubicBezTo>
                      <a:pt x="27" y="4"/>
                      <a:pt x="23" y="3"/>
                      <a:pt x="20" y="4"/>
                    </a:cubicBezTo>
                    <a:cubicBezTo>
                      <a:pt x="18" y="4"/>
                      <a:pt x="17" y="3"/>
                      <a:pt x="15" y="3"/>
                    </a:cubicBezTo>
                    <a:cubicBezTo>
                      <a:pt x="14" y="3"/>
                      <a:pt x="10" y="4"/>
                      <a:pt x="8" y="4"/>
                    </a:cubicBezTo>
                    <a:cubicBezTo>
                      <a:pt x="5" y="4"/>
                      <a:pt x="4" y="3"/>
                      <a:pt x="2" y="4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6" y="3"/>
                      <a:pt x="9" y="3"/>
                      <a:pt x="10" y="2"/>
                    </a:cubicBezTo>
                    <a:cubicBezTo>
                      <a:pt x="11" y="0"/>
                      <a:pt x="19" y="0"/>
                      <a:pt x="1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62"/>
              <p:cNvSpPr>
                <a:spLocks/>
              </p:cNvSpPr>
              <p:nvPr/>
            </p:nvSpPr>
            <p:spPr bwMode="auto">
              <a:xfrm>
                <a:off x="5645" y="1952"/>
                <a:ext cx="18" cy="10"/>
              </a:xfrm>
              <a:custGeom>
                <a:avLst/>
                <a:gdLst>
                  <a:gd name="T0" fmla="*/ 1 w 14"/>
                  <a:gd name="T1" fmla="*/ 0 h 8"/>
                  <a:gd name="T2" fmla="*/ 14 w 14"/>
                  <a:gd name="T3" fmla="*/ 5 h 8"/>
                  <a:gd name="T4" fmla="*/ 14 w 14"/>
                  <a:gd name="T5" fmla="*/ 8 h 8"/>
                  <a:gd name="T6" fmla="*/ 10 w 14"/>
                  <a:gd name="T7" fmla="*/ 6 h 8"/>
                  <a:gd name="T8" fmla="*/ 0 w 14"/>
                  <a:gd name="T9" fmla="*/ 0 h 8"/>
                  <a:gd name="T10" fmla="*/ 1 w 14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8">
                    <a:moveTo>
                      <a:pt x="1" y="0"/>
                    </a:moveTo>
                    <a:cubicBezTo>
                      <a:pt x="1" y="0"/>
                      <a:pt x="4" y="5"/>
                      <a:pt x="14" y="5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2" y="6"/>
                      <a:pt x="10" y="6"/>
                    </a:cubicBezTo>
                    <a:cubicBezTo>
                      <a:pt x="8" y="6"/>
                      <a:pt x="2" y="3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63"/>
              <p:cNvSpPr>
                <a:spLocks/>
              </p:cNvSpPr>
              <p:nvPr/>
            </p:nvSpPr>
            <p:spPr bwMode="auto">
              <a:xfrm>
                <a:off x="5646" y="1951"/>
                <a:ext cx="5" cy="6"/>
              </a:xfrm>
              <a:custGeom>
                <a:avLst/>
                <a:gdLst>
                  <a:gd name="T0" fmla="*/ 1 w 4"/>
                  <a:gd name="T1" fmla="*/ 0 h 5"/>
                  <a:gd name="T2" fmla="*/ 2 w 4"/>
                  <a:gd name="T3" fmla="*/ 4 h 5"/>
                  <a:gd name="T4" fmla="*/ 2 w 4"/>
                  <a:gd name="T5" fmla="*/ 4 h 5"/>
                  <a:gd name="T6" fmla="*/ 2 w 4"/>
                  <a:gd name="T7" fmla="*/ 4 h 5"/>
                  <a:gd name="T8" fmla="*/ 1 w 4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cubicBezTo>
                      <a:pt x="1" y="0"/>
                      <a:pt x="1" y="2"/>
                      <a:pt x="2" y="4"/>
                    </a:cubicBezTo>
                    <a:cubicBezTo>
                      <a:pt x="4" y="5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64"/>
              <p:cNvSpPr>
                <a:spLocks/>
              </p:cNvSpPr>
              <p:nvPr/>
            </p:nvSpPr>
            <p:spPr bwMode="auto">
              <a:xfrm>
                <a:off x="5649" y="1933"/>
                <a:ext cx="22" cy="62"/>
              </a:xfrm>
              <a:custGeom>
                <a:avLst/>
                <a:gdLst>
                  <a:gd name="T0" fmla="*/ 12 w 17"/>
                  <a:gd name="T1" fmla="*/ 6 h 48"/>
                  <a:gd name="T2" fmla="*/ 14 w 17"/>
                  <a:gd name="T3" fmla="*/ 22 h 48"/>
                  <a:gd name="T4" fmla="*/ 16 w 17"/>
                  <a:gd name="T5" fmla="*/ 48 h 48"/>
                  <a:gd name="T6" fmla="*/ 6 w 17"/>
                  <a:gd name="T7" fmla="*/ 48 h 48"/>
                  <a:gd name="T8" fmla="*/ 10 w 17"/>
                  <a:gd name="T9" fmla="*/ 29 h 48"/>
                  <a:gd name="T10" fmla="*/ 0 w 17"/>
                  <a:gd name="T11" fmla="*/ 4 h 48"/>
                  <a:gd name="T12" fmla="*/ 3 w 17"/>
                  <a:gd name="T13" fmla="*/ 4 h 48"/>
                  <a:gd name="T14" fmla="*/ 9 w 17"/>
                  <a:gd name="T15" fmla="*/ 16 h 48"/>
                  <a:gd name="T16" fmla="*/ 9 w 17"/>
                  <a:gd name="T17" fmla="*/ 4 h 48"/>
                  <a:gd name="T18" fmla="*/ 12 w 17"/>
                  <a:gd name="T19" fmla="*/ 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48">
                    <a:moveTo>
                      <a:pt x="12" y="6"/>
                    </a:moveTo>
                    <a:cubicBezTo>
                      <a:pt x="12" y="6"/>
                      <a:pt x="10" y="7"/>
                      <a:pt x="14" y="22"/>
                    </a:cubicBezTo>
                    <a:cubicBezTo>
                      <a:pt x="17" y="37"/>
                      <a:pt x="16" y="48"/>
                      <a:pt x="16" y="48"/>
                    </a:cubicBezTo>
                    <a:cubicBezTo>
                      <a:pt x="6" y="48"/>
                      <a:pt x="6" y="48"/>
                      <a:pt x="6" y="48"/>
                    </a:cubicBezTo>
                    <a:cubicBezTo>
                      <a:pt x="6" y="48"/>
                      <a:pt x="10" y="39"/>
                      <a:pt x="10" y="29"/>
                    </a:cubicBezTo>
                    <a:cubicBezTo>
                      <a:pt x="9" y="20"/>
                      <a:pt x="2" y="11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7" y="14"/>
                      <a:pt x="9" y="16"/>
                    </a:cubicBezTo>
                    <a:cubicBezTo>
                      <a:pt x="9" y="16"/>
                      <a:pt x="8" y="8"/>
                      <a:pt x="9" y="4"/>
                    </a:cubicBezTo>
                    <a:cubicBezTo>
                      <a:pt x="10" y="0"/>
                      <a:pt x="12" y="6"/>
                      <a:pt x="12" y="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65"/>
              <p:cNvSpPr>
                <a:spLocks noEditPoints="1"/>
              </p:cNvSpPr>
              <p:nvPr/>
            </p:nvSpPr>
            <p:spPr bwMode="auto">
              <a:xfrm>
                <a:off x="5654" y="1942"/>
                <a:ext cx="6" cy="11"/>
              </a:xfrm>
              <a:custGeom>
                <a:avLst/>
                <a:gdLst>
                  <a:gd name="T0" fmla="*/ 5 w 5"/>
                  <a:gd name="T1" fmla="*/ 9 h 9"/>
                  <a:gd name="T2" fmla="*/ 5 w 5"/>
                  <a:gd name="T3" fmla="*/ 9 h 9"/>
                  <a:gd name="T4" fmla="*/ 5 w 5"/>
                  <a:gd name="T5" fmla="*/ 9 h 9"/>
                  <a:gd name="T6" fmla="*/ 5 w 5"/>
                  <a:gd name="T7" fmla="*/ 9 h 9"/>
                  <a:gd name="T8" fmla="*/ 5 w 5"/>
                  <a:gd name="T9" fmla="*/ 9 h 9"/>
                  <a:gd name="T10" fmla="*/ 5 w 5"/>
                  <a:gd name="T11" fmla="*/ 9 h 9"/>
                  <a:gd name="T12" fmla="*/ 0 w 5"/>
                  <a:gd name="T13" fmla="*/ 0 h 9"/>
                  <a:gd name="T14" fmla="*/ 0 w 5"/>
                  <a:gd name="T15" fmla="*/ 0 h 9"/>
                  <a:gd name="T16" fmla="*/ 5 w 5"/>
                  <a:gd name="T17" fmla="*/ 9 h 9"/>
                  <a:gd name="T18" fmla="*/ 5 w 5"/>
                  <a:gd name="T19" fmla="*/ 9 h 9"/>
                  <a:gd name="T20" fmla="*/ 0 w 5"/>
                  <a:gd name="T2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9">
                    <a:moveTo>
                      <a:pt x="5" y="9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moveTo>
                      <a:pt x="5" y="9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3"/>
                      <a:pt x="3" y="8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8"/>
                      <a:pt x="1" y="3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66"/>
              <p:cNvSpPr>
                <a:spLocks/>
              </p:cNvSpPr>
              <p:nvPr/>
            </p:nvSpPr>
            <p:spPr bwMode="auto">
              <a:xfrm>
                <a:off x="5651" y="1942"/>
                <a:ext cx="17" cy="31"/>
              </a:xfrm>
              <a:custGeom>
                <a:avLst/>
                <a:gdLst>
                  <a:gd name="T0" fmla="*/ 6 w 13"/>
                  <a:gd name="T1" fmla="*/ 0 h 24"/>
                  <a:gd name="T2" fmla="*/ 7 w 13"/>
                  <a:gd name="T3" fmla="*/ 9 h 24"/>
                  <a:gd name="T4" fmla="*/ 7 w 13"/>
                  <a:gd name="T5" fmla="*/ 9 h 24"/>
                  <a:gd name="T6" fmla="*/ 7 w 13"/>
                  <a:gd name="T7" fmla="*/ 9 h 24"/>
                  <a:gd name="T8" fmla="*/ 7 w 13"/>
                  <a:gd name="T9" fmla="*/ 9 h 24"/>
                  <a:gd name="T10" fmla="*/ 7 w 13"/>
                  <a:gd name="T11" fmla="*/ 9 h 24"/>
                  <a:gd name="T12" fmla="*/ 7 w 13"/>
                  <a:gd name="T13" fmla="*/ 9 h 24"/>
                  <a:gd name="T14" fmla="*/ 7 w 13"/>
                  <a:gd name="T15" fmla="*/ 9 h 24"/>
                  <a:gd name="T16" fmla="*/ 2 w 13"/>
                  <a:gd name="T17" fmla="*/ 0 h 24"/>
                  <a:gd name="T18" fmla="*/ 0 w 13"/>
                  <a:gd name="T19" fmla="*/ 0 h 24"/>
                  <a:gd name="T20" fmla="*/ 8 w 13"/>
                  <a:gd name="T21" fmla="*/ 13 h 24"/>
                  <a:gd name="T22" fmla="*/ 13 w 13"/>
                  <a:gd name="T23" fmla="*/ 24 h 24"/>
                  <a:gd name="T24" fmla="*/ 11 w 13"/>
                  <a:gd name="T25" fmla="*/ 12 h 24"/>
                  <a:gd name="T26" fmla="*/ 9 w 13"/>
                  <a:gd name="T27" fmla="*/ 1 h 24"/>
                  <a:gd name="T28" fmla="*/ 6 w 13"/>
                  <a:gd name="T2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" h="24">
                    <a:moveTo>
                      <a:pt x="6" y="0"/>
                    </a:moveTo>
                    <a:cubicBezTo>
                      <a:pt x="6" y="4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5" y="8"/>
                      <a:pt x="3" y="3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4" y="10"/>
                      <a:pt x="8" y="13"/>
                    </a:cubicBezTo>
                    <a:cubicBezTo>
                      <a:pt x="11" y="17"/>
                      <a:pt x="13" y="24"/>
                      <a:pt x="13" y="24"/>
                    </a:cubicBezTo>
                    <a:cubicBezTo>
                      <a:pt x="13" y="24"/>
                      <a:pt x="11" y="15"/>
                      <a:pt x="11" y="12"/>
                    </a:cubicBezTo>
                    <a:cubicBezTo>
                      <a:pt x="10" y="9"/>
                      <a:pt x="9" y="2"/>
                      <a:pt x="9" y="1"/>
                    </a:cubicBezTo>
                    <a:cubicBezTo>
                      <a:pt x="9" y="0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67"/>
              <p:cNvSpPr>
                <a:spLocks/>
              </p:cNvSpPr>
              <p:nvPr/>
            </p:nvSpPr>
            <p:spPr bwMode="auto">
              <a:xfrm>
                <a:off x="5667" y="1957"/>
                <a:ext cx="19" cy="20"/>
              </a:xfrm>
              <a:custGeom>
                <a:avLst/>
                <a:gdLst>
                  <a:gd name="T0" fmla="*/ 14 w 15"/>
                  <a:gd name="T1" fmla="*/ 0 h 15"/>
                  <a:gd name="T2" fmla="*/ 0 w 15"/>
                  <a:gd name="T3" fmla="*/ 11 h 15"/>
                  <a:gd name="T4" fmla="*/ 0 w 15"/>
                  <a:gd name="T5" fmla="*/ 15 h 15"/>
                  <a:gd name="T6" fmla="*/ 5 w 15"/>
                  <a:gd name="T7" fmla="*/ 11 h 15"/>
                  <a:gd name="T8" fmla="*/ 15 w 15"/>
                  <a:gd name="T9" fmla="*/ 0 h 15"/>
                  <a:gd name="T10" fmla="*/ 14 w 15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5">
                    <a:moveTo>
                      <a:pt x="14" y="0"/>
                    </a:moveTo>
                    <a:cubicBezTo>
                      <a:pt x="14" y="0"/>
                      <a:pt x="12" y="7"/>
                      <a:pt x="0" y="11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2" y="12"/>
                      <a:pt x="5" y="11"/>
                    </a:cubicBezTo>
                    <a:cubicBezTo>
                      <a:pt x="7" y="10"/>
                      <a:pt x="14" y="4"/>
                      <a:pt x="15" y="0"/>
                    </a:cubicBezTo>
                    <a:lnTo>
                      <a:pt x="1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68"/>
              <p:cNvSpPr>
                <a:spLocks/>
              </p:cNvSpPr>
              <p:nvPr/>
            </p:nvSpPr>
            <p:spPr bwMode="auto">
              <a:xfrm>
                <a:off x="5673" y="1952"/>
                <a:ext cx="8" cy="22"/>
              </a:xfrm>
              <a:custGeom>
                <a:avLst/>
                <a:gdLst>
                  <a:gd name="T0" fmla="*/ 4 w 6"/>
                  <a:gd name="T1" fmla="*/ 0 h 17"/>
                  <a:gd name="T2" fmla="*/ 3 w 6"/>
                  <a:gd name="T3" fmla="*/ 12 h 17"/>
                  <a:gd name="T4" fmla="*/ 3 w 6"/>
                  <a:gd name="T5" fmla="*/ 12 h 17"/>
                  <a:gd name="T6" fmla="*/ 5 w 6"/>
                  <a:gd name="T7" fmla="*/ 10 h 17"/>
                  <a:gd name="T8" fmla="*/ 4 w 6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7">
                    <a:moveTo>
                      <a:pt x="4" y="0"/>
                    </a:moveTo>
                    <a:cubicBezTo>
                      <a:pt x="4" y="0"/>
                      <a:pt x="6" y="6"/>
                      <a:pt x="3" y="12"/>
                    </a:cubicBezTo>
                    <a:cubicBezTo>
                      <a:pt x="0" y="17"/>
                      <a:pt x="2" y="12"/>
                      <a:pt x="3" y="12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6" y="2"/>
                      <a:pt x="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69"/>
              <p:cNvSpPr>
                <a:spLocks/>
              </p:cNvSpPr>
              <p:nvPr/>
            </p:nvSpPr>
            <p:spPr bwMode="auto">
              <a:xfrm>
                <a:off x="5669" y="1940"/>
                <a:ext cx="30" cy="22"/>
              </a:xfrm>
              <a:custGeom>
                <a:avLst/>
                <a:gdLst>
                  <a:gd name="T0" fmla="*/ 1 w 23"/>
                  <a:gd name="T1" fmla="*/ 9 h 17"/>
                  <a:gd name="T2" fmla="*/ 1 w 23"/>
                  <a:gd name="T3" fmla="*/ 9 h 17"/>
                  <a:gd name="T4" fmla="*/ 2 w 23"/>
                  <a:gd name="T5" fmla="*/ 7 h 17"/>
                  <a:gd name="T6" fmla="*/ 3 w 23"/>
                  <a:gd name="T7" fmla="*/ 7 h 17"/>
                  <a:gd name="T8" fmla="*/ 5 w 23"/>
                  <a:gd name="T9" fmla="*/ 5 h 17"/>
                  <a:gd name="T10" fmla="*/ 5 w 23"/>
                  <a:gd name="T11" fmla="*/ 5 h 17"/>
                  <a:gd name="T12" fmla="*/ 7 w 23"/>
                  <a:gd name="T13" fmla="*/ 2 h 17"/>
                  <a:gd name="T14" fmla="*/ 8 w 23"/>
                  <a:gd name="T15" fmla="*/ 2 h 17"/>
                  <a:gd name="T16" fmla="*/ 11 w 23"/>
                  <a:gd name="T17" fmla="*/ 0 h 17"/>
                  <a:gd name="T18" fmla="*/ 15 w 23"/>
                  <a:gd name="T19" fmla="*/ 4 h 17"/>
                  <a:gd name="T20" fmla="*/ 15 w 23"/>
                  <a:gd name="T21" fmla="*/ 4 h 17"/>
                  <a:gd name="T22" fmla="*/ 17 w 23"/>
                  <a:gd name="T23" fmla="*/ 6 h 17"/>
                  <a:gd name="T24" fmla="*/ 17 w 23"/>
                  <a:gd name="T25" fmla="*/ 5 h 17"/>
                  <a:gd name="T26" fmla="*/ 20 w 23"/>
                  <a:gd name="T27" fmla="*/ 7 h 17"/>
                  <a:gd name="T28" fmla="*/ 23 w 23"/>
                  <a:gd name="T29" fmla="*/ 11 h 17"/>
                  <a:gd name="T30" fmla="*/ 20 w 23"/>
                  <a:gd name="T31" fmla="*/ 15 h 17"/>
                  <a:gd name="T32" fmla="*/ 18 w 23"/>
                  <a:gd name="T33" fmla="*/ 14 h 17"/>
                  <a:gd name="T34" fmla="*/ 15 w 23"/>
                  <a:gd name="T35" fmla="*/ 17 h 17"/>
                  <a:gd name="T36" fmla="*/ 14 w 23"/>
                  <a:gd name="T37" fmla="*/ 16 h 17"/>
                  <a:gd name="T38" fmla="*/ 11 w 23"/>
                  <a:gd name="T39" fmla="*/ 17 h 17"/>
                  <a:gd name="T40" fmla="*/ 6 w 23"/>
                  <a:gd name="T41" fmla="*/ 15 h 17"/>
                  <a:gd name="T42" fmla="*/ 4 w 23"/>
                  <a:gd name="T43" fmla="*/ 15 h 17"/>
                  <a:gd name="T44" fmla="*/ 0 w 23"/>
                  <a:gd name="T45" fmla="*/ 11 h 17"/>
                  <a:gd name="T46" fmla="*/ 1 w 23"/>
                  <a:gd name="T47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17">
                    <a:moveTo>
                      <a:pt x="1" y="9"/>
                    </a:move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1" y="7"/>
                      <a:pt x="2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6"/>
                      <a:pt x="4" y="6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6" y="2"/>
                      <a:pt x="7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9" y="0"/>
                      <a:pt x="11" y="0"/>
                    </a:cubicBezTo>
                    <a:cubicBezTo>
                      <a:pt x="13" y="0"/>
                      <a:pt x="14" y="2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9" y="5"/>
                      <a:pt x="20" y="6"/>
                      <a:pt x="20" y="7"/>
                    </a:cubicBezTo>
                    <a:cubicBezTo>
                      <a:pt x="22" y="8"/>
                      <a:pt x="23" y="9"/>
                      <a:pt x="23" y="11"/>
                    </a:cubicBezTo>
                    <a:cubicBezTo>
                      <a:pt x="23" y="13"/>
                      <a:pt x="22" y="15"/>
                      <a:pt x="20" y="15"/>
                    </a:cubicBezTo>
                    <a:cubicBezTo>
                      <a:pt x="19" y="15"/>
                      <a:pt x="19" y="15"/>
                      <a:pt x="18" y="14"/>
                    </a:cubicBezTo>
                    <a:cubicBezTo>
                      <a:pt x="18" y="16"/>
                      <a:pt x="17" y="17"/>
                      <a:pt x="15" y="17"/>
                    </a:cubicBezTo>
                    <a:cubicBezTo>
                      <a:pt x="15" y="17"/>
                      <a:pt x="14" y="16"/>
                      <a:pt x="14" y="16"/>
                    </a:cubicBezTo>
                    <a:cubicBezTo>
                      <a:pt x="13" y="17"/>
                      <a:pt x="12" y="17"/>
                      <a:pt x="11" y="17"/>
                    </a:cubicBezTo>
                    <a:cubicBezTo>
                      <a:pt x="9" y="17"/>
                      <a:pt x="7" y="16"/>
                      <a:pt x="6" y="15"/>
                    </a:cubicBezTo>
                    <a:cubicBezTo>
                      <a:pt x="5" y="15"/>
                      <a:pt x="4" y="15"/>
                      <a:pt x="4" y="15"/>
                    </a:cubicBezTo>
                    <a:cubicBezTo>
                      <a:pt x="2" y="15"/>
                      <a:pt x="0" y="13"/>
                      <a:pt x="0" y="11"/>
                    </a:cubicBezTo>
                    <a:cubicBezTo>
                      <a:pt x="0" y="11"/>
                      <a:pt x="0" y="10"/>
                      <a:pt x="1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70"/>
              <p:cNvSpPr>
                <a:spLocks/>
              </p:cNvSpPr>
              <p:nvPr/>
            </p:nvSpPr>
            <p:spPr bwMode="auto">
              <a:xfrm>
                <a:off x="5669" y="1942"/>
                <a:ext cx="30" cy="20"/>
              </a:xfrm>
              <a:custGeom>
                <a:avLst/>
                <a:gdLst>
                  <a:gd name="T0" fmla="*/ 1 w 23"/>
                  <a:gd name="T1" fmla="*/ 8 h 16"/>
                  <a:gd name="T2" fmla="*/ 1 w 23"/>
                  <a:gd name="T3" fmla="*/ 8 h 16"/>
                  <a:gd name="T4" fmla="*/ 3 w 23"/>
                  <a:gd name="T5" fmla="*/ 6 h 16"/>
                  <a:gd name="T6" fmla="*/ 3 w 23"/>
                  <a:gd name="T7" fmla="*/ 6 h 16"/>
                  <a:gd name="T8" fmla="*/ 5 w 23"/>
                  <a:gd name="T9" fmla="*/ 4 h 16"/>
                  <a:gd name="T10" fmla="*/ 5 w 23"/>
                  <a:gd name="T11" fmla="*/ 4 h 16"/>
                  <a:gd name="T12" fmla="*/ 8 w 23"/>
                  <a:gd name="T13" fmla="*/ 2 h 16"/>
                  <a:gd name="T14" fmla="*/ 8 w 23"/>
                  <a:gd name="T15" fmla="*/ 2 h 16"/>
                  <a:gd name="T16" fmla="*/ 11 w 23"/>
                  <a:gd name="T17" fmla="*/ 0 h 16"/>
                  <a:gd name="T18" fmla="*/ 14 w 23"/>
                  <a:gd name="T19" fmla="*/ 3 h 16"/>
                  <a:gd name="T20" fmla="*/ 15 w 23"/>
                  <a:gd name="T21" fmla="*/ 3 h 16"/>
                  <a:gd name="T22" fmla="*/ 16 w 23"/>
                  <a:gd name="T23" fmla="*/ 5 h 16"/>
                  <a:gd name="T24" fmla="*/ 17 w 23"/>
                  <a:gd name="T25" fmla="*/ 4 h 16"/>
                  <a:gd name="T26" fmla="*/ 20 w 23"/>
                  <a:gd name="T27" fmla="*/ 6 h 16"/>
                  <a:gd name="T28" fmla="*/ 23 w 23"/>
                  <a:gd name="T29" fmla="*/ 10 h 16"/>
                  <a:gd name="T30" fmla="*/ 19 w 23"/>
                  <a:gd name="T31" fmla="*/ 13 h 16"/>
                  <a:gd name="T32" fmla="*/ 18 w 23"/>
                  <a:gd name="T33" fmla="*/ 13 h 16"/>
                  <a:gd name="T34" fmla="*/ 15 w 23"/>
                  <a:gd name="T35" fmla="*/ 15 h 16"/>
                  <a:gd name="T36" fmla="*/ 14 w 23"/>
                  <a:gd name="T37" fmla="*/ 15 h 16"/>
                  <a:gd name="T38" fmla="*/ 11 w 23"/>
                  <a:gd name="T39" fmla="*/ 16 h 16"/>
                  <a:gd name="T40" fmla="*/ 6 w 23"/>
                  <a:gd name="T41" fmla="*/ 13 h 16"/>
                  <a:gd name="T42" fmla="*/ 4 w 23"/>
                  <a:gd name="T43" fmla="*/ 14 h 16"/>
                  <a:gd name="T44" fmla="*/ 0 w 23"/>
                  <a:gd name="T45" fmla="*/ 10 h 16"/>
                  <a:gd name="T46" fmla="*/ 1 w 23"/>
                  <a:gd name="T47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16">
                    <a:moveTo>
                      <a:pt x="1" y="8"/>
                    </a:moveTo>
                    <a:cubicBezTo>
                      <a:pt x="1" y="8"/>
                      <a:pt x="1" y="8"/>
                      <a:pt x="1" y="8"/>
                    </a:cubicBezTo>
                    <a:cubicBezTo>
                      <a:pt x="1" y="7"/>
                      <a:pt x="2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5"/>
                      <a:pt x="5" y="5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6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3" y="0"/>
                      <a:pt x="14" y="1"/>
                      <a:pt x="14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6" y="3"/>
                      <a:pt x="16" y="4"/>
                      <a:pt x="16" y="5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4"/>
                      <a:pt x="20" y="5"/>
                      <a:pt x="20" y="6"/>
                    </a:cubicBezTo>
                    <a:cubicBezTo>
                      <a:pt x="22" y="7"/>
                      <a:pt x="23" y="8"/>
                      <a:pt x="23" y="10"/>
                    </a:cubicBezTo>
                    <a:cubicBezTo>
                      <a:pt x="23" y="12"/>
                      <a:pt x="21" y="13"/>
                      <a:pt x="19" y="13"/>
                    </a:cubicBezTo>
                    <a:cubicBezTo>
                      <a:pt x="19" y="13"/>
                      <a:pt x="18" y="13"/>
                      <a:pt x="18" y="13"/>
                    </a:cubicBezTo>
                    <a:cubicBezTo>
                      <a:pt x="18" y="14"/>
                      <a:pt x="17" y="15"/>
                      <a:pt x="15" y="15"/>
                    </a:cubicBezTo>
                    <a:cubicBezTo>
                      <a:pt x="15" y="15"/>
                      <a:pt x="14" y="15"/>
                      <a:pt x="14" y="15"/>
                    </a:cubicBezTo>
                    <a:cubicBezTo>
                      <a:pt x="13" y="15"/>
                      <a:pt x="12" y="16"/>
                      <a:pt x="11" y="16"/>
                    </a:cubicBezTo>
                    <a:cubicBezTo>
                      <a:pt x="9" y="16"/>
                      <a:pt x="7" y="15"/>
                      <a:pt x="6" y="13"/>
                    </a:cubicBezTo>
                    <a:cubicBezTo>
                      <a:pt x="5" y="14"/>
                      <a:pt x="5" y="14"/>
                      <a:pt x="4" y="14"/>
                    </a:cubicBezTo>
                    <a:cubicBezTo>
                      <a:pt x="2" y="14"/>
                      <a:pt x="0" y="12"/>
                      <a:pt x="0" y="10"/>
                    </a:cubicBezTo>
                    <a:cubicBezTo>
                      <a:pt x="0" y="10"/>
                      <a:pt x="1" y="9"/>
                      <a:pt x="1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71"/>
              <p:cNvSpPr>
                <a:spLocks/>
              </p:cNvSpPr>
              <p:nvPr/>
            </p:nvSpPr>
            <p:spPr bwMode="auto">
              <a:xfrm>
                <a:off x="5671" y="1942"/>
                <a:ext cx="27" cy="18"/>
              </a:xfrm>
              <a:custGeom>
                <a:avLst/>
                <a:gdLst>
                  <a:gd name="T0" fmla="*/ 1 w 21"/>
                  <a:gd name="T1" fmla="*/ 8 h 14"/>
                  <a:gd name="T2" fmla="*/ 1 w 21"/>
                  <a:gd name="T3" fmla="*/ 7 h 14"/>
                  <a:gd name="T4" fmla="*/ 2 w 21"/>
                  <a:gd name="T5" fmla="*/ 6 h 14"/>
                  <a:gd name="T6" fmla="*/ 3 w 21"/>
                  <a:gd name="T7" fmla="*/ 6 h 14"/>
                  <a:gd name="T8" fmla="*/ 5 w 21"/>
                  <a:gd name="T9" fmla="*/ 4 h 14"/>
                  <a:gd name="T10" fmla="*/ 5 w 21"/>
                  <a:gd name="T11" fmla="*/ 4 h 14"/>
                  <a:gd name="T12" fmla="*/ 7 w 21"/>
                  <a:gd name="T13" fmla="*/ 2 h 14"/>
                  <a:gd name="T14" fmla="*/ 7 w 21"/>
                  <a:gd name="T15" fmla="*/ 2 h 14"/>
                  <a:gd name="T16" fmla="*/ 10 w 21"/>
                  <a:gd name="T17" fmla="*/ 0 h 14"/>
                  <a:gd name="T18" fmla="*/ 13 w 21"/>
                  <a:gd name="T19" fmla="*/ 3 h 14"/>
                  <a:gd name="T20" fmla="*/ 13 w 21"/>
                  <a:gd name="T21" fmla="*/ 3 h 14"/>
                  <a:gd name="T22" fmla="*/ 15 w 21"/>
                  <a:gd name="T23" fmla="*/ 5 h 14"/>
                  <a:gd name="T24" fmla="*/ 16 w 21"/>
                  <a:gd name="T25" fmla="*/ 4 h 14"/>
                  <a:gd name="T26" fmla="*/ 18 w 21"/>
                  <a:gd name="T27" fmla="*/ 6 h 14"/>
                  <a:gd name="T28" fmla="*/ 21 w 21"/>
                  <a:gd name="T29" fmla="*/ 9 h 14"/>
                  <a:gd name="T30" fmla="*/ 18 w 21"/>
                  <a:gd name="T31" fmla="*/ 13 h 14"/>
                  <a:gd name="T32" fmla="*/ 16 w 21"/>
                  <a:gd name="T33" fmla="*/ 12 h 14"/>
                  <a:gd name="T34" fmla="*/ 14 w 21"/>
                  <a:gd name="T35" fmla="*/ 14 h 14"/>
                  <a:gd name="T36" fmla="*/ 12 w 21"/>
                  <a:gd name="T37" fmla="*/ 14 h 14"/>
                  <a:gd name="T38" fmla="*/ 10 w 21"/>
                  <a:gd name="T39" fmla="*/ 14 h 14"/>
                  <a:gd name="T40" fmla="*/ 5 w 21"/>
                  <a:gd name="T41" fmla="*/ 12 h 14"/>
                  <a:gd name="T42" fmla="*/ 3 w 21"/>
                  <a:gd name="T43" fmla="*/ 13 h 14"/>
                  <a:gd name="T44" fmla="*/ 0 w 21"/>
                  <a:gd name="T45" fmla="*/ 10 h 14"/>
                  <a:gd name="T46" fmla="*/ 1 w 21"/>
                  <a:gd name="T47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14">
                    <a:moveTo>
                      <a:pt x="1" y="8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1" y="6"/>
                      <a:pt x="1" y="6"/>
                      <a:pt x="2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5"/>
                      <a:pt x="4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6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1"/>
                      <a:pt x="9" y="0"/>
                      <a:pt x="10" y="0"/>
                    </a:cubicBezTo>
                    <a:cubicBezTo>
                      <a:pt x="12" y="0"/>
                      <a:pt x="13" y="1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3"/>
                      <a:pt x="15" y="4"/>
                      <a:pt x="15" y="5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7" y="4"/>
                      <a:pt x="18" y="5"/>
                      <a:pt x="18" y="6"/>
                    </a:cubicBezTo>
                    <a:cubicBezTo>
                      <a:pt x="19" y="6"/>
                      <a:pt x="21" y="8"/>
                      <a:pt x="21" y="9"/>
                    </a:cubicBezTo>
                    <a:cubicBezTo>
                      <a:pt x="21" y="11"/>
                      <a:pt x="19" y="13"/>
                      <a:pt x="18" y="13"/>
                    </a:cubicBezTo>
                    <a:cubicBezTo>
                      <a:pt x="17" y="13"/>
                      <a:pt x="17" y="12"/>
                      <a:pt x="16" y="12"/>
                    </a:cubicBezTo>
                    <a:cubicBezTo>
                      <a:pt x="16" y="13"/>
                      <a:pt x="15" y="14"/>
                      <a:pt x="14" y="14"/>
                    </a:cubicBezTo>
                    <a:cubicBezTo>
                      <a:pt x="13" y="14"/>
                      <a:pt x="13" y="14"/>
                      <a:pt x="12" y="14"/>
                    </a:cubicBezTo>
                    <a:cubicBezTo>
                      <a:pt x="12" y="14"/>
                      <a:pt x="11" y="14"/>
                      <a:pt x="10" y="14"/>
                    </a:cubicBezTo>
                    <a:cubicBezTo>
                      <a:pt x="8" y="14"/>
                      <a:pt x="6" y="14"/>
                      <a:pt x="5" y="12"/>
                    </a:cubicBezTo>
                    <a:cubicBezTo>
                      <a:pt x="5" y="13"/>
                      <a:pt x="4" y="13"/>
                      <a:pt x="3" y="13"/>
                    </a:cubicBezTo>
                    <a:cubicBezTo>
                      <a:pt x="2" y="13"/>
                      <a:pt x="0" y="11"/>
                      <a:pt x="0" y="10"/>
                    </a:cubicBezTo>
                    <a:cubicBezTo>
                      <a:pt x="0" y="9"/>
                      <a:pt x="0" y="8"/>
                      <a:pt x="1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72"/>
              <p:cNvSpPr>
                <a:spLocks/>
              </p:cNvSpPr>
              <p:nvPr/>
            </p:nvSpPr>
            <p:spPr bwMode="auto">
              <a:xfrm>
                <a:off x="5623" y="1890"/>
                <a:ext cx="76" cy="53"/>
              </a:xfrm>
              <a:custGeom>
                <a:avLst/>
                <a:gdLst>
                  <a:gd name="T0" fmla="*/ 2 w 59"/>
                  <a:gd name="T1" fmla="*/ 23 h 41"/>
                  <a:gd name="T2" fmla="*/ 2 w 59"/>
                  <a:gd name="T3" fmla="*/ 21 h 41"/>
                  <a:gd name="T4" fmla="*/ 6 w 59"/>
                  <a:gd name="T5" fmla="*/ 17 h 41"/>
                  <a:gd name="T6" fmla="*/ 8 w 59"/>
                  <a:gd name="T7" fmla="*/ 17 h 41"/>
                  <a:gd name="T8" fmla="*/ 13 w 59"/>
                  <a:gd name="T9" fmla="*/ 12 h 41"/>
                  <a:gd name="T10" fmla="*/ 13 w 59"/>
                  <a:gd name="T11" fmla="*/ 11 h 41"/>
                  <a:gd name="T12" fmla="*/ 19 w 59"/>
                  <a:gd name="T13" fmla="*/ 5 h 41"/>
                  <a:gd name="T14" fmla="*/ 19 w 59"/>
                  <a:gd name="T15" fmla="*/ 5 h 41"/>
                  <a:gd name="T16" fmla="*/ 28 w 59"/>
                  <a:gd name="T17" fmla="*/ 0 h 41"/>
                  <a:gd name="T18" fmla="*/ 37 w 59"/>
                  <a:gd name="T19" fmla="*/ 8 h 41"/>
                  <a:gd name="T20" fmla="*/ 37 w 59"/>
                  <a:gd name="T21" fmla="*/ 8 h 41"/>
                  <a:gd name="T22" fmla="*/ 42 w 59"/>
                  <a:gd name="T23" fmla="*/ 13 h 41"/>
                  <a:gd name="T24" fmla="*/ 44 w 59"/>
                  <a:gd name="T25" fmla="*/ 13 h 41"/>
                  <a:gd name="T26" fmla="*/ 51 w 59"/>
                  <a:gd name="T27" fmla="*/ 18 h 41"/>
                  <a:gd name="T28" fmla="*/ 59 w 59"/>
                  <a:gd name="T29" fmla="*/ 27 h 41"/>
                  <a:gd name="T30" fmla="*/ 50 w 59"/>
                  <a:gd name="T31" fmla="*/ 36 h 41"/>
                  <a:gd name="T32" fmla="*/ 46 w 59"/>
                  <a:gd name="T33" fmla="*/ 35 h 41"/>
                  <a:gd name="T34" fmla="*/ 39 w 59"/>
                  <a:gd name="T35" fmla="*/ 40 h 41"/>
                  <a:gd name="T36" fmla="*/ 35 w 59"/>
                  <a:gd name="T37" fmla="*/ 39 h 41"/>
                  <a:gd name="T38" fmla="*/ 27 w 59"/>
                  <a:gd name="T39" fmla="*/ 41 h 41"/>
                  <a:gd name="T40" fmla="*/ 14 w 59"/>
                  <a:gd name="T41" fmla="*/ 36 h 41"/>
                  <a:gd name="T42" fmla="*/ 10 w 59"/>
                  <a:gd name="T43" fmla="*/ 37 h 41"/>
                  <a:gd name="T44" fmla="*/ 0 w 59"/>
                  <a:gd name="T45" fmla="*/ 28 h 41"/>
                  <a:gd name="T46" fmla="*/ 2 w 59"/>
                  <a:gd name="T47" fmla="*/ 2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9" h="41">
                    <a:moveTo>
                      <a:pt x="2" y="23"/>
                    </a:moveTo>
                    <a:cubicBezTo>
                      <a:pt x="2" y="22"/>
                      <a:pt x="2" y="22"/>
                      <a:pt x="2" y="21"/>
                    </a:cubicBezTo>
                    <a:cubicBezTo>
                      <a:pt x="2" y="19"/>
                      <a:pt x="4" y="17"/>
                      <a:pt x="6" y="17"/>
                    </a:cubicBezTo>
                    <a:cubicBezTo>
                      <a:pt x="7" y="17"/>
                      <a:pt x="7" y="17"/>
                      <a:pt x="8" y="17"/>
                    </a:cubicBezTo>
                    <a:cubicBezTo>
                      <a:pt x="9" y="15"/>
                      <a:pt x="11" y="13"/>
                      <a:pt x="13" y="12"/>
                    </a:cubicBezTo>
                    <a:cubicBezTo>
                      <a:pt x="13" y="12"/>
                      <a:pt x="13" y="11"/>
                      <a:pt x="13" y="11"/>
                    </a:cubicBezTo>
                    <a:cubicBezTo>
                      <a:pt x="13" y="8"/>
                      <a:pt x="16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1" y="2"/>
                      <a:pt x="24" y="0"/>
                      <a:pt x="28" y="0"/>
                    </a:cubicBezTo>
                    <a:cubicBezTo>
                      <a:pt x="33" y="0"/>
                      <a:pt x="37" y="4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40" y="8"/>
                      <a:pt x="42" y="10"/>
                      <a:pt x="42" y="13"/>
                    </a:cubicBezTo>
                    <a:cubicBezTo>
                      <a:pt x="43" y="13"/>
                      <a:pt x="43" y="13"/>
                      <a:pt x="44" y="13"/>
                    </a:cubicBezTo>
                    <a:cubicBezTo>
                      <a:pt x="47" y="13"/>
                      <a:pt x="50" y="15"/>
                      <a:pt x="51" y="18"/>
                    </a:cubicBezTo>
                    <a:cubicBezTo>
                      <a:pt x="55" y="18"/>
                      <a:pt x="59" y="22"/>
                      <a:pt x="59" y="27"/>
                    </a:cubicBezTo>
                    <a:cubicBezTo>
                      <a:pt x="59" y="32"/>
                      <a:pt x="55" y="36"/>
                      <a:pt x="50" y="36"/>
                    </a:cubicBezTo>
                    <a:cubicBezTo>
                      <a:pt x="49" y="36"/>
                      <a:pt x="47" y="36"/>
                      <a:pt x="46" y="35"/>
                    </a:cubicBezTo>
                    <a:cubicBezTo>
                      <a:pt x="45" y="38"/>
                      <a:pt x="42" y="40"/>
                      <a:pt x="39" y="40"/>
                    </a:cubicBezTo>
                    <a:cubicBezTo>
                      <a:pt x="38" y="40"/>
                      <a:pt x="36" y="40"/>
                      <a:pt x="35" y="39"/>
                    </a:cubicBezTo>
                    <a:cubicBezTo>
                      <a:pt x="33" y="41"/>
                      <a:pt x="30" y="41"/>
                      <a:pt x="27" y="41"/>
                    </a:cubicBezTo>
                    <a:cubicBezTo>
                      <a:pt x="22" y="41"/>
                      <a:pt x="18" y="39"/>
                      <a:pt x="14" y="36"/>
                    </a:cubicBezTo>
                    <a:cubicBezTo>
                      <a:pt x="13" y="36"/>
                      <a:pt x="11" y="37"/>
                      <a:pt x="10" y="37"/>
                    </a:cubicBezTo>
                    <a:cubicBezTo>
                      <a:pt x="4" y="37"/>
                      <a:pt x="0" y="33"/>
                      <a:pt x="0" y="28"/>
                    </a:cubicBezTo>
                    <a:cubicBezTo>
                      <a:pt x="0" y="26"/>
                      <a:pt x="1" y="24"/>
                      <a:pt x="2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73"/>
              <p:cNvSpPr>
                <a:spLocks/>
              </p:cNvSpPr>
              <p:nvPr/>
            </p:nvSpPr>
            <p:spPr bwMode="auto">
              <a:xfrm>
                <a:off x="5624" y="1891"/>
                <a:ext cx="74" cy="52"/>
              </a:xfrm>
              <a:custGeom>
                <a:avLst/>
                <a:gdLst>
                  <a:gd name="T0" fmla="*/ 2 w 57"/>
                  <a:gd name="T1" fmla="*/ 22 h 40"/>
                  <a:gd name="T2" fmla="*/ 2 w 57"/>
                  <a:gd name="T3" fmla="*/ 20 h 40"/>
                  <a:gd name="T4" fmla="*/ 6 w 57"/>
                  <a:gd name="T5" fmla="*/ 16 h 40"/>
                  <a:gd name="T6" fmla="*/ 7 w 57"/>
                  <a:gd name="T7" fmla="*/ 16 h 40"/>
                  <a:gd name="T8" fmla="*/ 13 w 57"/>
                  <a:gd name="T9" fmla="*/ 12 h 40"/>
                  <a:gd name="T10" fmla="*/ 13 w 57"/>
                  <a:gd name="T11" fmla="*/ 10 h 40"/>
                  <a:gd name="T12" fmla="*/ 18 w 57"/>
                  <a:gd name="T13" fmla="*/ 5 h 40"/>
                  <a:gd name="T14" fmla="*/ 19 w 57"/>
                  <a:gd name="T15" fmla="*/ 5 h 40"/>
                  <a:gd name="T16" fmla="*/ 27 w 57"/>
                  <a:gd name="T17" fmla="*/ 0 h 40"/>
                  <a:gd name="T18" fmla="*/ 36 w 57"/>
                  <a:gd name="T19" fmla="*/ 8 h 40"/>
                  <a:gd name="T20" fmla="*/ 36 w 57"/>
                  <a:gd name="T21" fmla="*/ 8 h 40"/>
                  <a:gd name="T22" fmla="*/ 40 w 57"/>
                  <a:gd name="T23" fmla="*/ 12 h 40"/>
                  <a:gd name="T24" fmla="*/ 43 w 57"/>
                  <a:gd name="T25" fmla="*/ 12 h 40"/>
                  <a:gd name="T26" fmla="*/ 49 w 57"/>
                  <a:gd name="T27" fmla="*/ 17 h 40"/>
                  <a:gd name="T28" fmla="*/ 57 w 57"/>
                  <a:gd name="T29" fmla="*/ 26 h 40"/>
                  <a:gd name="T30" fmla="*/ 48 w 57"/>
                  <a:gd name="T31" fmla="*/ 34 h 40"/>
                  <a:gd name="T32" fmla="*/ 45 w 57"/>
                  <a:gd name="T33" fmla="*/ 34 h 40"/>
                  <a:gd name="T34" fmla="*/ 38 w 57"/>
                  <a:gd name="T35" fmla="*/ 39 h 40"/>
                  <a:gd name="T36" fmla="*/ 34 w 57"/>
                  <a:gd name="T37" fmla="*/ 38 h 40"/>
                  <a:gd name="T38" fmla="*/ 26 w 57"/>
                  <a:gd name="T39" fmla="*/ 40 h 40"/>
                  <a:gd name="T40" fmla="*/ 14 w 57"/>
                  <a:gd name="T41" fmla="*/ 34 h 40"/>
                  <a:gd name="T42" fmla="*/ 9 w 57"/>
                  <a:gd name="T43" fmla="*/ 35 h 40"/>
                  <a:gd name="T44" fmla="*/ 0 w 57"/>
                  <a:gd name="T45" fmla="*/ 27 h 40"/>
                  <a:gd name="T46" fmla="*/ 2 w 57"/>
                  <a:gd name="T47" fmla="*/ 2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7" h="40">
                    <a:moveTo>
                      <a:pt x="2" y="22"/>
                    </a:moveTo>
                    <a:cubicBezTo>
                      <a:pt x="2" y="21"/>
                      <a:pt x="2" y="21"/>
                      <a:pt x="2" y="20"/>
                    </a:cubicBezTo>
                    <a:cubicBezTo>
                      <a:pt x="2" y="18"/>
                      <a:pt x="4" y="16"/>
                      <a:pt x="6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9" y="14"/>
                      <a:pt x="11" y="12"/>
                      <a:pt x="13" y="12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3" y="7"/>
                      <a:pt x="15" y="5"/>
                      <a:pt x="18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2"/>
                      <a:pt x="23" y="0"/>
                      <a:pt x="27" y="0"/>
                    </a:cubicBezTo>
                    <a:cubicBezTo>
                      <a:pt x="32" y="0"/>
                      <a:pt x="35" y="3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8" y="8"/>
                      <a:pt x="40" y="10"/>
                      <a:pt x="40" y="12"/>
                    </a:cubicBezTo>
                    <a:cubicBezTo>
                      <a:pt x="41" y="12"/>
                      <a:pt x="42" y="12"/>
                      <a:pt x="43" y="12"/>
                    </a:cubicBezTo>
                    <a:cubicBezTo>
                      <a:pt x="46" y="12"/>
                      <a:pt x="48" y="14"/>
                      <a:pt x="49" y="17"/>
                    </a:cubicBezTo>
                    <a:cubicBezTo>
                      <a:pt x="53" y="17"/>
                      <a:pt x="57" y="21"/>
                      <a:pt x="57" y="26"/>
                    </a:cubicBezTo>
                    <a:cubicBezTo>
                      <a:pt x="57" y="31"/>
                      <a:pt x="53" y="34"/>
                      <a:pt x="48" y="34"/>
                    </a:cubicBezTo>
                    <a:cubicBezTo>
                      <a:pt x="47" y="34"/>
                      <a:pt x="46" y="34"/>
                      <a:pt x="45" y="34"/>
                    </a:cubicBezTo>
                    <a:cubicBezTo>
                      <a:pt x="44" y="37"/>
                      <a:pt x="41" y="39"/>
                      <a:pt x="38" y="39"/>
                    </a:cubicBezTo>
                    <a:cubicBezTo>
                      <a:pt x="36" y="39"/>
                      <a:pt x="35" y="38"/>
                      <a:pt x="34" y="38"/>
                    </a:cubicBezTo>
                    <a:cubicBezTo>
                      <a:pt x="32" y="39"/>
                      <a:pt x="29" y="40"/>
                      <a:pt x="26" y="40"/>
                    </a:cubicBezTo>
                    <a:cubicBezTo>
                      <a:pt x="21" y="40"/>
                      <a:pt x="17" y="37"/>
                      <a:pt x="14" y="34"/>
                    </a:cubicBezTo>
                    <a:cubicBezTo>
                      <a:pt x="13" y="35"/>
                      <a:pt x="11" y="35"/>
                      <a:pt x="9" y="35"/>
                    </a:cubicBezTo>
                    <a:cubicBezTo>
                      <a:pt x="4" y="35"/>
                      <a:pt x="0" y="31"/>
                      <a:pt x="0" y="27"/>
                    </a:cubicBezTo>
                    <a:cubicBezTo>
                      <a:pt x="0" y="25"/>
                      <a:pt x="1" y="23"/>
                      <a:pt x="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74"/>
              <p:cNvSpPr>
                <a:spLocks/>
              </p:cNvSpPr>
              <p:nvPr/>
            </p:nvSpPr>
            <p:spPr bwMode="auto">
              <a:xfrm>
                <a:off x="5628" y="1891"/>
                <a:ext cx="66" cy="48"/>
              </a:xfrm>
              <a:custGeom>
                <a:avLst/>
                <a:gdLst>
                  <a:gd name="T0" fmla="*/ 1 w 51"/>
                  <a:gd name="T1" fmla="*/ 20 h 37"/>
                  <a:gd name="T2" fmla="*/ 1 w 51"/>
                  <a:gd name="T3" fmla="*/ 19 h 37"/>
                  <a:gd name="T4" fmla="*/ 5 w 51"/>
                  <a:gd name="T5" fmla="*/ 15 h 37"/>
                  <a:gd name="T6" fmla="*/ 6 w 51"/>
                  <a:gd name="T7" fmla="*/ 15 h 37"/>
                  <a:gd name="T8" fmla="*/ 11 w 51"/>
                  <a:gd name="T9" fmla="*/ 11 h 37"/>
                  <a:gd name="T10" fmla="*/ 11 w 51"/>
                  <a:gd name="T11" fmla="*/ 10 h 37"/>
                  <a:gd name="T12" fmla="*/ 16 w 51"/>
                  <a:gd name="T13" fmla="*/ 5 h 37"/>
                  <a:gd name="T14" fmla="*/ 16 w 51"/>
                  <a:gd name="T15" fmla="*/ 5 h 37"/>
                  <a:gd name="T16" fmla="*/ 24 w 51"/>
                  <a:gd name="T17" fmla="*/ 0 h 37"/>
                  <a:gd name="T18" fmla="*/ 32 w 51"/>
                  <a:gd name="T19" fmla="*/ 8 h 37"/>
                  <a:gd name="T20" fmla="*/ 32 w 51"/>
                  <a:gd name="T21" fmla="*/ 8 h 37"/>
                  <a:gd name="T22" fmla="*/ 36 w 51"/>
                  <a:gd name="T23" fmla="*/ 12 h 37"/>
                  <a:gd name="T24" fmla="*/ 38 w 51"/>
                  <a:gd name="T25" fmla="*/ 12 h 37"/>
                  <a:gd name="T26" fmla="*/ 44 w 51"/>
                  <a:gd name="T27" fmla="*/ 16 h 37"/>
                  <a:gd name="T28" fmla="*/ 51 w 51"/>
                  <a:gd name="T29" fmla="*/ 24 h 37"/>
                  <a:gd name="T30" fmla="*/ 43 w 51"/>
                  <a:gd name="T31" fmla="*/ 32 h 37"/>
                  <a:gd name="T32" fmla="*/ 40 w 51"/>
                  <a:gd name="T33" fmla="*/ 31 h 37"/>
                  <a:gd name="T34" fmla="*/ 33 w 51"/>
                  <a:gd name="T35" fmla="*/ 36 h 37"/>
                  <a:gd name="T36" fmla="*/ 30 w 51"/>
                  <a:gd name="T37" fmla="*/ 35 h 37"/>
                  <a:gd name="T38" fmla="*/ 23 w 51"/>
                  <a:gd name="T39" fmla="*/ 37 h 37"/>
                  <a:gd name="T40" fmla="*/ 12 w 51"/>
                  <a:gd name="T41" fmla="*/ 32 h 37"/>
                  <a:gd name="T42" fmla="*/ 8 w 51"/>
                  <a:gd name="T43" fmla="*/ 33 h 37"/>
                  <a:gd name="T44" fmla="*/ 0 w 51"/>
                  <a:gd name="T45" fmla="*/ 25 h 37"/>
                  <a:gd name="T46" fmla="*/ 1 w 51"/>
                  <a:gd name="T47" fmla="*/ 2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1" h="37">
                    <a:moveTo>
                      <a:pt x="1" y="20"/>
                    </a:moveTo>
                    <a:cubicBezTo>
                      <a:pt x="1" y="20"/>
                      <a:pt x="1" y="20"/>
                      <a:pt x="1" y="19"/>
                    </a:cubicBezTo>
                    <a:cubicBezTo>
                      <a:pt x="1" y="17"/>
                      <a:pt x="3" y="15"/>
                      <a:pt x="5" y="15"/>
                    </a:cubicBezTo>
                    <a:cubicBezTo>
                      <a:pt x="5" y="15"/>
                      <a:pt x="6" y="15"/>
                      <a:pt x="6" y="15"/>
                    </a:cubicBezTo>
                    <a:cubicBezTo>
                      <a:pt x="7" y="13"/>
                      <a:pt x="9" y="12"/>
                      <a:pt x="11" y="11"/>
                    </a:cubicBezTo>
                    <a:cubicBezTo>
                      <a:pt x="11" y="11"/>
                      <a:pt x="11" y="10"/>
                      <a:pt x="11" y="10"/>
                    </a:cubicBezTo>
                    <a:cubicBezTo>
                      <a:pt x="11" y="7"/>
                      <a:pt x="13" y="5"/>
                      <a:pt x="16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7" y="2"/>
                      <a:pt x="20" y="0"/>
                      <a:pt x="24" y="0"/>
                    </a:cubicBezTo>
                    <a:cubicBezTo>
                      <a:pt x="28" y="0"/>
                      <a:pt x="31" y="4"/>
                      <a:pt x="32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4" y="8"/>
                      <a:pt x="36" y="10"/>
                      <a:pt x="36" y="12"/>
                    </a:cubicBezTo>
                    <a:cubicBezTo>
                      <a:pt x="37" y="12"/>
                      <a:pt x="37" y="12"/>
                      <a:pt x="38" y="12"/>
                    </a:cubicBezTo>
                    <a:cubicBezTo>
                      <a:pt x="41" y="12"/>
                      <a:pt x="43" y="14"/>
                      <a:pt x="44" y="16"/>
                    </a:cubicBezTo>
                    <a:cubicBezTo>
                      <a:pt x="48" y="16"/>
                      <a:pt x="51" y="20"/>
                      <a:pt x="51" y="24"/>
                    </a:cubicBezTo>
                    <a:cubicBezTo>
                      <a:pt x="51" y="29"/>
                      <a:pt x="47" y="32"/>
                      <a:pt x="43" y="32"/>
                    </a:cubicBezTo>
                    <a:cubicBezTo>
                      <a:pt x="42" y="32"/>
                      <a:pt x="41" y="32"/>
                      <a:pt x="40" y="31"/>
                    </a:cubicBezTo>
                    <a:cubicBezTo>
                      <a:pt x="39" y="34"/>
                      <a:pt x="36" y="36"/>
                      <a:pt x="33" y="36"/>
                    </a:cubicBezTo>
                    <a:cubicBezTo>
                      <a:pt x="32" y="36"/>
                      <a:pt x="31" y="36"/>
                      <a:pt x="30" y="35"/>
                    </a:cubicBezTo>
                    <a:cubicBezTo>
                      <a:pt x="28" y="36"/>
                      <a:pt x="26" y="37"/>
                      <a:pt x="23" y="37"/>
                    </a:cubicBezTo>
                    <a:cubicBezTo>
                      <a:pt x="19" y="37"/>
                      <a:pt x="15" y="35"/>
                      <a:pt x="12" y="32"/>
                    </a:cubicBezTo>
                    <a:cubicBezTo>
                      <a:pt x="11" y="33"/>
                      <a:pt x="9" y="33"/>
                      <a:pt x="8" y="33"/>
                    </a:cubicBezTo>
                    <a:cubicBezTo>
                      <a:pt x="3" y="33"/>
                      <a:pt x="0" y="29"/>
                      <a:pt x="0" y="25"/>
                    </a:cubicBezTo>
                    <a:cubicBezTo>
                      <a:pt x="0" y="23"/>
                      <a:pt x="0" y="22"/>
                      <a:pt x="1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75"/>
              <p:cNvSpPr>
                <a:spLocks/>
              </p:cNvSpPr>
              <p:nvPr/>
            </p:nvSpPr>
            <p:spPr bwMode="auto">
              <a:xfrm>
                <a:off x="5636" y="1943"/>
                <a:ext cx="18" cy="13"/>
              </a:xfrm>
              <a:custGeom>
                <a:avLst/>
                <a:gdLst>
                  <a:gd name="T0" fmla="*/ 0 w 14"/>
                  <a:gd name="T1" fmla="*/ 6 h 10"/>
                  <a:gd name="T2" fmla="*/ 0 w 14"/>
                  <a:gd name="T3" fmla="*/ 5 h 10"/>
                  <a:gd name="T4" fmla="*/ 1 w 14"/>
                  <a:gd name="T5" fmla="*/ 4 h 10"/>
                  <a:gd name="T6" fmla="*/ 1 w 14"/>
                  <a:gd name="T7" fmla="*/ 4 h 10"/>
                  <a:gd name="T8" fmla="*/ 3 w 14"/>
                  <a:gd name="T9" fmla="*/ 3 h 10"/>
                  <a:gd name="T10" fmla="*/ 3 w 14"/>
                  <a:gd name="T11" fmla="*/ 3 h 10"/>
                  <a:gd name="T12" fmla="*/ 4 w 14"/>
                  <a:gd name="T13" fmla="*/ 2 h 10"/>
                  <a:gd name="T14" fmla="*/ 4 w 14"/>
                  <a:gd name="T15" fmla="*/ 2 h 10"/>
                  <a:gd name="T16" fmla="*/ 6 w 14"/>
                  <a:gd name="T17" fmla="*/ 0 h 10"/>
                  <a:gd name="T18" fmla="*/ 9 w 14"/>
                  <a:gd name="T19" fmla="*/ 2 h 10"/>
                  <a:gd name="T20" fmla="*/ 9 w 14"/>
                  <a:gd name="T21" fmla="*/ 2 h 10"/>
                  <a:gd name="T22" fmla="*/ 10 w 14"/>
                  <a:gd name="T23" fmla="*/ 3 h 10"/>
                  <a:gd name="T24" fmla="*/ 10 w 14"/>
                  <a:gd name="T25" fmla="*/ 3 h 10"/>
                  <a:gd name="T26" fmla="*/ 12 w 14"/>
                  <a:gd name="T27" fmla="*/ 5 h 10"/>
                  <a:gd name="T28" fmla="*/ 14 w 14"/>
                  <a:gd name="T29" fmla="*/ 7 h 10"/>
                  <a:gd name="T30" fmla="*/ 12 w 14"/>
                  <a:gd name="T31" fmla="*/ 9 h 10"/>
                  <a:gd name="T32" fmla="*/ 11 w 14"/>
                  <a:gd name="T33" fmla="*/ 9 h 10"/>
                  <a:gd name="T34" fmla="*/ 9 w 14"/>
                  <a:gd name="T35" fmla="*/ 10 h 10"/>
                  <a:gd name="T36" fmla="*/ 8 w 14"/>
                  <a:gd name="T37" fmla="*/ 10 h 10"/>
                  <a:gd name="T38" fmla="*/ 6 w 14"/>
                  <a:gd name="T39" fmla="*/ 10 h 10"/>
                  <a:gd name="T40" fmla="*/ 3 w 14"/>
                  <a:gd name="T41" fmla="*/ 9 h 10"/>
                  <a:gd name="T42" fmla="*/ 2 w 14"/>
                  <a:gd name="T43" fmla="*/ 9 h 10"/>
                  <a:gd name="T44" fmla="*/ 0 w 14"/>
                  <a:gd name="T45" fmla="*/ 7 h 10"/>
                  <a:gd name="T46" fmla="*/ 0 w 14"/>
                  <a:gd name="T47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10">
                    <a:moveTo>
                      <a:pt x="0" y="6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1"/>
                      <a:pt x="5" y="0"/>
                      <a:pt x="6" y="0"/>
                    </a:cubicBezTo>
                    <a:cubicBezTo>
                      <a:pt x="8" y="0"/>
                      <a:pt x="8" y="1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4"/>
                      <a:pt x="12" y="5"/>
                    </a:cubicBezTo>
                    <a:cubicBezTo>
                      <a:pt x="13" y="5"/>
                      <a:pt x="14" y="6"/>
                      <a:pt x="14" y="7"/>
                    </a:cubicBezTo>
                    <a:cubicBezTo>
                      <a:pt x="14" y="8"/>
                      <a:pt x="13" y="9"/>
                      <a:pt x="12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10"/>
                      <a:pt x="10" y="10"/>
                      <a:pt x="9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5" y="10"/>
                      <a:pt x="4" y="10"/>
                      <a:pt x="3" y="9"/>
                    </a:cubicBezTo>
                    <a:cubicBezTo>
                      <a:pt x="3" y="9"/>
                      <a:pt x="2" y="9"/>
                      <a:pt x="2" y="9"/>
                    </a:cubicBezTo>
                    <a:cubicBezTo>
                      <a:pt x="1" y="9"/>
                      <a:pt x="0" y="8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76"/>
              <p:cNvSpPr>
                <a:spLocks/>
              </p:cNvSpPr>
              <p:nvPr/>
            </p:nvSpPr>
            <p:spPr bwMode="auto">
              <a:xfrm>
                <a:off x="5636" y="1943"/>
                <a:ext cx="18" cy="13"/>
              </a:xfrm>
              <a:custGeom>
                <a:avLst/>
                <a:gdLst>
                  <a:gd name="T0" fmla="*/ 0 w 14"/>
                  <a:gd name="T1" fmla="*/ 6 h 10"/>
                  <a:gd name="T2" fmla="*/ 0 w 14"/>
                  <a:gd name="T3" fmla="*/ 5 h 10"/>
                  <a:gd name="T4" fmla="*/ 1 w 14"/>
                  <a:gd name="T5" fmla="*/ 4 h 10"/>
                  <a:gd name="T6" fmla="*/ 2 w 14"/>
                  <a:gd name="T7" fmla="*/ 4 h 10"/>
                  <a:gd name="T8" fmla="*/ 3 w 14"/>
                  <a:gd name="T9" fmla="*/ 3 h 10"/>
                  <a:gd name="T10" fmla="*/ 3 w 14"/>
                  <a:gd name="T11" fmla="*/ 3 h 10"/>
                  <a:gd name="T12" fmla="*/ 4 w 14"/>
                  <a:gd name="T13" fmla="*/ 2 h 10"/>
                  <a:gd name="T14" fmla="*/ 4 w 14"/>
                  <a:gd name="T15" fmla="*/ 2 h 10"/>
                  <a:gd name="T16" fmla="*/ 6 w 14"/>
                  <a:gd name="T17" fmla="*/ 0 h 10"/>
                  <a:gd name="T18" fmla="*/ 8 w 14"/>
                  <a:gd name="T19" fmla="*/ 2 h 10"/>
                  <a:gd name="T20" fmla="*/ 9 w 14"/>
                  <a:gd name="T21" fmla="*/ 2 h 10"/>
                  <a:gd name="T22" fmla="*/ 10 w 14"/>
                  <a:gd name="T23" fmla="*/ 4 h 10"/>
                  <a:gd name="T24" fmla="*/ 10 w 14"/>
                  <a:gd name="T25" fmla="*/ 3 h 10"/>
                  <a:gd name="T26" fmla="*/ 12 w 14"/>
                  <a:gd name="T27" fmla="*/ 5 h 10"/>
                  <a:gd name="T28" fmla="*/ 14 w 14"/>
                  <a:gd name="T29" fmla="*/ 7 h 10"/>
                  <a:gd name="T30" fmla="*/ 12 w 14"/>
                  <a:gd name="T31" fmla="*/ 9 h 10"/>
                  <a:gd name="T32" fmla="*/ 11 w 14"/>
                  <a:gd name="T33" fmla="*/ 9 h 10"/>
                  <a:gd name="T34" fmla="*/ 9 w 14"/>
                  <a:gd name="T35" fmla="*/ 10 h 10"/>
                  <a:gd name="T36" fmla="*/ 8 w 14"/>
                  <a:gd name="T37" fmla="*/ 10 h 10"/>
                  <a:gd name="T38" fmla="*/ 6 w 14"/>
                  <a:gd name="T39" fmla="*/ 10 h 10"/>
                  <a:gd name="T40" fmla="*/ 3 w 14"/>
                  <a:gd name="T41" fmla="*/ 9 h 10"/>
                  <a:gd name="T42" fmla="*/ 2 w 14"/>
                  <a:gd name="T43" fmla="*/ 9 h 10"/>
                  <a:gd name="T44" fmla="*/ 0 w 14"/>
                  <a:gd name="T45" fmla="*/ 7 h 10"/>
                  <a:gd name="T46" fmla="*/ 0 w 14"/>
                  <a:gd name="T47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10">
                    <a:moveTo>
                      <a:pt x="0" y="6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1"/>
                      <a:pt x="5" y="0"/>
                      <a:pt x="6" y="0"/>
                    </a:cubicBezTo>
                    <a:cubicBezTo>
                      <a:pt x="7" y="0"/>
                      <a:pt x="8" y="1"/>
                      <a:pt x="8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3"/>
                      <a:pt x="10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4"/>
                      <a:pt x="12" y="5"/>
                    </a:cubicBezTo>
                    <a:cubicBezTo>
                      <a:pt x="13" y="5"/>
                      <a:pt x="14" y="6"/>
                      <a:pt x="14" y="7"/>
                    </a:cubicBezTo>
                    <a:cubicBezTo>
                      <a:pt x="14" y="8"/>
                      <a:pt x="13" y="9"/>
                      <a:pt x="12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0" y="9"/>
                      <a:pt x="10" y="10"/>
                      <a:pt x="9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5" y="10"/>
                      <a:pt x="4" y="10"/>
                      <a:pt x="3" y="9"/>
                    </a:cubicBezTo>
                    <a:cubicBezTo>
                      <a:pt x="3" y="9"/>
                      <a:pt x="2" y="9"/>
                      <a:pt x="2" y="9"/>
                    </a:cubicBezTo>
                    <a:cubicBezTo>
                      <a:pt x="1" y="9"/>
                      <a:pt x="0" y="8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77"/>
              <p:cNvSpPr>
                <a:spLocks/>
              </p:cNvSpPr>
              <p:nvPr/>
            </p:nvSpPr>
            <p:spPr bwMode="auto">
              <a:xfrm>
                <a:off x="5636" y="1944"/>
                <a:ext cx="17" cy="11"/>
              </a:xfrm>
              <a:custGeom>
                <a:avLst/>
                <a:gdLst>
                  <a:gd name="T0" fmla="*/ 1 w 13"/>
                  <a:gd name="T1" fmla="*/ 5 h 8"/>
                  <a:gd name="T2" fmla="*/ 1 w 13"/>
                  <a:gd name="T3" fmla="*/ 4 h 8"/>
                  <a:gd name="T4" fmla="*/ 2 w 13"/>
                  <a:gd name="T5" fmla="*/ 3 h 8"/>
                  <a:gd name="T6" fmla="*/ 2 w 13"/>
                  <a:gd name="T7" fmla="*/ 3 h 8"/>
                  <a:gd name="T8" fmla="*/ 3 w 13"/>
                  <a:gd name="T9" fmla="*/ 2 h 8"/>
                  <a:gd name="T10" fmla="*/ 3 w 13"/>
                  <a:gd name="T11" fmla="*/ 2 h 8"/>
                  <a:gd name="T12" fmla="*/ 4 w 13"/>
                  <a:gd name="T13" fmla="*/ 1 h 8"/>
                  <a:gd name="T14" fmla="*/ 4 w 13"/>
                  <a:gd name="T15" fmla="*/ 1 h 8"/>
                  <a:gd name="T16" fmla="*/ 6 w 13"/>
                  <a:gd name="T17" fmla="*/ 0 h 8"/>
                  <a:gd name="T18" fmla="*/ 8 w 13"/>
                  <a:gd name="T19" fmla="*/ 1 h 8"/>
                  <a:gd name="T20" fmla="*/ 8 w 13"/>
                  <a:gd name="T21" fmla="*/ 1 h 8"/>
                  <a:gd name="T22" fmla="*/ 9 w 13"/>
                  <a:gd name="T23" fmla="*/ 2 h 8"/>
                  <a:gd name="T24" fmla="*/ 10 w 13"/>
                  <a:gd name="T25" fmla="*/ 2 h 8"/>
                  <a:gd name="T26" fmla="*/ 11 w 13"/>
                  <a:gd name="T27" fmla="*/ 3 h 8"/>
                  <a:gd name="T28" fmla="*/ 13 w 13"/>
                  <a:gd name="T29" fmla="*/ 5 h 8"/>
                  <a:gd name="T30" fmla="*/ 11 w 13"/>
                  <a:gd name="T31" fmla="*/ 7 h 8"/>
                  <a:gd name="T32" fmla="*/ 10 w 13"/>
                  <a:gd name="T33" fmla="*/ 7 h 8"/>
                  <a:gd name="T34" fmla="*/ 9 w 13"/>
                  <a:gd name="T35" fmla="*/ 8 h 8"/>
                  <a:gd name="T36" fmla="*/ 8 w 13"/>
                  <a:gd name="T37" fmla="*/ 8 h 8"/>
                  <a:gd name="T38" fmla="*/ 6 w 13"/>
                  <a:gd name="T39" fmla="*/ 8 h 8"/>
                  <a:gd name="T40" fmla="*/ 3 w 13"/>
                  <a:gd name="T41" fmla="*/ 7 h 8"/>
                  <a:gd name="T42" fmla="*/ 2 w 13"/>
                  <a:gd name="T43" fmla="*/ 8 h 8"/>
                  <a:gd name="T44" fmla="*/ 0 w 13"/>
                  <a:gd name="T45" fmla="*/ 6 h 8"/>
                  <a:gd name="T46" fmla="*/ 1 w 13"/>
                  <a:gd name="T4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" h="8">
                    <a:moveTo>
                      <a:pt x="1" y="5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5" y="0"/>
                      <a:pt x="6" y="0"/>
                    </a:cubicBezTo>
                    <a:cubicBezTo>
                      <a:pt x="7" y="0"/>
                      <a:pt x="8" y="0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1"/>
                      <a:pt x="9" y="2"/>
                      <a:pt x="9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1" y="3"/>
                      <a:pt x="11" y="3"/>
                    </a:cubicBezTo>
                    <a:cubicBezTo>
                      <a:pt x="12" y="4"/>
                      <a:pt x="13" y="4"/>
                      <a:pt x="13" y="5"/>
                    </a:cubicBezTo>
                    <a:cubicBezTo>
                      <a:pt x="13" y="6"/>
                      <a:pt x="12" y="7"/>
                      <a:pt x="11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8"/>
                      <a:pt x="9" y="8"/>
                      <a:pt x="9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7" y="8"/>
                      <a:pt x="7" y="8"/>
                      <a:pt x="6" y="8"/>
                    </a:cubicBezTo>
                    <a:cubicBezTo>
                      <a:pt x="5" y="8"/>
                      <a:pt x="4" y="8"/>
                      <a:pt x="3" y="7"/>
                    </a:cubicBezTo>
                    <a:cubicBezTo>
                      <a:pt x="3" y="7"/>
                      <a:pt x="3" y="8"/>
                      <a:pt x="2" y="8"/>
                    </a:cubicBezTo>
                    <a:cubicBezTo>
                      <a:pt x="1" y="8"/>
                      <a:pt x="0" y="7"/>
                      <a:pt x="0" y="6"/>
                    </a:cubicBezTo>
                    <a:cubicBezTo>
                      <a:pt x="0" y="5"/>
                      <a:pt x="1" y="5"/>
                      <a:pt x="1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78"/>
              <p:cNvSpPr>
                <a:spLocks/>
              </p:cNvSpPr>
              <p:nvPr/>
            </p:nvSpPr>
            <p:spPr bwMode="auto">
              <a:xfrm>
                <a:off x="5659" y="1961"/>
                <a:ext cx="6" cy="32"/>
              </a:xfrm>
              <a:custGeom>
                <a:avLst/>
                <a:gdLst>
                  <a:gd name="T0" fmla="*/ 1 w 5"/>
                  <a:gd name="T1" fmla="*/ 0 h 25"/>
                  <a:gd name="T2" fmla="*/ 4 w 5"/>
                  <a:gd name="T3" fmla="*/ 6 h 25"/>
                  <a:gd name="T4" fmla="*/ 5 w 5"/>
                  <a:gd name="T5" fmla="*/ 21 h 25"/>
                  <a:gd name="T6" fmla="*/ 3 w 5"/>
                  <a:gd name="T7" fmla="*/ 20 h 25"/>
                  <a:gd name="T8" fmla="*/ 0 w 5"/>
                  <a:gd name="T9" fmla="*/ 24 h 25"/>
                  <a:gd name="T10" fmla="*/ 1 w 5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5">
                    <a:moveTo>
                      <a:pt x="1" y="0"/>
                    </a:moveTo>
                    <a:cubicBezTo>
                      <a:pt x="1" y="0"/>
                      <a:pt x="3" y="3"/>
                      <a:pt x="4" y="6"/>
                    </a:cubicBezTo>
                    <a:cubicBezTo>
                      <a:pt x="5" y="10"/>
                      <a:pt x="5" y="18"/>
                      <a:pt x="5" y="21"/>
                    </a:cubicBezTo>
                    <a:cubicBezTo>
                      <a:pt x="4" y="25"/>
                      <a:pt x="4" y="19"/>
                      <a:pt x="3" y="20"/>
                    </a:cubicBezTo>
                    <a:cubicBezTo>
                      <a:pt x="1" y="22"/>
                      <a:pt x="1" y="25"/>
                      <a:pt x="0" y="24"/>
                    </a:cubicBezTo>
                    <a:cubicBezTo>
                      <a:pt x="0" y="24"/>
                      <a:pt x="5" y="14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79"/>
              <p:cNvSpPr>
                <a:spLocks/>
              </p:cNvSpPr>
              <p:nvPr/>
            </p:nvSpPr>
            <p:spPr bwMode="auto">
              <a:xfrm>
                <a:off x="5770" y="1979"/>
                <a:ext cx="348" cy="28"/>
              </a:xfrm>
              <a:custGeom>
                <a:avLst/>
                <a:gdLst>
                  <a:gd name="T0" fmla="*/ 64 w 270"/>
                  <a:gd name="T1" fmla="*/ 9 h 22"/>
                  <a:gd name="T2" fmla="*/ 62 w 270"/>
                  <a:gd name="T3" fmla="*/ 9 h 22"/>
                  <a:gd name="T4" fmla="*/ 10 w 270"/>
                  <a:gd name="T5" fmla="*/ 14 h 22"/>
                  <a:gd name="T6" fmla="*/ 94 w 270"/>
                  <a:gd name="T7" fmla="*/ 20 h 22"/>
                  <a:gd name="T8" fmla="*/ 188 w 270"/>
                  <a:gd name="T9" fmla="*/ 19 h 22"/>
                  <a:gd name="T10" fmla="*/ 246 w 270"/>
                  <a:gd name="T11" fmla="*/ 12 h 22"/>
                  <a:gd name="T12" fmla="*/ 186 w 270"/>
                  <a:gd name="T13" fmla="*/ 6 h 22"/>
                  <a:gd name="T14" fmla="*/ 135 w 270"/>
                  <a:gd name="T15" fmla="*/ 7 h 22"/>
                  <a:gd name="T16" fmla="*/ 64 w 270"/>
                  <a:gd name="T17" fmla="*/ 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0" h="22">
                    <a:moveTo>
                      <a:pt x="64" y="9"/>
                    </a:moveTo>
                    <a:cubicBezTo>
                      <a:pt x="64" y="9"/>
                      <a:pt x="63" y="9"/>
                      <a:pt x="62" y="9"/>
                    </a:cubicBezTo>
                    <a:cubicBezTo>
                      <a:pt x="52" y="9"/>
                      <a:pt x="18" y="9"/>
                      <a:pt x="10" y="14"/>
                    </a:cubicBezTo>
                    <a:cubicBezTo>
                      <a:pt x="0" y="19"/>
                      <a:pt x="48" y="22"/>
                      <a:pt x="94" y="20"/>
                    </a:cubicBezTo>
                    <a:cubicBezTo>
                      <a:pt x="140" y="19"/>
                      <a:pt x="160" y="20"/>
                      <a:pt x="188" y="19"/>
                    </a:cubicBezTo>
                    <a:cubicBezTo>
                      <a:pt x="216" y="18"/>
                      <a:pt x="270" y="14"/>
                      <a:pt x="246" y="12"/>
                    </a:cubicBezTo>
                    <a:cubicBezTo>
                      <a:pt x="222" y="10"/>
                      <a:pt x="199" y="6"/>
                      <a:pt x="186" y="6"/>
                    </a:cubicBezTo>
                    <a:cubicBezTo>
                      <a:pt x="174" y="6"/>
                      <a:pt x="145" y="5"/>
                      <a:pt x="135" y="7"/>
                    </a:cubicBezTo>
                    <a:cubicBezTo>
                      <a:pt x="126" y="9"/>
                      <a:pt x="102" y="0"/>
                      <a:pt x="64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80"/>
              <p:cNvSpPr>
                <a:spLocks/>
              </p:cNvSpPr>
              <p:nvPr/>
            </p:nvSpPr>
            <p:spPr bwMode="auto">
              <a:xfrm>
                <a:off x="5847" y="1973"/>
                <a:ext cx="143" cy="22"/>
              </a:xfrm>
              <a:custGeom>
                <a:avLst/>
                <a:gdLst>
                  <a:gd name="T0" fmla="*/ 33 w 111"/>
                  <a:gd name="T1" fmla="*/ 0 h 17"/>
                  <a:gd name="T2" fmla="*/ 18 w 111"/>
                  <a:gd name="T3" fmla="*/ 12 h 17"/>
                  <a:gd name="T4" fmla="*/ 0 w 111"/>
                  <a:gd name="T5" fmla="*/ 16 h 17"/>
                  <a:gd name="T6" fmla="*/ 27 w 111"/>
                  <a:gd name="T7" fmla="*/ 14 h 17"/>
                  <a:gd name="T8" fmla="*/ 48 w 111"/>
                  <a:gd name="T9" fmla="*/ 12 h 17"/>
                  <a:gd name="T10" fmla="*/ 79 w 111"/>
                  <a:gd name="T11" fmla="*/ 16 h 17"/>
                  <a:gd name="T12" fmla="*/ 104 w 111"/>
                  <a:gd name="T13" fmla="*/ 14 h 17"/>
                  <a:gd name="T14" fmla="*/ 95 w 111"/>
                  <a:gd name="T15" fmla="*/ 12 h 17"/>
                  <a:gd name="T16" fmla="*/ 72 w 111"/>
                  <a:gd name="T17" fmla="*/ 6 h 17"/>
                  <a:gd name="T18" fmla="*/ 33 w 111"/>
                  <a:gd name="T1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7">
                    <a:moveTo>
                      <a:pt x="33" y="0"/>
                    </a:moveTo>
                    <a:cubicBezTo>
                      <a:pt x="33" y="0"/>
                      <a:pt x="35" y="10"/>
                      <a:pt x="18" y="12"/>
                    </a:cubicBezTo>
                    <a:cubicBezTo>
                      <a:pt x="1" y="13"/>
                      <a:pt x="0" y="16"/>
                      <a:pt x="0" y="16"/>
                    </a:cubicBezTo>
                    <a:cubicBezTo>
                      <a:pt x="0" y="16"/>
                      <a:pt x="18" y="14"/>
                      <a:pt x="27" y="14"/>
                    </a:cubicBezTo>
                    <a:cubicBezTo>
                      <a:pt x="37" y="15"/>
                      <a:pt x="40" y="11"/>
                      <a:pt x="48" y="12"/>
                    </a:cubicBezTo>
                    <a:cubicBezTo>
                      <a:pt x="56" y="13"/>
                      <a:pt x="68" y="17"/>
                      <a:pt x="79" y="16"/>
                    </a:cubicBezTo>
                    <a:cubicBezTo>
                      <a:pt x="90" y="16"/>
                      <a:pt x="97" y="13"/>
                      <a:pt x="104" y="14"/>
                    </a:cubicBezTo>
                    <a:cubicBezTo>
                      <a:pt x="111" y="16"/>
                      <a:pt x="105" y="12"/>
                      <a:pt x="95" y="12"/>
                    </a:cubicBezTo>
                    <a:cubicBezTo>
                      <a:pt x="85" y="12"/>
                      <a:pt x="76" y="12"/>
                      <a:pt x="72" y="6"/>
                    </a:cubicBezTo>
                    <a:cubicBezTo>
                      <a:pt x="67" y="0"/>
                      <a:pt x="33" y="0"/>
                      <a:pt x="3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81"/>
              <p:cNvSpPr>
                <a:spLocks/>
              </p:cNvSpPr>
              <p:nvPr/>
            </p:nvSpPr>
            <p:spPr bwMode="auto">
              <a:xfrm>
                <a:off x="5914" y="1814"/>
                <a:ext cx="76" cy="40"/>
              </a:xfrm>
              <a:custGeom>
                <a:avLst/>
                <a:gdLst>
                  <a:gd name="T0" fmla="*/ 57 w 59"/>
                  <a:gd name="T1" fmla="*/ 0 h 31"/>
                  <a:gd name="T2" fmla="*/ 3 w 59"/>
                  <a:gd name="T3" fmla="*/ 20 h 31"/>
                  <a:gd name="T4" fmla="*/ 0 w 59"/>
                  <a:gd name="T5" fmla="*/ 31 h 31"/>
                  <a:gd name="T6" fmla="*/ 17 w 59"/>
                  <a:gd name="T7" fmla="*/ 24 h 31"/>
                  <a:gd name="T8" fmla="*/ 59 w 59"/>
                  <a:gd name="T9" fmla="*/ 0 h 31"/>
                  <a:gd name="T10" fmla="*/ 57 w 59"/>
                  <a:gd name="T1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31">
                    <a:moveTo>
                      <a:pt x="57" y="0"/>
                    </a:moveTo>
                    <a:cubicBezTo>
                      <a:pt x="57" y="0"/>
                      <a:pt x="42" y="19"/>
                      <a:pt x="3" y="20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8" y="25"/>
                      <a:pt x="17" y="24"/>
                    </a:cubicBezTo>
                    <a:cubicBezTo>
                      <a:pt x="26" y="22"/>
                      <a:pt x="53" y="11"/>
                      <a:pt x="59" y="0"/>
                    </a:cubicBezTo>
                    <a:cubicBezTo>
                      <a:pt x="57" y="0"/>
                      <a:pt x="57" y="0"/>
                      <a:pt x="5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82"/>
              <p:cNvSpPr>
                <a:spLocks/>
              </p:cNvSpPr>
              <p:nvPr/>
            </p:nvSpPr>
            <p:spPr bwMode="auto">
              <a:xfrm>
                <a:off x="5966" y="1809"/>
                <a:ext cx="18" cy="26"/>
              </a:xfrm>
              <a:custGeom>
                <a:avLst/>
                <a:gdLst>
                  <a:gd name="T0" fmla="*/ 12 w 14"/>
                  <a:gd name="T1" fmla="*/ 0 h 20"/>
                  <a:gd name="T2" fmla="*/ 6 w 14"/>
                  <a:gd name="T3" fmla="*/ 14 h 20"/>
                  <a:gd name="T4" fmla="*/ 6 w 14"/>
                  <a:gd name="T5" fmla="*/ 14 h 20"/>
                  <a:gd name="T6" fmla="*/ 9 w 14"/>
                  <a:gd name="T7" fmla="*/ 13 h 20"/>
                  <a:gd name="T8" fmla="*/ 12 w 14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0">
                    <a:moveTo>
                      <a:pt x="12" y="0"/>
                    </a:moveTo>
                    <a:cubicBezTo>
                      <a:pt x="12" y="0"/>
                      <a:pt x="12" y="9"/>
                      <a:pt x="6" y="14"/>
                    </a:cubicBezTo>
                    <a:cubicBezTo>
                      <a:pt x="0" y="20"/>
                      <a:pt x="5" y="14"/>
                      <a:pt x="6" y="14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14" y="3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83"/>
              <p:cNvSpPr>
                <a:spLocks/>
              </p:cNvSpPr>
              <p:nvPr/>
            </p:nvSpPr>
            <p:spPr bwMode="auto">
              <a:xfrm>
                <a:off x="5885" y="1734"/>
                <a:ext cx="89" cy="254"/>
              </a:xfrm>
              <a:custGeom>
                <a:avLst/>
                <a:gdLst>
                  <a:gd name="T0" fmla="*/ 20 w 69"/>
                  <a:gd name="T1" fmla="*/ 25 h 197"/>
                  <a:gd name="T2" fmla="*/ 14 w 69"/>
                  <a:gd name="T3" fmla="*/ 90 h 197"/>
                  <a:gd name="T4" fmla="*/ 5 w 69"/>
                  <a:gd name="T5" fmla="*/ 197 h 197"/>
                  <a:gd name="T6" fmla="*/ 46 w 69"/>
                  <a:gd name="T7" fmla="*/ 197 h 197"/>
                  <a:gd name="T8" fmla="*/ 29 w 69"/>
                  <a:gd name="T9" fmla="*/ 120 h 197"/>
                  <a:gd name="T10" fmla="*/ 69 w 69"/>
                  <a:gd name="T11" fmla="*/ 16 h 197"/>
                  <a:gd name="T12" fmla="*/ 58 w 69"/>
                  <a:gd name="T13" fmla="*/ 15 h 197"/>
                  <a:gd name="T14" fmla="*/ 33 w 69"/>
                  <a:gd name="T15" fmla="*/ 66 h 197"/>
                  <a:gd name="T16" fmla="*/ 34 w 69"/>
                  <a:gd name="T17" fmla="*/ 15 h 197"/>
                  <a:gd name="T18" fmla="*/ 20 w 69"/>
                  <a:gd name="T19" fmla="*/ 25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197">
                    <a:moveTo>
                      <a:pt x="20" y="25"/>
                    </a:moveTo>
                    <a:cubicBezTo>
                      <a:pt x="20" y="25"/>
                      <a:pt x="28" y="27"/>
                      <a:pt x="14" y="90"/>
                    </a:cubicBezTo>
                    <a:cubicBezTo>
                      <a:pt x="0" y="152"/>
                      <a:pt x="5" y="197"/>
                      <a:pt x="5" y="197"/>
                    </a:cubicBezTo>
                    <a:cubicBezTo>
                      <a:pt x="46" y="197"/>
                      <a:pt x="46" y="197"/>
                      <a:pt x="46" y="197"/>
                    </a:cubicBezTo>
                    <a:cubicBezTo>
                      <a:pt x="46" y="197"/>
                      <a:pt x="27" y="158"/>
                      <a:pt x="29" y="120"/>
                    </a:cubicBezTo>
                    <a:cubicBezTo>
                      <a:pt x="32" y="81"/>
                      <a:pt x="63" y="44"/>
                      <a:pt x="69" y="16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8" y="15"/>
                      <a:pt x="43" y="56"/>
                      <a:pt x="33" y="66"/>
                    </a:cubicBezTo>
                    <a:cubicBezTo>
                      <a:pt x="33" y="66"/>
                      <a:pt x="38" y="31"/>
                      <a:pt x="34" y="15"/>
                    </a:cubicBezTo>
                    <a:cubicBezTo>
                      <a:pt x="30" y="0"/>
                      <a:pt x="20" y="25"/>
                      <a:pt x="20" y="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84"/>
              <p:cNvSpPr>
                <a:spLocks noEditPoints="1"/>
              </p:cNvSpPr>
              <p:nvPr/>
            </p:nvSpPr>
            <p:spPr bwMode="auto">
              <a:xfrm>
                <a:off x="5927" y="1768"/>
                <a:ext cx="4" cy="51"/>
              </a:xfrm>
              <a:custGeom>
                <a:avLst/>
                <a:gdLst>
                  <a:gd name="T0" fmla="*/ 0 w 3"/>
                  <a:gd name="T1" fmla="*/ 40 h 40"/>
                  <a:gd name="T2" fmla="*/ 0 w 3"/>
                  <a:gd name="T3" fmla="*/ 40 h 40"/>
                  <a:gd name="T4" fmla="*/ 0 w 3"/>
                  <a:gd name="T5" fmla="*/ 40 h 40"/>
                  <a:gd name="T6" fmla="*/ 0 w 3"/>
                  <a:gd name="T7" fmla="*/ 40 h 40"/>
                  <a:gd name="T8" fmla="*/ 0 w 3"/>
                  <a:gd name="T9" fmla="*/ 40 h 40"/>
                  <a:gd name="T10" fmla="*/ 0 w 3"/>
                  <a:gd name="T11" fmla="*/ 40 h 40"/>
                  <a:gd name="T12" fmla="*/ 0 w 3"/>
                  <a:gd name="T13" fmla="*/ 40 h 40"/>
                  <a:gd name="T14" fmla="*/ 0 w 3"/>
                  <a:gd name="T15" fmla="*/ 40 h 40"/>
                  <a:gd name="T16" fmla="*/ 0 w 3"/>
                  <a:gd name="T17" fmla="*/ 40 h 40"/>
                  <a:gd name="T18" fmla="*/ 0 w 3"/>
                  <a:gd name="T19" fmla="*/ 40 h 40"/>
                  <a:gd name="T20" fmla="*/ 0 w 3"/>
                  <a:gd name="T21" fmla="*/ 40 h 40"/>
                  <a:gd name="T22" fmla="*/ 0 w 3"/>
                  <a:gd name="T23" fmla="*/ 40 h 40"/>
                  <a:gd name="T24" fmla="*/ 0 w 3"/>
                  <a:gd name="T25" fmla="*/ 40 h 40"/>
                  <a:gd name="T26" fmla="*/ 0 w 3"/>
                  <a:gd name="T27" fmla="*/ 40 h 40"/>
                  <a:gd name="T28" fmla="*/ 0 w 3"/>
                  <a:gd name="T29" fmla="*/ 40 h 40"/>
                  <a:gd name="T30" fmla="*/ 0 w 3"/>
                  <a:gd name="T31" fmla="*/ 40 h 40"/>
                  <a:gd name="T32" fmla="*/ 0 w 3"/>
                  <a:gd name="T33" fmla="*/ 40 h 40"/>
                  <a:gd name="T34" fmla="*/ 0 w 3"/>
                  <a:gd name="T35" fmla="*/ 40 h 40"/>
                  <a:gd name="T36" fmla="*/ 0 w 3"/>
                  <a:gd name="T37" fmla="*/ 40 h 40"/>
                  <a:gd name="T38" fmla="*/ 0 w 3"/>
                  <a:gd name="T39" fmla="*/ 40 h 40"/>
                  <a:gd name="T40" fmla="*/ 0 w 3"/>
                  <a:gd name="T41" fmla="*/ 40 h 40"/>
                  <a:gd name="T42" fmla="*/ 0 w 3"/>
                  <a:gd name="T43" fmla="*/ 40 h 40"/>
                  <a:gd name="T44" fmla="*/ 0 w 3"/>
                  <a:gd name="T45" fmla="*/ 40 h 40"/>
                  <a:gd name="T46" fmla="*/ 0 w 3"/>
                  <a:gd name="T47" fmla="*/ 40 h 40"/>
                  <a:gd name="T48" fmla="*/ 0 w 3"/>
                  <a:gd name="T49" fmla="*/ 40 h 40"/>
                  <a:gd name="T50" fmla="*/ 0 w 3"/>
                  <a:gd name="T51" fmla="*/ 40 h 40"/>
                  <a:gd name="T52" fmla="*/ 0 w 3"/>
                  <a:gd name="T53" fmla="*/ 40 h 40"/>
                  <a:gd name="T54" fmla="*/ 3 w 3"/>
                  <a:gd name="T55" fmla="*/ 0 h 40"/>
                  <a:gd name="T56" fmla="*/ 3 w 3"/>
                  <a:gd name="T57" fmla="*/ 0 h 40"/>
                  <a:gd name="T58" fmla="*/ 0 w 3"/>
                  <a:gd name="T59" fmla="*/ 40 h 40"/>
                  <a:gd name="T60" fmla="*/ 3 w 3"/>
                  <a:gd name="T6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" h="40"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17"/>
                      <a:pt x="0" y="39"/>
                      <a:pt x="0" y="40"/>
                    </a:cubicBezTo>
                    <a:cubicBezTo>
                      <a:pt x="0" y="39"/>
                      <a:pt x="3" y="17"/>
                      <a:pt x="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85"/>
              <p:cNvSpPr>
                <a:spLocks/>
              </p:cNvSpPr>
              <p:nvPr/>
            </p:nvSpPr>
            <p:spPr bwMode="auto">
              <a:xfrm>
                <a:off x="5898" y="1768"/>
                <a:ext cx="69" cy="129"/>
              </a:xfrm>
              <a:custGeom>
                <a:avLst/>
                <a:gdLst>
                  <a:gd name="T0" fmla="*/ 26 w 54"/>
                  <a:gd name="T1" fmla="*/ 0 h 100"/>
                  <a:gd name="T2" fmla="*/ 14 w 54"/>
                  <a:gd name="T3" fmla="*/ 4 h 100"/>
                  <a:gd name="T4" fmla="*/ 9 w 54"/>
                  <a:gd name="T5" fmla="*/ 52 h 100"/>
                  <a:gd name="T6" fmla="*/ 0 w 54"/>
                  <a:gd name="T7" fmla="*/ 100 h 100"/>
                  <a:gd name="T8" fmla="*/ 21 w 54"/>
                  <a:gd name="T9" fmla="*/ 57 h 100"/>
                  <a:gd name="T10" fmla="*/ 54 w 54"/>
                  <a:gd name="T11" fmla="*/ 1 h 100"/>
                  <a:gd name="T12" fmla="*/ 44 w 54"/>
                  <a:gd name="T13" fmla="*/ 0 h 100"/>
                  <a:gd name="T14" fmla="*/ 23 w 54"/>
                  <a:gd name="T15" fmla="*/ 40 h 100"/>
                  <a:gd name="T16" fmla="*/ 23 w 54"/>
                  <a:gd name="T17" fmla="*/ 40 h 100"/>
                  <a:gd name="T18" fmla="*/ 23 w 54"/>
                  <a:gd name="T19" fmla="*/ 40 h 100"/>
                  <a:gd name="T20" fmla="*/ 23 w 54"/>
                  <a:gd name="T21" fmla="*/ 40 h 100"/>
                  <a:gd name="T22" fmla="*/ 23 w 54"/>
                  <a:gd name="T23" fmla="*/ 40 h 100"/>
                  <a:gd name="T24" fmla="*/ 23 w 54"/>
                  <a:gd name="T25" fmla="*/ 40 h 100"/>
                  <a:gd name="T26" fmla="*/ 23 w 54"/>
                  <a:gd name="T27" fmla="*/ 40 h 100"/>
                  <a:gd name="T28" fmla="*/ 23 w 54"/>
                  <a:gd name="T29" fmla="*/ 40 h 100"/>
                  <a:gd name="T30" fmla="*/ 23 w 54"/>
                  <a:gd name="T31" fmla="*/ 40 h 100"/>
                  <a:gd name="T32" fmla="*/ 23 w 54"/>
                  <a:gd name="T33" fmla="*/ 40 h 100"/>
                  <a:gd name="T34" fmla="*/ 23 w 54"/>
                  <a:gd name="T35" fmla="*/ 40 h 100"/>
                  <a:gd name="T36" fmla="*/ 23 w 54"/>
                  <a:gd name="T37" fmla="*/ 40 h 100"/>
                  <a:gd name="T38" fmla="*/ 23 w 54"/>
                  <a:gd name="T39" fmla="*/ 40 h 100"/>
                  <a:gd name="T40" fmla="*/ 23 w 54"/>
                  <a:gd name="T41" fmla="*/ 40 h 100"/>
                  <a:gd name="T42" fmla="*/ 23 w 54"/>
                  <a:gd name="T43" fmla="*/ 40 h 100"/>
                  <a:gd name="T44" fmla="*/ 23 w 54"/>
                  <a:gd name="T45" fmla="*/ 40 h 100"/>
                  <a:gd name="T46" fmla="*/ 23 w 54"/>
                  <a:gd name="T47" fmla="*/ 40 h 100"/>
                  <a:gd name="T48" fmla="*/ 23 w 54"/>
                  <a:gd name="T49" fmla="*/ 40 h 100"/>
                  <a:gd name="T50" fmla="*/ 23 w 54"/>
                  <a:gd name="T51" fmla="*/ 40 h 100"/>
                  <a:gd name="T52" fmla="*/ 23 w 54"/>
                  <a:gd name="T53" fmla="*/ 40 h 100"/>
                  <a:gd name="T54" fmla="*/ 23 w 54"/>
                  <a:gd name="T55" fmla="*/ 40 h 100"/>
                  <a:gd name="T56" fmla="*/ 23 w 54"/>
                  <a:gd name="T57" fmla="*/ 40 h 100"/>
                  <a:gd name="T58" fmla="*/ 23 w 54"/>
                  <a:gd name="T59" fmla="*/ 40 h 100"/>
                  <a:gd name="T60" fmla="*/ 26 w 54"/>
                  <a:gd name="T6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4" h="100">
                    <a:moveTo>
                      <a:pt x="26" y="0"/>
                    </a:moveTo>
                    <a:cubicBezTo>
                      <a:pt x="19" y="0"/>
                      <a:pt x="13" y="2"/>
                      <a:pt x="14" y="4"/>
                    </a:cubicBezTo>
                    <a:cubicBezTo>
                      <a:pt x="16" y="11"/>
                      <a:pt x="11" y="39"/>
                      <a:pt x="9" y="52"/>
                    </a:cubicBezTo>
                    <a:cubicBezTo>
                      <a:pt x="6" y="65"/>
                      <a:pt x="0" y="100"/>
                      <a:pt x="0" y="100"/>
                    </a:cubicBezTo>
                    <a:cubicBezTo>
                      <a:pt x="0" y="100"/>
                      <a:pt x="6" y="70"/>
                      <a:pt x="21" y="57"/>
                    </a:cubicBezTo>
                    <a:cubicBezTo>
                      <a:pt x="35" y="44"/>
                      <a:pt x="54" y="1"/>
                      <a:pt x="54" y="1"/>
                    </a:cubicBezTo>
                    <a:cubicBezTo>
                      <a:pt x="54" y="1"/>
                      <a:pt x="50" y="0"/>
                      <a:pt x="44" y="0"/>
                    </a:cubicBezTo>
                    <a:cubicBezTo>
                      <a:pt x="39" y="13"/>
                      <a:pt x="30" y="34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9"/>
                      <a:pt x="26" y="17"/>
                      <a:pt x="2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86"/>
              <p:cNvSpPr>
                <a:spLocks/>
              </p:cNvSpPr>
              <p:nvPr/>
            </p:nvSpPr>
            <p:spPr bwMode="auto">
              <a:xfrm>
                <a:off x="5820" y="1835"/>
                <a:ext cx="78" cy="76"/>
              </a:xfrm>
              <a:custGeom>
                <a:avLst/>
                <a:gdLst>
                  <a:gd name="T0" fmla="*/ 2 w 60"/>
                  <a:gd name="T1" fmla="*/ 0 h 59"/>
                  <a:gd name="T2" fmla="*/ 60 w 60"/>
                  <a:gd name="T3" fmla="*/ 45 h 59"/>
                  <a:gd name="T4" fmla="*/ 60 w 60"/>
                  <a:gd name="T5" fmla="*/ 59 h 59"/>
                  <a:gd name="T6" fmla="*/ 42 w 60"/>
                  <a:gd name="T7" fmla="*/ 44 h 59"/>
                  <a:gd name="T8" fmla="*/ 0 w 60"/>
                  <a:gd name="T9" fmla="*/ 0 h 59"/>
                  <a:gd name="T10" fmla="*/ 2 w 60"/>
                  <a:gd name="T1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59">
                    <a:moveTo>
                      <a:pt x="2" y="0"/>
                    </a:moveTo>
                    <a:cubicBezTo>
                      <a:pt x="2" y="0"/>
                      <a:pt x="14" y="28"/>
                      <a:pt x="60" y="45"/>
                    </a:cubicBezTo>
                    <a:cubicBezTo>
                      <a:pt x="60" y="59"/>
                      <a:pt x="60" y="59"/>
                      <a:pt x="60" y="59"/>
                    </a:cubicBezTo>
                    <a:cubicBezTo>
                      <a:pt x="60" y="59"/>
                      <a:pt x="53" y="49"/>
                      <a:pt x="42" y="44"/>
                    </a:cubicBezTo>
                    <a:cubicBezTo>
                      <a:pt x="32" y="39"/>
                      <a:pt x="3" y="15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87"/>
              <p:cNvSpPr>
                <a:spLocks/>
              </p:cNvSpPr>
              <p:nvPr/>
            </p:nvSpPr>
            <p:spPr bwMode="auto">
              <a:xfrm>
                <a:off x="5842" y="1814"/>
                <a:ext cx="32" cy="89"/>
              </a:xfrm>
              <a:custGeom>
                <a:avLst/>
                <a:gdLst>
                  <a:gd name="T0" fmla="*/ 9 w 25"/>
                  <a:gd name="T1" fmla="*/ 0 h 69"/>
                  <a:gd name="T2" fmla="*/ 13 w 25"/>
                  <a:gd name="T3" fmla="*/ 47 h 69"/>
                  <a:gd name="T4" fmla="*/ 14 w 25"/>
                  <a:gd name="T5" fmla="*/ 48 h 69"/>
                  <a:gd name="T6" fmla="*/ 5 w 25"/>
                  <a:gd name="T7" fmla="*/ 41 h 69"/>
                  <a:gd name="T8" fmla="*/ 9 w 25"/>
                  <a:gd name="T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69">
                    <a:moveTo>
                      <a:pt x="9" y="0"/>
                    </a:moveTo>
                    <a:cubicBezTo>
                      <a:pt x="9" y="0"/>
                      <a:pt x="1" y="25"/>
                      <a:pt x="13" y="47"/>
                    </a:cubicBezTo>
                    <a:cubicBezTo>
                      <a:pt x="25" y="69"/>
                      <a:pt x="14" y="48"/>
                      <a:pt x="14" y="48"/>
                    </a:cubicBezTo>
                    <a:cubicBezTo>
                      <a:pt x="13" y="48"/>
                      <a:pt x="5" y="41"/>
                      <a:pt x="5" y="41"/>
                    </a:cubicBezTo>
                    <a:cubicBezTo>
                      <a:pt x="5" y="41"/>
                      <a:pt x="0" y="9"/>
                      <a:pt x="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88"/>
              <p:cNvSpPr>
                <a:spLocks/>
              </p:cNvSpPr>
              <p:nvPr/>
            </p:nvSpPr>
            <p:spPr bwMode="auto">
              <a:xfrm>
                <a:off x="5766" y="1766"/>
                <a:ext cx="124" cy="88"/>
              </a:xfrm>
              <a:custGeom>
                <a:avLst/>
                <a:gdLst>
                  <a:gd name="T0" fmla="*/ 93 w 96"/>
                  <a:gd name="T1" fmla="*/ 37 h 68"/>
                  <a:gd name="T2" fmla="*/ 94 w 96"/>
                  <a:gd name="T3" fmla="*/ 35 h 68"/>
                  <a:gd name="T4" fmla="*/ 86 w 96"/>
                  <a:gd name="T5" fmla="*/ 27 h 68"/>
                  <a:gd name="T6" fmla="*/ 84 w 96"/>
                  <a:gd name="T7" fmla="*/ 27 h 68"/>
                  <a:gd name="T8" fmla="*/ 75 w 96"/>
                  <a:gd name="T9" fmla="*/ 20 h 68"/>
                  <a:gd name="T10" fmla="*/ 75 w 96"/>
                  <a:gd name="T11" fmla="*/ 18 h 68"/>
                  <a:gd name="T12" fmla="*/ 65 w 96"/>
                  <a:gd name="T13" fmla="*/ 9 h 68"/>
                  <a:gd name="T14" fmla="*/ 65 w 96"/>
                  <a:gd name="T15" fmla="*/ 9 h 68"/>
                  <a:gd name="T16" fmla="*/ 51 w 96"/>
                  <a:gd name="T17" fmla="*/ 0 h 68"/>
                  <a:gd name="T18" fmla="*/ 36 w 96"/>
                  <a:gd name="T19" fmla="*/ 14 h 68"/>
                  <a:gd name="T20" fmla="*/ 36 w 96"/>
                  <a:gd name="T21" fmla="*/ 14 h 68"/>
                  <a:gd name="T22" fmla="*/ 28 w 96"/>
                  <a:gd name="T23" fmla="*/ 21 h 68"/>
                  <a:gd name="T24" fmla="*/ 24 w 96"/>
                  <a:gd name="T25" fmla="*/ 21 h 68"/>
                  <a:gd name="T26" fmla="*/ 13 w 96"/>
                  <a:gd name="T27" fmla="*/ 29 h 68"/>
                  <a:gd name="T28" fmla="*/ 0 w 96"/>
                  <a:gd name="T29" fmla="*/ 44 h 68"/>
                  <a:gd name="T30" fmla="*/ 15 w 96"/>
                  <a:gd name="T31" fmla="*/ 59 h 68"/>
                  <a:gd name="T32" fmla="*/ 21 w 96"/>
                  <a:gd name="T33" fmla="*/ 58 h 68"/>
                  <a:gd name="T34" fmla="*/ 33 w 96"/>
                  <a:gd name="T35" fmla="*/ 67 h 68"/>
                  <a:gd name="T36" fmla="*/ 39 w 96"/>
                  <a:gd name="T37" fmla="*/ 65 h 68"/>
                  <a:gd name="T38" fmla="*/ 52 w 96"/>
                  <a:gd name="T39" fmla="*/ 68 h 68"/>
                  <a:gd name="T40" fmla="*/ 73 w 96"/>
                  <a:gd name="T41" fmla="*/ 59 h 68"/>
                  <a:gd name="T42" fmla="*/ 81 w 96"/>
                  <a:gd name="T43" fmla="*/ 61 h 68"/>
                  <a:gd name="T44" fmla="*/ 96 w 96"/>
                  <a:gd name="T45" fmla="*/ 46 h 68"/>
                  <a:gd name="T46" fmla="*/ 93 w 96"/>
                  <a:gd name="T47" fmla="*/ 3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6" h="68">
                    <a:moveTo>
                      <a:pt x="93" y="37"/>
                    </a:moveTo>
                    <a:cubicBezTo>
                      <a:pt x="94" y="37"/>
                      <a:pt x="94" y="36"/>
                      <a:pt x="94" y="35"/>
                    </a:cubicBezTo>
                    <a:cubicBezTo>
                      <a:pt x="94" y="31"/>
                      <a:pt x="90" y="27"/>
                      <a:pt x="86" y="27"/>
                    </a:cubicBezTo>
                    <a:cubicBezTo>
                      <a:pt x="85" y="27"/>
                      <a:pt x="85" y="27"/>
                      <a:pt x="84" y="27"/>
                    </a:cubicBezTo>
                    <a:cubicBezTo>
                      <a:pt x="82" y="24"/>
                      <a:pt x="79" y="21"/>
                      <a:pt x="75" y="20"/>
                    </a:cubicBezTo>
                    <a:cubicBezTo>
                      <a:pt x="75" y="20"/>
                      <a:pt x="75" y="19"/>
                      <a:pt x="75" y="18"/>
                    </a:cubicBezTo>
                    <a:cubicBezTo>
                      <a:pt x="75" y="13"/>
                      <a:pt x="71" y="9"/>
                      <a:pt x="65" y="9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2" y="3"/>
                      <a:pt x="57" y="0"/>
                      <a:pt x="51" y="0"/>
                    </a:cubicBezTo>
                    <a:cubicBezTo>
                      <a:pt x="43" y="0"/>
                      <a:pt x="36" y="6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1" y="14"/>
                      <a:pt x="28" y="17"/>
                      <a:pt x="28" y="21"/>
                    </a:cubicBezTo>
                    <a:cubicBezTo>
                      <a:pt x="27" y="21"/>
                      <a:pt x="25" y="21"/>
                      <a:pt x="24" y="21"/>
                    </a:cubicBezTo>
                    <a:cubicBezTo>
                      <a:pt x="19" y="21"/>
                      <a:pt x="14" y="24"/>
                      <a:pt x="13" y="29"/>
                    </a:cubicBezTo>
                    <a:cubicBezTo>
                      <a:pt x="6" y="30"/>
                      <a:pt x="0" y="36"/>
                      <a:pt x="0" y="44"/>
                    </a:cubicBezTo>
                    <a:cubicBezTo>
                      <a:pt x="0" y="52"/>
                      <a:pt x="6" y="59"/>
                      <a:pt x="15" y="59"/>
                    </a:cubicBezTo>
                    <a:cubicBezTo>
                      <a:pt x="17" y="59"/>
                      <a:pt x="19" y="59"/>
                      <a:pt x="21" y="58"/>
                    </a:cubicBezTo>
                    <a:cubicBezTo>
                      <a:pt x="22" y="63"/>
                      <a:pt x="27" y="67"/>
                      <a:pt x="33" y="67"/>
                    </a:cubicBezTo>
                    <a:cubicBezTo>
                      <a:pt x="35" y="67"/>
                      <a:pt x="37" y="66"/>
                      <a:pt x="39" y="65"/>
                    </a:cubicBezTo>
                    <a:cubicBezTo>
                      <a:pt x="43" y="67"/>
                      <a:pt x="47" y="68"/>
                      <a:pt x="52" y="68"/>
                    </a:cubicBezTo>
                    <a:cubicBezTo>
                      <a:pt x="60" y="68"/>
                      <a:pt x="68" y="64"/>
                      <a:pt x="73" y="59"/>
                    </a:cubicBezTo>
                    <a:cubicBezTo>
                      <a:pt x="75" y="60"/>
                      <a:pt x="78" y="61"/>
                      <a:pt x="81" y="61"/>
                    </a:cubicBezTo>
                    <a:cubicBezTo>
                      <a:pt x="89" y="61"/>
                      <a:pt x="96" y="54"/>
                      <a:pt x="96" y="46"/>
                    </a:cubicBezTo>
                    <a:cubicBezTo>
                      <a:pt x="96" y="43"/>
                      <a:pt x="95" y="40"/>
                      <a:pt x="93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89"/>
              <p:cNvSpPr>
                <a:spLocks/>
              </p:cNvSpPr>
              <p:nvPr/>
            </p:nvSpPr>
            <p:spPr bwMode="auto">
              <a:xfrm>
                <a:off x="5767" y="1768"/>
                <a:ext cx="120" cy="85"/>
              </a:xfrm>
              <a:custGeom>
                <a:avLst/>
                <a:gdLst>
                  <a:gd name="T0" fmla="*/ 91 w 93"/>
                  <a:gd name="T1" fmla="*/ 36 h 66"/>
                  <a:gd name="T2" fmla="*/ 91 w 93"/>
                  <a:gd name="T3" fmla="*/ 34 h 66"/>
                  <a:gd name="T4" fmla="*/ 84 w 93"/>
                  <a:gd name="T5" fmla="*/ 26 h 66"/>
                  <a:gd name="T6" fmla="*/ 82 w 93"/>
                  <a:gd name="T7" fmla="*/ 27 h 66"/>
                  <a:gd name="T8" fmla="*/ 73 w 93"/>
                  <a:gd name="T9" fmla="*/ 20 h 66"/>
                  <a:gd name="T10" fmla="*/ 73 w 93"/>
                  <a:gd name="T11" fmla="*/ 18 h 66"/>
                  <a:gd name="T12" fmla="*/ 64 w 93"/>
                  <a:gd name="T13" fmla="*/ 8 h 66"/>
                  <a:gd name="T14" fmla="*/ 63 w 93"/>
                  <a:gd name="T15" fmla="*/ 8 h 66"/>
                  <a:gd name="T16" fmla="*/ 50 w 93"/>
                  <a:gd name="T17" fmla="*/ 0 h 66"/>
                  <a:gd name="T18" fmla="*/ 35 w 93"/>
                  <a:gd name="T19" fmla="*/ 14 h 66"/>
                  <a:gd name="T20" fmla="*/ 35 w 93"/>
                  <a:gd name="T21" fmla="*/ 14 h 66"/>
                  <a:gd name="T22" fmla="*/ 28 w 93"/>
                  <a:gd name="T23" fmla="*/ 21 h 66"/>
                  <a:gd name="T24" fmla="*/ 24 w 93"/>
                  <a:gd name="T25" fmla="*/ 20 h 66"/>
                  <a:gd name="T26" fmla="*/ 13 w 93"/>
                  <a:gd name="T27" fmla="*/ 28 h 66"/>
                  <a:gd name="T28" fmla="*/ 0 w 93"/>
                  <a:gd name="T29" fmla="*/ 43 h 66"/>
                  <a:gd name="T30" fmla="*/ 15 w 93"/>
                  <a:gd name="T31" fmla="*/ 57 h 66"/>
                  <a:gd name="T32" fmla="*/ 21 w 93"/>
                  <a:gd name="T33" fmla="*/ 56 h 66"/>
                  <a:gd name="T34" fmla="*/ 32 w 93"/>
                  <a:gd name="T35" fmla="*/ 64 h 66"/>
                  <a:gd name="T36" fmla="*/ 38 w 93"/>
                  <a:gd name="T37" fmla="*/ 63 h 66"/>
                  <a:gd name="T38" fmla="*/ 51 w 93"/>
                  <a:gd name="T39" fmla="*/ 66 h 66"/>
                  <a:gd name="T40" fmla="*/ 71 w 93"/>
                  <a:gd name="T41" fmla="*/ 57 h 66"/>
                  <a:gd name="T42" fmla="*/ 79 w 93"/>
                  <a:gd name="T43" fmla="*/ 59 h 66"/>
                  <a:gd name="T44" fmla="*/ 93 w 93"/>
                  <a:gd name="T45" fmla="*/ 44 h 66"/>
                  <a:gd name="T46" fmla="*/ 91 w 93"/>
                  <a:gd name="T47" fmla="*/ 3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3" h="66">
                    <a:moveTo>
                      <a:pt x="91" y="36"/>
                    </a:moveTo>
                    <a:cubicBezTo>
                      <a:pt x="91" y="36"/>
                      <a:pt x="91" y="35"/>
                      <a:pt x="91" y="34"/>
                    </a:cubicBezTo>
                    <a:cubicBezTo>
                      <a:pt x="91" y="30"/>
                      <a:pt x="88" y="26"/>
                      <a:pt x="84" y="26"/>
                    </a:cubicBezTo>
                    <a:cubicBezTo>
                      <a:pt x="83" y="26"/>
                      <a:pt x="82" y="27"/>
                      <a:pt x="82" y="27"/>
                    </a:cubicBezTo>
                    <a:cubicBezTo>
                      <a:pt x="80" y="23"/>
                      <a:pt x="77" y="21"/>
                      <a:pt x="73" y="20"/>
                    </a:cubicBezTo>
                    <a:cubicBezTo>
                      <a:pt x="73" y="19"/>
                      <a:pt x="73" y="18"/>
                      <a:pt x="73" y="18"/>
                    </a:cubicBezTo>
                    <a:cubicBezTo>
                      <a:pt x="73" y="13"/>
                      <a:pt x="69" y="8"/>
                      <a:pt x="64" y="8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61" y="3"/>
                      <a:pt x="56" y="0"/>
                      <a:pt x="50" y="0"/>
                    </a:cubicBezTo>
                    <a:cubicBezTo>
                      <a:pt x="42" y="0"/>
                      <a:pt x="36" y="6"/>
                      <a:pt x="35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1" y="14"/>
                      <a:pt x="28" y="17"/>
                      <a:pt x="28" y="21"/>
                    </a:cubicBezTo>
                    <a:cubicBezTo>
                      <a:pt x="26" y="20"/>
                      <a:pt x="25" y="20"/>
                      <a:pt x="24" y="20"/>
                    </a:cubicBezTo>
                    <a:cubicBezTo>
                      <a:pt x="19" y="20"/>
                      <a:pt x="15" y="24"/>
                      <a:pt x="13" y="28"/>
                    </a:cubicBezTo>
                    <a:cubicBezTo>
                      <a:pt x="6" y="29"/>
                      <a:pt x="0" y="35"/>
                      <a:pt x="0" y="43"/>
                    </a:cubicBezTo>
                    <a:cubicBezTo>
                      <a:pt x="0" y="51"/>
                      <a:pt x="7" y="57"/>
                      <a:pt x="15" y="57"/>
                    </a:cubicBezTo>
                    <a:cubicBezTo>
                      <a:pt x="17" y="57"/>
                      <a:pt x="19" y="57"/>
                      <a:pt x="21" y="56"/>
                    </a:cubicBezTo>
                    <a:cubicBezTo>
                      <a:pt x="22" y="61"/>
                      <a:pt x="27" y="64"/>
                      <a:pt x="32" y="64"/>
                    </a:cubicBezTo>
                    <a:cubicBezTo>
                      <a:pt x="34" y="64"/>
                      <a:pt x="36" y="64"/>
                      <a:pt x="38" y="63"/>
                    </a:cubicBezTo>
                    <a:cubicBezTo>
                      <a:pt x="42" y="65"/>
                      <a:pt x="46" y="66"/>
                      <a:pt x="51" y="66"/>
                    </a:cubicBezTo>
                    <a:cubicBezTo>
                      <a:pt x="59" y="66"/>
                      <a:pt x="66" y="62"/>
                      <a:pt x="71" y="57"/>
                    </a:cubicBezTo>
                    <a:cubicBezTo>
                      <a:pt x="73" y="58"/>
                      <a:pt x="76" y="59"/>
                      <a:pt x="79" y="59"/>
                    </a:cubicBezTo>
                    <a:cubicBezTo>
                      <a:pt x="87" y="59"/>
                      <a:pt x="93" y="52"/>
                      <a:pt x="93" y="44"/>
                    </a:cubicBezTo>
                    <a:cubicBezTo>
                      <a:pt x="93" y="41"/>
                      <a:pt x="92" y="39"/>
                      <a:pt x="91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90"/>
              <p:cNvSpPr>
                <a:spLocks/>
              </p:cNvSpPr>
              <p:nvPr/>
            </p:nvSpPr>
            <p:spPr bwMode="auto">
              <a:xfrm>
                <a:off x="5774" y="1769"/>
                <a:ext cx="109" cy="77"/>
              </a:xfrm>
              <a:custGeom>
                <a:avLst/>
                <a:gdLst>
                  <a:gd name="T0" fmla="*/ 83 w 85"/>
                  <a:gd name="T1" fmla="*/ 33 h 60"/>
                  <a:gd name="T2" fmla="*/ 83 w 85"/>
                  <a:gd name="T3" fmla="*/ 31 h 60"/>
                  <a:gd name="T4" fmla="*/ 76 w 85"/>
                  <a:gd name="T5" fmla="*/ 24 h 60"/>
                  <a:gd name="T6" fmla="*/ 74 w 85"/>
                  <a:gd name="T7" fmla="*/ 25 h 60"/>
                  <a:gd name="T8" fmla="*/ 66 w 85"/>
                  <a:gd name="T9" fmla="*/ 18 h 60"/>
                  <a:gd name="T10" fmla="*/ 66 w 85"/>
                  <a:gd name="T11" fmla="*/ 16 h 60"/>
                  <a:gd name="T12" fmla="*/ 58 w 85"/>
                  <a:gd name="T13" fmla="*/ 8 h 60"/>
                  <a:gd name="T14" fmla="*/ 57 w 85"/>
                  <a:gd name="T15" fmla="*/ 8 h 60"/>
                  <a:gd name="T16" fmla="*/ 45 w 85"/>
                  <a:gd name="T17" fmla="*/ 0 h 60"/>
                  <a:gd name="T18" fmla="*/ 32 w 85"/>
                  <a:gd name="T19" fmla="*/ 13 h 60"/>
                  <a:gd name="T20" fmla="*/ 32 w 85"/>
                  <a:gd name="T21" fmla="*/ 13 h 60"/>
                  <a:gd name="T22" fmla="*/ 25 w 85"/>
                  <a:gd name="T23" fmla="*/ 19 h 60"/>
                  <a:gd name="T24" fmla="*/ 22 w 85"/>
                  <a:gd name="T25" fmla="*/ 19 h 60"/>
                  <a:gd name="T26" fmla="*/ 12 w 85"/>
                  <a:gd name="T27" fmla="*/ 26 h 60"/>
                  <a:gd name="T28" fmla="*/ 0 w 85"/>
                  <a:gd name="T29" fmla="*/ 39 h 60"/>
                  <a:gd name="T30" fmla="*/ 13 w 85"/>
                  <a:gd name="T31" fmla="*/ 52 h 60"/>
                  <a:gd name="T32" fmla="*/ 19 w 85"/>
                  <a:gd name="T33" fmla="*/ 51 h 60"/>
                  <a:gd name="T34" fmla="*/ 29 w 85"/>
                  <a:gd name="T35" fmla="*/ 59 h 60"/>
                  <a:gd name="T36" fmla="*/ 35 w 85"/>
                  <a:gd name="T37" fmla="*/ 57 h 60"/>
                  <a:gd name="T38" fmla="*/ 46 w 85"/>
                  <a:gd name="T39" fmla="*/ 60 h 60"/>
                  <a:gd name="T40" fmla="*/ 65 w 85"/>
                  <a:gd name="T41" fmla="*/ 52 h 60"/>
                  <a:gd name="T42" fmla="*/ 72 w 85"/>
                  <a:gd name="T43" fmla="*/ 54 h 60"/>
                  <a:gd name="T44" fmla="*/ 85 w 85"/>
                  <a:gd name="T45" fmla="*/ 41 h 60"/>
                  <a:gd name="T46" fmla="*/ 83 w 85"/>
                  <a:gd name="T47" fmla="*/ 3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5" h="60">
                    <a:moveTo>
                      <a:pt x="83" y="33"/>
                    </a:moveTo>
                    <a:cubicBezTo>
                      <a:pt x="83" y="33"/>
                      <a:pt x="83" y="32"/>
                      <a:pt x="83" y="31"/>
                    </a:cubicBezTo>
                    <a:cubicBezTo>
                      <a:pt x="83" y="27"/>
                      <a:pt x="80" y="24"/>
                      <a:pt x="76" y="24"/>
                    </a:cubicBezTo>
                    <a:cubicBezTo>
                      <a:pt x="75" y="24"/>
                      <a:pt x="75" y="24"/>
                      <a:pt x="74" y="25"/>
                    </a:cubicBezTo>
                    <a:cubicBezTo>
                      <a:pt x="73" y="22"/>
                      <a:pt x="70" y="19"/>
                      <a:pt x="66" y="18"/>
                    </a:cubicBezTo>
                    <a:cubicBezTo>
                      <a:pt x="66" y="18"/>
                      <a:pt x="66" y="17"/>
                      <a:pt x="66" y="16"/>
                    </a:cubicBezTo>
                    <a:cubicBezTo>
                      <a:pt x="66" y="12"/>
                      <a:pt x="63" y="8"/>
                      <a:pt x="58" y="8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5" y="3"/>
                      <a:pt x="51" y="0"/>
                      <a:pt x="45" y="0"/>
                    </a:cubicBezTo>
                    <a:cubicBezTo>
                      <a:pt x="38" y="0"/>
                      <a:pt x="32" y="6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28" y="13"/>
                      <a:pt x="25" y="16"/>
                      <a:pt x="25" y="19"/>
                    </a:cubicBezTo>
                    <a:cubicBezTo>
                      <a:pt x="24" y="19"/>
                      <a:pt x="23" y="19"/>
                      <a:pt x="22" y="19"/>
                    </a:cubicBezTo>
                    <a:cubicBezTo>
                      <a:pt x="17" y="19"/>
                      <a:pt x="13" y="22"/>
                      <a:pt x="12" y="26"/>
                    </a:cubicBezTo>
                    <a:cubicBezTo>
                      <a:pt x="5" y="27"/>
                      <a:pt x="0" y="32"/>
                      <a:pt x="0" y="39"/>
                    </a:cubicBezTo>
                    <a:cubicBezTo>
                      <a:pt x="0" y="47"/>
                      <a:pt x="6" y="52"/>
                      <a:pt x="13" y="52"/>
                    </a:cubicBezTo>
                    <a:cubicBezTo>
                      <a:pt x="15" y="52"/>
                      <a:pt x="17" y="52"/>
                      <a:pt x="19" y="51"/>
                    </a:cubicBezTo>
                    <a:cubicBezTo>
                      <a:pt x="20" y="56"/>
                      <a:pt x="24" y="59"/>
                      <a:pt x="29" y="59"/>
                    </a:cubicBezTo>
                    <a:cubicBezTo>
                      <a:pt x="31" y="59"/>
                      <a:pt x="33" y="58"/>
                      <a:pt x="35" y="57"/>
                    </a:cubicBezTo>
                    <a:cubicBezTo>
                      <a:pt x="38" y="59"/>
                      <a:pt x="42" y="60"/>
                      <a:pt x="46" y="60"/>
                    </a:cubicBezTo>
                    <a:cubicBezTo>
                      <a:pt x="53" y="60"/>
                      <a:pt x="60" y="57"/>
                      <a:pt x="65" y="52"/>
                    </a:cubicBezTo>
                    <a:cubicBezTo>
                      <a:pt x="67" y="53"/>
                      <a:pt x="69" y="54"/>
                      <a:pt x="72" y="54"/>
                    </a:cubicBezTo>
                    <a:cubicBezTo>
                      <a:pt x="79" y="54"/>
                      <a:pt x="85" y="48"/>
                      <a:pt x="85" y="41"/>
                    </a:cubicBezTo>
                    <a:cubicBezTo>
                      <a:pt x="85" y="38"/>
                      <a:pt x="84" y="35"/>
                      <a:pt x="83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91"/>
              <p:cNvSpPr>
                <a:spLocks/>
              </p:cNvSpPr>
              <p:nvPr/>
            </p:nvSpPr>
            <p:spPr bwMode="auto">
              <a:xfrm>
                <a:off x="5767" y="1556"/>
                <a:ext cx="312" cy="221"/>
              </a:xfrm>
              <a:custGeom>
                <a:avLst/>
                <a:gdLst>
                  <a:gd name="T0" fmla="*/ 236 w 242"/>
                  <a:gd name="T1" fmla="*/ 94 h 171"/>
                  <a:gd name="T2" fmla="*/ 237 w 242"/>
                  <a:gd name="T3" fmla="*/ 88 h 171"/>
                  <a:gd name="T4" fmla="*/ 217 w 242"/>
                  <a:gd name="T5" fmla="*/ 69 h 171"/>
                  <a:gd name="T6" fmla="*/ 212 w 242"/>
                  <a:gd name="T7" fmla="*/ 69 h 171"/>
                  <a:gd name="T8" fmla="*/ 188 w 242"/>
                  <a:gd name="T9" fmla="*/ 51 h 171"/>
                  <a:gd name="T10" fmla="*/ 189 w 242"/>
                  <a:gd name="T11" fmla="*/ 46 h 171"/>
                  <a:gd name="T12" fmla="*/ 165 w 242"/>
                  <a:gd name="T13" fmla="*/ 22 h 171"/>
                  <a:gd name="T14" fmla="*/ 164 w 242"/>
                  <a:gd name="T15" fmla="*/ 22 h 171"/>
                  <a:gd name="T16" fmla="*/ 129 w 242"/>
                  <a:gd name="T17" fmla="*/ 0 h 171"/>
                  <a:gd name="T18" fmla="*/ 92 w 242"/>
                  <a:gd name="T19" fmla="*/ 36 h 171"/>
                  <a:gd name="T20" fmla="*/ 91 w 242"/>
                  <a:gd name="T21" fmla="*/ 36 h 171"/>
                  <a:gd name="T22" fmla="*/ 71 w 242"/>
                  <a:gd name="T23" fmla="*/ 54 h 171"/>
                  <a:gd name="T24" fmla="*/ 61 w 242"/>
                  <a:gd name="T25" fmla="*/ 52 h 171"/>
                  <a:gd name="T26" fmla="*/ 34 w 242"/>
                  <a:gd name="T27" fmla="*/ 74 h 171"/>
                  <a:gd name="T28" fmla="*/ 0 w 242"/>
                  <a:gd name="T29" fmla="*/ 111 h 171"/>
                  <a:gd name="T30" fmla="*/ 38 w 242"/>
                  <a:gd name="T31" fmla="*/ 149 h 171"/>
                  <a:gd name="T32" fmla="*/ 53 w 242"/>
                  <a:gd name="T33" fmla="*/ 146 h 171"/>
                  <a:gd name="T34" fmla="*/ 83 w 242"/>
                  <a:gd name="T35" fmla="*/ 168 h 171"/>
                  <a:gd name="T36" fmla="*/ 99 w 242"/>
                  <a:gd name="T37" fmla="*/ 163 h 171"/>
                  <a:gd name="T38" fmla="*/ 131 w 242"/>
                  <a:gd name="T39" fmla="*/ 171 h 171"/>
                  <a:gd name="T40" fmla="*/ 184 w 242"/>
                  <a:gd name="T41" fmla="*/ 147 h 171"/>
                  <a:gd name="T42" fmla="*/ 204 w 242"/>
                  <a:gd name="T43" fmla="*/ 153 h 171"/>
                  <a:gd name="T44" fmla="*/ 242 w 242"/>
                  <a:gd name="T45" fmla="*/ 115 h 171"/>
                  <a:gd name="T46" fmla="*/ 236 w 242"/>
                  <a:gd name="T47" fmla="*/ 9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2" h="171">
                    <a:moveTo>
                      <a:pt x="236" y="94"/>
                    </a:moveTo>
                    <a:cubicBezTo>
                      <a:pt x="236" y="92"/>
                      <a:pt x="237" y="90"/>
                      <a:pt x="237" y="88"/>
                    </a:cubicBezTo>
                    <a:cubicBezTo>
                      <a:pt x="237" y="77"/>
                      <a:pt x="228" y="69"/>
                      <a:pt x="217" y="69"/>
                    </a:cubicBezTo>
                    <a:cubicBezTo>
                      <a:pt x="215" y="69"/>
                      <a:pt x="214" y="69"/>
                      <a:pt x="212" y="69"/>
                    </a:cubicBezTo>
                    <a:cubicBezTo>
                      <a:pt x="207" y="60"/>
                      <a:pt x="198" y="54"/>
                      <a:pt x="188" y="51"/>
                    </a:cubicBezTo>
                    <a:cubicBezTo>
                      <a:pt x="189" y="49"/>
                      <a:pt x="189" y="48"/>
                      <a:pt x="189" y="46"/>
                    </a:cubicBezTo>
                    <a:cubicBezTo>
                      <a:pt x="189" y="32"/>
                      <a:pt x="179" y="22"/>
                      <a:pt x="165" y="22"/>
                    </a:cubicBezTo>
                    <a:cubicBezTo>
                      <a:pt x="165" y="22"/>
                      <a:pt x="164" y="22"/>
                      <a:pt x="164" y="22"/>
                    </a:cubicBezTo>
                    <a:cubicBezTo>
                      <a:pt x="158" y="9"/>
                      <a:pt x="144" y="0"/>
                      <a:pt x="129" y="0"/>
                    </a:cubicBezTo>
                    <a:cubicBezTo>
                      <a:pt x="109" y="0"/>
                      <a:pt x="92" y="16"/>
                      <a:pt x="92" y="36"/>
                    </a:cubicBezTo>
                    <a:cubicBezTo>
                      <a:pt x="91" y="36"/>
                      <a:pt x="91" y="36"/>
                      <a:pt x="91" y="36"/>
                    </a:cubicBezTo>
                    <a:cubicBezTo>
                      <a:pt x="80" y="36"/>
                      <a:pt x="72" y="44"/>
                      <a:pt x="71" y="54"/>
                    </a:cubicBezTo>
                    <a:cubicBezTo>
                      <a:pt x="68" y="53"/>
                      <a:pt x="65" y="52"/>
                      <a:pt x="61" y="52"/>
                    </a:cubicBezTo>
                    <a:cubicBezTo>
                      <a:pt x="48" y="52"/>
                      <a:pt x="37" y="62"/>
                      <a:pt x="34" y="74"/>
                    </a:cubicBezTo>
                    <a:cubicBezTo>
                      <a:pt x="15" y="76"/>
                      <a:pt x="0" y="92"/>
                      <a:pt x="0" y="111"/>
                    </a:cubicBezTo>
                    <a:cubicBezTo>
                      <a:pt x="0" y="132"/>
                      <a:pt x="17" y="149"/>
                      <a:pt x="38" y="149"/>
                    </a:cubicBezTo>
                    <a:cubicBezTo>
                      <a:pt x="43" y="149"/>
                      <a:pt x="48" y="148"/>
                      <a:pt x="53" y="146"/>
                    </a:cubicBezTo>
                    <a:cubicBezTo>
                      <a:pt x="57" y="158"/>
                      <a:pt x="69" y="168"/>
                      <a:pt x="83" y="168"/>
                    </a:cubicBezTo>
                    <a:cubicBezTo>
                      <a:pt x="89" y="168"/>
                      <a:pt x="94" y="166"/>
                      <a:pt x="99" y="163"/>
                    </a:cubicBezTo>
                    <a:cubicBezTo>
                      <a:pt x="108" y="168"/>
                      <a:pt x="119" y="171"/>
                      <a:pt x="131" y="171"/>
                    </a:cubicBezTo>
                    <a:cubicBezTo>
                      <a:pt x="152" y="171"/>
                      <a:pt x="171" y="162"/>
                      <a:pt x="184" y="147"/>
                    </a:cubicBezTo>
                    <a:cubicBezTo>
                      <a:pt x="190" y="151"/>
                      <a:pt x="197" y="153"/>
                      <a:pt x="204" y="153"/>
                    </a:cubicBezTo>
                    <a:cubicBezTo>
                      <a:pt x="225" y="153"/>
                      <a:pt x="242" y="136"/>
                      <a:pt x="242" y="115"/>
                    </a:cubicBezTo>
                    <a:cubicBezTo>
                      <a:pt x="242" y="108"/>
                      <a:pt x="240" y="100"/>
                      <a:pt x="236" y="9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92"/>
              <p:cNvSpPr>
                <a:spLocks/>
              </p:cNvSpPr>
              <p:nvPr/>
            </p:nvSpPr>
            <p:spPr bwMode="auto">
              <a:xfrm>
                <a:off x="5772" y="1560"/>
                <a:ext cx="302" cy="213"/>
              </a:xfrm>
              <a:custGeom>
                <a:avLst/>
                <a:gdLst>
                  <a:gd name="T0" fmla="*/ 228 w 234"/>
                  <a:gd name="T1" fmla="*/ 91 h 165"/>
                  <a:gd name="T2" fmla="*/ 229 w 234"/>
                  <a:gd name="T3" fmla="*/ 85 h 165"/>
                  <a:gd name="T4" fmla="*/ 210 w 234"/>
                  <a:gd name="T5" fmla="*/ 66 h 165"/>
                  <a:gd name="T6" fmla="*/ 205 w 234"/>
                  <a:gd name="T7" fmla="*/ 67 h 165"/>
                  <a:gd name="T8" fmla="*/ 182 w 234"/>
                  <a:gd name="T9" fmla="*/ 49 h 165"/>
                  <a:gd name="T10" fmla="*/ 183 w 234"/>
                  <a:gd name="T11" fmla="*/ 44 h 165"/>
                  <a:gd name="T12" fmla="*/ 160 w 234"/>
                  <a:gd name="T13" fmla="*/ 21 h 165"/>
                  <a:gd name="T14" fmla="*/ 158 w 234"/>
                  <a:gd name="T15" fmla="*/ 21 h 165"/>
                  <a:gd name="T16" fmla="*/ 125 w 234"/>
                  <a:gd name="T17" fmla="*/ 0 h 165"/>
                  <a:gd name="T18" fmla="*/ 89 w 234"/>
                  <a:gd name="T19" fmla="*/ 34 h 165"/>
                  <a:gd name="T20" fmla="*/ 88 w 234"/>
                  <a:gd name="T21" fmla="*/ 34 h 165"/>
                  <a:gd name="T22" fmla="*/ 69 w 234"/>
                  <a:gd name="T23" fmla="*/ 52 h 165"/>
                  <a:gd name="T24" fmla="*/ 60 w 234"/>
                  <a:gd name="T25" fmla="*/ 50 h 165"/>
                  <a:gd name="T26" fmla="*/ 33 w 234"/>
                  <a:gd name="T27" fmla="*/ 71 h 165"/>
                  <a:gd name="T28" fmla="*/ 0 w 234"/>
                  <a:gd name="T29" fmla="*/ 107 h 165"/>
                  <a:gd name="T30" fmla="*/ 37 w 234"/>
                  <a:gd name="T31" fmla="*/ 144 h 165"/>
                  <a:gd name="T32" fmla="*/ 51 w 234"/>
                  <a:gd name="T33" fmla="*/ 141 h 165"/>
                  <a:gd name="T34" fmla="*/ 80 w 234"/>
                  <a:gd name="T35" fmla="*/ 162 h 165"/>
                  <a:gd name="T36" fmla="*/ 95 w 234"/>
                  <a:gd name="T37" fmla="*/ 158 h 165"/>
                  <a:gd name="T38" fmla="*/ 127 w 234"/>
                  <a:gd name="T39" fmla="*/ 165 h 165"/>
                  <a:gd name="T40" fmla="*/ 178 w 234"/>
                  <a:gd name="T41" fmla="*/ 142 h 165"/>
                  <a:gd name="T42" fmla="*/ 198 w 234"/>
                  <a:gd name="T43" fmla="*/ 148 h 165"/>
                  <a:gd name="T44" fmla="*/ 234 w 234"/>
                  <a:gd name="T45" fmla="*/ 111 h 165"/>
                  <a:gd name="T46" fmla="*/ 228 w 234"/>
                  <a:gd name="T47" fmla="*/ 91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4" h="165">
                    <a:moveTo>
                      <a:pt x="228" y="91"/>
                    </a:moveTo>
                    <a:cubicBezTo>
                      <a:pt x="228" y="89"/>
                      <a:pt x="229" y="87"/>
                      <a:pt x="229" y="85"/>
                    </a:cubicBezTo>
                    <a:cubicBezTo>
                      <a:pt x="229" y="75"/>
                      <a:pt x="220" y="66"/>
                      <a:pt x="210" y="66"/>
                    </a:cubicBezTo>
                    <a:cubicBezTo>
                      <a:pt x="208" y="66"/>
                      <a:pt x="206" y="66"/>
                      <a:pt x="205" y="67"/>
                    </a:cubicBezTo>
                    <a:cubicBezTo>
                      <a:pt x="200" y="58"/>
                      <a:pt x="192" y="52"/>
                      <a:pt x="182" y="49"/>
                    </a:cubicBezTo>
                    <a:cubicBezTo>
                      <a:pt x="183" y="48"/>
                      <a:pt x="183" y="46"/>
                      <a:pt x="183" y="44"/>
                    </a:cubicBezTo>
                    <a:cubicBezTo>
                      <a:pt x="183" y="31"/>
                      <a:pt x="173" y="21"/>
                      <a:pt x="160" y="21"/>
                    </a:cubicBezTo>
                    <a:cubicBezTo>
                      <a:pt x="159" y="21"/>
                      <a:pt x="159" y="21"/>
                      <a:pt x="158" y="21"/>
                    </a:cubicBezTo>
                    <a:cubicBezTo>
                      <a:pt x="152" y="8"/>
                      <a:pt x="140" y="0"/>
                      <a:pt x="125" y="0"/>
                    </a:cubicBezTo>
                    <a:cubicBezTo>
                      <a:pt x="105" y="0"/>
                      <a:pt x="89" y="15"/>
                      <a:pt x="89" y="34"/>
                    </a:cubicBezTo>
                    <a:cubicBezTo>
                      <a:pt x="88" y="34"/>
                      <a:pt x="88" y="34"/>
                      <a:pt x="88" y="34"/>
                    </a:cubicBezTo>
                    <a:cubicBezTo>
                      <a:pt x="78" y="34"/>
                      <a:pt x="69" y="42"/>
                      <a:pt x="69" y="52"/>
                    </a:cubicBezTo>
                    <a:cubicBezTo>
                      <a:pt x="66" y="51"/>
                      <a:pt x="63" y="50"/>
                      <a:pt x="60" y="50"/>
                    </a:cubicBezTo>
                    <a:cubicBezTo>
                      <a:pt x="47" y="50"/>
                      <a:pt x="36" y="59"/>
                      <a:pt x="33" y="71"/>
                    </a:cubicBezTo>
                    <a:cubicBezTo>
                      <a:pt x="15" y="73"/>
                      <a:pt x="0" y="88"/>
                      <a:pt x="0" y="107"/>
                    </a:cubicBezTo>
                    <a:cubicBezTo>
                      <a:pt x="0" y="128"/>
                      <a:pt x="17" y="144"/>
                      <a:pt x="37" y="144"/>
                    </a:cubicBezTo>
                    <a:cubicBezTo>
                      <a:pt x="42" y="144"/>
                      <a:pt x="47" y="143"/>
                      <a:pt x="51" y="141"/>
                    </a:cubicBezTo>
                    <a:cubicBezTo>
                      <a:pt x="55" y="153"/>
                      <a:pt x="67" y="162"/>
                      <a:pt x="80" y="162"/>
                    </a:cubicBezTo>
                    <a:cubicBezTo>
                      <a:pt x="86" y="162"/>
                      <a:pt x="91" y="160"/>
                      <a:pt x="95" y="158"/>
                    </a:cubicBezTo>
                    <a:cubicBezTo>
                      <a:pt x="105" y="162"/>
                      <a:pt x="115" y="165"/>
                      <a:pt x="127" y="165"/>
                    </a:cubicBezTo>
                    <a:cubicBezTo>
                      <a:pt x="147" y="165"/>
                      <a:pt x="165" y="156"/>
                      <a:pt x="178" y="142"/>
                    </a:cubicBezTo>
                    <a:cubicBezTo>
                      <a:pt x="184" y="146"/>
                      <a:pt x="191" y="148"/>
                      <a:pt x="198" y="148"/>
                    </a:cubicBezTo>
                    <a:cubicBezTo>
                      <a:pt x="218" y="148"/>
                      <a:pt x="234" y="131"/>
                      <a:pt x="234" y="111"/>
                    </a:cubicBezTo>
                    <a:cubicBezTo>
                      <a:pt x="234" y="104"/>
                      <a:pt x="232" y="97"/>
                      <a:pt x="228" y="9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93"/>
              <p:cNvSpPr>
                <a:spLocks/>
              </p:cNvSpPr>
              <p:nvPr/>
            </p:nvSpPr>
            <p:spPr bwMode="auto">
              <a:xfrm>
                <a:off x="5789" y="1564"/>
                <a:ext cx="274" cy="193"/>
              </a:xfrm>
              <a:custGeom>
                <a:avLst/>
                <a:gdLst>
                  <a:gd name="T0" fmla="*/ 207 w 212"/>
                  <a:gd name="T1" fmla="*/ 83 h 150"/>
                  <a:gd name="T2" fmla="*/ 208 w 212"/>
                  <a:gd name="T3" fmla="*/ 78 h 150"/>
                  <a:gd name="T4" fmla="*/ 190 w 212"/>
                  <a:gd name="T5" fmla="*/ 61 h 150"/>
                  <a:gd name="T6" fmla="*/ 186 w 212"/>
                  <a:gd name="T7" fmla="*/ 61 h 150"/>
                  <a:gd name="T8" fmla="*/ 165 w 212"/>
                  <a:gd name="T9" fmla="*/ 45 h 150"/>
                  <a:gd name="T10" fmla="*/ 166 w 212"/>
                  <a:gd name="T11" fmla="*/ 40 h 150"/>
                  <a:gd name="T12" fmla="*/ 145 w 212"/>
                  <a:gd name="T13" fmla="*/ 19 h 150"/>
                  <a:gd name="T14" fmla="*/ 143 w 212"/>
                  <a:gd name="T15" fmla="*/ 20 h 150"/>
                  <a:gd name="T16" fmla="*/ 113 w 212"/>
                  <a:gd name="T17" fmla="*/ 0 h 150"/>
                  <a:gd name="T18" fmla="*/ 80 w 212"/>
                  <a:gd name="T19" fmla="*/ 31 h 150"/>
                  <a:gd name="T20" fmla="*/ 79 w 212"/>
                  <a:gd name="T21" fmla="*/ 31 h 150"/>
                  <a:gd name="T22" fmla="*/ 62 w 212"/>
                  <a:gd name="T23" fmla="*/ 48 h 150"/>
                  <a:gd name="T24" fmla="*/ 53 w 212"/>
                  <a:gd name="T25" fmla="*/ 46 h 150"/>
                  <a:gd name="T26" fmla="*/ 30 w 212"/>
                  <a:gd name="T27" fmla="*/ 65 h 150"/>
                  <a:gd name="T28" fmla="*/ 0 w 212"/>
                  <a:gd name="T29" fmla="*/ 98 h 150"/>
                  <a:gd name="T30" fmla="*/ 33 w 212"/>
                  <a:gd name="T31" fmla="*/ 131 h 150"/>
                  <a:gd name="T32" fmla="*/ 46 w 212"/>
                  <a:gd name="T33" fmla="*/ 128 h 150"/>
                  <a:gd name="T34" fmla="*/ 72 w 212"/>
                  <a:gd name="T35" fmla="*/ 148 h 150"/>
                  <a:gd name="T36" fmla="*/ 86 w 212"/>
                  <a:gd name="T37" fmla="*/ 144 h 150"/>
                  <a:gd name="T38" fmla="*/ 115 w 212"/>
                  <a:gd name="T39" fmla="*/ 150 h 150"/>
                  <a:gd name="T40" fmla="*/ 162 w 212"/>
                  <a:gd name="T41" fmla="*/ 130 h 150"/>
                  <a:gd name="T42" fmla="*/ 179 w 212"/>
                  <a:gd name="T43" fmla="*/ 135 h 150"/>
                  <a:gd name="T44" fmla="*/ 212 w 212"/>
                  <a:gd name="T45" fmla="*/ 102 h 150"/>
                  <a:gd name="T46" fmla="*/ 207 w 212"/>
                  <a:gd name="T47" fmla="*/ 83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2" h="150">
                    <a:moveTo>
                      <a:pt x="207" y="83"/>
                    </a:moveTo>
                    <a:cubicBezTo>
                      <a:pt x="207" y="81"/>
                      <a:pt x="208" y="80"/>
                      <a:pt x="208" y="78"/>
                    </a:cubicBezTo>
                    <a:cubicBezTo>
                      <a:pt x="208" y="68"/>
                      <a:pt x="200" y="61"/>
                      <a:pt x="190" y="61"/>
                    </a:cubicBezTo>
                    <a:cubicBezTo>
                      <a:pt x="189" y="61"/>
                      <a:pt x="187" y="61"/>
                      <a:pt x="186" y="61"/>
                    </a:cubicBezTo>
                    <a:cubicBezTo>
                      <a:pt x="181" y="53"/>
                      <a:pt x="174" y="48"/>
                      <a:pt x="165" y="45"/>
                    </a:cubicBezTo>
                    <a:cubicBezTo>
                      <a:pt x="165" y="44"/>
                      <a:pt x="166" y="42"/>
                      <a:pt x="166" y="40"/>
                    </a:cubicBezTo>
                    <a:cubicBezTo>
                      <a:pt x="166" y="29"/>
                      <a:pt x="156" y="19"/>
                      <a:pt x="145" y="19"/>
                    </a:cubicBezTo>
                    <a:cubicBezTo>
                      <a:pt x="144" y="19"/>
                      <a:pt x="144" y="20"/>
                      <a:pt x="143" y="20"/>
                    </a:cubicBezTo>
                    <a:cubicBezTo>
                      <a:pt x="138" y="8"/>
                      <a:pt x="126" y="0"/>
                      <a:pt x="113" y="0"/>
                    </a:cubicBezTo>
                    <a:cubicBezTo>
                      <a:pt x="95" y="0"/>
                      <a:pt x="81" y="14"/>
                      <a:pt x="80" y="31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0" y="31"/>
                      <a:pt x="62" y="39"/>
                      <a:pt x="62" y="48"/>
                    </a:cubicBezTo>
                    <a:cubicBezTo>
                      <a:pt x="59" y="47"/>
                      <a:pt x="56" y="46"/>
                      <a:pt x="53" y="46"/>
                    </a:cubicBezTo>
                    <a:cubicBezTo>
                      <a:pt x="42" y="46"/>
                      <a:pt x="32" y="54"/>
                      <a:pt x="30" y="65"/>
                    </a:cubicBezTo>
                    <a:cubicBezTo>
                      <a:pt x="13" y="67"/>
                      <a:pt x="0" y="81"/>
                      <a:pt x="0" y="98"/>
                    </a:cubicBezTo>
                    <a:cubicBezTo>
                      <a:pt x="0" y="116"/>
                      <a:pt x="14" y="131"/>
                      <a:pt x="33" y="131"/>
                    </a:cubicBezTo>
                    <a:cubicBezTo>
                      <a:pt x="37" y="131"/>
                      <a:pt x="42" y="130"/>
                      <a:pt x="46" y="128"/>
                    </a:cubicBezTo>
                    <a:cubicBezTo>
                      <a:pt x="50" y="140"/>
                      <a:pt x="60" y="148"/>
                      <a:pt x="72" y="148"/>
                    </a:cubicBezTo>
                    <a:cubicBezTo>
                      <a:pt x="77" y="148"/>
                      <a:pt x="82" y="146"/>
                      <a:pt x="86" y="144"/>
                    </a:cubicBezTo>
                    <a:cubicBezTo>
                      <a:pt x="95" y="148"/>
                      <a:pt x="104" y="150"/>
                      <a:pt x="115" y="150"/>
                    </a:cubicBezTo>
                    <a:cubicBezTo>
                      <a:pt x="133" y="150"/>
                      <a:pt x="150" y="142"/>
                      <a:pt x="162" y="130"/>
                    </a:cubicBezTo>
                    <a:cubicBezTo>
                      <a:pt x="167" y="133"/>
                      <a:pt x="173" y="135"/>
                      <a:pt x="179" y="135"/>
                    </a:cubicBezTo>
                    <a:cubicBezTo>
                      <a:pt x="197" y="135"/>
                      <a:pt x="212" y="120"/>
                      <a:pt x="212" y="102"/>
                    </a:cubicBezTo>
                    <a:cubicBezTo>
                      <a:pt x="212" y="95"/>
                      <a:pt x="210" y="88"/>
                      <a:pt x="207" y="8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94"/>
              <p:cNvSpPr>
                <a:spLocks/>
              </p:cNvSpPr>
              <p:nvPr/>
            </p:nvSpPr>
            <p:spPr bwMode="auto">
              <a:xfrm>
                <a:off x="5954" y="1777"/>
                <a:ext cx="76" cy="52"/>
              </a:xfrm>
              <a:custGeom>
                <a:avLst/>
                <a:gdLst>
                  <a:gd name="T0" fmla="*/ 57 w 59"/>
                  <a:gd name="T1" fmla="*/ 23 h 41"/>
                  <a:gd name="T2" fmla="*/ 57 w 59"/>
                  <a:gd name="T3" fmla="*/ 21 h 41"/>
                  <a:gd name="T4" fmla="*/ 53 w 59"/>
                  <a:gd name="T5" fmla="*/ 17 h 41"/>
                  <a:gd name="T6" fmla="*/ 51 w 59"/>
                  <a:gd name="T7" fmla="*/ 17 h 41"/>
                  <a:gd name="T8" fmla="*/ 46 w 59"/>
                  <a:gd name="T9" fmla="*/ 12 h 41"/>
                  <a:gd name="T10" fmla="*/ 46 w 59"/>
                  <a:gd name="T11" fmla="*/ 11 h 41"/>
                  <a:gd name="T12" fmla="*/ 40 w 59"/>
                  <a:gd name="T13" fmla="*/ 5 h 41"/>
                  <a:gd name="T14" fmla="*/ 40 w 59"/>
                  <a:gd name="T15" fmla="*/ 5 h 41"/>
                  <a:gd name="T16" fmla="*/ 31 w 59"/>
                  <a:gd name="T17" fmla="*/ 0 h 41"/>
                  <a:gd name="T18" fmla="*/ 22 w 59"/>
                  <a:gd name="T19" fmla="*/ 8 h 41"/>
                  <a:gd name="T20" fmla="*/ 22 w 59"/>
                  <a:gd name="T21" fmla="*/ 8 h 41"/>
                  <a:gd name="T22" fmla="*/ 17 w 59"/>
                  <a:gd name="T23" fmla="*/ 13 h 41"/>
                  <a:gd name="T24" fmla="*/ 15 w 59"/>
                  <a:gd name="T25" fmla="*/ 13 h 41"/>
                  <a:gd name="T26" fmla="*/ 8 w 59"/>
                  <a:gd name="T27" fmla="*/ 18 h 41"/>
                  <a:gd name="T28" fmla="*/ 0 w 59"/>
                  <a:gd name="T29" fmla="*/ 27 h 41"/>
                  <a:gd name="T30" fmla="*/ 9 w 59"/>
                  <a:gd name="T31" fmla="*/ 36 h 41"/>
                  <a:gd name="T32" fmla="*/ 13 w 59"/>
                  <a:gd name="T33" fmla="*/ 35 h 41"/>
                  <a:gd name="T34" fmla="*/ 20 w 59"/>
                  <a:gd name="T35" fmla="*/ 40 h 41"/>
                  <a:gd name="T36" fmla="*/ 24 w 59"/>
                  <a:gd name="T37" fmla="*/ 39 h 41"/>
                  <a:gd name="T38" fmla="*/ 32 w 59"/>
                  <a:gd name="T39" fmla="*/ 41 h 41"/>
                  <a:gd name="T40" fmla="*/ 45 w 59"/>
                  <a:gd name="T41" fmla="*/ 36 h 41"/>
                  <a:gd name="T42" fmla="*/ 50 w 59"/>
                  <a:gd name="T43" fmla="*/ 37 h 41"/>
                  <a:gd name="T44" fmla="*/ 59 w 59"/>
                  <a:gd name="T45" fmla="*/ 28 h 41"/>
                  <a:gd name="T46" fmla="*/ 57 w 59"/>
                  <a:gd name="T47" fmla="*/ 2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9" h="41">
                    <a:moveTo>
                      <a:pt x="57" y="23"/>
                    </a:moveTo>
                    <a:cubicBezTo>
                      <a:pt x="57" y="22"/>
                      <a:pt x="57" y="22"/>
                      <a:pt x="57" y="21"/>
                    </a:cubicBezTo>
                    <a:cubicBezTo>
                      <a:pt x="57" y="19"/>
                      <a:pt x="55" y="17"/>
                      <a:pt x="53" y="17"/>
                    </a:cubicBezTo>
                    <a:cubicBezTo>
                      <a:pt x="52" y="17"/>
                      <a:pt x="52" y="17"/>
                      <a:pt x="51" y="17"/>
                    </a:cubicBezTo>
                    <a:cubicBezTo>
                      <a:pt x="50" y="15"/>
                      <a:pt x="48" y="13"/>
                      <a:pt x="46" y="12"/>
                    </a:cubicBezTo>
                    <a:cubicBezTo>
                      <a:pt x="46" y="12"/>
                      <a:pt x="46" y="11"/>
                      <a:pt x="46" y="11"/>
                    </a:cubicBezTo>
                    <a:cubicBezTo>
                      <a:pt x="46" y="8"/>
                      <a:pt x="43" y="5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38" y="2"/>
                      <a:pt x="35" y="0"/>
                      <a:pt x="31" y="0"/>
                    </a:cubicBezTo>
                    <a:cubicBezTo>
                      <a:pt x="27" y="0"/>
                      <a:pt x="23" y="4"/>
                      <a:pt x="22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19" y="8"/>
                      <a:pt x="17" y="10"/>
                      <a:pt x="17" y="13"/>
                    </a:cubicBezTo>
                    <a:cubicBezTo>
                      <a:pt x="17" y="13"/>
                      <a:pt x="16" y="13"/>
                      <a:pt x="15" y="13"/>
                    </a:cubicBezTo>
                    <a:cubicBezTo>
                      <a:pt x="12" y="13"/>
                      <a:pt x="9" y="15"/>
                      <a:pt x="8" y="18"/>
                    </a:cubicBezTo>
                    <a:cubicBezTo>
                      <a:pt x="4" y="18"/>
                      <a:pt x="0" y="22"/>
                      <a:pt x="0" y="27"/>
                    </a:cubicBezTo>
                    <a:cubicBezTo>
                      <a:pt x="0" y="32"/>
                      <a:pt x="4" y="36"/>
                      <a:pt x="9" y="36"/>
                    </a:cubicBezTo>
                    <a:cubicBezTo>
                      <a:pt x="11" y="36"/>
                      <a:pt x="12" y="36"/>
                      <a:pt x="13" y="35"/>
                    </a:cubicBezTo>
                    <a:cubicBezTo>
                      <a:pt x="14" y="38"/>
                      <a:pt x="17" y="40"/>
                      <a:pt x="20" y="40"/>
                    </a:cubicBezTo>
                    <a:cubicBezTo>
                      <a:pt x="22" y="40"/>
                      <a:pt x="23" y="40"/>
                      <a:pt x="24" y="39"/>
                    </a:cubicBezTo>
                    <a:cubicBezTo>
                      <a:pt x="26" y="41"/>
                      <a:pt x="29" y="41"/>
                      <a:pt x="32" y="41"/>
                    </a:cubicBezTo>
                    <a:cubicBezTo>
                      <a:pt x="37" y="41"/>
                      <a:pt x="42" y="39"/>
                      <a:pt x="45" y="36"/>
                    </a:cubicBezTo>
                    <a:cubicBezTo>
                      <a:pt x="46" y="36"/>
                      <a:pt x="48" y="37"/>
                      <a:pt x="50" y="37"/>
                    </a:cubicBezTo>
                    <a:cubicBezTo>
                      <a:pt x="55" y="37"/>
                      <a:pt x="59" y="33"/>
                      <a:pt x="59" y="28"/>
                    </a:cubicBezTo>
                    <a:cubicBezTo>
                      <a:pt x="59" y="26"/>
                      <a:pt x="58" y="24"/>
                      <a:pt x="57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95"/>
              <p:cNvSpPr>
                <a:spLocks/>
              </p:cNvSpPr>
              <p:nvPr/>
            </p:nvSpPr>
            <p:spPr bwMode="auto">
              <a:xfrm>
                <a:off x="5956" y="1778"/>
                <a:ext cx="73" cy="51"/>
              </a:xfrm>
              <a:custGeom>
                <a:avLst/>
                <a:gdLst>
                  <a:gd name="T0" fmla="*/ 55 w 57"/>
                  <a:gd name="T1" fmla="*/ 22 h 40"/>
                  <a:gd name="T2" fmla="*/ 55 w 57"/>
                  <a:gd name="T3" fmla="*/ 20 h 40"/>
                  <a:gd name="T4" fmla="*/ 51 w 57"/>
                  <a:gd name="T5" fmla="*/ 16 h 40"/>
                  <a:gd name="T6" fmla="*/ 50 w 57"/>
                  <a:gd name="T7" fmla="*/ 16 h 40"/>
                  <a:gd name="T8" fmla="*/ 44 w 57"/>
                  <a:gd name="T9" fmla="*/ 12 h 40"/>
                  <a:gd name="T10" fmla="*/ 44 w 57"/>
                  <a:gd name="T11" fmla="*/ 10 h 40"/>
                  <a:gd name="T12" fmla="*/ 39 w 57"/>
                  <a:gd name="T13" fmla="*/ 5 h 40"/>
                  <a:gd name="T14" fmla="*/ 38 w 57"/>
                  <a:gd name="T15" fmla="*/ 5 h 40"/>
                  <a:gd name="T16" fmla="*/ 30 w 57"/>
                  <a:gd name="T17" fmla="*/ 0 h 40"/>
                  <a:gd name="T18" fmla="*/ 22 w 57"/>
                  <a:gd name="T19" fmla="*/ 8 h 40"/>
                  <a:gd name="T20" fmla="*/ 21 w 57"/>
                  <a:gd name="T21" fmla="*/ 8 h 40"/>
                  <a:gd name="T22" fmla="*/ 17 w 57"/>
                  <a:gd name="T23" fmla="*/ 12 h 40"/>
                  <a:gd name="T24" fmla="*/ 14 w 57"/>
                  <a:gd name="T25" fmla="*/ 12 h 40"/>
                  <a:gd name="T26" fmla="*/ 8 w 57"/>
                  <a:gd name="T27" fmla="*/ 17 h 40"/>
                  <a:gd name="T28" fmla="*/ 0 w 57"/>
                  <a:gd name="T29" fmla="*/ 26 h 40"/>
                  <a:gd name="T30" fmla="*/ 9 w 57"/>
                  <a:gd name="T31" fmla="*/ 34 h 40"/>
                  <a:gd name="T32" fmla="*/ 12 w 57"/>
                  <a:gd name="T33" fmla="*/ 34 h 40"/>
                  <a:gd name="T34" fmla="*/ 19 w 57"/>
                  <a:gd name="T35" fmla="*/ 39 h 40"/>
                  <a:gd name="T36" fmla="*/ 23 w 57"/>
                  <a:gd name="T37" fmla="*/ 38 h 40"/>
                  <a:gd name="T38" fmla="*/ 31 w 57"/>
                  <a:gd name="T39" fmla="*/ 40 h 40"/>
                  <a:gd name="T40" fmla="*/ 43 w 57"/>
                  <a:gd name="T41" fmla="*/ 34 h 40"/>
                  <a:gd name="T42" fmla="*/ 48 w 57"/>
                  <a:gd name="T43" fmla="*/ 35 h 40"/>
                  <a:gd name="T44" fmla="*/ 57 w 57"/>
                  <a:gd name="T45" fmla="*/ 27 h 40"/>
                  <a:gd name="T46" fmla="*/ 55 w 57"/>
                  <a:gd name="T47" fmla="*/ 2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7" h="40">
                    <a:moveTo>
                      <a:pt x="55" y="22"/>
                    </a:moveTo>
                    <a:cubicBezTo>
                      <a:pt x="55" y="21"/>
                      <a:pt x="55" y="21"/>
                      <a:pt x="55" y="20"/>
                    </a:cubicBezTo>
                    <a:cubicBezTo>
                      <a:pt x="55" y="18"/>
                      <a:pt x="53" y="16"/>
                      <a:pt x="51" y="16"/>
                    </a:cubicBezTo>
                    <a:cubicBezTo>
                      <a:pt x="51" y="16"/>
                      <a:pt x="50" y="16"/>
                      <a:pt x="50" y="16"/>
                    </a:cubicBezTo>
                    <a:cubicBezTo>
                      <a:pt x="49" y="14"/>
                      <a:pt x="47" y="12"/>
                      <a:pt x="44" y="12"/>
                    </a:cubicBezTo>
                    <a:cubicBezTo>
                      <a:pt x="44" y="11"/>
                      <a:pt x="44" y="11"/>
                      <a:pt x="44" y="10"/>
                    </a:cubicBezTo>
                    <a:cubicBezTo>
                      <a:pt x="44" y="7"/>
                      <a:pt x="42" y="5"/>
                      <a:pt x="39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7" y="2"/>
                      <a:pt x="34" y="0"/>
                      <a:pt x="30" y="0"/>
                    </a:cubicBezTo>
                    <a:cubicBezTo>
                      <a:pt x="26" y="0"/>
                      <a:pt x="22" y="3"/>
                      <a:pt x="22" y="8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19" y="8"/>
                      <a:pt x="17" y="10"/>
                      <a:pt x="17" y="12"/>
                    </a:cubicBezTo>
                    <a:cubicBezTo>
                      <a:pt x="16" y="12"/>
                      <a:pt x="15" y="12"/>
                      <a:pt x="14" y="12"/>
                    </a:cubicBezTo>
                    <a:cubicBezTo>
                      <a:pt x="11" y="12"/>
                      <a:pt x="9" y="14"/>
                      <a:pt x="8" y="17"/>
                    </a:cubicBezTo>
                    <a:cubicBezTo>
                      <a:pt x="4" y="17"/>
                      <a:pt x="0" y="21"/>
                      <a:pt x="0" y="26"/>
                    </a:cubicBezTo>
                    <a:cubicBezTo>
                      <a:pt x="0" y="31"/>
                      <a:pt x="4" y="34"/>
                      <a:pt x="9" y="34"/>
                    </a:cubicBezTo>
                    <a:cubicBezTo>
                      <a:pt x="10" y="34"/>
                      <a:pt x="11" y="34"/>
                      <a:pt x="12" y="34"/>
                    </a:cubicBezTo>
                    <a:cubicBezTo>
                      <a:pt x="13" y="37"/>
                      <a:pt x="16" y="39"/>
                      <a:pt x="19" y="39"/>
                    </a:cubicBezTo>
                    <a:cubicBezTo>
                      <a:pt x="21" y="39"/>
                      <a:pt x="22" y="38"/>
                      <a:pt x="23" y="38"/>
                    </a:cubicBezTo>
                    <a:cubicBezTo>
                      <a:pt x="25" y="39"/>
                      <a:pt x="28" y="40"/>
                      <a:pt x="31" y="40"/>
                    </a:cubicBezTo>
                    <a:cubicBezTo>
                      <a:pt x="36" y="40"/>
                      <a:pt x="40" y="37"/>
                      <a:pt x="43" y="34"/>
                    </a:cubicBezTo>
                    <a:cubicBezTo>
                      <a:pt x="45" y="35"/>
                      <a:pt x="46" y="35"/>
                      <a:pt x="48" y="35"/>
                    </a:cubicBezTo>
                    <a:cubicBezTo>
                      <a:pt x="53" y="35"/>
                      <a:pt x="57" y="31"/>
                      <a:pt x="57" y="27"/>
                    </a:cubicBezTo>
                    <a:cubicBezTo>
                      <a:pt x="57" y="25"/>
                      <a:pt x="56" y="23"/>
                      <a:pt x="55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96"/>
              <p:cNvSpPr>
                <a:spLocks/>
              </p:cNvSpPr>
              <p:nvPr/>
            </p:nvSpPr>
            <p:spPr bwMode="auto">
              <a:xfrm>
                <a:off x="5959" y="1778"/>
                <a:ext cx="68" cy="48"/>
              </a:xfrm>
              <a:custGeom>
                <a:avLst/>
                <a:gdLst>
                  <a:gd name="T0" fmla="*/ 50 w 52"/>
                  <a:gd name="T1" fmla="*/ 21 h 37"/>
                  <a:gd name="T2" fmla="*/ 51 w 52"/>
                  <a:gd name="T3" fmla="*/ 19 h 37"/>
                  <a:gd name="T4" fmla="*/ 46 w 52"/>
                  <a:gd name="T5" fmla="*/ 15 h 37"/>
                  <a:gd name="T6" fmla="*/ 45 w 52"/>
                  <a:gd name="T7" fmla="*/ 15 h 37"/>
                  <a:gd name="T8" fmla="*/ 40 w 52"/>
                  <a:gd name="T9" fmla="*/ 11 h 37"/>
                  <a:gd name="T10" fmla="*/ 40 w 52"/>
                  <a:gd name="T11" fmla="*/ 10 h 37"/>
                  <a:gd name="T12" fmla="*/ 35 w 52"/>
                  <a:gd name="T13" fmla="*/ 5 h 37"/>
                  <a:gd name="T14" fmla="*/ 35 w 52"/>
                  <a:gd name="T15" fmla="*/ 5 h 37"/>
                  <a:gd name="T16" fmla="*/ 28 w 52"/>
                  <a:gd name="T17" fmla="*/ 0 h 37"/>
                  <a:gd name="T18" fmla="*/ 20 w 52"/>
                  <a:gd name="T19" fmla="*/ 8 h 37"/>
                  <a:gd name="T20" fmla="*/ 19 w 52"/>
                  <a:gd name="T21" fmla="*/ 8 h 37"/>
                  <a:gd name="T22" fmla="*/ 15 w 52"/>
                  <a:gd name="T23" fmla="*/ 12 h 37"/>
                  <a:gd name="T24" fmla="*/ 13 w 52"/>
                  <a:gd name="T25" fmla="*/ 12 h 37"/>
                  <a:gd name="T26" fmla="*/ 7 w 52"/>
                  <a:gd name="T27" fmla="*/ 16 h 37"/>
                  <a:gd name="T28" fmla="*/ 0 w 52"/>
                  <a:gd name="T29" fmla="*/ 24 h 37"/>
                  <a:gd name="T30" fmla="*/ 8 w 52"/>
                  <a:gd name="T31" fmla="*/ 32 h 37"/>
                  <a:gd name="T32" fmla="*/ 11 w 52"/>
                  <a:gd name="T33" fmla="*/ 31 h 37"/>
                  <a:gd name="T34" fmla="*/ 18 w 52"/>
                  <a:gd name="T35" fmla="*/ 36 h 37"/>
                  <a:gd name="T36" fmla="*/ 21 w 52"/>
                  <a:gd name="T37" fmla="*/ 35 h 37"/>
                  <a:gd name="T38" fmla="*/ 28 w 52"/>
                  <a:gd name="T39" fmla="*/ 37 h 37"/>
                  <a:gd name="T40" fmla="*/ 39 w 52"/>
                  <a:gd name="T41" fmla="*/ 32 h 37"/>
                  <a:gd name="T42" fmla="*/ 44 w 52"/>
                  <a:gd name="T43" fmla="*/ 33 h 37"/>
                  <a:gd name="T44" fmla="*/ 52 w 52"/>
                  <a:gd name="T45" fmla="*/ 25 h 37"/>
                  <a:gd name="T46" fmla="*/ 50 w 52"/>
                  <a:gd name="T47" fmla="*/ 2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37">
                    <a:moveTo>
                      <a:pt x="50" y="21"/>
                    </a:moveTo>
                    <a:cubicBezTo>
                      <a:pt x="50" y="20"/>
                      <a:pt x="51" y="20"/>
                      <a:pt x="51" y="19"/>
                    </a:cubicBezTo>
                    <a:cubicBezTo>
                      <a:pt x="51" y="17"/>
                      <a:pt x="49" y="15"/>
                      <a:pt x="46" y="15"/>
                    </a:cubicBezTo>
                    <a:cubicBezTo>
                      <a:pt x="46" y="15"/>
                      <a:pt x="46" y="15"/>
                      <a:pt x="45" y="15"/>
                    </a:cubicBezTo>
                    <a:cubicBezTo>
                      <a:pt x="44" y="13"/>
                      <a:pt x="42" y="12"/>
                      <a:pt x="40" y="11"/>
                    </a:cubicBezTo>
                    <a:cubicBezTo>
                      <a:pt x="40" y="11"/>
                      <a:pt x="40" y="10"/>
                      <a:pt x="40" y="10"/>
                    </a:cubicBezTo>
                    <a:cubicBezTo>
                      <a:pt x="40" y="7"/>
                      <a:pt x="38" y="5"/>
                      <a:pt x="35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4" y="2"/>
                      <a:pt x="31" y="0"/>
                      <a:pt x="28" y="0"/>
                    </a:cubicBezTo>
                    <a:cubicBezTo>
                      <a:pt x="23" y="0"/>
                      <a:pt x="20" y="4"/>
                      <a:pt x="2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7" y="8"/>
                      <a:pt x="15" y="10"/>
                      <a:pt x="15" y="12"/>
                    </a:cubicBezTo>
                    <a:cubicBezTo>
                      <a:pt x="15" y="12"/>
                      <a:pt x="14" y="12"/>
                      <a:pt x="13" y="12"/>
                    </a:cubicBezTo>
                    <a:cubicBezTo>
                      <a:pt x="10" y="12"/>
                      <a:pt x="8" y="13"/>
                      <a:pt x="7" y="16"/>
                    </a:cubicBezTo>
                    <a:cubicBezTo>
                      <a:pt x="3" y="16"/>
                      <a:pt x="0" y="20"/>
                      <a:pt x="0" y="24"/>
                    </a:cubicBezTo>
                    <a:cubicBezTo>
                      <a:pt x="0" y="29"/>
                      <a:pt x="4" y="32"/>
                      <a:pt x="8" y="32"/>
                    </a:cubicBezTo>
                    <a:cubicBezTo>
                      <a:pt x="9" y="32"/>
                      <a:pt x="10" y="32"/>
                      <a:pt x="11" y="31"/>
                    </a:cubicBezTo>
                    <a:cubicBezTo>
                      <a:pt x="12" y="34"/>
                      <a:pt x="15" y="36"/>
                      <a:pt x="18" y="36"/>
                    </a:cubicBezTo>
                    <a:cubicBezTo>
                      <a:pt x="19" y="36"/>
                      <a:pt x="20" y="36"/>
                      <a:pt x="21" y="35"/>
                    </a:cubicBezTo>
                    <a:cubicBezTo>
                      <a:pt x="23" y="36"/>
                      <a:pt x="26" y="37"/>
                      <a:pt x="28" y="37"/>
                    </a:cubicBezTo>
                    <a:cubicBezTo>
                      <a:pt x="32" y="37"/>
                      <a:pt x="37" y="35"/>
                      <a:pt x="39" y="32"/>
                    </a:cubicBezTo>
                    <a:cubicBezTo>
                      <a:pt x="41" y="33"/>
                      <a:pt x="42" y="33"/>
                      <a:pt x="44" y="33"/>
                    </a:cubicBezTo>
                    <a:cubicBezTo>
                      <a:pt x="48" y="33"/>
                      <a:pt x="52" y="29"/>
                      <a:pt x="52" y="25"/>
                    </a:cubicBezTo>
                    <a:cubicBezTo>
                      <a:pt x="52" y="23"/>
                      <a:pt x="51" y="22"/>
                      <a:pt x="50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97"/>
              <p:cNvSpPr>
                <a:spLocks/>
              </p:cNvSpPr>
              <p:nvPr/>
            </p:nvSpPr>
            <p:spPr bwMode="auto">
              <a:xfrm>
                <a:off x="5904" y="1850"/>
                <a:ext cx="30" cy="133"/>
              </a:xfrm>
              <a:custGeom>
                <a:avLst/>
                <a:gdLst>
                  <a:gd name="T0" fmla="*/ 19 w 23"/>
                  <a:gd name="T1" fmla="*/ 0 h 103"/>
                  <a:gd name="T2" fmla="*/ 5 w 23"/>
                  <a:gd name="T3" fmla="*/ 26 h 103"/>
                  <a:gd name="T4" fmla="*/ 3 w 23"/>
                  <a:gd name="T5" fmla="*/ 88 h 103"/>
                  <a:gd name="T6" fmla="*/ 11 w 23"/>
                  <a:gd name="T7" fmla="*/ 84 h 103"/>
                  <a:gd name="T8" fmla="*/ 23 w 23"/>
                  <a:gd name="T9" fmla="*/ 100 h 103"/>
                  <a:gd name="T10" fmla="*/ 19 w 23"/>
                  <a:gd name="T1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103">
                    <a:moveTo>
                      <a:pt x="19" y="0"/>
                    </a:moveTo>
                    <a:cubicBezTo>
                      <a:pt x="19" y="0"/>
                      <a:pt x="10" y="11"/>
                      <a:pt x="5" y="26"/>
                    </a:cubicBezTo>
                    <a:cubicBezTo>
                      <a:pt x="0" y="42"/>
                      <a:pt x="0" y="74"/>
                      <a:pt x="3" y="88"/>
                    </a:cubicBezTo>
                    <a:cubicBezTo>
                      <a:pt x="5" y="103"/>
                      <a:pt x="5" y="78"/>
                      <a:pt x="11" y="84"/>
                    </a:cubicBezTo>
                    <a:cubicBezTo>
                      <a:pt x="17" y="90"/>
                      <a:pt x="17" y="101"/>
                      <a:pt x="23" y="100"/>
                    </a:cubicBezTo>
                    <a:cubicBezTo>
                      <a:pt x="23" y="100"/>
                      <a:pt x="1" y="58"/>
                      <a:pt x="1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98"/>
              <p:cNvSpPr>
                <a:spLocks/>
              </p:cNvSpPr>
              <p:nvPr/>
            </p:nvSpPr>
            <p:spPr bwMode="auto">
              <a:xfrm>
                <a:off x="5997" y="1984"/>
                <a:ext cx="50" cy="8"/>
              </a:xfrm>
              <a:custGeom>
                <a:avLst/>
                <a:gdLst>
                  <a:gd name="T0" fmla="*/ 28 w 39"/>
                  <a:gd name="T1" fmla="*/ 0 h 6"/>
                  <a:gd name="T2" fmla="*/ 33 w 39"/>
                  <a:gd name="T3" fmla="*/ 4 h 6"/>
                  <a:gd name="T4" fmla="*/ 39 w 39"/>
                  <a:gd name="T5" fmla="*/ 5 h 6"/>
                  <a:gd name="T6" fmla="*/ 29 w 39"/>
                  <a:gd name="T7" fmla="*/ 5 h 6"/>
                  <a:gd name="T8" fmla="*/ 22 w 39"/>
                  <a:gd name="T9" fmla="*/ 4 h 6"/>
                  <a:gd name="T10" fmla="*/ 11 w 39"/>
                  <a:gd name="T11" fmla="*/ 5 h 6"/>
                  <a:gd name="T12" fmla="*/ 2 w 39"/>
                  <a:gd name="T13" fmla="*/ 5 h 6"/>
                  <a:gd name="T14" fmla="*/ 5 w 39"/>
                  <a:gd name="T15" fmla="*/ 4 h 6"/>
                  <a:gd name="T16" fmla="*/ 14 w 39"/>
                  <a:gd name="T17" fmla="*/ 2 h 6"/>
                  <a:gd name="T18" fmla="*/ 28 w 39"/>
                  <a:gd name="T1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6">
                    <a:moveTo>
                      <a:pt x="28" y="0"/>
                    </a:moveTo>
                    <a:cubicBezTo>
                      <a:pt x="28" y="0"/>
                      <a:pt x="27" y="3"/>
                      <a:pt x="33" y="4"/>
                    </a:cubicBezTo>
                    <a:cubicBezTo>
                      <a:pt x="39" y="4"/>
                      <a:pt x="39" y="5"/>
                      <a:pt x="39" y="5"/>
                    </a:cubicBezTo>
                    <a:cubicBezTo>
                      <a:pt x="39" y="5"/>
                      <a:pt x="33" y="5"/>
                      <a:pt x="29" y="5"/>
                    </a:cubicBezTo>
                    <a:cubicBezTo>
                      <a:pt x="26" y="5"/>
                      <a:pt x="25" y="4"/>
                      <a:pt x="22" y="4"/>
                    </a:cubicBezTo>
                    <a:cubicBezTo>
                      <a:pt x="19" y="4"/>
                      <a:pt x="15" y="6"/>
                      <a:pt x="11" y="5"/>
                    </a:cubicBezTo>
                    <a:cubicBezTo>
                      <a:pt x="7" y="5"/>
                      <a:pt x="5" y="4"/>
                      <a:pt x="2" y="5"/>
                    </a:cubicBezTo>
                    <a:cubicBezTo>
                      <a:pt x="0" y="5"/>
                      <a:pt x="2" y="4"/>
                      <a:pt x="5" y="4"/>
                    </a:cubicBezTo>
                    <a:cubicBezTo>
                      <a:pt x="9" y="4"/>
                      <a:pt x="12" y="4"/>
                      <a:pt x="14" y="2"/>
                    </a:cubicBezTo>
                    <a:cubicBezTo>
                      <a:pt x="15" y="0"/>
                      <a:pt x="28" y="0"/>
                      <a:pt x="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99"/>
              <p:cNvSpPr>
                <a:spLocks/>
              </p:cNvSpPr>
              <p:nvPr/>
            </p:nvSpPr>
            <p:spPr bwMode="auto">
              <a:xfrm>
                <a:off x="5997" y="1927"/>
                <a:ext cx="27" cy="15"/>
              </a:xfrm>
              <a:custGeom>
                <a:avLst/>
                <a:gdLst>
                  <a:gd name="T0" fmla="*/ 0 w 21"/>
                  <a:gd name="T1" fmla="*/ 0 h 11"/>
                  <a:gd name="T2" fmla="*/ 20 w 21"/>
                  <a:gd name="T3" fmla="*/ 7 h 11"/>
                  <a:gd name="T4" fmla="*/ 21 w 21"/>
                  <a:gd name="T5" fmla="*/ 11 h 11"/>
                  <a:gd name="T6" fmla="*/ 15 w 21"/>
                  <a:gd name="T7" fmla="*/ 8 h 11"/>
                  <a:gd name="T8" fmla="*/ 0 w 21"/>
                  <a:gd name="T9" fmla="*/ 0 h 11"/>
                  <a:gd name="T10" fmla="*/ 0 w 21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1">
                    <a:moveTo>
                      <a:pt x="0" y="0"/>
                    </a:moveTo>
                    <a:cubicBezTo>
                      <a:pt x="0" y="0"/>
                      <a:pt x="6" y="6"/>
                      <a:pt x="20" y="7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11"/>
                      <a:pt x="18" y="9"/>
                      <a:pt x="15" y="8"/>
                    </a:cubicBezTo>
                    <a:cubicBezTo>
                      <a:pt x="11" y="8"/>
                      <a:pt x="2" y="4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00"/>
              <p:cNvSpPr>
                <a:spLocks/>
              </p:cNvSpPr>
              <p:nvPr/>
            </p:nvSpPr>
            <p:spPr bwMode="auto">
              <a:xfrm>
                <a:off x="5999" y="1925"/>
                <a:ext cx="6" cy="9"/>
              </a:xfrm>
              <a:custGeom>
                <a:avLst/>
                <a:gdLst>
                  <a:gd name="T0" fmla="*/ 0 w 4"/>
                  <a:gd name="T1" fmla="*/ 0 h 7"/>
                  <a:gd name="T2" fmla="*/ 2 w 4"/>
                  <a:gd name="T3" fmla="*/ 5 h 7"/>
                  <a:gd name="T4" fmla="*/ 2 w 4"/>
                  <a:gd name="T5" fmla="*/ 6 h 7"/>
                  <a:gd name="T6" fmla="*/ 1 w 4"/>
                  <a:gd name="T7" fmla="*/ 5 h 7"/>
                  <a:gd name="T8" fmla="*/ 0 w 4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0" y="0"/>
                    </a:moveTo>
                    <a:cubicBezTo>
                      <a:pt x="0" y="0"/>
                      <a:pt x="0" y="3"/>
                      <a:pt x="2" y="5"/>
                    </a:cubicBezTo>
                    <a:cubicBezTo>
                      <a:pt x="4" y="7"/>
                      <a:pt x="2" y="5"/>
                      <a:pt x="2" y="6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101"/>
              <p:cNvSpPr>
                <a:spLocks/>
              </p:cNvSpPr>
              <p:nvPr/>
            </p:nvSpPr>
            <p:spPr bwMode="auto">
              <a:xfrm>
                <a:off x="6002" y="1899"/>
                <a:ext cx="32" cy="90"/>
              </a:xfrm>
              <a:custGeom>
                <a:avLst/>
                <a:gdLst>
                  <a:gd name="T0" fmla="*/ 18 w 25"/>
                  <a:gd name="T1" fmla="*/ 9 h 70"/>
                  <a:gd name="T2" fmla="*/ 20 w 25"/>
                  <a:gd name="T3" fmla="*/ 32 h 70"/>
                  <a:gd name="T4" fmla="*/ 23 w 25"/>
                  <a:gd name="T5" fmla="*/ 70 h 70"/>
                  <a:gd name="T6" fmla="*/ 8 w 25"/>
                  <a:gd name="T7" fmla="*/ 70 h 70"/>
                  <a:gd name="T8" fmla="*/ 14 w 25"/>
                  <a:gd name="T9" fmla="*/ 42 h 70"/>
                  <a:gd name="T10" fmla="*/ 0 w 25"/>
                  <a:gd name="T11" fmla="*/ 5 h 70"/>
                  <a:gd name="T12" fmla="*/ 4 w 25"/>
                  <a:gd name="T13" fmla="*/ 5 h 70"/>
                  <a:gd name="T14" fmla="*/ 13 w 25"/>
                  <a:gd name="T15" fmla="*/ 23 h 70"/>
                  <a:gd name="T16" fmla="*/ 13 w 25"/>
                  <a:gd name="T17" fmla="*/ 5 h 70"/>
                  <a:gd name="T18" fmla="*/ 18 w 25"/>
                  <a:gd name="T19" fmla="*/ 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70">
                    <a:moveTo>
                      <a:pt x="18" y="9"/>
                    </a:moveTo>
                    <a:cubicBezTo>
                      <a:pt x="18" y="9"/>
                      <a:pt x="15" y="9"/>
                      <a:pt x="20" y="32"/>
                    </a:cubicBezTo>
                    <a:cubicBezTo>
                      <a:pt x="25" y="54"/>
                      <a:pt x="23" y="70"/>
                      <a:pt x="23" y="70"/>
                    </a:cubicBezTo>
                    <a:cubicBezTo>
                      <a:pt x="8" y="70"/>
                      <a:pt x="8" y="70"/>
                      <a:pt x="8" y="70"/>
                    </a:cubicBezTo>
                    <a:cubicBezTo>
                      <a:pt x="8" y="70"/>
                      <a:pt x="15" y="56"/>
                      <a:pt x="14" y="42"/>
                    </a:cubicBezTo>
                    <a:cubicBezTo>
                      <a:pt x="14" y="29"/>
                      <a:pt x="2" y="15"/>
                      <a:pt x="0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10" y="20"/>
                      <a:pt x="13" y="23"/>
                    </a:cubicBezTo>
                    <a:cubicBezTo>
                      <a:pt x="13" y="23"/>
                      <a:pt x="11" y="11"/>
                      <a:pt x="13" y="5"/>
                    </a:cubicBezTo>
                    <a:cubicBezTo>
                      <a:pt x="14" y="0"/>
                      <a:pt x="18" y="9"/>
                      <a:pt x="18" y="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102"/>
              <p:cNvSpPr>
                <a:spLocks noEditPoints="1"/>
              </p:cNvSpPr>
              <p:nvPr/>
            </p:nvSpPr>
            <p:spPr bwMode="auto">
              <a:xfrm>
                <a:off x="6010" y="1911"/>
                <a:ext cx="9" cy="18"/>
              </a:xfrm>
              <a:custGeom>
                <a:avLst/>
                <a:gdLst>
                  <a:gd name="T0" fmla="*/ 7 w 7"/>
                  <a:gd name="T1" fmla="*/ 14 h 14"/>
                  <a:gd name="T2" fmla="*/ 7 w 7"/>
                  <a:gd name="T3" fmla="*/ 14 h 14"/>
                  <a:gd name="T4" fmla="*/ 7 w 7"/>
                  <a:gd name="T5" fmla="*/ 14 h 14"/>
                  <a:gd name="T6" fmla="*/ 7 w 7"/>
                  <a:gd name="T7" fmla="*/ 14 h 14"/>
                  <a:gd name="T8" fmla="*/ 7 w 7"/>
                  <a:gd name="T9" fmla="*/ 14 h 14"/>
                  <a:gd name="T10" fmla="*/ 7 w 7"/>
                  <a:gd name="T11" fmla="*/ 14 h 14"/>
                  <a:gd name="T12" fmla="*/ 7 w 7"/>
                  <a:gd name="T13" fmla="*/ 12 h 14"/>
                  <a:gd name="T14" fmla="*/ 7 w 7"/>
                  <a:gd name="T15" fmla="*/ 14 h 14"/>
                  <a:gd name="T16" fmla="*/ 7 w 7"/>
                  <a:gd name="T17" fmla="*/ 12 h 14"/>
                  <a:gd name="T18" fmla="*/ 0 w 7"/>
                  <a:gd name="T19" fmla="*/ 0 h 14"/>
                  <a:gd name="T20" fmla="*/ 0 w 7"/>
                  <a:gd name="T21" fmla="*/ 0 h 14"/>
                  <a:gd name="T22" fmla="*/ 7 w 7"/>
                  <a:gd name="T23" fmla="*/ 14 h 14"/>
                  <a:gd name="T24" fmla="*/ 7 w 7"/>
                  <a:gd name="T25" fmla="*/ 14 h 14"/>
                  <a:gd name="T26" fmla="*/ 0 w 7"/>
                  <a:gd name="T2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4">
                    <a:moveTo>
                      <a:pt x="7" y="14"/>
                    </a:move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moveTo>
                      <a:pt x="7" y="14"/>
                    </a:move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moveTo>
                      <a:pt x="7" y="12"/>
                    </a:moveTo>
                    <a:cubicBezTo>
                      <a:pt x="7" y="13"/>
                      <a:pt x="7" y="14"/>
                      <a:pt x="7" y="14"/>
                    </a:cubicBezTo>
                    <a:cubicBezTo>
                      <a:pt x="7" y="14"/>
                      <a:pt x="7" y="13"/>
                      <a:pt x="7" y="12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5"/>
                      <a:pt x="5" y="12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12"/>
                      <a:pt x="1" y="5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03"/>
              <p:cNvSpPr>
                <a:spLocks/>
              </p:cNvSpPr>
              <p:nvPr/>
            </p:nvSpPr>
            <p:spPr bwMode="auto">
              <a:xfrm>
                <a:off x="6005" y="1911"/>
                <a:ext cx="24" cy="46"/>
              </a:xfrm>
              <a:custGeom>
                <a:avLst/>
                <a:gdLst>
                  <a:gd name="T0" fmla="*/ 10 w 19"/>
                  <a:gd name="T1" fmla="*/ 0 h 36"/>
                  <a:gd name="T2" fmla="*/ 11 w 19"/>
                  <a:gd name="T3" fmla="*/ 12 h 36"/>
                  <a:gd name="T4" fmla="*/ 11 w 19"/>
                  <a:gd name="T5" fmla="*/ 14 h 36"/>
                  <a:gd name="T6" fmla="*/ 11 w 19"/>
                  <a:gd name="T7" fmla="*/ 14 h 36"/>
                  <a:gd name="T8" fmla="*/ 11 w 19"/>
                  <a:gd name="T9" fmla="*/ 14 h 36"/>
                  <a:gd name="T10" fmla="*/ 11 w 19"/>
                  <a:gd name="T11" fmla="*/ 14 h 36"/>
                  <a:gd name="T12" fmla="*/ 11 w 19"/>
                  <a:gd name="T13" fmla="*/ 14 h 36"/>
                  <a:gd name="T14" fmla="*/ 11 w 19"/>
                  <a:gd name="T15" fmla="*/ 14 h 36"/>
                  <a:gd name="T16" fmla="*/ 11 w 19"/>
                  <a:gd name="T17" fmla="*/ 14 h 36"/>
                  <a:gd name="T18" fmla="*/ 11 w 19"/>
                  <a:gd name="T19" fmla="*/ 14 h 36"/>
                  <a:gd name="T20" fmla="*/ 4 w 19"/>
                  <a:gd name="T21" fmla="*/ 0 h 36"/>
                  <a:gd name="T22" fmla="*/ 0 w 19"/>
                  <a:gd name="T23" fmla="*/ 0 h 36"/>
                  <a:gd name="T24" fmla="*/ 12 w 19"/>
                  <a:gd name="T25" fmla="*/ 20 h 36"/>
                  <a:gd name="T26" fmla="*/ 19 w 19"/>
                  <a:gd name="T27" fmla="*/ 36 h 36"/>
                  <a:gd name="T28" fmla="*/ 16 w 19"/>
                  <a:gd name="T29" fmla="*/ 19 h 36"/>
                  <a:gd name="T30" fmla="*/ 14 w 19"/>
                  <a:gd name="T31" fmla="*/ 1 h 36"/>
                  <a:gd name="T32" fmla="*/ 10 w 19"/>
                  <a:gd name="T3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" h="36">
                    <a:moveTo>
                      <a:pt x="10" y="0"/>
                    </a:moveTo>
                    <a:cubicBezTo>
                      <a:pt x="10" y="4"/>
                      <a:pt x="10" y="9"/>
                      <a:pt x="11" y="12"/>
                    </a:cubicBezTo>
                    <a:cubicBezTo>
                      <a:pt x="11" y="13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9" y="12"/>
                      <a:pt x="5" y="5"/>
                      <a:pt x="4" y="0"/>
                    </a:cubicBezTo>
                    <a:cubicBezTo>
                      <a:pt x="2" y="0"/>
                      <a:pt x="0" y="0"/>
                      <a:pt x="0" y="0"/>
                    </a:cubicBezTo>
                    <a:cubicBezTo>
                      <a:pt x="0" y="0"/>
                      <a:pt x="7" y="15"/>
                      <a:pt x="12" y="20"/>
                    </a:cubicBezTo>
                    <a:cubicBezTo>
                      <a:pt x="17" y="25"/>
                      <a:pt x="19" y="36"/>
                      <a:pt x="19" y="36"/>
                    </a:cubicBezTo>
                    <a:cubicBezTo>
                      <a:pt x="19" y="36"/>
                      <a:pt x="17" y="23"/>
                      <a:pt x="16" y="19"/>
                    </a:cubicBezTo>
                    <a:cubicBezTo>
                      <a:pt x="15" y="14"/>
                      <a:pt x="14" y="4"/>
                      <a:pt x="14" y="1"/>
                    </a:cubicBezTo>
                    <a:cubicBezTo>
                      <a:pt x="15" y="0"/>
                      <a:pt x="13" y="0"/>
                      <a:pt x="1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04"/>
              <p:cNvSpPr>
                <a:spLocks/>
              </p:cNvSpPr>
              <p:nvPr/>
            </p:nvSpPr>
            <p:spPr bwMode="auto">
              <a:xfrm>
                <a:off x="6029" y="1934"/>
                <a:ext cx="29" cy="28"/>
              </a:xfrm>
              <a:custGeom>
                <a:avLst/>
                <a:gdLst>
                  <a:gd name="T0" fmla="*/ 21 w 22"/>
                  <a:gd name="T1" fmla="*/ 1 h 22"/>
                  <a:gd name="T2" fmla="*/ 0 w 22"/>
                  <a:gd name="T3" fmla="*/ 17 h 22"/>
                  <a:gd name="T4" fmla="*/ 0 w 22"/>
                  <a:gd name="T5" fmla="*/ 22 h 22"/>
                  <a:gd name="T6" fmla="*/ 7 w 22"/>
                  <a:gd name="T7" fmla="*/ 16 h 22"/>
                  <a:gd name="T8" fmla="*/ 22 w 22"/>
                  <a:gd name="T9" fmla="*/ 0 h 22"/>
                  <a:gd name="T10" fmla="*/ 21 w 22"/>
                  <a:gd name="T11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2">
                    <a:moveTo>
                      <a:pt x="21" y="1"/>
                    </a:moveTo>
                    <a:cubicBezTo>
                      <a:pt x="21" y="1"/>
                      <a:pt x="17" y="11"/>
                      <a:pt x="0" y="17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3" y="18"/>
                      <a:pt x="7" y="16"/>
                    </a:cubicBezTo>
                    <a:cubicBezTo>
                      <a:pt x="10" y="14"/>
                      <a:pt x="20" y="6"/>
                      <a:pt x="22" y="0"/>
                    </a:cubicBezTo>
                    <a:lnTo>
                      <a:pt x="21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05"/>
              <p:cNvSpPr>
                <a:spLocks/>
              </p:cNvSpPr>
              <p:nvPr/>
            </p:nvSpPr>
            <p:spPr bwMode="auto">
              <a:xfrm>
                <a:off x="6038" y="1927"/>
                <a:ext cx="12" cy="31"/>
              </a:xfrm>
              <a:custGeom>
                <a:avLst/>
                <a:gdLst>
                  <a:gd name="T0" fmla="*/ 5 w 9"/>
                  <a:gd name="T1" fmla="*/ 0 h 24"/>
                  <a:gd name="T2" fmla="*/ 4 w 9"/>
                  <a:gd name="T3" fmla="*/ 17 h 24"/>
                  <a:gd name="T4" fmla="*/ 4 w 9"/>
                  <a:gd name="T5" fmla="*/ 17 h 24"/>
                  <a:gd name="T6" fmla="*/ 7 w 9"/>
                  <a:gd name="T7" fmla="*/ 14 h 24"/>
                  <a:gd name="T8" fmla="*/ 5 w 9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4">
                    <a:moveTo>
                      <a:pt x="5" y="0"/>
                    </a:moveTo>
                    <a:cubicBezTo>
                      <a:pt x="5" y="0"/>
                      <a:pt x="8" y="9"/>
                      <a:pt x="4" y="17"/>
                    </a:cubicBezTo>
                    <a:cubicBezTo>
                      <a:pt x="0" y="24"/>
                      <a:pt x="3" y="17"/>
                      <a:pt x="4" y="17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9" y="3"/>
                      <a:pt x="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106"/>
              <p:cNvSpPr>
                <a:spLocks/>
              </p:cNvSpPr>
              <p:nvPr/>
            </p:nvSpPr>
            <p:spPr bwMode="auto">
              <a:xfrm>
                <a:off x="6032" y="1909"/>
                <a:ext cx="45" cy="33"/>
              </a:xfrm>
              <a:custGeom>
                <a:avLst/>
                <a:gdLst>
                  <a:gd name="T0" fmla="*/ 1 w 35"/>
                  <a:gd name="T1" fmla="*/ 14 h 25"/>
                  <a:gd name="T2" fmla="*/ 1 w 35"/>
                  <a:gd name="T3" fmla="*/ 13 h 25"/>
                  <a:gd name="T4" fmla="*/ 4 w 35"/>
                  <a:gd name="T5" fmla="*/ 10 h 25"/>
                  <a:gd name="T6" fmla="*/ 5 w 35"/>
                  <a:gd name="T7" fmla="*/ 10 h 25"/>
                  <a:gd name="T8" fmla="*/ 8 w 35"/>
                  <a:gd name="T9" fmla="*/ 8 h 25"/>
                  <a:gd name="T10" fmla="*/ 8 w 35"/>
                  <a:gd name="T11" fmla="*/ 7 h 25"/>
                  <a:gd name="T12" fmla="*/ 11 w 35"/>
                  <a:gd name="T13" fmla="*/ 4 h 25"/>
                  <a:gd name="T14" fmla="*/ 12 w 35"/>
                  <a:gd name="T15" fmla="*/ 4 h 25"/>
                  <a:gd name="T16" fmla="*/ 17 w 35"/>
                  <a:gd name="T17" fmla="*/ 0 h 25"/>
                  <a:gd name="T18" fmla="*/ 22 w 35"/>
                  <a:gd name="T19" fmla="*/ 6 h 25"/>
                  <a:gd name="T20" fmla="*/ 22 w 35"/>
                  <a:gd name="T21" fmla="*/ 6 h 25"/>
                  <a:gd name="T22" fmla="*/ 25 w 35"/>
                  <a:gd name="T23" fmla="*/ 8 h 25"/>
                  <a:gd name="T24" fmla="*/ 26 w 35"/>
                  <a:gd name="T25" fmla="*/ 8 h 25"/>
                  <a:gd name="T26" fmla="*/ 30 w 35"/>
                  <a:gd name="T27" fmla="*/ 11 h 25"/>
                  <a:gd name="T28" fmla="*/ 35 w 35"/>
                  <a:gd name="T29" fmla="*/ 16 h 25"/>
                  <a:gd name="T30" fmla="*/ 29 w 35"/>
                  <a:gd name="T31" fmla="*/ 22 h 25"/>
                  <a:gd name="T32" fmla="*/ 27 w 35"/>
                  <a:gd name="T33" fmla="*/ 21 h 25"/>
                  <a:gd name="T34" fmla="*/ 23 w 35"/>
                  <a:gd name="T35" fmla="*/ 24 h 25"/>
                  <a:gd name="T36" fmla="*/ 21 w 35"/>
                  <a:gd name="T37" fmla="*/ 24 h 25"/>
                  <a:gd name="T38" fmla="*/ 16 w 35"/>
                  <a:gd name="T39" fmla="*/ 25 h 25"/>
                  <a:gd name="T40" fmla="*/ 9 w 35"/>
                  <a:gd name="T41" fmla="*/ 21 h 25"/>
                  <a:gd name="T42" fmla="*/ 6 w 35"/>
                  <a:gd name="T43" fmla="*/ 22 h 25"/>
                  <a:gd name="T44" fmla="*/ 0 w 35"/>
                  <a:gd name="T45" fmla="*/ 17 h 25"/>
                  <a:gd name="T46" fmla="*/ 1 w 35"/>
                  <a:gd name="T47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5" h="25">
                    <a:moveTo>
                      <a:pt x="1" y="14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2"/>
                      <a:pt x="2" y="10"/>
                      <a:pt x="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9"/>
                      <a:pt x="7" y="8"/>
                      <a:pt x="8" y="8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5"/>
                      <a:pt x="10" y="4"/>
                      <a:pt x="11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2"/>
                      <a:pt x="14" y="0"/>
                      <a:pt x="17" y="0"/>
                    </a:cubicBezTo>
                    <a:cubicBezTo>
                      <a:pt x="19" y="0"/>
                      <a:pt x="22" y="3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3" y="6"/>
                      <a:pt x="25" y="7"/>
                      <a:pt x="25" y="8"/>
                    </a:cubicBezTo>
                    <a:cubicBezTo>
                      <a:pt x="25" y="8"/>
                      <a:pt x="26" y="8"/>
                      <a:pt x="26" y="8"/>
                    </a:cubicBezTo>
                    <a:cubicBezTo>
                      <a:pt x="28" y="8"/>
                      <a:pt x="30" y="9"/>
                      <a:pt x="30" y="11"/>
                    </a:cubicBezTo>
                    <a:cubicBezTo>
                      <a:pt x="33" y="11"/>
                      <a:pt x="35" y="14"/>
                      <a:pt x="35" y="16"/>
                    </a:cubicBezTo>
                    <a:cubicBezTo>
                      <a:pt x="35" y="19"/>
                      <a:pt x="32" y="22"/>
                      <a:pt x="29" y="22"/>
                    </a:cubicBezTo>
                    <a:cubicBezTo>
                      <a:pt x="29" y="22"/>
                      <a:pt x="28" y="21"/>
                      <a:pt x="27" y="21"/>
                    </a:cubicBezTo>
                    <a:cubicBezTo>
                      <a:pt x="27" y="23"/>
                      <a:pt x="25" y="24"/>
                      <a:pt x="23" y="24"/>
                    </a:cubicBezTo>
                    <a:cubicBezTo>
                      <a:pt x="22" y="24"/>
                      <a:pt x="21" y="24"/>
                      <a:pt x="21" y="24"/>
                    </a:cubicBezTo>
                    <a:cubicBezTo>
                      <a:pt x="19" y="24"/>
                      <a:pt x="18" y="25"/>
                      <a:pt x="16" y="25"/>
                    </a:cubicBezTo>
                    <a:cubicBezTo>
                      <a:pt x="13" y="25"/>
                      <a:pt x="11" y="23"/>
                      <a:pt x="9" y="21"/>
                    </a:cubicBezTo>
                    <a:cubicBezTo>
                      <a:pt x="8" y="22"/>
                      <a:pt x="7" y="22"/>
                      <a:pt x="6" y="22"/>
                    </a:cubicBezTo>
                    <a:cubicBezTo>
                      <a:pt x="3" y="22"/>
                      <a:pt x="0" y="20"/>
                      <a:pt x="0" y="17"/>
                    </a:cubicBezTo>
                    <a:cubicBezTo>
                      <a:pt x="0" y="16"/>
                      <a:pt x="1" y="15"/>
                      <a:pt x="1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107"/>
              <p:cNvSpPr>
                <a:spLocks/>
              </p:cNvSpPr>
              <p:nvPr/>
            </p:nvSpPr>
            <p:spPr bwMode="auto">
              <a:xfrm>
                <a:off x="6033" y="1911"/>
                <a:ext cx="43" cy="29"/>
              </a:xfrm>
              <a:custGeom>
                <a:avLst/>
                <a:gdLst>
                  <a:gd name="T0" fmla="*/ 1 w 33"/>
                  <a:gd name="T1" fmla="*/ 13 h 23"/>
                  <a:gd name="T2" fmla="*/ 1 w 33"/>
                  <a:gd name="T3" fmla="*/ 12 h 23"/>
                  <a:gd name="T4" fmla="*/ 3 w 33"/>
                  <a:gd name="T5" fmla="*/ 9 h 23"/>
                  <a:gd name="T6" fmla="*/ 4 w 33"/>
                  <a:gd name="T7" fmla="*/ 9 h 23"/>
                  <a:gd name="T8" fmla="*/ 7 w 33"/>
                  <a:gd name="T9" fmla="*/ 7 h 23"/>
                  <a:gd name="T10" fmla="*/ 7 w 33"/>
                  <a:gd name="T11" fmla="*/ 6 h 23"/>
                  <a:gd name="T12" fmla="*/ 11 w 33"/>
                  <a:gd name="T13" fmla="*/ 3 h 23"/>
                  <a:gd name="T14" fmla="*/ 11 w 33"/>
                  <a:gd name="T15" fmla="*/ 3 h 23"/>
                  <a:gd name="T16" fmla="*/ 16 w 33"/>
                  <a:gd name="T17" fmla="*/ 0 h 23"/>
                  <a:gd name="T18" fmla="*/ 21 w 33"/>
                  <a:gd name="T19" fmla="*/ 5 h 23"/>
                  <a:gd name="T20" fmla="*/ 21 w 33"/>
                  <a:gd name="T21" fmla="*/ 5 h 23"/>
                  <a:gd name="T22" fmla="*/ 24 w 33"/>
                  <a:gd name="T23" fmla="*/ 7 h 23"/>
                  <a:gd name="T24" fmla="*/ 25 w 33"/>
                  <a:gd name="T25" fmla="*/ 7 h 23"/>
                  <a:gd name="T26" fmla="*/ 29 w 33"/>
                  <a:gd name="T27" fmla="*/ 10 h 23"/>
                  <a:gd name="T28" fmla="*/ 33 w 33"/>
                  <a:gd name="T29" fmla="*/ 15 h 23"/>
                  <a:gd name="T30" fmla="*/ 28 w 33"/>
                  <a:gd name="T31" fmla="*/ 20 h 23"/>
                  <a:gd name="T32" fmla="*/ 26 w 33"/>
                  <a:gd name="T33" fmla="*/ 20 h 23"/>
                  <a:gd name="T34" fmla="*/ 22 w 33"/>
                  <a:gd name="T35" fmla="*/ 23 h 23"/>
                  <a:gd name="T36" fmla="*/ 20 w 33"/>
                  <a:gd name="T37" fmla="*/ 22 h 23"/>
                  <a:gd name="T38" fmla="*/ 15 w 33"/>
                  <a:gd name="T39" fmla="*/ 23 h 23"/>
                  <a:gd name="T40" fmla="*/ 8 w 33"/>
                  <a:gd name="T41" fmla="*/ 20 h 23"/>
                  <a:gd name="T42" fmla="*/ 5 w 33"/>
                  <a:gd name="T43" fmla="*/ 21 h 23"/>
                  <a:gd name="T44" fmla="*/ 0 w 33"/>
                  <a:gd name="T45" fmla="*/ 16 h 23"/>
                  <a:gd name="T46" fmla="*/ 1 w 33"/>
                  <a:gd name="T47" fmla="*/ 1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3" h="23">
                    <a:moveTo>
                      <a:pt x="1" y="13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1"/>
                      <a:pt x="2" y="9"/>
                      <a:pt x="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8"/>
                      <a:pt x="6" y="7"/>
                      <a:pt x="7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4"/>
                      <a:pt x="9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1"/>
                      <a:pt x="13" y="0"/>
                      <a:pt x="16" y="0"/>
                    </a:cubicBezTo>
                    <a:cubicBezTo>
                      <a:pt x="18" y="0"/>
                      <a:pt x="21" y="2"/>
                      <a:pt x="21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2" y="5"/>
                      <a:pt x="23" y="6"/>
                      <a:pt x="24" y="7"/>
                    </a:cubicBezTo>
                    <a:cubicBezTo>
                      <a:pt x="24" y="7"/>
                      <a:pt x="24" y="7"/>
                      <a:pt x="25" y="7"/>
                    </a:cubicBezTo>
                    <a:cubicBezTo>
                      <a:pt x="27" y="7"/>
                      <a:pt x="28" y="8"/>
                      <a:pt x="29" y="10"/>
                    </a:cubicBezTo>
                    <a:cubicBezTo>
                      <a:pt x="31" y="10"/>
                      <a:pt x="33" y="12"/>
                      <a:pt x="33" y="15"/>
                    </a:cubicBezTo>
                    <a:cubicBezTo>
                      <a:pt x="33" y="18"/>
                      <a:pt x="31" y="20"/>
                      <a:pt x="28" y="20"/>
                    </a:cubicBezTo>
                    <a:cubicBezTo>
                      <a:pt x="27" y="20"/>
                      <a:pt x="27" y="20"/>
                      <a:pt x="26" y="20"/>
                    </a:cubicBezTo>
                    <a:cubicBezTo>
                      <a:pt x="25" y="22"/>
                      <a:pt x="24" y="23"/>
                      <a:pt x="22" y="23"/>
                    </a:cubicBezTo>
                    <a:cubicBezTo>
                      <a:pt x="21" y="23"/>
                      <a:pt x="20" y="23"/>
                      <a:pt x="20" y="22"/>
                    </a:cubicBezTo>
                    <a:cubicBezTo>
                      <a:pt x="18" y="23"/>
                      <a:pt x="17" y="23"/>
                      <a:pt x="15" y="23"/>
                    </a:cubicBezTo>
                    <a:cubicBezTo>
                      <a:pt x="12" y="23"/>
                      <a:pt x="10" y="22"/>
                      <a:pt x="8" y="20"/>
                    </a:cubicBezTo>
                    <a:cubicBezTo>
                      <a:pt x="7" y="21"/>
                      <a:pt x="6" y="21"/>
                      <a:pt x="5" y="21"/>
                    </a:cubicBezTo>
                    <a:cubicBezTo>
                      <a:pt x="2" y="21"/>
                      <a:pt x="0" y="19"/>
                      <a:pt x="0" y="16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08"/>
              <p:cNvSpPr>
                <a:spLocks/>
              </p:cNvSpPr>
              <p:nvPr/>
            </p:nvSpPr>
            <p:spPr bwMode="auto">
              <a:xfrm>
                <a:off x="6034" y="1911"/>
                <a:ext cx="39" cy="28"/>
              </a:xfrm>
              <a:custGeom>
                <a:avLst/>
                <a:gdLst>
                  <a:gd name="T0" fmla="*/ 1 w 30"/>
                  <a:gd name="T1" fmla="*/ 12 h 22"/>
                  <a:gd name="T2" fmla="*/ 1 w 30"/>
                  <a:gd name="T3" fmla="*/ 11 h 22"/>
                  <a:gd name="T4" fmla="*/ 3 w 30"/>
                  <a:gd name="T5" fmla="*/ 9 h 22"/>
                  <a:gd name="T6" fmla="*/ 4 w 30"/>
                  <a:gd name="T7" fmla="*/ 9 h 22"/>
                  <a:gd name="T8" fmla="*/ 7 w 30"/>
                  <a:gd name="T9" fmla="*/ 7 h 22"/>
                  <a:gd name="T10" fmla="*/ 7 w 30"/>
                  <a:gd name="T11" fmla="*/ 6 h 22"/>
                  <a:gd name="T12" fmla="*/ 10 w 30"/>
                  <a:gd name="T13" fmla="*/ 3 h 22"/>
                  <a:gd name="T14" fmla="*/ 10 w 30"/>
                  <a:gd name="T15" fmla="*/ 3 h 22"/>
                  <a:gd name="T16" fmla="*/ 14 w 30"/>
                  <a:gd name="T17" fmla="*/ 0 h 22"/>
                  <a:gd name="T18" fmla="*/ 19 w 30"/>
                  <a:gd name="T19" fmla="*/ 5 h 22"/>
                  <a:gd name="T20" fmla="*/ 19 w 30"/>
                  <a:gd name="T21" fmla="*/ 5 h 22"/>
                  <a:gd name="T22" fmla="*/ 22 w 30"/>
                  <a:gd name="T23" fmla="*/ 7 h 22"/>
                  <a:gd name="T24" fmla="*/ 23 w 30"/>
                  <a:gd name="T25" fmla="*/ 7 h 22"/>
                  <a:gd name="T26" fmla="*/ 26 w 30"/>
                  <a:gd name="T27" fmla="*/ 10 h 22"/>
                  <a:gd name="T28" fmla="*/ 30 w 30"/>
                  <a:gd name="T29" fmla="*/ 14 h 22"/>
                  <a:gd name="T30" fmla="*/ 26 w 30"/>
                  <a:gd name="T31" fmla="*/ 19 h 22"/>
                  <a:gd name="T32" fmla="*/ 24 w 30"/>
                  <a:gd name="T33" fmla="*/ 19 h 22"/>
                  <a:gd name="T34" fmla="*/ 20 w 30"/>
                  <a:gd name="T35" fmla="*/ 21 h 22"/>
                  <a:gd name="T36" fmla="*/ 18 w 30"/>
                  <a:gd name="T37" fmla="*/ 21 h 22"/>
                  <a:gd name="T38" fmla="*/ 14 w 30"/>
                  <a:gd name="T39" fmla="*/ 22 h 22"/>
                  <a:gd name="T40" fmla="*/ 7 w 30"/>
                  <a:gd name="T41" fmla="*/ 19 h 22"/>
                  <a:gd name="T42" fmla="*/ 5 w 30"/>
                  <a:gd name="T43" fmla="*/ 20 h 22"/>
                  <a:gd name="T44" fmla="*/ 0 w 30"/>
                  <a:gd name="T45" fmla="*/ 15 h 22"/>
                  <a:gd name="T46" fmla="*/ 1 w 30"/>
                  <a:gd name="T47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0" h="22">
                    <a:moveTo>
                      <a:pt x="1" y="12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0"/>
                      <a:pt x="2" y="9"/>
                      <a:pt x="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8"/>
                      <a:pt x="6" y="7"/>
                      <a:pt x="7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4"/>
                      <a:pt x="8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1"/>
                      <a:pt x="12" y="0"/>
                      <a:pt x="14" y="0"/>
                    </a:cubicBezTo>
                    <a:cubicBezTo>
                      <a:pt x="17" y="0"/>
                      <a:pt x="19" y="2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1" y="5"/>
                      <a:pt x="22" y="6"/>
                      <a:pt x="22" y="7"/>
                    </a:cubicBezTo>
                    <a:cubicBezTo>
                      <a:pt x="22" y="7"/>
                      <a:pt x="22" y="7"/>
                      <a:pt x="23" y="7"/>
                    </a:cubicBezTo>
                    <a:cubicBezTo>
                      <a:pt x="24" y="7"/>
                      <a:pt x="26" y="8"/>
                      <a:pt x="26" y="10"/>
                    </a:cubicBezTo>
                    <a:cubicBezTo>
                      <a:pt x="29" y="10"/>
                      <a:pt x="30" y="12"/>
                      <a:pt x="30" y="14"/>
                    </a:cubicBezTo>
                    <a:cubicBezTo>
                      <a:pt x="30" y="17"/>
                      <a:pt x="28" y="19"/>
                      <a:pt x="26" y="19"/>
                    </a:cubicBezTo>
                    <a:cubicBezTo>
                      <a:pt x="25" y="19"/>
                      <a:pt x="24" y="19"/>
                      <a:pt x="24" y="19"/>
                    </a:cubicBezTo>
                    <a:cubicBezTo>
                      <a:pt x="23" y="20"/>
                      <a:pt x="22" y="21"/>
                      <a:pt x="20" y="21"/>
                    </a:cubicBezTo>
                    <a:cubicBezTo>
                      <a:pt x="19" y="21"/>
                      <a:pt x="19" y="21"/>
                      <a:pt x="18" y="21"/>
                    </a:cubicBezTo>
                    <a:cubicBezTo>
                      <a:pt x="17" y="21"/>
                      <a:pt x="16" y="22"/>
                      <a:pt x="14" y="22"/>
                    </a:cubicBezTo>
                    <a:cubicBezTo>
                      <a:pt x="11" y="22"/>
                      <a:pt x="9" y="21"/>
                      <a:pt x="7" y="19"/>
                    </a:cubicBezTo>
                    <a:cubicBezTo>
                      <a:pt x="7" y="19"/>
                      <a:pt x="6" y="20"/>
                      <a:pt x="5" y="20"/>
                    </a:cubicBezTo>
                    <a:cubicBezTo>
                      <a:pt x="2" y="20"/>
                      <a:pt x="0" y="17"/>
                      <a:pt x="0" y="15"/>
                    </a:cubicBezTo>
                    <a:cubicBezTo>
                      <a:pt x="0" y="14"/>
                      <a:pt x="1" y="13"/>
                      <a:pt x="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109"/>
              <p:cNvSpPr>
                <a:spLocks/>
              </p:cNvSpPr>
              <p:nvPr/>
            </p:nvSpPr>
            <p:spPr bwMode="auto">
              <a:xfrm>
                <a:off x="5965" y="1835"/>
                <a:ext cx="111" cy="78"/>
              </a:xfrm>
              <a:custGeom>
                <a:avLst/>
                <a:gdLst>
                  <a:gd name="T0" fmla="*/ 2 w 86"/>
                  <a:gd name="T1" fmla="*/ 34 h 61"/>
                  <a:gd name="T2" fmla="*/ 2 w 86"/>
                  <a:gd name="T3" fmla="*/ 32 h 61"/>
                  <a:gd name="T4" fmla="*/ 9 w 86"/>
                  <a:gd name="T5" fmla="*/ 25 h 61"/>
                  <a:gd name="T6" fmla="*/ 11 w 86"/>
                  <a:gd name="T7" fmla="*/ 25 h 61"/>
                  <a:gd name="T8" fmla="*/ 19 w 86"/>
                  <a:gd name="T9" fmla="*/ 19 h 61"/>
                  <a:gd name="T10" fmla="*/ 19 w 86"/>
                  <a:gd name="T11" fmla="*/ 17 h 61"/>
                  <a:gd name="T12" fmla="*/ 27 w 86"/>
                  <a:gd name="T13" fmla="*/ 8 h 61"/>
                  <a:gd name="T14" fmla="*/ 28 w 86"/>
                  <a:gd name="T15" fmla="*/ 8 h 61"/>
                  <a:gd name="T16" fmla="*/ 40 w 86"/>
                  <a:gd name="T17" fmla="*/ 0 h 61"/>
                  <a:gd name="T18" fmla="*/ 54 w 86"/>
                  <a:gd name="T19" fmla="*/ 13 h 61"/>
                  <a:gd name="T20" fmla="*/ 54 w 86"/>
                  <a:gd name="T21" fmla="*/ 13 h 61"/>
                  <a:gd name="T22" fmla="*/ 61 w 86"/>
                  <a:gd name="T23" fmla="*/ 20 h 61"/>
                  <a:gd name="T24" fmla="*/ 64 w 86"/>
                  <a:gd name="T25" fmla="*/ 19 h 61"/>
                  <a:gd name="T26" fmla="*/ 74 w 86"/>
                  <a:gd name="T27" fmla="*/ 27 h 61"/>
                  <a:gd name="T28" fmla="*/ 86 w 86"/>
                  <a:gd name="T29" fmla="*/ 40 h 61"/>
                  <a:gd name="T30" fmla="*/ 73 w 86"/>
                  <a:gd name="T31" fmla="*/ 54 h 61"/>
                  <a:gd name="T32" fmla="*/ 67 w 86"/>
                  <a:gd name="T33" fmla="*/ 52 h 61"/>
                  <a:gd name="T34" fmla="*/ 57 w 86"/>
                  <a:gd name="T35" fmla="*/ 60 h 61"/>
                  <a:gd name="T36" fmla="*/ 51 w 86"/>
                  <a:gd name="T37" fmla="*/ 59 h 61"/>
                  <a:gd name="T38" fmla="*/ 40 w 86"/>
                  <a:gd name="T39" fmla="*/ 61 h 61"/>
                  <a:gd name="T40" fmla="*/ 21 w 86"/>
                  <a:gd name="T41" fmla="*/ 53 h 61"/>
                  <a:gd name="T42" fmla="*/ 13 w 86"/>
                  <a:gd name="T43" fmla="*/ 55 h 61"/>
                  <a:gd name="T44" fmla="*/ 0 w 86"/>
                  <a:gd name="T45" fmla="*/ 42 h 61"/>
                  <a:gd name="T46" fmla="*/ 2 w 86"/>
                  <a:gd name="T47" fmla="*/ 3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6" h="61">
                    <a:moveTo>
                      <a:pt x="2" y="34"/>
                    </a:moveTo>
                    <a:cubicBezTo>
                      <a:pt x="2" y="33"/>
                      <a:pt x="2" y="33"/>
                      <a:pt x="2" y="32"/>
                    </a:cubicBezTo>
                    <a:cubicBezTo>
                      <a:pt x="2" y="28"/>
                      <a:pt x="5" y="25"/>
                      <a:pt x="9" y="25"/>
                    </a:cubicBezTo>
                    <a:cubicBezTo>
                      <a:pt x="10" y="25"/>
                      <a:pt x="10" y="25"/>
                      <a:pt x="11" y="25"/>
                    </a:cubicBezTo>
                    <a:cubicBezTo>
                      <a:pt x="13" y="22"/>
                      <a:pt x="16" y="20"/>
                      <a:pt x="19" y="19"/>
                    </a:cubicBezTo>
                    <a:cubicBezTo>
                      <a:pt x="19" y="18"/>
                      <a:pt x="19" y="17"/>
                      <a:pt x="19" y="17"/>
                    </a:cubicBezTo>
                    <a:cubicBezTo>
                      <a:pt x="19" y="12"/>
                      <a:pt x="23" y="8"/>
                      <a:pt x="27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0" y="4"/>
                      <a:pt x="35" y="0"/>
                      <a:pt x="40" y="0"/>
                    </a:cubicBezTo>
                    <a:cubicBezTo>
                      <a:pt x="47" y="0"/>
                      <a:pt x="53" y="6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8" y="13"/>
                      <a:pt x="61" y="16"/>
                      <a:pt x="61" y="20"/>
                    </a:cubicBezTo>
                    <a:cubicBezTo>
                      <a:pt x="62" y="19"/>
                      <a:pt x="63" y="19"/>
                      <a:pt x="64" y="19"/>
                    </a:cubicBezTo>
                    <a:cubicBezTo>
                      <a:pt x="69" y="19"/>
                      <a:pt x="73" y="22"/>
                      <a:pt x="74" y="27"/>
                    </a:cubicBezTo>
                    <a:cubicBezTo>
                      <a:pt x="81" y="27"/>
                      <a:pt x="86" y="33"/>
                      <a:pt x="86" y="40"/>
                    </a:cubicBezTo>
                    <a:cubicBezTo>
                      <a:pt x="86" y="48"/>
                      <a:pt x="80" y="54"/>
                      <a:pt x="73" y="54"/>
                    </a:cubicBezTo>
                    <a:cubicBezTo>
                      <a:pt x="71" y="54"/>
                      <a:pt x="69" y="53"/>
                      <a:pt x="67" y="52"/>
                    </a:cubicBezTo>
                    <a:cubicBezTo>
                      <a:pt x="66" y="57"/>
                      <a:pt x="62" y="60"/>
                      <a:pt x="57" y="60"/>
                    </a:cubicBezTo>
                    <a:cubicBezTo>
                      <a:pt x="55" y="60"/>
                      <a:pt x="53" y="60"/>
                      <a:pt x="51" y="59"/>
                    </a:cubicBezTo>
                    <a:cubicBezTo>
                      <a:pt x="48" y="60"/>
                      <a:pt x="44" y="61"/>
                      <a:pt x="40" y="61"/>
                    </a:cubicBezTo>
                    <a:cubicBezTo>
                      <a:pt x="32" y="61"/>
                      <a:pt x="25" y="58"/>
                      <a:pt x="21" y="53"/>
                    </a:cubicBezTo>
                    <a:cubicBezTo>
                      <a:pt x="19" y="54"/>
                      <a:pt x="16" y="55"/>
                      <a:pt x="13" y="55"/>
                    </a:cubicBezTo>
                    <a:cubicBezTo>
                      <a:pt x="6" y="55"/>
                      <a:pt x="0" y="49"/>
                      <a:pt x="0" y="42"/>
                    </a:cubicBezTo>
                    <a:cubicBezTo>
                      <a:pt x="0" y="39"/>
                      <a:pt x="1" y="36"/>
                      <a:pt x="2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10"/>
              <p:cNvSpPr>
                <a:spLocks/>
              </p:cNvSpPr>
              <p:nvPr/>
            </p:nvSpPr>
            <p:spPr bwMode="auto">
              <a:xfrm>
                <a:off x="5966" y="1836"/>
                <a:ext cx="108" cy="76"/>
              </a:xfrm>
              <a:custGeom>
                <a:avLst/>
                <a:gdLst>
                  <a:gd name="T0" fmla="*/ 3 w 84"/>
                  <a:gd name="T1" fmla="*/ 33 h 59"/>
                  <a:gd name="T2" fmla="*/ 2 w 84"/>
                  <a:gd name="T3" fmla="*/ 31 h 59"/>
                  <a:gd name="T4" fmla="*/ 9 w 84"/>
                  <a:gd name="T5" fmla="*/ 24 h 59"/>
                  <a:gd name="T6" fmla="*/ 11 w 84"/>
                  <a:gd name="T7" fmla="*/ 24 h 59"/>
                  <a:gd name="T8" fmla="*/ 19 w 84"/>
                  <a:gd name="T9" fmla="*/ 18 h 59"/>
                  <a:gd name="T10" fmla="*/ 19 w 84"/>
                  <a:gd name="T11" fmla="*/ 16 h 59"/>
                  <a:gd name="T12" fmla="*/ 27 w 84"/>
                  <a:gd name="T13" fmla="*/ 8 h 59"/>
                  <a:gd name="T14" fmla="*/ 28 w 84"/>
                  <a:gd name="T15" fmla="*/ 8 h 59"/>
                  <a:gd name="T16" fmla="*/ 39 w 84"/>
                  <a:gd name="T17" fmla="*/ 0 h 59"/>
                  <a:gd name="T18" fmla="*/ 52 w 84"/>
                  <a:gd name="T19" fmla="*/ 13 h 59"/>
                  <a:gd name="T20" fmla="*/ 53 w 84"/>
                  <a:gd name="T21" fmla="*/ 13 h 59"/>
                  <a:gd name="T22" fmla="*/ 59 w 84"/>
                  <a:gd name="T23" fmla="*/ 19 h 59"/>
                  <a:gd name="T24" fmla="*/ 63 w 84"/>
                  <a:gd name="T25" fmla="*/ 19 h 59"/>
                  <a:gd name="T26" fmla="*/ 72 w 84"/>
                  <a:gd name="T27" fmla="*/ 26 h 59"/>
                  <a:gd name="T28" fmla="*/ 84 w 84"/>
                  <a:gd name="T29" fmla="*/ 39 h 59"/>
                  <a:gd name="T30" fmla="*/ 71 w 84"/>
                  <a:gd name="T31" fmla="*/ 52 h 59"/>
                  <a:gd name="T32" fmla="*/ 66 w 84"/>
                  <a:gd name="T33" fmla="*/ 51 h 59"/>
                  <a:gd name="T34" fmla="*/ 55 w 84"/>
                  <a:gd name="T35" fmla="*/ 58 h 59"/>
                  <a:gd name="T36" fmla="*/ 50 w 84"/>
                  <a:gd name="T37" fmla="*/ 57 h 59"/>
                  <a:gd name="T38" fmla="*/ 39 w 84"/>
                  <a:gd name="T39" fmla="*/ 59 h 59"/>
                  <a:gd name="T40" fmla="*/ 20 w 84"/>
                  <a:gd name="T41" fmla="*/ 51 h 59"/>
                  <a:gd name="T42" fmla="*/ 13 w 84"/>
                  <a:gd name="T43" fmla="*/ 53 h 59"/>
                  <a:gd name="T44" fmla="*/ 0 w 84"/>
                  <a:gd name="T45" fmla="*/ 40 h 59"/>
                  <a:gd name="T46" fmla="*/ 3 w 84"/>
                  <a:gd name="T47" fmla="*/ 3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4" h="59">
                    <a:moveTo>
                      <a:pt x="3" y="33"/>
                    </a:moveTo>
                    <a:cubicBezTo>
                      <a:pt x="2" y="32"/>
                      <a:pt x="2" y="32"/>
                      <a:pt x="2" y="31"/>
                    </a:cubicBezTo>
                    <a:cubicBezTo>
                      <a:pt x="2" y="27"/>
                      <a:pt x="5" y="24"/>
                      <a:pt x="9" y="24"/>
                    </a:cubicBezTo>
                    <a:cubicBezTo>
                      <a:pt x="10" y="24"/>
                      <a:pt x="10" y="24"/>
                      <a:pt x="11" y="24"/>
                    </a:cubicBezTo>
                    <a:cubicBezTo>
                      <a:pt x="13" y="21"/>
                      <a:pt x="15" y="19"/>
                      <a:pt x="19" y="18"/>
                    </a:cubicBezTo>
                    <a:cubicBezTo>
                      <a:pt x="19" y="17"/>
                      <a:pt x="19" y="17"/>
                      <a:pt x="19" y="16"/>
                    </a:cubicBezTo>
                    <a:cubicBezTo>
                      <a:pt x="19" y="12"/>
                      <a:pt x="22" y="8"/>
                      <a:pt x="27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0" y="3"/>
                      <a:pt x="34" y="0"/>
                      <a:pt x="39" y="0"/>
                    </a:cubicBezTo>
                    <a:cubicBezTo>
                      <a:pt x="46" y="0"/>
                      <a:pt x="52" y="6"/>
                      <a:pt x="52" y="13"/>
                    </a:cubicBezTo>
                    <a:cubicBezTo>
                      <a:pt x="53" y="13"/>
                      <a:pt x="53" y="13"/>
                      <a:pt x="53" y="13"/>
                    </a:cubicBezTo>
                    <a:cubicBezTo>
                      <a:pt x="56" y="13"/>
                      <a:pt x="59" y="16"/>
                      <a:pt x="59" y="19"/>
                    </a:cubicBezTo>
                    <a:cubicBezTo>
                      <a:pt x="60" y="19"/>
                      <a:pt x="62" y="19"/>
                      <a:pt x="63" y="19"/>
                    </a:cubicBezTo>
                    <a:cubicBezTo>
                      <a:pt x="67" y="19"/>
                      <a:pt x="71" y="22"/>
                      <a:pt x="72" y="26"/>
                    </a:cubicBezTo>
                    <a:cubicBezTo>
                      <a:pt x="79" y="26"/>
                      <a:pt x="84" y="32"/>
                      <a:pt x="84" y="39"/>
                    </a:cubicBezTo>
                    <a:cubicBezTo>
                      <a:pt x="84" y="46"/>
                      <a:pt x="78" y="52"/>
                      <a:pt x="71" y="52"/>
                    </a:cubicBezTo>
                    <a:cubicBezTo>
                      <a:pt x="69" y="52"/>
                      <a:pt x="67" y="51"/>
                      <a:pt x="66" y="51"/>
                    </a:cubicBezTo>
                    <a:cubicBezTo>
                      <a:pt x="64" y="55"/>
                      <a:pt x="60" y="58"/>
                      <a:pt x="55" y="58"/>
                    </a:cubicBezTo>
                    <a:cubicBezTo>
                      <a:pt x="53" y="58"/>
                      <a:pt x="51" y="58"/>
                      <a:pt x="50" y="57"/>
                    </a:cubicBezTo>
                    <a:cubicBezTo>
                      <a:pt x="47" y="58"/>
                      <a:pt x="43" y="59"/>
                      <a:pt x="39" y="59"/>
                    </a:cubicBezTo>
                    <a:cubicBezTo>
                      <a:pt x="31" y="59"/>
                      <a:pt x="25" y="56"/>
                      <a:pt x="20" y="51"/>
                    </a:cubicBezTo>
                    <a:cubicBezTo>
                      <a:pt x="18" y="52"/>
                      <a:pt x="16" y="53"/>
                      <a:pt x="13" y="53"/>
                    </a:cubicBezTo>
                    <a:cubicBezTo>
                      <a:pt x="6" y="53"/>
                      <a:pt x="0" y="47"/>
                      <a:pt x="0" y="40"/>
                    </a:cubicBezTo>
                    <a:cubicBezTo>
                      <a:pt x="0" y="38"/>
                      <a:pt x="1" y="35"/>
                      <a:pt x="3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11"/>
              <p:cNvSpPr>
                <a:spLocks/>
              </p:cNvSpPr>
              <p:nvPr/>
            </p:nvSpPr>
            <p:spPr bwMode="auto">
              <a:xfrm>
                <a:off x="5971" y="1838"/>
                <a:ext cx="97" cy="69"/>
              </a:xfrm>
              <a:custGeom>
                <a:avLst/>
                <a:gdLst>
                  <a:gd name="T0" fmla="*/ 2 w 75"/>
                  <a:gd name="T1" fmla="*/ 29 h 53"/>
                  <a:gd name="T2" fmla="*/ 1 w 75"/>
                  <a:gd name="T3" fmla="*/ 27 h 53"/>
                  <a:gd name="T4" fmla="*/ 7 w 75"/>
                  <a:gd name="T5" fmla="*/ 21 h 53"/>
                  <a:gd name="T6" fmla="*/ 9 w 75"/>
                  <a:gd name="T7" fmla="*/ 21 h 53"/>
                  <a:gd name="T8" fmla="*/ 16 w 75"/>
                  <a:gd name="T9" fmla="*/ 16 h 53"/>
                  <a:gd name="T10" fmla="*/ 16 w 75"/>
                  <a:gd name="T11" fmla="*/ 14 h 53"/>
                  <a:gd name="T12" fmla="*/ 24 w 75"/>
                  <a:gd name="T13" fmla="*/ 7 h 53"/>
                  <a:gd name="T14" fmla="*/ 24 w 75"/>
                  <a:gd name="T15" fmla="*/ 7 h 53"/>
                  <a:gd name="T16" fmla="*/ 35 w 75"/>
                  <a:gd name="T17" fmla="*/ 0 h 53"/>
                  <a:gd name="T18" fmla="*/ 47 w 75"/>
                  <a:gd name="T19" fmla="*/ 11 h 53"/>
                  <a:gd name="T20" fmla="*/ 47 w 75"/>
                  <a:gd name="T21" fmla="*/ 11 h 53"/>
                  <a:gd name="T22" fmla="*/ 53 w 75"/>
                  <a:gd name="T23" fmla="*/ 17 h 53"/>
                  <a:gd name="T24" fmla="*/ 56 w 75"/>
                  <a:gd name="T25" fmla="*/ 16 h 53"/>
                  <a:gd name="T26" fmla="*/ 65 w 75"/>
                  <a:gd name="T27" fmla="*/ 23 h 53"/>
                  <a:gd name="T28" fmla="*/ 75 w 75"/>
                  <a:gd name="T29" fmla="*/ 35 h 53"/>
                  <a:gd name="T30" fmla="*/ 64 w 75"/>
                  <a:gd name="T31" fmla="*/ 46 h 53"/>
                  <a:gd name="T32" fmla="*/ 59 w 75"/>
                  <a:gd name="T33" fmla="*/ 45 h 53"/>
                  <a:gd name="T34" fmla="*/ 50 w 75"/>
                  <a:gd name="T35" fmla="*/ 52 h 53"/>
                  <a:gd name="T36" fmla="*/ 45 w 75"/>
                  <a:gd name="T37" fmla="*/ 51 h 53"/>
                  <a:gd name="T38" fmla="*/ 34 w 75"/>
                  <a:gd name="T39" fmla="*/ 53 h 53"/>
                  <a:gd name="T40" fmla="*/ 18 w 75"/>
                  <a:gd name="T41" fmla="*/ 46 h 53"/>
                  <a:gd name="T42" fmla="*/ 11 w 75"/>
                  <a:gd name="T43" fmla="*/ 48 h 53"/>
                  <a:gd name="T44" fmla="*/ 0 w 75"/>
                  <a:gd name="T45" fmla="*/ 36 h 53"/>
                  <a:gd name="T46" fmla="*/ 2 w 75"/>
                  <a:gd name="T47" fmla="*/ 2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5" h="53">
                    <a:moveTo>
                      <a:pt x="2" y="29"/>
                    </a:moveTo>
                    <a:cubicBezTo>
                      <a:pt x="1" y="29"/>
                      <a:pt x="1" y="28"/>
                      <a:pt x="1" y="27"/>
                    </a:cubicBezTo>
                    <a:cubicBezTo>
                      <a:pt x="1" y="24"/>
                      <a:pt x="4" y="21"/>
                      <a:pt x="7" y="21"/>
                    </a:cubicBezTo>
                    <a:cubicBezTo>
                      <a:pt x="8" y="21"/>
                      <a:pt x="9" y="21"/>
                      <a:pt x="9" y="21"/>
                    </a:cubicBezTo>
                    <a:cubicBezTo>
                      <a:pt x="11" y="19"/>
                      <a:pt x="13" y="17"/>
                      <a:pt x="16" y="16"/>
                    </a:cubicBezTo>
                    <a:cubicBezTo>
                      <a:pt x="16" y="15"/>
                      <a:pt x="16" y="15"/>
                      <a:pt x="16" y="14"/>
                    </a:cubicBezTo>
                    <a:cubicBezTo>
                      <a:pt x="16" y="10"/>
                      <a:pt x="20" y="7"/>
                      <a:pt x="24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6" y="2"/>
                      <a:pt x="30" y="0"/>
                      <a:pt x="35" y="0"/>
                    </a:cubicBezTo>
                    <a:cubicBezTo>
                      <a:pt x="41" y="0"/>
                      <a:pt x="46" y="5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50" y="11"/>
                      <a:pt x="53" y="13"/>
                      <a:pt x="53" y="17"/>
                    </a:cubicBezTo>
                    <a:cubicBezTo>
                      <a:pt x="54" y="16"/>
                      <a:pt x="55" y="16"/>
                      <a:pt x="56" y="16"/>
                    </a:cubicBezTo>
                    <a:cubicBezTo>
                      <a:pt x="60" y="16"/>
                      <a:pt x="64" y="19"/>
                      <a:pt x="65" y="23"/>
                    </a:cubicBezTo>
                    <a:cubicBezTo>
                      <a:pt x="71" y="23"/>
                      <a:pt x="75" y="28"/>
                      <a:pt x="75" y="35"/>
                    </a:cubicBezTo>
                    <a:cubicBezTo>
                      <a:pt x="75" y="41"/>
                      <a:pt x="70" y="46"/>
                      <a:pt x="64" y="46"/>
                    </a:cubicBezTo>
                    <a:cubicBezTo>
                      <a:pt x="62" y="46"/>
                      <a:pt x="60" y="46"/>
                      <a:pt x="59" y="45"/>
                    </a:cubicBezTo>
                    <a:cubicBezTo>
                      <a:pt x="58" y="49"/>
                      <a:pt x="54" y="52"/>
                      <a:pt x="50" y="52"/>
                    </a:cubicBezTo>
                    <a:cubicBezTo>
                      <a:pt x="48" y="52"/>
                      <a:pt x="46" y="52"/>
                      <a:pt x="45" y="51"/>
                    </a:cubicBezTo>
                    <a:cubicBezTo>
                      <a:pt x="42" y="52"/>
                      <a:pt x="38" y="53"/>
                      <a:pt x="34" y="53"/>
                    </a:cubicBezTo>
                    <a:cubicBezTo>
                      <a:pt x="28" y="53"/>
                      <a:pt x="22" y="50"/>
                      <a:pt x="18" y="46"/>
                    </a:cubicBezTo>
                    <a:cubicBezTo>
                      <a:pt x="16" y="47"/>
                      <a:pt x="14" y="48"/>
                      <a:pt x="11" y="48"/>
                    </a:cubicBezTo>
                    <a:cubicBezTo>
                      <a:pt x="5" y="48"/>
                      <a:pt x="0" y="42"/>
                      <a:pt x="0" y="36"/>
                    </a:cubicBezTo>
                    <a:cubicBezTo>
                      <a:pt x="0" y="33"/>
                      <a:pt x="0" y="31"/>
                      <a:pt x="2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12"/>
              <p:cNvSpPr>
                <a:spLocks/>
              </p:cNvSpPr>
              <p:nvPr/>
            </p:nvSpPr>
            <p:spPr bwMode="auto">
              <a:xfrm>
                <a:off x="5983" y="1913"/>
                <a:ext cx="27" cy="20"/>
              </a:xfrm>
              <a:custGeom>
                <a:avLst/>
                <a:gdLst>
                  <a:gd name="T0" fmla="*/ 0 w 21"/>
                  <a:gd name="T1" fmla="*/ 9 h 15"/>
                  <a:gd name="T2" fmla="*/ 0 w 21"/>
                  <a:gd name="T3" fmla="*/ 8 h 15"/>
                  <a:gd name="T4" fmla="*/ 2 w 21"/>
                  <a:gd name="T5" fmla="*/ 6 h 15"/>
                  <a:gd name="T6" fmla="*/ 2 w 21"/>
                  <a:gd name="T7" fmla="*/ 6 h 15"/>
                  <a:gd name="T8" fmla="*/ 4 w 21"/>
                  <a:gd name="T9" fmla="*/ 5 h 15"/>
                  <a:gd name="T10" fmla="*/ 4 w 21"/>
                  <a:gd name="T11" fmla="*/ 4 h 15"/>
                  <a:gd name="T12" fmla="*/ 6 w 21"/>
                  <a:gd name="T13" fmla="*/ 2 h 15"/>
                  <a:gd name="T14" fmla="*/ 6 w 21"/>
                  <a:gd name="T15" fmla="*/ 2 h 15"/>
                  <a:gd name="T16" fmla="*/ 9 w 21"/>
                  <a:gd name="T17" fmla="*/ 0 h 15"/>
                  <a:gd name="T18" fmla="*/ 13 w 21"/>
                  <a:gd name="T19" fmla="*/ 3 h 15"/>
                  <a:gd name="T20" fmla="*/ 13 w 21"/>
                  <a:gd name="T21" fmla="*/ 3 h 15"/>
                  <a:gd name="T22" fmla="*/ 14 w 21"/>
                  <a:gd name="T23" fmla="*/ 5 h 15"/>
                  <a:gd name="T24" fmla="*/ 15 w 21"/>
                  <a:gd name="T25" fmla="*/ 5 h 15"/>
                  <a:gd name="T26" fmla="*/ 18 w 21"/>
                  <a:gd name="T27" fmla="*/ 7 h 15"/>
                  <a:gd name="T28" fmla="*/ 21 w 21"/>
                  <a:gd name="T29" fmla="*/ 10 h 15"/>
                  <a:gd name="T30" fmla="*/ 17 w 21"/>
                  <a:gd name="T31" fmla="*/ 13 h 15"/>
                  <a:gd name="T32" fmla="*/ 16 w 21"/>
                  <a:gd name="T33" fmla="*/ 13 h 15"/>
                  <a:gd name="T34" fmla="*/ 13 w 21"/>
                  <a:gd name="T35" fmla="*/ 15 h 15"/>
                  <a:gd name="T36" fmla="*/ 12 w 21"/>
                  <a:gd name="T37" fmla="*/ 14 h 15"/>
                  <a:gd name="T38" fmla="*/ 9 w 21"/>
                  <a:gd name="T39" fmla="*/ 15 h 15"/>
                  <a:gd name="T40" fmla="*/ 5 w 21"/>
                  <a:gd name="T41" fmla="*/ 13 h 15"/>
                  <a:gd name="T42" fmla="*/ 3 w 21"/>
                  <a:gd name="T43" fmla="*/ 14 h 15"/>
                  <a:gd name="T44" fmla="*/ 0 w 21"/>
                  <a:gd name="T45" fmla="*/ 10 h 15"/>
                  <a:gd name="T46" fmla="*/ 0 w 21"/>
                  <a:gd name="T47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15">
                    <a:moveTo>
                      <a:pt x="0" y="9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3" y="6"/>
                      <a:pt x="3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5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8" y="0"/>
                      <a:pt x="9" y="0"/>
                    </a:cubicBezTo>
                    <a:cubicBezTo>
                      <a:pt x="11" y="0"/>
                      <a:pt x="13" y="2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3"/>
                      <a:pt x="14" y="4"/>
                      <a:pt x="14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6" y="5"/>
                      <a:pt x="17" y="6"/>
                      <a:pt x="18" y="7"/>
                    </a:cubicBezTo>
                    <a:cubicBezTo>
                      <a:pt x="19" y="7"/>
                      <a:pt x="21" y="8"/>
                      <a:pt x="21" y="10"/>
                    </a:cubicBezTo>
                    <a:cubicBezTo>
                      <a:pt x="21" y="12"/>
                      <a:pt x="19" y="13"/>
                      <a:pt x="17" y="13"/>
                    </a:cubicBezTo>
                    <a:cubicBezTo>
                      <a:pt x="17" y="13"/>
                      <a:pt x="16" y="13"/>
                      <a:pt x="16" y="13"/>
                    </a:cubicBezTo>
                    <a:cubicBezTo>
                      <a:pt x="16" y="14"/>
                      <a:pt x="15" y="15"/>
                      <a:pt x="13" y="15"/>
                    </a:cubicBezTo>
                    <a:cubicBezTo>
                      <a:pt x="13" y="15"/>
                      <a:pt x="12" y="15"/>
                      <a:pt x="12" y="14"/>
                    </a:cubicBezTo>
                    <a:cubicBezTo>
                      <a:pt x="11" y="15"/>
                      <a:pt x="10" y="15"/>
                      <a:pt x="9" y="15"/>
                    </a:cubicBezTo>
                    <a:cubicBezTo>
                      <a:pt x="7" y="15"/>
                      <a:pt x="6" y="14"/>
                      <a:pt x="5" y="13"/>
                    </a:cubicBezTo>
                    <a:cubicBezTo>
                      <a:pt x="4" y="13"/>
                      <a:pt x="4" y="14"/>
                      <a:pt x="3" y="14"/>
                    </a:cubicBezTo>
                    <a:cubicBezTo>
                      <a:pt x="1" y="14"/>
                      <a:pt x="0" y="12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13"/>
              <p:cNvSpPr>
                <a:spLocks/>
              </p:cNvSpPr>
              <p:nvPr/>
            </p:nvSpPr>
            <p:spPr bwMode="auto">
              <a:xfrm>
                <a:off x="5983" y="1915"/>
                <a:ext cx="26" cy="18"/>
              </a:xfrm>
              <a:custGeom>
                <a:avLst/>
                <a:gdLst>
                  <a:gd name="T0" fmla="*/ 1 w 20"/>
                  <a:gd name="T1" fmla="*/ 7 h 14"/>
                  <a:gd name="T2" fmla="*/ 0 w 20"/>
                  <a:gd name="T3" fmla="*/ 7 h 14"/>
                  <a:gd name="T4" fmla="*/ 2 w 20"/>
                  <a:gd name="T5" fmla="*/ 5 h 14"/>
                  <a:gd name="T6" fmla="*/ 3 w 20"/>
                  <a:gd name="T7" fmla="*/ 5 h 14"/>
                  <a:gd name="T8" fmla="*/ 5 w 20"/>
                  <a:gd name="T9" fmla="*/ 4 h 14"/>
                  <a:gd name="T10" fmla="*/ 4 w 20"/>
                  <a:gd name="T11" fmla="*/ 3 h 14"/>
                  <a:gd name="T12" fmla="*/ 6 w 20"/>
                  <a:gd name="T13" fmla="*/ 1 h 14"/>
                  <a:gd name="T14" fmla="*/ 7 w 20"/>
                  <a:gd name="T15" fmla="*/ 1 h 14"/>
                  <a:gd name="T16" fmla="*/ 9 w 20"/>
                  <a:gd name="T17" fmla="*/ 0 h 14"/>
                  <a:gd name="T18" fmla="*/ 13 w 20"/>
                  <a:gd name="T19" fmla="*/ 3 h 14"/>
                  <a:gd name="T20" fmla="*/ 13 w 20"/>
                  <a:gd name="T21" fmla="*/ 3 h 14"/>
                  <a:gd name="T22" fmla="*/ 14 w 20"/>
                  <a:gd name="T23" fmla="*/ 4 h 14"/>
                  <a:gd name="T24" fmla="*/ 15 w 20"/>
                  <a:gd name="T25" fmla="*/ 4 h 14"/>
                  <a:gd name="T26" fmla="*/ 17 w 20"/>
                  <a:gd name="T27" fmla="*/ 6 h 14"/>
                  <a:gd name="T28" fmla="*/ 20 w 20"/>
                  <a:gd name="T29" fmla="*/ 9 h 14"/>
                  <a:gd name="T30" fmla="*/ 17 w 20"/>
                  <a:gd name="T31" fmla="*/ 12 h 14"/>
                  <a:gd name="T32" fmla="*/ 16 w 20"/>
                  <a:gd name="T33" fmla="*/ 12 h 14"/>
                  <a:gd name="T34" fmla="*/ 13 w 20"/>
                  <a:gd name="T35" fmla="*/ 14 h 14"/>
                  <a:gd name="T36" fmla="*/ 12 w 20"/>
                  <a:gd name="T37" fmla="*/ 13 h 14"/>
                  <a:gd name="T38" fmla="*/ 9 w 20"/>
                  <a:gd name="T39" fmla="*/ 14 h 14"/>
                  <a:gd name="T40" fmla="*/ 5 w 20"/>
                  <a:gd name="T41" fmla="*/ 12 h 14"/>
                  <a:gd name="T42" fmla="*/ 3 w 20"/>
                  <a:gd name="T43" fmla="*/ 12 h 14"/>
                  <a:gd name="T44" fmla="*/ 0 w 20"/>
                  <a:gd name="T45" fmla="*/ 9 h 14"/>
                  <a:gd name="T46" fmla="*/ 1 w 20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0" h="14">
                    <a:moveTo>
                      <a:pt x="1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6"/>
                      <a:pt x="1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4" y="4"/>
                      <a:pt x="5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2"/>
                      <a:pt x="5" y="1"/>
                      <a:pt x="6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1" y="0"/>
                      <a:pt x="13" y="1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3"/>
                      <a:pt x="14" y="3"/>
                      <a:pt x="14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4"/>
                      <a:pt x="17" y="5"/>
                      <a:pt x="17" y="6"/>
                    </a:cubicBezTo>
                    <a:cubicBezTo>
                      <a:pt x="19" y="6"/>
                      <a:pt x="20" y="7"/>
                      <a:pt x="20" y="9"/>
                    </a:cubicBezTo>
                    <a:cubicBezTo>
                      <a:pt x="20" y="11"/>
                      <a:pt x="19" y="12"/>
                      <a:pt x="17" y="12"/>
                    </a:cubicBezTo>
                    <a:cubicBezTo>
                      <a:pt x="17" y="12"/>
                      <a:pt x="16" y="12"/>
                      <a:pt x="16" y="12"/>
                    </a:cubicBezTo>
                    <a:cubicBezTo>
                      <a:pt x="15" y="13"/>
                      <a:pt x="14" y="14"/>
                      <a:pt x="13" y="14"/>
                    </a:cubicBezTo>
                    <a:cubicBezTo>
                      <a:pt x="13" y="14"/>
                      <a:pt x="12" y="13"/>
                      <a:pt x="12" y="13"/>
                    </a:cubicBezTo>
                    <a:cubicBezTo>
                      <a:pt x="11" y="14"/>
                      <a:pt x="10" y="14"/>
                      <a:pt x="9" y="14"/>
                    </a:cubicBezTo>
                    <a:cubicBezTo>
                      <a:pt x="8" y="14"/>
                      <a:pt x="6" y="13"/>
                      <a:pt x="5" y="12"/>
                    </a:cubicBezTo>
                    <a:cubicBezTo>
                      <a:pt x="4" y="12"/>
                      <a:pt x="4" y="12"/>
                      <a:pt x="3" y="12"/>
                    </a:cubicBezTo>
                    <a:cubicBezTo>
                      <a:pt x="1" y="12"/>
                      <a:pt x="0" y="11"/>
                      <a:pt x="0" y="9"/>
                    </a:cubicBezTo>
                    <a:cubicBezTo>
                      <a:pt x="0" y="9"/>
                      <a:pt x="0" y="8"/>
                      <a:pt x="1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14"/>
              <p:cNvSpPr>
                <a:spLocks/>
              </p:cNvSpPr>
              <p:nvPr/>
            </p:nvSpPr>
            <p:spPr bwMode="auto">
              <a:xfrm>
                <a:off x="5984" y="1915"/>
                <a:ext cx="23" cy="16"/>
              </a:xfrm>
              <a:custGeom>
                <a:avLst/>
                <a:gdLst>
                  <a:gd name="T0" fmla="*/ 0 w 18"/>
                  <a:gd name="T1" fmla="*/ 7 h 13"/>
                  <a:gd name="T2" fmla="*/ 0 w 18"/>
                  <a:gd name="T3" fmla="*/ 7 h 13"/>
                  <a:gd name="T4" fmla="*/ 2 w 18"/>
                  <a:gd name="T5" fmla="*/ 5 h 13"/>
                  <a:gd name="T6" fmla="*/ 2 w 18"/>
                  <a:gd name="T7" fmla="*/ 5 h 13"/>
                  <a:gd name="T8" fmla="*/ 4 w 18"/>
                  <a:gd name="T9" fmla="*/ 4 h 13"/>
                  <a:gd name="T10" fmla="*/ 4 w 18"/>
                  <a:gd name="T11" fmla="*/ 3 h 13"/>
                  <a:gd name="T12" fmla="*/ 6 w 18"/>
                  <a:gd name="T13" fmla="*/ 2 h 13"/>
                  <a:gd name="T14" fmla="*/ 6 w 18"/>
                  <a:gd name="T15" fmla="*/ 2 h 13"/>
                  <a:gd name="T16" fmla="*/ 8 w 18"/>
                  <a:gd name="T17" fmla="*/ 0 h 13"/>
                  <a:gd name="T18" fmla="*/ 11 w 18"/>
                  <a:gd name="T19" fmla="*/ 3 h 13"/>
                  <a:gd name="T20" fmla="*/ 11 w 18"/>
                  <a:gd name="T21" fmla="*/ 3 h 13"/>
                  <a:gd name="T22" fmla="*/ 13 w 18"/>
                  <a:gd name="T23" fmla="*/ 4 h 13"/>
                  <a:gd name="T24" fmla="*/ 13 w 18"/>
                  <a:gd name="T25" fmla="*/ 4 h 13"/>
                  <a:gd name="T26" fmla="*/ 16 w 18"/>
                  <a:gd name="T27" fmla="*/ 6 h 13"/>
                  <a:gd name="T28" fmla="*/ 18 w 18"/>
                  <a:gd name="T29" fmla="*/ 8 h 13"/>
                  <a:gd name="T30" fmla="*/ 15 w 18"/>
                  <a:gd name="T31" fmla="*/ 11 h 13"/>
                  <a:gd name="T32" fmla="*/ 14 w 18"/>
                  <a:gd name="T33" fmla="*/ 11 h 13"/>
                  <a:gd name="T34" fmla="*/ 12 w 18"/>
                  <a:gd name="T35" fmla="*/ 13 h 13"/>
                  <a:gd name="T36" fmla="*/ 11 w 18"/>
                  <a:gd name="T37" fmla="*/ 12 h 13"/>
                  <a:gd name="T38" fmla="*/ 8 w 18"/>
                  <a:gd name="T39" fmla="*/ 13 h 13"/>
                  <a:gd name="T40" fmla="*/ 4 w 18"/>
                  <a:gd name="T41" fmla="*/ 11 h 13"/>
                  <a:gd name="T42" fmla="*/ 3 w 18"/>
                  <a:gd name="T43" fmla="*/ 11 h 13"/>
                  <a:gd name="T44" fmla="*/ 0 w 18"/>
                  <a:gd name="T45" fmla="*/ 9 h 13"/>
                  <a:gd name="T46" fmla="*/ 0 w 18"/>
                  <a:gd name="T4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" h="13"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6"/>
                      <a:pt x="1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4"/>
                      <a:pt x="3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2"/>
                      <a:pt x="5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7" y="0"/>
                      <a:pt x="8" y="0"/>
                    </a:cubicBezTo>
                    <a:cubicBezTo>
                      <a:pt x="10" y="0"/>
                      <a:pt x="11" y="1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3" y="3"/>
                      <a:pt x="13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5" y="4"/>
                      <a:pt x="15" y="5"/>
                      <a:pt x="16" y="6"/>
                    </a:cubicBezTo>
                    <a:cubicBezTo>
                      <a:pt x="17" y="6"/>
                      <a:pt x="18" y="7"/>
                      <a:pt x="18" y="8"/>
                    </a:cubicBezTo>
                    <a:cubicBezTo>
                      <a:pt x="18" y="10"/>
                      <a:pt x="17" y="11"/>
                      <a:pt x="15" y="11"/>
                    </a:cubicBezTo>
                    <a:cubicBezTo>
                      <a:pt x="15" y="11"/>
                      <a:pt x="15" y="11"/>
                      <a:pt x="14" y="11"/>
                    </a:cubicBezTo>
                    <a:cubicBezTo>
                      <a:pt x="14" y="12"/>
                      <a:pt x="13" y="13"/>
                      <a:pt x="12" y="13"/>
                    </a:cubicBezTo>
                    <a:cubicBezTo>
                      <a:pt x="11" y="13"/>
                      <a:pt x="11" y="12"/>
                      <a:pt x="11" y="12"/>
                    </a:cubicBezTo>
                    <a:cubicBezTo>
                      <a:pt x="10" y="13"/>
                      <a:pt x="9" y="13"/>
                      <a:pt x="8" y="13"/>
                    </a:cubicBezTo>
                    <a:cubicBezTo>
                      <a:pt x="7" y="13"/>
                      <a:pt x="5" y="12"/>
                      <a:pt x="4" y="11"/>
                    </a:cubicBezTo>
                    <a:cubicBezTo>
                      <a:pt x="4" y="11"/>
                      <a:pt x="3" y="11"/>
                      <a:pt x="3" y="11"/>
                    </a:cubicBezTo>
                    <a:cubicBezTo>
                      <a:pt x="1" y="11"/>
                      <a:pt x="0" y="10"/>
                      <a:pt x="0" y="9"/>
                    </a:cubicBezTo>
                    <a:cubicBezTo>
                      <a:pt x="0" y="8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115"/>
              <p:cNvSpPr>
                <a:spLocks/>
              </p:cNvSpPr>
              <p:nvPr/>
            </p:nvSpPr>
            <p:spPr bwMode="auto">
              <a:xfrm>
                <a:off x="6016" y="1940"/>
                <a:ext cx="12" cy="47"/>
              </a:xfrm>
              <a:custGeom>
                <a:avLst/>
                <a:gdLst>
                  <a:gd name="T0" fmla="*/ 2 w 9"/>
                  <a:gd name="T1" fmla="*/ 0 h 36"/>
                  <a:gd name="T2" fmla="*/ 7 w 9"/>
                  <a:gd name="T3" fmla="*/ 9 h 36"/>
                  <a:gd name="T4" fmla="*/ 8 w 9"/>
                  <a:gd name="T5" fmla="*/ 31 h 36"/>
                  <a:gd name="T6" fmla="*/ 5 w 9"/>
                  <a:gd name="T7" fmla="*/ 30 h 36"/>
                  <a:gd name="T8" fmla="*/ 0 w 9"/>
                  <a:gd name="T9" fmla="*/ 36 h 36"/>
                  <a:gd name="T10" fmla="*/ 2 w 9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36">
                    <a:moveTo>
                      <a:pt x="2" y="0"/>
                    </a:moveTo>
                    <a:cubicBezTo>
                      <a:pt x="2" y="0"/>
                      <a:pt x="5" y="4"/>
                      <a:pt x="7" y="9"/>
                    </a:cubicBezTo>
                    <a:cubicBezTo>
                      <a:pt x="8" y="15"/>
                      <a:pt x="9" y="26"/>
                      <a:pt x="8" y="31"/>
                    </a:cubicBezTo>
                    <a:cubicBezTo>
                      <a:pt x="7" y="36"/>
                      <a:pt x="7" y="28"/>
                      <a:pt x="5" y="30"/>
                    </a:cubicBezTo>
                    <a:cubicBezTo>
                      <a:pt x="3" y="32"/>
                      <a:pt x="2" y="36"/>
                      <a:pt x="0" y="36"/>
                    </a:cubicBezTo>
                    <a:cubicBezTo>
                      <a:pt x="0" y="36"/>
                      <a:pt x="8" y="2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16"/>
              <p:cNvSpPr>
                <a:spLocks/>
              </p:cNvSpPr>
              <p:nvPr/>
            </p:nvSpPr>
            <p:spPr bwMode="auto">
              <a:xfrm>
                <a:off x="4652" y="1988"/>
                <a:ext cx="236" cy="19"/>
              </a:xfrm>
              <a:custGeom>
                <a:avLst/>
                <a:gdLst>
                  <a:gd name="T0" fmla="*/ 44 w 183"/>
                  <a:gd name="T1" fmla="*/ 6 h 15"/>
                  <a:gd name="T2" fmla="*/ 42 w 183"/>
                  <a:gd name="T3" fmla="*/ 6 h 15"/>
                  <a:gd name="T4" fmla="*/ 7 w 183"/>
                  <a:gd name="T5" fmla="*/ 9 h 15"/>
                  <a:gd name="T6" fmla="*/ 64 w 183"/>
                  <a:gd name="T7" fmla="*/ 13 h 15"/>
                  <a:gd name="T8" fmla="*/ 128 w 183"/>
                  <a:gd name="T9" fmla="*/ 13 h 15"/>
                  <a:gd name="T10" fmla="*/ 167 w 183"/>
                  <a:gd name="T11" fmla="*/ 8 h 15"/>
                  <a:gd name="T12" fmla="*/ 127 w 183"/>
                  <a:gd name="T13" fmla="*/ 4 h 15"/>
                  <a:gd name="T14" fmla="*/ 92 w 183"/>
                  <a:gd name="T15" fmla="*/ 5 h 15"/>
                  <a:gd name="T16" fmla="*/ 44 w 183"/>
                  <a:gd name="T17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5">
                    <a:moveTo>
                      <a:pt x="44" y="6"/>
                    </a:moveTo>
                    <a:cubicBezTo>
                      <a:pt x="44" y="6"/>
                      <a:pt x="43" y="6"/>
                      <a:pt x="42" y="6"/>
                    </a:cubicBezTo>
                    <a:cubicBezTo>
                      <a:pt x="36" y="6"/>
                      <a:pt x="13" y="6"/>
                      <a:pt x="7" y="9"/>
                    </a:cubicBezTo>
                    <a:cubicBezTo>
                      <a:pt x="0" y="13"/>
                      <a:pt x="33" y="15"/>
                      <a:pt x="64" y="13"/>
                    </a:cubicBezTo>
                    <a:cubicBezTo>
                      <a:pt x="95" y="12"/>
                      <a:pt x="109" y="13"/>
                      <a:pt x="128" y="13"/>
                    </a:cubicBezTo>
                    <a:cubicBezTo>
                      <a:pt x="147" y="12"/>
                      <a:pt x="183" y="9"/>
                      <a:pt x="167" y="8"/>
                    </a:cubicBezTo>
                    <a:cubicBezTo>
                      <a:pt x="151" y="7"/>
                      <a:pt x="135" y="4"/>
                      <a:pt x="127" y="4"/>
                    </a:cubicBezTo>
                    <a:cubicBezTo>
                      <a:pt x="118" y="4"/>
                      <a:pt x="99" y="3"/>
                      <a:pt x="92" y="5"/>
                    </a:cubicBezTo>
                    <a:cubicBezTo>
                      <a:pt x="86" y="6"/>
                      <a:pt x="69" y="0"/>
                      <a:pt x="4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117"/>
              <p:cNvSpPr>
                <a:spLocks/>
              </p:cNvSpPr>
              <p:nvPr/>
            </p:nvSpPr>
            <p:spPr bwMode="auto">
              <a:xfrm>
                <a:off x="4705" y="1983"/>
                <a:ext cx="96" cy="15"/>
              </a:xfrm>
              <a:custGeom>
                <a:avLst/>
                <a:gdLst>
                  <a:gd name="T0" fmla="*/ 22 w 75"/>
                  <a:gd name="T1" fmla="*/ 0 h 12"/>
                  <a:gd name="T2" fmla="*/ 12 w 75"/>
                  <a:gd name="T3" fmla="*/ 8 h 12"/>
                  <a:gd name="T4" fmla="*/ 0 w 75"/>
                  <a:gd name="T5" fmla="*/ 11 h 12"/>
                  <a:gd name="T6" fmla="*/ 18 w 75"/>
                  <a:gd name="T7" fmla="*/ 10 h 12"/>
                  <a:gd name="T8" fmla="*/ 32 w 75"/>
                  <a:gd name="T9" fmla="*/ 8 h 12"/>
                  <a:gd name="T10" fmla="*/ 54 w 75"/>
                  <a:gd name="T11" fmla="*/ 11 h 12"/>
                  <a:gd name="T12" fmla="*/ 71 w 75"/>
                  <a:gd name="T13" fmla="*/ 10 h 12"/>
                  <a:gd name="T14" fmla="*/ 65 w 75"/>
                  <a:gd name="T15" fmla="*/ 8 h 12"/>
                  <a:gd name="T16" fmla="*/ 49 w 75"/>
                  <a:gd name="T17" fmla="*/ 5 h 12"/>
                  <a:gd name="T18" fmla="*/ 22 w 75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5" h="12">
                    <a:moveTo>
                      <a:pt x="22" y="0"/>
                    </a:moveTo>
                    <a:cubicBezTo>
                      <a:pt x="22" y="0"/>
                      <a:pt x="23" y="7"/>
                      <a:pt x="12" y="8"/>
                    </a:cubicBezTo>
                    <a:cubicBezTo>
                      <a:pt x="1" y="9"/>
                      <a:pt x="0" y="11"/>
                      <a:pt x="0" y="11"/>
                    </a:cubicBezTo>
                    <a:cubicBezTo>
                      <a:pt x="0" y="11"/>
                      <a:pt x="12" y="10"/>
                      <a:pt x="18" y="10"/>
                    </a:cubicBezTo>
                    <a:cubicBezTo>
                      <a:pt x="25" y="10"/>
                      <a:pt x="27" y="8"/>
                      <a:pt x="32" y="8"/>
                    </a:cubicBezTo>
                    <a:cubicBezTo>
                      <a:pt x="38" y="9"/>
                      <a:pt x="46" y="12"/>
                      <a:pt x="54" y="11"/>
                    </a:cubicBezTo>
                    <a:cubicBezTo>
                      <a:pt x="61" y="11"/>
                      <a:pt x="66" y="9"/>
                      <a:pt x="71" y="10"/>
                    </a:cubicBezTo>
                    <a:cubicBezTo>
                      <a:pt x="75" y="11"/>
                      <a:pt x="71" y="8"/>
                      <a:pt x="65" y="8"/>
                    </a:cubicBezTo>
                    <a:cubicBezTo>
                      <a:pt x="58" y="8"/>
                      <a:pt x="52" y="9"/>
                      <a:pt x="49" y="5"/>
                    </a:cubicBezTo>
                    <a:cubicBezTo>
                      <a:pt x="46" y="1"/>
                      <a:pt x="22" y="0"/>
                      <a:pt x="2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18"/>
              <p:cNvSpPr>
                <a:spLocks/>
              </p:cNvSpPr>
              <p:nvPr/>
            </p:nvSpPr>
            <p:spPr bwMode="auto">
              <a:xfrm>
                <a:off x="4750" y="1876"/>
                <a:ext cx="51" cy="27"/>
              </a:xfrm>
              <a:custGeom>
                <a:avLst/>
                <a:gdLst>
                  <a:gd name="T0" fmla="*/ 39 w 40"/>
                  <a:gd name="T1" fmla="*/ 0 h 21"/>
                  <a:gd name="T2" fmla="*/ 2 w 40"/>
                  <a:gd name="T3" fmla="*/ 14 h 21"/>
                  <a:gd name="T4" fmla="*/ 0 w 40"/>
                  <a:gd name="T5" fmla="*/ 21 h 21"/>
                  <a:gd name="T6" fmla="*/ 12 w 40"/>
                  <a:gd name="T7" fmla="*/ 16 h 21"/>
                  <a:gd name="T8" fmla="*/ 40 w 40"/>
                  <a:gd name="T9" fmla="*/ 0 h 21"/>
                  <a:gd name="T10" fmla="*/ 39 w 40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21">
                    <a:moveTo>
                      <a:pt x="39" y="0"/>
                    </a:moveTo>
                    <a:cubicBezTo>
                      <a:pt x="39" y="0"/>
                      <a:pt x="29" y="12"/>
                      <a:pt x="2" y="14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6" y="17"/>
                      <a:pt x="12" y="16"/>
                    </a:cubicBezTo>
                    <a:cubicBezTo>
                      <a:pt x="18" y="15"/>
                      <a:pt x="36" y="7"/>
                      <a:pt x="40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19"/>
              <p:cNvSpPr>
                <a:spLocks/>
              </p:cNvSpPr>
              <p:nvPr/>
            </p:nvSpPr>
            <p:spPr bwMode="auto">
              <a:xfrm>
                <a:off x="4785" y="1872"/>
                <a:ext cx="12" cy="18"/>
              </a:xfrm>
              <a:custGeom>
                <a:avLst/>
                <a:gdLst>
                  <a:gd name="T0" fmla="*/ 8 w 10"/>
                  <a:gd name="T1" fmla="*/ 0 h 14"/>
                  <a:gd name="T2" fmla="*/ 4 w 10"/>
                  <a:gd name="T3" fmla="*/ 10 h 14"/>
                  <a:gd name="T4" fmla="*/ 4 w 10"/>
                  <a:gd name="T5" fmla="*/ 10 h 14"/>
                  <a:gd name="T6" fmla="*/ 7 w 10"/>
                  <a:gd name="T7" fmla="*/ 9 h 14"/>
                  <a:gd name="T8" fmla="*/ 8 w 10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4">
                    <a:moveTo>
                      <a:pt x="8" y="0"/>
                    </a:moveTo>
                    <a:cubicBezTo>
                      <a:pt x="8" y="0"/>
                      <a:pt x="8" y="6"/>
                      <a:pt x="4" y="10"/>
                    </a:cubicBezTo>
                    <a:cubicBezTo>
                      <a:pt x="0" y="14"/>
                      <a:pt x="4" y="10"/>
                      <a:pt x="4" y="10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10" y="2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20"/>
              <p:cNvSpPr>
                <a:spLocks/>
              </p:cNvSpPr>
              <p:nvPr/>
            </p:nvSpPr>
            <p:spPr bwMode="auto">
              <a:xfrm>
                <a:off x="4730" y="1820"/>
                <a:ext cx="61" cy="175"/>
              </a:xfrm>
              <a:custGeom>
                <a:avLst/>
                <a:gdLst>
                  <a:gd name="T0" fmla="*/ 13 w 47"/>
                  <a:gd name="T1" fmla="*/ 18 h 135"/>
                  <a:gd name="T2" fmla="*/ 9 w 47"/>
                  <a:gd name="T3" fmla="*/ 62 h 135"/>
                  <a:gd name="T4" fmla="*/ 3 w 47"/>
                  <a:gd name="T5" fmla="*/ 135 h 135"/>
                  <a:gd name="T6" fmla="*/ 31 w 47"/>
                  <a:gd name="T7" fmla="*/ 135 h 135"/>
                  <a:gd name="T8" fmla="*/ 19 w 47"/>
                  <a:gd name="T9" fmla="*/ 82 h 135"/>
                  <a:gd name="T10" fmla="*/ 47 w 47"/>
                  <a:gd name="T11" fmla="*/ 12 h 135"/>
                  <a:gd name="T12" fmla="*/ 39 w 47"/>
                  <a:gd name="T13" fmla="*/ 11 h 135"/>
                  <a:gd name="T14" fmla="*/ 22 w 47"/>
                  <a:gd name="T15" fmla="*/ 46 h 135"/>
                  <a:gd name="T16" fmla="*/ 23 w 47"/>
                  <a:gd name="T17" fmla="*/ 11 h 135"/>
                  <a:gd name="T18" fmla="*/ 13 w 47"/>
                  <a:gd name="T19" fmla="*/ 18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135">
                    <a:moveTo>
                      <a:pt x="13" y="18"/>
                    </a:moveTo>
                    <a:cubicBezTo>
                      <a:pt x="13" y="18"/>
                      <a:pt x="19" y="19"/>
                      <a:pt x="9" y="62"/>
                    </a:cubicBezTo>
                    <a:cubicBezTo>
                      <a:pt x="0" y="104"/>
                      <a:pt x="3" y="135"/>
                      <a:pt x="3" y="135"/>
                    </a:cubicBezTo>
                    <a:cubicBezTo>
                      <a:pt x="31" y="135"/>
                      <a:pt x="31" y="135"/>
                      <a:pt x="31" y="135"/>
                    </a:cubicBezTo>
                    <a:cubicBezTo>
                      <a:pt x="31" y="135"/>
                      <a:pt x="18" y="108"/>
                      <a:pt x="19" y="82"/>
                    </a:cubicBezTo>
                    <a:cubicBezTo>
                      <a:pt x="21" y="56"/>
                      <a:pt x="42" y="30"/>
                      <a:pt x="47" y="12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9" y="11"/>
                      <a:pt x="29" y="39"/>
                      <a:pt x="22" y="46"/>
                    </a:cubicBezTo>
                    <a:cubicBezTo>
                      <a:pt x="22" y="46"/>
                      <a:pt x="26" y="22"/>
                      <a:pt x="23" y="11"/>
                    </a:cubicBezTo>
                    <a:cubicBezTo>
                      <a:pt x="20" y="0"/>
                      <a:pt x="13" y="18"/>
                      <a:pt x="13" y="1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21"/>
              <p:cNvSpPr>
                <a:spLocks noEditPoints="1"/>
              </p:cNvSpPr>
              <p:nvPr/>
            </p:nvSpPr>
            <p:spPr bwMode="auto">
              <a:xfrm>
                <a:off x="4759" y="1844"/>
                <a:ext cx="2" cy="36"/>
              </a:xfrm>
              <a:custGeom>
                <a:avLst/>
                <a:gdLst>
                  <a:gd name="T0" fmla="*/ 0 w 2"/>
                  <a:gd name="T1" fmla="*/ 28 h 28"/>
                  <a:gd name="T2" fmla="*/ 0 w 2"/>
                  <a:gd name="T3" fmla="*/ 28 h 28"/>
                  <a:gd name="T4" fmla="*/ 0 w 2"/>
                  <a:gd name="T5" fmla="*/ 28 h 28"/>
                  <a:gd name="T6" fmla="*/ 0 w 2"/>
                  <a:gd name="T7" fmla="*/ 28 h 28"/>
                  <a:gd name="T8" fmla="*/ 0 w 2"/>
                  <a:gd name="T9" fmla="*/ 28 h 28"/>
                  <a:gd name="T10" fmla="*/ 0 w 2"/>
                  <a:gd name="T11" fmla="*/ 28 h 28"/>
                  <a:gd name="T12" fmla="*/ 0 w 2"/>
                  <a:gd name="T13" fmla="*/ 28 h 28"/>
                  <a:gd name="T14" fmla="*/ 0 w 2"/>
                  <a:gd name="T15" fmla="*/ 28 h 28"/>
                  <a:gd name="T16" fmla="*/ 0 w 2"/>
                  <a:gd name="T17" fmla="*/ 28 h 28"/>
                  <a:gd name="T18" fmla="*/ 0 w 2"/>
                  <a:gd name="T19" fmla="*/ 28 h 28"/>
                  <a:gd name="T20" fmla="*/ 0 w 2"/>
                  <a:gd name="T21" fmla="*/ 28 h 28"/>
                  <a:gd name="T22" fmla="*/ 0 w 2"/>
                  <a:gd name="T23" fmla="*/ 28 h 28"/>
                  <a:gd name="T24" fmla="*/ 0 w 2"/>
                  <a:gd name="T25" fmla="*/ 28 h 28"/>
                  <a:gd name="T26" fmla="*/ 0 w 2"/>
                  <a:gd name="T27" fmla="*/ 28 h 28"/>
                  <a:gd name="T28" fmla="*/ 0 w 2"/>
                  <a:gd name="T29" fmla="*/ 28 h 28"/>
                  <a:gd name="T30" fmla="*/ 0 w 2"/>
                  <a:gd name="T31" fmla="*/ 28 h 28"/>
                  <a:gd name="T32" fmla="*/ 0 w 2"/>
                  <a:gd name="T33" fmla="*/ 28 h 28"/>
                  <a:gd name="T34" fmla="*/ 0 w 2"/>
                  <a:gd name="T35" fmla="*/ 28 h 28"/>
                  <a:gd name="T36" fmla="*/ 0 w 2"/>
                  <a:gd name="T37" fmla="*/ 28 h 28"/>
                  <a:gd name="T38" fmla="*/ 0 w 2"/>
                  <a:gd name="T39" fmla="*/ 28 h 28"/>
                  <a:gd name="T40" fmla="*/ 0 w 2"/>
                  <a:gd name="T41" fmla="*/ 28 h 28"/>
                  <a:gd name="T42" fmla="*/ 2 w 2"/>
                  <a:gd name="T43" fmla="*/ 0 h 28"/>
                  <a:gd name="T44" fmla="*/ 2 w 2"/>
                  <a:gd name="T45" fmla="*/ 0 h 28"/>
                  <a:gd name="T46" fmla="*/ 0 w 2"/>
                  <a:gd name="T47" fmla="*/ 28 h 28"/>
                  <a:gd name="T48" fmla="*/ 2 w 2"/>
                  <a:gd name="T4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" h="28"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12"/>
                      <a:pt x="0" y="27"/>
                      <a:pt x="0" y="28"/>
                    </a:cubicBezTo>
                    <a:cubicBezTo>
                      <a:pt x="0" y="27"/>
                      <a:pt x="2" y="12"/>
                      <a:pt x="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22"/>
              <p:cNvSpPr>
                <a:spLocks/>
              </p:cNvSpPr>
              <p:nvPr/>
            </p:nvSpPr>
            <p:spPr bwMode="auto">
              <a:xfrm>
                <a:off x="4738" y="1844"/>
                <a:ext cx="48" cy="87"/>
              </a:xfrm>
              <a:custGeom>
                <a:avLst/>
                <a:gdLst>
                  <a:gd name="T0" fmla="*/ 18 w 37"/>
                  <a:gd name="T1" fmla="*/ 0 h 68"/>
                  <a:gd name="T2" fmla="*/ 10 w 37"/>
                  <a:gd name="T3" fmla="*/ 3 h 68"/>
                  <a:gd name="T4" fmla="*/ 6 w 37"/>
                  <a:gd name="T5" fmla="*/ 36 h 68"/>
                  <a:gd name="T6" fmla="*/ 0 w 37"/>
                  <a:gd name="T7" fmla="*/ 68 h 68"/>
                  <a:gd name="T8" fmla="*/ 15 w 37"/>
                  <a:gd name="T9" fmla="*/ 39 h 68"/>
                  <a:gd name="T10" fmla="*/ 37 w 37"/>
                  <a:gd name="T11" fmla="*/ 1 h 68"/>
                  <a:gd name="T12" fmla="*/ 30 w 37"/>
                  <a:gd name="T13" fmla="*/ 0 h 68"/>
                  <a:gd name="T14" fmla="*/ 16 w 37"/>
                  <a:gd name="T15" fmla="*/ 28 h 68"/>
                  <a:gd name="T16" fmla="*/ 16 w 37"/>
                  <a:gd name="T17" fmla="*/ 28 h 68"/>
                  <a:gd name="T18" fmla="*/ 16 w 37"/>
                  <a:gd name="T19" fmla="*/ 28 h 68"/>
                  <a:gd name="T20" fmla="*/ 16 w 37"/>
                  <a:gd name="T21" fmla="*/ 28 h 68"/>
                  <a:gd name="T22" fmla="*/ 16 w 37"/>
                  <a:gd name="T23" fmla="*/ 28 h 68"/>
                  <a:gd name="T24" fmla="*/ 16 w 37"/>
                  <a:gd name="T25" fmla="*/ 28 h 68"/>
                  <a:gd name="T26" fmla="*/ 16 w 37"/>
                  <a:gd name="T27" fmla="*/ 28 h 68"/>
                  <a:gd name="T28" fmla="*/ 16 w 37"/>
                  <a:gd name="T29" fmla="*/ 28 h 68"/>
                  <a:gd name="T30" fmla="*/ 16 w 37"/>
                  <a:gd name="T31" fmla="*/ 28 h 68"/>
                  <a:gd name="T32" fmla="*/ 16 w 37"/>
                  <a:gd name="T33" fmla="*/ 28 h 68"/>
                  <a:gd name="T34" fmla="*/ 16 w 37"/>
                  <a:gd name="T35" fmla="*/ 28 h 68"/>
                  <a:gd name="T36" fmla="*/ 16 w 37"/>
                  <a:gd name="T37" fmla="*/ 28 h 68"/>
                  <a:gd name="T38" fmla="*/ 16 w 37"/>
                  <a:gd name="T39" fmla="*/ 28 h 68"/>
                  <a:gd name="T40" fmla="*/ 16 w 37"/>
                  <a:gd name="T41" fmla="*/ 28 h 68"/>
                  <a:gd name="T42" fmla="*/ 16 w 37"/>
                  <a:gd name="T43" fmla="*/ 28 h 68"/>
                  <a:gd name="T44" fmla="*/ 16 w 37"/>
                  <a:gd name="T45" fmla="*/ 28 h 68"/>
                  <a:gd name="T46" fmla="*/ 16 w 37"/>
                  <a:gd name="T47" fmla="*/ 28 h 68"/>
                  <a:gd name="T48" fmla="*/ 16 w 37"/>
                  <a:gd name="T49" fmla="*/ 28 h 68"/>
                  <a:gd name="T50" fmla="*/ 16 w 37"/>
                  <a:gd name="T51" fmla="*/ 28 h 68"/>
                  <a:gd name="T52" fmla="*/ 18 w 37"/>
                  <a:gd name="T5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" h="68">
                    <a:moveTo>
                      <a:pt x="18" y="0"/>
                    </a:moveTo>
                    <a:cubicBezTo>
                      <a:pt x="13" y="1"/>
                      <a:pt x="10" y="1"/>
                      <a:pt x="10" y="3"/>
                    </a:cubicBezTo>
                    <a:cubicBezTo>
                      <a:pt x="11" y="8"/>
                      <a:pt x="8" y="27"/>
                      <a:pt x="6" y="36"/>
                    </a:cubicBezTo>
                    <a:cubicBezTo>
                      <a:pt x="5" y="44"/>
                      <a:pt x="0" y="68"/>
                      <a:pt x="0" y="68"/>
                    </a:cubicBezTo>
                    <a:cubicBezTo>
                      <a:pt x="0" y="68"/>
                      <a:pt x="5" y="48"/>
                      <a:pt x="15" y="39"/>
                    </a:cubicBezTo>
                    <a:cubicBezTo>
                      <a:pt x="24" y="30"/>
                      <a:pt x="37" y="1"/>
                      <a:pt x="37" y="1"/>
                    </a:cubicBezTo>
                    <a:cubicBezTo>
                      <a:pt x="37" y="1"/>
                      <a:pt x="34" y="0"/>
                      <a:pt x="30" y="0"/>
                    </a:cubicBezTo>
                    <a:cubicBezTo>
                      <a:pt x="27" y="9"/>
                      <a:pt x="21" y="23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7"/>
                      <a:pt x="18" y="12"/>
                      <a:pt x="18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23"/>
              <p:cNvSpPr>
                <a:spLocks/>
              </p:cNvSpPr>
              <p:nvPr/>
            </p:nvSpPr>
            <p:spPr bwMode="auto">
              <a:xfrm>
                <a:off x="4685" y="1889"/>
                <a:ext cx="54" cy="53"/>
              </a:xfrm>
              <a:custGeom>
                <a:avLst/>
                <a:gdLst>
                  <a:gd name="T0" fmla="*/ 2 w 42"/>
                  <a:gd name="T1" fmla="*/ 1 h 41"/>
                  <a:gd name="T2" fmla="*/ 42 w 42"/>
                  <a:gd name="T3" fmla="*/ 31 h 41"/>
                  <a:gd name="T4" fmla="*/ 42 w 42"/>
                  <a:gd name="T5" fmla="*/ 41 h 41"/>
                  <a:gd name="T6" fmla="*/ 29 w 42"/>
                  <a:gd name="T7" fmla="*/ 30 h 41"/>
                  <a:gd name="T8" fmla="*/ 0 w 42"/>
                  <a:gd name="T9" fmla="*/ 0 h 41"/>
                  <a:gd name="T10" fmla="*/ 2 w 42"/>
                  <a:gd name="T11" fmla="*/ 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2" y="1"/>
                    </a:moveTo>
                    <a:cubicBezTo>
                      <a:pt x="2" y="1"/>
                      <a:pt x="10" y="20"/>
                      <a:pt x="42" y="3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41"/>
                      <a:pt x="37" y="34"/>
                      <a:pt x="29" y="30"/>
                    </a:cubicBezTo>
                    <a:cubicBezTo>
                      <a:pt x="22" y="27"/>
                      <a:pt x="3" y="11"/>
                      <a:pt x="0" y="0"/>
                    </a:cubicBezTo>
                    <a:lnTo>
                      <a:pt x="2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24"/>
              <p:cNvSpPr>
                <a:spLocks/>
              </p:cNvSpPr>
              <p:nvPr/>
            </p:nvSpPr>
            <p:spPr bwMode="auto">
              <a:xfrm>
                <a:off x="4701" y="1876"/>
                <a:ext cx="22" cy="61"/>
              </a:xfrm>
              <a:custGeom>
                <a:avLst/>
                <a:gdLst>
                  <a:gd name="T0" fmla="*/ 6 w 17"/>
                  <a:gd name="T1" fmla="*/ 0 h 47"/>
                  <a:gd name="T2" fmla="*/ 9 w 17"/>
                  <a:gd name="T3" fmla="*/ 32 h 47"/>
                  <a:gd name="T4" fmla="*/ 10 w 17"/>
                  <a:gd name="T5" fmla="*/ 32 h 47"/>
                  <a:gd name="T6" fmla="*/ 3 w 17"/>
                  <a:gd name="T7" fmla="*/ 27 h 47"/>
                  <a:gd name="T8" fmla="*/ 6 w 17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47">
                    <a:moveTo>
                      <a:pt x="6" y="0"/>
                    </a:moveTo>
                    <a:cubicBezTo>
                      <a:pt x="6" y="0"/>
                      <a:pt x="1" y="17"/>
                      <a:pt x="9" y="32"/>
                    </a:cubicBezTo>
                    <a:cubicBezTo>
                      <a:pt x="17" y="47"/>
                      <a:pt x="10" y="32"/>
                      <a:pt x="10" y="32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27"/>
                      <a:pt x="0" y="6"/>
                      <a:pt x="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25"/>
              <p:cNvSpPr>
                <a:spLocks/>
              </p:cNvSpPr>
              <p:nvPr/>
            </p:nvSpPr>
            <p:spPr bwMode="auto">
              <a:xfrm>
                <a:off x="4649" y="1842"/>
                <a:ext cx="84" cy="61"/>
              </a:xfrm>
              <a:custGeom>
                <a:avLst/>
                <a:gdLst>
                  <a:gd name="T0" fmla="*/ 64 w 65"/>
                  <a:gd name="T1" fmla="*/ 26 h 47"/>
                  <a:gd name="T2" fmla="*/ 64 w 65"/>
                  <a:gd name="T3" fmla="*/ 24 h 47"/>
                  <a:gd name="T4" fmla="*/ 59 w 65"/>
                  <a:gd name="T5" fmla="*/ 19 h 47"/>
                  <a:gd name="T6" fmla="*/ 57 w 65"/>
                  <a:gd name="T7" fmla="*/ 19 h 47"/>
                  <a:gd name="T8" fmla="*/ 51 w 65"/>
                  <a:gd name="T9" fmla="*/ 14 h 47"/>
                  <a:gd name="T10" fmla="*/ 51 w 65"/>
                  <a:gd name="T11" fmla="*/ 13 h 47"/>
                  <a:gd name="T12" fmla="*/ 45 w 65"/>
                  <a:gd name="T13" fmla="*/ 6 h 47"/>
                  <a:gd name="T14" fmla="*/ 44 w 65"/>
                  <a:gd name="T15" fmla="*/ 6 h 47"/>
                  <a:gd name="T16" fmla="*/ 35 w 65"/>
                  <a:gd name="T17" fmla="*/ 0 h 47"/>
                  <a:gd name="T18" fmla="*/ 25 w 65"/>
                  <a:gd name="T19" fmla="*/ 10 h 47"/>
                  <a:gd name="T20" fmla="*/ 24 w 65"/>
                  <a:gd name="T21" fmla="*/ 10 h 47"/>
                  <a:gd name="T22" fmla="*/ 19 w 65"/>
                  <a:gd name="T23" fmla="*/ 15 h 47"/>
                  <a:gd name="T24" fmla="*/ 16 w 65"/>
                  <a:gd name="T25" fmla="*/ 15 h 47"/>
                  <a:gd name="T26" fmla="*/ 9 w 65"/>
                  <a:gd name="T27" fmla="*/ 20 h 47"/>
                  <a:gd name="T28" fmla="*/ 0 w 65"/>
                  <a:gd name="T29" fmla="*/ 31 h 47"/>
                  <a:gd name="T30" fmla="*/ 10 w 65"/>
                  <a:gd name="T31" fmla="*/ 41 h 47"/>
                  <a:gd name="T32" fmla="*/ 14 w 65"/>
                  <a:gd name="T33" fmla="*/ 40 h 47"/>
                  <a:gd name="T34" fmla="*/ 22 w 65"/>
                  <a:gd name="T35" fmla="*/ 46 h 47"/>
                  <a:gd name="T36" fmla="*/ 27 w 65"/>
                  <a:gd name="T37" fmla="*/ 45 h 47"/>
                  <a:gd name="T38" fmla="*/ 35 w 65"/>
                  <a:gd name="T39" fmla="*/ 47 h 47"/>
                  <a:gd name="T40" fmla="*/ 50 w 65"/>
                  <a:gd name="T41" fmla="*/ 40 h 47"/>
                  <a:gd name="T42" fmla="*/ 55 w 65"/>
                  <a:gd name="T43" fmla="*/ 42 h 47"/>
                  <a:gd name="T44" fmla="*/ 65 w 65"/>
                  <a:gd name="T45" fmla="*/ 32 h 47"/>
                  <a:gd name="T46" fmla="*/ 64 w 65"/>
                  <a:gd name="T47" fmla="*/ 2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5" h="47">
                    <a:moveTo>
                      <a:pt x="64" y="26"/>
                    </a:moveTo>
                    <a:cubicBezTo>
                      <a:pt x="64" y="25"/>
                      <a:pt x="64" y="25"/>
                      <a:pt x="64" y="24"/>
                    </a:cubicBezTo>
                    <a:cubicBezTo>
                      <a:pt x="64" y="21"/>
                      <a:pt x="61" y="19"/>
                      <a:pt x="59" y="19"/>
                    </a:cubicBezTo>
                    <a:cubicBezTo>
                      <a:pt x="58" y="19"/>
                      <a:pt x="58" y="19"/>
                      <a:pt x="57" y="19"/>
                    </a:cubicBezTo>
                    <a:cubicBezTo>
                      <a:pt x="56" y="17"/>
                      <a:pt x="54" y="15"/>
                      <a:pt x="51" y="14"/>
                    </a:cubicBezTo>
                    <a:cubicBezTo>
                      <a:pt x="51" y="14"/>
                      <a:pt x="51" y="13"/>
                      <a:pt x="51" y="13"/>
                    </a:cubicBezTo>
                    <a:cubicBezTo>
                      <a:pt x="51" y="9"/>
                      <a:pt x="48" y="6"/>
                      <a:pt x="45" y="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2" y="3"/>
                      <a:pt x="39" y="0"/>
                      <a:pt x="35" y="0"/>
                    </a:cubicBezTo>
                    <a:cubicBezTo>
                      <a:pt x="29" y="0"/>
                      <a:pt x="25" y="5"/>
                      <a:pt x="25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10"/>
                      <a:pt x="19" y="12"/>
                      <a:pt x="19" y="15"/>
                    </a:cubicBezTo>
                    <a:cubicBezTo>
                      <a:pt x="18" y="15"/>
                      <a:pt x="17" y="15"/>
                      <a:pt x="16" y="15"/>
                    </a:cubicBezTo>
                    <a:cubicBezTo>
                      <a:pt x="13" y="15"/>
                      <a:pt x="10" y="17"/>
                      <a:pt x="9" y="20"/>
                    </a:cubicBezTo>
                    <a:cubicBezTo>
                      <a:pt x="4" y="21"/>
                      <a:pt x="0" y="25"/>
                      <a:pt x="0" y="31"/>
                    </a:cubicBezTo>
                    <a:cubicBezTo>
                      <a:pt x="0" y="36"/>
                      <a:pt x="4" y="41"/>
                      <a:pt x="10" y="41"/>
                    </a:cubicBezTo>
                    <a:cubicBezTo>
                      <a:pt x="12" y="41"/>
                      <a:pt x="13" y="41"/>
                      <a:pt x="14" y="40"/>
                    </a:cubicBezTo>
                    <a:cubicBezTo>
                      <a:pt x="15" y="43"/>
                      <a:pt x="18" y="46"/>
                      <a:pt x="22" y="46"/>
                    </a:cubicBezTo>
                    <a:cubicBezTo>
                      <a:pt x="24" y="46"/>
                      <a:pt x="25" y="45"/>
                      <a:pt x="27" y="45"/>
                    </a:cubicBezTo>
                    <a:cubicBezTo>
                      <a:pt x="29" y="46"/>
                      <a:pt x="32" y="47"/>
                      <a:pt x="35" y="47"/>
                    </a:cubicBezTo>
                    <a:cubicBezTo>
                      <a:pt x="41" y="47"/>
                      <a:pt x="46" y="44"/>
                      <a:pt x="50" y="40"/>
                    </a:cubicBezTo>
                    <a:cubicBezTo>
                      <a:pt x="51" y="41"/>
                      <a:pt x="53" y="42"/>
                      <a:pt x="55" y="42"/>
                    </a:cubicBezTo>
                    <a:cubicBezTo>
                      <a:pt x="61" y="42"/>
                      <a:pt x="65" y="37"/>
                      <a:pt x="65" y="32"/>
                    </a:cubicBezTo>
                    <a:cubicBezTo>
                      <a:pt x="65" y="30"/>
                      <a:pt x="65" y="28"/>
                      <a:pt x="64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26"/>
              <p:cNvSpPr>
                <a:spLocks/>
              </p:cNvSpPr>
              <p:nvPr/>
            </p:nvSpPr>
            <p:spPr bwMode="auto">
              <a:xfrm>
                <a:off x="4650" y="1844"/>
                <a:ext cx="82" cy="58"/>
              </a:xfrm>
              <a:custGeom>
                <a:avLst/>
                <a:gdLst>
                  <a:gd name="T0" fmla="*/ 62 w 63"/>
                  <a:gd name="T1" fmla="*/ 25 h 45"/>
                  <a:gd name="T2" fmla="*/ 62 w 63"/>
                  <a:gd name="T3" fmla="*/ 23 h 45"/>
                  <a:gd name="T4" fmla="*/ 57 w 63"/>
                  <a:gd name="T5" fmla="*/ 18 h 45"/>
                  <a:gd name="T6" fmla="*/ 55 w 63"/>
                  <a:gd name="T7" fmla="*/ 18 h 45"/>
                  <a:gd name="T8" fmla="*/ 49 w 63"/>
                  <a:gd name="T9" fmla="*/ 14 h 45"/>
                  <a:gd name="T10" fmla="*/ 49 w 63"/>
                  <a:gd name="T11" fmla="*/ 12 h 45"/>
                  <a:gd name="T12" fmla="*/ 43 w 63"/>
                  <a:gd name="T13" fmla="*/ 6 h 45"/>
                  <a:gd name="T14" fmla="*/ 43 w 63"/>
                  <a:gd name="T15" fmla="*/ 6 h 45"/>
                  <a:gd name="T16" fmla="*/ 34 w 63"/>
                  <a:gd name="T17" fmla="*/ 0 h 45"/>
                  <a:gd name="T18" fmla="*/ 24 w 63"/>
                  <a:gd name="T19" fmla="*/ 10 h 45"/>
                  <a:gd name="T20" fmla="*/ 24 w 63"/>
                  <a:gd name="T21" fmla="*/ 10 h 45"/>
                  <a:gd name="T22" fmla="*/ 19 w 63"/>
                  <a:gd name="T23" fmla="*/ 14 h 45"/>
                  <a:gd name="T24" fmla="*/ 16 w 63"/>
                  <a:gd name="T25" fmla="*/ 14 h 45"/>
                  <a:gd name="T26" fmla="*/ 9 w 63"/>
                  <a:gd name="T27" fmla="*/ 20 h 45"/>
                  <a:gd name="T28" fmla="*/ 0 w 63"/>
                  <a:gd name="T29" fmla="*/ 29 h 45"/>
                  <a:gd name="T30" fmla="*/ 10 w 63"/>
                  <a:gd name="T31" fmla="*/ 39 h 45"/>
                  <a:gd name="T32" fmla="*/ 14 w 63"/>
                  <a:gd name="T33" fmla="*/ 38 h 45"/>
                  <a:gd name="T34" fmla="*/ 22 w 63"/>
                  <a:gd name="T35" fmla="*/ 44 h 45"/>
                  <a:gd name="T36" fmla="*/ 26 w 63"/>
                  <a:gd name="T37" fmla="*/ 43 h 45"/>
                  <a:gd name="T38" fmla="*/ 34 w 63"/>
                  <a:gd name="T39" fmla="*/ 45 h 45"/>
                  <a:gd name="T40" fmla="*/ 48 w 63"/>
                  <a:gd name="T41" fmla="*/ 39 h 45"/>
                  <a:gd name="T42" fmla="*/ 53 w 63"/>
                  <a:gd name="T43" fmla="*/ 40 h 45"/>
                  <a:gd name="T44" fmla="*/ 63 w 63"/>
                  <a:gd name="T45" fmla="*/ 30 h 45"/>
                  <a:gd name="T46" fmla="*/ 62 w 63"/>
                  <a:gd name="T47" fmla="*/ 2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3" h="45">
                    <a:moveTo>
                      <a:pt x="62" y="25"/>
                    </a:moveTo>
                    <a:cubicBezTo>
                      <a:pt x="62" y="24"/>
                      <a:pt x="62" y="24"/>
                      <a:pt x="62" y="23"/>
                    </a:cubicBezTo>
                    <a:cubicBezTo>
                      <a:pt x="62" y="21"/>
                      <a:pt x="60" y="18"/>
                      <a:pt x="57" y="18"/>
                    </a:cubicBezTo>
                    <a:cubicBezTo>
                      <a:pt x="56" y="18"/>
                      <a:pt x="56" y="18"/>
                      <a:pt x="55" y="18"/>
                    </a:cubicBezTo>
                    <a:cubicBezTo>
                      <a:pt x="54" y="16"/>
                      <a:pt x="52" y="14"/>
                      <a:pt x="49" y="14"/>
                    </a:cubicBezTo>
                    <a:cubicBezTo>
                      <a:pt x="49" y="13"/>
                      <a:pt x="49" y="13"/>
                      <a:pt x="49" y="12"/>
                    </a:cubicBezTo>
                    <a:cubicBezTo>
                      <a:pt x="49" y="9"/>
                      <a:pt x="47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1" y="3"/>
                      <a:pt x="38" y="0"/>
                      <a:pt x="34" y="0"/>
                    </a:cubicBezTo>
                    <a:cubicBezTo>
                      <a:pt x="28" y="0"/>
                      <a:pt x="24" y="4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10"/>
                      <a:pt x="19" y="12"/>
                      <a:pt x="19" y="14"/>
                    </a:cubicBezTo>
                    <a:cubicBezTo>
                      <a:pt x="18" y="14"/>
                      <a:pt x="17" y="14"/>
                      <a:pt x="16" y="14"/>
                    </a:cubicBezTo>
                    <a:cubicBezTo>
                      <a:pt x="13" y="14"/>
                      <a:pt x="10" y="16"/>
                      <a:pt x="9" y="20"/>
                    </a:cubicBezTo>
                    <a:cubicBezTo>
                      <a:pt x="4" y="20"/>
                      <a:pt x="0" y="24"/>
                      <a:pt x="0" y="29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11" y="39"/>
                      <a:pt x="13" y="39"/>
                      <a:pt x="14" y="38"/>
                    </a:cubicBezTo>
                    <a:cubicBezTo>
                      <a:pt x="15" y="42"/>
                      <a:pt x="18" y="44"/>
                      <a:pt x="22" y="44"/>
                    </a:cubicBezTo>
                    <a:cubicBezTo>
                      <a:pt x="23" y="44"/>
                      <a:pt x="25" y="44"/>
                      <a:pt x="26" y="43"/>
                    </a:cubicBezTo>
                    <a:cubicBezTo>
                      <a:pt x="28" y="44"/>
                      <a:pt x="31" y="45"/>
                      <a:pt x="34" y="45"/>
                    </a:cubicBezTo>
                    <a:cubicBezTo>
                      <a:pt x="40" y="45"/>
                      <a:pt x="45" y="43"/>
                      <a:pt x="48" y="39"/>
                    </a:cubicBezTo>
                    <a:cubicBezTo>
                      <a:pt x="50" y="40"/>
                      <a:pt x="51" y="40"/>
                      <a:pt x="53" y="40"/>
                    </a:cubicBezTo>
                    <a:cubicBezTo>
                      <a:pt x="59" y="40"/>
                      <a:pt x="63" y="36"/>
                      <a:pt x="63" y="30"/>
                    </a:cubicBezTo>
                    <a:cubicBezTo>
                      <a:pt x="63" y="28"/>
                      <a:pt x="63" y="26"/>
                      <a:pt x="6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27"/>
              <p:cNvSpPr>
                <a:spLocks/>
              </p:cNvSpPr>
              <p:nvPr/>
            </p:nvSpPr>
            <p:spPr bwMode="auto">
              <a:xfrm>
                <a:off x="4654" y="1845"/>
                <a:ext cx="75" cy="53"/>
              </a:xfrm>
              <a:custGeom>
                <a:avLst/>
                <a:gdLst>
                  <a:gd name="T0" fmla="*/ 56 w 58"/>
                  <a:gd name="T1" fmla="*/ 23 h 41"/>
                  <a:gd name="T2" fmla="*/ 57 w 58"/>
                  <a:gd name="T3" fmla="*/ 21 h 41"/>
                  <a:gd name="T4" fmla="*/ 52 w 58"/>
                  <a:gd name="T5" fmla="*/ 17 h 41"/>
                  <a:gd name="T6" fmla="*/ 51 w 58"/>
                  <a:gd name="T7" fmla="*/ 17 h 41"/>
                  <a:gd name="T8" fmla="*/ 45 w 58"/>
                  <a:gd name="T9" fmla="*/ 12 h 41"/>
                  <a:gd name="T10" fmla="*/ 45 w 58"/>
                  <a:gd name="T11" fmla="*/ 11 h 41"/>
                  <a:gd name="T12" fmla="*/ 40 w 58"/>
                  <a:gd name="T13" fmla="*/ 5 h 41"/>
                  <a:gd name="T14" fmla="*/ 39 w 58"/>
                  <a:gd name="T15" fmla="*/ 5 h 41"/>
                  <a:gd name="T16" fmla="*/ 31 w 58"/>
                  <a:gd name="T17" fmla="*/ 0 h 41"/>
                  <a:gd name="T18" fmla="*/ 22 w 58"/>
                  <a:gd name="T19" fmla="*/ 9 h 41"/>
                  <a:gd name="T20" fmla="*/ 22 w 58"/>
                  <a:gd name="T21" fmla="*/ 9 h 41"/>
                  <a:gd name="T22" fmla="*/ 17 w 58"/>
                  <a:gd name="T23" fmla="*/ 13 h 41"/>
                  <a:gd name="T24" fmla="*/ 15 w 58"/>
                  <a:gd name="T25" fmla="*/ 13 h 41"/>
                  <a:gd name="T26" fmla="*/ 8 w 58"/>
                  <a:gd name="T27" fmla="*/ 18 h 41"/>
                  <a:gd name="T28" fmla="*/ 0 w 58"/>
                  <a:gd name="T29" fmla="*/ 27 h 41"/>
                  <a:gd name="T30" fmla="*/ 9 w 58"/>
                  <a:gd name="T31" fmla="*/ 36 h 41"/>
                  <a:gd name="T32" fmla="*/ 13 w 58"/>
                  <a:gd name="T33" fmla="*/ 35 h 41"/>
                  <a:gd name="T34" fmla="*/ 20 w 58"/>
                  <a:gd name="T35" fmla="*/ 40 h 41"/>
                  <a:gd name="T36" fmla="*/ 24 w 58"/>
                  <a:gd name="T37" fmla="*/ 39 h 41"/>
                  <a:gd name="T38" fmla="*/ 31 w 58"/>
                  <a:gd name="T39" fmla="*/ 41 h 41"/>
                  <a:gd name="T40" fmla="*/ 44 w 58"/>
                  <a:gd name="T41" fmla="*/ 35 h 41"/>
                  <a:gd name="T42" fmla="*/ 49 w 58"/>
                  <a:gd name="T43" fmla="*/ 37 h 41"/>
                  <a:gd name="T44" fmla="*/ 58 w 58"/>
                  <a:gd name="T45" fmla="*/ 28 h 41"/>
                  <a:gd name="T46" fmla="*/ 56 w 58"/>
                  <a:gd name="T47" fmla="*/ 2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8" h="41">
                    <a:moveTo>
                      <a:pt x="56" y="23"/>
                    </a:moveTo>
                    <a:cubicBezTo>
                      <a:pt x="56" y="22"/>
                      <a:pt x="57" y="22"/>
                      <a:pt x="57" y="21"/>
                    </a:cubicBezTo>
                    <a:cubicBezTo>
                      <a:pt x="57" y="19"/>
                      <a:pt x="54" y="17"/>
                      <a:pt x="52" y="17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49" y="15"/>
                      <a:pt x="47" y="13"/>
                      <a:pt x="45" y="12"/>
                    </a:cubicBezTo>
                    <a:cubicBezTo>
                      <a:pt x="45" y="12"/>
                      <a:pt x="45" y="11"/>
                      <a:pt x="45" y="11"/>
                    </a:cubicBezTo>
                    <a:cubicBezTo>
                      <a:pt x="45" y="8"/>
                      <a:pt x="43" y="5"/>
                      <a:pt x="40" y="5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38" y="2"/>
                      <a:pt x="35" y="0"/>
                      <a:pt x="31" y="0"/>
                    </a:cubicBezTo>
                    <a:cubicBezTo>
                      <a:pt x="26" y="0"/>
                      <a:pt x="22" y="4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19" y="9"/>
                      <a:pt x="17" y="11"/>
                      <a:pt x="17" y="13"/>
                    </a:cubicBezTo>
                    <a:cubicBezTo>
                      <a:pt x="16" y="13"/>
                      <a:pt x="16" y="13"/>
                      <a:pt x="15" y="13"/>
                    </a:cubicBezTo>
                    <a:cubicBezTo>
                      <a:pt x="12" y="13"/>
                      <a:pt x="9" y="15"/>
                      <a:pt x="8" y="18"/>
                    </a:cubicBezTo>
                    <a:cubicBezTo>
                      <a:pt x="4" y="18"/>
                      <a:pt x="0" y="22"/>
                      <a:pt x="0" y="27"/>
                    </a:cubicBezTo>
                    <a:cubicBezTo>
                      <a:pt x="0" y="32"/>
                      <a:pt x="4" y="36"/>
                      <a:pt x="9" y="36"/>
                    </a:cubicBezTo>
                    <a:cubicBezTo>
                      <a:pt x="11" y="36"/>
                      <a:pt x="12" y="35"/>
                      <a:pt x="13" y="35"/>
                    </a:cubicBezTo>
                    <a:cubicBezTo>
                      <a:pt x="14" y="38"/>
                      <a:pt x="17" y="40"/>
                      <a:pt x="20" y="40"/>
                    </a:cubicBezTo>
                    <a:cubicBezTo>
                      <a:pt x="21" y="40"/>
                      <a:pt x="23" y="40"/>
                      <a:pt x="24" y="39"/>
                    </a:cubicBezTo>
                    <a:cubicBezTo>
                      <a:pt x="26" y="40"/>
                      <a:pt x="29" y="41"/>
                      <a:pt x="31" y="41"/>
                    </a:cubicBezTo>
                    <a:cubicBezTo>
                      <a:pt x="36" y="41"/>
                      <a:pt x="41" y="39"/>
                      <a:pt x="44" y="35"/>
                    </a:cubicBezTo>
                    <a:cubicBezTo>
                      <a:pt x="45" y="36"/>
                      <a:pt x="47" y="37"/>
                      <a:pt x="49" y="37"/>
                    </a:cubicBezTo>
                    <a:cubicBezTo>
                      <a:pt x="54" y="37"/>
                      <a:pt x="58" y="33"/>
                      <a:pt x="58" y="28"/>
                    </a:cubicBezTo>
                    <a:cubicBezTo>
                      <a:pt x="58" y="26"/>
                      <a:pt x="57" y="24"/>
                      <a:pt x="5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28"/>
              <p:cNvSpPr>
                <a:spLocks/>
              </p:cNvSpPr>
              <p:nvPr/>
            </p:nvSpPr>
            <p:spPr bwMode="auto">
              <a:xfrm>
                <a:off x="4650" y="1700"/>
                <a:ext cx="212" cy="150"/>
              </a:xfrm>
              <a:custGeom>
                <a:avLst/>
                <a:gdLst>
                  <a:gd name="T0" fmla="*/ 160 w 164"/>
                  <a:gd name="T1" fmla="*/ 64 h 116"/>
                  <a:gd name="T2" fmla="*/ 161 w 164"/>
                  <a:gd name="T3" fmla="*/ 60 h 116"/>
                  <a:gd name="T4" fmla="*/ 147 w 164"/>
                  <a:gd name="T5" fmla="*/ 47 h 116"/>
                  <a:gd name="T6" fmla="*/ 144 w 164"/>
                  <a:gd name="T7" fmla="*/ 47 h 116"/>
                  <a:gd name="T8" fmla="*/ 128 w 164"/>
                  <a:gd name="T9" fmla="*/ 35 h 116"/>
                  <a:gd name="T10" fmla="*/ 128 w 164"/>
                  <a:gd name="T11" fmla="*/ 31 h 116"/>
                  <a:gd name="T12" fmla="*/ 112 w 164"/>
                  <a:gd name="T13" fmla="*/ 15 h 116"/>
                  <a:gd name="T14" fmla="*/ 111 w 164"/>
                  <a:gd name="T15" fmla="*/ 15 h 116"/>
                  <a:gd name="T16" fmla="*/ 88 w 164"/>
                  <a:gd name="T17" fmla="*/ 0 h 116"/>
                  <a:gd name="T18" fmla="*/ 62 w 164"/>
                  <a:gd name="T19" fmla="*/ 24 h 116"/>
                  <a:gd name="T20" fmla="*/ 61 w 164"/>
                  <a:gd name="T21" fmla="*/ 24 h 116"/>
                  <a:gd name="T22" fmla="*/ 48 w 164"/>
                  <a:gd name="T23" fmla="*/ 37 h 116"/>
                  <a:gd name="T24" fmla="*/ 42 w 164"/>
                  <a:gd name="T25" fmla="*/ 35 h 116"/>
                  <a:gd name="T26" fmla="*/ 23 w 164"/>
                  <a:gd name="T27" fmla="*/ 50 h 116"/>
                  <a:gd name="T28" fmla="*/ 0 w 164"/>
                  <a:gd name="T29" fmla="*/ 76 h 116"/>
                  <a:gd name="T30" fmla="*/ 26 w 164"/>
                  <a:gd name="T31" fmla="*/ 101 h 116"/>
                  <a:gd name="T32" fmla="*/ 36 w 164"/>
                  <a:gd name="T33" fmla="*/ 99 h 116"/>
                  <a:gd name="T34" fmla="*/ 56 w 164"/>
                  <a:gd name="T35" fmla="*/ 114 h 116"/>
                  <a:gd name="T36" fmla="*/ 67 w 164"/>
                  <a:gd name="T37" fmla="*/ 111 h 116"/>
                  <a:gd name="T38" fmla="*/ 89 w 164"/>
                  <a:gd name="T39" fmla="*/ 116 h 116"/>
                  <a:gd name="T40" fmla="*/ 125 w 164"/>
                  <a:gd name="T41" fmla="*/ 100 h 116"/>
                  <a:gd name="T42" fmla="*/ 139 w 164"/>
                  <a:gd name="T43" fmla="*/ 104 h 116"/>
                  <a:gd name="T44" fmla="*/ 164 w 164"/>
                  <a:gd name="T45" fmla="*/ 78 h 116"/>
                  <a:gd name="T46" fmla="*/ 160 w 164"/>
                  <a:gd name="T47" fmla="*/ 6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4" h="116">
                    <a:moveTo>
                      <a:pt x="160" y="64"/>
                    </a:moveTo>
                    <a:cubicBezTo>
                      <a:pt x="160" y="63"/>
                      <a:pt x="161" y="61"/>
                      <a:pt x="161" y="60"/>
                    </a:cubicBezTo>
                    <a:cubicBezTo>
                      <a:pt x="161" y="52"/>
                      <a:pt x="155" y="47"/>
                      <a:pt x="147" y="47"/>
                    </a:cubicBezTo>
                    <a:cubicBezTo>
                      <a:pt x="146" y="47"/>
                      <a:pt x="145" y="47"/>
                      <a:pt x="144" y="47"/>
                    </a:cubicBezTo>
                    <a:cubicBezTo>
                      <a:pt x="140" y="41"/>
                      <a:pt x="135" y="36"/>
                      <a:pt x="128" y="35"/>
                    </a:cubicBezTo>
                    <a:cubicBezTo>
                      <a:pt x="128" y="33"/>
                      <a:pt x="128" y="32"/>
                      <a:pt x="128" y="31"/>
                    </a:cubicBezTo>
                    <a:cubicBezTo>
                      <a:pt x="128" y="22"/>
                      <a:pt x="121" y="15"/>
                      <a:pt x="112" y="15"/>
                    </a:cubicBezTo>
                    <a:cubicBezTo>
                      <a:pt x="112" y="15"/>
                      <a:pt x="111" y="15"/>
                      <a:pt x="111" y="15"/>
                    </a:cubicBezTo>
                    <a:cubicBezTo>
                      <a:pt x="107" y="6"/>
                      <a:pt x="98" y="0"/>
                      <a:pt x="88" y="0"/>
                    </a:cubicBezTo>
                    <a:cubicBezTo>
                      <a:pt x="74" y="0"/>
                      <a:pt x="63" y="10"/>
                      <a:pt x="62" y="24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54" y="24"/>
                      <a:pt x="48" y="30"/>
                      <a:pt x="48" y="37"/>
                    </a:cubicBezTo>
                    <a:cubicBezTo>
                      <a:pt x="46" y="36"/>
                      <a:pt x="44" y="35"/>
                      <a:pt x="42" y="35"/>
                    </a:cubicBezTo>
                    <a:cubicBezTo>
                      <a:pt x="33" y="35"/>
                      <a:pt x="25" y="42"/>
                      <a:pt x="23" y="50"/>
                    </a:cubicBezTo>
                    <a:cubicBezTo>
                      <a:pt x="10" y="51"/>
                      <a:pt x="0" y="62"/>
                      <a:pt x="0" y="76"/>
                    </a:cubicBezTo>
                    <a:cubicBezTo>
                      <a:pt x="0" y="90"/>
                      <a:pt x="11" y="101"/>
                      <a:pt x="26" y="101"/>
                    </a:cubicBezTo>
                    <a:cubicBezTo>
                      <a:pt x="29" y="101"/>
                      <a:pt x="33" y="100"/>
                      <a:pt x="36" y="99"/>
                    </a:cubicBezTo>
                    <a:cubicBezTo>
                      <a:pt x="39" y="108"/>
                      <a:pt x="47" y="114"/>
                      <a:pt x="56" y="114"/>
                    </a:cubicBezTo>
                    <a:cubicBezTo>
                      <a:pt x="60" y="114"/>
                      <a:pt x="64" y="113"/>
                      <a:pt x="67" y="111"/>
                    </a:cubicBezTo>
                    <a:cubicBezTo>
                      <a:pt x="73" y="114"/>
                      <a:pt x="81" y="116"/>
                      <a:pt x="89" y="116"/>
                    </a:cubicBezTo>
                    <a:cubicBezTo>
                      <a:pt x="103" y="116"/>
                      <a:pt x="116" y="110"/>
                      <a:pt x="125" y="100"/>
                    </a:cubicBezTo>
                    <a:cubicBezTo>
                      <a:pt x="129" y="102"/>
                      <a:pt x="134" y="104"/>
                      <a:pt x="139" y="104"/>
                    </a:cubicBezTo>
                    <a:cubicBezTo>
                      <a:pt x="153" y="104"/>
                      <a:pt x="164" y="92"/>
                      <a:pt x="164" y="78"/>
                    </a:cubicBezTo>
                    <a:cubicBezTo>
                      <a:pt x="164" y="73"/>
                      <a:pt x="163" y="68"/>
                      <a:pt x="160" y="6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29"/>
              <p:cNvSpPr>
                <a:spLocks/>
              </p:cNvSpPr>
              <p:nvPr/>
            </p:nvSpPr>
            <p:spPr bwMode="auto">
              <a:xfrm>
                <a:off x="4654" y="1703"/>
                <a:ext cx="205" cy="145"/>
              </a:xfrm>
              <a:custGeom>
                <a:avLst/>
                <a:gdLst>
                  <a:gd name="T0" fmla="*/ 154 w 159"/>
                  <a:gd name="T1" fmla="*/ 62 h 112"/>
                  <a:gd name="T2" fmla="*/ 155 w 159"/>
                  <a:gd name="T3" fmla="*/ 58 h 112"/>
                  <a:gd name="T4" fmla="*/ 142 w 159"/>
                  <a:gd name="T5" fmla="*/ 45 h 112"/>
                  <a:gd name="T6" fmla="*/ 139 w 159"/>
                  <a:gd name="T7" fmla="*/ 45 h 112"/>
                  <a:gd name="T8" fmla="*/ 123 w 159"/>
                  <a:gd name="T9" fmla="*/ 33 h 112"/>
                  <a:gd name="T10" fmla="*/ 124 w 159"/>
                  <a:gd name="T11" fmla="*/ 30 h 112"/>
                  <a:gd name="T12" fmla="*/ 108 w 159"/>
                  <a:gd name="T13" fmla="*/ 14 h 112"/>
                  <a:gd name="T14" fmla="*/ 107 w 159"/>
                  <a:gd name="T15" fmla="*/ 14 h 112"/>
                  <a:gd name="T16" fmla="*/ 84 w 159"/>
                  <a:gd name="T17" fmla="*/ 0 h 112"/>
                  <a:gd name="T18" fmla="*/ 60 w 159"/>
                  <a:gd name="T19" fmla="*/ 23 h 112"/>
                  <a:gd name="T20" fmla="*/ 59 w 159"/>
                  <a:gd name="T21" fmla="*/ 23 h 112"/>
                  <a:gd name="T22" fmla="*/ 46 w 159"/>
                  <a:gd name="T23" fmla="*/ 35 h 112"/>
                  <a:gd name="T24" fmla="*/ 40 w 159"/>
                  <a:gd name="T25" fmla="*/ 34 h 112"/>
                  <a:gd name="T26" fmla="*/ 22 w 159"/>
                  <a:gd name="T27" fmla="*/ 48 h 112"/>
                  <a:gd name="T28" fmla="*/ 0 w 159"/>
                  <a:gd name="T29" fmla="*/ 73 h 112"/>
                  <a:gd name="T30" fmla="*/ 24 w 159"/>
                  <a:gd name="T31" fmla="*/ 98 h 112"/>
                  <a:gd name="T32" fmla="*/ 34 w 159"/>
                  <a:gd name="T33" fmla="*/ 96 h 112"/>
                  <a:gd name="T34" fmla="*/ 54 w 159"/>
                  <a:gd name="T35" fmla="*/ 110 h 112"/>
                  <a:gd name="T36" fmla="*/ 64 w 159"/>
                  <a:gd name="T37" fmla="*/ 107 h 112"/>
                  <a:gd name="T38" fmla="*/ 86 w 159"/>
                  <a:gd name="T39" fmla="*/ 112 h 112"/>
                  <a:gd name="T40" fmla="*/ 121 w 159"/>
                  <a:gd name="T41" fmla="*/ 96 h 112"/>
                  <a:gd name="T42" fmla="*/ 134 w 159"/>
                  <a:gd name="T43" fmla="*/ 100 h 112"/>
                  <a:gd name="T44" fmla="*/ 159 w 159"/>
                  <a:gd name="T45" fmla="*/ 76 h 112"/>
                  <a:gd name="T46" fmla="*/ 154 w 159"/>
                  <a:gd name="T47" fmla="*/ 6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9" h="112">
                    <a:moveTo>
                      <a:pt x="154" y="62"/>
                    </a:moveTo>
                    <a:cubicBezTo>
                      <a:pt x="155" y="60"/>
                      <a:pt x="155" y="59"/>
                      <a:pt x="155" y="58"/>
                    </a:cubicBezTo>
                    <a:cubicBezTo>
                      <a:pt x="155" y="51"/>
                      <a:pt x="149" y="45"/>
                      <a:pt x="142" y="45"/>
                    </a:cubicBezTo>
                    <a:cubicBezTo>
                      <a:pt x="141" y="45"/>
                      <a:pt x="140" y="45"/>
                      <a:pt x="139" y="45"/>
                    </a:cubicBezTo>
                    <a:cubicBezTo>
                      <a:pt x="135" y="40"/>
                      <a:pt x="130" y="35"/>
                      <a:pt x="123" y="33"/>
                    </a:cubicBezTo>
                    <a:cubicBezTo>
                      <a:pt x="123" y="32"/>
                      <a:pt x="124" y="31"/>
                      <a:pt x="124" y="30"/>
                    </a:cubicBezTo>
                    <a:cubicBezTo>
                      <a:pt x="124" y="21"/>
                      <a:pt x="117" y="14"/>
                      <a:pt x="108" y="14"/>
                    </a:cubicBezTo>
                    <a:cubicBezTo>
                      <a:pt x="108" y="14"/>
                      <a:pt x="107" y="14"/>
                      <a:pt x="107" y="14"/>
                    </a:cubicBezTo>
                    <a:cubicBezTo>
                      <a:pt x="103" y="6"/>
                      <a:pt x="94" y="0"/>
                      <a:pt x="84" y="0"/>
                    </a:cubicBezTo>
                    <a:cubicBezTo>
                      <a:pt x="71" y="0"/>
                      <a:pt x="60" y="10"/>
                      <a:pt x="60" y="23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2" y="23"/>
                      <a:pt x="47" y="29"/>
                      <a:pt x="46" y="35"/>
                    </a:cubicBezTo>
                    <a:cubicBezTo>
                      <a:pt x="44" y="35"/>
                      <a:pt x="42" y="34"/>
                      <a:pt x="40" y="34"/>
                    </a:cubicBezTo>
                    <a:cubicBezTo>
                      <a:pt x="31" y="34"/>
                      <a:pt x="24" y="40"/>
                      <a:pt x="22" y="48"/>
                    </a:cubicBezTo>
                    <a:cubicBezTo>
                      <a:pt x="10" y="49"/>
                      <a:pt x="0" y="60"/>
                      <a:pt x="0" y="73"/>
                    </a:cubicBezTo>
                    <a:cubicBezTo>
                      <a:pt x="0" y="87"/>
                      <a:pt x="11" y="98"/>
                      <a:pt x="24" y="98"/>
                    </a:cubicBezTo>
                    <a:cubicBezTo>
                      <a:pt x="28" y="98"/>
                      <a:pt x="31" y="97"/>
                      <a:pt x="34" y="96"/>
                    </a:cubicBezTo>
                    <a:cubicBezTo>
                      <a:pt x="37" y="104"/>
                      <a:pt x="45" y="110"/>
                      <a:pt x="54" y="110"/>
                    </a:cubicBezTo>
                    <a:cubicBezTo>
                      <a:pt x="58" y="110"/>
                      <a:pt x="61" y="109"/>
                      <a:pt x="64" y="107"/>
                    </a:cubicBezTo>
                    <a:cubicBezTo>
                      <a:pt x="71" y="110"/>
                      <a:pt x="78" y="112"/>
                      <a:pt x="86" y="112"/>
                    </a:cubicBezTo>
                    <a:cubicBezTo>
                      <a:pt x="99" y="112"/>
                      <a:pt x="112" y="106"/>
                      <a:pt x="121" y="96"/>
                    </a:cubicBezTo>
                    <a:cubicBezTo>
                      <a:pt x="124" y="99"/>
                      <a:pt x="129" y="100"/>
                      <a:pt x="134" y="100"/>
                    </a:cubicBezTo>
                    <a:cubicBezTo>
                      <a:pt x="147" y="100"/>
                      <a:pt x="159" y="89"/>
                      <a:pt x="159" y="76"/>
                    </a:cubicBezTo>
                    <a:cubicBezTo>
                      <a:pt x="159" y="70"/>
                      <a:pt x="157" y="66"/>
                      <a:pt x="154" y="6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130"/>
              <p:cNvSpPr>
                <a:spLocks/>
              </p:cNvSpPr>
              <p:nvPr/>
            </p:nvSpPr>
            <p:spPr bwMode="auto">
              <a:xfrm>
                <a:off x="4665" y="1706"/>
                <a:ext cx="187" cy="131"/>
              </a:xfrm>
              <a:custGeom>
                <a:avLst/>
                <a:gdLst>
                  <a:gd name="T0" fmla="*/ 141 w 145"/>
                  <a:gd name="T1" fmla="*/ 56 h 102"/>
                  <a:gd name="T2" fmla="*/ 141 w 145"/>
                  <a:gd name="T3" fmla="*/ 53 h 102"/>
                  <a:gd name="T4" fmla="*/ 130 w 145"/>
                  <a:gd name="T5" fmla="*/ 41 h 102"/>
                  <a:gd name="T6" fmla="*/ 127 w 145"/>
                  <a:gd name="T7" fmla="*/ 42 h 102"/>
                  <a:gd name="T8" fmla="*/ 112 w 145"/>
                  <a:gd name="T9" fmla="*/ 31 h 102"/>
                  <a:gd name="T10" fmla="*/ 113 w 145"/>
                  <a:gd name="T11" fmla="*/ 27 h 102"/>
                  <a:gd name="T12" fmla="*/ 99 w 145"/>
                  <a:gd name="T13" fmla="*/ 13 h 102"/>
                  <a:gd name="T14" fmla="*/ 98 w 145"/>
                  <a:gd name="T15" fmla="*/ 13 h 102"/>
                  <a:gd name="T16" fmla="*/ 77 w 145"/>
                  <a:gd name="T17" fmla="*/ 0 h 102"/>
                  <a:gd name="T18" fmla="*/ 55 w 145"/>
                  <a:gd name="T19" fmla="*/ 21 h 102"/>
                  <a:gd name="T20" fmla="*/ 54 w 145"/>
                  <a:gd name="T21" fmla="*/ 21 h 102"/>
                  <a:gd name="T22" fmla="*/ 42 w 145"/>
                  <a:gd name="T23" fmla="*/ 32 h 102"/>
                  <a:gd name="T24" fmla="*/ 37 w 145"/>
                  <a:gd name="T25" fmla="*/ 31 h 102"/>
                  <a:gd name="T26" fmla="*/ 21 w 145"/>
                  <a:gd name="T27" fmla="*/ 44 h 102"/>
                  <a:gd name="T28" fmla="*/ 0 w 145"/>
                  <a:gd name="T29" fmla="*/ 67 h 102"/>
                  <a:gd name="T30" fmla="*/ 23 w 145"/>
                  <a:gd name="T31" fmla="*/ 89 h 102"/>
                  <a:gd name="T32" fmla="*/ 32 w 145"/>
                  <a:gd name="T33" fmla="*/ 87 h 102"/>
                  <a:gd name="T34" fmla="*/ 49 w 145"/>
                  <a:gd name="T35" fmla="*/ 100 h 102"/>
                  <a:gd name="T36" fmla="*/ 59 w 145"/>
                  <a:gd name="T37" fmla="*/ 98 h 102"/>
                  <a:gd name="T38" fmla="*/ 78 w 145"/>
                  <a:gd name="T39" fmla="*/ 102 h 102"/>
                  <a:gd name="T40" fmla="*/ 110 w 145"/>
                  <a:gd name="T41" fmla="*/ 88 h 102"/>
                  <a:gd name="T42" fmla="*/ 122 w 145"/>
                  <a:gd name="T43" fmla="*/ 92 h 102"/>
                  <a:gd name="T44" fmla="*/ 145 w 145"/>
                  <a:gd name="T45" fmla="*/ 69 h 102"/>
                  <a:gd name="T46" fmla="*/ 141 w 145"/>
                  <a:gd name="T47" fmla="*/ 56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5" h="102">
                    <a:moveTo>
                      <a:pt x="141" y="56"/>
                    </a:moveTo>
                    <a:cubicBezTo>
                      <a:pt x="141" y="55"/>
                      <a:pt x="141" y="54"/>
                      <a:pt x="141" y="53"/>
                    </a:cubicBezTo>
                    <a:cubicBezTo>
                      <a:pt x="141" y="46"/>
                      <a:pt x="136" y="41"/>
                      <a:pt x="130" y="41"/>
                    </a:cubicBezTo>
                    <a:cubicBezTo>
                      <a:pt x="129" y="41"/>
                      <a:pt x="128" y="41"/>
                      <a:pt x="127" y="42"/>
                    </a:cubicBezTo>
                    <a:cubicBezTo>
                      <a:pt x="124" y="36"/>
                      <a:pt x="118" y="32"/>
                      <a:pt x="112" y="31"/>
                    </a:cubicBezTo>
                    <a:cubicBezTo>
                      <a:pt x="113" y="30"/>
                      <a:pt x="113" y="28"/>
                      <a:pt x="113" y="27"/>
                    </a:cubicBezTo>
                    <a:cubicBezTo>
                      <a:pt x="113" y="20"/>
                      <a:pt x="107" y="13"/>
                      <a:pt x="99" y="13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94" y="5"/>
                      <a:pt x="86" y="0"/>
                      <a:pt x="77" y="0"/>
                    </a:cubicBezTo>
                    <a:cubicBezTo>
                      <a:pt x="65" y="0"/>
                      <a:pt x="55" y="9"/>
                      <a:pt x="55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48" y="21"/>
                      <a:pt x="43" y="26"/>
                      <a:pt x="42" y="32"/>
                    </a:cubicBezTo>
                    <a:cubicBezTo>
                      <a:pt x="41" y="32"/>
                      <a:pt x="39" y="31"/>
                      <a:pt x="37" y="31"/>
                    </a:cubicBezTo>
                    <a:cubicBezTo>
                      <a:pt x="29" y="31"/>
                      <a:pt x="22" y="37"/>
                      <a:pt x="21" y="44"/>
                    </a:cubicBezTo>
                    <a:cubicBezTo>
                      <a:pt x="9" y="45"/>
                      <a:pt x="0" y="55"/>
                      <a:pt x="0" y="67"/>
                    </a:cubicBezTo>
                    <a:cubicBezTo>
                      <a:pt x="0" y="79"/>
                      <a:pt x="10" y="89"/>
                      <a:pt x="23" y="89"/>
                    </a:cubicBezTo>
                    <a:cubicBezTo>
                      <a:pt x="26" y="89"/>
                      <a:pt x="29" y="88"/>
                      <a:pt x="32" y="87"/>
                    </a:cubicBezTo>
                    <a:cubicBezTo>
                      <a:pt x="34" y="95"/>
                      <a:pt x="41" y="100"/>
                      <a:pt x="49" y="100"/>
                    </a:cubicBezTo>
                    <a:cubicBezTo>
                      <a:pt x="53" y="100"/>
                      <a:pt x="56" y="99"/>
                      <a:pt x="59" y="98"/>
                    </a:cubicBezTo>
                    <a:cubicBezTo>
                      <a:pt x="65" y="100"/>
                      <a:pt x="71" y="102"/>
                      <a:pt x="78" y="102"/>
                    </a:cubicBezTo>
                    <a:cubicBezTo>
                      <a:pt x="91" y="102"/>
                      <a:pt x="102" y="97"/>
                      <a:pt x="110" y="88"/>
                    </a:cubicBezTo>
                    <a:cubicBezTo>
                      <a:pt x="114" y="90"/>
                      <a:pt x="118" y="92"/>
                      <a:pt x="122" y="92"/>
                    </a:cubicBezTo>
                    <a:cubicBezTo>
                      <a:pt x="134" y="92"/>
                      <a:pt x="145" y="81"/>
                      <a:pt x="145" y="69"/>
                    </a:cubicBezTo>
                    <a:cubicBezTo>
                      <a:pt x="145" y="64"/>
                      <a:pt x="143" y="60"/>
                      <a:pt x="141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131"/>
              <p:cNvSpPr>
                <a:spLocks/>
              </p:cNvSpPr>
              <p:nvPr/>
            </p:nvSpPr>
            <p:spPr bwMode="auto">
              <a:xfrm>
                <a:off x="4777" y="1850"/>
                <a:ext cx="51" cy="36"/>
              </a:xfrm>
              <a:custGeom>
                <a:avLst/>
                <a:gdLst>
                  <a:gd name="T0" fmla="*/ 39 w 40"/>
                  <a:gd name="T1" fmla="*/ 15 h 28"/>
                  <a:gd name="T2" fmla="*/ 39 w 40"/>
                  <a:gd name="T3" fmla="*/ 14 h 28"/>
                  <a:gd name="T4" fmla="*/ 36 w 40"/>
                  <a:gd name="T5" fmla="*/ 11 h 28"/>
                  <a:gd name="T6" fmla="*/ 35 w 40"/>
                  <a:gd name="T7" fmla="*/ 11 h 28"/>
                  <a:gd name="T8" fmla="*/ 31 w 40"/>
                  <a:gd name="T9" fmla="*/ 8 h 28"/>
                  <a:gd name="T10" fmla="*/ 31 w 40"/>
                  <a:gd name="T11" fmla="*/ 7 h 28"/>
                  <a:gd name="T12" fmla="*/ 28 w 40"/>
                  <a:gd name="T13" fmla="*/ 4 h 28"/>
                  <a:gd name="T14" fmla="*/ 27 w 40"/>
                  <a:gd name="T15" fmla="*/ 4 h 28"/>
                  <a:gd name="T16" fmla="*/ 22 w 40"/>
                  <a:gd name="T17" fmla="*/ 0 h 28"/>
                  <a:gd name="T18" fmla="*/ 15 w 40"/>
                  <a:gd name="T19" fmla="*/ 6 h 28"/>
                  <a:gd name="T20" fmla="*/ 15 w 40"/>
                  <a:gd name="T21" fmla="*/ 6 h 28"/>
                  <a:gd name="T22" fmla="*/ 12 w 40"/>
                  <a:gd name="T23" fmla="*/ 9 h 28"/>
                  <a:gd name="T24" fmla="*/ 10 w 40"/>
                  <a:gd name="T25" fmla="*/ 9 h 28"/>
                  <a:gd name="T26" fmla="*/ 6 w 40"/>
                  <a:gd name="T27" fmla="*/ 12 h 28"/>
                  <a:gd name="T28" fmla="*/ 0 w 40"/>
                  <a:gd name="T29" fmla="*/ 18 h 28"/>
                  <a:gd name="T30" fmla="*/ 7 w 40"/>
                  <a:gd name="T31" fmla="*/ 24 h 28"/>
                  <a:gd name="T32" fmla="*/ 9 w 40"/>
                  <a:gd name="T33" fmla="*/ 24 h 28"/>
                  <a:gd name="T34" fmla="*/ 14 w 40"/>
                  <a:gd name="T35" fmla="*/ 28 h 28"/>
                  <a:gd name="T36" fmla="*/ 17 w 40"/>
                  <a:gd name="T37" fmla="*/ 27 h 28"/>
                  <a:gd name="T38" fmla="*/ 22 w 40"/>
                  <a:gd name="T39" fmla="*/ 28 h 28"/>
                  <a:gd name="T40" fmla="*/ 31 w 40"/>
                  <a:gd name="T41" fmla="*/ 24 h 28"/>
                  <a:gd name="T42" fmla="*/ 34 w 40"/>
                  <a:gd name="T43" fmla="*/ 25 h 28"/>
                  <a:gd name="T44" fmla="*/ 40 w 40"/>
                  <a:gd name="T45" fmla="*/ 19 h 28"/>
                  <a:gd name="T46" fmla="*/ 39 w 40"/>
                  <a:gd name="T47" fmla="*/ 1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0" h="28">
                    <a:moveTo>
                      <a:pt x="39" y="15"/>
                    </a:moveTo>
                    <a:cubicBezTo>
                      <a:pt x="39" y="15"/>
                      <a:pt x="39" y="15"/>
                      <a:pt x="39" y="14"/>
                    </a:cubicBezTo>
                    <a:cubicBezTo>
                      <a:pt x="39" y="13"/>
                      <a:pt x="38" y="11"/>
                      <a:pt x="36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4" y="10"/>
                      <a:pt x="33" y="9"/>
                      <a:pt x="31" y="8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5"/>
                      <a:pt x="30" y="4"/>
                      <a:pt x="28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6" y="1"/>
                      <a:pt x="24" y="0"/>
                      <a:pt x="22" y="0"/>
                    </a:cubicBezTo>
                    <a:cubicBezTo>
                      <a:pt x="18" y="0"/>
                      <a:pt x="16" y="3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6"/>
                      <a:pt x="12" y="7"/>
                      <a:pt x="12" y="9"/>
                    </a:cubicBezTo>
                    <a:cubicBezTo>
                      <a:pt x="12" y="9"/>
                      <a:pt x="11" y="9"/>
                      <a:pt x="10" y="9"/>
                    </a:cubicBezTo>
                    <a:cubicBezTo>
                      <a:pt x="8" y="9"/>
                      <a:pt x="7" y="10"/>
                      <a:pt x="6" y="12"/>
                    </a:cubicBezTo>
                    <a:cubicBezTo>
                      <a:pt x="3" y="12"/>
                      <a:pt x="0" y="15"/>
                      <a:pt x="0" y="18"/>
                    </a:cubicBezTo>
                    <a:cubicBezTo>
                      <a:pt x="0" y="22"/>
                      <a:pt x="3" y="24"/>
                      <a:pt x="7" y="24"/>
                    </a:cubicBezTo>
                    <a:cubicBezTo>
                      <a:pt x="7" y="24"/>
                      <a:pt x="8" y="24"/>
                      <a:pt x="9" y="24"/>
                    </a:cubicBezTo>
                    <a:cubicBezTo>
                      <a:pt x="10" y="26"/>
                      <a:pt x="12" y="28"/>
                      <a:pt x="14" y="28"/>
                    </a:cubicBezTo>
                    <a:cubicBezTo>
                      <a:pt x="15" y="28"/>
                      <a:pt x="16" y="27"/>
                      <a:pt x="17" y="27"/>
                    </a:cubicBezTo>
                    <a:cubicBezTo>
                      <a:pt x="18" y="28"/>
                      <a:pt x="20" y="28"/>
                      <a:pt x="22" y="28"/>
                    </a:cubicBezTo>
                    <a:cubicBezTo>
                      <a:pt x="25" y="28"/>
                      <a:pt x="29" y="27"/>
                      <a:pt x="31" y="24"/>
                    </a:cubicBezTo>
                    <a:cubicBezTo>
                      <a:pt x="32" y="25"/>
                      <a:pt x="33" y="25"/>
                      <a:pt x="34" y="25"/>
                    </a:cubicBezTo>
                    <a:cubicBezTo>
                      <a:pt x="37" y="25"/>
                      <a:pt x="40" y="22"/>
                      <a:pt x="40" y="19"/>
                    </a:cubicBezTo>
                    <a:cubicBezTo>
                      <a:pt x="40" y="18"/>
                      <a:pt x="40" y="16"/>
                      <a:pt x="39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132"/>
              <p:cNvSpPr>
                <a:spLocks/>
              </p:cNvSpPr>
              <p:nvPr/>
            </p:nvSpPr>
            <p:spPr bwMode="auto">
              <a:xfrm>
                <a:off x="4778" y="1850"/>
                <a:ext cx="50" cy="36"/>
              </a:xfrm>
              <a:custGeom>
                <a:avLst/>
                <a:gdLst>
                  <a:gd name="T0" fmla="*/ 38 w 39"/>
                  <a:gd name="T1" fmla="*/ 15 h 28"/>
                  <a:gd name="T2" fmla="*/ 38 w 39"/>
                  <a:gd name="T3" fmla="*/ 14 h 28"/>
                  <a:gd name="T4" fmla="*/ 35 w 39"/>
                  <a:gd name="T5" fmla="*/ 11 h 28"/>
                  <a:gd name="T6" fmla="*/ 34 w 39"/>
                  <a:gd name="T7" fmla="*/ 11 h 28"/>
                  <a:gd name="T8" fmla="*/ 30 w 39"/>
                  <a:gd name="T9" fmla="*/ 9 h 28"/>
                  <a:gd name="T10" fmla="*/ 30 w 39"/>
                  <a:gd name="T11" fmla="*/ 8 h 28"/>
                  <a:gd name="T12" fmla="*/ 26 w 39"/>
                  <a:gd name="T13" fmla="*/ 4 h 28"/>
                  <a:gd name="T14" fmla="*/ 26 w 39"/>
                  <a:gd name="T15" fmla="*/ 4 h 28"/>
                  <a:gd name="T16" fmla="*/ 21 w 39"/>
                  <a:gd name="T17" fmla="*/ 0 h 28"/>
                  <a:gd name="T18" fmla="*/ 15 w 39"/>
                  <a:gd name="T19" fmla="*/ 6 h 28"/>
                  <a:gd name="T20" fmla="*/ 14 w 39"/>
                  <a:gd name="T21" fmla="*/ 6 h 28"/>
                  <a:gd name="T22" fmla="*/ 11 w 39"/>
                  <a:gd name="T23" fmla="*/ 9 h 28"/>
                  <a:gd name="T24" fmla="*/ 10 w 39"/>
                  <a:gd name="T25" fmla="*/ 9 h 28"/>
                  <a:gd name="T26" fmla="*/ 6 w 39"/>
                  <a:gd name="T27" fmla="*/ 12 h 28"/>
                  <a:gd name="T28" fmla="*/ 0 w 39"/>
                  <a:gd name="T29" fmla="*/ 18 h 28"/>
                  <a:gd name="T30" fmla="*/ 6 w 39"/>
                  <a:gd name="T31" fmla="*/ 24 h 28"/>
                  <a:gd name="T32" fmla="*/ 8 w 39"/>
                  <a:gd name="T33" fmla="*/ 24 h 28"/>
                  <a:gd name="T34" fmla="*/ 13 w 39"/>
                  <a:gd name="T35" fmla="*/ 27 h 28"/>
                  <a:gd name="T36" fmla="*/ 16 w 39"/>
                  <a:gd name="T37" fmla="*/ 26 h 28"/>
                  <a:gd name="T38" fmla="*/ 21 w 39"/>
                  <a:gd name="T39" fmla="*/ 28 h 28"/>
                  <a:gd name="T40" fmla="*/ 29 w 39"/>
                  <a:gd name="T41" fmla="*/ 24 h 28"/>
                  <a:gd name="T42" fmla="*/ 33 w 39"/>
                  <a:gd name="T43" fmla="*/ 25 h 28"/>
                  <a:gd name="T44" fmla="*/ 39 w 39"/>
                  <a:gd name="T45" fmla="*/ 19 h 28"/>
                  <a:gd name="T46" fmla="*/ 38 w 39"/>
                  <a:gd name="T47" fmla="*/ 1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" h="28">
                    <a:moveTo>
                      <a:pt x="38" y="15"/>
                    </a:move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3"/>
                      <a:pt x="36" y="11"/>
                      <a:pt x="35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3" y="10"/>
                      <a:pt x="32" y="9"/>
                      <a:pt x="30" y="9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6"/>
                      <a:pt x="28" y="4"/>
                      <a:pt x="26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7" y="0"/>
                      <a:pt x="15" y="3"/>
                      <a:pt x="15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3" y="6"/>
                      <a:pt x="11" y="7"/>
                      <a:pt x="11" y="9"/>
                    </a:cubicBezTo>
                    <a:cubicBezTo>
                      <a:pt x="11" y="9"/>
                      <a:pt x="10" y="9"/>
                      <a:pt x="10" y="9"/>
                    </a:cubicBezTo>
                    <a:cubicBezTo>
                      <a:pt x="8" y="9"/>
                      <a:pt x="6" y="10"/>
                      <a:pt x="6" y="12"/>
                    </a:cubicBezTo>
                    <a:cubicBezTo>
                      <a:pt x="2" y="12"/>
                      <a:pt x="0" y="15"/>
                      <a:pt x="0" y="18"/>
                    </a:cubicBezTo>
                    <a:cubicBezTo>
                      <a:pt x="0" y="21"/>
                      <a:pt x="3" y="24"/>
                      <a:pt x="6" y="24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9" y="26"/>
                      <a:pt x="11" y="27"/>
                      <a:pt x="13" y="27"/>
                    </a:cubicBezTo>
                    <a:cubicBezTo>
                      <a:pt x="14" y="27"/>
                      <a:pt x="15" y="27"/>
                      <a:pt x="16" y="26"/>
                    </a:cubicBezTo>
                    <a:cubicBezTo>
                      <a:pt x="17" y="27"/>
                      <a:pt x="19" y="28"/>
                      <a:pt x="21" y="28"/>
                    </a:cubicBezTo>
                    <a:cubicBezTo>
                      <a:pt x="24" y="28"/>
                      <a:pt x="27" y="26"/>
                      <a:pt x="29" y="24"/>
                    </a:cubicBezTo>
                    <a:cubicBezTo>
                      <a:pt x="30" y="24"/>
                      <a:pt x="31" y="25"/>
                      <a:pt x="33" y="25"/>
                    </a:cubicBezTo>
                    <a:cubicBezTo>
                      <a:pt x="36" y="25"/>
                      <a:pt x="39" y="22"/>
                      <a:pt x="39" y="19"/>
                    </a:cubicBezTo>
                    <a:cubicBezTo>
                      <a:pt x="39" y="18"/>
                      <a:pt x="38" y="16"/>
                      <a:pt x="38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133"/>
              <p:cNvSpPr>
                <a:spLocks/>
              </p:cNvSpPr>
              <p:nvPr/>
            </p:nvSpPr>
            <p:spPr bwMode="auto">
              <a:xfrm>
                <a:off x="4781" y="1851"/>
                <a:ext cx="45" cy="33"/>
              </a:xfrm>
              <a:custGeom>
                <a:avLst/>
                <a:gdLst>
                  <a:gd name="T0" fmla="*/ 34 w 35"/>
                  <a:gd name="T1" fmla="*/ 14 h 25"/>
                  <a:gd name="T2" fmla="*/ 34 w 35"/>
                  <a:gd name="T3" fmla="*/ 13 h 25"/>
                  <a:gd name="T4" fmla="*/ 31 w 35"/>
                  <a:gd name="T5" fmla="*/ 10 h 25"/>
                  <a:gd name="T6" fmla="*/ 31 w 35"/>
                  <a:gd name="T7" fmla="*/ 10 h 25"/>
                  <a:gd name="T8" fmla="*/ 27 w 35"/>
                  <a:gd name="T9" fmla="*/ 7 h 25"/>
                  <a:gd name="T10" fmla="*/ 27 w 35"/>
                  <a:gd name="T11" fmla="*/ 7 h 25"/>
                  <a:gd name="T12" fmla="*/ 24 w 35"/>
                  <a:gd name="T13" fmla="*/ 3 h 25"/>
                  <a:gd name="T14" fmla="*/ 24 w 35"/>
                  <a:gd name="T15" fmla="*/ 3 h 25"/>
                  <a:gd name="T16" fmla="*/ 19 w 35"/>
                  <a:gd name="T17" fmla="*/ 0 h 25"/>
                  <a:gd name="T18" fmla="*/ 13 w 35"/>
                  <a:gd name="T19" fmla="*/ 5 h 25"/>
                  <a:gd name="T20" fmla="*/ 13 w 35"/>
                  <a:gd name="T21" fmla="*/ 5 h 25"/>
                  <a:gd name="T22" fmla="*/ 10 w 35"/>
                  <a:gd name="T23" fmla="*/ 8 h 25"/>
                  <a:gd name="T24" fmla="*/ 9 w 35"/>
                  <a:gd name="T25" fmla="*/ 8 h 25"/>
                  <a:gd name="T26" fmla="*/ 5 w 35"/>
                  <a:gd name="T27" fmla="*/ 11 h 25"/>
                  <a:gd name="T28" fmla="*/ 0 w 35"/>
                  <a:gd name="T29" fmla="*/ 16 h 25"/>
                  <a:gd name="T30" fmla="*/ 6 w 35"/>
                  <a:gd name="T31" fmla="*/ 22 h 25"/>
                  <a:gd name="T32" fmla="*/ 8 w 35"/>
                  <a:gd name="T33" fmla="*/ 21 h 25"/>
                  <a:gd name="T34" fmla="*/ 12 w 35"/>
                  <a:gd name="T35" fmla="*/ 24 h 25"/>
                  <a:gd name="T36" fmla="*/ 14 w 35"/>
                  <a:gd name="T37" fmla="*/ 24 h 25"/>
                  <a:gd name="T38" fmla="*/ 19 w 35"/>
                  <a:gd name="T39" fmla="*/ 25 h 25"/>
                  <a:gd name="T40" fmla="*/ 27 w 35"/>
                  <a:gd name="T41" fmla="*/ 21 h 25"/>
                  <a:gd name="T42" fmla="*/ 30 w 35"/>
                  <a:gd name="T43" fmla="*/ 22 h 25"/>
                  <a:gd name="T44" fmla="*/ 35 w 35"/>
                  <a:gd name="T45" fmla="*/ 17 h 25"/>
                  <a:gd name="T46" fmla="*/ 34 w 35"/>
                  <a:gd name="T47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5" h="25">
                    <a:moveTo>
                      <a:pt x="34" y="14"/>
                    </a:move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1"/>
                      <a:pt x="33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0" y="9"/>
                      <a:pt x="29" y="8"/>
                      <a:pt x="27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5"/>
                      <a:pt x="26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3" y="1"/>
                      <a:pt x="21" y="0"/>
                      <a:pt x="19" y="0"/>
                    </a:cubicBezTo>
                    <a:cubicBezTo>
                      <a:pt x="16" y="0"/>
                      <a:pt x="13" y="2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5"/>
                      <a:pt x="10" y="6"/>
                      <a:pt x="10" y="8"/>
                    </a:cubicBezTo>
                    <a:cubicBezTo>
                      <a:pt x="10" y="8"/>
                      <a:pt x="9" y="8"/>
                      <a:pt x="9" y="8"/>
                    </a:cubicBezTo>
                    <a:cubicBezTo>
                      <a:pt x="7" y="8"/>
                      <a:pt x="5" y="9"/>
                      <a:pt x="5" y="11"/>
                    </a:cubicBezTo>
                    <a:cubicBezTo>
                      <a:pt x="2" y="11"/>
                      <a:pt x="0" y="13"/>
                      <a:pt x="0" y="16"/>
                    </a:cubicBezTo>
                    <a:cubicBezTo>
                      <a:pt x="0" y="19"/>
                      <a:pt x="3" y="22"/>
                      <a:pt x="6" y="22"/>
                    </a:cubicBezTo>
                    <a:cubicBezTo>
                      <a:pt x="6" y="22"/>
                      <a:pt x="7" y="21"/>
                      <a:pt x="8" y="21"/>
                    </a:cubicBezTo>
                    <a:cubicBezTo>
                      <a:pt x="8" y="23"/>
                      <a:pt x="10" y="24"/>
                      <a:pt x="12" y="24"/>
                    </a:cubicBezTo>
                    <a:cubicBezTo>
                      <a:pt x="13" y="24"/>
                      <a:pt x="14" y="24"/>
                      <a:pt x="14" y="24"/>
                    </a:cubicBezTo>
                    <a:cubicBezTo>
                      <a:pt x="16" y="24"/>
                      <a:pt x="17" y="25"/>
                      <a:pt x="19" y="25"/>
                    </a:cubicBezTo>
                    <a:cubicBezTo>
                      <a:pt x="22" y="25"/>
                      <a:pt x="25" y="23"/>
                      <a:pt x="27" y="21"/>
                    </a:cubicBezTo>
                    <a:cubicBezTo>
                      <a:pt x="28" y="22"/>
                      <a:pt x="29" y="22"/>
                      <a:pt x="30" y="22"/>
                    </a:cubicBezTo>
                    <a:cubicBezTo>
                      <a:pt x="33" y="22"/>
                      <a:pt x="35" y="20"/>
                      <a:pt x="35" y="17"/>
                    </a:cubicBezTo>
                    <a:cubicBezTo>
                      <a:pt x="35" y="16"/>
                      <a:pt x="35" y="15"/>
                      <a:pt x="34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134"/>
              <p:cNvSpPr>
                <a:spLocks/>
              </p:cNvSpPr>
              <p:nvPr/>
            </p:nvSpPr>
            <p:spPr bwMode="auto">
              <a:xfrm>
                <a:off x="4743" y="1900"/>
                <a:ext cx="20" cy="89"/>
              </a:xfrm>
              <a:custGeom>
                <a:avLst/>
                <a:gdLst>
                  <a:gd name="T0" fmla="*/ 13 w 15"/>
                  <a:gd name="T1" fmla="*/ 0 h 69"/>
                  <a:gd name="T2" fmla="*/ 3 w 15"/>
                  <a:gd name="T3" fmla="*/ 18 h 69"/>
                  <a:gd name="T4" fmla="*/ 2 w 15"/>
                  <a:gd name="T5" fmla="*/ 60 h 69"/>
                  <a:gd name="T6" fmla="*/ 7 w 15"/>
                  <a:gd name="T7" fmla="*/ 57 h 69"/>
                  <a:gd name="T8" fmla="*/ 15 w 15"/>
                  <a:gd name="T9" fmla="*/ 68 h 69"/>
                  <a:gd name="T10" fmla="*/ 13 w 15"/>
                  <a:gd name="T1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69">
                    <a:moveTo>
                      <a:pt x="13" y="0"/>
                    </a:moveTo>
                    <a:cubicBezTo>
                      <a:pt x="13" y="0"/>
                      <a:pt x="6" y="7"/>
                      <a:pt x="3" y="18"/>
                    </a:cubicBezTo>
                    <a:cubicBezTo>
                      <a:pt x="0" y="28"/>
                      <a:pt x="0" y="50"/>
                      <a:pt x="2" y="60"/>
                    </a:cubicBezTo>
                    <a:cubicBezTo>
                      <a:pt x="3" y="69"/>
                      <a:pt x="3" y="53"/>
                      <a:pt x="7" y="57"/>
                    </a:cubicBezTo>
                    <a:cubicBezTo>
                      <a:pt x="11" y="61"/>
                      <a:pt x="12" y="68"/>
                      <a:pt x="15" y="68"/>
                    </a:cubicBezTo>
                    <a:cubicBezTo>
                      <a:pt x="15" y="68"/>
                      <a:pt x="1" y="39"/>
                      <a:pt x="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135"/>
              <p:cNvSpPr>
                <a:spLocks/>
              </p:cNvSpPr>
              <p:nvPr/>
            </p:nvSpPr>
            <p:spPr bwMode="auto">
              <a:xfrm>
                <a:off x="4805" y="1991"/>
                <a:ext cx="35" cy="5"/>
              </a:xfrm>
              <a:custGeom>
                <a:avLst/>
                <a:gdLst>
                  <a:gd name="T0" fmla="*/ 19 w 27"/>
                  <a:gd name="T1" fmla="*/ 0 h 4"/>
                  <a:gd name="T2" fmla="*/ 23 w 27"/>
                  <a:gd name="T3" fmla="*/ 3 h 4"/>
                  <a:gd name="T4" fmla="*/ 27 w 27"/>
                  <a:gd name="T5" fmla="*/ 4 h 4"/>
                  <a:gd name="T6" fmla="*/ 21 w 27"/>
                  <a:gd name="T7" fmla="*/ 4 h 4"/>
                  <a:gd name="T8" fmla="*/ 16 w 27"/>
                  <a:gd name="T9" fmla="*/ 3 h 4"/>
                  <a:gd name="T10" fmla="*/ 8 w 27"/>
                  <a:gd name="T11" fmla="*/ 4 h 4"/>
                  <a:gd name="T12" fmla="*/ 2 w 27"/>
                  <a:gd name="T13" fmla="*/ 4 h 4"/>
                  <a:gd name="T14" fmla="*/ 4 w 27"/>
                  <a:gd name="T15" fmla="*/ 3 h 4"/>
                  <a:gd name="T16" fmla="*/ 10 w 27"/>
                  <a:gd name="T17" fmla="*/ 2 h 4"/>
                  <a:gd name="T18" fmla="*/ 19 w 27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4">
                    <a:moveTo>
                      <a:pt x="19" y="0"/>
                    </a:moveTo>
                    <a:cubicBezTo>
                      <a:pt x="19" y="0"/>
                      <a:pt x="19" y="3"/>
                      <a:pt x="23" y="3"/>
                    </a:cubicBezTo>
                    <a:cubicBezTo>
                      <a:pt x="27" y="3"/>
                      <a:pt x="27" y="4"/>
                      <a:pt x="27" y="4"/>
                    </a:cubicBezTo>
                    <a:cubicBezTo>
                      <a:pt x="27" y="4"/>
                      <a:pt x="23" y="3"/>
                      <a:pt x="21" y="4"/>
                    </a:cubicBezTo>
                    <a:cubicBezTo>
                      <a:pt x="18" y="4"/>
                      <a:pt x="18" y="3"/>
                      <a:pt x="16" y="3"/>
                    </a:cubicBezTo>
                    <a:cubicBezTo>
                      <a:pt x="14" y="3"/>
                      <a:pt x="11" y="4"/>
                      <a:pt x="8" y="4"/>
                    </a:cubicBezTo>
                    <a:cubicBezTo>
                      <a:pt x="5" y="4"/>
                      <a:pt x="4" y="3"/>
                      <a:pt x="2" y="4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7" y="3"/>
                      <a:pt x="9" y="3"/>
                      <a:pt x="10" y="2"/>
                    </a:cubicBezTo>
                    <a:cubicBezTo>
                      <a:pt x="11" y="0"/>
                      <a:pt x="19" y="0"/>
                      <a:pt x="1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136"/>
              <p:cNvSpPr>
                <a:spLocks/>
              </p:cNvSpPr>
              <p:nvPr/>
            </p:nvSpPr>
            <p:spPr bwMode="auto">
              <a:xfrm>
                <a:off x="4805" y="1952"/>
                <a:ext cx="20" cy="10"/>
              </a:xfrm>
              <a:custGeom>
                <a:avLst/>
                <a:gdLst>
                  <a:gd name="T0" fmla="*/ 1 w 15"/>
                  <a:gd name="T1" fmla="*/ 0 h 8"/>
                  <a:gd name="T2" fmla="*/ 14 w 15"/>
                  <a:gd name="T3" fmla="*/ 5 h 8"/>
                  <a:gd name="T4" fmla="*/ 15 w 15"/>
                  <a:gd name="T5" fmla="*/ 8 h 8"/>
                  <a:gd name="T6" fmla="*/ 11 w 15"/>
                  <a:gd name="T7" fmla="*/ 6 h 8"/>
                  <a:gd name="T8" fmla="*/ 0 w 15"/>
                  <a:gd name="T9" fmla="*/ 0 h 8"/>
                  <a:gd name="T10" fmla="*/ 1 w 15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8">
                    <a:moveTo>
                      <a:pt x="1" y="0"/>
                    </a:moveTo>
                    <a:cubicBezTo>
                      <a:pt x="1" y="0"/>
                      <a:pt x="5" y="5"/>
                      <a:pt x="14" y="5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8"/>
                      <a:pt x="13" y="6"/>
                      <a:pt x="11" y="6"/>
                    </a:cubicBezTo>
                    <a:cubicBezTo>
                      <a:pt x="8" y="6"/>
                      <a:pt x="2" y="3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137"/>
              <p:cNvSpPr>
                <a:spLocks/>
              </p:cNvSpPr>
              <p:nvPr/>
            </p:nvSpPr>
            <p:spPr bwMode="auto">
              <a:xfrm>
                <a:off x="4808" y="1951"/>
                <a:ext cx="4" cy="6"/>
              </a:xfrm>
              <a:custGeom>
                <a:avLst/>
                <a:gdLst>
                  <a:gd name="T0" fmla="*/ 0 w 3"/>
                  <a:gd name="T1" fmla="*/ 0 h 5"/>
                  <a:gd name="T2" fmla="*/ 2 w 3"/>
                  <a:gd name="T3" fmla="*/ 4 h 5"/>
                  <a:gd name="T4" fmla="*/ 2 w 3"/>
                  <a:gd name="T5" fmla="*/ 4 h 5"/>
                  <a:gd name="T6" fmla="*/ 1 w 3"/>
                  <a:gd name="T7" fmla="*/ 4 h 5"/>
                  <a:gd name="T8" fmla="*/ 0 w 3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0"/>
                      <a:pt x="0" y="2"/>
                      <a:pt x="2" y="4"/>
                    </a:cubicBezTo>
                    <a:cubicBezTo>
                      <a:pt x="3" y="5"/>
                      <a:pt x="2" y="4"/>
                      <a:pt x="2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138"/>
              <p:cNvSpPr>
                <a:spLocks/>
              </p:cNvSpPr>
              <p:nvPr/>
            </p:nvSpPr>
            <p:spPr bwMode="auto">
              <a:xfrm>
                <a:off x="4810" y="1933"/>
                <a:ext cx="21" cy="62"/>
              </a:xfrm>
              <a:custGeom>
                <a:avLst/>
                <a:gdLst>
                  <a:gd name="T0" fmla="*/ 11 w 16"/>
                  <a:gd name="T1" fmla="*/ 6 h 48"/>
                  <a:gd name="T2" fmla="*/ 13 w 16"/>
                  <a:gd name="T3" fmla="*/ 22 h 48"/>
                  <a:gd name="T4" fmla="*/ 15 w 16"/>
                  <a:gd name="T5" fmla="*/ 48 h 48"/>
                  <a:gd name="T6" fmla="*/ 5 w 16"/>
                  <a:gd name="T7" fmla="*/ 48 h 48"/>
                  <a:gd name="T8" fmla="*/ 9 w 16"/>
                  <a:gd name="T9" fmla="*/ 29 h 48"/>
                  <a:gd name="T10" fmla="*/ 0 w 16"/>
                  <a:gd name="T11" fmla="*/ 4 h 48"/>
                  <a:gd name="T12" fmla="*/ 2 w 16"/>
                  <a:gd name="T13" fmla="*/ 4 h 48"/>
                  <a:gd name="T14" fmla="*/ 8 w 16"/>
                  <a:gd name="T15" fmla="*/ 16 h 48"/>
                  <a:gd name="T16" fmla="*/ 8 w 16"/>
                  <a:gd name="T17" fmla="*/ 4 h 48"/>
                  <a:gd name="T18" fmla="*/ 11 w 16"/>
                  <a:gd name="T19" fmla="*/ 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48">
                    <a:moveTo>
                      <a:pt x="11" y="6"/>
                    </a:moveTo>
                    <a:cubicBezTo>
                      <a:pt x="11" y="6"/>
                      <a:pt x="10" y="7"/>
                      <a:pt x="13" y="22"/>
                    </a:cubicBezTo>
                    <a:cubicBezTo>
                      <a:pt x="16" y="37"/>
                      <a:pt x="15" y="48"/>
                      <a:pt x="15" y="48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5" y="48"/>
                      <a:pt x="10" y="39"/>
                      <a:pt x="9" y="29"/>
                    </a:cubicBezTo>
                    <a:cubicBezTo>
                      <a:pt x="9" y="20"/>
                      <a:pt x="1" y="11"/>
                      <a:pt x="0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6" y="14"/>
                      <a:pt x="8" y="16"/>
                    </a:cubicBezTo>
                    <a:cubicBezTo>
                      <a:pt x="8" y="16"/>
                      <a:pt x="7" y="8"/>
                      <a:pt x="8" y="4"/>
                    </a:cubicBezTo>
                    <a:cubicBezTo>
                      <a:pt x="9" y="0"/>
                      <a:pt x="11" y="6"/>
                      <a:pt x="11" y="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139"/>
              <p:cNvSpPr>
                <a:spLocks noEditPoints="1"/>
              </p:cNvSpPr>
              <p:nvPr/>
            </p:nvSpPr>
            <p:spPr bwMode="auto">
              <a:xfrm>
                <a:off x="4814" y="1942"/>
                <a:ext cx="7" cy="11"/>
              </a:xfrm>
              <a:custGeom>
                <a:avLst/>
                <a:gdLst>
                  <a:gd name="T0" fmla="*/ 5 w 5"/>
                  <a:gd name="T1" fmla="*/ 9 h 9"/>
                  <a:gd name="T2" fmla="*/ 5 w 5"/>
                  <a:gd name="T3" fmla="*/ 9 h 9"/>
                  <a:gd name="T4" fmla="*/ 5 w 5"/>
                  <a:gd name="T5" fmla="*/ 9 h 9"/>
                  <a:gd name="T6" fmla="*/ 5 w 5"/>
                  <a:gd name="T7" fmla="*/ 9 h 9"/>
                  <a:gd name="T8" fmla="*/ 5 w 5"/>
                  <a:gd name="T9" fmla="*/ 9 h 9"/>
                  <a:gd name="T10" fmla="*/ 5 w 5"/>
                  <a:gd name="T11" fmla="*/ 9 h 9"/>
                  <a:gd name="T12" fmla="*/ 0 w 5"/>
                  <a:gd name="T13" fmla="*/ 0 h 9"/>
                  <a:gd name="T14" fmla="*/ 0 w 5"/>
                  <a:gd name="T15" fmla="*/ 0 h 9"/>
                  <a:gd name="T16" fmla="*/ 5 w 5"/>
                  <a:gd name="T17" fmla="*/ 9 h 9"/>
                  <a:gd name="T18" fmla="*/ 5 w 5"/>
                  <a:gd name="T19" fmla="*/ 9 h 9"/>
                  <a:gd name="T20" fmla="*/ 0 w 5"/>
                  <a:gd name="T2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9">
                    <a:moveTo>
                      <a:pt x="5" y="9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moveTo>
                      <a:pt x="5" y="9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3"/>
                      <a:pt x="4" y="8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4" y="8"/>
                      <a:pt x="2" y="3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140"/>
              <p:cNvSpPr>
                <a:spLocks/>
              </p:cNvSpPr>
              <p:nvPr/>
            </p:nvSpPr>
            <p:spPr bwMode="auto">
              <a:xfrm>
                <a:off x="4812" y="1942"/>
                <a:ext cx="16" cy="31"/>
              </a:xfrm>
              <a:custGeom>
                <a:avLst/>
                <a:gdLst>
                  <a:gd name="T0" fmla="*/ 7 w 13"/>
                  <a:gd name="T1" fmla="*/ 0 h 24"/>
                  <a:gd name="T2" fmla="*/ 7 w 13"/>
                  <a:gd name="T3" fmla="*/ 9 h 24"/>
                  <a:gd name="T4" fmla="*/ 7 w 13"/>
                  <a:gd name="T5" fmla="*/ 9 h 24"/>
                  <a:gd name="T6" fmla="*/ 7 w 13"/>
                  <a:gd name="T7" fmla="*/ 9 h 24"/>
                  <a:gd name="T8" fmla="*/ 7 w 13"/>
                  <a:gd name="T9" fmla="*/ 9 h 24"/>
                  <a:gd name="T10" fmla="*/ 7 w 13"/>
                  <a:gd name="T11" fmla="*/ 9 h 24"/>
                  <a:gd name="T12" fmla="*/ 7 w 13"/>
                  <a:gd name="T13" fmla="*/ 9 h 24"/>
                  <a:gd name="T14" fmla="*/ 7 w 13"/>
                  <a:gd name="T15" fmla="*/ 9 h 24"/>
                  <a:gd name="T16" fmla="*/ 2 w 13"/>
                  <a:gd name="T17" fmla="*/ 0 h 24"/>
                  <a:gd name="T18" fmla="*/ 0 w 13"/>
                  <a:gd name="T19" fmla="*/ 0 h 24"/>
                  <a:gd name="T20" fmla="*/ 8 w 13"/>
                  <a:gd name="T21" fmla="*/ 13 h 24"/>
                  <a:gd name="T22" fmla="*/ 13 w 13"/>
                  <a:gd name="T23" fmla="*/ 24 h 24"/>
                  <a:gd name="T24" fmla="*/ 11 w 13"/>
                  <a:gd name="T25" fmla="*/ 12 h 24"/>
                  <a:gd name="T26" fmla="*/ 9 w 13"/>
                  <a:gd name="T27" fmla="*/ 1 h 24"/>
                  <a:gd name="T28" fmla="*/ 7 w 13"/>
                  <a:gd name="T2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" h="24">
                    <a:moveTo>
                      <a:pt x="7" y="0"/>
                    </a:moveTo>
                    <a:cubicBezTo>
                      <a:pt x="6" y="4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8"/>
                      <a:pt x="4" y="3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4" y="10"/>
                      <a:pt x="8" y="13"/>
                    </a:cubicBezTo>
                    <a:cubicBezTo>
                      <a:pt x="11" y="17"/>
                      <a:pt x="13" y="24"/>
                      <a:pt x="13" y="24"/>
                    </a:cubicBezTo>
                    <a:cubicBezTo>
                      <a:pt x="13" y="24"/>
                      <a:pt x="11" y="15"/>
                      <a:pt x="11" y="12"/>
                    </a:cubicBezTo>
                    <a:cubicBezTo>
                      <a:pt x="10" y="9"/>
                      <a:pt x="9" y="2"/>
                      <a:pt x="9" y="1"/>
                    </a:cubicBezTo>
                    <a:cubicBezTo>
                      <a:pt x="10" y="0"/>
                      <a:pt x="8" y="0"/>
                      <a:pt x="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141"/>
              <p:cNvSpPr>
                <a:spLocks/>
              </p:cNvSpPr>
              <p:nvPr/>
            </p:nvSpPr>
            <p:spPr bwMode="auto">
              <a:xfrm>
                <a:off x="4828" y="1957"/>
                <a:ext cx="20" cy="20"/>
              </a:xfrm>
              <a:custGeom>
                <a:avLst/>
                <a:gdLst>
                  <a:gd name="T0" fmla="*/ 14 w 15"/>
                  <a:gd name="T1" fmla="*/ 0 h 15"/>
                  <a:gd name="T2" fmla="*/ 0 w 15"/>
                  <a:gd name="T3" fmla="*/ 11 h 15"/>
                  <a:gd name="T4" fmla="*/ 0 w 15"/>
                  <a:gd name="T5" fmla="*/ 15 h 15"/>
                  <a:gd name="T6" fmla="*/ 4 w 15"/>
                  <a:gd name="T7" fmla="*/ 11 h 15"/>
                  <a:gd name="T8" fmla="*/ 15 w 15"/>
                  <a:gd name="T9" fmla="*/ 0 h 15"/>
                  <a:gd name="T10" fmla="*/ 14 w 15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5">
                    <a:moveTo>
                      <a:pt x="14" y="0"/>
                    </a:moveTo>
                    <a:cubicBezTo>
                      <a:pt x="14" y="0"/>
                      <a:pt x="11" y="7"/>
                      <a:pt x="0" y="11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2" y="12"/>
                      <a:pt x="4" y="11"/>
                    </a:cubicBezTo>
                    <a:cubicBezTo>
                      <a:pt x="7" y="10"/>
                      <a:pt x="14" y="4"/>
                      <a:pt x="15" y="0"/>
                    </a:cubicBezTo>
                    <a:lnTo>
                      <a:pt x="1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142"/>
              <p:cNvSpPr>
                <a:spLocks/>
              </p:cNvSpPr>
              <p:nvPr/>
            </p:nvSpPr>
            <p:spPr bwMode="auto">
              <a:xfrm>
                <a:off x="4834" y="1952"/>
                <a:ext cx="7" cy="22"/>
              </a:xfrm>
              <a:custGeom>
                <a:avLst/>
                <a:gdLst>
                  <a:gd name="T0" fmla="*/ 4 w 6"/>
                  <a:gd name="T1" fmla="*/ 0 h 17"/>
                  <a:gd name="T2" fmla="*/ 3 w 6"/>
                  <a:gd name="T3" fmla="*/ 12 h 17"/>
                  <a:gd name="T4" fmla="*/ 3 w 6"/>
                  <a:gd name="T5" fmla="*/ 12 h 17"/>
                  <a:gd name="T6" fmla="*/ 5 w 6"/>
                  <a:gd name="T7" fmla="*/ 10 h 17"/>
                  <a:gd name="T8" fmla="*/ 4 w 6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7">
                    <a:moveTo>
                      <a:pt x="4" y="0"/>
                    </a:moveTo>
                    <a:cubicBezTo>
                      <a:pt x="4" y="0"/>
                      <a:pt x="6" y="6"/>
                      <a:pt x="3" y="12"/>
                    </a:cubicBezTo>
                    <a:cubicBezTo>
                      <a:pt x="0" y="17"/>
                      <a:pt x="3" y="12"/>
                      <a:pt x="3" y="12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6" y="2"/>
                      <a:pt x="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143"/>
              <p:cNvSpPr>
                <a:spLocks/>
              </p:cNvSpPr>
              <p:nvPr/>
            </p:nvSpPr>
            <p:spPr bwMode="auto">
              <a:xfrm>
                <a:off x="4830" y="1940"/>
                <a:ext cx="31" cy="22"/>
              </a:xfrm>
              <a:custGeom>
                <a:avLst/>
                <a:gdLst>
                  <a:gd name="T0" fmla="*/ 1 w 24"/>
                  <a:gd name="T1" fmla="*/ 9 h 17"/>
                  <a:gd name="T2" fmla="*/ 1 w 24"/>
                  <a:gd name="T3" fmla="*/ 9 h 17"/>
                  <a:gd name="T4" fmla="*/ 3 w 24"/>
                  <a:gd name="T5" fmla="*/ 7 h 17"/>
                  <a:gd name="T6" fmla="*/ 3 w 24"/>
                  <a:gd name="T7" fmla="*/ 7 h 17"/>
                  <a:gd name="T8" fmla="*/ 6 w 24"/>
                  <a:gd name="T9" fmla="*/ 5 h 17"/>
                  <a:gd name="T10" fmla="*/ 5 w 24"/>
                  <a:gd name="T11" fmla="*/ 5 h 17"/>
                  <a:gd name="T12" fmla="*/ 8 w 24"/>
                  <a:gd name="T13" fmla="*/ 2 h 17"/>
                  <a:gd name="T14" fmla="*/ 8 w 24"/>
                  <a:gd name="T15" fmla="*/ 2 h 17"/>
                  <a:gd name="T16" fmla="*/ 11 w 24"/>
                  <a:gd name="T17" fmla="*/ 0 h 17"/>
                  <a:gd name="T18" fmla="*/ 15 w 24"/>
                  <a:gd name="T19" fmla="*/ 4 h 17"/>
                  <a:gd name="T20" fmla="*/ 15 w 24"/>
                  <a:gd name="T21" fmla="*/ 4 h 17"/>
                  <a:gd name="T22" fmla="*/ 17 w 24"/>
                  <a:gd name="T23" fmla="*/ 6 h 17"/>
                  <a:gd name="T24" fmla="*/ 18 w 24"/>
                  <a:gd name="T25" fmla="*/ 5 h 17"/>
                  <a:gd name="T26" fmla="*/ 20 w 24"/>
                  <a:gd name="T27" fmla="*/ 7 h 17"/>
                  <a:gd name="T28" fmla="*/ 24 w 24"/>
                  <a:gd name="T29" fmla="*/ 11 h 17"/>
                  <a:gd name="T30" fmla="*/ 20 w 24"/>
                  <a:gd name="T31" fmla="*/ 15 h 17"/>
                  <a:gd name="T32" fmla="*/ 19 w 24"/>
                  <a:gd name="T33" fmla="*/ 14 h 17"/>
                  <a:gd name="T34" fmla="*/ 16 w 24"/>
                  <a:gd name="T35" fmla="*/ 17 h 17"/>
                  <a:gd name="T36" fmla="*/ 14 w 24"/>
                  <a:gd name="T37" fmla="*/ 16 h 17"/>
                  <a:gd name="T38" fmla="*/ 11 w 24"/>
                  <a:gd name="T39" fmla="*/ 17 h 17"/>
                  <a:gd name="T40" fmla="*/ 6 w 24"/>
                  <a:gd name="T41" fmla="*/ 15 h 17"/>
                  <a:gd name="T42" fmla="*/ 4 w 24"/>
                  <a:gd name="T43" fmla="*/ 15 h 17"/>
                  <a:gd name="T44" fmla="*/ 0 w 24"/>
                  <a:gd name="T45" fmla="*/ 11 h 17"/>
                  <a:gd name="T46" fmla="*/ 1 w 24"/>
                  <a:gd name="T47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" h="17">
                    <a:moveTo>
                      <a:pt x="1" y="9"/>
                    </a:move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2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6"/>
                      <a:pt x="5" y="6"/>
                      <a:pt x="6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7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9" y="1"/>
                      <a:pt x="10" y="0"/>
                      <a:pt x="11" y="0"/>
                    </a:cubicBezTo>
                    <a:cubicBezTo>
                      <a:pt x="13" y="0"/>
                      <a:pt x="15" y="2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4"/>
                      <a:pt x="17" y="5"/>
                      <a:pt x="17" y="6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9" y="5"/>
                      <a:pt x="20" y="6"/>
                      <a:pt x="20" y="7"/>
                    </a:cubicBezTo>
                    <a:cubicBezTo>
                      <a:pt x="22" y="8"/>
                      <a:pt x="24" y="9"/>
                      <a:pt x="24" y="11"/>
                    </a:cubicBezTo>
                    <a:cubicBezTo>
                      <a:pt x="24" y="13"/>
                      <a:pt x="22" y="15"/>
                      <a:pt x="20" y="15"/>
                    </a:cubicBezTo>
                    <a:cubicBezTo>
                      <a:pt x="20" y="15"/>
                      <a:pt x="19" y="15"/>
                      <a:pt x="19" y="14"/>
                    </a:cubicBezTo>
                    <a:cubicBezTo>
                      <a:pt x="18" y="16"/>
                      <a:pt x="17" y="17"/>
                      <a:pt x="16" y="17"/>
                    </a:cubicBezTo>
                    <a:cubicBezTo>
                      <a:pt x="15" y="17"/>
                      <a:pt x="15" y="16"/>
                      <a:pt x="14" y="16"/>
                    </a:cubicBezTo>
                    <a:cubicBezTo>
                      <a:pt x="13" y="17"/>
                      <a:pt x="12" y="17"/>
                      <a:pt x="11" y="17"/>
                    </a:cubicBezTo>
                    <a:cubicBezTo>
                      <a:pt x="9" y="17"/>
                      <a:pt x="7" y="16"/>
                      <a:pt x="6" y="15"/>
                    </a:cubicBezTo>
                    <a:cubicBezTo>
                      <a:pt x="5" y="15"/>
                      <a:pt x="5" y="15"/>
                      <a:pt x="4" y="15"/>
                    </a:cubicBezTo>
                    <a:cubicBezTo>
                      <a:pt x="2" y="15"/>
                      <a:pt x="0" y="13"/>
                      <a:pt x="0" y="11"/>
                    </a:cubicBezTo>
                    <a:cubicBezTo>
                      <a:pt x="0" y="11"/>
                      <a:pt x="1" y="10"/>
                      <a:pt x="1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144"/>
              <p:cNvSpPr>
                <a:spLocks/>
              </p:cNvSpPr>
              <p:nvPr/>
            </p:nvSpPr>
            <p:spPr bwMode="auto">
              <a:xfrm>
                <a:off x="4831" y="1942"/>
                <a:ext cx="28" cy="20"/>
              </a:xfrm>
              <a:custGeom>
                <a:avLst/>
                <a:gdLst>
                  <a:gd name="T0" fmla="*/ 0 w 22"/>
                  <a:gd name="T1" fmla="*/ 8 h 16"/>
                  <a:gd name="T2" fmla="*/ 0 w 22"/>
                  <a:gd name="T3" fmla="*/ 8 h 16"/>
                  <a:gd name="T4" fmla="*/ 2 w 22"/>
                  <a:gd name="T5" fmla="*/ 6 h 16"/>
                  <a:gd name="T6" fmla="*/ 3 w 22"/>
                  <a:gd name="T7" fmla="*/ 6 h 16"/>
                  <a:gd name="T8" fmla="*/ 5 w 22"/>
                  <a:gd name="T9" fmla="*/ 4 h 16"/>
                  <a:gd name="T10" fmla="*/ 5 w 22"/>
                  <a:gd name="T11" fmla="*/ 4 h 16"/>
                  <a:gd name="T12" fmla="*/ 7 w 22"/>
                  <a:gd name="T13" fmla="*/ 2 h 16"/>
                  <a:gd name="T14" fmla="*/ 7 w 22"/>
                  <a:gd name="T15" fmla="*/ 2 h 16"/>
                  <a:gd name="T16" fmla="*/ 10 w 22"/>
                  <a:gd name="T17" fmla="*/ 0 h 16"/>
                  <a:gd name="T18" fmla="*/ 14 w 22"/>
                  <a:gd name="T19" fmla="*/ 3 h 16"/>
                  <a:gd name="T20" fmla="*/ 14 w 22"/>
                  <a:gd name="T21" fmla="*/ 3 h 16"/>
                  <a:gd name="T22" fmla="*/ 16 w 22"/>
                  <a:gd name="T23" fmla="*/ 5 h 16"/>
                  <a:gd name="T24" fmla="*/ 17 w 22"/>
                  <a:gd name="T25" fmla="*/ 4 h 16"/>
                  <a:gd name="T26" fmla="*/ 19 w 22"/>
                  <a:gd name="T27" fmla="*/ 6 h 16"/>
                  <a:gd name="T28" fmla="*/ 22 w 22"/>
                  <a:gd name="T29" fmla="*/ 10 h 16"/>
                  <a:gd name="T30" fmla="*/ 19 w 22"/>
                  <a:gd name="T31" fmla="*/ 13 h 16"/>
                  <a:gd name="T32" fmla="*/ 17 w 22"/>
                  <a:gd name="T33" fmla="*/ 13 h 16"/>
                  <a:gd name="T34" fmla="*/ 15 w 22"/>
                  <a:gd name="T35" fmla="*/ 15 h 16"/>
                  <a:gd name="T36" fmla="*/ 13 w 22"/>
                  <a:gd name="T37" fmla="*/ 15 h 16"/>
                  <a:gd name="T38" fmla="*/ 10 w 22"/>
                  <a:gd name="T39" fmla="*/ 16 h 16"/>
                  <a:gd name="T40" fmla="*/ 5 w 22"/>
                  <a:gd name="T41" fmla="*/ 13 h 16"/>
                  <a:gd name="T42" fmla="*/ 3 w 22"/>
                  <a:gd name="T43" fmla="*/ 14 h 16"/>
                  <a:gd name="T44" fmla="*/ 0 w 22"/>
                  <a:gd name="T45" fmla="*/ 10 h 16"/>
                  <a:gd name="T46" fmla="*/ 0 w 22"/>
                  <a:gd name="T47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16"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6"/>
                      <a:pt x="2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5"/>
                      <a:pt x="4" y="5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6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0"/>
                      <a:pt x="9" y="0"/>
                      <a:pt x="10" y="0"/>
                    </a:cubicBezTo>
                    <a:cubicBezTo>
                      <a:pt x="12" y="0"/>
                      <a:pt x="14" y="1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3"/>
                      <a:pt x="16" y="4"/>
                      <a:pt x="16" y="5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4"/>
                      <a:pt x="19" y="5"/>
                      <a:pt x="19" y="6"/>
                    </a:cubicBezTo>
                    <a:cubicBezTo>
                      <a:pt x="21" y="7"/>
                      <a:pt x="22" y="8"/>
                      <a:pt x="22" y="10"/>
                    </a:cubicBezTo>
                    <a:cubicBezTo>
                      <a:pt x="22" y="12"/>
                      <a:pt x="21" y="13"/>
                      <a:pt x="19" y="13"/>
                    </a:cubicBezTo>
                    <a:cubicBezTo>
                      <a:pt x="18" y="13"/>
                      <a:pt x="18" y="13"/>
                      <a:pt x="17" y="13"/>
                    </a:cubicBezTo>
                    <a:cubicBezTo>
                      <a:pt x="17" y="14"/>
                      <a:pt x="16" y="15"/>
                      <a:pt x="15" y="15"/>
                    </a:cubicBezTo>
                    <a:cubicBezTo>
                      <a:pt x="14" y="15"/>
                      <a:pt x="14" y="15"/>
                      <a:pt x="13" y="15"/>
                    </a:cubicBezTo>
                    <a:cubicBezTo>
                      <a:pt x="12" y="15"/>
                      <a:pt x="11" y="16"/>
                      <a:pt x="10" y="16"/>
                    </a:cubicBezTo>
                    <a:cubicBezTo>
                      <a:pt x="8" y="16"/>
                      <a:pt x="6" y="15"/>
                      <a:pt x="5" y="13"/>
                    </a:cubicBezTo>
                    <a:cubicBezTo>
                      <a:pt x="5" y="14"/>
                      <a:pt x="4" y="14"/>
                      <a:pt x="3" y="14"/>
                    </a:cubicBezTo>
                    <a:cubicBezTo>
                      <a:pt x="1" y="14"/>
                      <a:pt x="0" y="12"/>
                      <a:pt x="0" y="10"/>
                    </a:cubicBezTo>
                    <a:cubicBezTo>
                      <a:pt x="0" y="10"/>
                      <a:pt x="0" y="9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145"/>
              <p:cNvSpPr>
                <a:spLocks/>
              </p:cNvSpPr>
              <p:nvPr/>
            </p:nvSpPr>
            <p:spPr bwMode="auto">
              <a:xfrm>
                <a:off x="4832" y="1942"/>
                <a:ext cx="26" cy="18"/>
              </a:xfrm>
              <a:custGeom>
                <a:avLst/>
                <a:gdLst>
                  <a:gd name="T0" fmla="*/ 0 w 20"/>
                  <a:gd name="T1" fmla="*/ 8 h 14"/>
                  <a:gd name="T2" fmla="*/ 0 w 20"/>
                  <a:gd name="T3" fmla="*/ 7 h 14"/>
                  <a:gd name="T4" fmla="*/ 2 w 20"/>
                  <a:gd name="T5" fmla="*/ 6 h 14"/>
                  <a:gd name="T6" fmla="*/ 2 w 20"/>
                  <a:gd name="T7" fmla="*/ 6 h 14"/>
                  <a:gd name="T8" fmla="*/ 4 w 20"/>
                  <a:gd name="T9" fmla="*/ 4 h 14"/>
                  <a:gd name="T10" fmla="*/ 4 w 20"/>
                  <a:gd name="T11" fmla="*/ 4 h 14"/>
                  <a:gd name="T12" fmla="*/ 6 w 20"/>
                  <a:gd name="T13" fmla="*/ 2 h 14"/>
                  <a:gd name="T14" fmla="*/ 6 w 20"/>
                  <a:gd name="T15" fmla="*/ 2 h 14"/>
                  <a:gd name="T16" fmla="*/ 9 w 20"/>
                  <a:gd name="T17" fmla="*/ 0 h 14"/>
                  <a:gd name="T18" fmla="*/ 12 w 20"/>
                  <a:gd name="T19" fmla="*/ 3 h 14"/>
                  <a:gd name="T20" fmla="*/ 12 w 20"/>
                  <a:gd name="T21" fmla="*/ 3 h 14"/>
                  <a:gd name="T22" fmla="*/ 14 w 20"/>
                  <a:gd name="T23" fmla="*/ 5 h 14"/>
                  <a:gd name="T24" fmla="*/ 15 w 20"/>
                  <a:gd name="T25" fmla="*/ 4 h 14"/>
                  <a:gd name="T26" fmla="*/ 17 w 20"/>
                  <a:gd name="T27" fmla="*/ 6 h 14"/>
                  <a:gd name="T28" fmla="*/ 20 w 20"/>
                  <a:gd name="T29" fmla="*/ 9 h 14"/>
                  <a:gd name="T30" fmla="*/ 17 w 20"/>
                  <a:gd name="T31" fmla="*/ 13 h 14"/>
                  <a:gd name="T32" fmla="*/ 16 w 20"/>
                  <a:gd name="T33" fmla="*/ 12 h 14"/>
                  <a:gd name="T34" fmla="*/ 13 w 20"/>
                  <a:gd name="T35" fmla="*/ 14 h 14"/>
                  <a:gd name="T36" fmla="*/ 12 w 20"/>
                  <a:gd name="T37" fmla="*/ 14 h 14"/>
                  <a:gd name="T38" fmla="*/ 9 w 20"/>
                  <a:gd name="T39" fmla="*/ 14 h 14"/>
                  <a:gd name="T40" fmla="*/ 4 w 20"/>
                  <a:gd name="T41" fmla="*/ 12 h 14"/>
                  <a:gd name="T42" fmla="*/ 3 w 20"/>
                  <a:gd name="T43" fmla="*/ 13 h 14"/>
                  <a:gd name="T44" fmla="*/ 0 w 20"/>
                  <a:gd name="T45" fmla="*/ 10 h 14"/>
                  <a:gd name="T46" fmla="*/ 0 w 20"/>
                  <a:gd name="T47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0" h="14">
                    <a:moveTo>
                      <a:pt x="0" y="8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6"/>
                      <a:pt x="1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3" y="5"/>
                      <a:pt x="3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5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8" y="0"/>
                      <a:pt x="9" y="0"/>
                    </a:cubicBezTo>
                    <a:cubicBezTo>
                      <a:pt x="11" y="0"/>
                      <a:pt x="12" y="1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3" y="3"/>
                      <a:pt x="14" y="4"/>
                      <a:pt x="14" y="5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4"/>
                      <a:pt x="17" y="5"/>
                      <a:pt x="17" y="6"/>
                    </a:cubicBezTo>
                    <a:cubicBezTo>
                      <a:pt x="19" y="6"/>
                      <a:pt x="20" y="8"/>
                      <a:pt x="20" y="9"/>
                    </a:cubicBezTo>
                    <a:cubicBezTo>
                      <a:pt x="20" y="11"/>
                      <a:pt x="19" y="13"/>
                      <a:pt x="17" y="13"/>
                    </a:cubicBezTo>
                    <a:cubicBezTo>
                      <a:pt x="16" y="13"/>
                      <a:pt x="16" y="12"/>
                      <a:pt x="16" y="12"/>
                    </a:cubicBezTo>
                    <a:cubicBezTo>
                      <a:pt x="15" y="13"/>
                      <a:pt x="14" y="14"/>
                      <a:pt x="13" y="14"/>
                    </a:cubicBezTo>
                    <a:cubicBezTo>
                      <a:pt x="13" y="14"/>
                      <a:pt x="12" y="14"/>
                      <a:pt x="12" y="14"/>
                    </a:cubicBezTo>
                    <a:cubicBezTo>
                      <a:pt x="11" y="14"/>
                      <a:pt x="10" y="14"/>
                      <a:pt x="9" y="14"/>
                    </a:cubicBezTo>
                    <a:cubicBezTo>
                      <a:pt x="7" y="14"/>
                      <a:pt x="6" y="14"/>
                      <a:pt x="4" y="12"/>
                    </a:cubicBezTo>
                    <a:cubicBezTo>
                      <a:pt x="4" y="13"/>
                      <a:pt x="3" y="13"/>
                      <a:pt x="3" y="13"/>
                    </a:cubicBezTo>
                    <a:cubicBezTo>
                      <a:pt x="1" y="13"/>
                      <a:pt x="0" y="11"/>
                      <a:pt x="0" y="10"/>
                    </a:cubicBezTo>
                    <a:cubicBezTo>
                      <a:pt x="0" y="9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146"/>
              <p:cNvSpPr>
                <a:spLocks/>
              </p:cNvSpPr>
              <p:nvPr/>
            </p:nvSpPr>
            <p:spPr bwMode="auto">
              <a:xfrm>
                <a:off x="4785" y="1890"/>
                <a:ext cx="74" cy="53"/>
              </a:xfrm>
              <a:custGeom>
                <a:avLst/>
                <a:gdLst>
                  <a:gd name="T0" fmla="*/ 1 w 58"/>
                  <a:gd name="T1" fmla="*/ 23 h 41"/>
                  <a:gd name="T2" fmla="*/ 1 w 58"/>
                  <a:gd name="T3" fmla="*/ 21 h 41"/>
                  <a:gd name="T4" fmla="*/ 6 w 58"/>
                  <a:gd name="T5" fmla="*/ 17 h 41"/>
                  <a:gd name="T6" fmla="*/ 7 w 58"/>
                  <a:gd name="T7" fmla="*/ 17 h 41"/>
                  <a:gd name="T8" fmla="*/ 13 w 58"/>
                  <a:gd name="T9" fmla="*/ 12 h 41"/>
                  <a:gd name="T10" fmla="*/ 13 w 58"/>
                  <a:gd name="T11" fmla="*/ 11 h 41"/>
                  <a:gd name="T12" fmla="*/ 18 w 58"/>
                  <a:gd name="T13" fmla="*/ 5 h 41"/>
                  <a:gd name="T14" fmla="*/ 19 w 58"/>
                  <a:gd name="T15" fmla="*/ 5 h 41"/>
                  <a:gd name="T16" fmla="*/ 27 w 58"/>
                  <a:gd name="T17" fmla="*/ 0 h 41"/>
                  <a:gd name="T18" fmla="*/ 36 w 58"/>
                  <a:gd name="T19" fmla="*/ 8 h 41"/>
                  <a:gd name="T20" fmla="*/ 36 w 58"/>
                  <a:gd name="T21" fmla="*/ 8 h 41"/>
                  <a:gd name="T22" fmla="*/ 41 w 58"/>
                  <a:gd name="T23" fmla="*/ 13 h 41"/>
                  <a:gd name="T24" fmla="*/ 43 w 58"/>
                  <a:gd name="T25" fmla="*/ 13 h 41"/>
                  <a:gd name="T26" fmla="*/ 50 w 58"/>
                  <a:gd name="T27" fmla="*/ 18 h 41"/>
                  <a:gd name="T28" fmla="*/ 58 w 58"/>
                  <a:gd name="T29" fmla="*/ 27 h 41"/>
                  <a:gd name="T30" fmla="*/ 49 w 58"/>
                  <a:gd name="T31" fmla="*/ 36 h 41"/>
                  <a:gd name="T32" fmla="*/ 46 w 58"/>
                  <a:gd name="T33" fmla="*/ 35 h 41"/>
                  <a:gd name="T34" fmla="*/ 38 w 58"/>
                  <a:gd name="T35" fmla="*/ 40 h 41"/>
                  <a:gd name="T36" fmla="*/ 34 w 58"/>
                  <a:gd name="T37" fmla="*/ 39 h 41"/>
                  <a:gd name="T38" fmla="*/ 27 w 58"/>
                  <a:gd name="T39" fmla="*/ 41 h 41"/>
                  <a:gd name="T40" fmla="*/ 14 w 58"/>
                  <a:gd name="T41" fmla="*/ 36 h 41"/>
                  <a:gd name="T42" fmla="*/ 9 w 58"/>
                  <a:gd name="T43" fmla="*/ 37 h 41"/>
                  <a:gd name="T44" fmla="*/ 0 w 58"/>
                  <a:gd name="T45" fmla="*/ 28 h 41"/>
                  <a:gd name="T46" fmla="*/ 1 w 58"/>
                  <a:gd name="T47" fmla="*/ 2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8" h="41">
                    <a:moveTo>
                      <a:pt x="1" y="23"/>
                    </a:moveTo>
                    <a:cubicBezTo>
                      <a:pt x="1" y="22"/>
                      <a:pt x="1" y="22"/>
                      <a:pt x="1" y="21"/>
                    </a:cubicBezTo>
                    <a:cubicBezTo>
                      <a:pt x="1" y="19"/>
                      <a:pt x="3" y="17"/>
                      <a:pt x="6" y="17"/>
                    </a:cubicBezTo>
                    <a:cubicBezTo>
                      <a:pt x="6" y="17"/>
                      <a:pt x="7" y="17"/>
                      <a:pt x="7" y="17"/>
                    </a:cubicBezTo>
                    <a:cubicBezTo>
                      <a:pt x="8" y="15"/>
                      <a:pt x="10" y="13"/>
                      <a:pt x="13" y="12"/>
                    </a:cubicBezTo>
                    <a:cubicBezTo>
                      <a:pt x="13" y="12"/>
                      <a:pt x="13" y="11"/>
                      <a:pt x="13" y="11"/>
                    </a:cubicBezTo>
                    <a:cubicBezTo>
                      <a:pt x="13" y="8"/>
                      <a:pt x="15" y="5"/>
                      <a:pt x="18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2"/>
                      <a:pt x="23" y="0"/>
                      <a:pt x="27" y="0"/>
                    </a:cubicBezTo>
                    <a:cubicBezTo>
                      <a:pt x="32" y="0"/>
                      <a:pt x="36" y="4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9" y="8"/>
                      <a:pt x="41" y="10"/>
                      <a:pt x="41" y="13"/>
                    </a:cubicBezTo>
                    <a:cubicBezTo>
                      <a:pt x="42" y="13"/>
                      <a:pt x="43" y="13"/>
                      <a:pt x="43" y="13"/>
                    </a:cubicBezTo>
                    <a:cubicBezTo>
                      <a:pt x="47" y="13"/>
                      <a:pt x="49" y="15"/>
                      <a:pt x="50" y="18"/>
                    </a:cubicBezTo>
                    <a:cubicBezTo>
                      <a:pt x="55" y="18"/>
                      <a:pt x="58" y="22"/>
                      <a:pt x="58" y="27"/>
                    </a:cubicBezTo>
                    <a:cubicBezTo>
                      <a:pt x="58" y="32"/>
                      <a:pt x="54" y="36"/>
                      <a:pt x="49" y="36"/>
                    </a:cubicBezTo>
                    <a:cubicBezTo>
                      <a:pt x="48" y="36"/>
                      <a:pt x="47" y="36"/>
                      <a:pt x="46" y="35"/>
                    </a:cubicBezTo>
                    <a:cubicBezTo>
                      <a:pt x="45" y="38"/>
                      <a:pt x="42" y="40"/>
                      <a:pt x="38" y="40"/>
                    </a:cubicBezTo>
                    <a:cubicBezTo>
                      <a:pt x="37" y="40"/>
                      <a:pt x="36" y="40"/>
                      <a:pt x="34" y="39"/>
                    </a:cubicBezTo>
                    <a:cubicBezTo>
                      <a:pt x="32" y="41"/>
                      <a:pt x="29" y="41"/>
                      <a:pt x="27" y="41"/>
                    </a:cubicBezTo>
                    <a:cubicBezTo>
                      <a:pt x="22" y="41"/>
                      <a:pt x="17" y="39"/>
                      <a:pt x="14" y="36"/>
                    </a:cubicBezTo>
                    <a:cubicBezTo>
                      <a:pt x="12" y="36"/>
                      <a:pt x="11" y="37"/>
                      <a:pt x="9" y="37"/>
                    </a:cubicBezTo>
                    <a:cubicBezTo>
                      <a:pt x="4" y="37"/>
                      <a:pt x="0" y="33"/>
                      <a:pt x="0" y="28"/>
                    </a:cubicBezTo>
                    <a:cubicBezTo>
                      <a:pt x="0" y="26"/>
                      <a:pt x="0" y="24"/>
                      <a:pt x="1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147"/>
              <p:cNvSpPr>
                <a:spLocks/>
              </p:cNvSpPr>
              <p:nvPr/>
            </p:nvSpPr>
            <p:spPr bwMode="auto">
              <a:xfrm>
                <a:off x="4786" y="1891"/>
                <a:ext cx="72" cy="52"/>
              </a:xfrm>
              <a:custGeom>
                <a:avLst/>
                <a:gdLst>
                  <a:gd name="T0" fmla="*/ 1 w 56"/>
                  <a:gd name="T1" fmla="*/ 22 h 40"/>
                  <a:gd name="T2" fmla="*/ 1 w 56"/>
                  <a:gd name="T3" fmla="*/ 20 h 40"/>
                  <a:gd name="T4" fmla="*/ 6 w 56"/>
                  <a:gd name="T5" fmla="*/ 16 h 40"/>
                  <a:gd name="T6" fmla="*/ 7 w 56"/>
                  <a:gd name="T7" fmla="*/ 16 h 40"/>
                  <a:gd name="T8" fmla="*/ 12 w 56"/>
                  <a:gd name="T9" fmla="*/ 12 h 40"/>
                  <a:gd name="T10" fmla="*/ 12 w 56"/>
                  <a:gd name="T11" fmla="*/ 10 h 40"/>
                  <a:gd name="T12" fmla="*/ 18 w 56"/>
                  <a:gd name="T13" fmla="*/ 5 h 40"/>
                  <a:gd name="T14" fmla="*/ 18 w 56"/>
                  <a:gd name="T15" fmla="*/ 5 h 40"/>
                  <a:gd name="T16" fmla="*/ 26 w 56"/>
                  <a:gd name="T17" fmla="*/ 0 h 40"/>
                  <a:gd name="T18" fmla="*/ 35 w 56"/>
                  <a:gd name="T19" fmla="*/ 8 h 40"/>
                  <a:gd name="T20" fmla="*/ 35 w 56"/>
                  <a:gd name="T21" fmla="*/ 8 h 40"/>
                  <a:gd name="T22" fmla="*/ 40 w 56"/>
                  <a:gd name="T23" fmla="*/ 12 h 40"/>
                  <a:gd name="T24" fmla="*/ 42 w 56"/>
                  <a:gd name="T25" fmla="*/ 12 h 40"/>
                  <a:gd name="T26" fmla="*/ 48 w 56"/>
                  <a:gd name="T27" fmla="*/ 17 h 40"/>
                  <a:gd name="T28" fmla="*/ 56 w 56"/>
                  <a:gd name="T29" fmla="*/ 26 h 40"/>
                  <a:gd name="T30" fmla="*/ 48 w 56"/>
                  <a:gd name="T31" fmla="*/ 34 h 40"/>
                  <a:gd name="T32" fmla="*/ 44 w 56"/>
                  <a:gd name="T33" fmla="*/ 34 h 40"/>
                  <a:gd name="T34" fmla="*/ 37 w 56"/>
                  <a:gd name="T35" fmla="*/ 39 h 40"/>
                  <a:gd name="T36" fmla="*/ 33 w 56"/>
                  <a:gd name="T37" fmla="*/ 38 h 40"/>
                  <a:gd name="T38" fmla="*/ 26 w 56"/>
                  <a:gd name="T39" fmla="*/ 40 h 40"/>
                  <a:gd name="T40" fmla="*/ 13 w 56"/>
                  <a:gd name="T41" fmla="*/ 34 h 40"/>
                  <a:gd name="T42" fmla="*/ 9 w 56"/>
                  <a:gd name="T43" fmla="*/ 35 h 40"/>
                  <a:gd name="T44" fmla="*/ 0 w 56"/>
                  <a:gd name="T45" fmla="*/ 27 h 40"/>
                  <a:gd name="T46" fmla="*/ 1 w 56"/>
                  <a:gd name="T47" fmla="*/ 2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6" h="40">
                    <a:moveTo>
                      <a:pt x="1" y="22"/>
                    </a:moveTo>
                    <a:cubicBezTo>
                      <a:pt x="1" y="21"/>
                      <a:pt x="1" y="21"/>
                      <a:pt x="1" y="20"/>
                    </a:cubicBezTo>
                    <a:cubicBezTo>
                      <a:pt x="1" y="18"/>
                      <a:pt x="3" y="16"/>
                      <a:pt x="6" y="16"/>
                    </a:cubicBezTo>
                    <a:cubicBezTo>
                      <a:pt x="6" y="16"/>
                      <a:pt x="6" y="16"/>
                      <a:pt x="7" y="16"/>
                    </a:cubicBezTo>
                    <a:cubicBezTo>
                      <a:pt x="8" y="14"/>
                      <a:pt x="10" y="12"/>
                      <a:pt x="12" y="12"/>
                    </a:cubicBezTo>
                    <a:cubicBezTo>
                      <a:pt x="12" y="11"/>
                      <a:pt x="12" y="11"/>
                      <a:pt x="12" y="10"/>
                    </a:cubicBezTo>
                    <a:cubicBezTo>
                      <a:pt x="12" y="7"/>
                      <a:pt x="15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9" y="2"/>
                      <a:pt x="23" y="0"/>
                      <a:pt x="26" y="0"/>
                    </a:cubicBezTo>
                    <a:cubicBezTo>
                      <a:pt x="31" y="0"/>
                      <a:pt x="35" y="3"/>
                      <a:pt x="35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8" y="8"/>
                      <a:pt x="40" y="10"/>
                      <a:pt x="40" y="12"/>
                    </a:cubicBezTo>
                    <a:cubicBezTo>
                      <a:pt x="40" y="12"/>
                      <a:pt x="41" y="12"/>
                      <a:pt x="42" y="12"/>
                    </a:cubicBezTo>
                    <a:cubicBezTo>
                      <a:pt x="45" y="12"/>
                      <a:pt x="48" y="14"/>
                      <a:pt x="48" y="17"/>
                    </a:cubicBezTo>
                    <a:cubicBezTo>
                      <a:pt x="53" y="17"/>
                      <a:pt x="56" y="21"/>
                      <a:pt x="56" y="26"/>
                    </a:cubicBezTo>
                    <a:cubicBezTo>
                      <a:pt x="56" y="31"/>
                      <a:pt x="52" y="34"/>
                      <a:pt x="48" y="34"/>
                    </a:cubicBezTo>
                    <a:cubicBezTo>
                      <a:pt x="46" y="34"/>
                      <a:pt x="45" y="34"/>
                      <a:pt x="44" y="34"/>
                    </a:cubicBezTo>
                    <a:cubicBezTo>
                      <a:pt x="43" y="37"/>
                      <a:pt x="40" y="39"/>
                      <a:pt x="37" y="39"/>
                    </a:cubicBezTo>
                    <a:cubicBezTo>
                      <a:pt x="36" y="39"/>
                      <a:pt x="34" y="38"/>
                      <a:pt x="33" y="38"/>
                    </a:cubicBezTo>
                    <a:cubicBezTo>
                      <a:pt x="31" y="39"/>
                      <a:pt x="28" y="40"/>
                      <a:pt x="26" y="40"/>
                    </a:cubicBezTo>
                    <a:cubicBezTo>
                      <a:pt x="21" y="40"/>
                      <a:pt x="16" y="37"/>
                      <a:pt x="13" y="34"/>
                    </a:cubicBezTo>
                    <a:cubicBezTo>
                      <a:pt x="12" y="35"/>
                      <a:pt x="10" y="35"/>
                      <a:pt x="9" y="35"/>
                    </a:cubicBezTo>
                    <a:cubicBezTo>
                      <a:pt x="4" y="35"/>
                      <a:pt x="0" y="31"/>
                      <a:pt x="0" y="27"/>
                    </a:cubicBezTo>
                    <a:cubicBezTo>
                      <a:pt x="0" y="25"/>
                      <a:pt x="0" y="23"/>
                      <a:pt x="1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148"/>
              <p:cNvSpPr>
                <a:spLocks/>
              </p:cNvSpPr>
              <p:nvPr/>
            </p:nvSpPr>
            <p:spPr bwMode="auto">
              <a:xfrm>
                <a:off x="4788" y="1891"/>
                <a:ext cx="66" cy="48"/>
              </a:xfrm>
              <a:custGeom>
                <a:avLst/>
                <a:gdLst>
                  <a:gd name="T0" fmla="*/ 1 w 51"/>
                  <a:gd name="T1" fmla="*/ 20 h 37"/>
                  <a:gd name="T2" fmla="*/ 1 w 51"/>
                  <a:gd name="T3" fmla="*/ 19 h 37"/>
                  <a:gd name="T4" fmla="*/ 5 w 51"/>
                  <a:gd name="T5" fmla="*/ 15 h 37"/>
                  <a:gd name="T6" fmla="*/ 6 w 51"/>
                  <a:gd name="T7" fmla="*/ 15 h 37"/>
                  <a:gd name="T8" fmla="*/ 11 w 51"/>
                  <a:gd name="T9" fmla="*/ 11 h 37"/>
                  <a:gd name="T10" fmla="*/ 11 w 51"/>
                  <a:gd name="T11" fmla="*/ 10 h 37"/>
                  <a:gd name="T12" fmla="*/ 16 w 51"/>
                  <a:gd name="T13" fmla="*/ 5 h 37"/>
                  <a:gd name="T14" fmla="*/ 17 w 51"/>
                  <a:gd name="T15" fmla="*/ 5 h 37"/>
                  <a:gd name="T16" fmla="*/ 24 w 51"/>
                  <a:gd name="T17" fmla="*/ 0 h 37"/>
                  <a:gd name="T18" fmla="*/ 32 w 51"/>
                  <a:gd name="T19" fmla="*/ 8 h 37"/>
                  <a:gd name="T20" fmla="*/ 32 w 51"/>
                  <a:gd name="T21" fmla="*/ 8 h 37"/>
                  <a:gd name="T22" fmla="*/ 36 w 51"/>
                  <a:gd name="T23" fmla="*/ 12 h 37"/>
                  <a:gd name="T24" fmla="*/ 38 w 51"/>
                  <a:gd name="T25" fmla="*/ 12 h 37"/>
                  <a:gd name="T26" fmla="*/ 44 w 51"/>
                  <a:gd name="T27" fmla="*/ 16 h 37"/>
                  <a:gd name="T28" fmla="*/ 51 w 51"/>
                  <a:gd name="T29" fmla="*/ 24 h 37"/>
                  <a:gd name="T30" fmla="*/ 43 w 51"/>
                  <a:gd name="T31" fmla="*/ 32 h 37"/>
                  <a:gd name="T32" fmla="*/ 40 w 51"/>
                  <a:gd name="T33" fmla="*/ 31 h 37"/>
                  <a:gd name="T34" fmla="*/ 34 w 51"/>
                  <a:gd name="T35" fmla="*/ 36 h 37"/>
                  <a:gd name="T36" fmla="*/ 30 w 51"/>
                  <a:gd name="T37" fmla="*/ 35 h 37"/>
                  <a:gd name="T38" fmla="*/ 24 w 51"/>
                  <a:gd name="T39" fmla="*/ 37 h 37"/>
                  <a:gd name="T40" fmla="*/ 12 w 51"/>
                  <a:gd name="T41" fmla="*/ 32 h 37"/>
                  <a:gd name="T42" fmla="*/ 8 w 51"/>
                  <a:gd name="T43" fmla="*/ 33 h 37"/>
                  <a:gd name="T44" fmla="*/ 0 w 51"/>
                  <a:gd name="T45" fmla="*/ 25 h 37"/>
                  <a:gd name="T46" fmla="*/ 1 w 51"/>
                  <a:gd name="T47" fmla="*/ 2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1" h="37">
                    <a:moveTo>
                      <a:pt x="1" y="20"/>
                    </a:moveTo>
                    <a:cubicBezTo>
                      <a:pt x="1" y="20"/>
                      <a:pt x="1" y="20"/>
                      <a:pt x="1" y="19"/>
                    </a:cubicBezTo>
                    <a:cubicBezTo>
                      <a:pt x="1" y="17"/>
                      <a:pt x="3" y="15"/>
                      <a:pt x="5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7" y="13"/>
                      <a:pt x="9" y="12"/>
                      <a:pt x="11" y="11"/>
                    </a:cubicBezTo>
                    <a:cubicBezTo>
                      <a:pt x="11" y="11"/>
                      <a:pt x="11" y="10"/>
                      <a:pt x="11" y="10"/>
                    </a:cubicBezTo>
                    <a:cubicBezTo>
                      <a:pt x="11" y="7"/>
                      <a:pt x="13" y="5"/>
                      <a:pt x="16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2"/>
                      <a:pt x="21" y="0"/>
                      <a:pt x="24" y="0"/>
                    </a:cubicBezTo>
                    <a:cubicBezTo>
                      <a:pt x="28" y="0"/>
                      <a:pt x="32" y="4"/>
                      <a:pt x="32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4" y="8"/>
                      <a:pt x="36" y="10"/>
                      <a:pt x="36" y="12"/>
                    </a:cubicBezTo>
                    <a:cubicBezTo>
                      <a:pt x="37" y="12"/>
                      <a:pt x="38" y="12"/>
                      <a:pt x="38" y="12"/>
                    </a:cubicBezTo>
                    <a:cubicBezTo>
                      <a:pt x="41" y="12"/>
                      <a:pt x="43" y="14"/>
                      <a:pt x="44" y="16"/>
                    </a:cubicBezTo>
                    <a:cubicBezTo>
                      <a:pt x="48" y="16"/>
                      <a:pt x="51" y="20"/>
                      <a:pt x="51" y="24"/>
                    </a:cubicBezTo>
                    <a:cubicBezTo>
                      <a:pt x="51" y="29"/>
                      <a:pt x="48" y="32"/>
                      <a:pt x="43" y="32"/>
                    </a:cubicBezTo>
                    <a:cubicBezTo>
                      <a:pt x="42" y="32"/>
                      <a:pt x="41" y="32"/>
                      <a:pt x="40" y="31"/>
                    </a:cubicBezTo>
                    <a:cubicBezTo>
                      <a:pt x="39" y="34"/>
                      <a:pt x="37" y="36"/>
                      <a:pt x="34" y="36"/>
                    </a:cubicBezTo>
                    <a:cubicBezTo>
                      <a:pt x="33" y="36"/>
                      <a:pt x="31" y="36"/>
                      <a:pt x="30" y="35"/>
                    </a:cubicBezTo>
                    <a:cubicBezTo>
                      <a:pt x="28" y="36"/>
                      <a:pt x="26" y="37"/>
                      <a:pt x="24" y="37"/>
                    </a:cubicBezTo>
                    <a:cubicBezTo>
                      <a:pt x="19" y="37"/>
                      <a:pt x="15" y="35"/>
                      <a:pt x="12" y="32"/>
                    </a:cubicBezTo>
                    <a:cubicBezTo>
                      <a:pt x="11" y="33"/>
                      <a:pt x="9" y="33"/>
                      <a:pt x="8" y="33"/>
                    </a:cubicBezTo>
                    <a:cubicBezTo>
                      <a:pt x="3" y="33"/>
                      <a:pt x="0" y="29"/>
                      <a:pt x="0" y="25"/>
                    </a:cubicBezTo>
                    <a:cubicBezTo>
                      <a:pt x="0" y="23"/>
                      <a:pt x="0" y="22"/>
                      <a:pt x="1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149"/>
              <p:cNvSpPr>
                <a:spLocks/>
              </p:cNvSpPr>
              <p:nvPr/>
            </p:nvSpPr>
            <p:spPr bwMode="auto">
              <a:xfrm>
                <a:off x="4796" y="1943"/>
                <a:ext cx="18" cy="13"/>
              </a:xfrm>
              <a:custGeom>
                <a:avLst/>
                <a:gdLst>
                  <a:gd name="T0" fmla="*/ 0 w 14"/>
                  <a:gd name="T1" fmla="*/ 6 h 10"/>
                  <a:gd name="T2" fmla="*/ 0 w 14"/>
                  <a:gd name="T3" fmla="*/ 5 h 10"/>
                  <a:gd name="T4" fmla="*/ 1 w 14"/>
                  <a:gd name="T5" fmla="*/ 4 h 10"/>
                  <a:gd name="T6" fmla="*/ 2 w 14"/>
                  <a:gd name="T7" fmla="*/ 4 h 10"/>
                  <a:gd name="T8" fmla="*/ 3 w 14"/>
                  <a:gd name="T9" fmla="*/ 3 h 10"/>
                  <a:gd name="T10" fmla="*/ 3 w 14"/>
                  <a:gd name="T11" fmla="*/ 3 h 10"/>
                  <a:gd name="T12" fmla="*/ 5 w 14"/>
                  <a:gd name="T13" fmla="*/ 2 h 10"/>
                  <a:gd name="T14" fmla="*/ 5 w 14"/>
                  <a:gd name="T15" fmla="*/ 2 h 10"/>
                  <a:gd name="T16" fmla="*/ 7 w 14"/>
                  <a:gd name="T17" fmla="*/ 0 h 10"/>
                  <a:gd name="T18" fmla="*/ 9 w 14"/>
                  <a:gd name="T19" fmla="*/ 2 h 10"/>
                  <a:gd name="T20" fmla="*/ 9 w 14"/>
                  <a:gd name="T21" fmla="*/ 2 h 10"/>
                  <a:gd name="T22" fmla="*/ 10 w 14"/>
                  <a:gd name="T23" fmla="*/ 3 h 10"/>
                  <a:gd name="T24" fmla="*/ 11 w 14"/>
                  <a:gd name="T25" fmla="*/ 3 h 10"/>
                  <a:gd name="T26" fmla="*/ 12 w 14"/>
                  <a:gd name="T27" fmla="*/ 5 h 10"/>
                  <a:gd name="T28" fmla="*/ 14 w 14"/>
                  <a:gd name="T29" fmla="*/ 7 h 10"/>
                  <a:gd name="T30" fmla="*/ 12 w 14"/>
                  <a:gd name="T31" fmla="*/ 9 h 10"/>
                  <a:gd name="T32" fmla="*/ 11 w 14"/>
                  <a:gd name="T33" fmla="*/ 9 h 10"/>
                  <a:gd name="T34" fmla="*/ 9 w 14"/>
                  <a:gd name="T35" fmla="*/ 10 h 10"/>
                  <a:gd name="T36" fmla="*/ 8 w 14"/>
                  <a:gd name="T37" fmla="*/ 10 h 10"/>
                  <a:gd name="T38" fmla="*/ 7 w 14"/>
                  <a:gd name="T39" fmla="*/ 10 h 10"/>
                  <a:gd name="T40" fmla="*/ 3 w 14"/>
                  <a:gd name="T41" fmla="*/ 9 h 10"/>
                  <a:gd name="T42" fmla="*/ 2 w 14"/>
                  <a:gd name="T43" fmla="*/ 9 h 10"/>
                  <a:gd name="T44" fmla="*/ 0 w 14"/>
                  <a:gd name="T45" fmla="*/ 7 h 10"/>
                  <a:gd name="T46" fmla="*/ 0 w 14"/>
                  <a:gd name="T47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10">
                    <a:moveTo>
                      <a:pt x="0" y="6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4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6" y="0"/>
                      <a:pt x="7" y="0"/>
                    </a:cubicBezTo>
                    <a:cubicBezTo>
                      <a:pt x="8" y="0"/>
                      <a:pt x="9" y="1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0" y="2"/>
                      <a:pt x="10" y="3"/>
                      <a:pt x="10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2" y="4"/>
                      <a:pt x="12" y="5"/>
                    </a:cubicBezTo>
                    <a:cubicBezTo>
                      <a:pt x="13" y="5"/>
                      <a:pt x="14" y="6"/>
                      <a:pt x="14" y="7"/>
                    </a:cubicBezTo>
                    <a:cubicBezTo>
                      <a:pt x="14" y="8"/>
                      <a:pt x="13" y="9"/>
                      <a:pt x="12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10"/>
                      <a:pt x="10" y="10"/>
                      <a:pt x="9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7" y="10"/>
                      <a:pt x="7" y="10"/>
                    </a:cubicBezTo>
                    <a:cubicBezTo>
                      <a:pt x="5" y="10"/>
                      <a:pt x="4" y="10"/>
                      <a:pt x="3" y="9"/>
                    </a:cubicBezTo>
                    <a:cubicBezTo>
                      <a:pt x="3" y="9"/>
                      <a:pt x="3" y="9"/>
                      <a:pt x="2" y="9"/>
                    </a:cubicBezTo>
                    <a:cubicBezTo>
                      <a:pt x="1" y="9"/>
                      <a:pt x="0" y="8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150"/>
              <p:cNvSpPr>
                <a:spLocks/>
              </p:cNvSpPr>
              <p:nvPr/>
            </p:nvSpPr>
            <p:spPr bwMode="auto">
              <a:xfrm>
                <a:off x="4796" y="1943"/>
                <a:ext cx="18" cy="13"/>
              </a:xfrm>
              <a:custGeom>
                <a:avLst/>
                <a:gdLst>
                  <a:gd name="T0" fmla="*/ 1 w 14"/>
                  <a:gd name="T1" fmla="*/ 6 h 10"/>
                  <a:gd name="T2" fmla="*/ 1 w 14"/>
                  <a:gd name="T3" fmla="*/ 5 h 10"/>
                  <a:gd name="T4" fmla="*/ 2 w 14"/>
                  <a:gd name="T5" fmla="*/ 4 h 10"/>
                  <a:gd name="T6" fmla="*/ 2 w 14"/>
                  <a:gd name="T7" fmla="*/ 4 h 10"/>
                  <a:gd name="T8" fmla="*/ 3 w 14"/>
                  <a:gd name="T9" fmla="*/ 3 h 10"/>
                  <a:gd name="T10" fmla="*/ 3 w 14"/>
                  <a:gd name="T11" fmla="*/ 3 h 10"/>
                  <a:gd name="T12" fmla="*/ 5 w 14"/>
                  <a:gd name="T13" fmla="*/ 2 h 10"/>
                  <a:gd name="T14" fmla="*/ 5 w 14"/>
                  <a:gd name="T15" fmla="*/ 2 h 10"/>
                  <a:gd name="T16" fmla="*/ 7 w 14"/>
                  <a:gd name="T17" fmla="*/ 0 h 10"/>
                  <a:gd name="T18" fmla="*/ 9 w 14"/>
                  <a:gd name="T19" fmla="*/ 2 h 10"/>
                  <a:gd name="T20" fmla="*/ 9 w 14"/>
                  <a:gd name="T21" fmla="*/ 2 h 10"/>
                  <a:gd name="T22" fmla="*/ 10 w 14"/>
                  <a:gd name="T23" fmla="*/ 4 h 10"/>
                  <a:gd name="T24" fmla="*/ 10 w 14"/>
                  <a:gd name="T25" fmla="*/ 3 h 10"/>
                  <a:gd name="T26" fmla="*/ 12 w 14"/>
                  <a:gd name="T27" fmla="*/ 5 h 10"/>
                  <a:gd name="T28" fmla="*/ 14 w 14"/>
                  <a:gd name="T29" fmla="*/ 7 h 10"/>
                  <a:gd name="T30" fmla="*/ 12 w 14"/>
                  <a:gd name="T31" fmla="*/ 9 h 10"/>
                  <a:gd name="T32" fmla="*/ 11 w 14"/>
                  <a:gd name="T33" fmla="*/ 9 h 10"/>
                  <a:gd name="T34" fmla="*/ 9 w 14"/>
                  <a:gd name="T35" fmla="*/ 10 h 10"/>
                  <a:gd name="T36" fmla="*/ 8 w 14"/>
                  <a:gd name="T37" fmla="*/ 10 h 10"/>
                  <a:gd name="T38" fmla="*/ 7 w 14"/>
                  <a:gd name="T39" fmla="*/ 10 h 10"/>
                  <a:gd name="T40" fmla="*/ 4 w 14"/>
                  <a:gd name="T41" fmla="*/ 9 h 10"/>
                  <a:gd name="T42" fmla="*/ 2 w 14"/>
                  <a:gd name="T43" fmla="*/ 9 h 10"/>
                  <a:gd name="T44" fmla="*/ 0 w 14"/>
                  <a:gd name="T45" fmla="*/ 7 h 10"/>
                  <a:gd name="T46" fmla="*/ 1 w 14"/>
                  <a:gd name="T47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10">
                    <a:moveTo>
                      <a:pt x="1" y="6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4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6" y="0"/>
                      <a:pt x="7" y="0"/>
                    </a:cubicBezTo>
                    <a:cubicBezTo>
                      <a:pt x="8" y="0"/>
                      <a:pt x="9" y="1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3"/>
                      <a:pt x="10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4"/>
                      <a:pt x="12" y="5"/>
                    </a:cubicBezTo>
                    <a:cubicBezTo>
                      <a:pt x="13" y="5"/>
                      <a:pt x="14" y="6"/>
                      <a:pt x="14" y="7"/>
                    </a:cubicBezTo>
                    <a:cubicBezTo>
                      <a:pt x="14" y="8"/>
                      <a:pt x="13" y="9"/>
                      <a:pt x="12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0" y="10"/>
                      <a:pt x="9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7" y="10"/>
                      <a:pt x="7" y="10"/>
                    </a:cubicBezTo>
                    <a:cubicBezTo>
                      <a:pt x="5" y="10"/>
                      <a:pt x="4" y="10"/>
                      <a:pt x="4" y="9"/>
                    </a:cubicBezTo>
                    <a:cubicBezTo>
                      <a:pt x="3" y="9"/>
                      <a:pt x="3" y="9"/>
                      <a:pt x="2" y="9"/>
                    </a:cubicBezTo>
                    <a:cubicBezTo>
                      <a:pt x="1" y="9"/>
                      <a:pt x="0" y="8"/>
                      <a:pt x="0" y="7"/>
                    </a:cubicBezTo>
                    <a:cubicBezTo>
                      <a:pt x="0" y="7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151"/>
              <p:cNvSpPr>
                <a:spLocks/>
              </p:cNvSpPr>
              <p:nvPr/>
            </p:nvSpPr>
            <p:spPr bwMode="auto">
              <a:xfrm>
                <a:off x="4797" y="1944"/>
                <a:ext cx="16" cy="11"/>
              </a:xfrm>
              <a:custGeom>
                <a:avLst/>
                <a:gdLst>
                  <a:gd name="T0" fmla="*/ 0 w 12"/>
                  <a:gd name="T1" fmla="*/ 5 h 8"/>
                  <a:gd name="T2" fmla="*/ 0 w 12"/>
                  <a:gd name="T3" fmla="*/ 4 h 8"/>
                  <a:gd name="T4" fmla="*/ 1 w 12"/>
                  <a:gd name="T5" fmla="*/ 3 h 8"/>
                  <a:gd name="T6" fmla="*/ 1 w 12"/>
                  <a:gd name="T7" fmla="*/ 3 h 8"/>
                  <a:gd name="T8" fmla="*/ 3 w 12"/>
                  <a:gd name="T9" fmla="*/ 2 h 8"/>
                  <a:gd name="T10" fmla="*/ 3 w 12"/>
                  <a:gd name="T11" fmla="*/ 2 h 8"/>
                  <a:gd name="T12" fmla="*/ 4 w 12"/>
                  <a:gd name="T13" fmla="*/ 1 h 8"/>
                  <a:gd name="T14" fmla="*/ 4 w 12"/>
                  <a:gd name="T15" fmla="*/ 1 h 8"/>
                  <a:gd name="T16" fmla="*/ 6 w 12"/>
                  <a:gd name="T17" fmla="*/ 0 h 8"/>
                  <a:gd name="T18" fmla="*/ 8 w 12"/>
                  <a:gd name="T19" fmla="*/ 1 h 8"/>
                  <a:gd name="T20" fmla="*/ 8 w 12"/>
                  <a:gd name="T21" fmla="*/ 1 h 8"/>
                  <a:gd name="T22" fmla="*/ 9 w 12"/>
                  <a:gd name="T23" fmla="*/ 2 h 8"/>
                  <a:gd name="T24" fmla="*/ 9 w 12"/>
                  <a:gd name="T25" fmla="*/ 2 h 8"/>
                  <a:gd name="T26" fmla="*/ 10 w 12"/>
                  <a:gd name="T27" fmla="*/ 3 h 8"/>
                  <a:gd name="T28" fmla="*/ 12 w 12"/>
                  <a:gd name="T29" fmla="*/ 5 h 8"/>
                  <a:gd name="T30" fmla="*/ 10 w 12"/>
                  <a:gd name="T31" fmla="*/ 7 h 8"/>
                  <a:gd name="T32" fmla="*/ 10 w 12"/>
                  <a:gd name="T33" fmla="*/ 7 h 8"/>
                  <a:gd name="T34" fmla="*/ 8 w 12"/>
                  <a:gd name="T35" fmla="*/ 8 h 8"/>
                  <a:gd name="T36" fmla="*/ 7 w 12"/>
                  <a:gd name="T37" fmla="*/ 8 h 8"/>
                  <a:gd name="T38" fmla="*/ 6 w 12"/>
                  <a:gd name="T39" fmla="*/ 8 h 8"/>
                  <a:gd name="T40" fmla="*/ 3 w 12"/>
                  <a:gd name="T41" fmla="*/ 7 h 8"/>
                  <a:gd name="T42" fmla="*/ 2 w 12"/>
                  <a:gd name="T43" fmla="*/ 8 h 8"/>
                  <a:gd name="T44" fmla="*/ 0 w 12"/>
                  <a:gd name="T45" fmla="*/ 6 h 8"/>
                  <a:gd name="T46" fmla="*/ 0 w 12"/>
                  <a:gd name="T4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" h="8">
                    <a:moveTo>
                      <a:pt x="0" y="5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7" y="0"/>
                      <a:pt x="7" y="0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0" y="2"/>
                      <a:pt x="10" y="3"/>
                      <a:pt x="10" y="3"/>
                    </a:cubicBezTo>
                    <a:cubicBezTo>
                      <a:pt x="11" y="4"/>
                      <a:pt x="12" y="4"/>
                      <a:pt x="12" y="5"/>
                    </a:cubicBezTo>
                    <a:cubicBezTo>
                      <a:pt x="12" y="6"/>
                      <a:pt x="11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9" y="8"/>
                      <a:pt x="9" y="8"/>
                      <a:pt x="8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6" y="8"/>
                      <a:pt x="6" y="8"/>
                    </a:cubicBezTo>
                    <a:cubicBezTo>
                      <a:pt x="4" y="8"/>
                      <a:pt x="3" y="8"/>
                      <a:pt x="3" y="7"/>
                    </a:cubicBezTo>
                    <a:cubicBezTo>
                      <a:pt x="2" y="7"/>
                      <a:pt x="2" y="8"/>
                      <a:pt x="2" y="8"/>
                    </a:cubicBezTo>
                    <a:cubicBezTo>
                      <a:pt x="1" y="8"/>
                      <a:pt x="0" y="7"/>
                      <a:pt x="0" y="6"/>
                    </a:cubicBezTo>
                    <a:cubicBezTo>
                      <a:pt x="0" y="5"/>
                      <a:pt x="0" y="5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152"/>
              <p:cNvSpPr>
                <a:spLocks/>
              </p:cNvSpPr>
              <p:nvPr/>
            </p:nvSpPr>
            <p:spPr bwMode="auto">
              <a:xfrm>
                <a:off x="4819" y="1961"/>
                <a:ext cx="8" cy="32"/>
              </a:xfrm>
              <a:custGeom>
                <a:avLst/>
                <a:gdLst>
                  <a:gd name="T0" fmla="*/ 1 w 6"/>
                  <a:gd name="T1" fmla="*/ 0 h 25"/>
                  <a:gd name="T2" fmla="*/ 4 w 6"/>
                  <a:gd name="T3" fmla="*/ 6 h 25"/>
                  <a:gd name="T4" fmla="*/ 5 w 6"/>
                  <a:gd name="T5" fmla="*/ 21 h 25"/>
                  <a:gd name="T6" fmla="*/ 3 w 6"/>
                  <a:gd name="T7" fmla="*/ 20 h 25"/>
                  <a:gd name="T8" fmla="*/ 0 w 6"/>
                  <a:gd name="T9" fmla="*/ 24 h 25"/>
                  <a:gd name="T10" fmla="*/ 1 w 6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5">
                    <a:moveTo>
                      <a:pt x="1" y="0"/>
                    </a:moveTo>
                    <a:cubicBezTo>
                      <a:pt x="1" y="0"/>
                      <a:pt x="3" y="3"/>
                      <a:pt x="4" y="6"/>
                    </a:cubicBezTo>
                    <a:cubicBezTo>
                      <a:pt x="6" y="10"/>
                      <a:pt x="6" y="18"/>
                      <a:pt x="5" y="21"/>
                    </a:cubicBezTo>
                    <a:cubicBezTo>
                      <a:pt x="4" y="25"/>
                      <a:pt x="5" y="19"/>
                      <a:pt x="3" y="20"/>
                    </a:cubicBezTo>
                    <a:cubicBezTo>
                      <a:pt x="2" y="22"/>
                      <a:pt x="1" y="25"/>
                      <a:pt x="0" y="24"/>
                    </a:cubicBezTo>
                    <a:cubicBezTo>
                      <a:pt x="0" y="24"/>
                      <a:pt x="5" y="14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153"/>
              <p:cNvSpPr>
                <a:spLocks/>
              </p:cNvSpPr>
              <p:nvPr/>
            </p:nvSpPr>
            <p:spPr bwMode="auto">
              <a:xfrm>
                <a:off x="4439" y="1995"/>
                <a:ext cx="139" cy="11"/>
              </a:xfrm>
              <a:custGeom>
                <a:avLst/>
                <a:gdLst>
                  <a:gd name="T0" fmla="*/ 25 w 108"/>
                  <a:gd name="T1" fmla="*/ 4 h 9"/>
                  <a:gd name="T2" fmla="*/ 25 w 108"/>
                  <a:gd name="T3" fmla="*/ 4 h 9"/>
                  <a:gd name="T4" fmla="*/ 4 w 108"/>
                  <a:gd name="T5" fmla="*/ 6 h 9"/>
                  <a:gd name="T6" fmla="*/ 37 w 108"/>
                  <a:gd name="T7" fmla="*/ 9 h 9"/>
                  <a:gd name="T8" fmla="*/ 75 w 108"/>
                  <a:gd name="T9" fmla="*/ 8 h 9"/>
                  <a:gd name="T10" fmla="*/ 98 w 108"/>
                  <a:gd name="T11" fmla="*/ 5 h 9"/>
                  <a:gd name="T12" fmla="*/ 74 w 108"/>
                  <a:gd name="T13" fmla="*/ 3 h 9"/>
                  <a:gd name="T14" fmla="*/ 54 w 108"/>
                  <a:gd name="T15" fmla="*/ 3 h 9"/>
                  <a:gd name="T16" fmla="*/ 25 w 108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" h="9">
                    <a:moveTo>
                      <a:pt x="25" y="4"/>
                    </a:moveTo>
                    <a:cubicBezTo>
                      <a:pt x="25" y="4"/>
                      <a:pt x="25" y="4"/>
                      <a:pt x="25" y="4"/>
                    </a:cubicBezTo>
                    <a:cubicBezTo>
                      <a:pt x="21" y="4"/>
                      <a:pt x="7" y="4"/>
                      <a:pt x="4" y="6"/>
                    </a:cubicBezTo>
                    <a:cubicBezTo>
                      <a:pt x="0" y="8"/>
                      <a:pt x="19" y="9"/>
                      <a:pt x="37" y="9"/>
                    </a:cubicBezTo>
                    <a:cubicBezTo>
                      <a:pt x="56" y="8"/>
                      <a:pt x="64" y="9"/>
                      <a:pt x="75" y="8"/>
                    </a:cubicBezTo>
                    <a:cubicBezTo>
                      <a:pt x="86" y="8"/>
                      <a:pt x="108" y="6"/>
                      <a:pt x="98" y="5"/>
                    </a:cubicBezTo>
                    <a:cubicBezTo>
                      <a:pt x="89" y="5"/>
                      <a:pt x="80" y="3"/>
                      <a:pt x="74" y="3"/>
                    </a:cubicBezTo>
                    <a:cubicBezTo>
                      <a:pt x="69" y="3"/>
                      <a:pt x="58" y="2"/>
                      <a:pt x="54" y="3"/>
                    </a:cubicBezTo>
                    <a:cubicBezTo>
                      <a:pt x="50" y="4"/>
                      <a:pt x="40" y="0"/>
                      <a:pt x="2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154"/>
              <p:cNvSpPr>
                <a:spLocks/>
              </p:cNvSpPr>
              <p:nvPr/>
            </p:nvSpPr>
            <p:spPr bwMode="auto">
              <a:xfrm>
                <a:off x="4470" y="1992"/>
                <a:ext cx="57" cy="9"/>
              </a:xfrm>
              <a:custGeom>
                <a:avLst/>
                <a:gdLst>
                  <a:gd name="T0" fmla="*/ 13 w 44"/>
                  <a:gd name="T1" fmla="*/ 0 h 7"/>
                  <a:gd name="T2" fmla="*/ 7 w 44"/>
                  <a:gd name="T3" fmla="*/ 5 h 7"/>
                  <a:gd name="T4" fmla="*/ 0 w 44"/>
                  <a:gd name="T5" fmla="*/ 7 h 7"/>
                  <a:gd name="T6" fmla="*/ 11 w 44"/>
                  <a:gd name="T7" fmla="*/ 6 h 7"/>
                  <a:gd name="T8" fmla="*/ 19 w 44"/>
                  <a:gd name="T9" fmla="*/ 5 h 7"/>
                  <a:gd name="T10" fmla="*/ 32 w 44"/>
                  <a:gd name="T11" fmla="*/ 7 h 7"/>
                  <a:gd name="T12" fmla="*/ 42 w 44"/>
                  <a:gd name="T13" fmla="*/ 6 h 7"/>
                  <a:gd name="T14" fmla="*/ 38 w 44"/>
                  <a:gd name="T15" fmla="*/ 5 h 7"/>
                  <a:gd name="T16" fmla="*/ 29 w 44"/>
                  <a:gd name="T17" fmla="*/ 3 h 7"/>
                  <a:gd name="T18" fmla="*/ 13 w 44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7">
                    <a:moveTo>
                      <a:pt x="13" y="0"/>
                    </a:moveTo>
                    <a:cubicBezTo>
                      <a:pt x="13" y="0"/>
                      <a:pt x="14" y="5"/>
                      <a:pt x="7" y="5"/>
                    </a:cubicBezTo>
                    <a:cubicBezTo>
                      <a:pt x="0" y="6"/>
                      <a:pt x="0" y="7"/>
                      <a:pt x="0" y="7"/>
                    </a:cubicBezTo>
                    <a:cubicBezTo>
                      <a:pt x="0" y="7"/>
                      <a:pt x="7" y="6"/>
                      <a:pt x="11" y="6"/>
                    </a:cubicBezTo>
                    <a:cubicBezTo>
                      <a:pt x="15" y="6"/>
                      <a:pt x="16" y="5"/>
                      <a:pt x="19" y="5"/>
                    </a:cubicBezTo>
                    <a:cubicBezTo>
                      <a:pt x="22" y="6"/>
                      <a:pt x="27" y="7"/>
                      <a:pt x="32" y="7"/>
                    </a:cubicBezTo>
                    <a:cubicBezTo>
                      <a:pt x="36" y="7"/>
                      <a:pt x="39" y="6"/>
                      <a:pt x="42" y="6"/>
                    </a:cubicBezTo>
                    <a:cubicBezTo>
                      <a:pt x="44" y="7"/>
                      <a:pt x="42" y="5"/>
                      <a:pt x="38" y="5"/>
                    </a:cubicBezTo>
                    <a:cubicBezTo>
                      <a:pt x="34" y="5"/>
                      <a:pt x="30" y="5"/>
                      <a:pt x="29" y="3"/>
                    </a:cubicBezTo>
                    <a:cubicBezTo>
                      <a:pt x="27" y="1"/>
                      <a:pt x="13" y="0"/>
                      <a:pt x="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155"/>
              <p:cNvSpPr>
                <a:spLocks/>
              </p:cNvSpPr>
              <p:nvPr/>
            </p:nvSpPr>
            <p:spPr bwMode="auto">
              <a:xfrm>
                <a:off x="4497" y="1929"/>
                <a:ext cx="30" cy="17"/>
              </a:xfrm>
              <a:custGeom>
                <a:avLst/>
                <a:gdLst>
                  <a:gd name="T0" fmla="*/ 22 w 23"/>
                  <a:gd name="T1" fmla="*/ 0 h 13"/>
                  <a:gd name="T2" fmla="*/ 1 w 23"/>
                  <a:gd name="T3" fmla="*/ 8 h 13"/>
                  <a:gd name="T4" fmla="*/ 0 w 23"/>
                  <a:gd name="T5" fmla="*/ 13 h 13"/>
                  <a:gd name="T6" fmla="*/ 6 w 23"/>
                  <a:gd name="T7" fmla="*/ 10 h 13"/>
                  <a:gd name="T8" fmla="*/ 23 w 23"/>
                  <a:gd name="T9" fmla="*/ 0 h 13"/>
                  <a:gd name="T10" fmla="*/ 22 w 23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13">
                    <a:moveTo>
                      <a:pt x="22" y="0"/>
                    </a:moveTo>
                    <a:cubicBezTo>
                      <a:pt x="22" y="0"/>
                      <a:pt x="17" y="8"/>
                      <a:pt x="1" y="8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3" y="10"/>
                      <a:pt x="6" y="10"/>
                    </a:cubicBezTo>
                    <a:cubicBezTo>
                      <a:pt x="10" y="9"/>
                      <a:pt x="21" y="5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156"/>
              <p:cNvSpPr>
                <a:spLocks/>
              </p:cNvSpPr>
              <p:nvPr/>
            </p:nvSpPr>
            <p:spPr bwMode="auto">
              <a:xfrm>
                <a:off x="4518" y="1927"/>
                <a:ext cx="6" cy="11"/>
              </a:xfrm>
              <a:custGeom>
                <a:avLst/>
                <a:gdLst>
                  <a:gd name="T0" fmla="*/ 4 w 5"/>
                  <a:gd name="T1" fmla="*/ 0 h 8"/>
                  <a:gd name="T2" fmla="*/ 2 w 5"/>
                  <a:gd name="T3" fmla="*/ 5 h 8"/>
                  <a:gd name="T4" fmla="*/ 2 w 5"/>
                  <a:gd name="T5" fmla="*/ 5 h 8"/>
                  <a:gd name="T6" fmla="*/ 3 w 5"/>
                  <a:gd name="T7" fmla="*/ 5 h 8"/>
                  <a:gd name="T8" fmla="*/ 4 w 5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8">
                    <a:moveTo>
                      <a:pt x="4" y="0"/>
                    </a:moveTo>
                    <a:cubicBezTo>
                      <a:pt x="4" y="0"/>
                      <a:pt x="4" y="3"/>
                      <a:pt x="2" y="5"/>
                    </a:cubicBezTo>
                    <a:cubicBezTo>
                      <a:pt x="0" y="8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5" y="1"/>
                      <a:pt x="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157"/>
              <p:cNvSpPr>
                <a:spLocks/>
              </p:cNvSpPr>
              <p:nvPr/>
            </p:nvSpPr>
            <p:spPr bwMode="auto">
              <a:xfrm>
                <a:off x="4484" y="1897"/>
                <a:ext cx="36" cy="101"/>
              </a:xfrm>
              <a:custGeom>
                <a:avLst/>
                <a:gdLst>
                  <a:gd name="T0" fmla="*/ 8 w 28"/>
                  <a:gd name="T1" fmla="*/ 10 h 79"/>
                  <a:gd name="T2" fmla="*/ 6 w 28"/>
                  <a:gd name="T3" fmla="*/ 36 h 79"/>
                  <a:gd name="T4" fmla="*/ 2 w 28"/>
                  <a:gd name="T5" fmla="*/ 79 h 79"/>
                  <a:gd name="T6" fmla="*/ 19 w 28"/>
                  <a:gd name="T7" fmla="*/ 79 h 79"/>
                  <a:gd name="T8" fmla="*/ 12 w 28"/>
                  <a:gd name="T9" fmla="*/ 48 h 79"/>
                  <a:gd name="T10" fmla="*/ 28 w 28"/>
                  <a:gd name="T11" fmla="*/ 7 h 79"/>
                  <a:gd name="T12" fmla="*/ 24 w 28"/>
                  <a:gd name="T13" fmla="*/ 6 h 79"/>
                  <a:gd name="T14" fmla="*/ 14 w 28"/>
                  <a:gd name="T15" fmla="*/ 27 h 79"/>
                  <a:gd name="T16" fmla="*/ 14 w 28"/>
                  <a:gd name="T17" fmla="*/ 7 h 79"/>
                  <a:gd name="T18" fmla="*/ 8 w 28"/>
                  <a:gd name="T19" fmla="*/ 1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79">
                    <a:moveTo>
                      <a:pt x="8" y="10"/>
                    </a:moveTo>
                    <a:cubicBezTo>
                      <a:pt x="8" y="10"/>
                      <a:pt x="12" y="11"/>
                      <a:pt x="6" y="36"/>
                    </a:cubicBezTo>
                    <a:cubicBezTo>
                      <a:pt x="0" y="61"/>
                      <a:pt x="2" y="79"/>
                      <a:pt x="2" y="79"/>
                    </a:cubicBezTo>
                    <a:cubicBezTo>
                      <a:pt x="19" y="79"/>
                      <a:pt x="19" y="79"/>
                      <a:pt x="19" y="79"/>
                    </a:cubicBezTo>
                    <a:cubicBezTo>
                      <a:pt x="19" y="79"/>
                      <a:pt x="11" y="64"/>
                      <a:pt x="12" y="48"/>
                    </a:cubicBezTo>
                    <a:cubicBezTo>
                      <a:pt x="13" y="33"/>
                      <a:pt x="26" y="18"/>
                      <a:pt x="28" y="7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18" y="23"/>
                      <a:pt x="14" y="27"/>
                    </a:cubicBezTo>
                    <a:cubicBezTo>
                      <a:pt x="14" y="27"/>
                      <a:pt x="16" y="13"/>
                      <a:pt x="14" y="7"/>
                    </a:cubicBezTo>
                    <a:cubicBezTo>
                      <a:pt x="13" y="0"/>
                      <a:pt x="8" y="10"/>
                      <a:pt x="8" y="1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158"/>
              <p:cNvSpPr>
                <a:spLocks noEditPoints="1"/>
              </p:cNvSpPr>
              <p:nvPr/>
            </p:nvSpPr>
            <p:spPr bwMode="auto">
              <a:xfrm>
                <a:off x="4502" y="1911"/>
                <a:ext cx="1" cy="20"/>
              </a:xfrm>
              <a:custGeom>
                <a:avLst/>
                <a:gdLst>
                  <a:gd name="T0" fmla="*/ 0 w 1"/>
                  <a:gd name="T1" fmla="*/ 16 h 16"/>
                  <a:gd name="T2" fmla="*/ 0 w 1"/>
                  <a:gd name="T3" fmla="*/ 16 h 16"/>
                  <a:gd name="T4" fmla="*/ 0 w 1"/>
                  <a:gd name="T5" fmla="*/ 16 h 16"/>
                  <a:gd name="T6" fmla="*/ 0 w 1"/>
                  <a:gd name="T7" fmla="*/ 16 h 16"/>
                  <a:gd name="T8" fmla="*/ 0 w 1"/>
                  <a:gd name="T9" fmla="*/ 16 h 16"/>
                  <a:gd name="T10" fmla="*/ 0 w 1"/>
                  <a:gd name="T11" fmla="*/ 16 h 16"/>
                  <a:gd name="T12" fmla="*/ 1 w 1"/>
                  <a:gd name="T13" fmla="*/ 0 h 16"/>
                  <a:gd name="T14" fmla="*/ 1 w 1"/>
                  <a:gd name="T15" fmla="*/ 0 h 16"/>
                  <a:gd name="T16" fmla="*/ 0 w 1"/>
                  <a:gd name="T17" fmla="*/ 16 h 16"/>
                  <a:gd name="T18" fmla="*/ 1 w 1"/>
                  <a:gd name="T1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" h="16"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7"/>
                      <a:pt x="0" y="16"/>
                      <a:pt x="0" y="16"/>
                    </a:cubicBezTo>
                    <a:cubicBezTo>
                      <a:pt x="0" y="16"/>
                      <a:pt x="1" y="7"/>
                      <a:pt x="1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159"/>
              <p:cNvSpPr>
                <a:spLocks/>
              </p:cNvSpPr>
              <p:nvPr/>
            </p:nvSpPr>
            <p:spPr bwMode="auto">
              <a:xfrm>
                <a:off x="4489" y="1911"/>
                <a:ext cx="29" cy="51"/>
              </a:xfrm>
              <a:custGeom>
                <a:avLst/>
                <a:gdLst>
                  <a:gd name="T0" fmla="*/ 11 w 22"/>
                  <a:gd name="T1" fmla="*/ 0 h 40"/>
                  <a:gd name="T2" fmla="*/ 6 w 22"/>
                  <a:gd name="T3" fmla="*/ 1 h 40"/>
                  <a:gd name="T4" fmla="*/ 4 w 22"/>
                  <a:gd name="T5" fmla="*/ 21 h 40"/>
                  <a:gd name="T6" fmla="*/ 0 w 22"/>
                  <a:gd name="T7" fmla="*/ 40 h 40"/>
                  <a:gd name="T8" fmla="*/ 9 w 22"/>
                  <a:gd name="T9" fmla="*/ 23 h 40"/>
                  <a:gd name="T10" fmla="*/ 22 w 22"/>
                  <a:gd name="T11" fmla="*/ 0 h 40"/>
                  <a:gd name="T12" fmla="*/ 18 w 22"/>
                  <a:gd name="T13" fmla="*/ 0 h 40"/>
                  <a:gd name="T14" fmla="*/ 10 w 22"/>
                  <a:gd name="T15" fmla="*/ 16 h 40"/>
                  <a:gd name="T16" fmla="*/ 10 w 22"/>
                  <a:gd name="T17" fmla="*/ 16 h 40"/>
                  <a:gd name="T18" fmla="*/ 10 w 22"/>
                  <a:gd name="T19" fmla="*/ 16 h 40"/>
                  <a:gd name="T20" fmla="*/ 10 w 22"/>
                  <a:gd name="T21" fmla="*/ 16 h 40"/>
                  <a:gd name="T22" fmla="*/ 10 w 22"/>
                  <a:gd name="T23" fmla="*/ 16 h 40"/>
                  <a:gd name="T24" fmla="*/ 10 w 22"/>
                  <a:gd name="T25" fmla="*/ 16 h 40"/>
                  <a:gd name="T26" fmla="*/ 10 w 22"/>
                  <a:gd name="T27" fmla="*/ 16 h 40"/>
                  <a:gd name="T28" fmla="*/ 10 w 22"/>
                  <a:gd name="T29" fmla="*/ 16 h 40"/>
                  <a:gd name="T30" fmla="*/ 10 w 22"/>
                  <a:gd name="T31" fmla="*/ 16 h 40"/>
                  <a:gd name="T32" fmla="*/ 11 w 22"/>
                  <a:gd name="T3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40">
                    <a:moveTo>
                      <a:pt x="11" y="0"/>
                    </a:moveTo>
                    <a:cubicBezTo>
                      <a:pt x="8" y="0"/>
                      <a:pt x="6" y="0"/>
                      <a:pt x="6" y="1"/>
                    </a:cubicBezTo>
                    <a:cubicBezTo>
                      <a:pt x="7" y="4"/>
                      <a:pt x="5" y="16"/>
                      <a:pt x="4" y="21"/>
                    </a:cubicBezTo>
                    <a:cubicBezTo>
                      <a:pt x="3" y="26"/>
                      <a:pt x="0" y="40"/>
                      <a:pt x="0" y="40"/>
                    </a:cubicBezTo>
                    <a:cubicBezTo>
                      <a:pt x="0" y="40"/>
                      <a:pt x="3" y="28"/>
                      <a:pt x="9" y="23"/>
                    </a:cubicBezTo>
                    <a:cubicBezTo>
                      <a:pt x="15" y="17"/>
                      <a:pt x="22" y="0"/>
                      <a:pt x="22" y="0"/>
                    </a:cubicBezTo>
                    <a:cubicBezTo>
                      <a:pt x="22" y="0"/>
                      <a:pt x="20" y="0"/>
                      <a:pt x="18" y="0"/>
                    </a:cubicBezTo>
                    <a:cubicBezTo>
                      <a:pt x="16" y="5"/>
                      <a:pt x="12" y="13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1" y="7"/>
                      <a:pt x="11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160"/>
              <p:cNvSpPr>
                <a:spLocks/>
              </p:cNvSpPr>
              <p:nvPr/>
            </p:nvSpPr>
            <p:spPr bwMode="auto">
              <a:xfrm>
                <a:off x="4458" y="1938"/>
                <a:ext cx="32" cy="29"/>
              </a:xfrm>
              <a:custGeom>
                <a:avLst/>
                <a:gdLst>
                  <a:gd name="T0" fmla="*/ 1 w 25"/>
                  <a:gd name="T1" fmla="*/ 0 h 23"/>
                  <a:gd name="T2" fmla="*/ 25 w 25"/>
                  <a:gd name="T3" fmla="*/ 18 h 23"/>
                  <a:gd name="T4" fmla="*/ 25 w 25"/>
                  <a:gd name="T5" fmla="*/ 23 h 23"/>
                  <a:gd name="T6" fmla="*/ 17 w 25"/>
                  <a:gd name="T7" fmla="*/ 17 h 23"/>
                  <a:gd name="T8" fmla="*/ 0 w 25"/>
                  <a:gd name="T9" fmla="*/ 0 h 23"/>
                  <a:gd name="T10" fmla="*/ 1 w 25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23">
                    <a:moveTo>
                      <a:pt x="1" y="0"/>
                    </a:moveTo>
                    <a:cubicBezTo>
                      <a:pt x="1" y="0"/>
                      <a:pt x="6" y="11"/>
                      <a:pt x="25" y="18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2" y="19"/>
                      <a:pt x="17" y="17"/>
                    </a:cubicBezTo>
                    <a:cubicBezTo>
                      <a:pt x="13" y="15"/>
                      <a:pt x="2" y="6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161"/>
              <p:cNvSpPr>
                <a:spLocks/>
              </p:cNvSpPr>
              <p:nvPr/>
            </p:nvSpPr>
            <p:spPr bwMode="auto">
              <a:xfrm>
                <a:off x="4467" y="1929"/>
                <a:ext cx="13" cy="36"/>
              </a:xfrm>
              <a:custGeom>
                <a:avLst/>
                <a:gdLst>
                  <a:gd name="T0" fmla="*/ 4 w 10"/>
                  <a:gd name="T1" fmla="*/ 0 h 28"/>
                  <a:gd name="T2" fmla="*/ 6 w 10"/>
                  <a:gd name="T3" fmla="*/ 19 h 28"/>
                  <a:gd name="T4" fmla="*/ 6 w 10"/>
                  <a:gd name="T5" fmla="*/ 19 h 28"/>
                  <a:gd name="T6" fmla="*/ 2 w 10"/>
                  <a:gd name="T7" fmla="*/ 16 h 28"/>
                  <a:gd name="T8" fmla="*/ 4 w 10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8">
                    <a:moveTo>
                      <a:pt x="4" y="0"/>
                    </a:moveTo>
                    <a:cubicBezTo>
                      <a:pt x="4" y="0"/>
                      <a:pt x="1" y="10"/>
                      <a:pt x="6" y="19"/>
                    </a:cubicBezTo>
                    <a:cubicBezTo>
                      <a:pt x="10" y="28"/>
                      <a:pt x="6" y="19"/>
                      <a:pt x="6" y="19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0" y="4"/>
                      <a:pt x="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162"/>
              <p:cNvSpPr>
                <a:spLocks/>
              </p:cNvSpPr>
              <p:nvPr/>
            </p:nvSpPr>
            <p:spPr bwMode="auto">
              <a:xfrm>
                <a:off x="4436" y="1909"/>
                <a:ext cx="51" cy="37"/>
              </a:xfrm>
              <a:custGeom>
                <a:avLst/>
                <a:gdLst>
                  <a:gd name="T0" fmla="*/ 38 w 39"/>
                  <a:gd name="T1" fmla="*/ 15 h 28"/>
                  <a:gd name="T2" fmla="*/ 38 w 39"/>
                  <a:gd name="T3" fmla="*/ 14 h 28"/>
                  <a:gd name="T4" fmla="*/ 35 w 39"/>
                  <a:gd name="T5" fmla="*/ 11 h 28"/>
                  <a:gd name="T6" fmla="*/ 34 w 39"/>
                  <a:gd name="T7" fmla="*/ 11 h 28"/>
                  <a:gd name="T8" fmla="*/ 30 w 39"/>
                  <a:gd name="T9" fmla="*/ 9 h 28"/>
                  <a:gd name="T10" fmla="*/ 31 w 39"/>
                  <a:gd name="T11" fmla="*/ 8 h 28"/>
                  <a:gd name="T12" fmla="*/ 27 w 39"/>
                  <a:gd name="T13" fmla="*/ 4 h 28"/>
                  <a:gd name="T14" fmla="*/ 26 w 39"/>
                  <a:gd name="T15" fmla="*/ 4 h 28"/>
                  <a:gd name="T16" fmla="*/ 21 w 39"/>
                  <a:gd name="T17" fmla="*/ 0 h 28"/>
                  <a:gd name="T18" fmla="*/ 15 w 39"/>
                  <a:gd name="T19" fmla="*/ 6 h 28"/>
                  <a:gd name="T20" fmla="*/ 15 w 39"/>
                  <a:gd name="T21" fmla="*/ 6 h 28"/>
                  <a:gd name="T22" fmla="*/ 12 w 39"/>
                  <a:gd name="T23" fmla="*/ 9 h 28"/>
                  <a:gd name="T24" fmla="*/ 10 w 39"/>
                  <a:gd name="T25" fmla="*/ 9 h 28"/>
                  <a:gd name="T26" fmla="*/ 6 w 39"/>
                  <a:gd name="T27" fmla="*/ 12 h 28"/>
                  <a:gd name="T28" fmla="*/ 0 w 39"/>
                  <a:gd name="T29" fmla="*/ 18 h 28"/>
                  <a:gd name="T30" fmla="*/ 6 w 39"/>
                  <a:gd name="T31" fmla="*/ 24 h 28"/>
                  <a:gd name="T32" fmla="*/ 9 w 39"/>
                  <a:gd name="T33" fmla="*/ 24 h 28"/>
                  <a:gd name="T34" fmla="*/ 14 w 39"/>
                  <a:gd name="T35" fmla="*/ 27 h 28"/>
                  <a:gd name="T36" fmla="*/ 16 w 39"/>
                  <a:gd name="T37" fmla="*/ 26 h 28"/>
                  <a:gd name="T38" fmla="*/ 21 w 39"/>
                  <a:gd name="T39" fmla="*/ 28 h 28"/>
                  <a:gd name="T40" fmla="*/ 30 w 39"/>
                  <a:gd name="T41" fmla="*/ 24 h 28"/>
                  <a:gd name="T42" fmla="*/ 33 w 39"/>
                  <a:gd name="T43" fmla="*/ 25 h 28"/>
                  <a:gd name="T44" fmla="*/ 39 w 39"/>
                  <a:gd name="T45" fmla="*/ 19 h 28"/>
                  <a:gd name="T46" fmla="*/ 38 w 39"/>
                  <a:gd name="T47" fmla="*/ 1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" h="28">
                    <a:moveTo>
                      <a:pt x="38" y="15"/>
                    </a:move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3"/>
                      <a:pt x="37" y="11"/>
                      <a:pt x="35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3" y="10"/>
                      <a:pt x="32" y="9"/>
                      <a:pt x="30" y="9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6"/>
                      <a:pt x="29" y="4"/>
                      <a:pt x="27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2"/>
                      <a:pt x="23" y="0"/>
                      <a:pt x="21" y="0"/>
                    </a:cubicBezTo>
                    <a:cubicBezTo>
                      <a:pt x="18" y="0"/>
                      <a:pt x="15" y="3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3" y="6"/>
                      <a:pt x="12" y="7"/>
                      <a:pt x="12" y="9"/>
                    </a:cubicBezTo>
                    <a:cubicBezTo>
                      <a:pt x="11" y="9"/>
                      <a:pt x="11" y="9"/>
                      <a:pt x="10" y="9"/>
                    </a:cubicBezTo>
                    <a:cubicBezTo>
                      <a:pt x="8" y="9"/>
                      <a:pt x="6" y="10"/>
                      <a:pt x="6" y="12"/>
                    </a:cubicBezTo>
                    <a:cubicBezTo>
                      <a:pt x="3" y="12"/>
                      <a:pt x="0" y="15"/>
                      <a:pt x="0" y="18"/>
                    </a:cubicBezTo>
                    <a:cubicBezTo>
                      <a:pt x="0" y="21"/>
                      <a:pt x="3" y="24"/>
                      <a:pt x="6" y="24"/>
                    </a:cubicBezTo>
                    <a:cubicBezTo>
                      <a:pt x="7" y="24"/>
                      <a:pt x="8" y="24"/>
                      <a:pt x="9" y="24"/>
                    </a:cubicBezTo>
                    <a:cubicBezTo>
                      <a:pt x="10" y="26"/>
                      <a:pt x="11" y="27"/>
                      <a:pt x="14" y="27"/>
                    </a:cubicBezTo>
                    <a:cubicBezTo>
                      <a:pt x="15" y="27"/>
                      <a:pt x="15" y="27"/>
                      <a:pt x="16" y="26"/>
                    </a:cubicBezTo>
                    <a:cubicBezTo>
                      <a:pt x="18" y="27"/>
                      <a:pt x="19" y="28"/>
                      <a:pt x="21" y="28"/>
                    </a:cubicBezTo>
                    <a:cubicBezTo>
                      <a:pt x="25" y="28"/>
                      <a:pt x="28" y="26"/>
                      <a:pt x="30" y="24"/>
                    </a:cubicBezTo>
                    <a:cubicBezTo>
                      <a:pt x="31" y="24"/>
                      <a:pt x="32" y="25"/>
                      <a:pt x="33" y="25"/>
                    </a:cubicBezTo>
                    <a:cubicBezTo>
                      <a:pt x="36" y="25"/>
                      <a:pt x="39" y="22"/>
                      <a:pt x="39" y="19"/>
                    </a:cubicBezTo>
                    <a:cubicBezTo>
                      <a:pt x="39" y="17"/>
                      <a:pt x="39" y="16"/>
                      <a:pt x="38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163"/>
              <p:cNvSpPr>
                <a:spLocks/>
              </p:cNvSpPr>
              <p:nvPr/>
            </p:nvSpPr>
            <p:spPr bwMode="auto">
              <a:xfrm>
                <a:off x="4438" y="1911"/>
                <a:ext cx="47" cy="33"/>
              </a:xfrm>
              <a:custGeom>
                <a:avLst/>
                <a:gdLst>
                  <a:gd name="T0" fmla="*/ 36 w 37"/>
                  <a:gd name="T1" fmla="*/ 14 h 26"/>
                  <a:gd name="T2" fmla="*/ 37 w 37"/>
                  <a:gd name="T3" fmla="*/ 13 h 26"/>
                  <a:gd name="T4" fmla="*/ 34 w 37"/>
                  <a:gd name="T5" fmla="*/ 10 h 26"/>
                  <a:gd name="T6" fmla="*/ 33 w 37"/>
                  <a:gd name="T7" fmla="*/ 10 h 26"/>
                  <a:gd name="T8" fmla="*/ 29 w 37"/>
                  <a:gd name="T9" fmla="*/ 8 h 26"/>
                  <a:gd name="T10" fmla="*/ 29 w 37"/>
                  <a:gd name="T11" fmla="*/ 7 h 26"/>
                  <a:gd name="T12" fmla="*/ 26 w 37"/>
                  <a:gd name="T13" fmla="*/ 3 h 26"/>
                  <a:gd name="T14" fmla="*/ 25 w 37"/>
                  <a:gd name="T15" fmla="*/ 3 h 26"/>
                  <a:gd name="T16" fmla="*/ 20 w 37"/>
                  <a:gd name="T17" fmla="*/ 0 h 26"/>
                  <a:gd name="T18" fmla="*/ 14 w 37"/>
                  <a:gd name="T19" fmla="*/ 5 h 26"/>
                  <a:gd name="T20" fmla="*/ 14 w 37"/>
                  <a:gd name="T21" fmla="*/ 5 h 26"/>
                  <a:gd name="T22" fmla="*/ 11 w 37"/>
                  <a:gd name="T23" fmla="*/ 8 h 26"/>
                  <a:gd name="T24" fmla="*/ 10 w 37"/>
                  <a:gd name="T25" fmla="*/ 8 h 26"/>
                  <a:gd name="T26" fmla="*/ 5 w 37"/>
                  <a:gd name="T27" fmla="*/ 11 h 26"/>
                  <a:gd name="T28" fmla="*/ 0 w 37"/>
                  <a:gd name="T29" fmla="*/ 17 h 26"/>
                  <a:gd name="T30" fmla="*/ 6 w 37"/>
                  <a:gd name="T31" fmla="*/ 23 h 26"/>
                  <a:gd name="T32" fmla="*/ 8 w 37"/>
                  <a:gd name="T33" fmla="*/ 22 h 26"/>
                  <a:gd name="T34" fmla="*/ 13 w 37"/>
                  <a:gd name="T35" fmla="*/ 26 h 26"/>
                  <a:gd name="T36" fmla="*/ 15 w 37"/>
                  <a:gd name="T37" fmla="*/ 25 h 26"/>
                  <a:gd name="T38" fmla="*/ 20 w 37"/>
                  <a:gd name="T39" fmla="*/ 26 h 26"/>
                  <a:gd name="T40" fmla="*/ 28 w 37"/>
                  <a:gd name="T41" fmla="*/ 22 h 26"/>
                  <a:gd name="T42" fmla="*/ 32 w 37"/>
                  <a:gd name="T43" fmla="*/ 23 h 26"/>
                  <a:gd name="T44" fmla="*/ 37 w 37"/>
                  <a:gd name="T45" fmla="*/ 18 h 26"/>
                  <a:gd name="T46" fmla="*/ 36 w 37"/>
                  <a:gd name="T47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7" h="26">
                    <a:moveTo>
                      <a:pt x="36" y="14"/>
                    </a:move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2"/>
                      <a:pt x="35" y="10"/>
                      <a:pt x="34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2" y="9"/>
                      <a:pt x="31" y="8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5"/>
                      <a:pt x="28" y="3"/>
                      <a:pt x="26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4" y="1"/>
                      <a:pt x="22" y="0"/>
                      <a:pt x="20" y="0"/>
                    </a:cubicBezTo>
                    <a:cubicBezTo>
                      <a:pt x="17" y="0"/>
                      <a:pt x="14" y="2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2" y="5"/>
                      <a:pt x="11" y="7"/>
                      <a:pt x="11" y="8"/>
                    </a:cubicBezTo>
                    <a:cubicBezTo>
                      <a:pt x="11" y="8"/>
                      <a:pt x="10" y="8"/>
                      <a:pt x="10" y="8"/>
                    </a:cubicBezTo>
                    <a:cubicBezTo>
                      <a:pt x="8" y="8"/>
                      <a:pt x="6" y="9"/>
                      <a:pt x="5" y="11"/>
                    </a:cubicBezTo>
                    <a:cubicBezTo>
                      <a:pt x="2" y="11"/>
                      <a:pt x="0" y="14"/>
                      <a:pt x="0" y="17"/>
                    </a:cubicBezTo>
                    <a:cubicBezTo>
                      <a:pt x="0" y="20"/>
                      <a:pt x="3" y="23"/>
                      <a:pt x="6" y="23"/>
                    </a:cubicBezTo>
                    <a:cubicBezTo>
                      <a:pt x="7" y="23"/>
                      <a:pt x="8" y="23"/>
                      <a:pt x="8" y="22"/>
                    </a:cubicBezTo>
                    <a:cubicBezTo>
                      <a:pt x="9" y="24"/>
                      <a:pt x="11" y="26"/>
                      <a:pt x="13" y="26"/>
                    </a:cubicBezTo>
                    <a:cubicBezTo>
                      <a:pt x="14" y="26"/>
                      <a:pt x="15" y="25"/>
                      <a:pt x="15" y="25"/>
                    </a:cubicBezTo>
                    <a:cubicBezTo>
                      <a:pt x="17" y="26"/>
                      <a:pt x="18" y="26"/>
                      <a:pt x="20" y="26"/>
                    </a:cubicBezTo>
                    <a:cubicBezTo>
                      <a:pt x="24" y="26"/>
                      <a:pt x="26" y="25"/>
                      <a:pt x="28" y="22"/>
                    </a:cubicBezTo>
                    <a:cubicBezTo>
                      <a:pt x="29" y="23"/>
                      <a:pt x="30" y="23"/>
                      <a:pt x="32" y="23"/>
                    </a:cubicBezTo>
                    <a:cubicBezTo>
                      <a:pt x="35" y="23"/>
                      <a:pt x="37" y="21"/>
                      <a:pt x="37" y="18"/>
                    </a:cubicBezTo>
                    <a:cubicBezTo>
                      <a:pt x="37" y="16"/>
                      <a:pt x="37" y="15"/>
                      <a:pt x="36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164"/>
              <p:cNvSpPr>
                <a:spLocks/>
              </p:cNvSpPr>
              <p:nvPr/>
            </p:nvSpPr>
            <p:spPr bwMode="auto">
              <a:xfrm>
                <a:off x="4440" y="1911"/>
                <a:ext cx="44" cy="31"/>
              </a:xfrm>
              <a:custGeom>
                <a:avLst/>
                <a:gdLst>
                  <a:gd name="T0" fmla="*/ 33 w 34"/>
                  <a:gd name="T1" fmla="*/ 14 h 24"/>
                  <a:gd name="T2" fmla="*/ 33 w 34"/>
                  <a:gd name="T3" fmla="*/ 13 h 24"/>
                  <a:gd name="T4" fmla="*/ 30 w 34"/>
                  <a:gd name="T5" fmla="*/ 10 h 24"/>
                  <a:gd name="T6" fmla="*/ 30 w 34"/>
                  <a:gd name="T7" fmla="*/ 10 h 24"/>
                  <a:gd name="T8" fmla="*/ 26 w 34"/>
                  <a:gd name="T9" fmla="*/ 8 h 24"/>
                  <a:gd name="T10" fmla="*/ 27 w 34"/>
                  <a:gd name="T11" fmla="*/ 7 h 24"/>
                  <a:gd name="T12" fmla="*/ 23 w 34"/>
                  <a:gd name="T13" fmla="*/ 3 h 24"/>
                  <a:gd name="T14" fmla="*/ 23 w 34"/>
                  <a:gd name="T15" fmla="*/ 3 h 24"/>
                  <a:gd name="T16" fmla="*/ 18 w 34"/>
                  <a:gd name="T17" fmla="*/ 0 h 24"/>
                  <a:gd name="T18" fmla="*/ 13 w 34"/>
                  <a:gd name="T19" fmla="*/ 5 h 24"/>
                  <a:gd name="T20" fmla="*/ 13 w 34"/>
                  <a:gd name="T21" fmla="*/ 5 h 24"/>
                  <a:gd name="T22" fmla="*/ 10 w 34"/>
                  <a:gd name="T23" fmla="*/ 8 h 24"/>
                  <a:gd name="T24" fmla="*/ 9 w 34"/>
                  <a:gd name="T25" fmla="*/ 8 h 24"/>
                  <a:gd name="T26" fmla="*/ 5 w 34"/>
                  <a:gd name="T27" fmla="*/ 11 h 24"/>
                  <a:gd name="T28" fmla="*/ 0 w 34"/>
                  <a:gd name="T29" fmla="*/ 16 h 24"/>
                  <a:gd name="T30" fmla="*/ 5 w 34"/>
                  <a:gd name="T31" fmla="*/ 21 h 24"/>
                  <a:gd name="T32" fmla="*/ 7 w 34"/>
                  <a:gd name="T33" fmla="*/ 21 h 24"/>
                  <a:gd name="T34" fmla="*/ 12 w 34"/>
                  <a:gd name="T35" fmla="*/ 24 h 24"/>
                  <a:gd name="T36" fmla="*/ 14 w 34"/>
                  <a:gd name="T37" fmla="*/ 23 h 24"/>
                  <a:gd name="T38" fmla="*/ 18 w 34"/>
                  <a:gd name="T39" fmla="*/ 24 h 24"/>
                  <a:gd name="T40" fmla="*/ 26 w 34"/>
                  <a:gd name="T41" fmla="*/ 21 h 24"/>
                  <a:gd name="T42" fmla="*/ 29 w 34"/>
                  <a:gd name="T43" fmla="*/ 22 h 24"/>
                  <a:gd name="T44" fmla="*/ 34 w 34"/>
                  <a:gd name="T45" fmla="*/ 17 h 24"/>
                  <a:gd name="T46" fmla="*/ 33 w 34"/>
                  <a:gd name="T47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" h="24">
                    <a:moveTo>
                      <a:pt x="33" y="14"/>
                    </a:move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1"/>
                      <a:pt x="32" y="10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9" y="9"/>
                      <a:pt x="28" y="8"/>
                      <a:pt x="26" y="8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5"/>
                      <a:pt x="25" y="3"/>
                      <a:pt x="23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5" y="0"/>
                      <a:pt x="13" y="3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5"/>
                      <a:pt x="10" y="6"/>
                      <a:pt x="10" y="8"/>
                    </a:cubicBezTo>
                    <a:cubicBezTo>
                      <a:pt x="10" y="8"/>
                      <a:pt x="9" y="8"/>
                      <a:pt x="9" y="8"/>
                    </a:cubicBezTo>
                    <a:cubicBezTo>
                      <a:pt x="7" y="8"/>
                      <a:pt x="5" y="9"/>
                      <a:pt x="5" y="11"/>
                    </a:cubicBezTo>
                    <a:cubicBezTo>
                      <a:pt x="2" y="11"/>
                      <a:pt x="0" y="13"/>
                      <a:pt x="0" y="16"/>
                    </a:cubicBezTo>
                    <a:cubicBezTo>
                      <a:pt x="0" y="19"/>
                      <a:pt x="2" y="21"/>
                      <a:pt x="5" y="21"/>
                    </a:cubicBezTo>
                    <a:cubicBezTo>
                      <a:pt x="6" y="21"/>
                      <a:pt x="7" y="21"/>
                      <a:pt x="7" y="21"/>
                    </a:cubicBezTo>
                    <a:cubicBezTo>
                      <a:pt x="8" y="23"/>
                      <a:pt x="10" y="24"/>
                      <a:pt x="12" y="24"/>
                    </a:cubicBezTo>
                    <a:cubicBezTo>
                      <a:pt x="12" y="24"/>
                      <a:pt x="13" y="24"/>
                      <a:pt x="14" y="23"/>
                    </a:cubicBezTo>
                    <a:cubicBezTo>
                      <a:pt x="15" y="24"/>
                      <a:pt x="17" y="24"/>
                      <a:pt x="18" y="24"/>
                    </a:cubicBezTo>
                    <a:cubicBezTo>
                      <a:pt x="21" y="24"/>
                      <a:pt x="24" y="23"/>
                      <a:pt x="26" y="21"/>
                    </a:cubicBezTo>
                    <a:cubicBezTo>
                      <a:pt x="27" y="21"/>
                      <a:pt x="28" y="22"/>
                      <a:pt x="29" y="22"/>
                    </a:cubicBezTo>
                    <a:cubicBezTo>
                      <a:pt x="32" y="22"/>
                      <a:pt x="34" y="19"/>
                      <a:pt x="34" y="17"/>
                    </a:cubicBezTo>
                    <a:cubicBezTo>
                      <a:pt x="34" y="15"/>
                      <a:pt x="34" y="14"/>
                      <a:pt x="3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165"/>
              <p:cNvSpPr>
                <a:spLocks/>
              </p:cNvSpPr>
              <p:nvPr/>
            </p:nvSpPr>
            <p:spPr bwMode="auto">
              <a:xfrm>
                <a:off x="4438" y="1826"/>
                <a:ext cx="125" cy="89"/>
              </a:xfrm>
              <a:custGeom>
                <a:avLst/>
                <a:gdLst>
                  <a:gd name="T0" fmla="*/ 94 w 97"/>
                  <a:gd name="T1" fmla="*/ 38 h 69"/>
                  <a:gd name="T2" fmla="*/ 95 w 97"/>
                  <a:gd name="T3" fmla="*/ 35 h 69"/>
                  <a:gd name="T4" fmla="*/ 87 w 97"/>
                  <a:gd name="T5" fmla="*/ 28 h 69"/>
                  <a:gd name="T6" fmla="*/ 85 w 97"/>
                  <a:gd name="T7" fmla="*/ 28 h 69"/>
                  <a:gd name="T8" fmla="*/ 75 w 97"/>
                  <a:gd name="T9" fmla="*/ 21 h 69"/>
                  <a:gd name="T10" fmla="*/ 76 w 97"/>
                  <a:gd name="T11" fmla="*/ 18 h 69"/>
                  <a:gd name="T12" fmla="*/ 66 w 97"/>
                  <a:gd name="T13" fmla="*/ 9 h 69"/>
                  <a:gd name="T14" fmla="*/ 65 w 97"/>
                  <a:gd name="T15" fmla="*/ 9 h 69"/>
                  <a:gd name="T16" fmla="*/ 52 w 97"/>
                  <a:gd name="T17" fmla="*/ 0 h 69"/>
                  <a:gd name="T18" fmla="*/ 37 w 97"/>
                  <a:gd name="T19" fmla="*/ 14 h 69"/>
                  <a:gd name="T20" fmla="*/ 36 w 97"/>
                  <a:gd name="T21" fmla="*/ 14 h 69"/>
                  <a:gd name="T22" fmla="*/ 28 w 97"/>
                  <a:gd name="T23" fmla="*/ 22 h 69"/>
                  <a:gd name="T24" fmla="*/ 25 w 97"/>
                  <a:gd name="T25" fmla="*/ 21 h 69"/>
                  <a:gd name="T26" fmla="*/ 14 w 97"/>
                  <a:gd name="T27" fmla="*/ 30 h 69"/>
                  <a:gd name="T28" fmla="*/ 0 w 97"/>
                  <a:gd name="T29" fmla="*/ 45 h 69"/>
                  <a:gd name="T30" fmla="*/ 15 w 97"/>
                  <a:gd name="T31" fmla="*/ 60 h 69"/>
                  <a:gd name="T32" fmla="*/ 21 w 97"/>
                  <a:gd name="T33" fmla="*/ 59 h 69"/>
                  <a:gd name="T34" fmla="*/ 33 w 97"/>
                  <a:gd name="T35" fmla="*/ 67 h 69"/>
                  <a:gd name="T36" fmla="*/ 40 w 97"/>
                  <a:gd name="T37" fmla="*/ 66 h 69"/>
                  <a:gd name="T38" fmla="*/ 52 w 97"/>
                  <a:gd name="T39" fmla="*/ 69 h 69"/>
                  <a:gd name="T40" fmla="*/ 74 w 97"/>
                  <a:gd name="T41" fmla="*/ 59 h 69"/>
                  <a:gd name="T42" fmla="*/ 82 w 97"/>
                  <a:gd name="T43" fmla="*/ 61 h 69"/>
                  <a:gd name="T44" fmla="*/ 97 w 97"/>
                  <a:gd name="T45" fmla="*/ 46 h 69"/>
                  <a:gd name="T46" fmla="*/ 94 w 97"/>
                  <a:gd name="T47" fmla="*/ 38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7" h="69">
                    <a:moveTo>
                      <a:pt x="94" y="38"/>
                    </a:moveTo>
                    <a:cubicBezTo>
                      <a:pt x="95" y="37"/>
                      <a:pt x="95" y="36"/>
                      <a:pt x="95" y="35"/>
                    </a:cubicBezTo>
                    <a:cubicBezTo>
                      <a:pt x="95" y="31"/>
                      <a:pt x="91" y="28"/>
                      <a:pt x="87" y="28"/>
                    </a:cubicBezTo>
                    <a:cubicBezTo>
                      <a:pt x="86" y="28"/>
                      <a:pt x="86" y="28"/>
                      <a:pt x="85" y="28"/>
                    </a:cubicBezTo>
                    <a:cubicBezTo>
                      <a:pt x="83" y="24"/>
                      <a:pt x="79" y="22"/>
                      <a:pt x="75" y="21"/>
                    </a:cubicBezTo>
                    <a:cubicBezTo>
                      <a:pt x="76" y="20"/>
                      <a:pt x="76" y="19"/>
                      <a:pt x="76" y="18"/>
                    </a:cubicBezTo>
                    <a:cubicBezTo>
                      <a:pt x="76" y="13"/>
                      <a:pt x="71" y="9"/>
                      <a:pt x="66" y="9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3" y="4"/>
                      <a:pt x="58" y="0"/>
                      <a:pt x="52" y="0"/>
                    </a:cubicBezTo>
                    <a:cubicBezTo>
                      <a:pt x="44" y="0"/>
                      <a:pt x="37" y="6"/>
                      <a:pt x="37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2" y="14"/>
                      <a:pt x="29" y="18"/>
                      <a:pt x="28" y="22"/>
                    </a:cubicBezTo>
                    <a:cubicBezTo>
                      <a:pt x="27" y="21"/>
                      <a:pt x="26" y="21"/>
                      <a:pt x="25" y="21"/>
                    </a:cubicBezTo>
                    <a:cubicBezTo>
                      <a:pt x="19" y="21"/>
                      <a:pt x="15" y="25"/>
                      <a:pt x="14" y="30"/>
                    </a:cubicBezTo>
                    <a:cubicBezTo>
                      <a:pt x="6" y="30"/>
                      <a:pt x="0" y="37"/>
                      <a:pt x="0" y="45"/>
                    </a:cubicBezTo>
                    <a:cubicBezTo>
                      <a:pt x="0" y="53"/>
                      <a:pt x="7" y="60"/>
                      <a:pt x="15" y="60"/>
                    </a:cubicBezTo>
                    <a:cubicBezTo>
                      <a:pt x="17" y="60"/>
                      <a:pt x="19" y="59"/>
                      <a:pt x="21" y="59"/>
                    </a:cubicBezTo>
                    <a:cubicBezTo>
                      <a:pt x="23" y="64"/>
                      <a:pt x="28" y="67"/>
                      <a:pt x="33" y="67"/>
                    </a:cubicBezTo>
                    <a:cubicBezTo>
                      <a:pt x="35" y="67"/>
                      <a:pt x="38" y="67"/>
                      <a:pt x="40" y="66"/>
                    </a:cubicBezTo>
                    <a:cubicBezTo>
                      <a:pt x="43" y="67"/>
                      <a:pt x="48" y="69"/>
                      <a:pt x="52" y="69"/>
                    </a:cubicBezTo>
                    <a:cubicBezTo>
                      <a:pt x="61" y="69"/>
                      <a:pt x="69" y="65"/>
                      <a:pt x="74" y="59"/>
                    </a:cubicBezTo>
                    <a:cubicBezTo>
                      <a:pt x="76" y="61"/>
                      <a:pt x="79" y="61"/>
                      <a:pt x="82" y="61"/>
                    </a:cubicBezTo>
                    <a:cubicBezTo>
                      <a:pt x="90" y="61"/>
                      <a:pt x="97" y="55"/>
                      <a:pt x="97" y="46"/>
                    </a:cubicBezTo>
                    <a:cubicBezTo>
                      <a:pt x="97" y="43"/>
                      <a:pt x="96" y="40"/>
                      <a:pt x="94" y="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166"/>
              <p:cNvSpPr>
                <a:spLocks/>
              </p:cNvSpPr>
              <p:nvPr/>
            </p:nvSpPr>
            <p:spPr bwMode="auto">
              <a:xfrm>
                <a:off x="4440" y="1827"/>
                <a:ext cx="120" cy="85"/>
              </a:xfrm>
              <a:custGeom>
                <a:avLst/>
                <a:gdLst>
                  <a:gd name="T0" fmla="*/ 91 w 93"/>
                  <a:gd name="T1" fmla="*/ 37 h 66"/>
                  <a:gd name="T2" fmla="*/ 91 w 93"/>
                  <a:gd name="T3" fmla="*/ 34 h 66"/>
                  <a:gd name="T4" fmla="*/ 84 w 93"/>
                  <a:gd name="T5" fmla="*/ 27 h 66"/>
                  <a:gd name="T6" fmla="*/ 82 w 93"/>
                  <a:gd name="T7" fmla="*/ 27 h 66"/>
                  <a:gd name="T8" fmla="*/ 72 w 93"/>
                  <a:gd name="T9" fmla="*/ 20 h 66"/>
                  <a:gd name="T10" fmla="*/ 73 w 93"/>
                  <a:gd name="T11" fmla="*/ 18 h 66"/>
                  <a:gd name="T12" fmla="*/ 64 w 93"/>
                  <a:gd name="T13" fmla="*/ 9 h 66"/>
                  <a:gd name="T14" fmla="*/ 63 w 93"/>
                  <a:gd name="T15" fmla="*/ 9 h 66"/>
                  <a:gd name="T16" fmla="*/ 50 w 93"/>
                  <a:gd name="T17" fmla="*/ 0 h 66"/>
                  <a:gd name="T18" fmla="*/ 35 w 93"/>
                  <a:gd name="T19" fmla="*/ 14 h 66"/>
                  <a:gd name="T20" fmla="*/ 35 w 93"/>
                  <a:gd name="T21" fmla="*/ 14 h 66"/>
                  <a:gd name="T22" fmla="*/ 27 w 93"/>
                  <a:gd name="T23" fmla="*/ 21 h 66"/>
                  <a:gd name="T24" fmla="*/ 23 w 93"/>
                  <a:gd name="T25" fmla="*/ 21 h 66"/>
                  <a:gd name="T26" fmla="*/ 13 w 93"/>
                  <a:gd name="T27" fmla="*/ 29 h 66"/>
                  <a:gd name="T28" fmla="*/ 0 w 93"/>
                  <a:gd name="T29" fmla="*/ 43 h 66"/>
                  <a:gd name="T30" fmla="*/ 14 w 93"/>
                  <a:gd name="T31" fmla="*/ 58 h 66"/>
                  <a:gd name="T32" fmla="*/ 20 w 93"/>
                  <a:gd name="T33" fmla="*/ 57 h 66"/>
                  <a:gd name="T34" fmla="*/ 32 w 93"/>
                  <a:gd name="T35" fmla="*/ 65 h 66"/>
                  <a:gd name="T36" fmla="*/ 38 w 93"/>
                  <a:gd name="T37" fmla="*/ 63 h 66"/>
                  <a:gd name="T38" fmla="*/ 50 w 93"/>
                  <a:gd name="T39" fmla="*/ 66 h 66"/>
                  <a:gd name="T40" fmla="*/ 71 w 93"/>
                  <a:gd name="T41" fmla="*/ 57 h 66"/>
                  <a:gd name="T42" fmla="*/ 79 w 93"/>
                  <a:gd name="T43" fmla="*/ 60 h 66"/>
                  <a:gd name="T44" fmla="*/ 93 w 93"/>
                  <a:gd name="T45" fmla="*/ 45 h 66"/>
                  <a:gd name="T46" fmla="*/ 91 w 93"/>
                  <a:gd name="T47" fmla="*/ 3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3" h="66">
                    <a:moveTo>
                      <a:pt x="91" y="37"/>
                    </a:moveTo>
                    <a:cubicBezTo>
                      <a:pt x="91" y="36"/>
                      <a:pt x="91" y="35"/>
                      <a:pt x="91" y="34"/>
                    </a:cubicBezTo>
                    <a:cubicBezTo>
                      <a:pt x="91" y="30"/>
                      <a:pt x="88" y="27"/>
                      <a:pt x="84" y="27"/>
                    </a:cubicBezTo>
                    <a:cubicBezTo>
                      <a:pt x="83" y="27"/>
                      <a:pt x="82" y="27"/>
                      <a:pt x="82" y="27"/>
                    </a:cubicBezTo>
                    <a:cubicBezTo>
                      <a:pt x="80" y="24"/>
                      <a:pt x="76" y="21"/>
                      <a:pt x="72" y="20"/>
                    </a:cubicBezTo>
                    <a:cubicBezTo>
                      <a:pt x="73" y="19"/>
                      <a:pt x="73" y="19"/>
                      <a:pt x="73" y="18"/>
                    </a:cubicBezTo>
                    <a:cubicBezTo>
                      <a:pt x="73" y="13"/>
                      <a:pt x="69" y="9"/>
                      <a:pt x="64" y="9"/>
                    </a:cubicBezTo>
                    <a:cubicBezTo>
                      <a:pt x="63" y="9"/>
                      <a:pt x="63" y="9"/>
                      <a:pt x="63" y="9"/>
                    </a:cubicBezTo>
                    <a:cubicBezTo>
                      <a:pt x="61" y="4"/>
                      <a:pt x="56" y="0"/>
                      <a:pt x="50" y="0"/>
                    </a:cubicBezTo>
                    <a:cubicBezTo>
                      <a:pt x="42" y="0"/>
                      <a:pt x="35" y="6"/>
                      <a:pt x="35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1" y="14"/>
                      <a:pt x="27" y="17"/>
                      <a:pt x="27" y="21"/>
                    </a:cubicBezTo>
                    <a:cubicBezTo>
                      <a:pt x="26" y="21"/>
                      <a:pt x="25" y="21"/>
                      <a:pt x="23" y="21"/>
                    </a:cubicBezTo>
                    <a:cubicBezTo>
                      <a:pt x="18" y="21"/>
                      <a:pt x="14" y="24"/>
                      <a:pt x="13" y="29"/>
                    </a:cubicBezTo>
                    <a:cubicBezTo>
                      <a:pt x="6" y="30"/>
                      <a:pt x="0" y="36"/>
                      <a:pt x="0" y="43"/>
                    </a:cubicBezTo>
                    <a:cubicBezTo>
                      <a:pt x="0" y="51"/>
                      <a:pt x="6" y="58"/>
                      <a:pt x="14" y="58"/>
                    </a:cubicBezTo>
                    <a:cubicBezTo>
                      <a:pt x="16" y="58"/>
                      <a:pt x="18" y="57"/>
                      <a:pt x="20" y="57"/>
                    </a:cubicBezTo>
                    <a:cubicBezTo>
                      <a:pt x="22" y="62"/>
                      <a:pt x="26" y="65"/>
                      <a:pt x="32" y="65"/>
                    </a:cubicBezTo>
                    <a:cubicBezTo>
                      <a:pt x="34" y="65"/>
                      <a:pt x="36" y="65"/>
                      <a:pt x="38" y="63"/>
                    </a:cubicBezTo>
                    <a:cubicBezTo>
                      <a:pt x="42" y="65"/>
                      <a:pt x="46" y="66"/>
                      <a:pt x="50" y="66"/>
                    </a:cubicBezTo>
                    <a:cubicBezTo>
                      <a:pt x="59" y="66"/>
                      <a:pt x="66" y="63"/>
                      <a:pt x="71" y="57"/>
                    </a:cubicBezTo>
                    <a:cubicBezTo>
                      <a:pt x="73" y="59"/>
                      <a:pt x="76" y="60"/>
                      <a:pt x="79" y="60"/>
                    </a:cubicBezTo>
                    <a:cubicBezTo>
                      <a:pt x="87" y="60"/>
                      <a:pt x="93" y="53"/>
                      <a:pt x="93" y="45"/>
                    </a:cubicBezTo>
                    <a:cubicBezTo>
                      <a:pt x="93" y="42"/>
                      <a:pt x="92" y="39"/>
                      <a:pt x="91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167"/>
              <p:cNvSpPr>
                <a:spLocks/>
              </p:cNvSpPr>
              <p:nvPr/>
            </p:nvSpPr>
            <p:spPr bwMode="auto">
              <a:xfrm>
                <a:off x="4447" y="1828"/>
                <a:ext cx="109" cy="79"/>
              </a:xfrm>
              <a:custGeom>
                <a:avLst/>
                <a:gdLst>
                  <a:gd name="T0" fmla="*/ 83 w 85"/>
                  <a:gd name="T1" fmla="*/ 34 h 61"/>
                  <a:gd name="T2" fmla="*/ 83 w 85"/>
                  <a:gd name="T3" fmla="*/ 32 h 61"/>
                  <a:gd name="T4" fmla="*/ 76 w 85"/>
                  <a:gd name="T5" fmla="*/ 25 h 61"/>
                  <a:gd name="T6" fmla="*/ 74 w 85"/>
                  <a:gd name="T7" fmla="*/ 25 h 61"/>
                  <a:gd name="T8" fmla="*/ 66 w 85"/>
                  <a:gd name="T9" fmla="*/ 19 h 61"/>
                  <a:gd name="T10" fmla="*/ 66 w 85"/>
                  <a:gd name="T11" fmla="*/ 17 h 61"/>
                  <a:gd name="T12" fmla="*/ 58 w 85"/>
                  <a:gd name="T13" fmla="*/ 8 h 61"/>
                  <a:gd name="T14" fmla="*/ 57 w 85"/>
                  <a:gd name="T15" fmla="*/ 8 h 61"/>
                  <a:gd name="T16" fmla="*/ 45 w 85"/>
                  <a:gd name="T17" fmla="*/ 0 h 61"/>
                  <a:gd name="T18" fmla="*/ 32 w 85"/>
                  <a:gd name="T19" fmla="*/ 13 h 61"/>
                  <a:gd name="T20" fmla="*/ 31 w 85"/>
                  <a:gd name="T21" fmla="*/ 13 h 61"/>
                  <a:gd name="T22" fmla="*/ 25 w 85"/>
                  <a:gd name="T23" fmla="*/ 20 h 61"/>
                  <a:gd name="T24" fmla="*/ 21 w 85"/>
                  <a:gd name="T25" fmla="*/ 19 h 61"/>
                  <a:gd name="T26" fmla="*/ 12 w 85"/>
                  <a:gd name="T27" fmla="*/ 27 h 61"/>
                  <a:gd name="T28" fmla="*/ 0 w 85"/>
                  <a:gd name="T29" fmla="*/ 40 h 61"/>
                  <a:gd name="T30" fmla="*/ 13 w 85"/>
                  <a:gd name="T31" fmla="*/ 53 h 61"/>
                  <a:gd name="T32" fmla="*/ 18 w 85"/>
                  <a:gd name="T33" fmla="*/ 52 h 61"/>
                  <a:gd name="T34" fmla="*/ 29 w 85"/>
                  <a:gd name="T35" fmla="*/ 60 h 61"/>
                  <a:gd name="T36" fmla="*/ 34 w 85"/>
                  <a:gd name="T37" fmla="*/ 58 h 61"/>
                  <a:gd name="T38" fmla="*/ 46 w 85"/>
                  <a:gd name="T39" fmla="*/ 61 h 61"/>
                  <a:gd name="T40" fmla="*/ 65 w 85"/>
                  <a:gd name="T41" fmla="*/ 52 h 61"/>
                  <a:gd name="T42" fmla="*/ 72 w 85"/>
                  <a:gd name="T43" fmla="*/ 55 h 61"/>
                  <a:gd name="T44" fmla="*/ 85 w 85"/>
                  <a:gd name="T45" fmla="*/ 41 h 61"/>
                  <a:gd name="T46" fmla="*/ 83 w 85"/>
                  <a:gd name="T47" fmla="*/ 3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5" h="61">
                    <a:moveTo>
                      <a:pt x="83" y="34"/>
                    </a:moveTo>
                    <a:cubicBezTo>
                      <a:pt x="83" y="33"/>
                      <a:pt x="83" y="32"/>
                      <a:pt x="83" y="32"/>
                    </a:cubicBezTo>
                    <a:cubicBezTo>
                      <a:pt x="83" y="28"/>
                      <a:pt x="80" y="25"/>
                      <a:pt x="76" y="25"/>
                    </a:cubicBezTo>
                    <a:cubicBezTo>
                      <a:pt x="75" y="25"/>
                      <a:pt x="75" y="25"/>
                      <a:pt x="74" y="25"/>
                    </a:cubicBezTo>
                    <a:cubicBezTo>
                      <a:pt x="72" y="22"/>
                      <a:pt x="69" y="20"/>
                      <a:pt x="66" y="19"/>
                    </a:cubicBezTo>
                    <a:cubicBezTo>
                      <a:pt x="66" y="18"/>
                      <a:pt x="66" y="17"/>
                      <a:pt x="66" y="17"/>
                    </a:cubicBezTo>
                    <a:cubicBezTo>
                      <a:pt x="66" y="12"/>
                      <a:pt x="62" y="8"/>
                      <a:pt x="58" y="8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5" y="4"/>
                      <a:pt x="50" y="0"/>
                      <a:pt x="45" y="0"/>
                    </a:cubicBezTo>
                    <a:cubicBezTo>
                      <a:pt x="38" y="0"/>
                      <a:pt x="32" y="6"/>
                      <a:pt x="32" y="13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28" y="13"/>
                      <a:pt x="25" y="16"/>
                      <a:pt x="25" y="20"/>
                    </a:cubicBezTo>
                    <a:cubicBezTo>
                      <a:pt x="24" y="19"/>
                      <a:pt x="22" y="19"/>
                      <a:pt x="21" y="19"/>
                    </a:cubicBezTo>
                    <a:cubicBezTo>
                      <a:pt x="17" y="19"/>
                      <a:pt x="13" y="22"/>
                      <a:pt x="12" y="27"/>
                    </a:cubicBezTo>
                    <a:cubicBezTo>
                      <a:pt x="5" y="27"/>
                      <a:pt x="0" y="33"/>
                      <a:pt x="0" y="40"/>
                    </a:cubicBezTo>
                    <a:cubicBezTo>
                      <a:pt x="0" y="47"/>
                      <a:pt x="6" y="53"/>
                      <a:pt x="13" y="53"/>
                    </a:cubicBezTo>
                    <a:cubicBezTo>
                      <a:pt x="15" y="53"/>
                      <a:pt x="17" y="53"/>
                      <a:pt x="18" y="52"/>
                    </a:cubicBezTo>
                    <a:cubicBezTo>
                      <a:pt x="20" y="56"/>
                      <a:pt x="24" y="60"/>
                      <a:pt x="29" y="60"/>
                    </a:cubicBezTo>
                    <a:cubicBezTo>
                      <a:pt x="31" y="60"/>
                      <a:pt x="33" y="59"/>
                      <a:pt x="34" y="58"/>
                    </a:cubicBezTo>
                    <a:cubicBezTo>
                      <a:pt x="38" y="60"/>
                      <a:pt x="42" y="61"/>
                      <a:pt x="46" y="61"/>
                    </a:cubicBezTo>
                    <a:cubicBezTo>
                      <a:pt x="53" y="61"/>
                      <a:pt x="60" y="58"/>
                      <a:pt x="65" y="52"/>
                    </a:cubicBezTo>
                    <a:cubicBezTo>
                      <a:pt x="67" y="54"/>
                      <a:pt x="69" y="55"/>
                      <a:pt x="72" y="55"/>
                    </a:cubicBezTo>
                    <a:cubicBezTo>
                      <a:pt x="79" y="55"/>
                      <a:pt x="85" y="49"/>
                      <a:pt x="85" y="41"/>
                    </a:cubicBezTo>
                    <a:cubicBezTo>
                      <a:pt x="85" y="38"/>
                      <a:pt x="84" y="36"/>
                      <a:pt x="83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168"/>
              <p:cNvSpPr>
                <a:spLocks/>
              </p:cNvSpPr>
              <p:nvPr/>
            </p:nvSpPr>
            <p:spPr bwMode="auto">
              <a:xfrm>
                <a:off x="4512" y="1915"/>
                <a:ext cx="31" cy="20"/>
              </a:xfrm>
              <a:custGeom>
                <a:avLst/>
                <a:gdLst>
                  <a:gd name="T0" fmla="*/ 23 w 24"/>
                  <a:gd name="T1" fmla="*/ 9 h 16"/>
                  <a:gd name="T2" fmla="*/ 23 w 24"/>
                  <a:gd name="T3" fmla="*/ 8 h 16"/>
                  <a:gd name="T4" fmla="*/ 21 w 24"/>
                  <a:gd name="T5" fmla="*/ 6 h 16"/>
                  <a:gd name="T6" fmla="*/ 21 w 24"/>
                  <a:gd name="T7" fmla="*/ 6 h 16"/>
                  <a:gd name="T8" fmla="*/ 18 w 24"/>
                  <a:gd name="T9" fmla="*/ 5 h 16"/>
                  <a:gd name="T10" fmla="*/ 18 w 24"/>
                  <a:gd name="T11" fmla="*/ 4 h 16"/>
                  <a:gd name="T12" fmla="*/ 16 w 24"/>
                  <a:gd name="T13" fmla="*/ 2 h 16"/>
                  <a:gd name="T14" fmla="*/ 16 w 24"/>
                  <a:gd name="T15" fmla="*/ 2 h 16"/>
                  <a:gd name="T16" fmla="*/ 13 w 24"/>
                  <a:gd name="T17" fmla="*/ 0 h 16"/>
                  <a:gd name="T18" fmla="*/ 9 w 24"/>
                  <a:gd name="T19" fmla="*/ 3 h 16"/>
                  <a:gd name="T20" fmla="*/ 9 w 24"/>
                  <a:gd name="T21" fmla="*/ 3 h 16"/>
                  <a:gd name="T22" fmla="*/ 7 w 24"/>
                  <a:gd name="T23" fmla="*/ 5 h 16"/>
                  <a:gd name="T24" fmla="*/ 6 w 24"/>
                  <a:gd name="T25" fmla="*/ 5 h 16"/>
                  <a:gd name="T26" fmla="*/ 3 w 24"/>
                  <a:gd name="T27" fmla="*/ 7 h 16"/>
                  <a:gd name="T28" fmla="*/ 0 w 24"/>
                  <a:gd name="T29" fmla="*/ 10 h 16"/>
                  <a:gd name="T30" fmla="*/ 4 w 24"/>
                  <a:gd name="T31" fmla="*/ 14 h 16"/>
                  <a:gd name="T32" fmla="*/ 5 w 24"/>
                  <a:gd name="T33" fmla="*/ 14 h 16"/>
                  <a:gd name="T34" fmla="*/ 8 w 24"/>
                  <a:gd name="T35" fmla="*/ 16 h 16"/>
                  <a:gd name="T36" fmla="*/ 10 w 24"/>
                  <a:gd name="T37" fmla="*/ 15 h 16"/>
                  <a:gd name="T38" fmla="*/ 13 w 24"/>
                  <a:gd name="T39" fmla="*/ 16 h 16"/>
                  <a:gd name="T40" fmla="*/ 18 w 24"/>
                  <a:gd name="T41" fmla="*/ 14 h 16"/>
                  <a:gd name="T42" fmla="*/ 20 w 24"/>
                  <a:gd name="T43" fmla="*/ 14 h 16"/>
                  <a:gd name="T44" fmla="*/ 24 w 24"/>
                  <a:gd name="T45" fmla="*/ 11 h 16"/>
                  <a:gd name="T46" fmla="*/ 23 w 24"/>
                  <a:gd name="T47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" h="16">
                    <a:moveTo>
                      <a:pt x="23" y="9"/>
                    </a:moveTo>
                    <a:cubicBezTo>
                      <a:pt x="23" y="8"/>
                      <a:pt x="23" y="8"/>
                      <a:pt x="23" y="8"/>
                    </a:cubicBezTo>
                    <a:cubicBezTo>
                      <a:pt x="23" y="7"/>
                      <a:pt x="22" y="6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0" y="5"/>
                      <a:pt x="19" y="5"/>
                      <a:pt x="18" y="5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3"/>
                      <a:pt x="17" y="2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0"/>
                      <a:pt x="9" y="1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3"/>
                      <a:pt x="7" y="4"/>
                      <a:pt x="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4" y="6"/>
                      <a:pt x="3" y="7"/>
                    </a:cubicBezTo>
                    <a:cubicBezTo>
                      <a:pt x="2" y="7"/>
                      <a:pt x="0" y="8"/>
                      <a:pt x="0" y="10"/>
                    </a:cubicBezTo>
                    <a:cubicBezTo>
                      <a:pt x="0" y="12"/>
                      <a:pt x="2" y="14"/>
                      <a:pt x="4" y="14"/>
                    </a:cubicBezTo>
                    <a:cubicBezTo>
                      <a:pt x="4" y="14"/>
                      <a:pt x="5" y="14"/>
                      <a:pt x="5" y="14"/>
                    </a:cubicBezTo>
                    <a:cubicBezTo>
                      <a:pt x="6" y="15"/>
                      <a:pt x="7" y="16"/>
                      <a:pt x="8" y="16"/>
                    </a:cubicBezTo>
                    <a:cubicBezTo>
                      <a:pt x="9" y="16"/>
                      <a:pt x="9" y="16"/>
                      <a:pt x="10" y="15"/>
                    </a:cubicBezTo>
                    <a:cubicBezTo>
                      <a:pt x="11" y="16"/>
                      <a:pt x="12" y="16"/>
                      <a:pt x="13" y="16"/>
                    </a:cubicBezTo>
                    <a:cubicBezTo>
                      <a:pt x="15" y="16"/>
                      <a:pt x="17" y="15"/>
                      <a:pt x="18" y="14"/>
                    </a:cubicBezTo>
                    <a:cubicBezTo>
                      <a:pt x="19" y="14"/>
                      <a:pt x="19" y="14"/>
                      <a:pt x="20" y="14"/>
                    </a:cubicBezTo>
                    <a:cubicBezTo>
                      <a:pt x="22" y="14"/>
                      <a:pt x="24" y="13"/>
                      <a:pt x="24" y="11"/>
                    </a:cubicBezTo>
                    <a:cubicBezTo>
                      <a:pt x="24" y="10"/>
                      <a:pt x="23" y="9"/>
                      <a:pt x="23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169"/>
              <p:cNvSpPr>
                <a:spLocks/>
              </p:cNvSpPr>
              <p:nvPr/>
            </p:nvSpPr>
            <p:spPr bwMode="auto">
              <a:xfrm>
                <a:off x="4514" y="1915"/>
                <a:ext cx="28" cy="20"/>
              </a:xfrm>
              <a:custGeom>
                <a:avLst/>
                <a:gdLst>
                  <a:gd name="T0" fmla="*/ 22 w 22"/>
                  <a:gd name="T1" fmla="*/ 9 h 16"/>
                  <a:gd name="T2" fmla="*/ 22 w 22"/>
                  <a:gd name="T3" fmla="*/ 8 h 16"/>
                  <a:gd name="T4" fmla="*/ 20 w 22"/>
                  <a:gd name="T5" fmla="*/ 6 h 16"/>
                  <a:gd name="T6" fmla="*/ 19 w 22"/>
                  <a:gd name="T7" fmla="*/ 6 h 16"/>
                  <a:gd name="T8" fmla="*/ 17 w 22"/>
                  <a:gd name="T9" fmla="*/ 5 h 16"/>
                  <a:gd name="T10" fmla="*/ 17 w 22"/>
                  <a:gd name="T11" fmla="*/ 4 h 16"/>
                  <a:gd name="T12" fmla="*/ 15 w 22"/>
                  <a:gd name="T13" fmla="*/ 2 h 16"/>
                  <a:gd name="T14" fmla="*/ 15 w 22"/>
                  <a:gd name="T15" fmla="*/ 2 h 16"/>
                  <a:gd name="T16" fmla="*/ 12 w 22"/>
                  <a:gd name="T17" fmla="*/ 0 h 16"/>
                  <a:gd name="T18" fmla="*/ 8 w 22"/>
                  <a:gd name="T19" fmla="*/ 3 h 16"/>
                  <a:gd name="T20" fmla="*/ 8 w 22"/>
                  <a:gd name="T21" fmla="*/ 3 h 16"/>
                  <a:gd name="T22" fmla="*/ 6 w 22"/>
                  <a:gd name="T23" fmla="*/ 5 h 16"/>
                  <a:gd name="T24" fmla="*/ 5 w 22"/>
                  <a:gd name="T25" fmla="*/ 5 h 16"/>
                  <a:gd name="T26" fmla="*/ 3 w 22"/>
                  <a:gd name="T27" fmla="*/ 7 h 16"/>
                  <a:gd name="T28" fmla="*/ 0 w 22"/>
                  <a:gd name="T29" fmla="*/ 10 h 16"/>
                  <a:gd name="T30" fmla="*/ 3 w 22"/>
                  <a:gd name="T31" fmla="*/ 14 h 16"/>
                  <a:gd name="T32" fmla="*/ 4 w 22"/>
                  <a:gd name="T33" fmla="*/ 14 h 16"/>
                  <a:gd name="T34" fmla="*/ 7 w 22"/>
                  <a:gd name="T35" fmla="*/ 16 h 16"/>
                  <a:gd name="T36" fmla="*/ 9 w 22"/>
                  <a:gd name="T37" fmla="*/ 15 h 16"/>
                  <a:gd name="T38" fmla="*/ 12 w 22"/>
                  <a:gd name="T39" fmla="*/ 16 h 16"/>
                  <a:gd name="T40" fmla="*/ 17 w 22"/>
                  <a:gd name="T41" fmla="*/ 14 h 16"/>
                  <a:gd name="T42" fmla="*/ 19 w 22"/>
                  <a:gd name="T43" fmla="*/ 14 h 16"/>
                  <a:gd name="T44" fmla="*/ 22 w 22"/>
                  <a:gd name="T45" fmla="*/ 11 h 16"/>
                  <a:gd name="T46" fmla="*/ 22 w 22"/>
                  <a:gd name="T47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16">
                    <a:moveTo>
                      <a:pt x="22" y="9"/>
                    </a:moveTo>
                    <a:cubicBezTo>
                      <a:pt x="22" y="8"/>
                      <a:pt x="22" y="8"/>
                      <a:pt x="22" y="8"/>
                    </a:cubicBezTo>
                    <a:cubicBezTo>
                      <a:pt x="22" y="7"/>
                      <a:pt x="21" y="6"/>
                      <a:pt x="20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5"/>
                      <a:pt x="18" y="5"/>
                      <a:pt x="17" y="5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3"/>
                      <a:pt x="16" y="2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4" y="1"/>
                      <a:pt x="13" y="0"/>
                      <a:pt x="12" y="0"/>
                    </a:cubicBezTo>
                    <a:cubicBezTo>
                      <a:pt x="10" y="0"/>
                      <a:pt x="8" y="1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3"/>
                      <a:pt x="6" y="4"/>
                      <a:pt x="6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5"/>
                      <a:pt x="3" y="6"/>
                      <a:pt x="3" y="7"/>
                    </a:cubicBezTo>
                    <a:cubicBezTo>
                      <a:pt x="1" y="7"/>
                      <a:pt x="0" y="8"/>
                      <a:pt x="0" y="10"/>
                    </a:cubicBezTo>
                    <a:cubicBezTo>
                      <a:pt x="0" y="12"/>
                      <a:pt x="1" y="14"/>
                      <a:pt x="3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5" y="15"/>
                      <a:pt x="6" y="16"/>
                      <a:pt x="7" y="16"/>
                    </a:cubicBezTo>
                    <a:cubicBezTo>
                      <a:pt x="8" y="16"/>
                      <a:pt x="8" y="15"/>
                      <a:pt x="9" y="15"/>
                    </a:cubicBezTo>
                    <a:cubicBezTo>
                      <a:pt x="10" y="16"/>
                      <a:pt x="11" y="16"/>
                      <a:pt x="12" y="16"/>
                    </a:cubicBezTo>
                    <a:cubicBezTo>
                      <a:pt x="14" y="16"/>
                      <a:pt x="16" y="15"/>
                      <a:pt x="17" y="14"/>
                    </a:cubicBezTo>
                    <a:cubicBezTo>
                      <a:pt x="17" y="14"/>
                      <a:pt x="18" y="14"/>
                      <a:pt x="19" y="14"/>
                    </a:cubicBezTo>
                    <a:cubicBezTo>
                      <a:pt x="21" y="14"/>
                      <a:pt x="22" y="13"/>
                      <a:pt x="22" y="11"/>
                    </a:cubicBezTo>
                    <a:cubicBezTo>
                      <a:pt x="22" y="10"/>
                      <a:pt x="22" y="9"/>
                      <a:pt x="22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170"/>
              <p:cNvSpPr>
                <a:spLocks/>
              </p:cNvSpPr>
              <p:nvPr/>
            </p:nvSpPr>
            <p:spPr bwMode="auto">
              <a:xfrm>
                <a:off x="4515" y="1915"/>
                <a:ext cx="26" cy="19"/>
              </a:xfrm>
              <a:custGeom>
                <a:avLst/>
                <a:gdLst>
                  <a:gd name="T0" fmla="*/ 20 w 20"/>
                  <a:gd name="T1" fmla="*/ 8 h 15"/>
                  <a:gd name="T2" fmla="*/ 20 w 20"/>
                  <a:gd name="T3" fmla="*/ 8 h 15"/>
                  <a:gd name="T4" fmla="*/ 18 w 20"/>
                  <a:gd name="T5" fmla="*/ 6 h 15"/>
                  <a:gd name="T6" fmla="*/ 18 w 20"/>
                  <a:gd name="T7" fmla="*/ 6 h 15"/>
                  <a:gd name="T8" fmla="*/ 16 w 20"/>
                  <a:gd name="T9" fmla="*/ 5 h 15"/>
                  <a:gd name="T10" fmla="*/ 16 w 20"/>
                  <a:gd name="T11" fmla="*/ 4 h 15"/>
                  <a:gd name="T12" fmla="*/ 14 w 20"/>
                  <a:gd name="T13" fmla="*/ 2 h 15"/>
                  <a:gd name="T14" fmla="*/ 14 w 20"/>
                  <a:gd name="T15" fmla="*/ 2 h 15"/>
                  <a:gd name="T16" fmla="*/ 11 w 20"/>
                  <a:gd name="T17" fmla="*/ 0 h 15"/>
                  <a:gd name="T18" fmla="*/ 7 w 20"/>
                  <a:gd name="T19" fmla="*/ 3 h 15"/>
                  <a:gd name="T20" fmla="*/ 7 w 20"/>
                  <a:gd name="T21" fmla="*/ 3 h 15"/>
                  <a:gd name="T22" fmla="*/ 6 w 20"/>
                  <a:gd name="T23" fmla="*/ 5 h 15"/>
                  <a:gd name="T24" fmla="*/ 5 w 20"/>
                  <a:gd name="T25" fmla="*/ 5 h 15"/>
                  <a:gd name="T26" fmla="*/ 3 w 20"/>
                  <a:gd name="T27" fmla="*/ 6 h 15"/>
                  <a:gd name="T28" fmla="*/ 0 w 20"/>
                  <a:gd name="T29" fmla="*/ 10 h 15"/>
                  <a:gd name="T30" fmla="*/ 3 w 20"/>
                  <a:gd name="T31" fmla="*/ 13 h 15"/>
                  <a:gd name="T32" fmla="*/ 4 w 20"/>
                  <a:gd name="T33" fmla="*/ 13 h 15"/>
                  <a:gd name="T34" fmla="*/ 7 w 20"/>
                  <a:gd name="T35" fmla="*/ 14 h 15"/>
                  <a:gd name="T36" fmla="*/ 8 w 20"/>
                  <a:gd name="T37" fmla="*/ 14 h 15"/>
                  <a:gd name="T38" fmla="*/ 11 w 20"/>
                  <a:gd name="T39" fmla="*/ 15 h 15"/>
                  <a:gd name="T40" fmla="*/ 15 w 20"/>
                  <a:gd name="T41" fmla="*/ 13 h 15"/>
                  <a:gd name="T42" fmla="*/ 17 w 20"/>
                  <a:gd name="T43" fmla="*/ 13 h 15"/>
                  <a:gd name="T44" fmla="*/ 20 w 20"/>
                  <a:gd name="T45" fmla="*/ 10 h 15"/>
                  <a:gd name="T46" fmla="*/ 20 w 20"/>
                  <a:gd name="T47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0" h="15">
                    <a:moveTo>
                      <a:pt x="20" y="8"/>
                    </a:moveTo>
                    <a:cubicBezTo>
                      <a:pt x="20" y="8"/>
                      <a:pt x="20" y="8"/>
                      <a:pt x="20" y="8"/>
                    </a:cubicBezTo>
                    <a:cubicBezTo>
                      <a:pt x="20" y="7"/>
                      <a:pt x="19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7" y="5"/>
                      <a:pt x="17" y="5"/>
                      <a:pt x="16" y="5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3"/>
                      <a:pt x="15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1"/>
                      <a:pt x="12" y="0"/>
                      <a:pt x="11" y="0"/>
                    </a:cubicBezTo>
                    <a:cubicBezTo>
                      <a:pt x="9" y="0"/>
                      <a:pt x="8" y="1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6" y="4"/>
                      <a:pt x="6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1" y="7"/>
                      <a:pt x="0" y="8"/>
                      <a:pt x="0" y="10"/>
                    </a:cubicBezTo>
                    <a:cubicBezTo>
                      <a:pt x="0" y="11"/>
                      <a:pt x="1" y="13"/>
                      <a:pt x="3" y="13"/>
                    </a:cubicBezTo>
                    <a:cubicBezTo>
                      <a:pt x="3" y="13"/>
                      <a:pt x="4" y="13"/>
                      <a:pt x="4" y="13"/>
                    </a:cubicBezTo>
                    <a:cubicBezTo>
                      <a:pt x="5" y="14"/>
                      <a:pt x="6" y="14"/>
                      <a:pt x="7" y="14"/>
                    </a:cubicBezTo>
                    <a:cubicBezTo>
                      <a:pt x="7" y="14"/>
                      <a:pt x="8" y="14"/>
                      <a:pt x="8" y="14"/>
                    </a:cubicBezTo>
                    <a:cubicBezTo>
                      <a:pt x="9" y="14"/>
                      <a:pt x="10" y="15"/>
                      <a:pt x="11" y="15"/>
                    </a:cubicBezTo>
                    <a:cubicBezTo>
                      <a:pt x="13" y="15"/>
                      <a:pt x="14" y="14"/>
                      <a:pt x="15" y="13"/>
                    </a:cubicBezTo>
                    <a:cubicBezTo>
                      <a:pt x="16" y="13"/>
                      <a:pt x="17" y="13"/>
                      <a:pt x="17" y="13"/>
                    </a:cubicBezTo>
                    <a:cubicBezTo>
                      <a:pt x="19" y="13"/>
                      <a:pt x="20" y="12"/>
                      <a:pt x="20" y="10"/>
                    </a:cubicBezTo>
                    <a:cubicBezTo>
                      <a:pt x="20" y="9"/>
                      <a:pt x="20" y="9"/>
                      <a:pt x="2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171"/>
              <p:cNvSpPr>
                <a:spLocks/>
              </p:cNvSpPr>
              <p:nvPr/>
            </p:nvSpPr>
            <p:spPr bwMode="auto">
              <a:xfrm>
                <a:off x="4492" y="1943"/>
                <a:ext cx="13" cy="54"/>
              </a:xfrm>
              <a:custGeom>
                <a:avLst/>
                <a:gdLst>
                  <a:gd name="T0" fmla="*/ 8 w 10"/>
                  <a:gd name="T1" fmla="*/ 0 h 42"/>
                  <a:gd name="T2" fmla="*/ 3 w 10"/>
                  <a:gd name="T3" fmla="*/ 11 h 42"/>
                  <a:gd name="T4" fmla="*/ 1 w 10"/>
                  <a:gd name="T5" fmla="*/ 36 h 42"/>
                  <a:gd name="T6" fmla="*/ 5 w 10"/>
                  <a:gd name="T7" fmla="*/ 34 h 42"/>
                  <a:gd name="T8" fmla="*/ 10 w 10"/>
                  <a:gd name="T9" fmla="*/ 41 h 42"/>
                  <a:gd name="T10" fmla="*/ 8 w 10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42">
                    <a:moveTo>
                      <a:pt x="8" y="0"/>
                    </a:moveTo>
                    <a:cubicBezTo>
                      <a:pt x="8" y="0"/>
                      <a:pt x="4" y="5"/>
                      <a:pt x="3" y="11"/>
                    </a:cubicBezTo>
                    <a:cubicBezTo>
                      <a:pt x="1" y="17"/>
                      <a:pt x="0" y="30"/>
                      <a:pt x="1" y="36"/>
                    </a:cubicBezTo>
                    <a:cubicBezTo>
                      <a:pt x="3" y="42"/>
                      <a:pt x="2" y="32"/>
                      <a:pt x="5" y="34"/>
                    </a:cubicBezTo>
                    <a:cubicBezTo>
                      <a:pt x="7" y="36"/>
                      <a:pt x="7" y="41"/>
                      <a:pt x="10" y="41"/>
                    </a:cubicBezTo>
                    <a:cubicBezTo>
                      <a:pt x="10" y="41"/>
                      <a:pt x="1" y="24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172"/>
              <p:cNvSpPr>
                <a:spLocks/>
              </p:cNvSpPr>
              <p:nvPr/>
            </p:nvSpPr>
            <p:spPr bwMode="auto">
              <a:xfrm>
                <a:off x="4529" y="1997"/>
                <a:ext cx="21" cy="3"/>
              </a:xfrm>
              <a:custGeom>
                <a:avLst/>
                <a:gdLst>
                  <a:gd name="T0" fmla="*/ 11 w 16"/>
                  <a:gd name="T1" fmla="*/ 0 h 2"/>
                  <a:gd name="T2" fmla="*/ 13 w 16"/>
                  <a:gd name="T3" fmla="*/ 2 h 2"/>
                  <a:gd name="T4" fmla="*/ 16 w 16"/>
                  <a:gd name="T5" fmla="*/ 2 h 2"/>
                  <a:gd name="T6" fmla="*/ 12 w 16"/>
                  <a:gd name="T7" fmla="*/ 2 h 2"/>
                  <a:gd name="T8" fmla="*/ 9 w 16"/>
                  <a:gd name="T9" fmla="*/ 2 h 2"/>
                  <a:gd name="T10" fmla="*/ 5 w 16"/>
                  <a:gd name="T11" fmla="*/ 2 h 2"/>
                  <a:gd name="T12" fmla="*/ 1 w 16"/>
                  <a:gd name="T13" fmla="*/ 2 h 2"/>
                  <a:gd name="T14" fmla="*/ 2 w 16"/>
                  <a:gd name="T15" fmla="*/ 2 h 2"/>
                  <a:gd name="T16" fmla="*/ 6 w 16"/>
                  <a:gd name="T17" fmla="*/ 1 h 2"/>
                  <a:gd name="T18" fmla="*/ 11 w 16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">
                    <a:moveTo>
                      <a:pt x="11" y="0"/>
                    </a:moveTo>
                    <a:cubicBezTo>
                      <a:pt x="11" y="0"/>
                      <a:pt x="11" y="1"/>
                      <a:pt x="13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3" y="2"/>
                      <a:pt x="12" y="2"/>
                    </a:cubicBezTo>
                    <a:cubicBezTo>
                      <a:pt x="11" y="2"/>
                      <a:pt x="10" y="2"/>
                      <a:pt x="9" y="2"/>
                    </a:cubicBezTo>
                    <a:cubicBezTo>
                      <a:pt x="8" y="2"/>
                      <a:pt x="6" y="2"/>
                      <a:pt x="5" y="2"/>
                    </a:cubicBezTo>
                    <a:cubicBezTo>
                      <a:pt x="3" y="2"/>
                      <a:pt x="2" y="2"/>
                      <a:pt x="1" y="2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4" y="2"/>
                      <a:pt x="5" y="2"/>
                      <a:pt x="6" y="1"/>
                    </a:cubicBezTo>
                    <a:cubicBezTo>
                      <a:pt x="6" y="0"/>
                      <a:pt x="11" y="0"/>
                      <a:pt x="1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173"/>
              <p:cNvSpPr>
                <a:spLocks/>
              </p:cNvSpPr>
              <p:nvPr/>
            </p:nvSpPr>
            <p:spPr bwMode="auto">
              <a:xfrm>
                <a:off x="4529" y="1974"/>
                <a:ext cx="12" cy="6"/>
              </a:xfrm>
              <a:custGeom>
                <a:avLst/>
                <a:gdLst>
                  <a:gd name="T0" fmla="*/ 0 w 9"/>
                  <a:gd name="T1" fmla="*/ 0 h 5"/>
                  <a:gd name="T2" fmla="*/ 8 w 9"/>
                  <a:gd name="T3" fmla="*/ 3 h 5"/>
                  <a:gd name="T4" fmla="*/ 9 w 9"/>
                  <a:gd name="T5" fmla="*/ 5 h 5"/>
                  <a:gd name="T6" fmla="*/ 6 w 9"/>
                  <a:gd name="T7" fmla="*/ 4 h 5"/>
                  <a:gd name="T8" fmla="*/ 0 w 9"/>
                  <a:gd name="T9" fmla="*/ 0 h 5"/>
                  <a:gd name="T10" fmla="*/ 0 w 9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5">
                    <a:moveTo>
                      <a:pt x="0" y="0"/>
                    </a:moveTo>
                    <a:cubicBezTo>
                      <a:pt x="0" y="0"/>
                      <a:pt x="3" y="3"/>
                      <a:pt x="8" y="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7" y="4"/>
                      <a:pt x="6" y="4"/>
                    </a:cubicBezTo>
                    <a:cubicBezTo>
                      <a:pt x="5" y="3"/>
                      <a:pt x="1" y="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174"/>
              <p:cNvSpPr>
                <a:spLocks/>
              </p:cNvSpPr>
              <p:nvPr/>
            </p:nvSpPr>
            <p:spPr bwMode="auto">
              <a:xfrm>
                <a:off x="4530" y="1974"/>
                <a:ext cx="3" cy="3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1 w 2"/>
                  <a:gd name="T9" fmla="*/ 2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0" y="1"/>
                      <a:pt x="1" y="2"/>
                    </a:cubicBezTo>
                    <a:cubicBezTo>
                      <a:pt x="2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175"/>
              <p:cNvSpPr>
                <a:spLocks/>
              </p:cNvSpPr>
              <p:nvPr/>
            </p:nvSpPr>
            <p:spPr bwMode="auto">
              <a:xfrm>
                <a:off x="4532" y="1962"/>
                <a:ext cx="13" cy="38"/>
              </a:xfrm>
              <a:custGeom>
                <a:avLst/>
                <a:gdLst>
                  <a:gd name="T0" fmla="*/ 7 w 10"/>
                  <a:gd name="T1" fmla="*/ 4 h 29"/>
                  <a:gd name="T2" fmla="*/ 8 w 10"/>
                  <a:gd name="T3" fmla="*/ 13 h 29"/>
                  <a:gd name="T4" fmla="*/ 9 w 10"/>
                  <a:gd name="T5" fmla="*/ 29 h 29"/>
                  <a:gd name="T6" fmla="*/ 3 w 10"/>
                  <a:gd name="T7" fmla="*/ 29 h 29"/>
                  <a:gd name="T8" fmla="*/ 6 w 10"/>
                  <a:gd name="T9" fmla="*/ 18 h 29"/>
                  <a:gd name="T10" fmla="*/ 0 w 10"/>
                  <a:gd name="T11" fmla="*/ 3 h 29"/>
                  <a:gd name="T12" fmla="*/ 2 w 10"/>
                  <a:gd name="T13" fmla="*/ 3 h 29"/>
                  <a:gd name="T14" fmla="*/ 5 w 10"/>
                  <a:gd name="T15" fmla="*/ 10 h 29"/>
                  <a:gd name="T16" fmla="*/ 5 w 10"/>
                  <a:gd name="T17" fmla="*/ 3 h 29"/>
                  <a:gd name="T18" fmla="*/ 7 w 10"/>
                  <a:gd name="T19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29">
                    <a:moveTo>
                      <a:pt x="7" y="4"/>
                    </a:moveTo>
                    <a:cubicBezTo>
                      <a:pt x="7" y="4"/>
                      <a:pt x="6" y="4"/>
                      <a:pt x="8" y="13"/>
                    </a:cubicBezTo>
                    <a:cubicBezTo>
                      <a:pt x="10" y="22"/>
                      <a:pt x="9" y="29"/>
                      <a:pt x="9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29"/>
                      <a:pt x="6" y="23"/>
                      <a:pt x="6" y="18"/>
                    </a:cubicBezTo>
                    <a:cubicBezTo>
                      <a:pt x="5" y="12"/>
                      <a:pt x="1" y="7"/>
                      <a:pt x="0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4" y="9"/>
                      <a:pt x="5" y="10"/>
                    </a:cubicBezTo>
                    <a:cubicBezTo>
                      <a:pt x="5" y="10"/>
                      <a:pt x="4" y="5"/>
                      <a:pt x="5" y="3"/>
                    </a:cubicBezTo>
                    <a:cubicBezTo>
                      <a:pt x="6" y="0"/>
                      <a:pt x="7" y="4"/>
                      <a:pt x="7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176"/>
              <p:cNvSpPr>
                <a:spLocks noEditPoints="1"/>
              </p:cNvSpPr>
              <p:nvPr/>
            </p:nvSpPr>
            <p:spPr bwMode="auto">
              <a:xfrm>
                <a:off x="4534" y="1967"/>
                <a:ext cx="4" cy="8"/>
              </a:xfrm>
              <a:custGeom>
                <a:avLst/>
                <a:gdLst>
                  <a:gd name="T0" fmla="*/ 3 w 3"/>
                  <a:gd name="T1" fmla="*/ 6 h 6"/>
                  <a:gd name="T2" fmla="*/ 3 w 3"/>
                  <a:gd name="T3" fmla="*/ 6 h 6"/>
                  <a:gd name="T4" fmla="*/ 3 w 3"/>
                  <a:gd name="T5" fmla="*/ 6 h 6"/>
                  <a:gd name="T6" fmla="*/ 0 w 3"/>
                  <a:gd name="T7" fmla="*/ 0 h 6"/>
                  <a:gd name="T8" fmla="*/ 0 w 3"/>
                  <a:gd name="T9" fmla="*/ 0 h 6"/>
                  <a:gd name="T10" fmla="*/ 3 w 3"/>
                  <a:gd name="T11" fmla="*/ 6 h 6"/>
                  <a:gd name="T12" fmla="*/ 3 w 3"/>
                  <a:gd name="T13" fmla="*/ 6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2" y="5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5"/>
                      <a:pt x="1" y="2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177"/>
              <p:cNvSpPr>
                <a:spLocks noEditPoints="1"/>
              </p:cNvSpPr>
              <p:nvPr/>
            </p:nvSpPr>
            <p:spPr bwMode="auto">
              <a:xfrm>
                <a:off x="4533" y="1967"/>
                <a:ext cx="9" cy="20"/>
              </a:xfrm>
              <a:custGeom>
                <a:avLst/>
                <a:gdLst>
                  <a:gd name="T0" fmla="*/ 7 w 7"/>
                  <a:gd name="T1" fmla="*/ 15 h 15"/>
                  <a:gd name="T2" fmla="*/ 7 w 7"/>
                  <a:gd name="T3" fmla="*/ 15 h 15"/>
                  <a:gd name="T4" fmla="*/ 7 w 7"/>
                  <a:gd name="T5" fmla="*/ 15 h 15"/>
                  <a:gd name="T6" fmla="*/ 4 w 7"/>
                  <a:gd name="T7" fmla="*/ 0 h 15"/>
                  <a:gd name="T8" fmla="*/ 4 w 7"/>
                  <a:gd name="T9" fmla="*/ 6 h 15"/>
                  <a:gd name="T10" fmla="*/ 4 w 7"/>
                  <a:gd name="T11" fmla="*/ 6 h 15"/>
                  <a:gd name="T12" fmla="*/ 4 w 7"/>
                  <a:gd name="T13" fmla="*/ 6 h 15"/>
                  <a:gd name="T14" fmla="*/ 4 w 7"/>
                  <a:gd name="T15" fmla="*/ 6 h 15"/>
                  <a:gd name="T16" fmla="*/ 4 w 7"/>
                  <a:gd name="T17" fmla="*/ 6 h 15"/>
                  <a:gd name="T18" fmla="*/ 1 w 7"/>
                  <a:gd name="T19" fmla="*/ 0 h 15"/>
                  <a:gd name="T20" fmla="*/ 0 w 7"/>
                  <a:gd name="T21" fmla="*/ 0 h 15"/>
                  <a:gd name="T22" fmla="*/ 4 w 7"/>
                  <a:gd name="T23" fmla="*/ 8 h 15"/>
                  <a:gd name="T24" fmla="*/ 7 w 7"/>
                  <a:gd name="T25" fmla="*/ 15 h 15"/>
                  <a:gd name="T26" fmla="*/ 6 w 7"/>
                  <a:gd name="T27" fmla="*/ 8 h 15"/>
                  <a:gd name="T28" fmla="*/ 5 w 7"/>
                  <a:gd name="T29" fmla="*/ 1 h 15"/>
                  <a:gd name="T30" fmla="*/ 4 w 7"/>
                  <a:gd name="T3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15">
                    <a:moveTo>
                      <a:pt x="7" y="15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moveTo>
                      <a:pt x="4" y="0"/>
                    </a:moveTo>
                    <a:cubicBezTo>
                      <a:pt x="4" y="3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5"/>
                      <a:pt x="2" y="2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" y="6"/>
                      <a:pt x="4" y="8"/>
                    </a:cubicBezTo>
                    <a:cubicBezTo>
                      <a:pt x="7" y="10"/>
                      <a:pt x="7" y="14"/>
                      <a:pt x="7" y="15"/>
                    </a:cubicBezTo>
                    <a:cubicBezTo>
                      <a:pt x="7" y="14"/>
                      <a:pt x="7" y="9"/>
                      <a:pt x="6" y="8"/>
                    </a:cubicBezTo>
                    <a:cubicBezTo>
                      <a:pt x="6" y="6"/>
                      <a:pt x="5" y="2"/>
                      <a:pt x="5" y="1"/>
                    </a:cubicBezTo>
                    <a:cubicBezTo>
                      <a:pt x="5" y="0"/>
                      <a:pt x="5" y="0"/>
                      <a:pt x="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178"/>
              <p:cNvSpPr>
                <a:spLocks/>
              </p:cNvSpPr>
              <p:nvPr/>
            </p:nvSpPr>
            <p:spPr bwMode="auto">
              <a:xfrm>
                <a:off x="4542" y="1978"/>
                <a:ext cx="12" cy="10"/>
              </a:xfrm>
              <a:custGeom>
                <a:avLst/>
                <a:gdLst>
                  <a:gd name="T0" fmla="*/ 9 w 9"/>
                  <a:gd name="T1" fmla="*/ 0 h 8"/>
                  <a:gd name="T2" fmla="*/ 0 w 9"/>
                  <a:gd name="T3" fmla="*/ 6 h 8"/>
                  <a:gd name="T4" fmla="*/ 0 w 9"/>
                  <a:gd name="T5" fmla="*/ 8 h 8"/>
                  <a:gd name="T6" fmla="*/ 3 w 9"/>
                  <a:gd name="T7" fmla="*/ 6 h 8"/>
                  <a:gd name="T8" fmla="*/ 9 w 9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9" y="0"/>
                    </a:moveTo>
                    <a:cubicBezTo>
                      <a:pt x="9" y="0"/>
                      <a:pt x="7" y="4"/>
                      <a:pt x="0" y="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7"/>
                      <a:pt x="3" y="6"/>
                    </a:cubicBezTo>
                    <a:cubicBezTo>
                      <a:pt x="4" y="5"/>
                      <a:pt x="8" y="2"/>
                      <a:pt x="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179"/>
              <p:cNvSpPr>
                <a:spLocks/>
              </p:cNvSpPr>
              <p:nvPr/>
            </p:nvSpPr>
            <p:spPr bwMode="auto">
              <a:xfrm>
                <a:off x="4546" y="1974"/>
                <a:ext cx="5" cy="13"/>
              </a:xfrm>
              <a:custGeom>
                <a:avLst/>
                <a:gdLst>
                  <a:gd name="T0" fmla="*/ 2 w 4"/>
                  <a:gd name="T1" fmla="*/ 0 h 10"/>
                  <a:gd name="T2" fmla="*/ 2 w 4"/>
                  <a:gd name="T3" fmla="*/ 7 h 10"/>
                  <a:gd name="T4" fmla="*/ 2 w 4"/>
                  <a:gd name="T5" fmla="*/ 7 h 10"/>
                  <a:gd name="T6" fmla="*/ 3 w 4"/>
                  <a:gd name="T7" fmla="*/ 6 h 10"/>
                  <a:gd name="T8" fmla="*/ 2 w 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0">
                    <a:moveTo>
                      <a:pt x="2" y="0"/>
                    </a:moveTo>
                    <a:cubicBezTo>
                      <a:pt x="2" y="0"/>
                      <a:pt x="3" y="4"/>
                      <a:pt x="2" y="7"/>
                    </a:cubicBezTo>
                    <a:cubicBezTo>
                      <a:pt x="0" y="10"/>
                      <a:pt x="1" y="7"/>
                      <a:pt x="2" y="7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4" y="2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180"/>
              <p:cNvSpPr>
                <a:spLocks/>
              </p:cNvSpPr>
              <p:nvPr/>
            </p:nvSpPr>
            <p:spPr bwMode="auto">
              <a:xfrm>
                <a:off x="4543" y="1967"/>
                <a:ext cx="18" cy="13"/>
              </a:xfrm>
              <a:custGeom>
                <a:avLst/>
                <a:gdLst>
                  <a:gd name="T0" fmla="*/ 1 w 14"/>
                  <a:gd name="T1" fmla="*/ 5 h 10"/>
                  <a:gd name="T2" fmla="*/ 1 w 14"/>
                  <a:gd name="T3" fmla="*/ 5 h 10"/>
                  <a:gd name="T4" fmla="*/ 2 w 14"/>
                  <a:gd name="T5" fmla="*/ 4 h 10"/>
                  <a:gd name="T6" fmla="*/ 2 w 14"/>
                  <a:gd name="T7" fmla="*/ 4 h 10"/>
                  <a:gd name="T8" fmla="*/ 3 w 14"/>
                  <a:gd name="T9" fmla="*/ 3 h 10"/>
                  <a:gd name="T10" fmla="*/ 3 w 14"/>
                  <a:gd name="T11" fmla="*/ 3 h 10"/>
                  <a:gd name="T12" fmla="*/ 5 w 14"/>
                  <a:gd name="T13" fmla="*/ 1 h 10"/>
                  <a:gd name="T14" fmla="*/ 5 w 14"/>
                  <a:gd name="T15" fmla="*/ 1 h 10"/>
                  <a:gd name="T16" fmla="*/ 7 w 14"/>
                  <a:gd name="T17" fmla="*/ 0 h 10"/>
                  <a:gd name="T18" fmla="*/ 9 w 14"/>
                  <a:gd name="T19" fmla="*/ 2 h 10"/>
                  <a:gd name="T20" fmla="*/ 9 w 14"/>
                  <a:gd name="T21" fmla="*/ 2 h 10"/>
                  <a:gd name="T22" fmla="*/ 10 w 14"/>
                  <a:gd name="T23" fmla="*/ 3 h 10"/>
                  <a:gd name="T24" fmla="*/ 11 w 14"/>
                  <a:gd name="T25" fmla="*/ 3 h 10"/>
                  <a:gd name="T26" fmla="*/ 12 w 14"/>
                  <a:gd name="T27" fmla="*/ 4 h 10"/>
                  <a:gd name="T28" fmla="*/ 14 w 14"/>
                  <a:gd name="T29" fmla="*/ 6 h 10"/>
                  <a:gd name="T30" fmla="*/ 12 w 14"/>
                  <a:gd name="T31" fmla="*/ 9 h 10"/>
                  <a:gd name="T32" fmla="*/ 11 w 14"/>
                  <a:gd name="T33" fmla="*/ 8 h 10"/>
                  <a:gd name="T34" fmla="*/ 9 w 14"/>
                  <a:gd name="T35" fmla="*/ 10 h 10"/>
                  <a:gd name="T36" fmla="*/ 8 w 14"/>
                  <a:gd name="T37" fmla="*/ 9 h 10"/>
                  <a:gd name="T38" fmla="*/ 7 w 14"/>
                  <a:gd name="T39" fmla="*/ 10 h 10"/>
                  <a:gd name="T40" fmla="*/ 4 w 14"/>
                  <a:gd name="T41" fmla="*/ 8 h 10"/>
                  <a:gd name="T42" fmla="*/ 2 w 14"/>
                  <a:gd name="T43" fmla="*/ 9 h 10"/>
                  <a:gd name="T44" fmla="*/ 0 w 14"/>
                  <a:gd name="T45" fmla="*/ 7 h 10"/>
                  <a:gd name="T46" fmla="*/ 1 w 14"/>
                  <a:gd name="T4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10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4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6" y="0"/>
                      <a:pt x="7" y="0"/>
                    </a:cubicBezTo>
                    <a:cubicBezTo>
                      <a:pt x="8" y="0"/>
                      <a:pt x="9" y="1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3"/>
                      <a:pt x="10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2" y="4"/>
                      <a:pt x="12" y="4"/>
                    </a:cubicBezTo>
                    <a:cubicBezTo>
                      <a:pt x="13" y="4"/>
                      <a:pt x="14" y="5"/>
                      <a:pt x="14" y="6"/>
                    </a:cubicBezTo>
                    <a:cubicBezTo>
                      <a:pt x="14" y="8"/>
                      <a:pt x="13" y="9"/>
                      <a:pt x="12" y="9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9"/>
                      <a:pt x="10" y="10"/>
                      <a:pt x="9" y="10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10"/>
                      <a:pt x="7" y="10"/>
                      <a:pt x="7" y="10"/>
                    </a:cubicBezTo>
                    <a:cubicBezTo>
                      <a:pt x="5" y="10"/>
                      <a:pt x="4" y="9"/>
                      <a:pt x="4" y="8"/>
                    </a:cubicBezTo>
                    <a:cubicBezTo>
                      <a:pt x="3" y="9"/>
                      <a:pt x="3" y="9"/>
                      <a:pt x="2" y="9"/>
                    </a:cubicBezTo>
                    <a:cubicBezTo>
                      <a:pt x="1" y="9"/>
                      <a:pt x="0" y="8"/>
                      <a:pt x="0" y="7"/>
                    </a:cubicBezTo>
                    <a:cubicBezTo>
                      <a:pt x="0" y="6"/>
                      <a:pt x="0" y="6"/>
                      <a:pt x="1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181"/>
              <p:cNvSpPr>
                <a:spLocks/>
              </p:cNvSpPr>
              <p:nvPr/>
            </p:nvSpPr>
            <p:spPr bwMode="auto">
              <a:xfrm>
                <a:off x="4543" y="1967"/>
                <a:ext cx="18" cy="13"/>
              </a:xfrm>
              <a:custGeom>
                <a:avLst/>
                <a:gdLst>
                  <a:gd name="T0" fmla="*/ 1 w 14"/>
                  <a:gd name="T1" fmla="*/ 5 h 10"/>
                  <a:gd name="T2" fmla="*/ 1 w 14"/>
                  <a:gd name="T3" fmla="*/ 5 h 10"/>
                  <a:gd name="T4" fmla="*/ 2 w 14"/>
                  <a:gd name="T5" fmla="*/ 4 h 10"/>
                  <a:gd name="T6" fmla="*/ 2 w 14"/>
                  <a:gd name="T7" fmla="*/ 4 h 10"/>
                  <a:gd name="T8" fmla="*/ 3 w 14"/>
                  <a:gd name="T9" fmla="*/ 3 h 10"/>
                  <a:gd name="T10" fmla="*/ 3 w 14"/>
                  <a:gd name="T11" fmla="*/ 3 h 10"/>
                  <a:gd name="T12" fmla="*/ 5 w 14"/>
                  <a:gd name="T13" fmla="*/ 1 h 10"/>
                  <a:gd name="T14" fmla="*/ 5 w 14"/>
                  <a:gd name="T15" fmla="*/ 1 h 10"/>
                  <a:gd name="T16" fmla="*/ 7 w 14"/>
                  <a:gd name="T17" fmla="*/ 0 h 10"/>
                  <a:gd name="T18" fmla="*/ 9 w 14"/>
                  <a:gd name="T19" fmla="*/ 2 h 10"/>
                  <a:gd name="T20" fmla="*/ 9 w 14"/>
                  <a:gd name="T21" fmla="*/ 2 h 10"/>
                  <a:gd name="T22" fmla="*/ 10 w 14"/>
                  <a:gd name="T23" fmla="*/ 3 h 10"/>
                  <a:gd name="T24" fmla="*/ 10 w 14"/>
                  <a:gd name="T25" fmla="*/ 3 h 10"/>
                  <a:gd name="T26" fmla="*/ 12 w 14"/>
                  <a:gd name="T27" fmla="*/ 4 h 10"/>
                  <a:gd name="T28" fmla="*/ 14 w 14"/>
                  <a:gd name="T29" fmla="*/ 6 h 10"/>
                  <a:gd name="T30" fmla="*/ 12 w 14"/>
                  <a:gd name="T31" fmla="*/ 8 h 10"/>
                  <a:gd name="T32" fmla="*/ 11 w 14"/>
                  <a:gd name="T33" fmla="*/ 8 h 10"/>
                  <a:gd name="T34" fmla="*/ 9 w 14"/>
                  <a:gd name="T35" fmla="*/ 9 h 10"/>
                  <a:gd name="T36" fmla="*/ 8 w 14"/>
                  <a:gd name="T37" fmla="*/ 9 h 10"/>
                  <a:gd name="T38" fmla="*/ 7 w 14"/>
                  <a:gd name="T39" fmla="*/ 10 h 10"/>
                  <a:gd name="T40" fmla="*/ 4 w 14"/>
                  <a:gd name="T41" fmla="*/ 8 h 10"/>
                  <a:gd name="T42" fmla="*/ 3 w 14"/>
                  <a:gd name="T43" fmla="*/ 9 h 10"/>
                  <a:gd name="T44" fmla="*/ 0 w 14"/>
                  <a:gd name="T45" fmla="*/ 7 h 10"/>
                  <a:gd name="T46" fmla="*/ 1 w 14"/>
                  <a:gd name="T4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10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4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6" y="0"/>
                      <a:pt x="7" y="0"/>
                    </a:cubicBezTo>
                    <a:cubicBezTo>
                      <a:pt x="8" y="0"/>
                      <a:pt x="9" y="1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4"/>
                      <a:pt x="12" y="4"/>
                    </a:cubicBezTo>
                    <a:cubicBezTo>
                      <a:pt x="13" y="4"/>
                      <a:pt x="14" y="5"/>
                      <a:pt x="14" y="6"/>
                    </a:cubicBezTo>
                    <a:cubicBezTo>
                      <a:pt x="14" y="7"/>
                      <a:pt x="13" y="8"/>
                      <a:pt x="1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9"/>
                      <a:pt x="10" y="9"/>
                      <a:pt x="9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7" y="10"/>
                      <a:pt x="7" y="10"/>
                    </a:cubicBezTo>
                    <a:cubicBezTo>
                      <a:pt x="5" y="10"/>
                      <a:pt x="4" y="9"/>
                      <a:pt x="4" y="8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1" y="9"/>
                      <a:pt x="0" y="8"/>
                      <a:pt x="0" y="7"/>
                    </a:cubicBezTo>
                    <a:cubicBezTo>
                      <a:pt x="0" y="6"/>
                      <a:pt x="1" y="6"/>
                      <a:pt x="1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182"/>
              <p:cNvSpPr>
                <a:spLocks/>
              </p:cNvSpPr>
              <p:nvPr/>
            </p:nvSpPr>
            <p:spPr bwMode="auto">
              <a:xfrm>
                <a:off x="4545" y="1967"/>
                <a:ext cx="15" cy="12"/>
              </a:xfrm>
              <a:custGeom>
                <a:avLst/>
                <a:gdLst>
                  <a:gd name="T0" fmla="*/ 0 w 12"/>
                  <a:gd name="T1" fmla="*/ 5 h 9"/>
                  <a:gd name="T2" fmla="*/ 0 w 12"/>
                  <a:gd name="T3" fmla="*/ 5 h 9"/>
                  <a:gd name="T4" fmla="*/ 1 w 12"/>
                  <a:gd name="T5" fmla="*/ 4 h 9"/>
                  <a:gd name="T6" fmla="*/ 2 w 12"/>
                  <a:gd name="T7" fmla="*/ 4 h 9"/>
                  <a:gd name="T8" fmla="*/ 3 w 12"/>
                  <a:gd name="T9" fmla="*/ 3 h 9"/>
                  <a:gd name="T10" fmla="*/ 3 w 12"/>
                  <a:gd name="T11" fmla="*/ 3 h 9"/>
                  <a:gd name="T12" fmla="*/ 4 w 12"/>
                  <a:gd name="T13" fmla="*/ 1 h 9"/>
                  <a:gd name="T14" fmla="*/ 4 w 12"/>
                  <a:gd name="T15" fmla="*/ 1 h 9"/>
                  <a:gd name="T16" fmla="*/ 6 w 12"/>
                  <a:gd name="T17" fmla="*/ 0 h 9"/>
                  <a:gd name="T18" fmla="*/ 8 w 12"/>
                  <a:gd name="T19" fmla="*/ 2 h 9"/>
                  <a:gd name="T20" fmla="*/ 8 w 12"/>
                  <a:gd name="T21" fmla="*/ 2 h 9"/>
                  <a:gd name="T22" fmla="*/ 9 w 12"/>
                  <a:gd name="T23" fmla="*/ 3 h 9"/>
                  <a:gd name="T24" fmla="*/ 9 w 12"/>
                  <a:gd name="T25" fmla="*/ 3 h 9"/>
                  <a:gd name="T26" fmla="*/ 10 w 12"/>
                  <a:gd name="T27" fmla="*/ 4 h 9"/>
                  <a:gd name="T28" fmla="*/ 12 w 12"/>
                  <a:gd name="T29" fmla="*/ 6 h 9"/>
                  <a:gd name="T30" fmla="*/ 10 w 12"/>
                  <a:gd name="T31" fmla="*/ 8 h 9"/>
                  <a:gd name="T32" fmla="*/ 9 w 12"/>
                  <a:gd name="T33" fmla="*/ 8 h 9"/>
                  <a:gd name="T34" fmla="*/ 8 w 12"/>
                  <a:gd name="T35" fmla="*/ 9 h 9"/>
                  <a:gd name="T36" fmla="*/ 7 w 12"/>
                  <a:gd name="T37" fmla="*/ 9 h 9"/>
                  <a:gd name="T38" fmla="*/ 6 w 12"/>
                  <a:gd name="T39" fmla="*/ 9 h 9"/>
                  <a:gd name="T40" fmla="*/ 3 w 12"/>
                  <a:gd name="T41" fmla="*/ 8 h 9"/>
                  <a:gd name="T42" fmla="*/ 2 w 12"/>
                  <a:gd name="T43" fmla="*/ 8 h 9"/>
                  <a:gd name="T44" fmla="*/ 0 w 12"/>
                  <a:gd name="T45" fmla="*/ 6 h 9"/>
                  <a:gd name="T46" fmla="*/ 0 w 12"/>
                  <a:gd name="T4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" h="9"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7" y="0"/>
                      <a:pt x="7" y="1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0" y="3"/>
                      <a:pt x="10" y="3"/>
                      <a:pt x="10" y="4"/>
                    </a:cubicBezTo>
                    <a:cubicBezTo>
                      <a:pt x="11" y="4"/>
                      <a:pt x="12" y="5"/>
                      <a:pt x="12" y="6"/>
                    </a:cubicBezTo>
                    <a:cubicBezTo>
                      <a:pt x="12" y="7"/>
                      <a:pt x="11" y="8"/>
                      <a:pt x="10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9"/>
                      <a:pt x="8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6" y="9"/>
                      <a:pt x="6" y="9"/>
                    </a:cubicBezTo>
                    <a:cubicBezTo>
                      <a:pt x="4" y="9"/>
                      <a:pt x="4" y="8"/>
                      <a:pt x="3" y="8"/>
                    </a:cubicBezTo>
                    <a:cubicBezTo>
                      <a:pt x="3" y="8"/>
                      <a:pt x="2" y="8"/>
                      <a:pt x="2" y="8"/>
                    </a:cubicBezTo>
                    <a:cubicBezTo>
                      <a:pt x="1" y="8"/>
                      <a:pt x="0" y="7"/>
                      <a:pt x="0" y="6"/>
                    </a:cubicBezTo>
                    <a:cubicBezTo>
                      <a:pt x="0" y="6"/>
                      <a:pt x="0" y="5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183"/>
              <p:cNvSpPr>
                <a:spLocks/>
              </p:cNvSpPr>
              <p:nvPr/>
            </p:nvSpPr>
            <p:spPr bwMode="auto">
              <a:xfrm>
                <a:off x="4516" y="1938"/>
                <a:ext cx="45" cy="31"/>
              </a:xfrm>
              <a:custGeom>
                <a:avLst/>
                <a:gdLst>
                  <a:gd name="T0" fmla="*/ 1 w 35"/>
                  <a:gd name="T1" fmla="*/ 13 h 24"/>
                  <a:gd name="T2" fmla="*/ 1 w 35"/>
                  <a:gd name="T3" fmla="*/ 12 h 24"/>
                  <a:gd name="T4" fmla="*/ 4 w 35"/>
                  <a:gd name="T5" fmla="*/ 10 h 24"/>
                  <a:gd name="T6" fmla="*/ 5 w 35"/>
                  <a:gd name="T7" fmla="*/ 10 h 24"/>
                  <a:gd name="T8" fmla="*/ 8 w 35"/>
                  <a:gd name="T9" fmla="*/ 7 h 24"/>
                  <a:gd name="T10" fmla="*/ 8 w 35"/>
                  <a:gd name="T11" fmla="*/ 6 h 24"/>
                  <a:gd name="T12" fmla="*/ 11 w 35"/>
                  <a:gd name="T13" fmla="*/ 3 h 24"/>
                  <a:gd name="T14" fmla="*/ 11 w 35"/>
                  <a:gd name="T15" fmla="*/ 3 h 24"/>
                  <a:gd name="T16" fmla="*/ 16 w 35"/>
                  <a:gd name="T17" fmla="*/ 0 h 24"/>
                  <a:gd name="T18" fmla="*/ 22 w 35"/>
                  <a:gd name="T19" fmla="*/ 5 h 24"/>
                  <a:gd name="T20" fmla="*/ 22 w 35"/>
                  <a:gd name="T21" fmla="*/ 5 h 24"/>
                  <a:gd name="T22" fmla="*/ 25 w 35"/>
                  <a:gd name="T23" fmla="*/ 8 h 24"/>
                  <a:gd name="T24" fmla="*/ 26 w 35"/>
                  <a:gd name="T25" fmla="*/ 7 h 24"/>
                  <a:gd name="T26" fmla="*/ 30 w 35"/>
                  <a:gd name="T27" fmla="*/ 10 h 24"/>
                  <a:gd name="T28" fmla="*/ 35 w 35"/>
                  <a:gd name="T29" fmla="*/ 16 h 24"/>
                  <a:gd name="T30" fmla="*/ 29 w 35"/>
                  <a:gd name="T31" fmla="*/ 21 h 24"/>
                  <a:gd name="T32" fmla="*/ 27 w 35"/>
                  <a:gd name="T33" fmla="*/ 21 h 24"/>
                  <a:gd name="T34" fmla="*/ 23 w 35"/>
                  <a:gd name="T35" fmla="*/ 24 h 24"/>
                  <a:gd name="T36" fmla="*/ 21 w 35"/>
                  <a:gd name="T37" fmla="*/ 23 h 24"/>
                  <a:gd name="T38" fmla="*/ 16 w 35"/>
                  <a:gd name="T39" fmla="*/ 24 h 24"/>
                  <a:gd name="T40" fmla="*/ 8 w 35"/>
                  <a:gd name="T41" fmla="*/ 21 h 24"/>
                  <a:gd name="T42" fmla="*/ 6 w 35"/>
                  <a:gd name="T43" fmla="*/ 22 h 24"/>
                  <a:gd name="T44" fmla="*/ 0 w 35"/>
                  <a:gd name="T45" fmla="*/ 16 h 24"/>
                  <a:gd name="T46" fmla="*/ 1 w 35"/>
                  <a:gd name="T47" fmla="*/ 1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5" h="24">
                    <a:moveTo>
                      <a:pt x="1" y="13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1"/>
                      <a:pt x="2" y="10"/>
                      <a:pt x="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8"/>
                      <a:pt x="6" y="7"/>
                      <a:pt x="8" y="7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4"/>
                      <a:pt x="9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1"/>
                      <a:pt x="14" y="0"/>
                      <a:pt x="16" y="0"/>
                    </a:cubicBezTo>
                    <a:cubicBezTo>
                      <a:pt x="19" y="0"/>
                      <a:pt x="22" y="2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3" y="5"/>
                      <a:pt x="25" y="6"/>
                      <a:pt x="25" y="8"/>
                    </a:cubicBezTo>
                    <a:cubicBezTo>
                      <a:pt x="25" y="7"/>
                      <a:pt x="26" y="7"/>
                      <a:pt x="26" y="7"/>
                    </a:cubicBezTo>
                    <a:cubicBezTo>
                      <a:pt x="28" y="7"/>
                      <a:pt x="29" y="9"/>
                      <a:pt x="30" y="10"/>
                    </a:cubicBezTo>
                    <a:cubicBezTo>
                      <a:pt x="33" y="11"/>
                      <a:pt x="35" y="13"/>
                      <a:pt x="35" y="16"/>
                    </a:cubicBezTo>
                    <a:cubicBezTo>
                      <a:pt x="35" y="19"/>
                      <a:pt x="32" y="21"/>
                      <a:pt x="29" y="21"/>
                    </a:cubicBezTo>
                    <a:cubicBezTo>
                      <a:pt x="29" y="21"/>
                      <a:pt x="28" y="21"/>
                      <a:pt x="27" y="21"/>
                    </a:cubicBezTo>
                    <a:cubicBezTo>
                      <a:pt x="27" y="22"/>
                      <a:pt x="25" y="24"/>
                      <a:pt x="23" y="24"/>
                    </a:cubicBezTo>
                    <a:cubicBezTo>
                      <a:pt x="22" y="24"/>
                      <a:pt x="21" y="23"/>
                      <a:pt x="21" y="23"/>
                    </a:cubicBezTo>
                    <a:cubicBezTo>
                      <a:pt x="19" y="24"/>
                      <a:pt x="18" y="24"/>
                      <a:pt x="16" y="24"/>
                    </a:cubicBezTo>
                    <a:cubicBezTo>
                      <a:pt x="13" y="24"/>
                      <a:pt x="10" y="23"/>
                      <a:pt x="8" y="21"/>
                    </a:cubicBezTo>
                    <a:cubicBezTo>
                      <a:pt x="8" y="21"/>
                      <a:pt x="7" y="22"/>
                      <a:pt x="6" y="22"/>
                    </a:cubicBezTo>
                    <a:cubicBezTo>
                      <a:pt x="3" y="22"/>
                      <a:pt x="0" y="19"/>
                      <a:pt x="0" y="16"/>
                    </a:cubicBezTo>
                    <a:cubicBezTo>
                      <a:pt x="0" y="15"/>
                      <a:pt x="1" y="14"/>
                      <a:pt x="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184"/>
              <p:cNvSpPr>
                <a:spLocks/>
              </p:cNvSpPr>
              <p:nvPr/>
            </p:nvSpPr>
            <p:spPr bwMode="auto">
              <a:xfrm>
                <a:off x="4518" y="1938"/>
                <a:ext cx="42" cy="31"/>
              </a:xfrm>
              <a:custGeom>
                <a:avLst/>
                <a:gdLst>
                  <a:gd name="T0" fmla="*/ 1 w 33"/>
                  <a:gd name="T1" fmla="*/ 13 h 24"/>
                  <a:gd name="T2" fmla="*/ 1 w 33"/>
                  <a:gd name="T3" fmla="*/ 12 h 24"/>
                  <a:gd name="T4" fmla="*/ 3 w 33"/>
                  <a:gd name="T5" fmla="*/ 10 h 24"/>
                  <a:gd name="T6" fmla="*/ 4 w 33"/>
                  <a:gd name="T7" fmla="*/ 10 h 24"/>
                  <a:gd name="T8" fmla="*/ 7 w 33"/>
                  <a:gd name="T9" fmla="*/ 7 h 24"/>
                  <a:gd name="T10" fmla="*/ 7 w 33"/>
                  <a:gd name="T11" fmla="*/ 6 h 24"/>
                  <a:gd name="T12" fmla="*/ 10 w 33"/>
                  <a:gd name="T13" fmla="*/ 3 h 24"/>
                  <a:gd name="T14" fmla="*/ 11 w 33"/>
                  <a:gd name="T15" fmla="*/ 3 h 24"/>
                  <a:gd name="T16" fmla="*/ 15 w 33"/>
                  <a:gd name="T17" fmla="*/ 0 h 24"/>
                  <a:gd name="T18" fmla="*/ 21 w 33"/>
                  <a:gd name="T19" fmla="*/ 5 h 24"/>
                  <a:gd name="T20" fmla="*/ 21 w 33"/>
                  <a:gd name="T21" fmla="*/ 5 h 24"/>
                  <a:gd name="T22" fmla="*/ 23 w 33"/>
                  <a:gd name="T23" fmla="*/ 8 h 24"/>
                  <a:gd name="T24" fmla="*/ 25 w 33"/>
                  <a:gd name="T25" fmla="*/ 7 h 24"/>
                  <a:gd name="T26" fmla="*/ 28 w 33"/>
                  <a:gd name="T27" fmla="*/ 10 h 24"/>
                  <a:gd name="T28" fmla="*/ 33 w 33"/>
                  <a:gd name="T29" fmla="*/ 16 h 24"/>
                  <a:gd name="T30" fmla="*/ 28 w 33"/>
                  <a:gd name="T31" fmla="*/ 21 h 24"/>
                  <a:gd name="T32" fmla="*/ 26 w 33"/>
                  <a:gd name="T33" fmla="*/ 20 h 24"/>
                  <a:gd name="T34" fmla="*/ 22 w 33"/>
                  <a:gd name="T35" fmla="*/ 23 h 24"/>
                  <a:gd name="T36" fmla="*/ 20 w 33"/>
                  <a:gd name="T37" fmla="*/ 23 h 24"/>
                  <a:gd name="T38" fmla="*/ 15 w 33"/>
                  <a:gd name="T39" fmla="*/ 24 h 24"/>
                  <a:gd name="T40" fmla="*/ 8 w 33"/>
                  <a:gd name="T41" fmla="*/ 21 h 24"/>
                  <a:gd name="T42" fmla="*/ 5 w 33"/>
                  <a:gd name="T43" fmla="*/ 21 h 24"/>
                  <a:gd name="T44" fmla="*/ 0 w 33"/>
                  <a:gd name="T45" fmla="*/ 16 h 24"/>
                  <a:gd name="T46" fmla="*/ 1 w 33"/>
                  <a:gd name="T47" fmla="*/ 1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3" h="24">
                    <a:moveTo>
                      <a:pt x="1" y="13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1"/>
                      <a:pt x="2" y="10"/>
                      <a:pt x="3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9"/>
                      <a:pt x="6" y="8"/>
                      <a:pt x="7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5"/>
                      <a:pt x="9" y="3"/>
                      <a:pt x="10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1"/>
                      <a:pt x="13" y="0"/>
                      <a:pt x="15" y="0"/>
                    </a:cubicBezTo>
                    <a:cubicBezTo>
                      <a:pt x="18" y="0"/>
                      <a:pt x="20" y="2"/>
                      <a:pt x="21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2" y="5"/>
                      <a:pt x="23" y="6"/>
                      <a:pt x="23" y="8"/>
                    </a:cubicBezTo>
                    <a:cubicBezTo>
                      <a:pt x="24" y="8"/>
                      <a:pt x="24" y="7"/>
                      <a:pt x="25" y="7"/>
                    </a:cubicBezTo>
                    <a:cubicBezTo>
                      <a:pt x="27" y="7"/>
                      <a:pt x="28" y="9"/>
                      <a:pt x="28" y="10"/>
                    </a:cubicBezTo>
                    <a:cubicBezTo>
                      <a:pt x="31" y="11"/>
                      <a:pt x="33" y="13"/>
                      <a:pt x="33" y="16"/>
                    </a:cubicBezTo>
                    <a:cubicBezTo>
                      <a:pt x="33" y="18"/>
                      <a:pt x="31" y="21"/>
                      <a:pt x="28" y="21"/>
                    </a:cubicBezTo>
                    <a:cubicBezTo>
                      <a:pt x="27" y="21"/>
                      <a:pt x="27" y="21"/>
                      <a:pt x="26" y="20"/>
                    </a:cubicBezTo>
                    <a:cubicBezTo>
                      <a:pt x="25" y="22"/>
                      <a:pt x="24" y="23"/>
                      <a:pt x="22" y="23"/>
                    </a:cubicBezTo>
                    <a:cubicBezTo>
                      <a:pt x="21" y="23"/>
                      <a:pt x="20" y="23"/>
                      <a:pt x="20" y="23"/>
                    </a:cubicBezTo>
                    <a:cubicBezTo>
                      <a:pt x="18" y="23"/>
                      <a:pt x="17" y="24"/>
                      <a:pt x="15" y="24"/>
                    </a:cubicBezTo>
                    <a:cubicBezTo>
                      <a:pt x="12" y="24"/>
                      <a:pt x="10" y="23"/>
                      <a:pt x="8" y="21"/>
                    </a:cubicBezTo>
                    <a:cubicBezTo>
                      <a:pt x="7" y="21"/>
                      <a:pt x="6" y="21"/>
                      <a:pt x="5" y="21"/>
                    </a:cubicBezTo>
                    <a:cubicBezTo>
                      <a:pt x="2" y="21"/>
                      <a:pt x="0" y="19"/>
                      <a:pt x="0" y="16"/>
                    </a:cubicBezTo>
                    <a:cubicBezTo>
                      <a:pt x="0" y="15"/>
                      <a:pt x="0" y="14"/>
                      <a:pt x="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185"/>
              <p:cNvSpPr>
                <a:spLocks/>
              </p:cNvSpPr>
              <p:nvPr/>
            </p:nvSpPr>
            <p:spPr bwMode="auto">
              <a:xfrm>
                <a:off x="4519" y="1939"/>
                <a:ext cx="39" cy="27"/>
              </a:xfrm>
              <a:custGeom>
                <a:avLst/>
                <a:gdLst>
                  <a:gd name="T0" fmla="*/ 1 w 30"/>
                  <a:gd name="T1" fmla="*/ 12 h 21"/>
                  <a:gd name="T2" fmla="*/ 1 w 30"/>
                  <a:gd name="T3" fmla="*/ 11 h 21"/>
                  <a:gd name="T4" fmla="*/ 3 w 30"/>
                  <a:gd name="T5" fmla="*/ 8 h 21"/>
                  <a:gd name="T6" fmla="*/ 4 w 30"/>
                  <a:gd name="T7" fmla="*/ 8 h 21"/>
                  <a:gd name="T8" fmla="*/ 7 w 30"/>
                  <a:gd name="T9" fmla="*/ 6 h 21"/>
                  <a:gd name="T10" fmla="*/ 7 w 30"/>
                  <a:gd name="T11" fmla="*/ 5 h 21"/>
                  <a:gd name="T12" fmla="*/ 10 w 30"/>
                  <a:gd name="T13" fmla="*/ 2 h 21"/>
                  <a:gd name="T14" fmla="*/ 10 w 30"/>
                  <a:gd name="T15" fmla="*/ 2 h 21"/>
                  <a:gd name="T16" fmla="*/ 14 w 30"/>
                  <a:gd name="T17" fmla="*/ 0 h 21"/>
                  <a:gd name="T18" fmla="*/ 19 w 30"/>
                  <a:gd name="T19" fmla="*/ 4 h 21"/>
                  <a:gd name="T20" fmla="*/ 19 w 30"/>
                  <a:gd name="T21" fmla="*/ 4 h 21"/>
                  <a:gd name="T22" fmla="*/ 22 w 30"/>
                  <a:gd name="T23" fmla="*/ 6 h 21"/>
                  <a:gd name="T24" fmla="*/ 23 w 30"/>
                  <a:gd name="T25" fmla="*/ 6 h 21"/>
                  <a:gd name="T26" fmla="*/ 26 w 30"/>
                  <a:gd name="T27" fmla="*/ 9 h 21"/>
                  <a:gd name="T28" fmla="*/ 30 w 30"/>
                  <a:gd name="T29" fmla="*/ 14 h 21"/>
                  <a:gd name="T30" fmla="*/ 26 w 30"/>
                  <a:gd name="T31" fmla="*/ 18 h 21"/>
                  <a:gd name="T32" fmla="*/ 24 w 30"/>
                  <a:gd name="T33" fmla="*/ 18 h 21"/>
                  <a:gd name="T34" fmla="*/ 20 w 30"/>
                  <a:gd name="T35" fmla="*/ 21 h 21"/>
                  <a:gd name="T36" fmla="*/ 18 w 30"/>
                  <a:gd name="T37" fmla="*/ 20 h 21"/>
                  <a:gd name="T38" fmla="*/ 14 w 30"/>
                  <a:gd name="T39" fmla="*/ 21 h 21"/>
                  <a:gd name="T40" fmla="*/ 7 w 30"/>
                  <a:gd name="T41" fmla="*/ 18 h 21"/>
                  <a:gd name="T42" fmla="*/ 5 w 30"/>
                  <a:gd name="T43" fmla="*/ 19 h 21"/>
                  <a:gd name="T44" fmla="*/ 0 w 30"/>
                  <a:gd name="T45" fmla="*/ 14 h 21"/>
                  <a:gd name="T46" fmla="*/ 1 w 30"/>
                  <a:gd name="T47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0" h="21">
                    <a:moveTo>
                      <a:pt x="1" y="12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9"/>
                      <a:pt x="2" y="8"/>
                      <a:pt x="3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5" y="7"/>
                      <a:pt x="6" y="6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8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1" y="1"/>
                      <a:pt x="12" y="0"/>
                      <a:pt x="14" y="0"/>
                    </a:cubicBezTo>
                    <a:cubicBezTo>
                      <a:pt x="17" y="0"/>
                      <a:pt x="19" y="2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2" y="5"/>
                      <a:pt x="22" y="6"/>
                    </a:cubicBezTo>
                    <a:cubicBezTo>
                      <a:pt x="22" y="6"/>
                      <a:pt x="22" y="6"/>
                      <a:pt x="23" y="6"/>
                    </a:cubicBezTo>
                    <a:cubicBezTo>
                      <a:pt x="24" y="6"/>
                      <a:pt x="26" y="7"/>
                      <a:pt x="26" y="9"/>
                    </a:cubicBezTo>
                    <a:cubicBezTo>
                      <a:pt x="29" y="9"/>
                      <a:pt x="30" y="11"/>
                      <a:pt x="30" y="14"/>
                    </a:cubicBezTo>
                    <a:cubicBezTo>
                      <a:pt x="30" y="16"/>
                      <a:pt x="28" y="18"/>
                      <a:pt x="26" y="18"/>
                    </a:cubicBezTo>
                    <a:cubicBezTo>
                      <a:pt x="25" y="18"/>
                      <a:pt x="24" y="18"/>
                      <a:pt x="24" y="18"/>
                    </a:cubicBezTo>
                    <a:cubicBezTo>
                      <a:pt x="23" y="20"/>
                      <a:pt x="22" y="21"/>
                      <a:pt x="20" y="21"/>
                    </a:cubicBezTo>
                    <a:cubicBezTo>
                      <a:pt x="19" y="21"/>
                      <a:pt x="19" y="21"/>
                      <a:pt x="18" y="20"/>
                    </a:cubicBezTo>
                    <a:cubicBezTo>
                      <a:pt x="17" y="21"/>
                      <a:pt x="16" y="21"/>
                      <a:pt x="14" y="21"/>
                    </a:cubicBezTo>
                    <a:cubicBezTo>
                      <a:pt x="11" y="21"/>
                      <a:pt x="9" y="20"/>
                      <a:pt x="7" y="18"/>
                    </a:cubicBezTo>
                    <a:cubicBezTo>
                      <a:pt x="7" y="19"/>
                      <a:pt x="6" y="19"/>
                      <a:pt x="5" y="19"/>
                    </a:cubicBezTo>
                    <a:cubicBezTo>
                      <a:pt x="2" y="19"/>
                      <a:pt x="0" y="17"/>
                      <a:pt x="0" y="14"/>
                    </a:cubicBezTo>
                    <a:cubicBezTo>
                      <a:pt x="0" y="13"/>
                      <a:pt x="0" y="12"/>
                      <a:pt x="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186"/>
              <p:cNvSpPr>
                <a:spLocks/>
              </p:cNvSpPr>
              <p:nvPr/>
            </p:nvSpPr>
            <p:spPr bwMode="auto">
              <a:xfrm>
                <a:off x="4524" y="1969"/>
                <a:ext cx="10" cy="8"/>
              </a:xfrm>
              <a:custGeom>
                <a:avLst/>
                <a:gdLst>
                  <a:gd name="T0" fmla="*/ 0 w 8"/>
                  <a:gd name="T1" fmla="*/ 3 h 6"/>
                  <a:gd name="T2" fmla="*/ 0 w 8"/>
                  <a:gd name="T3" fmla="*/ 3 h 6"/>
                  <a:gd name="T4" fmla="*/ 1 w 8"/>
                  <a:gd name="T5" fmla="*/ 3 h 6"/>
                  <a:gd name="T6" fmla="*/ 1 w 8"/>
                  <a:gd name="T7" fmla="*/ 3 h 6"/>
                  <a:gd name="T8" fmla="*/ 2 w 8"/>
                  <a:gd name="T9" fmla="*/ 2 h 6"/>
                  <a:gd name="T10" fmla="*/ 2 w 8"/>
                  <a:gd name="T11" fmla="*/ 2 h 6"/>
                  <a:gd name="T12" fmla="*/ 2 w 8"/>
                  <a:gd name="T13" fmla="*/ 1 h 6"/>
                  <a:gd name="T14" fmla="*/ 2 w 8"/>
                  <a:gd name="T15" fmla="*/ 1 h 6"/>
                  <a:gd name="T16" fmla="*/ 4 w 8"/>
                  <a:gd name="T17" fmla="*/ 0 h 6"/>
                  <a:gd name="T18" fmla="*/ 5 w 8"/>
                  <a:gd name="T19" fmla="*/ 1 h 6"/>
                  <a:gd name="T20" fmla="*/ 5 w 8"/>
                  <a:gd name="T21" fmla="*/ 1 h 6"/>
                  <a:gd name="T22" fmla="*/ 6 w 8"/>
                  <a:gd name="T23" fmla="*/ 2 h 6"/>
                  <a:gd name="T24" fmla="*/ 6 w 8"/>
                  <a:gd name="T25" fmla="*/ 2 h 6"/>
                  <a:gd name="T26" fmla="*/ 7 w 8"/>
                  <a:gd name="T27" fmla="*/ 3 h 6"/>
                  <a:gd name="T28" fmla="*/ 8 w 8"/>
                  <a:gd name="T29" fmla="*/ 4 h 6"/>
                  <a:gd name="T30" fmla="*/ 7 w 8"/>
                  <a:gd name="T31" fmla="*/ 5 h 6"/>
                  <a:gd name="T32" fmla="*/ 6 w 8"/>
                  <a:gd name="T33" fmla="*/ 5 h 6"/>
                  <a:gd name="T34" fmla="*/ 5 w 8"/>
                  <a:gd name="T35" fmla="*/ 6 h 6"/>
                  <a:gd name="T36" fmla="*/ 5 w 8"/>
                  <a:gd name="T37" fmla="*/ 6 h 6"/>
                  <a:gd name="T38" fmla="*/ 4 w 8"/>
                  <a:gd name="T39" fmla="*/ 6 h 6"/>
                  <a:gd name="T40" fmla="*/ 2 w 8"/>
                  <a:gd name="T41" fmla="*/ 5 h 6"/>
                  <a:gd name="T42" fmla="*/ 1 w 8"/>
                  <a:gd name="T43" fmla="*/ 5 h 6"/>
                  <a:gd name="T44" fmla="*/ 0 w 8"/>
                  <a:gd name="T45" fmla="*/ 4 h 6"/>
                  <a:gd name="T46" fmla="*/ 0 w 8"/>
                  <a:gd name="T4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6"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4" y="0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7" y="2"/>
                      <a:pt x="7" y="3"/>
                    </a:cubicBezTo>
                    <a:cubicBezTo>
                      <a:pt x="8" y="3"/>
                      <a:pt x="8" y="3"/>
                      <a:pt x="8" y="4"/>
                    </a:cubicBezTo>
                    <a:cubicBezTo>
                      <a:pt x="8" y="5"/>
                      <a:pt x="8" y="5"/>
                      <a:pt x="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6"/>
                      <a:pt x="6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6"/>
                      <a:pt x="2" y="6"/>
                      <a:pt x="2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5"/>
                      <a:pt x="0" y="5"/>
                      <a:pt x="0" y="4"/>
                    </a:cubicBezTo>
                    <a:lnTo>
                      <a:pt x="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187"/>
              <p:cNvSpPr>
                <a:spLocks/>
              </p:cNvSpPr>
              <p:nvPr/>
            </p:nvSpPr>
            <p:spPr bwMode="auto">
              <a:xfrm>
                <a:off x="4524" y="1969"/>
                <a:ext cx="10" cy="8"/>
              </a:xfrm>
              <a:custGeom>
                <a:avLst/>
                <a:gdLst>
                  <a:gd name="T0" fmla="*/ 0 w 8"/>
                  <a:gd name="T1" fmla="*/ 3 h 6"/>
                  <a:gd name="T2" fmla="*/ 0 w 8"/>
                  <a:gd name="T3" fmla="*/ 3 h 6"/>
                  <a:gd name="T4" fmla="*/ 1 w 8"/>
                  <a:gd name="T5" fmla="*/ 3 h 6"/>
                  <a:gd name="T6" fmla="*/ 1 w 8"/>
                  <a:gd name="T7" fmla="*/ 3 h 6"/>
                  <a:gd name="T8" fmla="*/ 2 w 8"/>
                  <a:gd name="T9" fmla="*/ 2 h 6"/>
                  <a:gd name="T10" fmla="*/ 2 w 8"/>
                  <a:gd name="T11" fmla="*/ 2 h 6"/>
                  <a:gd name="T12" fmla="*/ 2 w 8"/>
                  <a:gd name="T13" fmla="*/ 1 h 6"/>
                  <a:gd name="T14" fmla="*/ 3 w 8"/>
                  <a:gd name="T15" fmla="*/ 1 h 6"/>
                  <a:gd name="T16" fmla="*/ 4 w 8"/>
                  <a:gd name="T17" fmla="*/ 0 h 6"/>
                  <a:gd name="T18" fmla="*/ 5 w 8"/>
                  <a:gd name="T19" fmla="*/ 1 h 6"/>
                  <a:gd name="T20" fmla="*/ 5 w 8"/>
                  <a:gd name="T21" fmla="*/ 1 h 6"/>
                  <a:gd name="T22" fmla="*/ 6 w 8"/>
                  <a:gd name="T23" fmla="*/ 2 h 6"/>
                  <a:gd name="T24" fmla="*/ 6 w 8"/>
                  <a:gd name="T25" fmla="*/ 2 h 6"/>
                  <a:gd name="T26" fmla="*/ 7 w 8"/>
                  <a:gd name="T27" fmla="*/ 3 h 6"/>
                  <a:gd name="T28" fmla="*/ 8 w 8"/>
                  <a:gd name="T29" fmla="*/ 4 h 6"/>
                  <a:gd name="T30" fmla="*/ 7 w 8"/>
                  <a:gd name="T31" fmla="*/ 5 h 6"/>
                  <a:gd name="T32" fmla="*/ 6 w 8"/>
                  <a:gd name="T33" fmla="*/ 5 h 6"/>
                  <a:gd name="T34" fmla="*/ 5 w 8"/>
                  <a:gd name="T35" fmla="*/ 6 h 6"/>
                  <a:gd name="T36" fmla="*/ 5 w 8"/>
                  <a:gd name="T37" fmla="*/ 6 h 6"/>
                  <a:gd name="T38" fmla="*/ 4 w 8"/>
                  <a:gd name="T39" fmla="*/ 6 h 6"/>
                  <a:gd name="T40" fmla="*/ 2 w 8"/>
                  <a:gd name="T41" fmla="*/ 5 h 6"/>
                  <a:gd name="T42" fmla="*/ 1 w 8"/>
                  <a:gd name="T43" fmla="*/ 5 h 6"/>
                  <a:gd name="T44" fmla="*/ 0 w 8"/>
                  <a:gd name="T45" fmla="*/ 4 h 6"/>
                  <a:gd name="T46" fmla="*/ 0 w 8"/>
                  <a:gd name="T4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6"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4" y="0"/>
                    </a:cubicBezTo>
                    <a:cubicBezTo>
                      <a:pt x="4" y="0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7" y="2"/>
                      <a:pt x="7" y="3"/>
                    </a:cubicBezTo>
                    <a:cubicBezTo>
                      <a:pt x="7" y="3"/>
                      <a:pt x="8" y="3"/>
                      <a:pt x="8" y="4"/>
                    </a:cubicBezTo>
                    <a:cubicBezTo>
                      <a:pt x="8" y="5"/>
                      <a:pt x="7" y="5"/>
                      <a:pt x="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6"/>
                      <a:pt x="6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6"/>
                      <a:pt x="2" y="6"/>
                      <a:pt x="2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5"/>
                      <a:pt x="0" y="5"/>
                      <a:pt x="0" y="4"/>
                    </a:cubicBezTo>
                    <a:lnTo>
                      <a:pt x="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188"/>
              <p:cNvSpPr>
                <a:spLocks/>
              </p:cNvSpPr>
              <p:nvPr/>
            </p:nvSpPr>
            <p:spPr bwMode="auto">
              <a:xfrm>
                <a:off x="4524" y="1969"/>
                <a:ext cx="10" cy="8"/>
              </a:xfrm>
              <a:custGeom>
                <a:avLst/>
                <a:gdLst>
                  <a:gd name="T0" fmla="*/ 0 w 8"/>
                  <a:gd name="T1" fmla="*/ 3 h 6"/>
                  <a:gd name="T2" fmla="*/ 0 w 8"/>
                  <a:gd name="T3" fmla="*/ 3 h 6"/>
                  <a:gd name="T4" fmla="*/ 1 w 8"/>
                  <a:gd name="T5" fmla="*/ 2 h 6"/>
                  <a:gd name="T6" fmla="*/ 1 w 8"/>
                  <a:gd name="T7" fmla="*/ 3 h 6"/>
                  <a:gd name="T8" fmla="*/ 2 w 8"/>
                  <a:gd name="T9" fmla="*/ 2 h 6"/>
                  <a:gd name="T10" fmla="*/ 2 w 8"/>
                  <a:gd name="T11" fmla="*/ 2 h 6"/>
                  <a:gd name="T12" fmla="*/ 3 w 8"/>
                  <a:gd name="T13" fmla="*/ 1 h 6"/>
                  <a:gd name="T14" fmla="*/ 3 w 8"/>
                  <a:gd name="T15" fmla="*/ 1 h 6"/>
                  <a:gd name="T16" fmla="*/ 4 w 8"/>
                  <a:gd name="T17" fmla="*/ 0 h 6"/>
                  <a:gd name="T18" fmla="*/ 5 w 8"/>
                  <a:gd name="T19" fmla="*/ 1 h 6"/>
                  <a:gd name="T20" fmla="*/ 5 w 8"/>
                  <a:gd name="T21" fmla="*/ 1 h 6"/>
                  <a:gd name="T22" fmla="*/ 5 w 8"/>
                  <a:gd name="T23" fmla="*/ 2 h 6"/>
                  <a:gd name="T24" fmla="*/ 6 w 8"/>
                  <a:gd name="T25" fmla="*/ 2 h 6"/>
                  <a:gd name="T26" fmla="*/ 6 w 8"/>
                  <a:gd name="T27" fmla="*/ 3 h 6"/>
                  <a:gd name="T28" fmla="*/ 8 w 8"/>
                  <a:gd name="T29" fmla="*/ 4 h 6"/>
                  <a:gd name="T30" fmla="*/ 6 w 8"/>
                  <a:gd name="T31" fmla="*/ 5 h 6"/>
                  <a:gd name="T32" fmla="*/ 6 w 8"/>
                  <a:gd name="T33" fmla="*/ 5 h 6"/>
                  <a:gd name="T34" fmla="*/ 5 w 8"/>
                  <a:gd name="T35" fmla="*/ 5 h 6"/>
                  <a:gd name="T36" fmla="*/ 5 w 8"/>
                  <a:gd name="T37" fmla="*/ 5 h 6"/>
                  <a:gd name="T38" fmla="*/ 4 w 8"/>
                  <a:gd name="T39" fmla="*/ 6 h 6"/>
                  <a:gd name="T40" fmla="*/ 2 w 8"/>
                  <a:gd name="T41" fmla="*/ 5 h 6"/>
                  <a:gd name="T42" fmla="*/ 1 w 8"/>
                  <a:gd name="T43" fmla="*/ 5 h 6"/>
                  <a:gd name="T44" fmla="*/ 0 w 8"/>
                  <a:gd name="T45" fmla="*/ 4 h 6"/>
                  <a:gd name="T46" fmla="*/ 0 w 8"/>
                  <a:gd name="T4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6"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4" y="0"/>
                    </a:cubicBezTo>
                    <a:cubicBezTo>
                      <a:pt x="4" y="0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3"/>
                    </a:cubicBezTo>
                    <a:cubicBezTo>
                      <a:pt x="7" y="3"/>
                      <a:pt x="8" y="3"/>
                      <a:pt x="8" y="4"/>
                    </a:cubicBezTo>
                    <a:cubicBezTo>
                      <a:pt x="8" y="4"/>
                      <a:pt x="7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6"/>
                      <a:pt x="2" y="5"/>
                      <a:pt x="2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0" y="5"/>
                      <a:pt x="0" y="4"/>
                    </a:cubicBezTo>
                    <a:lnTo>
                      <a:pt x="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189"/>
              <p:cNvSpPr>
                <a:spLocks/>
              </p:cNvSpPr>
              <p:nvPr/>
            </p:nvSpPr>
            <p:spPr bwMode="auto">
              <a:xfrm>
                <a:off x="4537" y="1979"/>
                <a:ext cx="5" cy="19"/>
              </a:xfrm>
              <a:custGeom>
                <a:avLst/>
                <a:gdLst>
                  <a:gd name="T0" fmla="*/ 1 w 4"/>
                  <a:gd name="T1" fmla="*/ 0 h 15"/>
                  <a:gd name="T2" fmla="*/ 3 w 4"/>
                  <a:gd name="T3" fmla="*/ 4 h 15"/>
                  <a:gd name="T4" fmla="*/ 3 w 4"/>
                  <a:gd name="T5" fmla="*/ 13 h 15"/>
                  <a:gd name="T6" fmla="*/ 2 w 4"/>
                  <a:gd name="T7" fmla="*/ 12 h 15"/>
                  <a:gd name="T8" fmla="*/ 0 w 4"/>
                  <a:gd name="T9" fmla="*/ 15 h 15"/>
                  <a:gd name="T10" fmla="*/ 1 w 4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5">
                    <a:moveTo>
                      <a:pt x="1" y="0"/>
                    </a:moveTo>
                    <a:cubicBezTo>
                      <a:pt x="1" y="0"/>
                      <a:pt x="2" y="2"/>
                      <a:pt x="3" y="4"/>
                    </a:cubicBezTo>
                    <a:cubicBezTo>
                      <a:pt x="4" y="6"/>
                      <a:pt x="4" y="11"/>
                      <a:pt x="3" y="13"/>
                    </a:cubicBezTo>
                    <a:cubicBezTo>
                      <a:pt x="3" y="15"/>
                      <a:pt x="3" y="12"/>
                      <a:pt x="2" y="12"/>
                    </a:cubicBezTo>
                    <a:cubicBezTo>
                      <a:pt x="1" y="13"/>
                      <a:pt x="1" y="15"/>
                      <a:pt x="0" y="15"/>
                    </a:cubicBezTo>
                    <a:cubicBezTo>
                      <a:pt x="0" y="15"/>
                      <a:pt x="3" y="9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3" name="Rectangle 32"/>
            <p:cNvSpPr/>
            <p:nvPr/>
          </p:nvSpPr>
          <p:spPr>
            <a:xfrm>
              <a:off x="6149247" y="3124198"/>
              <a:ext cx="4483100" cy="11039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innerShdw blurRad="292100">
                <a:schemeClr val="tx1">
                  <a:lumMod val="85000"/>
                  <a:lumOff val="15000"/>
                </a:schemeClr>
              </a:inn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   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568347" y="4470400"/>
              <a:ext cx="36449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This is a sample text. 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6653855" y="3339876"/>
              <a:ext cx="3262289" cy="707886"/>
              <a:chOff x="1689099" y="3060476"/>
              <a:chExt cx="3262289" cy="707886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1689099" y="3060476"/>
                <a:ext cx="774701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4000" kern="0" spc="-300" dirty="0">
                    <a:solidFill>
                      <a:schemeClr val="bg2"/>
                    </a:solidFill>
                    <a:latin typeface="Arial" panose="020B0604020202020204" pitchFamily="34" charset="0"/>
                    <a:cs typeface="Arial" pitchFamily="34" charset="0"/>
                  </a:rPr>
                  <a:t>08</a:t>
                </a:r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2476500" y="3104371"/>
                <a:ext cx="0" cy="584775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/>
              <p:cNvSpPr/>
              <p:nvPr/>
            </p:nvSpPr>
            <p:spPr>
              <a:xfrm>
                <a:off x="2541754" y="3091254"/>
                <a:ext cx="240963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spc="-15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</a:p>
            </p:txBody>
          </p:sp>
        </p:grpSp>
        <p:sp>
          <p:nvSpPr>
            <p:cNvPr id="65" name="Oval 64"/>
            <p:cNvSpPr/>
            <p:nvPr/>
          </p:nvSpPr>
          <p:spPr>
            <a:xfrm flipH="1">
              <a:off x="6316670" y="1994930"/>
              <a:ext cx="365760" cy="365760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1"/>
              </a:solidFill>
            </a:ln>
            <a:effectLst>
              <a:innerShdw blurRad="63500" dist="63500" dir="10800000">
                <a:schemeClr val="tx1"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 flipH="1">
              <a:off x="6316670" y="4991627"/>
              <a:ext cx="365760" cy="365760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1"/>
              </a:solidFill>
            </a:ln>
            <a:effectLst>
              <a:innerShdw blurRad="63500" dist="63500" dir="10800000">
                <a:schemeClr val="tx1"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/>
            <p:cNvCxnSpPr/>
            <p:nvPr/>
          </p:nvCxnSpPr>
          <p:spPr>
            <a:xfrm flipV="1">
              <a:off x="6149247" y="5572127"/>
              <a:ext cx="4483100" cy="14892"/>
            </a:xfrm>
            <a:prstGeom prst="line">
              <a:avLst/>
            </a:prstGeom>
            <a:ln>
              <a:solidFill>
                <a:schemeClr val="accent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Rounded Rectangle 62"/>
          <p:cNvSpPr/>
          <p:nvPr/>
        </p:nvSpPr>
        <p:spPr>
          <a:xfrm>
            <a:off x="5678877" y="2063320"/>
            <a:ext cx="822960" cy="228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0">
                <a:schemeClr val="bg1"/>
              </a:gs>
              <a:gs pos="16000">
                <a:schemeClr val="bg1">
                  <a:lumMod val="75000"/>
                </a:schemeClr>
              </a:gs>
              <a:gs pos="84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ed Rectangle 71"/>
          <p:cNvSpPr/>
          <p:nvPr/>
        </p:nvSpPr>
        <p:spPr>
          <a:xfrm>
            <a:off x="5678877" y="5071034"/>
            <a:ext cx="822960" cy="228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0">
                <a:schemeClr val="bg1"/>
              </a:gs>
              <a:gs pos="16000">
                <a:schemeClr val="bg1">
                  <a:lumMod val="75000"/>
                </a:schemeClr>
              </a:gs>
              <a:gs pos="84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464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59653" y="927100"/>
            <a:ext cx="4483100" cy="5003800"/>
          </a:xfrm>
          <a:prstGeom prst="roundRect">
            <a:avLst>
              <a:gd name="adj" fmla="val 3204"/>
            </a:avLst>
          </a:prstGeom>
          <a:solidFill>
            <a:schemeClr val="bg2"/>
          </a:solidFill>
          <a:ln>
            <a:noFill/>
          </a:ln>
          <a:effectLst>
            <a:outerShdw blurRad="241300" dist="127000" dir="48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59653" y="3124198"/>
            <a:ext cx="4483100" cy="1103921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innerShdw blurRad="292100">
              <a:schemeClr val="tx1">
                <a:lumMod val="85000"/>
                <a:lumOff val="15000"/>
              </a:schemeClr>
            </a:inn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   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559653" y="5572127"/>
            <a:ext cx="4483100" cy="14892"/>
          </a:xfrm>
          <a:prstGeom prst="line">
            <a:avLst/>
          </a:prstGeom>
          <a:ln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978753" y="4470400"/>
            <a:ext cx="3644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2064261" y="3339876"/>
            <a:ext cx="3262289" cy="707886"/>
            <a:chOff x="1689099" y="3060476"/>
            <a:chExt cx="3262289" cy="707886"/>
          </a:xfrm>
        </p:grpSpPr>
        <p:sp>
          <p:nvSpPr>
            <p:cNvPr id="20" name="Rectangle 19"/>
            <p:cNvSpPr/>
            <p:nvPr/>
          </p:nvSpPr>
          <p:spPr>
            <a:xfrm>
              <a:off x="1689099" y="3060476"/>
              <a:ext cx="77470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4000" kern="0" spc="-300" dirty="0">
                  <a:solidFill>
                    <a:schemeClr val="bg2"/>
                  </a:solidFill>
                  <a:latin typeface="Arial" panose="020B0604020202020204" pitchFamily="34" charset="0"/>
                  <a:cs typeface="Arial" pitchFamily="34" charset="0"/>
                </a:rPr>
                <a:t>09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2476500" y="3104371"/>
              <a:ext cx="0" cy="58477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2541754" y="3091254"/>
              <a:ext cx="24096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sp>
        <p:nvSpPr>
          <p:cNvPr id="40" name="Oval 39"/>
          <p:cNvSpPr/>
          <p:nvPr/>
        </p:nvSpPr>
        <p:spPr>
          <a:xfrm>
            <a:off x="5522653" y="1994930"/>
            <a:ext cx="365760" cy="36576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accent6">
                <a:lumMod val="50000"/>
              </a:schemeClr>
            </a:solidFill>
          </a:ln>
          <a:effectLst>
            <a:innerShdw blurRad="63500" dist="635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5522653" y="4991627"/>
            <a:ext cx="365760" cy="36576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accent6">
                <a:lumMod val="50000"/>
              </a:schemeClr>
            </a:solidFill>
          </a:ln>
          <a:effectLst>
            <a:innerShdw blurRad="63500" dist="635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/>
          <p:cNvSpPr/>
          <p:nvPr/>
        </p:nvSpPr>
        <p:spPr>
          <a:xfrm>
            <a:off x="6149247" y="927100"/>
            <a:ext cx="4483100" cy="5003800"/>
          </a:xfrm>
          <a:prstGeom prst="roundRect">
            <a:avLst>
              <a:gd name="adj" fmla="val 3204"/>
            </a:avLst>
          </a:prstGeom>
          <a:solidFill>
            <a:schemeClr val="bg2"/>
          </a:solidFill>
          <a:ln>
            <a:noFill/>
          </a:ln>
          <a:effectLst>
            <a:outerShdw blurRad="241300" dist="127000" dir="48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149247" y="3124198"/>
            <a:ext cx="4483100" cy="110392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innerShdw blurRad="292100">
              <a:schemeClr val="tx1">
                <a:lumMod val="85000"/>
                <a:lumOff val="15000"/>
              </a:schemeClr>
            </a:inn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  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568347" y="4470400"/>
            <a:ext cx="3644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6653855" y="3339876"/>
            <a:ext cx="3262289" cy="707886"/>
            <a:chOff x="1689099" y="3060476"/>
            <a:chExt cx="3262289" cy="707886"/>
          </a:xfrm>
        </p:grpSpPr>
        <p:sp>
          <p:nvSpPr>
            <p:cNvPr id="37" name="Rectangle 36"/>
            <p:cNvSpPr/>
            <p:nvPr/>
          </p:nvSpPr>
          <p:spPr>
            <a:xfrm>
              <a:off x="1689099" y="3060476"/>
              <a:ext cx="77470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4000" kern="0" spc="-300" dirty="0">
                  <a:solidFill>
                    <a:schemeClr val="bg2"/>
                  </a:solidFill>
                  <a:latin typeface="Arial" panose="020B0604020202020204" pitchFamily="34" charset="0"/>
                  <a:cs typeface="Arial" pitchFamily="34" charset="0"/>
                </a:rPr>
                <a:t>10</a:t>
              </a: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2476500" y="3104371"/>
              <a:ext cx="0" cy="58477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2541754" y="3091254"/>
              <a:ext cx="24096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sp>
        <p:nvSpPr>
          <p:cNvPr id="65" name="Oval 64"/>
          <p:cNvSpPr/>
          <p:nvPr/>
        </p:nvSpPr>
        <p:spPr>
          <a:xfrm flipH="1">
            <a:off x="6316670" y="1994930"/>
            <a:ext cx="365760" cy="36576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accent5">
                <a:lumMod val="75000"/>
              </a:schemeClr>
            </a:solidFill>
          </a:ln>
          <a:effectLst>
            <a:innerShdw blurRad="63500" dist="635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 flipH="1">
            <a:off x="6316670" y="4991627"/>
            <a:ext cx="365760" cy="36576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accent5">
                <a:lumMod val="75000"/>
              </a:schemeClr>
            </a:solidFill>
          </a:ln>
          <a:effectLst>
            <a:innerShdw blurRad="63500" dist="635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6149247" y="5572127"/>
            <a:ext cx="4483100" cy="14892"/>
          </a:xfrm>
          <a:prstGeom prst="line">
            <a:avLst/>
          </a:prstGeom>
          <a:ln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62"/>
          <p:cNvSpPr/>
          <p:nvPr/>
        </p:nvSpPr>
        <p:spPr>
          <a:xfrm>
            <a:off x="5678877" y="2063320"/>
            <a:ext cx="822960" cy="228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0">
                <a:schemeClr val="bg1"/>
              </a:gs>
              <a:gs pos="16000">
                <a:schemeClr val="bg1">
                  <a:lumMod val="75000"/>
                </a:schemeClr>
              </a:gs>
              <a:gs pos="84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ed Rectangle 71"/>
          <p:cNvSpPr/>
          <p:nvPr/>
        </p:nvSpPr>
        <p:spPr>
          <a:xfrm>
            <a:off x="5678877" y="5071034"/>
            <a:ext cx="822960" cy="228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0">
                <a:schemeClr val="bg1"/>
              </a:gs>
              <a:gs pos="16000">
                <a:schemeClr val="bg1">
                  <a:lumMod val="75000"/>
                </a:schemeClr>
              </a:gs>
              <a:gs pos="84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5" name="Group 276"/>
          <p:cNvGrpSpPr>
            <a:grpSpLocks noChangeAspect="1"/>
          </p:cNvGrpSpPr>
          <p:nvPr/>
        </p:nvGrpSpPr>
        <p:grpSpPr bwMode="auto">
          <a:xfrm>
            <a:off x="7463916" y="1392506"/>
            <a:ext cx="1853762" cy="1387811"/>
            <a:chOff x="2919" y="1463"/>
            <a:chExt cx="1846" cy="1382"/>
          </a:xfrm>
        </p:grpSpPr>
        <p:sp>
          <p:nvSpPr>
            <p:cNvPr id="317" name="Oval 277"/>
            <p:cNvSpPr>
              <a:spLocks noChangeArrowheads="1"/>
            </p:cNvSpPr>
            <p:nvPr/>
          </p:nvSpPr>
          <p:spPr bwMode="auto">
            <a:xfrm>
              <a:off x="3753" y="2676"/>
              <a:ext cx="184" cy="169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Rectangle 278"/>
            <p:cNvSpPr>
              <a:spLocks noChangeArrowheads="1"/>
            </p:cNvSpPr>
            <p:nvPr/>
          </p:nvSpPr>
          <p:spPr bwMode="auto">
            <a:xfrm>
              <a:off x="2919" y="1529"/>
              <a:ext cx="1846" cy="127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Oval 279"/>
            <p:cNvSpPr>
              <a:spLocks noChangeArrowheads="1"/>
            </p:cNvSpPr>
            <p:nvPr/>
          </p:nvSpPr>
          <p:spPr bwMode="auto">
            <a:xfrm>
              <a:off x="3771" y="2692"/>
              <a:ext cx="148" cy="137"/>
            </a:xfrm>
            <a:prstGeom prst="ellipse">
              <a:avLst/>
            </a:prstGeom>
            <a:solidFill>
              <a:srgbClr val="E4E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280"/>
            <p:cNvSpPr>
              <a:spLocks/>
            </p:cNvSpPr>
            <p:nvPr/>
          </p:nvSpPr>
          <p:spPr bwMode="auto">
            <a:xfrm>
              <a:off x="3845" y="1463"/>
              <a:ext cx="886" cy="1294"/>
            </a:xfrm>
            <a:custGeom>
              <a:avLst/>
              <a:gdLst>
                <a:gd name="T0" fmla="*/ 2 w 442"/>
                <a:gd name="T1" fmla="*/ 35 h 644"/>
                <a:gd name="T2" fmla="*/ 108 w 442"/>
                <a:gd name="T3" fmla="*/ 5 h 644"/>
                <a:gd name="T4" fmla="*/ 442 w 442"/>
                <a:gd name="T5" fmla="*/ 37 h 644"/>
                <a:gd name="T6" fmla="*/ 442 w 442"/>
                <a:gd name="T7" fmla="*/ 644 h 644"/>
                <a:gd name="T8" fmla="*/ 88 w 442"/>
                <a:gd name="T9" fmla="*/ 616 h 644"/>
                <a:gd name="T10" fmla="*/ 0 w 442"/>
                <a:gd name="T11" fmla="*/ 644 h 644"/>
                <a:gd name="T12" fmla="*/ 2 w 442"/>
                <a:gd name="T13" fmla="*/ 35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2" h="644">
                  <a:moveTo>
                    <a:pt x="2" y="35"/>
                  </a:moveTo>
                  <a:cubicBezTo>
                    <a:pt x="2" y="35"/>
                    <a:pt x="25" y="0"/>
                    <a:pt x="108" y="5"/>
                  </a:cubicBezTo>
                  <a:cubicBezTo>
                    <a:pt x="191" y="9"/>
                    <a:pt x="442" y="37"/>
                    <a:pt x="442" y="37"/>
                  </a:cubicBezTo>
                  <a:cubicBezTo>
                    <a:pt x="442" y="644"/>
                    <a:pt x="442" y="644"/>
                    <a:pt x="442" y="644"/>
                  </a:cubicBezTo>
                  <a:cubicBezTo>
                    <a:pt x="442" y="644"/>
                    <a:pt x="214" y="605"/>
                    <a:pt x="88" y="616"/>
                  </a:cubicBezTo>
                  <a:cubicBezTo>
                    <a:pt x="31" y="621"/>
                    <a:pt x="0" y="644"/>
                    <a:pt x="0" y="644"/>
                  </a:cubicBezTo>
                  <a:cubicBezTo>
                    <a:pt x="0" y="644"/>
                    <a:pt x="4" y="37"/>
                    <a:pt x="2" y="3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281"/>
            <p:cNvSpPr>
              <a:spLocks/>
            </p:cNvSpPr>
            <p:nvPr/>
          </p:nvSpPr>
          <p:spPr bwMode="auto">
            <a:xfrm>
              <a:off x="3845" y="2731"/>
              <a:ext cx="0" cy="26"/>
            </a:xfrm>
            <a:custGeom>
              <a:avLst/>
              <a:gdLst>
                <a:gd name="T0" fmla="*/ 0 h 13"/>
                <a:gd name="T1" fmla="*/ 13 h 13"/>
                <a:gd name="T2" fmla="*/ 0 h 1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3">
                  <a:moveTo>
                    <a:pt x="0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8"/>
                    <a:pt x="0" y="0"/>
                  </a:cubicBezTo>
                  <a:close/>
                </a:path>
              </a:pathLst>
            </a:custGeom>
            <a:solidFill>
              <a:srgbClr val="E9E6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282"/>
            <p:cNvSpPr>
              <a:spLocks/>
            </p:cNvSpPr>
            <p:nvPr/>
          </p:nvSpPr>
          <p:spPr bwMode="auto">
            <a:xfrm>
              <a:off x="3845" y="2678"/>
              <a:ext cx="886" cy="91"/>
            </a:xfrm>
            <a:custGeom>
              <a:avLst/>
              <a:gdLst>
                <a:gd name="T0" fmla="*/ 88 w 442"/>
                <a:gd name="T1" fmla="*/ 11 h 45"/>
                <a:gd name="T2" fmla="*/ 0 w 442"/>
                <a:gd name="T3" fmla="*/ 39 h 45"/>
                <a:gd name="T4" fmla="*/ 0 w 442"/>
                <a:gd name="T5" fmla="*/ 45 h 45"/>
                <a:gd name="T6" fmla="*/ 442 w 442"/>
                <a:gd name="T7" fmla="*/ 45 h 45"/>
                <a:gd name="T8" fmla="*/ 442 w 442"/>
                <a:gd name="T9" fmla="*/ 39 h 45"/>
                <a:gd name="T10" fmla="*/ 88 w 442"/>
                <a:gd name="T11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2" h="45">
                  <a:moveTo>
                    <a:pt x="88" y="11"/>
                  </a:moveTo>
                  <a:cubicBezTo>
                    <a:pt x="31" y="16"/>
                    <a:pt x="0" y="39"/>
                    <a:pt x="0" y="3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42" y="45"/>
                    <a:pt x="442" y="45"/>
                    <a:pt x="442" y="45"/>
                  </a:cubicBezTo>
                  <a:cubicBezTo>
                    <a:pt x="442" y="39"/>
                    <a:pt x="442" y="39"/>
                    <a:pt x="442" y="39"/>
                  </a:cubicBezTo>
                  <a:cubicBezTo>
                    <a:pt x="442" y="39"/>
                    <a:pt x="214" y="0"/>
                    <a:pt x="88" y="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283"/>
            <p:cNvSpPr>
              <a:spLocks/>
            </p:cNvSpPr>
            <p:nvPr/>
          </p:nvSpPr>
          <p:spPr bwMode="auto">
            <a:xfrm>
              <a:off x="2959" y="1465"/>
              <a:ext cx="888" cy="1292"/>
            </a:xfrm>
            <a:custGeom>
              <a:avLst/>
              <a:gdLst>
                <a:gd name="T0" fmla="*/ 443 w 443"/>
                <a:gd name="T1" fmla="*/ 36 h 643"/>
                <a:gd name="T2" fmla="*/ 334 w 443"/>
                <a:gd name="T3" fmla="*/ 4 h 643"/>
                <a:gd name="T4" fmla="*/ 0 w 443"/>
                <a:gd name="T5" fmla="*/ 37 h 643"/>
                <a:gd name="T6" fmla="*/ 0 w 443"/>
                <a:gd name="T7" fmla="*/ 643 h 643"/>
                <a:gd name="T8" fmla="*/ 354 w 443"/>
                <a:gd name="T9" fmla="*/ 615 h 643"/>
                <a:gd name="T10" fmla="*/ 442 w 443"/>
                <a:gd name="T11" fmla="*/ 643 h 643"/>
                <a:gd name="T12" fmla="*/ 443 w 443"/>
                <a:gd name="T13" fmla="*/ 36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3" h="643">
                  <a:moveTo>
                    <a:pt x="443" y="36"/>
                  </a:moveTo>
                  <a:cubicBezTo>
                    <a:pt x="443" y="36"/>
                    <a:pt x="417" y="0"/>
                    <a:pt x="334" y="4"/>
                  </a:cubicBezTo>
                  <a:cubicBezTo>
                    <a:pt x="252" y="8"/>
                    <a:pt x="0" y="37"/>
                    <a:pt x="0" y="37"/>
                  </a:cubicBezTo>
                  <a:cubicBezTo>
                    <a:pt x="0" y="643"/>
                    <a:pt x="0" y="643"/>
                    <a:pt x="0" y="643"/>
                  </a:cubicBezTo>
                  <a:cubicBezTo>
                    <a:pt x="0" y="643"/>
                    <a:pt x="228" y="605"/>
                    <a:pt x="354" y="615"/>
                  </a:cubicBezTo>
                  <a:cubicBezTo>
                    <a:pt x="411" y="620"/>
                    <a:pt x="442" y="643"/>
                    <a:pt x="442" y="643"/>
                  </a:cubicBezTo>
                  <a:cubicBezTo>
                    <a:pt x="442" y="643"/>
                    <a:pt x="442" y="37"/>
                    <a:pt x="443" y="3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284"/>
            <p:cNvSpPr>
              <a:spLocks/>
            </p:cNvSpPr>
            <p:nvPr/>
          </p:nvSpPr>
          <p:spPr bwMode="auto">
            <a:xfrm>
              <a:off x="3845" y="2733"/>
              <a:ext cx="0" cy="24"/>
            </a:xfrm>
            <a:custGeom>
              <a:avLst/>
              <a:gdLst>
                <a:gd name="T0" fmla="*/ 0 h 12"/>
                <a:gd name="T1" fmla="*/ 12 h 12"/>
                <a:gd name="T2" fmla="*/ 0 h 1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8"/>
                    <a:pt x="0" y="0"/>
                  </a:cubicBezTo>
                  <a:close/>
                </a:path>
              </a:pathLst>
            </a:custGeom>
            <a:solidFill>
              <a:srgbClr val="E9E6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285"/>
            <p:cNvSpPr>
              <a:spLocks/>
            </p:cNvSpPr>
            <p:nvPr/>
          </p:nvSpPr>
          <p:spPr bwMode="auto">
            <a:xfrm>
              <a:off x="2959" y="2680"/>
              <a:ext cx="886" cy="89"/>
            </a:xfrm>
            <a:custGeom>
              <a:avLst/>
              <a:gdLst>
                <a:gd name="T0" fmla="*/ 354 w 442"/>
                <a:gd name="T1" fmla="*/ 10 h 44"/>
                <a:gd name="T2" fmla="*/ 442 w 442"/>
                <a:gd name="T3" fmla="*/ 38 h 44"/>
                <a:gd name="T4" fmla="*/ 442 w 442"/>
                <a:gd name="T5" fmla="*/ 44 h 44"/>
                <a:gd name="T6" fmla="*/ 0 w 442"/>
                <a:gd name="T7" fmla="*/ 44 h 44"/>
                <a:gd name="T8" fmla="*/ 0 w 442"/>
                <a:gd name="T9" fmla="*/ 38 h 44"/>
                <a:gd name="T10" fmla="*/ 354 w 442"/>
                <a:gd name="T11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2" h="44">
                  <a:moveTo>
                    <a:pt x="354" y="10"/>
                  </a:moveTo>
                  <a:cubicBezTo>
                    <a:pt x="411" y="15"/>
                    <a:pt x="442" y="38"/>
                    <a:pt x="442" y="38"/>
                  </a:cubicBezTo>
                  <a:cubicBezTo>
                    <a:pt x="442" y="44"/>
                    <a:pt x="442" y="44"/>
                    <a:pt x="442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228" y="0"/>
                    <a:pt x="354" y="1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286"/>
            <p:cNvSpPr>
              <a:spLocks/>
            </p:cNvSpPr>
            <p:nvPr/>
          </p:nvSpPr>
          <p:spPr bwMode="auto">
            <a:xfrm>
              <a:off x="3841" y="1463"/>
              <a:ext cx="264" cy="1294"/>
            </a:xfrm>
            <a:custGeom>
              <a:avLst/>
              <a:gdLst>
                <a:gd name="T0" fmla="*/ 18 w 132"/>
                <a:gd name="T1" fmla="*/ 634 h 644"/>
                <a:gd name="T2" fmla="*/ 132 w 132"/>
                <a:gd name="T3" fmla="*/ 6 h 644"/>
                <a:gd name="T4" fmla="*/ 110 w 132"/>
                <a:gd name="T5" fmla="*/ 5 h 644"/>
                <a:gd name="T6" fmla="*/ 0 w 132"/>
                <a:gd name="T7" fmla="*/ 37 h 644"/>
                <a:gd name="T8" fmla="*/ 2 w 132"/>
                <a:gd name="T9" fmla="*/ 644 h 644"/>
                <a:gd name="T10" fmla="*/ 18 w 132"/>
                <a:gd name="T11" fmla="*/ 634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644">
                  <a:moveTo>
                    <a:pt x="18" y="634"/>
                  </a:moveTo>
                  <a:cubicBezTo>
                    <a:pt x="132" y="6"/>
                    <a:pt x="132" y="6"/>
                    <a:pt x="132" y="6"/>
                  </a:cubicBezTo>
                  <a:cubicBezTo>
                    <a:pt x="124" y="5"/>
                    <a:pt x="116" y="5"/>
                    <a:pt x="110" y="5"/>
                  </a:cubicBezTo>
                  <a:cubicBezTo>
                    <a:pt x="27" y="0"/>
                    <a:pt x="0" y="37"/>
                    <a:pt x="0" y="37"/>
                  </a:cubicBezTo>
                  <a:cubicBezTo>
                    <a:pt x="1" y="39"/>
                    <a:pt x="2" y="644"/>
                    <a:pt x="2" y="644"/>
                  </a:cubicBezTo>
                  <a:cubicBezTo>
                    <a:pt x="2" y="644"/>
                    <a:pt x="8" y="639"/>
                    <a:pt x="18" y="63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8" name="Group 289"/>
          <p:cNvGrpSpPr>
            <a:grpSpLocks noChangeAspect="1"/>
          </p:cNvGrpSpPr>
          <p:nvPr/>
        </p:nvGrpSpPr>
        <p:grpSpPr bwMode="auto">
          <a:xfrm>
            <a:off x="2604542" y="1231308"/>
            <a:ext cx="2393322" cy="1549009"/>
            <a:chOff x="2402" y="1224"/>
            <a:chExt cx="2897" cy="1875"/>
          </a:xfrm>
        </p:grpSpPr>
        <p:sp>
          <p:nvSpPr>
            <p:cNvPr id="339" name="Freeform 290"/>
            <p:cNvSpPr>
              <a:spLocks/>
            </p:cNvSpPr>
            <p:nvPr/>
          </p:nvSpPr>
          <p:spPr bwMode="auto">
            <a:xfrm>
              <a:off x="2402" y="1716"/>
              <a:ext cx="2897" cy="1383"/>
            </a:xfrm>
            <a:custGeom>
              <a:avLst/>
              <a:gdLst>
                <a:gd name="T0" fmla="*/ 249 w 850"/>
                <a:gd name="T1" fmla="*/ 60 h 405"/>
                <a:gd name="T2" fmla="*/ 51 w 850"/>
                <a:gd name="T3" fmla="*/ 324 h 405"/>
                <a:gd name="T4" fmla="*/ 495 w 850"/>
                <a:gd name="T5" fmla="*/ 388 h 405"/>
                <a:gd name="T6" fmla="*/ 788 w 850"/>
                <a:gd name="T7" fmla="*/ 247 h 405"/>
                <a:gd name="T8" fmla="*/ 507 w 850"/>
                <a:gd name="T9" fmla="*/ 39 h 405"/>
                <a:gd name="T10" fmla="*/ 249 w 850"/>
                <a:gd name="T11" fmla="*/ 6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0" h="405">
                  <a:moveTo>
                    <a:pt x="249" y="60"/>
                  </a:moveTo>
                  <a:cubicBezTo>
                    <a:pt x="99" y="158"/>
                    <a:pt x="0" y="260"/>
                    <a:pt x="51" y="324"/>
                  </a:cubicBezTo>
                  <a:cubicBezTo>
                    <a:pt x="108" y="398"/>
                    <a:pt x="261" y="405"/>
                    <a:pt x="495" y="388"/>
                  </a:cubicBezTo>
                  <a:cubicBezTo>
                    <a:pt x="685" y="373"/>
                    <a:pt x="747" y="319"/>
                    <a:pt x="788" y="247"/>
                  </a:cubicBezTo>
                  <a:cubicBezTo>
                    <a:pt x="850" y="138"/>
                    <a:pt x="745" y="0"/>
                    <a:pt x="507" y="39"/>
                  </a:cubicBezTo>
                  <a:cubicBezTo>
                    <a:pt x="264" y="79"/>
                    <a:pt x="249" y="60"/>
                    <a:pt x="249" y="6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291"/>
            <p:cNvSpPr>
              <a:spLocks/>
            </p:cNvSpPr>
            <p:nvPr/>
          </p:nvSpPr>
          <p:spPr bwMode="auto">
            <a:xfrm>
              <a:off x="3482" y="2587"/>
              <a:ext cx="1592" cy="482"/>
            </a:xfrm>
            <a:custGeom>
              <a:avLst/>
              <a:gdLst>
                <a:gd name="T0" fmla="*/ 467 w 467"/>
                <a:gd name="T1" fmla="*/ 0 h 141"/>
                <a:gd name="T2" fmla="*/ 465 w 467"/>
                <a:gd name="T3" fmla="*/ 2 h 141"/>
                <a:gd name="T4" fmla="*/ 178 w 467"/>
                <a:gd name="T5" fmla="*/ 133 h 141"/>
                <a:gd name="T6" fmla="*/ 0 w 467"/>
                <a:gd name="T7" fmla="*/ 141 h 141"/>
                <a:gd name="T8" fmla="*/ 0 w 467"/>
                <a:gd name="T9" fmla="*/ 141 h 141"/>
                <a:gd name="T10" fmla="*/ 180 w 467"/>
                <a:gd name="T11" fmla="*/ 133 h 141"/>
                <a:gd name="T12" fmla="*/ 467 w 467"/>
                <a:gd name="T1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141">
                  <a:moveTo>
                    <a:pt x="467" y="0"/>
                  </a:moveTo>
                  <a:cubicBezTo>
                    <a:pt x="467" y="1"/>
                    <a:pt x="466" y="2"/>
                    <a:pt x="465" y="2"/>
                  </a:cubicBezTo>
                  <a:cubicBezTo>
                    <a:pt x="424" y="69"/>
                    <a:pt x="359" y="119"/>
                    <a:pt x="178" y="133"/>
                  </a:cubicBezTo>
                  <a:cubicBezTo>
                    <a:pt x="112" y="138"/>
                    <a:pt x="52" y="141"/>
                    <a:pt x="0" y="141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53" y="141"/>
                    <a:pt x="113" y="138"/>
                    <a:pt x="180" y="133"/>
                  </a:cubicBezTo>
                  <a:cubicBezTo>
                    <a:pt x="362" y="119"/>
                    <a:pt x="426" y="68"/>
                    <a:pt x="46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292"/>
            <p:cNvSpPr>
              <a:spLocks/>
            </p:cNvSpPr>
            <p:nvPr/>
          </p:nvSpPr>
          <p:spPr bwMode="auto">
            <a:xfrm>
              <a:off x="2548" y="2594"/>
              <a:ext cx="2519" cy="475"/>
            </a:xfrm>
            <a:custGeom>
              <a:avLst/>
              <a:gdLst>
                <a:gd name="T0" fmla="*/ 739 w 739"/>
                <a:gd name="T1" fmla="*/ 0 h 139"/>
                <a:gd name="T2" fmla="*/ 645 w 739"/>
                <a:gd name="T3" fmla="*/ 58 h 139"/>
                <a:gd name="T4" fmla="*/ 389 w 739"/>
                <a:gd name="T5" fmla="*/ 111 h 139"/>
                <a:gd name="T6" fmla="*/ 241 w 739"/>
                <a:gd name="T7" fmla="*/ 115 h 139"/>
                <a:gd name="T8" fmla="*/ 155 w 739"/>
                <a:gd name="T9" fmla="*/ 112 h 139"/>
                <a:gd name="T10" fmla="*/ 49 w 739"/>
                <a:gd name="T11" fmla="*/ 84 h 139"/>
                <a:gd name="T12" fmla="*/ 0 w 739"/>
                <a:gd name="T13" fmla="*/ 51 h 139"/>
                <a:gd name="T14" fmla="*/ 9 w 739"/>
                <a:gd name="T15" fmla="*/ 67 h 139"/>
                <a:gd name="T16" fmla="*/ 274 w 739"/>
                <a:gd name="T17" fmla="*/ 139 h 139"/>
                <a:gd name="T18" fmla="*/ 452 w 739"/>
                <a:gd name="T19" fmla="*/ 131 h 139"/>
                <a:gd name="T20" fmla="*/ 739 w 739"/>
                <a:gd name="T2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9" h="139">
                  <a:moveTo>
                    <a:pt x="739" y="0"/>
                  </a:moveTo>
                  <a:cubicBezTo>
                    <a:pt x="712" y="19"/>
                    <a:pt x="674" y="44"/>
                    <a:pt x="645" y="58"/>
                  </a:cubicBezTo>
                  <a:cubicBezTo>
                    <a:pt x="577" y="88"/>
                    <a:pt x="495" y="103"/>
                    <a:pt x="389" y="111"/>
                  </a:cubicBezTo>
                  <a:cubicBezTo>
                    <a:pt x="358" y="113"/>
                    <a:pt x="295" y="115"/>
                    <a:pt x="241" y="115"/>
                  </a:cubicBezTo>
                  <a:cubicBezTo>
                    <a:pt x="201" y="115"/>
                    <a:pt x="167" y="114"/>
                    <a:pt x="155" y="112"/>
                  </a:cubicBezTo>
                  <a:cubicBezTo>
                    <a:pt x="122" y="105"/>
                    <a:pt x="80" y="97"/>
                    <a:pt x="49" y="84"/>
                  </a:cubicBezTo>
                  <a:cubicBezTo>
                    <a:pt x="34" y="78"/>
                    <a:pt x="14" y="60"/>
                    <a:pt x="0" y="51"/>
                  </a:cubicBezTo>
                  <a:cubicBezTo>
                    <a:pt x="2" y="56"/>
                    <a:pt x="5" y="62"/>
                    <a:pt x="9" y="67"/>
                  </a:cubicBezTo>
                  <a:cubicBezTo>
                    <a:pt x="50" y="120"/>
                    <a:pt x="140" y="139"/>
                    <a:pt x="274" y="139"/>
                  </a:cubicBezTo>
                  <a:cubicBezTo>
                    <a:pt x="326" y="139"/>
                    <a:pt x="386" y="136"/>
                    <a:pt x="452" y="131"/>
                  </a:cubicBezTo>
                  <a:cubicBezTo>
                    <a:pt x="633" y="117"/>
                    <a:pt x="698" y="67"/>
                    <a:pt x="739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293"/>
            <p:cNvSpPr>
              <a:spLocks/>
            </p:cNvSpPr>
            <p:nvPr/>
          </p:nvSpPr>
          <p:spPr bwMode="auto">
            <a:xfrm>
              <a:off x="2984" y="1224"/>
              <a:ext cx="1749" cy="1370"/>
            </a:xfrm>
            <a:custGeom>
              <a:avLst/>
              <a:gdLst>
                <a:gd name="T0" fmla="*/ 0 w 513"/>
                <a:gd name="T1" fmla="*/ 337 h 401"/>
                <a:gd name="T2" fmla="*/ 45 w 513"/>
                <a:gd name="T3" fmla="*/ 117 h 401"/>
                <a:gd name="T4" fmla="*/ 122 w 513"/>
                <a:gd name="T5" fmla="*/ 12 h 401"/>
                <a:gd name="T6" fmla="*/ 295 w 513"/>
                <a:gd name="T7" fmla="*/ 12 h 401"/>
                <a:gd name="T8" fmla="*/ 474 w 513"/>
                <a:gd name="T9" fmla="*/ 67 h 401"/>
                <a:gd name="T10" fmla="*/ 513 w 513"/>
                <a:gd name="T11" fmla="*/ 336 h 401"/>
                <a:gd name="T12" fmla="*/ 291 w 513"/>
                <a:gd name="T13" fmla="*/ 392 h 401"/>
                <a:gd name="T14" fmla="*/ 0 w 513"/>
                <a:gd name="T15" fmla="*/ 337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3" h="401">
                  <a:moveTo>
                    <a:pt x="0" y="337"/>
                  </a:moveTo>
                  <a:cubicBezTo>
                    <a:pt x="0" y="337"/>
                    <a:pt x="18" y="177"/>
                    <a:pt x="45" y="117"/>
                  </a:cubicBezTo>
                  <a:cubicBezTo>
                    <a:pt x="73" y="57"/>
                    <a:pt x="87" y="15"/>
                    <a:pt x="122" y="12"/>
                  </a:cubicBezTo>
                  <a:cubicBezTo>
                    <a:pt x="141" y="11"/>
                    <a:pt x="207" y="0"/>
                    <a:pt x="295" y="12"/>
                  </a:cubicBezTo>
                  <a:cubicBezTo>
                    <a:pt x="363" y="21"/>
                    <a:pt x="456" y="52"/>
                    <a:pt x="474" y="67"/>
                  </a:cubicBezTo>
                  <a:cubicBezTo>
                    <a:pt x="513" y="102"/>
                    <a:pt x="513" y="336"/>
                    <a:pt x="513" y="336"/>
                  </a:cubicBezTo>
                  <a:cubicBezTo>
                    <a:pt x="513" y="336"/>
                    <a:pt x="423" y="382"/>
                    <a:pt x="291" y="392"/>
                  </a:cubicBezTo>
                  <a:cubicBezTo>
                    <a:pt x="159" y="401"/>
                    <a:pt x="37" y="385"/>
                    <a:pt x="0" y="33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294"/>
            <p:cNvSpPr>
              <a:spLocks/>
            </p:cNvSpPr>
            <p:nvPr/>
          </p:nvSpPr>
          <p:spPr bwMode="auto">
            <a:xfrm>
              <a:off x="2984" y="2109"/>
              <a:ext cx="1766" cy="509"/>
            </a:xfrm>
            <a:custGeom>
              <a:avLst/>
              <a:gdLst>
                <a:gd name="T0" fmla="*/ 9 w 518"/>
                <a:gd name="T1" fmla="*/ 11 h 149"/>
                <a:gd name="T2" fmla="*/ 0 w 518"/>
                <a:gd name="T3" fmla="*/ 78 h 149"/>
                <a:gd name="T4" fmla="*/ 187 w 518"/>
                <a:gd name="T5" fmla="*/ 140 h 149"/>
                <a:gd name="T6" fmla="*/ 513 w 518"/>
                <a:gd name="T7" fmla="*/ 77 h 149"/>
                <a:gd name="T8" fmla="*/ 511 w 518"/>
                <a:gd name="T9" fmla="*/ 0 h 149"/>
                <a:gd name="T10" fmla="*/ 266 w 518"/>
                <a:gd name="T11" fmla="*/ 59 h 149"/>
                <a:gd name="T12" fmla="*/ 9 w 518"/>
                <a:gd name="T13" fmla="*/ 1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8" h="149">
                  <a:moveTo>
                    <a:pt x="9" y="11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18" y="133"/>
                    <a:pt x="187" y="140"/>
                  </a:cubicBezTo>
                  <a:cubicBezTo>
                    <a:pt x="405" y="149"/>
                    <a:pt x="513" y="77"/>
                    <a:pt x="513" y="77"/>
                  </a:cubicBezTo>
                  <a:cubicBezTo>
                    <a:pt x="513" y="77"/>
                    <a:pt x="518" y="42"/>
                    <a:pt x="511" y="0"/>
                  </a:cubicBezTo>
                  <a:cubicBezTo>
                    <a:pt x="511" y="0"/>
                    <a:pt x="370" y="52"/>
                    <a:pt x="266" y="59"/>
                  </a:cubicBezTo>
                  <a:cubicBezTo>
                    <a:pt x="88" y="71"/>
                    <a:pt x="9" y="11"/>
                    <a:pt x="9" y="11"/>
                  </a:cubicBezTo>
                </a:path>
              </a:pathLst>
            </a:custGeom>
            <a:solidFill>
              <a:srgbClr val="633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295"/>
            <p:cNvSpPr>
              <a:spLocks/>
            </p:cNvSpPr>
            <p:nvPr/>
          </p:nvSpPr>
          <p:spPr bwMode="auto">
            <a:xfrm>
              <a:off x="2984" y="2109"/>
              <a:ext cx="1756" cy="481"/>
            </a:xfrm>
            <a:custGeom>
              <a:avLst/>
              <a:gdLst>
                <a:gd name="T0" fmla="*/ 511 w 515"/>
                <a:gd name="T1" fmla="*/ 0 h 141"/>
                <a:gd name="T2" fmla="*/ 511 w 515"/>
                <a:gd name="T3" fmla="*/ 0 h 141"/>
                <a:gd name="T4" fmla="*/ 266 w 515"/>
                <a:gd name="T5" fmla="*/ 59 h 141"/>
                <a:gd name="T6" fmla="*/ 219 w 515"/>
                <a:gd name="T7" fmla="*/ 60 h 141"/>
                <a:gd name="T8" fmla="*/ 9 w 515"/>
                <a:gd name="T9" fmla="*/ 11 h 141"/>
                <a:gd name="T10" fmla="*/ 0 w 515"/>
                <a:gd name="T11" fmla="*/ 78 h 141"/>
                <a:gd name="T12" fmla="*/ 187 w 515"/>
                <a:gd name="T13" fmla="*/ 140 h 141"/>
                <a:gd name="T14" fmla="*/ 224 w 515"/>
                <a:gd name="T15" fmla="*/ 141 h 141"/>
                <a:gd name="T16" fmla="*/ 513 w 515"/>
                <a:gd name="T17" fmla="*/ 77 h 141"/>
                <a:gd name="T18" fmla="*/ 515 w 515"/>
                <a:gd name="T19" fmla="*/ 47 h 141"/>
                <a:gd name="T20" fmla="*/ 511 w 515"/>
                <a:gd name="T2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5" h="141">
                  <a:moveTo>
                    <a:pt x="511" y="0"/>
                  </a:moveTo>
                  <a:cubicBezTo>
                    <a:pt x="511" y="0"/>
                    <a:pt x="511" y="0"/>
                    <a:pt x="511" y="0"/>
                  </a:cubicBezTo>
                  <a:cubicBezTo>
                    <a:pt x="511" y="0"/>
                    <a:pt x="370" y="52"/>
                    <a:pt x="266" y="59"/>
                  </a:cubicBezTo>
                  <a:cubicBezTo>
                    <a:pt x="249" y="60"/>
                    <a:pt x="234" y="60"/>
                    <a:pt x="219" y="60"/>
                  </a:cubicBezTo>
                  <a:cubicBezTo>
                    <a:pt x="74" y="60"/>
                    <a:pt x="9" y="11"/>
                    <a:pt x="9" y="1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18" y="133"/>
                    <a:pt x="187" y="140"/>
                  </a:cubicBezTo>
                  <a:cubicBezTo>
                    <a:pt x="200" y="140"/>
                    <a:pt x="212" y="141"/>
                    <a:pt x="224" y="141"/>
                  </a:cubicBezTo>
                  <a:cubicBezTo>
                    <a:pt x="417" y="141"/>
                    <a:pt x="513" y="77"/>
                    <a:pt x="513" y="77"/>
                  </a:cubicBezTo>
                  <a:cubicBezTo>
                    <a:pt x="513" y="77"/>
                    <a:pt x="515" y="65"/>
                    <a:pt x="515" y="47"/>
                  </a:cubicBezTo>
                  <a:cubicBezTo>
                    <a:pt x="515" y="34"/>
                    <a:pt x="514" y="18"/>
                    <a:pt x="511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296"/>
            <p:cNvSpPr>
              <a:spLocks/>
            </p:cNvSpPr>
            <p:nvPr/>
          </p:nvSpPr>
          <p:spPr bwMode="auto">
            <a:xfrm>
              <a:off x="3226" y="1282"/>
              <a:ext cx="1292" cy="400"/>
            </a:xfrm>
            <a:custGeom>
              <a:avLst/>
              <a:gdLst>
                <a:gd name="T0" fmla="*/ 51 w 379"/>
                <a:gd name="T1" fmla="*/ 26 h 117"/>
                <a:gd name="T2" fmla="*/ 7 w 379"/>
                <a:gd name="T3" fmla="*/ 86 h 117"/>
                <a:gd name="T4" fmla="*/ 69 w 379"/>
                <a:gd name="T5" fmla="*/ 95 h 117"/>
                <a:gd name="T6" fmla="*/ 335 w 379"/>
                <a:gd name="T7" fmla="*/ 69 h 117"/>
                <a:gd name="T8" fmla="*/ 275 w 379"/>
                <a:gd name="T9" fmla="*/ 23 h 117"/>
                <a:gd name="T10" fmla="*/ 51 w 379"/>
                <a:gd name="T11" fmla="*/ 2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9" h="117">
                  <a:moveTo>
                    <a:pt x="51" y="26"/>
                  </a:moveTo>
                  <a:cubicBezTo>
                    <a:pt x="36" y="35"/>
                    <a:pt x="14" y="63"/>
                    <a:pt x="7" y="86"/>
                  </a:cubicBezTo>
                  <a:cubicBezTo>
                    <a:pt x="0" y="109"/>
                    <a:pt x="31" y="117"/>
                    <a:pt x="69" y="95"/>
                  </a:cubicBezTo>
                  <a:cubicBezTo>
                    <a:pt x="122" y="65"/>
                    <a:pt x="291" y="71"/>
                    <a:pt x="335" y="69"/>
                  </a:cubicBezTo>
                  <a:cubicBezTo>
                    <a:pt x="379" y="66"/>
                    <a:pt x="322" y="36"/>
                    <a:pt x="275" y="23"/>
                  </a:cubicBezTo>
                  <a:cubicBezTo>
                    <a:pt x="229" y="9"/>
                    <a:pt x="90" y="0"/>
                    <a:pt x="51" y="2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297"/>
            <p:cNvSpPr>
              <a:spLocks/>
            </p:cNvSpPr>
            <p:nvPr/>
          </p:nvSpPr>
          <p:spPr bwMode="auto">
            <a:xfrm>
              <a:off x="3561" y="1415"/>
              <a:ext cx="760" cy="157"/>
            </a:xfrm>
            <a:custGeom>
              <a:avLst/>
              <a:gdLst>
                <a:gd name="T0" fmla="*/ 212 w 223"/>
                <a:gd name="T1" fmla="*/ 24 h 46"/>
                <a:gd name="T2" fmla="*/ 207 w 223"/>
                <a:gd name="T3" fmla="*/ 21 h 46"/>
                <a:gd name="T4" fmla="*/ 205 w 223"/>
                <a:gd name="T5" fmla="*/ 19 h 46"/>
                <a:gd name="T6" fmla="*/ 192 w 223"/>
                <a:gd name="T7" fmla="*/ 13 h 46"/>
                <a:gd name="T8" fmla="*/ 175 w 223"/>
                <a:gd name="T9" fmla="*/ 7 h 46"/>
                <a:gd name="T10" fmla="*/ 166 w 223"/>
                <a:gd name="T11" fmla="*/ 4 h 46"/>
                <a:gd name="T12" fmla="*/ 135 w 223"/>
                <a:gd name="T13" fmla="*/ 0 h 46"/>
                <a:gd name="T14" fmla="*/ 132 w 223"/>
                <a:gd name="T15" fmla="*/ 0 h 46"/>
                <a:gd name="T16" fmla="*/ 124 w 223"/>
                <a:gd name="T17" fmla="*/ 1 h 46"/>
                <a:gd name="T18" fmla="*/ 110 w 223"/>
                <a:gd name="T19" fmla="*/ 2 h 46"/>
                <a:gd name="T20" fmla="*/ 79 w 223"/>
                <a:gd name="T21" fmla="*/ 7 h 46"/>
                <a:gd name="T22" fmla="*/ 71 w 223"/>
                <a:gd name="T23" fmla="*/ 9 h 46"/>
                <a:gd name="T24" fmla="*/ 69 w 223"/>
                <a:gd name="T25" fmla="*/ 9 h 46"/>
                <a:gd name="T26" fmla="*/ 56 w 223"/>
                <a:gd name="T27" fmla="*/ 14 h 46"/>
                <a:gd name="T28" fmla="*/ 27 w 223"/>
                <a:gd name="T29" fmla="*/ 27 h 46"/>
                <a:gd name="T30" fmla="*/ 24 w 223"/>
                <a:gd name="T31" fmla="*/ 28 h 46"/>
                <a:gd name="T32" fmla="*/ 19 w 223"/>
                <a:gd name="T33" fmla="*/ 32 h 46"/>
                <a:gd name="T34" fmla="*/ 8 w 223"/>
                <a:gd name="T35" fmla="*/ 40 h 46"/>
                <a:gd name="T36" fmla="*/ 0 w 223"/>
                <a:gd name="T37" fmla="*/ 46 h 46"/>
                <a:gd name="T38" fmla="*/ 223 w 223"/>
                <a:gd name="T39" fmla="*/ 30 h 46"/>
                <a:gd name="T40" fmla="*/ 212 w 223"/>
                <a:gd name="T41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3" h="46">
                  <a:moveTo>
                    <a:pt x="212" y="24"/>
                  </a:moveTo>
                  <a:cubicBezTo>
                    <a:pt x="211" y="23"/>
                    <a:pt x="209" y="22"/>
                    <a:pt x="207" y="21"/>
                  </a:cubicBezTo>
                  <a:cubicBezTo>
                    <a:pt x="207" y="20"/>
                    <a:pt x="206" y="20"/>
                    <a:pt x="205" y="19"/>
                  </a:cubicBezTo>
                  <a:cubicBezTo>
                    <a:pt x="201" y="17"/>
                    <a:pt x="196" y="15"/>
                    <a:pt x="192" y="13"/>
                  </a:cubicBezTo>
                  <a:cubicBezTo>
                    <a:pt x="187" y="11"/>
                    <a:pt x="181" y="8"/>
                    <a:pt x="175" y="7"/>
                  </a:cubicBezTo>
                  <a:cubicBezTo>
                    <a:pt x="174" y="6"/>
                    <a:pt x="164" y="4"/>
                    <a:pt x="166" y="4"/>
                  </a:cubicBezTo>
                  <a:cubicBezTo>
                    <a:pt x="156" y="2"/>
                    <a:pt x="146" y="1"/>
                    <a:pt x="135" y="0"/>
                  </a:cubicBezTo>
                  <a:cubicBezTo>
                    <a:pt x="134" y="0"/>
                    <a:pt x="133" y="0"/>
                    <a:pt x="132" y="0"/>
                  </a:cubicBezTo>
                  <a:cubicBezTo>
                    <a:pt x="129" y="0"/>
                    <a:pt x="126" y="1"/>
                    <a:pt x="124" y="1"/>
                  </a:cubicBezTo>
                  <a:cubicBezTo>
                    <a:pt x="119" y="1"/>
                    <a:pt x="115" y="1"/>
                    <a:pt x="110" y="2"/>
                  </a:cubicBezTo>
                  <a:cubicBezTo>
                    <a:pt x="100" y="3"/>
                    <a:pt x="89" y="5"/>
                    <a:pt x="79" y="7"/>
                  </a:cubicBezTo>
                  <a:cubicBezTo>
                    <a:pt x="76" y="8"/>
                    <a:pt x="74" y="8"/>
                    <a:pt x="71" y="9"/>
                  </a:cubicBezTo>
                  <a:cubicBezTo>
                    <a:pt x="70" y="9"/>
                    <a:pt x="70" y="9"/>
                    <a:pt x="69" y="9"/>
                  </a:cubicBezTo>
                  <a:cubicBezTo>
                    <a:pt x="65" y="11"/>
                    <a:pt x="60" y="12"/>
                    <a:pt x="56" y="14"/>
                  </a:cubicBezTo>
                  <a:cubicBezTo>
                    <a:pt x="46" y="18"/>
                    <a:pt x="36" y="22"/>
                    <a:pt x="27" y="27"/>
                  </a:cubicBezTo>
                  <a:cubicBezTo>
                    <a:pt x="26" y="27"/>
                    <a:pt x="25" y="28"/>
                    <a:pt x="24" y="28"/>
                  </a:cubicBezTo>
                  <a:cubicBezTo>
                    <a:pt x="22" y="29"/>
                    <a:pt x="21" y="30"/>
                    <a:pt x="19" y="32"/>
                  </a:cubicBezTo>
                  <a:cubicBezTo>
                    <a:pt x="15" y="34"/>
                    <a:pt x="11" y="37"/>
                    <a:pt x="8" y="40"/>
                  </a:cubicBezTo>
                  <a:cubicBezTo>
                    <a:pt x="5" y="42"/>
                    <a:pt x="3" y="44"/>
                    <a:pt x="0" y="46"/>
                  </a:cubicBezTo>
                  <a:cubicBezTo>
                    <a:pt x="62" y="29"/>
                    <a:pt x="172" y="31"/>
                    <a:pt x="223" y="30"/>
                  </a:cubicBezTo>
                  <a:cubicBezTo>
                    <a:pt x="220" y="28"/>
                    <a:pt x="216" y="26"/>
                    <a:pt x="212" y="24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298"/>
            <p:cNvSpPr>
              <a:spLocks/>
            </p:cNvSpPr>
            <p:nvPr/>
          </p:nvSpPr>
          <p:spPr bwMode="auto">
            <a:xfrm>
              <a:off x="3653" y="1566"/>
              <a:ext cx="831" cy="546"/>
            </a:xfrm>
            <a:custGeom>
              <a:avLst/>
              <a:gdLst>
                <a:gd name="T0" fmla="*/ 12 w 244"/>
                <a:gd name="T1" fmla="*/ 51 h 160"/>
                <a:gd name="T2" fmla="*/ 201 w 244"/>
                <a:gd name="T3" fmla="*/ 11 h 160"/>
                <a:gd name="T4" fmla="*/ 177 w 244"/>
                <a:gd name="T5" fmla="*/ 125 h 160"/>
                <a:gd name="T6" fmla="*/ 39 w 244"/>
                <a:gd name="T7" fmla="*/ 116 h 160"/>
                <a:gd name="T8" fmla="*/ 12 w 244"/>
                <a:gd name="T9" fmla="*/ 5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60">
                  <a:moveTo>
                    <a:pt x="12" y="51"/>
                  </a:moveTo>
                  <a:cubicBezTo>
                    <a:pt x="30" y="22"/>
                    <a:pt x="158" y="0"/>
                    <a:pt x="201" y="11"/>
                  </a:cubicBezTo>
                  <a:cubicBezTo>
                    <a:pt x="244" y="23"/>
                    <a:pt x="210" y="104"/>
                    <a:pt x="177" y="125"/>
                  </a:cubicBezTo>
                  <a:cubicBezTo>
                    <a:pt x="145" y="146"/>
                    <a:pt x="98" y="160"/>
                    <a:pt x="39" y="116"/>
                  </a:cubicBezTo>
                  <a:cubicBezTo>
                    <a:pt x="1" y="88"/>
                    <a:pt x="0" y="70"/>
                    <a:pt x="12" y="5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3728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59653" y="927100"/>
            <a:ext cx="4483100" cy="5003800"/>
          </a:xfrm>
          <a:prstGeom prst="roundRect">
            <a:avLst>
              <a:gd name="adj" fmla="val 3204"/>
            </a:avLst>
          </a:prstGeom>
          <a:solidFill>
            <a:schemeClr val="bg2"/>
          </a:solidFill>
          <a:ln>
            <a:noFill/>
          </a:ln>
          <a:effectLst>
            <a:outerShdw blurRad="241300" dist="127000" dir="48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59653" y="3124198"/>
            <a:ext cx="4483100" cy="110392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innerShdw blurRad="292100">
              <a:schemeClr val="tx1">
                <a:lumMod val="85000"/>
                <a:lumOff val="15000"/>
              </a:schemeClr>
            </a:inn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   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559653" y="5572127"/>
            <a:ext cx="4483100" cy="14892"/>
          </a:xfrm>
          <a:prstGeom prst="line">
            <a:avLst/>
          </a:prstGeom>
          <a:ln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978753" y="4470400"/>
            <a:ext cx="3644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2064261" y="3339876"/>
            <a:ext cx="3262289" cy="707886"/>
            <a:chOff x="1689099" y="3060476"/>
            <a:chExt cx="3262289" cy="707886"/>
          </a:xfrm>
        </p:grpSpPr>
        <p:sp>
          <p:nvSpPr>
            <p:cNvPr id="20" name="Rectangle 19"/>
            <p:cNvSpPr/>
            <p:nvPr/>
          </p:nvSpPr>
          <p:spPr>
            <a:xfrm>
              <a:off x="1689099" y="3060476"/>
              <a:ext cx="77470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4000" kern="0" spc="-300" dirty="0">
                  <a:solidFill>
                    <a:schemeClr val="bg2"/>
                  </a:solidFill>
                  <a:latin typeface="Arial" panose="020B0604020202020204" pitchFamily="34" charset="0"/>
                  <a:cs typeface="Arial" pitchFamily="34" charset="0"/>
                </a:rPr>
                <a:t>11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2476500" y="3104371"/>
              <a:ext cx="0" cy="58477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2541754" y="3091254"/>
              <a:ext cx="24096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sp>
        <p:nvSpPr>
          <p:cNvPr id="40" name="Oval 39"/>
          <p:cNvSpPr/>
          <p:nvPr/>
        </p:nvSpPr>
        <p:spPr>
          <a:xfrm>
            <a:off x="5522653" y="1994930"/>
            <a:ext cx="365760" cy="36576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accent4"/>
            </a:solidFill>
          </a:ln>
          <a:effectLst>
            <a:innerShdw blurRad="63500" dist="635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5522653" y="4991627"/>
            <a:ext cx="365760" cy="36576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accent4"/>
            </a:solidFill>
          </a:ln>
          <a:effectLst>
            <a:innerShdw blurRad="63500" dist="635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/>
          <p:cNvSpPr/>
          <p:nvPr/>
        </p:nvSpPr>
        <p:spPr>
          <a:xfrm>
            <a:off x="6149247" y="927100"/>
            <a:ext cx="4483100" cy="5003800"/>
          </a:xfrm>
          <a:prstGeom prst="roundRect">
            <a:avLst>
              <a:gd name="adj" fmla="val 3204"/>
            </a:avLst>
          </a:prstGeom>
          <a:solidFill>
            <a:schemeClr val="bg2"/>
          </a:solidFill>
          <a:ln>
            <a:noFill/>
          </a:ln>
          <a:effectLst>
            <a:outerShdw blurRad="241300" dist="127000" dir="48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149247" y="3124198"/>
            <a:ext cx="4483100" cy="110392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innerShdw blurRad="292100">
              <a:schemeClr val="tx1">
                <a:lumMod val="85000"/>
                <a:lumOff val="15000"/>
              </a:schemeClr>
            </a:inn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  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568347" y="4470400"/>
            <a:ext cx="3644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6653855" y="3339876"/>
            <a:ext cx="3262289" cy="707886"/>
            <a:chOff x="1689099" y="3060476"/>
            <a:chExt cx="3262289" cy="707886"/>
          </a:xfrm>
        </p:grpSpPr>
        <p:sp>
          <p:nvSpPr>
            <p:cNvPr id="37" name="Rectangle 36"/>
            <p:cNvSpPr/>
            <p:nvPr/>
          </p:nvSpPr>
          <p:spPr>
            <a:xfrm>
              <a:off x="1689099" y="3060476"/>
              <a:ext cx="77470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4000" kern="0" spc="-300" dirty="0">
                  <a:solidFill>
                    <a:schemeClr val="bg2"/>
                  </a:solidFill>
                  <a:latin typeface="Arial" panose="020B0604020202020204" pitchFamily="34" charset="0"/>
                  <a:cs typeface="Arial" pitchFamily="34" charset="0"/>
                </a:rPr>
                <a:t>12</a:t>
              </a: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2476500" y="3104371"/>
              <a:ext cx="0" cy="58477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2541754" y="3091254"/>
              <a:ext cx="24096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sp>
        <p:nvSpPr>
          <p:cNvPr id="65" name="Oval 64"/>
          <p:cNvSpPr/>
          <p:nvPr/>
        </p:nvSpPr>
        <p:spPr>
          <a:xfrm flipH="1">
            <a:off x="6316670" y="1994930"/>
            <a:ext cx="365760" cy="36576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635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 flipH="1">
            <a:off x="6316670" y="4991627"/>
            <a:ext cx="365760" cy="36576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635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6149247" y="5572127"/>
            <a:ext cx="4483100" cy="14892"/>
          </a:xfrm>
          <a:prstGeom prst="line">
            <a:avLst/>
          </a:prstGeom>
          <a:ln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62"/>
          <p:cNvSpPr/>
          <p:nvPr/>
        </p:nvSpPr>
        <p:spPr>
          <a:xfrm>
            <a:off x="5678877" y="2063320"/>
            <a:ext cx="822960" cy="228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0">
                <a:schemeClr val="bg1"/>
              </a:gs>
              <a:gs pos="16000">
                <a:schemeClr val="bg1">
                  <a:lumMod val="75000"/>
                </a:schemeClr>
              </a:gs>
              <a:gs pos="84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ed Rectangle 71"/>
          <p:cNvSpPr/>
          <p:nvPr/>
        </p:nvSpPr>
        <p:spPr>
          <a:xfrm>
            <a:off x="5678877" y="5071034"/>
            <a:ext cx="822960" cy="228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0">
                <a:schemeClr val="bg1"/>
              </a:gs>
              <a:gs pos="16000">
                <a:schemeClr val="bg1">
                  <a:lumMod val="75000"/>
                </a:schemeClr>
              </a:gs>
              <a:gs pos="84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2724084" y="1373792"/>
            <a:ext cx="2154238" cy="1406525"/>
            <a:chOff x="1712" y="856"/>
            <a:chExt cx="1357" cy="886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712" y="867"/>
              <a:ext cx="853" cy="527"/>
            </a:xfrm>
            <a:custGeom>
              <a:avLst/>
              <a:gdLst>
                <a:gd name="T0" fmla="*/ 0 w 331"/>
                <a:gd name="T1" fmla="*/ 204 h 204"/>
                <a:gd name="T2" fmla="*/ 0 w 331"/>
                <a:gd name="T3" fmla="*/ 129 h 204"/>
                <a:gd name="T4" fmla="*/ 331 w 331"/>
                <a:gd name="T5" fmla="*/ 0 h 204"/>
                <a:gd name="T6" fmla="*/ 331 w 331"/>
                <a:gd name="T7" fmla="*/ 76 h 204"/>
                <a:gd name="T8" fmla="*/ 290 w 331"/>
                <a:gd name="T9" fmla="*/ 155 h 204"/>
                <a:gd name="T10" fmla="*/ 189 w 331"/>
                <a:gd name="T11" fmla="*/ 157 h 204"/>
                <a:gd name="T12" fmla="*/ 0 w 331"/>
                <a:gd name="T13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1" h="204">
                  <a:moveTo>
                    <a:pt x="0" y="204"/>
                  </a:moveTo>
                  <a:cubicBezTo>
                    <a:pt x="0" y="129"/>
                    <a:pt x="0" y="129"/>
                    <a:pt x="0" y="129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31" y="76"/>
                    <a:pt x="331" y="76"/>
                    <a:pt x="331" y="76"/>
                  </a:cubicBezTo>
                  <a:cubicBezTo>
                    <a:pt x="290" y="155"/>
                    <a:pt x="290" y="155"/>
                    <a:pt x="290" y="155"/>
                  </a:cubicBezTo>
                  <a:cubicBezTo>
                    <a:pt x="290" y="155"/>
                    <a:pt x="273" y="127"/>
                    <a:pt x="189" y="157"/>
                  </a:cubicBezTo>
                  <a:cubicBezTo>
                    <a:pt x="105" y="186"/>
                    <a:pt x="0" y="204"/>
                    <a:pt x="0" y="204"/>
                  </a:cubicBezTo>
                  <a:close/>
                </a:path>
              </a:pathLst>
            </a:custGeom>
            <a:solidFill>
              <a:srgbClr val="CBB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717" y="1417"/>
              <a:ext cx="1327" cy="325"/>
            </a:xfrm>
            <a:custGeom>
              <a:avLst/>
              <a:gdLst>
                <a:gd name="T0" fmla="*/ 361 w 515"/>
                <a:gd name="T1" fmla="*/ 7 h 126"/>
                <a:gd name="T2" fmla="*/ 262 w 515"/>
                <a:gd name="T3" fmla="*/ 45 h 126"/>
                <a:gd name="T4" fmla="*/ 159 w 515"/>
                <a:gd name="T5" fmla="*/ 0 h 126"/>
                <a:gd name="T6" fmla="*/ 0 w 515"/>
                <a:gd name="T7" fmla="*/ 9 h 126"/>
                <a:gd name="T8" fmla="*/ 262 w 515"/>
                <a:gd name="T9" fmla="*/ 126 h 126"/>
                <a:gd name="T10" fmla="*/ 515 w 515"/>
                <a:gd name="T11" fmla="*/ 29 h 126"/>
                <a:gd name="T12" fmla="*/ 361 w 515"/>
                <a:gd name="T13" fmla="*/ 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5" h="126">
                  <a:moveTo>
                    <a:pt x="361" y="7"/>
                  </a:moveTo>
                  <a:cubicBezTo>
                    <a:pt x="349" y="29"/>
                    <a:pt x="309" y="45"/>
                    <a:pt x="262" y="45"/>
                  </a:cubicBezTo>
                  <a:cubicBezTo>
                    <a:pt x="209" y="45"/>
                    <a:pt x="166" y="25"/>
                    <a:pt x="159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7" y="75"/>
                    <a:pt x="127" y="126"/>
                    <a:pt x="262" y="126"/>
                  </a:cubicBezTo>
                  <a:cubicBezTo>
                    <a:pt x="383" y="126"/>
                    <a:pt x="484" y="85"/>
                    <a:pt x="515" y="29"/>
                  </a:cubicBezTo>
                  <a:lnTo>
                    <a:pt x="361" y="7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2462" y="1066"/>
              <a:ext cx="607" cy="421"/>
            </a:xfrm>
            <a:custGeom>
              <a:avLst/>
              <a:gdLst>
                <a:gd name="T0" fmla="*/ 0 w 236"/>
                <a:gd name="T1" fmla="*/ 78 h 163"/>
                <a:gd name="T2" fmla="*/ 77 w 236"/>
                <a:gd name="T3" fmla="*/ 129 h 163"/>
                <a:gd name="T4" fmla="*/ 73 w 236"/>
                <a:gd name="T5" fmla="*/ 142 h 163"/>
                <a:gd name="T6" fmla="*/ 227 w 236"/>
                <a:gd name="T7" fmla="*/ 163 h 163"/>
                <a:gd name="T8" fmla="*/ 236 w 236"/>
                <a:gd name="T9" fmla="*/ 129 h 163"/>
                <a:gd name="T10" fmla="*/ 42 w 236"/>
                <a:gd name="T11" fmla="*/ 0 h 163"/>
                <a:gd name="T12" fmla="*/ 0 w 236"/>
                <a:gd name="T13" fmla="*/ 7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163">
                  <a:moveTo>
                    <a:pt x="0" y="78"/>
                  </a:moveTo>
                  <a:cubicBezTo>
                    <a:pt x="44" y="84"/>
                    <a:pt x="77" y="104"/>
                    <a:pt x="77" y="129"/>
                  </a:cubicBezTo>
                  <a:cubicBezTo>
                    <a:pt x="77" y="133"/>
                    <a:pt x="75" y="138"/>
                    <a:pt x="73" y="142"/>
                  </a:cubicBezTo>
                  <a:cubicBezTo>
                    <a:pt x="227" y="163"/>
                    <a:pt x="227" y="163"/>
                    <a:pt x="227" y="163"/>
                  </a:cubicBezTo>
                  <a:cubicBezTo>
                    <a:pt x="233" y="152"/>
                    <a:pt x="236" y="141"/>
                    <a:pt x="236" y="129"/>
                  </a:cubicBezTo>
                  <a:cubicBezTo>
                    <a:pt x="236" y="67"/>
                    <a:pt x="154" y="15"/>
                    <a:pt x="42" y="0"/>
                  </a:cubicBezTo>
                  <a:lnTo>
                    <a:pt x="0" y="78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726" y="1053"/>
              <a:ext cx="853" cy="385"/>
            </a:xfrm>
            <a:custGeom>
              <a:avLst/>
              <a:gdLst>
                <a:gd name="T0" fmla="*/ 161 w 331"/>
                <a:gd name="T1" fmla="*/ 139 h 149"/>
                <a:gd name="T2" fmla="*/ 160 w 331"/>
                <a:gd name="T3" fmla="*/ 134 h 149"/>
                <a:gd name="T4" fmla="*/ 264 w 331"/>
                <a:gd name="T5" fmla="*/ 81 h 149"/>
                <a:gd name="T6" fmla="*/ 290 w 331"/>
                <a:gd name="T7" fmla="*/ 83 h 149"/>
                <a:gd name="T8" fmla="*/ 331 w 331"/>
                <a:gd name="T9" fmla="*/ 4 h 149"/>
                <a:gd name="T10" fmla="*/ 264 w 331"/>
                <a:gd name="T11" fmla="*/ 0 h 149"/>
                <a:gd name="T12" fmla="*/ 0 w 331"/>
                <a:gd name="T13" fmla="*/ 134 h 149"/>
                <a:gd name="T14" fmla="*/ 2 w 331"/>
                <a:gd name="T15" fmla="*/ 149 h 149"/>
                <a:gd name="T16" fmla="*/ 161 w 331"/>
                <a:gd name="T17" fmla="*/ 13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1" h="149">
                  <a:moveTo>
                    <a:pt x="161" y="139"/>
                  </a:moveTo>
                  <a:cubicBezTo>
                    <a:pt x="160" y="137"/>
                    <a:pt x="160" y="135"/>
                    <a:pt x="160" y="134"/>
                  </a:cubicBezTo>
                  <a:cubicBezTo>
                    <a:pt x="160" y="105"/>
                    <a:pt x="207" y="81"/>
                    <a:pt x="264" y="81"/>
                  </a:cubicBezTo>
                  <a:cubicBezTo>
                    <a:pt x="273" y="81"/>
                    <a:pt x="282" y="82"/>
                    <a:pt x="290" y="83"/>
                  </a:cubicBezTo>
                  <a:cubicBezTo>
                    <a:pt x="331" y="4"/>
                    <a:pt x="331" y="4"/>
                    <a:pt x="331" y="4"/>
                  </a:cubicBezTo>
                  <a:cubicBezTo>
                    <a:pt x="310" y="2"/>
                    <a:pt x="287" y="0"/>
                    <a:pt x="264" y="0"/>
                  </a:cubicBezTo>
                  <a:cubicBezTo>
                    <a:pt x="118" y="0"/>
                    <a:pt x="0" y="60"/>
                    <a:pt x="0" y="134"/>
                  </a:cubicBezTo>
                  <a:cubicBezTo>
                    <a:pt x="0" y="139"/>
                    <a:pt x="1" y="144"/>
                    <a:pt x="2" y="149"/>
                  </a:cubicBezTo>
                  <a:lnTo>
                    <a:pt x="161" y="13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462" y="1009"/>
              <a:ext cx="607" cy="390"/>
            </a:xfrm>
            <a:custGeom>
              <a:avLst/>
              <a:gdLst>
                <a:gd name="T0" fmla="*/ 0 w 236"/>
                <a:gd name="T1" fmla="*/ 24 h 151"/>
                <a:gd name="T2" fmla="*/ 0 w 236"/>
                <a:gd name="T3" fmla="*/ 100 h 151"/>
                <a:gd name="T4" fmla="*/ 236 w 236"/>
                <a:gd name="T5" fmla="*/ 151 h 151"/>
                <a:gd name="T6" fmla="*/ 236 w 236"/>
                <a:gd name="T7" fmla="*/ 74 h 151"/>
                <a:gd name="T8" fmla="*/ 0 w 236"/>
                <a:gd name="T9" fmla="*/ 2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151">
                  <a:moveTo>
                    <a:pt x="0" y="24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45" y="78"/>
                    <a:pt x="236" y="151"/>
                    <a:pt x="236" y="151"/>
                  </a:cubicBezTo>
                  <a:cubicBezTo>
                    <a:pt x="236" y="74"/>
                    <a:pt x="236" y="74"/>
                    <a:pt x="236" y="74"/>
                  </a:cubicBezTo>
                  <a:cubicBezTo>
                    <a:pt x="236" y="74"/>
                    <a:pt x="52" y="0"/>
                    <a:pt x="0" y="24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1717" y="1244"/>
              <a:ext cx="1327" cy="393"/>
            </a:xfrm>
            <a:custGeom>
              <a:avLst/>
              <a:gdLst>
                <a:gd name="T0" fmla="*/ 0 w 515"/>
                <a:gd name="T1" fmla="*/ 0 h 152"/>
                <a:gd name="T2" fmla="*/ 0 w 515"/>
                <a:gd name="T3" fmla="*/ 76 h 152"/>
                <a:gd name="T4" fmla="*/ 515 w 515"/>
                <a:gd name="T5" fmla="*/ 96 h 152"/>
                <a:gd name="T6" fmla="*/ 515 w 515"/>
                <a:gd name="T7" fmla="*/ 20 h 152"/>
                <a:gd name="T8" fmla="*/ 0 w 515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152">
                  <a:moveTo>
                    <a:pt x="0" y="0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515" y="96"/>
                    <a:pt x="515" y="96"/>
                    <a:pt x="515" y="96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5" y="20"/>
                    <a:pt x="212" y="152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462" y="869"/>
              <a:ext cx="607" cy="421"/>
            </a:xfrm>
            <a:custGeom>
              <a:avLst/>
              <a:gdLst>
                <a:gd name="T0" fmla="*/ 0 w 236"/>
                <a:gd name="T1" fmla="*/ 78 h 163"/>
                <a:gd name="T2" fmla="*/ 77 w 236"/>
                <a:gd name="T3" fmla="*/ 128 h 163"/>
                <a:gd name="T4" fmla="*/ 73 w 236"/>
                <a:gd name="T5" fmla="*/ 142 h 163"/>
                <a:gd name="T6" fmla="*/ 227 w 236"/>
                <a:gd name="T7" fmla="*/ 163 h 163"/>
                <a:gd name="T8" fmla="*/ 236 w 236"/>
                <a:gd name="T9" fmla="*/ 128 h 163"/>
                <a:gd name="T10" fmla="*/ 42 w 236"/>
                <a:gd name="T11" fmla="*/ 0 h 163"/>
                <a:gd name="T12" fmla="*/ 0 w 236"/>
                <a:gd name="T13" fmla="*/ 7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163">
                  <a:moveTo>
                    <a:pt x="0" y="78"/>
                  </a:moveTo>
                  <a:cubicBezTo>
                    <a:pt x="44" y="84"/>
                    <a:pt x="77" y="104"/>
                    <a:pt x="77" y="128"/>
                  </a:cubicBezTo>
                  <a:cubicBezTo>
                    <a:pt x="77" y="133"/>
                    <a:pt x="75" y="137"/>
                    <a:pt x="73" y="142"/>
                  </a:cubicBezTo>
                  <a:cubicBezTo>
                    <a:pt x="227" y="163"/>
                    <a:pt x="227" y="163"/>
                    <a:pt x="227" y="163"/>
                  </a:cubicBezTo>
                  <a:cubicBezTo>
                    <a:pt x="233" y="152"/>
                    <a:pt x="236" y="140"/>
                    <a:pt x="236" y="128"/>
                  </a:cubicBezTo>
                  <a:cubicBezTo>
                    <a:pt x="236" y="67"/>
                    <a:pt x="154" y="15"/>
                    <a:pt x="42" y="0"/>
                  </a:cubicBezTo>
                  <a:lnTo>
                    <a:pt x="0" y="7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717" y="1218"/>
              <a:ext cx="1327" cy="328"/>
            </a:xfrm>
            <a:custGeom>
              <a:avLst/>
              <a:gdLst>
                <a:gd name="T0" fmla="*/ 361 w 515"/>
                <a:gd name="T1" fmla="*/ 8 h 127"/>
                <a:gd name="T2" fmla="*/ 262 w 515"/>
                <a:gd name="T3" fmla="*/ 46 h 127"/>
                <a:gd name="T4" fmla="*/ 159 w 515"/>
                <a:gd name="T5" fmla="*/ 0 h 127"/>
                <a:gd name="T6" fmla="*/ 0 w 515"/>
                <a:gd name="T7" fmla="*/ 10 h 127"/>
                <a:gd name="T8" fmla="*/ 262 w 515"/>
                <a:gd name="T9" fmla="*/ 127 h 127"/>
                <a:gd name="T10" fmla="*/ 515 w 515"/>
                <a:gd name="T11" fmla="*/ 30 h 127"/>
                <a:gd name="T12" fmla="*/ 361 w 515"/>
                <a:gd name="T13" fmla="*/ 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5" h="127">
                  <a:moveTo>
                    <a:pt x="361" y="8"/>
                  </a:moveTo>
                  <a:cubicBezTo>
                    <a:pt x="349" y="30"/>
                    <a:pt x="309" y="46"/>
                    <a:pt x="262" y="46"/>
                  </a:cubicBezTo>
                  <a:cubicBezTo>
                    <a:pt x="209" y="46"/>
                    <a:pt x="166" y="26"/>
                    <a:pt x="159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7" y="76"/>
                    <a:pt x="127" y="127"/>
                    <a:pt x="262" y="127"/>
                  </a:cubicBezTo>
                  <a:cubicBezTo>
                    <a:pt x="383" y="127"/>
                    <a:pt x="484" y="86"/>
                    <a:pt x="515" y="30"/>
                  </a:cubicBezTo>
                  <a:lnTo>
                    <a:pt x="361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712" y="856"/>
              <a:ext cx="853" cy="385"/>
            </a:xfrm>
            <a:custGeom>
              <a:avLst/>
              <a:gdLst>
                <a:gd name="T0" fmla="*/ 161 w 331"/>
                <a:gd name="T1" fmla="*/ 139 h 149"/>
                <a:gd name="T2" fmla="*/ 160 w 331"/>
                <a:gd name="T3" fmla="*/ 133 h 149"/>
                <a:gd name="T4" fmla="*/ 264 w 331"/>
                <a:gd name="T5" fmla="*/ 81 h 149"/>
                <a:gd name="T6" fmla="*/ 290 w 331"/>
                <a:gd name="T7" fmla="*/ 83 h 149"/>
                <a:gd name="T8" fmla="*/ 331 w 331"/>
                <a:gd name="T9" fmla="*/ 4 h 149"/>
                <a:gd name="T10" fmla="*/ 264 w 331"/>
                <a:gd name="T11" fmla="*/ 0 h 149"/>
                <a:gd name="T12" fmla="*/ 0 w 331"/>
                <a:gd name="T13" fmla="*/ 133 h 149"/>
                <a:gd name="T14" fmla="*/ 2 w 331"/>
                <a:gd name="T15" fmla="*/ 149 h 149"/>
                <a:gd name="T16" fmla="*/ 161 w 331"/>
                <a:gd name="T17" fmla="*/ 13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1" h="149">
                  <a:moveTo>
                    <a:pt x="161" y="139"/>
                  </a:moveTo>
                  <a:cubicBezTo>
                    <a:pt x="160" y="137"/>
                    <a:pt x="160" y="135"/>
                    <a:pt x="160" y="133"/>
                  </a:cubicBezTo>
                  <a:cubicBezTo>
                    <a:pt x="160" y="104"/>
                    <a:pt x="207" y="81"/>
                    <a:pt x="264" y="81"/>
                  </a:cubicBezTo>
                  <a:cubicBezTo>
                    <a:pt x="273" y="81"/>
                    <a:pt x="282" y="81"/>
                    <a:pt x="290" y="83"/>
                  </a:cubicBezTo>
                  <a:cubicBezTo>
                    <a:pt x="331" y="4"/>
                    <a:pt x="331" y="4"/>
                    <a:pt x="331" y="4"/>
                  </a:cubicBezTo>
                  <a:cubicBezTo>
                    <a:pt x="310" y="1"/>
                    <a:pt x="287" y="0"/>
                    <a:pt x="264" y="0"/>
                  </a:cubicBezTo>
                  <a:cubicBezTo>
                    <a:pt x="118" y="0"/>
                    <a:pt x="0" y="60"/>
                    <a:pt x="0" y="133"/>
                  </a:cubicBezTo>
                  <a:cubicBezTo>
                    <a:pt x="0" y="139"/>
                    <a:pt x="1" y="144"/>
                    <a:pt x="2" y="149"/>
                  </a:cubicBezTo>
                  <a:lnTo>
                    <a:pt x="161" y="13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6"/>
          <p:cNvGrpSpPr>
            <a:grpSpLocks noChangeAspect="1"/>
          </p:cNvGrpSpPr>
          <p:nvPr/>
        </p:nvGrpSpPr>
        <p:grpSpPr bwMode="auto">
          <a:xfrm>
            <a:off x="7253353" y="1485144"/>
            <a:ext cx="2274888" cy="1257300"/>
            <a:chOff x="4556" y="936"/>
            <a:chExt cx="1433" cy="792"/>
          </a:xfrm>
        </p:grpSpPr>
        <p:sp>
          <p:nvSpPr>
            <p:cNvPr id="21" name="AutoShape 15"/>
            <p:cNvSpPr>
              <a:spLocks noChangeAspect="1" noChangeArrowheads="1" noTextEdit="1"/>
            </p:cNvSpPr>
            <p:nvPr/>
          </p:nvSpPr>
          <p:spPr bwMode="auto">
            <a:xfrm>
              <a:off x="4556" y="936"/>
              <a:ext cx="1433" cy="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7"/>
            <p:cNvSpPr>
              <a:spLocks noChangeArrowheads="1"/>
            </p:cNvSpPr>
            <p:nvPr/>
          </p:nvSpPr>
          <p:spPr bwMode="auto">
            <a:xfrm>
              <a:off x="4554" y="1609"/>
              <a:ext cx="239" cy="121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18"/>
            <p:cNvSpPr>
              <a:spLocks noChangeArrowheads="1"/>
            </p:cNvSpPr>
            <p:nvPr/>
          </p:nvSpPr>
          <p:spPr bwMode="auto">
            <a:xfrm>
              <a:off x="4554" y="1117"/>
              <a:ext cx="239" cy="553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19"/>
            <p:cNvSpPr>
              <a:spLocks noChangeArrowheads="1"/>
            </p:cNvSpPr>
            <p:nvPr/>
          </p:nvSpPr>
          <p:spPr bwMode="auto">
            <a:xfrm>
              <a:off x="4554" y="1057"/>
              <a:ext cx="239" cy="12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0"/>
            <p:cNvSpPr>
              <a:spLocks noChangeArrowheads="1"/>
            </p:cNvSpPr>
            <p:nvPr/>
          </p:nvSpPr>
          <p:spPr bwMode="auto">
            <a:xfrm>
              <a:off x="4853" y="1609"/>
              <a:ext cx="239" cy="12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1"/>
            <p:cNvSpPr>
              <a:spLocks noChangeArrowheads="1"/>
            </p:cNvSpPr>
            <p:nvPr/>
          </p:nvSpPr>
          <p:spPr bwMode="auto">
            <a:xfrm>
              <a:off x="4853" y="1482"/>
              <a:ext cx="239" cy="18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22"/>
            <p:cNvSpPr>
              <a:spLocks noChangeArrowheads="1"/>
            </p:cNvSpPr>
            <p:nvPr/>
          </p:nvSpPr>
          <p:spPr bwMode="auto">
            <a:xfrm>
              <a:off x="4853" y="1422"/>
              <a:ext cx="239" cy="121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23"/>
            <p:cNvSpPr>
              <a:spLocks noChangeArrowheads="1"/>
            </p:cNvSpPr>
            <p:nvPr/>
          </p:nvSpPr>
          <p:spPr bwMode="auto">
            <a:xfrm>
              <a:off x="5152" y="1609"/>
              <a:ext cx="239" cy="121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24"/>
            <p:cNvSpPr>
              <a:spLocks noChangeArrowheads="1"/>
            </p:cNvSpPr>
            <p:nvPr/>
          </p:nvSpPr>
          <p:spPr bwMode="auto">
            <a:xfrm>
              <a:off x="5152" y="1359"/>
              <a:ext cx="239" cy="311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25"/>
            <p:cNvSpPr>
              <a:spLocks noChangeArrowheads="1"/>
            </p:cNvSpPr>
            <p:nvPr/>
          </p:nvSpPr>
          <p:spPr bwMode="auto">
            <a:xfrm>
              <a:off x="5152" y="1301"/>
              <a:ext cx="239" cy="11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26"/>
            <p:cNvSpPr>
              <a:spLocks noChangeArrowheads="1"/>
            </p:cNvSpPr>
            <p:nvPr/>
          </p:nvSpPr>
          <p:spPr bwMode="auto">
            <a:xfrm>
              <a:off x="5453" y="1609"/>
              <a:ext cx="237" cy="12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27"/>
            <p:cNvSpPr>
              <a:spLocks noChangeArrowheads="1"/>
            </p:cNvSpPr>
            <p:nvPr/>
          </p:nvSpPr>
          <p:spPr bwMode="auto">
            <a:xfrm>
              <a:off x="5453" y="996"/>
              <a:ext cx="237" cy="67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28"/>
            <p:cNvSpPr>
              <a:spLocks noChangeArrowheads="1"/>
            </p:cNvSpPr>
            <p:nvPr/>
          </p:nvSpPr>
          <p:spPr bwMode="auto">
            <a:xfrm>
              <a:off x="5453" y="936"/>
              <a:ext cx="237" cy="121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29"/>
            <p:cNvSpPr>
              <a:spLocks noChangeArrowheads="1"/>
            </p:cNvSpPr>
            <p:nvPr/>
          </p:nvSpPr>
          <p:spPr bwMode="auto">
            <a:xfrm>
              <a:off x="5752" y="1609"/>
              <a:ext cx="239" cy="121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30"/>
            <p:cNvSpPr>
              <a:spLocks noChangeArrowheads="1"/>
            </p:cNvSpPr>
            <p:nvPr/>
          </p:nvSpPr>
          <p:spPr bwMode="auto">
            <a:xfrm>
              <a:off x="5752" y="1238"/>
              <a:ext cx="239" cy="432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31"/>
            <p:cNvSpPr>
              <a:spLocks noChangeArrowheads="1"/>
            </p:cNvSpPr>
            <p:nvPr/>
          </p:nvSpPr>
          <p:spPr bwMode="auto">
            <a:xfrm>
              <a:off x="5752" y="1178"/>
              <a:ext cx="239" cy="12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5575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59653" y="927100"/>
            <a:ext cx="4483100" cy="5003800"/>
          </a:xfrm>
          <a:prstGeom prst="roundRect">
            <a:avLst>
              <a:gd name="adj" fmla="val 3204"/>
            </a:avLst>
          </a:prstGeom>
          <a:solidFill>
            <a:schemeClr val="bg2"/>
          </a:solidFill>
          <a:ln>
            <a:noFill/>
          </a:ln>
          <a:effectLst>
            <a:outerShdw blurRad="241300" dist="127000" dir="48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59653" y="3124198"/>
            <a:ext cx="4483100" cy="110392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innerShdw blurRad="292100">
              <a:schemeClr val="tx1">
                <a:lumMod val="85000"/>
                <a:lumOff val="15000"/>
              </a:schemeClr>
            </a:inn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   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559653" y="5572127"/>
            <a:ext cx="4483100" cy="14892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978753" y="4470400"/>
            <a:ext cx="3644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2064261" y="3339876"/>
            <a:ext cx="3262289" cy="707886"/>
            <a:chOff x="1689099" y="3060476"/>
            <a:chExt cx="3262289" cy="707886"/>
          </a:xfrm>
        </p:grpSpPr>
        <p:sp>
          <p:nvSpPr>
            <p:cNvPr id="20" name="Rectangle 19"/>
            <p:cNvSpPr/>
            <p:nvPr/>
          </p:nvSpPr>
          <p:spPr>
            <a:xfrm>
              <a:off x="1689099" y="3060476"/>
              <a:ext cx="77470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4000" kern="0" spc="-300" dirty="0">
                  <a:solidFill>
                    <a:schemeClr val="bg2"/>
                  </a:solidFill>
                  <a:latin typeface="Arial" panose="020B0604020202020204" pitchFamily="34" charset="0"/>
                  <a:cs typeface="Arial" pitchFamily="34" charset="0"/>
                </a:rPr>
                <a:t>11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2476500" y="3104371"/>
              <a:ext cx="0" cy="58477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2541754" y="3091254"/>
              <a:ext cx="24096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sp>
        <p:nvSpPr>
          <p:cNvPr id="40" name="Oval 39"/>
          <p:cNvSpPr/>
          <p:nvPr/>
        </p:nvSpPr>
        <p:spPr>
          <a:xfrm>
            <a:off x="5522653" y="1994930"/>
            <a:ext cx="365760" cy="36576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accent1">
                <a:lumMod val="50000"/>
              </a:schemeClr>
            </a:solidFill>
          </a:ln>
          <a:effectLst>
            <a:innerShdw blurRad="63500" dist="635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5522653" y="4991627"/>
            <a:ext cx="365760" cy="36576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accent1">
                <a:lumMod val="50000"/>
              </a:schemeClr>
            </a:solidFill>
          </a:ln>
          <a:effectLst>
            <a:innerShdw blurRad="63500" dist="635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/>
          <p:cNvSpPr/>
          <p:nvPr/>
        </p:nvSpPr>
        <p:spPr>
          <a:xfrm>
            <a:off x="6149247" y="927100"/>
            <a:ext cx="4483100" cy="5003800"/>
          </a:xfrm>
          <a:prstGeom prst="roundRect">
            <a:avLst>
              <a:gd name="adj" fmla="val 3204"/>
            </a:avLst>
          </a:prstGeom>
          <a:solidFill>
            <a:schemeClr val="bg2"/>
          </a:solidFill>
          <a:ln>
            <a:noFill/>
          </a:ln>
          <a:effectLst>
            <a:outerShdw blurRad="241300" dist="127000" dir="48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149247" y="3124198"/>
            <a:ext cx="4483100" cy="110392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innerShdw blurRad="292100">
              <a:schemeClr val="tx1">
                <a:lumMod val="85000"/>
                <a:lumOff val="15000"/>
              </a:schemeClr>
            </a:inn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  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568347" y="4470400"/>
            <a:ext cx="3644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6653855" y="3339876"/>
            <a:ext cx="3262289" cy="707886"/>
            <a:chOff x="1689099" y="3060476"/>
            <a:chExt cx="3262289" cy="707886"/>
          </a:xfrm>
        </p:grpSpPr>
        <p:sp>
          <p:nvSpPr>
            <p:cNvPr id="37" name="Rectangle 36"/>
            <p:cNvSpPr/>
            <p:nvPr/>
          </p:nvSpPr>
          <p:spPr>
            <a:xfrm>
              <a:off x="1689099" y="3060476"/>
              <a:ext cx="77470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4000" kern="0" spc="-300" dirty="0">
                  <a:solidFill>
                    <a:schemeClr val="bg2"/>
                  </a:solidFill>
                  <a:latin typeface="Arial" panose="020B0604020202020204" pitchFamily="34" charset="0"/>
                  <a:cs typeface="Arial" pitchFamily="34" charset="0"/>
                </a:rPr>
                <a:t>12</a:t>
              </a: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2476500" y="3104371"/>
              <a:ext cx="0" cy="58477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2541754" y="3091254"/>
              <a:ext cx="24096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sp>
        <p:nvSpPr>
          <p:cNvPr id="65" name="Oval 64"/>
          <p:cNvSpPr/>
          <p:nvPr/>
        </p:nvSpPr>
        <p:spPr>
          <a:xfrm flipH="1">
            <a:off x="6316670" y="1994930"/>
            <a:ext cx="365760" cy="36576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accent2">
                <a:lumMod val="50000"/>
              </a:schemeClr>
            </a:solidFill>
          </a:ln>
          <a:effectLst>
            <a:innerShdw blurRad="63500" dist="635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 flipH="1">
            <a:off x="6316670" y="4991627"/>
            <a:ext cx="365760" cy="36576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accent2">
                <a:lumMod val="50000"/>
              </a:schemeClr>
            </a:solidFill>
          </a:ln>
          <a:effectLst>
            <a:innerShdw blurRad="63500" dist="635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6149247" y="5572127"/>
            <a:ext cx="4483100" cy="14892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62"/>
          <p:cNvSpPr/>
          <p:nvPr/>
        </p:nvSpPr>
        <p:spPr>
          <a:xfrm>
            <a:off x="5678877" y="2063510"/>
            <a:ext cx="822960" cy="228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0">
                <a:schemeClr val="bg1"/>
              </a:gs>
              <a:gs pos="16000">
                <a:schemeClr val="bg1">
                  <a:lumMod val="75000"/>
                </a:schemeClr>
              </a:gs>
              <a:gs pos="84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ed Rectangle 71"/>
          <p:cNvSpPr/>
          <p:nvPr/>
        </p:nvSpPr>
        <p:spPr>
          <a:xfrm>
            <a:off x="5678877" y="5071034"/>
            <a:ext cx="822960" cy="228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0">
                <a:schemeClr val="bg1"/>
              </a:gs>
              <a:gs pos="16000">
                <a:schemeClr val="bg1">
                  <a:lumMod val="75000"/>
                </a:schemeClr>
              </a:gs>
              <a:gs pos="84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1" name="Group 301"/>
          <p:cNvGrpSpPr>
            <a:grpSpLocks noChangeAspect="1"/>
          </p:cNvGrpSpPr>
          <p:nvPr/>
        </p:nvGrpSpPr>
        <p:grpSpPr bwMode="auto">
          <a:xfrm>
            <a:off x="2667025" y="1285810"/>
            <a:ext cx="2268356" cy="1494508"/>
            <a:chOff x="790" y="680"/>
            <a:chExt cx="3412" cy="2248"/>
          </a:xfrm>
        </p:grpSpPr>
        <p:sp>
          <p:nvSpPr>
            <p:cNvPr id="92" name="Freeform 302"/>
            <p:cNvSpPr>
              <a:spLocks noEditPoints="1"/>
            </p:cNvSpPr>
            <p:nvPr/>
          </p:nvSpPr>
          <p:spPr bwMode="auto">
            <a:xfrm>
              <a:off x="790" y="680"/>
              <a:ext cx="709" cy="645"/>
            </a:xfrm>
            <a:custGeom>
              <a:avLst/>
              <a:gdLst>
                <a:gd name="T0" fmla="*/ 140 w 152"/>
                <a:gd name="T1" fmla="*/ 0 h 138"/>
                <a:gd name="T2" fmla="*/ 12 w 152"/>
                <a:gd name="T3" fmla="*/ 0 h 138"/>
                <a:gd name="T4" fmla="*/ 0 w 152"/>
                <a:gd name="T5" fmla="*/ 13 h 138"/>
                <a:gd name="T6" fmla="*/ 0 w 152"/>
                <a:gd name="T7" fmla="*/ 101 h 138"/>
                <a:gd name="T8" fmla="*/ 12 w 152"/>
                <a:gd name="T9" fmla="*/ 113 h 138"/>
                <a:gd name="T10" fmla="*/ 64 w 152"/>
                <a:gd name="T11" fmla="*/ 113 h 138"/>
                <a:gd name="T12" fmla="*/ 64 w 152"/>
                <a:gd name="T13" fmla="*/ 133 h 138"/>
                <a:gd name="T14" fmla="*/ 15 w 152"/>
                <a:gd name="T15" fmla="*/ 133 h 138"/>
                <a:gd name="T16" fmla="*/ 15 w 152"/>
                <a:gd name="T17" fmla="*/ 138 h 138"/>
                <a:gd name="T18" fmla="*/ 133 w 152"/>
                <a:gd name="T19" fmla="*/ 138 h 138"/>
                <a:gd name="T20" fmla="*/ 133 w 152"/>
                <a:gd name="T21" fmla="*/ 133 h 138"/>
                <a:gd name="T22" fmla="*/ 84 w 152"/>
                <a:gd name="T23" fmla="*/ 133 h 138"/>
                <a:gd name="T24" fmla="*/ 84 w 152"/>
                <a:gd name="T25" fmla="*/ 113 h 138"/>
                <a:gd name="T26" fmla="*/ 140 w 152"/>
                <a:gd name="T27" fmla="*/ 113 h 138"/>
                <a:gd name="T28" fmla="*/ 152 w 152"/>
                <a:gd name="T29" fmla="*/ 101 h 138"/>
                <a:gd name="T30" fmla="*/ 152 w 152"/>
                <a:gd name="T31" fmla="*/ 13 h 138"/>
                <a:gd name="T32" fmla="*/ 140 w 152"/>
                <a:gd name="T33" fmla="*/ 0 h 138"/>
                <a:gd name="T34" fmla="*/ 68 w 152"/>
                <a:gd name="T35" fmla="*/ 103 h 138"/>
                <a:gd name="T36" fmla="*/ 74 w 152"/>
                <a:gd name="T37" fmla="*/ 97 h 138"/>
                <a:gd name="T38" fmla="*/ 80 w 152"/>
                <a:gd name="T39" fmla="*/ 103 h 138"/>
                <a:gd name="T40" fmla="*/ 74 w 152"/>
                <a:gd name="T41" fmla="*/ 109 h 138"/>
                <a:gd name="T42" fmla="*/ 68 w 152"/>
                <a:gd name="T43" fmla="*/ 103 h 138"/>
                <a:gd name="T44" fmla="*/ 145 w 152"/>
                <a:gd name="T45" fmla="*/ 93 h 138"/>
                <a:gd name="T46" fmla="*/ 7 w 152"/>
                <a:gd name="T47" fmla="*/ 93 h 138"/>
                <a:gd name="T48" fmla="*/ 7 w 152"/>
                <a:gd name="T49" fmla="*/ 13 h 138"/>
                <a:gd name="T50" fmla="*/ 145 w 152"/>
                <a:gd name="T51" fmla="*/ 13 h 138"/>
                <a:gd name="T52" fmla="*/ 145 w 152"/>
                <a:gd name="T53" fmla="*/ 9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138">
                  <a:moveTo>
                    <a:pt x="14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8"/>
                    <a:pt x="5" y="113"/>
                    <a:pt x="12" y="113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4" y="133"/>
                    <a:pt x="64" y="133"/>
                    <a:pt x="64" y="133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5" y="138"/>
                    <a:pt x="15" y="138"/>
                    <a:pt x="15" y="138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3" y="133"/>
                    <a:pt x="133" y="133"/>
                    <a:pt x="133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6" y="113"/>
                    <a:pt x="152" y="108"/>
                    <a:pt x="152" y="101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2" y="6"/>
                    <a:pt x="146" y="0"/>
                    <a:pt x="140" y="0"/>
                  </a:cubicBezTo>
                  <a:close/>
                  <a:moveTo>
                    <a:pt x="68" y="103"/>
                  </a:moveTo>
                  <a:cubicBezTo>
                    <a:pt x="68" y="100"/>
                    <a:pt x="71" y="97"/>
                    <a:pt x="74" y="97"/>
                  </a:cubicBezTo>
                  <a:cubicBezTo>
                    <a:pt x="77" y="97"/>
                    <a:pt x="80" y="100"/>
                    <a:pt x="80" y="103"/>
                  </a:cubicBezTo>
                  <a:cubicBezTo>
                    <a:pt x="80" y="106"/>
                    <a:pt x="77" y="109"/>
                    <a:pt x="74" y="109"/>
                  </a:cubicBezTo>
                  <a:cubicBezTo>
                    <a:pt x="71" y="109"/>
                    <a:pt x="68" y="106"/>
                    <a:pt x="68" y="103"/>
                  </a:cubicBezTo>
                  <a:close/>
                  <a:moveTo>
                    <a:pt x="145" y="93"/>
                  </a:moveTo>
                  <a:cubicBezTo>
                    <a:pt x="7" y="93"/>
                    <a:pt x="7" y="93"/>
                    <a:pt x="7" y="9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45" y="13"/>
                    <a:pt x="145" y="13"/>
                    <a:pt x="145" y="13"/>
                  </a:cubicBezTo>
                  <a:lnTo>
                    <a:pt x="145" y="9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03"/>
            <p:cNvSpPr>
              <a:spLocks noEditPoints="1"/>
            </p:cNvSpPr>
            <p:nvPr/>
          </p:nvSpPr>
          <p:spPr bwMode="auto">
            <a:xfrm>
              <a:off x="1690" y="680"/>
              <a:ext cx="709" cy="645"/>
            </a:xfrm>
            <a:custGeom>
              <a:avLst/>
              <a:gdLst>
                <a:gd name="T0" fmla="*/ 140 w 152"/>
                <a:gd name="T1" fmla="*/ 0 h 138"/>
                <a:gd name="T2" fmla="*/ 13 w 152"/>
                <a:gd name="T3" fmla="*/ 0 h 138"/>
                <a:gd name="T4" fmla="*/ 0 w 152"/>
                <a:gd name="T5" fmla="*/ 13 h 138"/>
                <a:gd name="T6" fmla="*/ 0 w 152"/>
                <a:gd name="T7" fmla="*/ 101 h 138"/>
                <a:gd name="T8" fmla="*/ 13 w 152"/>
                <a:gd name="T9" fmla="*/ 113 h 138"/>
                <a:gd name="T10" fmla="*/ 64 w 152"/>
                <a:gd name="T11" fmla="*/ 113 h 138"/>
                <a:gd name="T12" fmla="*/ 64 w 152"/>
                <a:gd name="T13" fmla="*/ 133 h 138"/>
                <a:gd name="T14" fmla="*/ 15 w 152"/>
                <a:gd name="T15" fmla="*/ 133 h 138"/>
                <a:gd name="T16" fmla="*/ 15 w 152"/>
                <a:gd name="T17" fmla="*/ 138 h 138"/>
                <a:gd name="T18" fmla="*/ 133 w 152"/>
                <a:gd name="T19" fmla="*/ 138 h 138"/>
                <a:gd name="T20" fmla="*/ 133 w 152"/>
                <a:gd name="T21" fmla="*/ 133 h 138"/>
                <a:gd name="T22" fmla="*/ 84 w 152"/>
                <a:gd name="T23" fmla="*/ 133 h 138"/>
                <a:gd name="T24" fmla="*/ 84 w 152"/>
                <a:gd name="T25" fmla="*/ 113 h 138"/>
                <a:gd name="T26" fmla="*/ 140 w 152"/>
                <a:gd name="T27" fmla="*/ 113 h 138"/>
                <a:gd name="T28" fmla="*/ 152 w 152"/>
                <a:gd name="T29" fmla="*/ 101 h 138"/>
                <a:gd name="T30" fmla="*/ 152 w 152"/>
                <a:gd name="T31" fmla="*/ 13 h 138"/>
                <a:gd name="T32" fmla="*/ 140 w 152"/>
                <a:gd name="T33" fmla="*/ 0 h 138"/>
                <a:gd name="T34" fmla="*/ 68 w 152"/>
                <a:gd name="T35" fmla="*/ 103 h 138"/>
                <a:gd name="T36" fmla="*/ 74 w 152"/>
                <a:gd name="T37" fmla="*/ 97 h 138"/>
                <a:gd name="T38" fmla="*/ 80 w 152"/>
                <a:gd name="T39" fmla="*/ 103 h 138"/>
                <a:gd name="T40" fmla="*/ 74 w 152"/>
                <a:gd name="T41" fmla="*/ 109 h 138"/>
                <a:gd name="T42" fmla="*/ 68 w 152"/>
                <a:gd name="T43" fmla="*/ 103 h 138"/>
                <a:gd name="T44" fmla="*/ 145 w 152"/>
                <a:gd name="T45" fmla="*/ 93 h 138"/>
                <a:gd name="T46" fmla="*/ 7 w 152"/>
                <a:gd name="T47" fmla="*/ 93 h 138"/>
                <a:gd name="T48" fmla="*/ 7 w 152"/>
                <a:gd name="T49" fmla="*/ 13 h 138"/>
                <a:gd name="T50" fmla="*/ 145 w 152"/>
                <a:gd name="T51" fmla="*/ 13 h 138"/>
                <a:gd name="T52" fmla="*/ 145 w 152"/>
                <a:gd name="T53" fmla="*/ 9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138">
                  <a:moveTo>
                    <a:pt x="14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8"/>
                    <a:pt x="6" y="113"/>
                    <a:pt x="13" y="113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4" y="133"/>
                    <a:pt x="64" y="133"/>
                    <a:pt x="64" y="133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5" y="138"/>
                    <a:pt x="15" y="138"/>
                    <a:pt x="15" y="138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3" y="133"/>
                    <a:pt x="133" y="133"/>
                    <a:pt x="133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7" y="113"/>
                    <a:pt x="152" y="108"/>
                    <a:pt x="152" y="101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2" y="6"/>
                    <a:pt x="147" y="0"/>
                    <a:pt x="140" y="0"/>
                  </a:cubicBezTo>
                  <a:close/>
                  <a:moveTo>
                    <a:pt x="68" y="103"/>
                  </a:moveTo>
                  <a:cubicBezTo>
                    <a:pt x="68" y="100"/>
                    <a:pt x="71" y="97"/>
                    <a:pt x="74" y="97"/>
                  </a:cubicBezTo>
                  <a:cubicBezTo>
                    <a:pt x="77" y="97"/>
                    <a:pt x="80" y="100"/>
                    <a:pt x="80" y="103"/>
                  </a:cubicBezTo>
                  <a:cubicBezTo>
                    <a:pt x="80" y="106"/>
                    <a:pt x="77" y="109"/>
                    <a:pt x="74" y="109"/>
                  </a:cubicBezTo>
                  <a:cubicBezTo>
                    <a:pt x="71" y="109"/>
                    <a:pt x="68" y="106"/>
                    <a:pt x="68" y="103"/>
                  </a:cubicBezTo>
                  <a:close/>
                  <a:moveTo>
                    <a:pt x="145" y="93"/>
                  </a:moveTo>
                  <a:cubicBezTo>
                    <a:pt x="7" y="93"/>
                    <a:pt x="7" y="93"/>
                    <a:pt x="7" y="9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45" y="13"/>
                    <a:pt x="145" y="13"/>
                    <a:pt x="145" y="13"/>
                  </a:cubicBezTo>
                  <a:lnTo>
                    <a:pt x="145" y="9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304"/>
            <p:cNvSpPr>
              <a:spLocks noEditPoints="1"/>
            </p:cNvSpPr>
            <p:nvPr/>
          </p:nvSpPr>
          <p:spPr bwMode="auto">
            <a:xfrm>
              <a:off x="2590" y="680"/>
              <a:ext cx="708" cy="645"/>
            </a:xfrm>
            <a:custGeom>
              <a:avLst/>
              <a:gdLst>
                <a:gd name="T0" fmla="*/ 140 w 152"/>
                <a:gd name="T1" fmla="*/ 0 h 138"/>
                <a:gd name="T2" fmla="*/ 13 w 152"/>
                <a:gd name="T3" fmla="*/ 0 h 138"/>
                <a:gd name="T4" fmla="*/ 0 w 152"/>
                <a:gd name="T5" fmla="*/ 13 h 138"/>
                <a:gd name="T6" fmla="*/ 0 w 152"/>
                <a:gd name="T7" fmla="*/ 101 h 138"/>
                <a:gd name="T8" fmla="*/ 13 w 152"/>
                <a:gd name="T9" fmla="*/ 113 h 138"/>
                <a:gd name="T10" fmla="*/ 65 w 152"/>
                <a:gd name="T11" fmla="*/ 113 h 138"/>
                <a:gd name="T12" fmla="*/ 65 w 152"/>
                <a:gd name="T13" fmla="*/ 133 h 138"/>
                <a:gd name="T14" fmla="*/ 15 w 152"/>
                <a:gd name="T15" fmla="*/ 133 h 138"/>
                <a:gd name="T16" fmla="*/ 15 w 152"/>
                <a:gd name="T17" fmla="*/ 138 h 138"/>
                <a:gd name="T18" fmla="*/ 133 w 152"/>
                <a:gd name="T19" fmla="*/ 138 h 138"/>
                <a:gd name="T20" fmla="*/ 133 w 152"/>
                <a:gd name="T21" fmla="*/ 133 h 138"/>
                <a:gd name="T22" fmla="*/ 84 w 152"/>
                <a:gd name="T23" fmla="*/ 133 h 138"/>
                <a:gd name="T24" fmla="*/ 84 w 152"/>
                <a:gd name="T25" fmla="*/ 113 h 138"/>
                <a:gd name="T26" fmla="*/ 140 w 152"/>
                <a:gd name="T27" fmla="*/ 113 h 138"/>
                <a:gd name="T28" fmla="*/ 152 w 152"/>
                <a:gd name="T29" fmla="*/ 101 h 138"/>
                <a:gd name="T30" fmla="*/ 152 w 152"/>
                <a:gd name="T31" fmla="*/ 13 h 138"/>
                <a:gd name="T32" fmla="*/ 140 w 152"/>
                <a:gd name="T33" fmla="*/ 0 h 138"/>
                <a:gd name="T34" fmla="*/ 69 w 152"/>
                <a:gd name="T35" fmla="*/ 103 h 138"/>
                <a:gd name="T36" fmla="*/ 74 w 152"/>
                <a:gd name="T37" fmla="*/ 97 h 138"/>
                <a:gd name="T38" fmla="*/ 80 w 152"/>
                <a:gd name="T39" fmla="*/ 103 h 138"/>
                <a:gd name="T40" fmla="*/ 74 w 152"/>
                <a:gd name="T41" fmla="*/ 109 h 138"/>
                <a:gd name="T42" fmla="*/ 69 w 152"/>
                <a:gd name="T43" fmla="*/ 103 h 138"/>
                <a:gd name="T44" fmla="*/ 145 w 152"/>
                <a:gd name="T45" fmla="*/ 93 h 138"/>
                <a:gd name="T46" fmla="*/ 7 w 152"/>
                <a:gd name="T47" fmla="*/ 93 h 138"/>
                <a:gd name="T48" fmla="*/ 7 w 152"/>
                <a:gd name="T49" fmla="*/ 13 h 138"/>
                <a:gd name="T50" fmla="*/ 145 w 152"/>
                <a:gd name="T51" fmla="*/ 13 h 138"/>
                <a:gd name="T52" fmla="*/ 145 w 152"/>
                <a:gd name="T53" fmla="*/ 9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138">
                  <a:moveTo>
                    <a:pt x="14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8"/>
                    <a:pt x="6" y="113"/>
                    <a:pt x="13" y="113"/>
                  </a:cubicBezTo>
                  <a:cubicBezTo>
                    <a:pt x="65" y="113"/>
                    <a:pt x="65" y="113"/>
                    <a:pt x="65" y="11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5" y="138"/>
                    <a:pt x="15" y="138"/>
                    <a:pt x="15" y="138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3" y="133"/>
                    <a:pt x="133" y="133"/>
                    <a:pt x="133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7" y="113"/>
                    <a:pt x="152" y="108"/>
                    <a:pt x="152" y="101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2" y="6"/>
                    <a:pt x="147" y="0"/>
                    <a:pt x="140" y="0"/>
                  </a:cubicBezTo>
                  <a:close/>
                  <a:moveTo>
                    <a:pt x="69" y="103"/>
                  </a:moveTo>
                  <a:cubicBezTo>
                    <a:pt x="69" y="100"/>
                    <a:pt x="71" y="97"/>
                    <a:pt x="74" y="97"/>
                  </a:cubicBezTo>
                  <a:cubicBezTo>
                    <a:pt x="78" y="97"/>
                    <a:pt x="80" y="100"/>
                    <a:pt x="80" y="103"/>
                  </a:cubicBezTo>
                  <a:cubicBezTo>
                    <a:pt x="80" y="106"/>
                    <a:pt x="78" y="109"/>
                    <a:pt x="74" y="109"/>
                  </a:cubicBezTo>
                  <a:cubicBezTo>
                    <a:pt x="71" y="109"/>
                    <a:pt x="69" y="106"/>
                    <a:pt x="69" y="103"/>
                  </a:cubicBezTo>
                  <a:close/>
                  <a:moveTo>
                    <a:pt x="145" y="93"/>
                  </a:moveTo>
                  <a:cubicBezTo>
                    <a:pt x="7" y="93"/>
                    <a:pt x="7" y="93"/>
                    <a:pt x="7" y="9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45" y="13"/>
                    <a:pt x="145" y="13"/>
                    <a:pt x="145" y="13"/>
                  </a:cubicBezTo>
                  <a:lnTo>
                    <a:pt x="145" y="9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05"/>
            <p:cNvSpPr>
              <a:spLocks noEditPoints="1"/>
            </p:cNvSpPr>
            <p:nvPr/>
          </p:nvSpPr>
          <p:spPr bwMode="auto">
            <a:xfrm>
              <a:off x="3489" y="680"/>
              <a:ext cx="713" cy="645"/>
            </a:xfrm>
            <a:custGeom>
              <a:avLst/>
              <a:gdLst>
                <a:gd name="T0" fmla="*/ 140 w 153"/>
                <a:gd name="T1" fmla="*/ 0 h 138"/>
                <a:gd name="T2" fmla="*/ 13 w 153"/>
                <a:gd name="T3" fmla="*/ 0 h 138"/>
                <a:gd name="T4" fmla="*/ 0 w 153"/>
                <a:gd name="T5" fmla="*/ 13 h 138"/>
                <a:gd name="T6" fmla="*/ 0 w 153"/>
                <a:gd name="T7" fmla="*/ 101 h 138"/>
                <a:gd name="T8" fmla="*/ 13 w 153"/>
                <a:gd name="T9" fmla="*/ 113 h 138"/>
                <a:gd name="T10" fmla="*/ 65 w 153"/>
                <a:gd name="T11" fmla="*/ 113 h 138"/>
                <a:gd name="T12" fmla="*/ 65 w 153"/>
                <a:gd name="T13" fmla="*/ 133 h 138"/>
                <a:gd name="T14" fmla="*/ 15 w 153"/>
                <a:gd name="T15" fmla="*/ 133 h 138"/>
                <a:gd name="T16" fmla="*/ 15 w 153"/>
                <a:gd name="T17" fmla="*/ 138 h 138"/>
                <a:gd name="T18" fmla="*/ 134 w 153"/>
                <a:gd name="T19" fmla="*/ 138 h 138"/>
                <a:gd name="T20" fmla="*/ 134 w 153"/>
                <a:gd name="T21" fmla="*/ 133 h 138"/>
                <a:gd name="T22" fmla="*/ 84 w 153"/>
                <a:gd name="T23" fmla="*/ 133 h 138"/>
                <a:gd name="T24" fmla="*/ 84 w 153"/>
                <a:gd name="T25" fmla="*/ 113 h 138"/>
                <a:gd name="T26" fmla="*/ 140 w 153"/>
                <a:gd name="T27" fmla="*/ 113 h 138"/>
                <a:gd name="T28" fmla="*/ 153 w 153"/>
                <a:gd name="T29" fmla="*/ 101 h 138"/>
                <a:gd name="T30" fmla="*/ 153 w 153"/>
                <a:gd name="T31" fmla="*/ 13 h 138"/>
                <a:gd name="T32" fmla="*/ 140 w 153"/>
                <a:gd name="T33" fmla="*/ 0 h 138"/>
                <a:gd name="T34" fmla="*/ 69 w 153"/>
                <a:gd name="T35" fmla="*/ 103 h 138"/>
                <a:gd name="T36" fmla="*/ 75 w 153"/>
                <a:gd name="T37" fmla="*/ 97 h 138"/>
                <a:gd name="T38" fmla="*/ 80 w 153"/>
                <a:gd name="T39" fmla="*/ 103 h 138"/>
                <a:gd name="T40" fmla="*/ 75 w 153"/>
                <a:gd name="T41" fmla="*/ 109 h 138"/>
                <a:gd name="T42" fmla="*/ 69 w 153"/>
                <a:gd name="T43" fmla="*/ 103 h 138"/>
                <a:gd name="T44" fmla="*/ 146 w 153"/>
                <a:gd name="T45" fmla="*/ 93 h 138"/>
                <a:gd name="T46" fmla="*/ 7 w 153"/>
                <a:gd name="T47" fmla="*/ 93 h 138"/>
                <a:gd name="T48" fmla="*/ 7 w 153"/>
                <a:gd name="T49" fmla="*/ 13 h 138"/>
                <a:gd name="T50" fmla="*/ 146 w 153"/>
                <a:gd name="T51" fmla="*/ 13 h 138"/>
                <a:gd name="T52" fmla="*/ 146 w 153"/>
                <a:gd name="T53" fmla="*/ 9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3" h="138">
                  <a:moveTo>
                    <a:pt x="14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8"/>
                    <a:pt x="6" y="113"/>
                    <a:pt x="13" y="113"/>
                  </a:cubicBezTo>
                  <a:cubicBezTo>
                    <a:pt x="65" y="113"/>
                    <a:pt x="65" y="113"/>
                    <a:pt x="65" y="11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5" y="138"/>
                    <a:pt x="15" y="138"/>
                    <a:pt x="15" y="138"/>
                  </a:cubicBezTo>
                  <a:cubicBezTo>
                    <a:pt x="134" y="138"/>
                    <a:pt x="134" y="138"/>
                    <a:pt x="134" y="138"/>
                  </a:cubicBezTo>
                  <a:cubicBezTo>
                    <a:pt x="134" y="133"/>
                    <a:pt x="134" y="133"/>
                    <a:pt x="134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7" y="113"/>
                    <a:pt x="153" y="108"/>
                    <a:pt x="153" y="101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7" y="0"/>
                    <a:pt x="140" y="0"/>
                  </a:cubicBezTo>
                  <a:close/>
                  <a:moveTo>
                    <a:pt x="69" y="103"/>
                  </a:moveTo>
                  <a:cubicBezTo>
                    <a:pt x="69" y="100"/>
                    <a:pt x="71" y="97"/>
                    <a:pt x="75" y="97"/>
                  </a:cubicBezTo>
                  <a:cubicBezTo>
                    <a:pt x="78" y="97"/>
                    <a:pt x="80" y="100"/>
                    <a:pt x="80" y="103"/>
                  </a:cubicBezTo>
                  <a:cubicBezTo>
                    <a:pt x="80" y="106"/>
                    <a:pt x="78" y="109"/>
                    <a:pt x="75" y="109"/>
                  </a:cubicBezTo>
                  <a:cubicBezTo>
                    <a:pt x="71" y="109"/>
                    <a:pt x="69" y="106"/>
                    <a:pt x="69" y="103"/>
                  </a:cubicBezTo>
                  <a:close/>
                  <a:moveTo>
                    <a:pt x="146" y="93"/>
                  </a:moveTo>
                  <a:cubicBezTo>
                    <a:pt x="7" y="93"/>
                    <a:pt x="7" y="93"/>
                    <a:pt x="7" y="9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46" y="13"/>
                    <a:pt x="146" y="13"/>
                    <a:pt x="146" y="13"/>
                  </a:cubicBezTo>
                  <a:lnTo>
                    <a:pt x="146" y="9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06"/>
            <p:cNvSpPr>
              <a:spLocks noEditPoints="1"/>
            </p:cNvSpPr>
            <p:nvPr/>
          </p:nvSpPr>
          <p:spPr bwMode="auto">
            <a:xfrm>
              <a:off x="790" y="1484"/>
              <a:ext cx="709" cy="645"/>
            </a:xfrm>
            <a:custGeom>
              <a:avLst/>
              <a:gdLst>
                <a:gd name="T0" fmla="*/ 140 w 152"/>
                <a:gd name="T1" fmla="*/ 0 h 138"/>
                <a:gd name="T2" fmla="*/ 12 w 152"/>
                <a:gd name="T3" fmla="*/ 0 h 138"/>
                <a:gd name="T4" fmla="*/ 0 w 152"/>
                <a:gd name="T5" fmla="*/ 13 h 138"/>
                <a:gd name="T6" fmla="*/ 0 w 152"/>
                <a:gd name="T7" fmla="*/ 100 h 138"/>
                <a:gd name="T8" fmla="*/ 12 w 152"/>
                <a:gd name="T9" fmla="*/ 113 h 138"/>
                <a:gd name="T10" fmla="*/ 64 w 152"/>
                <a:gd name="T11" fmla="*/ 113 h 138"/>
                <a:gd name="T12" fmla="*/ 64 w 152"/>
                <a:gd name="T13" fmla="*/ 133 h 138"/>
                <a:gd name="T14" fmla="*/ 15 w 152"/>
                <a:gd name="T15" fmla="*/ 133 h 138"/>
                <a:gd name="T16" fmla="*/ 15 w 152"/>
                <a:gd name="T17" fmla="*/ 138 h 138"/>
                <a:gd name="T18" fmla="*/ 133 w 152"/>
                <a:gd name="T19" fmla="*/ 138 h 138"/>
                <a:gd name="T20" fmla="*/ 133 w 152"/>
                <a:gd name="T21" fmla="*/ 133 h 138"/>
                <a:gd name="T22" fmla="*/ 84 w 152"/>
                <a:gd name="T23" fmla="*/ 133 h 138"/>
                <a:gd name="T24" fmla="*/ 84 w 152"/>
                <a:gd name="T25" fmla="*/ 113 h 138"/>
                <a:gd name="T26" fmla="*/ 140 w 152"/>
                <a:gd name="T27" fmla="*/ 113 h 138"/>
                <a:gd name="T28" fmla="*/ 152 w 152"/>
                <a:gd name="T29" fmla="*/ 100 h 138"/>
                <a:gd name="T30" fmla="*/ 152 w 152"/>
                <a:gd name="T31" fmla="*/ 13 h 138"/>
                <a:gd name="T32" fmla="*/ 140 w 152"/>
                <a:gd name="T33" fmla="*/ 0 h 138"/>
                <a:gd name="T34" fmla="*/ 68 w 152"/>
                <a:gd name="T35" fmla="*/ 103 h 138"/>
                <a:gd name="T36" fmla="*/ 74 w 152"/>
                <a:gd name="T37" fmla="*/ 97 h 138"/>
                <a:gd name="T38" fmla="*/ 80 w 152"/>
                <a:gd name="T39" fmla="*/ 103 h 138"/>
                <a:gd name="T40" fmla="*/ 74 w 152"/>
                <a:gd name="T41" fmla="*/ 109 h 138"/>
                <a:gd name="T42" fmla="*/ 68 w 152"/>
                <a:gd name="T43" fmla="*/ 103 h 138"/>
                <a:gd name="T44" fmla="*/ 145 w 152"/>
                <a:gd name="T45" fmla="*/ 93 h 138"/>
                <a:gd name="T46" fmla="*/ 7 w 152"/>
                <a:gd name="T47" fmla="*/ 93 h 138"/>
                <a:gd name="T48" fmla="*/ 7 w 152"/>
                <a:gd name="T49" fmla="*/ 13 h 138"/>
                <a:gd name="T50" fmla="*/ 145 w 152"/>
                <a:gd name="T51" fmla="*/ 13 h 138"/>
                <a:gd name="T52" fmla="*/ 145 w 152"/>
                <a:gd name="T53" fmla="*/ 9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138">
                  <a:moveTo>
                    <a:pt x="14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5" y="113"/>
                    <a:pt x="12" y="113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4" y="133"/>
                    <a:pt x="64" y="133"/>
                    <a:pt x="64" y="133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5" y="138"/>
                    <a:pt x="15" y="138"/>
                    <a:pt x="15" y="138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3" y="133"/>
                    <a:pt x="133" y="133"/>
                    <a:pt x="133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6" y="113"/>
                    <a:pt x="152" y="107"/>
                    <a:pt x="152" y="100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2" y="6"/>
                    <a:pt x="146" y="0"/>
                    <a:pt x="140" y="0"/>
                  </a:cubicBezTo>
                  <a:close/>
                  <a:moveTo>
                    <a:pt x="68" y="103"/>
                  </a:moveTo>
                  <a:cubicBezTo>
                    <a:pt x="68" y="100"/>
                    <a:pt x="71" y="97"/>
                    <a:pt x="74" y="97"/>
                  </a:cubicBezTo>
                  <a:cubicBezTo>
                    <a:pt x="77" y="97"/>
                    <a:pt x="80" y="100"/>
                    <a:pt x="80" y="103"/>
                  </a:cubicBezTo>
                  <a:cubicBezTo>
                    <a:pt x="80" y="106"/>
                    <a:pt x="77" y="109"/>
                    <a:pt x="74" y="109"/>
                  </a:cubicBezTo>
                  <a:cubicBezTo>
                    <a:pt x="71" y="109"/>
                    <a:pt x="68" y="106"/>
                    <a:pt x="68" y="103"/>
                  </a:cubicBezTo>
                  <a:close/>
                  <a:moveTo>
                    <a:pt x="145" y="93"/>
                  </a:moveTo>
                  <a:cubicBezTo>
                    <a:pt x="7" y="93"/>
                    <a:pt x="7" y="93"/>
                    <a:pt x="7" y="9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45" y="13"/>
                    <a:pt x="145" y="13"/>
                    <a:pt x="145" y="13"/>
                  </a:cubicBezTo>
                  <a:lnTo>
                    <a:pt x="145" y="9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07"/>
            <p:cNvSpPr>
              <a:spLocks noEditPoints="1"/>
            </p:cNvSpPr>
            <p:nvPr/>
          </p:nvSpPr>
          <p:spPr bwMode="auto">
            <a:xfrm>
              <a:off x="1690" y="1484"/>
              <a:ext cx="709" cy="645"/>
            </a:xfrm>
            <a:custGeom>
              <a:avLst/>
              <a:gdLst>
                <a:gd name="T0" fmla="*/ 140 w 152"/>
                <a:gd name="T1" fmla="*/ 0 h 138"/>
                <a:gd name="T2" fmla="*/ 13 w 152"/>
                <a:gd name="T3" fmla="*/ 0 h 138"/>
                <a:gd name="T4" fmla="*/ 0 w 152"/>
                <a:gd name="T5" fmla="*/ 13 h 138"/>
                <a:gd name="T6" fmla="*/ 0 w 152"/>
                <a:gd name="T7" fmla="*/ 100 h 138"/>
                <a:gd name="T8" fmla="*/ 13 w 152"/>
                <a:gd name="T9" fmla="*/ 113 h 138"/>
                <a:gd name="T10" fmla="*/ 64 w 152"/>
                <a:gd name="T11" fmla="*/ 113 h 138"/>
                <a:gd name="T12" fmla="*/ 64 w 152"/>
                <a:gd name="T13" fmla="*/ 133 h 138"/>
                <a:gd name="T14" fmla="*/ 15 w 152"/>
                <a:gd name="T15" fmla="*/ 133 h 138"/>
                <a:gd name="T16" fmla="*/ 15 w 152"/>
                <a:gd name="T17" fmla="*/ 138 h 138"/>
                <a:gd name="T18" fmla="*/ 133 w 152"/>
                <a:gd name="T19" fmla="*/ 138 h 138"/>
                <a:gd name="T20" fmla="*/ 133 w 152"/>
                <a:gd name="T21" fmla="*/ 133 h 138"/>
                <a:gd name="T22" fmla="*/ 84 w 152"/>
                <a:gd name="T23" fmla="*/ 133 h 138"/>
                <a:gd name="T24" fmla="*/ 84 w 152"/>
                <a:gd name="T25" fmla="*/ 113 h 138"/>
                <a:gd name="T26" fmla="*/ 140 w 152"/>
                <a:gd name="T27" fmla="*/ 113 h 138"/>
                <a:gd name="T28" fmla="*/ 152 w 152"/>
                <a:gd name="T29" fmla="*/ 100 h 138"/>
                <a:gd name="T30" fmla="*/ 152 w 152"/>
                <a:gd name="T31" fmla="*/ 13 h 138"/>
                <a:gd name="T32" fmla="*/ 140 w 152"/>
                <a:gd name="T33" fmla="*/ 0 h 138"/>
                <a:gd name="T34" fmla="*/ 68 w 152"/>
                <a:gd name="T35" fmla="*/ 103 h 138"/>
                <a:gd name="T36" fmla="*/ 74 w 152"/>
                <a:gd name="T37" fmla="*/ 97 h 138"/>
                <a:gd name="T38" fmla="*/ 80 w 152"/>
                <a:gd name="T39" fmla="*/ 103 h 138"/>
                <a:gd name="T40" fmla="*/ 74 w 152"/>
                <a:gd name="T41" fmla="*/ 109 h 138"/>
                <a:gd name="T42" fmla="*/ 68 w 152"/>
                <a:gd name="T43" fmla="*/ 103 h 138"/>
                <a:gd name="T44" fmla="*/ 145 w 152"/>
                <a:gd name="T45" fmla="*/ 93 h 138"/>
                <a:gd name="T46" fmla="*/ 7 w 152"/>
                <a:gd name="T47" fmla="*/ 93 h 138"/>
                <a:gd name="T48" fmla="*/ 7 w 152"/>
                <a:gd name="T49" fmla="*/ 13 h 138"/>
                <a:gd name="T50" fmla="*/ 145 w 152"/>
                <a:gd name="T51" fmla="*/ 13 h 138"/>
                <a:gd name="T52" fmla="*/ 145 w 152"/>
                <a:gd name="T53" fmla="*/ 9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138">
                  <a:moveTo>
                    <a:pt x="14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6" y="113"/>
                    <a:pt x="13" y="113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4" y="133"/>
                    <a:pt x="64" y="133"/>
                    <a:pt x="64" y="133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5" y="138"/>
                    <a:pt x="15" y="138"/>
                    <a:pt x="15" y="138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3" y="133"/>
                    <a:pt x="133" y="133"/>
                    <a:pt x="133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7" y="113"/>
                    <a:pt x="152" y="107"/>
                    <a:pt x="152" y="100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2" y="6"/>
                    <a:pt x="147" y="0"/>
                    <a:pt x="140" y="0"/>
                  </a:cubicBezTo>
                  <a:close/>
                  <a:moveTo>
                    <a:pt x="68" y="103"/>
                  </a:moveTo>
                  <a:cubicBezTo>
                    <a:pt x="68" y="100"/>
                    <a:pt x="71" y="97"/>
                    <a:pt x="74" y="97"/>
                  </a:cubicBezTo>
                  <a:cubicBezTo>
                    <a:pt x="77" y="97"/>
                    <a:pt x="80" y="100"/>
                    <a:pt x="80" y="103"/>
                  </a:cubicBezTo>
                  <a:cubicBezTo>
                    <a:pt x="80" y="106"/>
                    <a:pt x="77" y="109"/>
                    <a:pt x="74" y="109"/>
                  </a:cubicBezTo>
                  <a:cubicBezTo>
                    <a:pt x="71" y="109"/>
                    <a:pt x="68" y="106"/>
                    <a:pt x="68" y="103"/>
                  </a:cubicBezTo>
                  <a:close/>
                  <a:moveTo>
                    <a:pt x="145" y="93"/>
                  </a:moveTo>
                  <a:cubicBezTo>
                    <a:pt x="7" y="93"/>
                    <a:pt x="7" y="93"/>
                    <a:pt x="7" y="9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45" y="13"/>
                    <a:pt x="145" y="13"/>
                    <a:pt x="145" y="13"/>
                  </a:cubicBezTo>
                  <a:lnTo>
                    <a:pt x="145" y="9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08"/>
            <p:cNvSpPr>
              <a:spLocks noEditPoints="1"/>
            </p:cNvSpPr>
            <p:nvPr/>
          </p:nvSpPr>
          <p:spPr bwMode="auto">
            <a:xfrm>
              <a:off x="2590" y="1484"/>
              <a:ext cx="708" cy="645"/>
            </a:xfrm>
            <a:custGeom>
              <a:avLst/>
              <a:gdLst>
                <a:gd name="T0" fmla="*/ 140 w 152"/>
                <a:gd name="T1" fmla="*/ 0 h 138"/>
                <a:gd name="T2" fmla="*/ 13 w 152"/>
                <a:gd name="T3" fmla="*/ 0 h 138"/>
                <a:gd name="T4" fmla="*/ 0 w 152"/>
                <a:gd name="T5" fmla="*/ 13 h 138"/>
                <a:gd name="T6" fmla="*/ 0 w 152"/>
                <a:gd name="T7" fmla="*/ 100 h 138"/>
                <a:gd name="T8" fmla="*/ 13 w 152"/>
                <a:gd name="T9" fmla="*/ 113 h 138"/>
                <a:gd name="T10" fmla="*/ 65 w 152"/>
                <a:gd name="T11" fmla="*/ 113 h 138"/>
                <a:gd name="T12" fmla="*/ 65 w 152"/>
                <a:gd name="T13" fmla="*/ 133 h 138"/>
                <a:gd name="T14" fmla="*/ 15 w 152"/>
                <a:gd name="T15" fmla="*/ 133 h 138"/>
                <a:gd name="T16" fmla="*/ 15 w 152"/>
                <a:gd name="T17" fmla="*/ 138 h 138"/>
                <a:gd name="T18" fmla="*/ 133 w 152"/>
                <a:gd name="T19" fmla="*/ 138 h 138"/>
                <a:gd name="T20" fmla="*/ 133 w 152"/>
                <a:gd name="T21" fmla="*/ 133 h 138"/>
                <a:gd name="T22" fmla="*/ 84 w 152"/>
                <a:gd name="T23" fmla="*/ 133 h 138"/>
                <a:gd name="T24" fmla="*/ 84 w 152"/>
                <a:gd name="T25" fmla="*/ 113 h 138"/>
                <a:gd name="T26" fmla="*/ 140 w 152"/>
                <a:gd name="T27" fmla="*/ 113 h 138"/>
                <a:gd name="T28" fmla="*/ 152 w 152"/>
                <a:gd name="T29" fmla="*/ 100 h 138"/>
                <a:gd name="T30" fmla="*/ 152 w 152"/>
                <a:gd name="T31" fmla="*/ 13 h 138"/>
                <a:gd name="T32" fmla="*/ 140 w 152"/>
                <a:gd name="T33" fmla="*/ 0 h 138"/>
                <a:gd name="T34" fmla="*/ 69 w 152"/>
                <a:gd name="T35" fmla="*/ 103 h 138"/>
                <a:gd name="T36" fmla="*/ 74 w 152"/>
                <a:gd name="T37" fmla="*/ 97 h 138"/>
                <a:gd name="T38" fmla="*/ 80 w 152"/>
                <a:gd name="T39" fmla="*/ 103 h 138"/>
                <a:gd name="T40" fmla="*/ 74 w 152"/>
                <a:gd name="T41" fmla="*/ 109 h 138"/>
                <a:gd name="T42" fmla="*/ 69 w 152"/>
                <a:gd name="T43" fmla="*/ 103 h 138"/>
                <a:gd name="T44" fmla="*/ 145 w 152"/>
                <a:gd name="T45" fmla="*/ 93 h 138"/>
                <a:gd name="T46" fmla="*/ 7 w 152"/>
                <a:gd name="T47" fmla="*/ 93 h 138"/>
                <a:gd name="T48" fmla="*/ 7 w 152"/>
                <a:gd name="T49" fmla="*/ 13 h 138"/>
                <a:gd name="T50" fmla="*/ 145 w 152"/>
                <a:gd name="T51" fmla="*/ 13 h 138"/>
                <a:gd name="T52" fmla="*/ 145 w 152"/>
                <a:gd name="T53" fmla="*/ 9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138">
                  <a:moveTo>
                    <a:pt x="14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6" y="113"/>
                    <a:pt x="13" y="113"/>
                  </a:cubicBezTo>
                  <a:cubicBezTo>
                    <a:pt x="65" y="113"/>
                    <a:pt x="65" y="113"/>
                    <a:pt x="65" y="11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5" y="138"/>
                    <a:pt x="15" y="138"/>
                    <a:pt x="15" y="138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3" y="133"/>
                    <a:pt x="133" y="133"/>
                    <a:pt x="133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7" y="113"/>
                    <a:pt x="152" y="107"/>
                    <a:pt x="152" y="100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2" y="6"/>
                    <a:pt x="147" y="0"/>
                    <a:pt x="140" y="0"/>
                  </a:cubicBezTo>
                  <a:close/>
                  <a:moveTo>
                    <a:pt x="69" y="103"/>
                  </a:moveTo>
                  <a:cubicBezTo>
                    <a:pt x="69" y="100"/>
                    <a:pt x="71" y="97"/>
                    <a:pt x="74" y="97"/>
                  </a:cubicBezTo>
                  <a:cubicBezTo>
                    <a:pt x="78" y="97"/>
                    <a:pt x="80" y="100"/>
                    <a:pt x="80" y="103"/>
                  </a:cubicBezTo>
                  <a:cubicBezTo>
                    <a:pt x="80" y="106"/>
                    <a:pt x="78" y="109"/>
                    <a:pt x="74" y="109"/>
                  </a:cubicBezTo>
                  <a:cubicBezTo>
                    <a:pt x="71" y="109"/>
                    <a:pt x="69" y="106"/>
                    <a:pt x="69" y="103"/>
                  </a:cubicBezTo>
                  <a:close/>
                  <a:moveTo>
                    <a:pt x="145" y="93"/>
                  </a:moveTo>
                  <a:cubicBezTo>
                    <a:pt x="7" y="93"/>
                    <a:pt x="7" y="93"/>
                    <a:pt x="7" y="9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45" y="13"/>
                    <a:pt x="145" y="13"/>
                    <a:pt x="145" y="13"/>
                  </a:cubicBezTo>
                  <a:lnTo>
                    <a:pt x="145" y="9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09"/>
            <p:cNvSpPr>
              <a:spLocks noEditPoints="1"/>
            </p:cNvSpPr>
            <p:nvPr/>
          </p:nvSpPr>
          <p:spPr bwMode="auto">
            <a:xfrm>
              <a:off x="3489" y="1484"/>
              <a:ext cx="713" cy="645"/>
            </a:xfrm>
            <a:custGeom>
              <a:avLst/>
              <a:gdLst>
                <a:gd name="T0" fmla="*/ 140 w 153"/>
                <a:gd name="T1" fmla="*/ 0 h 138"/>
                <a:gd name="T2" fmla="*/ 13 w 153"/>
                <a:gd name="T3" fmla="*/ 0 h 138"/>
                <a:gd name="T4" fmla="*/ 0 w 153"/>
                <a:gd name="T5" fmla="*/ 13 h 138"/>
                <a:gd name="T6" fmla="*/ 0 w 153"/>
                <a:gd name="T7" fmla="*/ 100 h 138"/>
                <a:gd name="T8" fmla="*/ 13 w 153"/>
                <a:gd name="T9" fmla="*/ 113 h 138"/>
                <a:gd name="T10" fmla="*/ 65 w 153"/>
                <a:gd name="T11" fmla="*/ 113 h 138"/>
                <a:gd name="T12" fmla="*/ 65 w 153"/>
                <a:gd name="T13" fmla="*/ 133 h 138"/>
                <a:gd name="T14" fmla="*/ 15 w 153"/>
                <a:gd name="T15" fmla="*/ 133 h 138"/>
                <a:gd name="T16" fmla="*/ 15 w 153"/>
                <a:gd name="T17" fmla="*/ 138 h 138"/>
                <a:gd name="T18" fmla="*/ 134 w 153"/>
                <a:gd name="T19" fmla="*/ 138 h 138"/>
                <a:gd name="T20" fmla="*/ 134 w 153"/>
                <a:gd name="T21" fmla="*/ 133 h 138"/>
                <a:gd name="T22" fmla="*/ 84 w 153"/>
                <a:gd name="T23" fmla="*/ 133 h 138"/>
                <a:gd name="T24" fmla="*/ 84 w 153"/>
                <a:gd name="T25" fmla="*/ 113 h 138"/>
                <a:gd name="T26" fmla="*/ 140 w 153"/>
                <a:gd name="T27" fmla="*/ 113 h 138"/>
                <a:gd name="T28" fmla="*/ 153 w 153"/>
                <a:gd name="T29" fmla="*/ 100 h 138"/>
                <a:gd name="T30" fmla="*/ 153 w 153"/>
                <a:gd name="T31" fmla="*/ 13 h 138"/>
                <a:gd name="T32" fmla="*/ 140 w 153"/>
                <a:gd name="T33" fmla="*/ 0 h 138"/>
                <a:gd name="T34" fmla="*/ 69 w 153"/>
                <a:gd name="T35" fmla="*/ 103 h 138"/>
                <a:gd name="T36" fmla="*/ 75 w 153"/>
                <a:gd name="T37" fmla="*/ 97 h 138"/>
                <a:gd name="T38" fmla="*/ 80 w 153"/>
                <a:gd name="T39" fmla="*/ 103 h 138"/>
                <a:gd name="T40" fmla="*/ 75 w 153"/>
                <a:gd name="T41" fmla="*/ 109 h 138"/>
                <a:gd name="T42" fmla="*/ 69 w 153"/>
                <a:gd name="T43" fmla="*/ 103 h 138"/>
                <a:gd name="T44" fmla="*/ 146 w 153"/>
                <a:gd name="T45" fmla="*/ 93 h 138"/>
                <a:gd name="T46" fmla="*/ 7 w 153"/>
                <a:gd name="T47" fmla="*/ 93 h 138"/>
                <a:gd name="T48" fmla="*/ 7 w 153"/>
                <a:gd name="T49" fmla="*/ 13 h 138"/>
                <a:gd name="T50" fmla="*/ 146 w 153"/>
                <a:gd name="T51" fmla="*/ 13 h 138"/>
                <a:gd name="T52" fmla="*/ 146 w 153"/>
                <a:gd name="T53" fmla="*/ 9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3" h="138">
                  <a:moveTo>
                    <a:pt x="14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6" y="113"/>
                    <a:pt x="13" y="113"/>
                  </a:cubicBezTo>
                  <a:cubicBezTo>
                    <a:pt x="65" y="113"/>
                    <a:pt x="65" y="113"/>
                    <a:pt x="65" y="11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5" y="138"/>
                    <a:pt x="15" y="138"/>
                    <a:pt x="15" y="138"/>
                  </a:cubicBezTo>
                  <a:cubicBezTo>
                    <a:pt x="134" y="138"/>
                    <a:pt x="134" y="138"/>
                    <a:pt x="134" y="138"/>
                  </a:cubicBezTo>
                  <a:cubicBezTo>
                    <a:pt x="134" y="133"/>
                    <a:pt x="134" y="133"/>
                    <a:pt x="134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7" y="113"/>
                    <a:pt x="153" y="107"/>
                    <a:pt x="153" y="100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7" y="0"/>
                    <a:pt x="140" y="0"/>
                  </a:cubicBezTo>
                  <a:close/>
                  <a:moveTo>
                    <a:pt x="69" y="103"/>
                  </a:moveTo>
                  <a:cubicBezTo>
                    <a:pt x="69" y="100"/>
                    <a:pt x="71" y="97"/>
                    <a:pt x="75" y="97"/>
                  </a:cubicBezTo>
                  <a:cubicBezTo>
                    <a:pt x="78" y="97"/>
                    <a:pt x="80" y="100"/>
                    <a:pt x="80" y="103"/>
                  </a:cubicBezTo>
                  <a:cubicBezTo>
                    <a:pt x="80" y="106"/>
                    <a:pt x="78" y="109"/>
                    <a:pt x="75" y="109"/>
                  </a:cubicBezTo>
                  <a:cubicBezTo>
                    <a:pt x="71" y="109"/>
                    <a:pt x="69" y="106"/>
                    <a:pt x="69" y="103"/>
                  </a:cubicBezTo>
                  <a:close/>
                  <a:moveTo>
                    <a:pt x="146" y="93"/>
                  </a:moveTo>
                  <a:cubicBezTo>
                    <a:pt x="7" y="93"/>
                    <a:pt x="7" y="93"/>
                    <a:pt x="7" y="9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46" y="13"/>
                    <a:pt x="146" y="13"/>
                    <a:pt x="146" y="13"/>
                  </a:cubicBezTo>
                  <a:lnTo>
                    <a:pt x="146" y="9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10"/>
            <p:cNvSpPr>
              <a:spLocks noEditPoints="1"/>
            </p:cNvSpPr>
            <p:nvPr/>
          </p:nvSpPr>
          <p:spPr bwMode="auto">
            <a:xfrm>
              <a:off x="790" y="2288"/>
              <a:ext cx="709" cy="640"/>
            </a:xfrm>
            <a:custGeom>
              <a:avLst/>
              <a:gdLst>
                <a:gd name="T0" fmla="*/ 140 w 152"/>
                <a:gd name="T1" fmla="*/ 0 h 137"/>
                <a:gd name="T2" fmla="*/ 12 w 152"/>
                <a:gd name="T3" fmla="*/ 0 h 137"/>
                <a:gd name="T4" fmla="*/ 0 w 152"/>
                <a:gd name="T5" fmla="*/ 13 h 137"/>
                <a:gd name="T6" fmla="*/ 0 w 152"/>
                <a:gd name="T7" fmla="*/ 100 h 137"/>
                <a:gd name="T8" fmla="*/ 12 w 152"/>
                <a:gd name="T9" fmla="*/ 113 h 137"/>
                <a:gd name="T10" fmla="*/ 64 w 152"/>
                <a:gd name="T11" fmla="*/ 113 h 137"/>
                <a:gd name="T12" fmla="*/ 64 w 152"/>
                <a:gd name="T13" fmla="*/ 133 h 137"/>
                <a:gd name="T14" fmla="*/ 15 w 152"/>
                <a:gd name="T15" fmla="*/ 133 h 137"/>
                <a:gd name="T16" fmla="*/ 15 w 152"/>
                <a:gd name="T17" fmla="*/ 137 h 137"/>
                <a:gd name="T18" fmla="*/ 133 w 152"/>
                <a:gd name="T19" fmla="*/ 137 h 137"/>
                <a:gd name="T20" fmla="*/ 133 w 152"/>
                <a:gd name="T21" fmla="*/ 133 h 137"/>
                <a:gd name="T22" fmla="*/ 84 w 152"/>
                <a:gd name="T23" fmla="*/ 133 h 137"/>
                <a:gd name="T24" fmla="*/ 84 w 152"/>
                <a:gd name="T25" fmla="*/ 113 h 137"/>
                <a:gd name="T26" fmla="*/ 140 w 152"/>
                <a:gd name="T27" fmla="*/ 113 h 137"/>
                <a:gd name="T28" fmla="*/ 152 w 152"/>
                <a:gd name="T29" fmla="*/ 100 h 137"/>
                <a:gd name="T30" fmla="*/ 152 w 152"/>
                <a:gd name="T31" fmla="*/ 13 h 137"/>
                <a:gd name="T32" fmla="*/ 140 w 152"/>
                <a:gd name="T33" fmla="*/ 0 h 137"/>
                <a:gd name="T34" fmla="*/ 68 w 152"/>
                <a:gd name="T35" fmla="*/ 103 h 137"/>
                <a:gd name="T36" fmla="*/ 74 w 152"/>
                <a:gd name="T37" fmla="*/ 97 h 137"/>
                <a:gd name="T38" fmla="*/ 80 w 152"/>
                <a:gd name="T39" fmla="*/ 103 h 137"/>
                <a:gd name="T40" fmla="*/ 74 w 152"/>
                <a:gd name="T41" fmla="*/ 108 h 137"/>
                <a:gd name="T42" fmla="*/ 68 w 152"/>
                <a:gd name="T43" fmla="*/ 103 h 137"/>
                <a:gd name="T44" fmla="*/ 145 w 152"/>
                <a:gd name="T45" fmla="*/ 93 h 137"/>
                <a:gd name="T46" fmla="*/ 7 w 152"/>
                <a:gd name="T47" fmla="*/ 93 h 137"/>
                <a:gd name="T48" fmla="*/ 7 w 152"/>
                <a:gd name="T49" fmla="*/ 13 h 137"/>
                <a:gd name="T50" fmla="*/ 145 w 152"/>
                <a:gd name="T51" fmla="*/ 13 h 137"/>
                <a:gd name="T52" fmla="*/ 145 w 152"/>
                <a:gd name="T53" fmla="*/ 9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137">
                  <a:moveTo>
                    <a:pt x="14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5" y="113"/>
                    <a:pt x="12" y="113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4" y="133"/>
                    <a:pt x="64" y="133"/>
                    <a:pt x="64" y="133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5" y="137"/>
                    <a:pt x="15" y="137"/>
                    <a:pt x="15" y="137"/>
                  </a:cubicBezTo>
                  <a:cubicBezTo>
                    <a:pt x="133" y="137"/>
                    <a:pt x="133" y="137"/>
                    <a:pt x="133" y="137"/>
                  </a:cubicBezTo>
                  <a:cubicBezTo>
                    <a:pt x="133" y="133"/>
                    <a:pt x="133" y="133"/>
                    <a:pt x="133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6" y="113"/>
                    <a:pt x="152" y="107"/>
                    <a:pt x="152" y="100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2" y="6"/>
                    <a:pt x="146" y="0"/>
                    <a:pt x="140" y="0"/>
                  </a:cubicBezTo>
                  <a:close/>
                  <a:moveTo>
                    <a:pt x="68" y="103"/>
                  </a:moveTo>
                  <a:cubicBezTo>
                    <a:pt x="68" y="99"/>
                    <a:pt x="71" y="97"/>
                    <a:pt x="74" y="97"/>
                  </a:cubicBezTo>
                  <a:cubicBezTo>
                    <a:pt x="77" y="97"/>
                    <a:pt x="80" y="99"/>
                    <a:pt x="80" y="103"/>
                  </a:cubicBezTo>
                  <a:cubicBezTo>
                    <a:pt x="80" y="106"/>
                    <a:pt x="77" y="108"/>
                    <a:pt x="74" y="108"/>
                  </a:cubicBezTo>
                  <a:cubicBezTo>
                    <a:pt x="71" y="108"/>
                    <a:pt x="68" y="106"/>
                    <a:pt x="68" y="103"/>
                  </a:cubicBezTo>
                  <a:close/>
                  <a:moveTo>
                    <a:pt x="145" y="93"/>
                  </a:moveTo>
                  <a:cubicBezTo>
                    <a:pt x="7" y="93"/>
                    <a:pt x="7" y="93"/>
                    <a:pt x="7" y="9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45" y="13"/>
                    <a:pt x="145" y="13"/>
                    <a:pt x="145" y="13"/>
                  </a:cubicBezTo>
                  <a:lnTo>
                    <a:pt x="145" y="9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11"/>
            <p:cNvSpPr>
              <a:spLocks noEditPoints="1"/>
            </p:cNvSpPr>
            <p:nvPr/>
          </p:nvSpPr>
          <p:spPr bwMode="auto">
            <a:xfrm>
              <a:off x="1690" y="2288"/>
              <a:ext cx="709" cy="640"/>
            </a:xfrm>
            <a:custGeom>
              <a:avLst/>
              <a:gdLst>
                <a:gd name="T0" fmla="*/ 140 w 152"/>
                <a:gd name="T1" fmla="*/ 0 h 137"/>
                <a:gd name="T2" fmla="*/ 13 w 152"/>
                <a:gd name="T3" fmla="*/ 0 h 137"/>
                <a:gd name="T4" fmla="*/ 0 w 152"/>
                <a:gd name="T5" fmla="*/ 13 h 137"/>
                <a:gd name="T6" fmla="*/ 0 w 152"/>
                <a:gd name="T7" fmla="*/ 100 h 137"/>
                <a:gd name="T8" fmla="*/ 13 w 152"/>
                <a:gd name="T9" fmla="*/ 113 h 137"/>
                <a:gd name="T10" fmla="*/ 64 w 152"/>
                <a:gd name="T11" fmla="*/ 113 h 137"/>
                <a:gd name="T12" fmla="*/ 64 w 152"/>
                <a:gd name="T13" fmla="*/ 133 h 137"/>
                <a:gd name="T14" fmla="*/ 15 w 152"/>
                <a:gd name="T15" fmla="*/ 133 h 137"/>
                <a:gd name="T16" fmla="*/ 15 w 152"/>
                <a:gd name="T17" fmla="*/ 137 h 137"/>
                <a:gd name="T18" fmla="*/ 133 w 152"/>
                <a:gd name="T19" fmla="*/ 137 h 137"/>
                <a:gd name="T20" fmla="*/ 133 w 152"/>
                <a:gd name="T21" fmla="*/ 133 h 137"/>
                <a:gd name="T22" fmla="*/ 84 w 152"/>
                <a:gd name="T23" fmla="*/ 133 h 137"/>
                <a:gd name="T24" fmla="*/ 84 w 152"/>
                <a:gd name="T25" fmla="*/ 113 h 137"/>
                <a:gd name="T26" fmla="*/ 140 w 152"/>
                <a:gd name="T27" fmla="*/ 113 h 137"/>
                <a:gd name="T28" fmla="*/ 152 w 152"/>
                <a:gd name="T29" fmla="*/ 100 h 137"/>
                <a:gd name="T30" fmla="*/ 152 w 152"/>
                <a:gd name="T31" fmla="*/ 13 h 137"/>
                <a:gd name="T32" fmla="*/ 140 w 152"/>
                <a:gd name="T33" fmla="*/ 0 h 137"/>
                <a:gd name="T34" fmla="*/ 68 w 152"/>
                <a:gd name="T35" fmla="*/ 103 h 137"/>
                <a:gd name="T36" fmla="*/ 74 w 152"/>
                <a:gd name="T37" fmla="*/ 97 h 137"/>
                <a:gd name="T38" fmla="*/ 80 w 152"/>
                <a:gd name="T39" fmla="*/ 103 h 137"/>
                <a:gd name="T40" fmla="*/ 74 w 152"/>
                <a:gd name="T41" fmla="*/ 108 h 137"/>
                <a:gd name="T42" fmla="*/ 68 w 152"/>
                <a:gd name="T43" fmla="*/ 103 h 137"/>
                <a:gd name="T44" fmla="*/ 145 w 152"/>
                <a:gd name="T45" fmla="*/ 93 h 137"/>
                <a:gd name="T46" fmla="*/ 7 w 152"/>
                <a:gd name="T47" fmla="*/ 93 h 137"/>
                <a:gd name="T48" fmla="*/ 7 w 152"/>
                <a:gd name="T49" fmla="*/ 13 h 137"/>
                <a:gd name="T50" fmla="*/ 145 w 152"/>
                <a:gd name="T51" fmla="*/ 13 h 137"/>
                <a:gd name="T52" fmla="*/ 145 w 152"/>
                <a:gd name="T53" fmla="*/ 9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137">
                  <a:moveTo>
                    <a:pt x="14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6" y="113"/>
                    <a:pt x="13" y="113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4" y="133"/>
                    <a:pt x="64" y="133"/>
                    <a:pt x="64" y="133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5" y="137"/>
                    <a:pt x="15" y="137"/>
                    <a:pt x="15" y="137"/>
                  </a:cubicBezTo>
                  <a:cubicBezTo>
                    <a:pt x="133" y="137"/>
                    <a:pt x="133" y="137"/>
                    <a:pt x="133" y="137"/>
                  </a:cubicBezTo>
                  <a:cubicBezTo>
                    <a:pt x="133" y="133"/>
                    <a:pt x="133" y="133"/>
                    <a:pt x="133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7" y="113"/>
                    <a:pt x="152" y="107"/>
                    <a:pt x="152" y="100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2" y="6"/>
                    <a:pt x="147" y="0"/>
                    <a:pt x="140" y="0"/>
                  </a:cubicBezTo>
                  <a:close/>
                  <a:moveTo>
                    <a:pt x="68" y="103"/>
                  </a:moveTo>
                  <a:cubicBezTo>
                    <a:pt x="68" y="99"/>
                    <a:pt x="71" y="97"/>
                    <a:pt x="74" y="97"/>
                  </a:cubicBezTo>
                  <a:cubicBezTo>
                    <a:pt x="77" y="97"/>
                    <a:pt x="80" y="99"/>
                    <a:pt x="80" y="103"/>
                  </a:cubicBezTo>
                  <a:cubicBezTo>
                    <a:pt x="80" y="106"/>
                    <a:pt x="77" y="108"/>
                    <a:pt x="74" y="108"/>
                  </a:cubicBezTo>
                  <a:cubicBezTo>
                    <a:pt x="71" y="108"/>
                    <a:pt x="68" y="106"/>
                    <a:pt x="68" y="103"/>
                  </a:cubicBezTo>
                  <a:close/>
                  <a:moveTo>
                    <a:pt x="145" y="93"/>
                  </a:moveTo>
                  <a:cubicBezTo>
                    <a:pt x="7" y="93"/>
                    <a:pt x="7" y="93"/>
                    <a:pt x="7" y="9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45" y="13"/>
                    <a:pt x="145" y="13"/>
                    <a:pt x="145" y="13"/>
                  </a:cubicBezTo>
                  <a:lnTo>
                    <a:pt x="145" y="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12"/>
            <p:cNvSpPr>
              <a:spLocks noEditPoints="1"/>
            </p:cNvSpPr>
            <p:nvPr/>
          </p:nvSpPr>
          <p:spPr bwMode="auto">
            <a:xfrm>
              <a:off x="2590" y="2288"/>
              <a:ext cx="708" cy="640"/>
            </a:xfrm>
            <a:custGeom>
              <a:avLst/>
              <a:gdLst>
                <a:gd name="T0" fmla="*/ 140 w 152"/>
                <a:gd name="T1" fmla="*/ 0 h 137"/>
                <a:gd name="T2" fmla="*/ 13 w 152"/>
                <a:gd name="T3" fmla="*/ 0 h 137"/>
                <a:gd name="T4" fmla="*/ 0 w 152"/>
                <a:gd name="T5" fmla="*/ 13 h 137"/>
                <a:gd name="T6" fmla="*/ 0 w 152"/>
                <a:gd name="T7" fmla="*/ 100 h 137"/>
                <a:gd name="T8" fmla="*/ 13 w 152"/>
                <a:gd name="T9" fmla="*/ 113 h 137"/>
                <a:gd name="T10" fmla="*/ 65 w 152"/>
                <a:gd name="T11" fmla="*/ 113 h 137"/>
                <a:gd name="T12" fmla="*/ 65 w 152"/>
                <a:gd name="T13" fmla="*/ 133 h 137"/>
                <a:gd name="T14" fmla="*/ 15 w 152"/>
                <a:gd name="T15" fmla="*/ 133 h 137"/>
                <a:gd name="T16" fmla="*/ 15 w 152"/>
                <a:gd name="T17" fmla="*/ 137 h 137"/>
                <a:gd name="T18" fmla="*/ 133 w 152"/>
                <a:gd name="T19" fmla="*/ 137 h 137"/>
                <a:gd name="T20" fmla="*/ 133 w 152"/>
                <a:gd name="T21" fmla="*/ 133 h 137"/>
                <a:gd name="T22" fmla="*/ 84 w 152"/>
                <a:gd name="T23" fmla="*/ 133 h 137"/>
                <a:gd name="T24" fmla="*/ 84 w 152"/>
                <a:gd name="T25" fmla="*/ 113 h 137"/>
                <a:gd name="T26" fmla="*/ 140 w 152"/>
                <a:gd name="T27" fmla="*/ 113 h 137"/>
                <a:gd name="T28" fmla="*/ 152 w 152"/>
                <a:gd name="T29" fmla="*/ 100 h 137"/>
                <a:gd name="T30" fmla="*/ 152 w 152"/>
                <a:gd name="T31" fmla="*/ 13 h 137"/>
                <a:gd name="T32" fmla="*/ 140 w 152"/>
                <a:gd name="T33" fmla="*/ 0 h 137"/>
                <a:gd name="T34" fmla="*/ 69 w 152"/>
                <a:gd name="T35" fmla="*/ 103 h 137"/>
                <a:gd name="T36" fmla="*/ 74 w 152"/>
                <a:gd name="T37" fmla="*/ 97 h 137"/>
                <a:gd name="T38" fmla="*/ 80 w 152"/>
                <a:gd name="T39" fmla="*/ 103 h 137"/>
                <a:gd name="T40" fmla="*/ 74 w 152"/>
                <a:gd name="T41" fmla="*/ 108 h 137"/>
                <a:gd name="T42" fmla="*/ 69 w 152"/>
                <a:gd name="T43" fmla="*/ 103 h 137"/>
                <a:gd name="T44" fmla="*/ 145 w 152"/>
                <a:gd name="T45" fmla="*/ 93 h 137"/>
                <a:gd name="T46" fmla="*/ 7 w 152"/>
                <a:gd name="T47" fmla="*/ 93 h 137"/>
                <a:gd name="T48" fmla="*/ 7 w 152"/>
                <a:gd name="T49" fmla="*/ 13 h 137"/>
                <a:gd name="T50" fmla="*/ 145 w 152"/>
                <a:gd name="T51" fmla="*/ 13 h 137"/>
                <a:gd name="T52" fmla="*/ 145 w 152"/>
                <a:gd name="T53" fmla="*/ 9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137">
                  <a:moveTo>
                    <a:pt x="14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6" y="113"/>
                    <a:pt x="13" y="113"/>
                  </a:cubicBezTo>
                  <a:cubicBezTo>
                    <a:pt x="65" y="113"/>
                    <a:pt x="65" y="113"/>
                    <a:pt x="65" y="11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5" y="137"/>
                    <a:pt x="15" y="137"/>
                    <a:pt x="15" y="137"/>
                  </a:cubicBezTo>
                  <a:cubicBezTo>
                    <a:pt x="133" y="137"/>
                    <a:pt x="133" y="137"/>
                    <a:pt x="133" y="137"/>
                  </a:cubicBezTo>
                  <a:cubicBezTo>
                    <a:pt x="133" y="133"/>
                    <a:pt x="133" y="133"/>
                    <a:pt x="133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7" y="113"/>
                    <a:pt x="152" y="107"/>
                    <a:pt x="152" y="100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2" y="6"/>
                    <a:pt x="147" y="0"/>
                    <a:pt x="140" y="0"/>
                  </a:cubicBezTo>
                  <a:close/>
                  <a:moveTo>
                    <a:pt x="69" y="103"/>
                  </a:moveTo>
                  <a:cubicBezTo>
                    <a:pt x="69" y="99"/>
                    <a:pt x="71" y="97"/>
                    <a:pt x="74" y="97"/>
                  </a:cubicBezTo>
                  <a:cubicBezTo>
                    <a:pt x="78" y="97"/>
                    <a:pt x="80" y="99"/>
                    <a:pt x="80" y="103"/>
                  </a:cubicBezTo>
                  <a:cubicBezTo>
                    <a:pt x="80" y="106"/>
                    <a:pt x="78" y="108"/>
                    <a:pt x="74" y="108"/>
                  </a:cubicBezTo>
                  <a:cubicBezTo>
                    <a:pt x="71" y="108"/>
                    <a:pt x="69" y="106"/>
                    <a:pt x="69" y="103"/>
                  </a:cubicBezTo>
                  <a:close/>
                  <a:moveTo>
                    <a:pt x="145" y="93"/>
                  </a:moveTo>
                  <a:cubicBezTo>
                    <a:pt x="7" y="93"/>
                    <a:pt x="7" y="93"/>
                    <a:pt x="7" y="9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45" y="13"/>
                    <a:pt x="145" y="13"/>
                    <a:pt x="145" y="13"/>
                  </a:cubicBezTo>
                  <a:lnTo>
                    <a:pt x="145" y="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13"/>
            <p:cNvSpPr>
              <a:spLocks noEditPoints="1"/>
            </p:cNvSpPr>
            <p:nvPr/>
          </p:nvSpPr>
          <p:spPr bwMode="auto">
            <a:xfrm>
              <a:off x="3489" y="2288"/>
              <a:ext cx="713" cy="640"/>
            </a:xfrm>
            <a:custGeom>
              <a:avLst/>
              <a:gdLst>
                <a:gd name="T0" fmla="*/ 140 w 153"/>
                <a:gd name="T1" fmla="*/ 0 h 137"/>
                <a:gd name="T2" fmla="*/ 13 w 153"/>
                <a:gd name="T3" fmla="*/ 0 h 137"/>
                <a:gd name="T4" fmla="*/ 0 w 153"/>
                <a:gd name="T5" fmla="*/ 13 h 137"/>
                <a:gd name="T6" fmla="*/ 0 w 153"/>
                <a:gd name="T7" fmla="*/ 100 h 137"/>
                <a:gd name="T8" fmla="*/ 13 w 153"/>
                <a:gd name="T9" fmla="*/ 113 h 137"/>
                <a:gd name="T10" fmla="*/ 65 w 153"/>
                <a:gd name="T11" fmla="*/ 113 h 137"/>
                <a:gd name="T12" fmla="*/ 65 w 153"/>
                <a:gd name="T13" fmla="*/ 133 h 137"/>
                <a:gd name="T14" fmla="*/ 15 w 153"/>
                <a:gd name="T15" fmla="*/ 133 h 137"/>
                <a:gd name="T16" fmla="*/ 15 w 153"/>
                <a:gd name="T17" fmla="*/ 137 h 137"/>
                <a:gd name="T18" fmla="*/ 134 w 153"/>
                <a:gd name="T19" fmla="*/ 137 h 137"/>
                <a:gd name="T20" fmla="*/ 134 w 153"/>
                <a:gd name="T21" fmla="*/ 133 h 137"/>
                <a:gd name="T22" fmla="*/ 84 w 153"/>
                <a:gd name="T23" fmla="*/ 133 h 137"/>
                <a:gd name="T24" fmla="*/ 84 w 153"/>
                <a:gd name="T25" fmla="*/ 113 h 137"/>
                <a:gd name="T26" fmla="*/ 140 w 153"/>
                <a:gd name="T27" fmla="*/ 113 h 137"/>
                <a:gd name="T28" fmla="*/ 153 w 153"/>
                <a:gd name="T29" fmla="*/ 100 h 137"/>
                <a:gd name="T30" fmla="*/ 153 w 153"/>
                <a:gd name="T31" fmla="*/ 13 h 137"/>
                <a:gd name="T32" fmla="*/ 140 w 153"/>
                <a:gd name="T33" fmla="*/ 0 h 137"/>
                <a:gd name="T34" fmla="*/ 69 w 153"/>
                <a:gd name="T35" fmla="*/ 103 h 137"/>
                <a:gd name="T36" fmla="*/ 75 w 153"/>
                <a:gd name="T37" fmla="*/ 97 h 137"/>
                <a:gd name="T38" fmla="*/ 80 w 153"/>
                <a:gd name="T39" fmla="*/ 103 h 137"/>
                <a:gd name="T40" fmla="*/ 75 w 153"/>
                <a:gd name="T41" fmla="*/ 108 h 137"/>
                <a:gd name="T42" fmla="*/ 69 w 153"/>
                <a:gd name="T43" fmla="*/ 103 h 137"/>
                <a:gd name="T44" fmla="*/ 146 w 153"/>
                <a:gd name="T45" fmla="*/ 93 h 137"/>
                <a:gd name="T46" fmla="*/ 7 w 153"/>
                <a:gd name="T47" fmla="*/ 93 h 137"/>
                <a:gd name="T48" fmla="*/ 7 w 153"/>
                <a:gd name="T49" fmla="*/ 13 h 137"/>
                <a:gd name="T50" fmla="*/ 146 w 153"/>
                <a:gd name="T51" fmla="*/ 13 h 137"/>
                <a:gd name="T52" fmla="*/ 146 w 153"/>
                <a:gd name="T53" fmla="*/ 9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3" h="137">
                  <a:moveTo>
                    <a:pt x="14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6" y="113"/>
                    <a:pt x="13" y="113"/>
                  </a:cubicBezTo>
                  <a:cubicBezTo>
                    <a:pt x="65" y="113"/>
                    <a:pt x="65" y="113"/>
                    <a:pt x="65" y="11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5" y="137"/>
                    <a:pt x="15" y="137"/>
                    <a:pt x="15" y="137"/>
                  </a:cubicBezTo>
                  <a:cubicBezTo>
                    <a:pt x="134" y="137"/>
                    <a:pt x="134" y="137"/>
                    <a:pt x="134" y="137"/>
                  </a:cubicBezTo>
                  <a:cubicBezTo>
                    <a:pt x="134" y="133"/>
                    <a:pt x="134" y="133"/>
                    <a:pt x="134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7" y="113"/>
                    <a:pt x="153" y="107"/>
                    <a:pt x="153" y="100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7" y="0"/>
                    <a:pt x="140" y="0"/>
                  </a:cubicBezTo>
                  <a:close/>
                  <a:moveTo>
                    <a:pt x="69" y="103"/>
                  </a:moveTo>
                  <a:cubicBezTo>
                    <a:pt x="69" y="99"/>
                    <a:pt x="71" y="97"/>
                    <a:pt x="75" y="97"/>
                  </a:cubicBezTo>
                  <a:cubicBezTo>
                    <a:pt x="78" y="97"/>
                    <a:pt x="80" y="99"/>
                    <a:pt x="80" y="103"/>
                  </a:cubicBezTo>
                  <a:cubicBezTo>
                    <a:pt x="80" y="106"/>
                    <a:pt x="78" y="108"/>
                    <a:pt x="75" y="108"/>
                  </a:cubicBezTo>
                  <a:cubicBezTo>
                    <a:pt x="71" y="108"/>
                    <a:pt x="69" y="106"/>
                    <a:pt x="69" y="103"/>
                  </a:cubicBezTo>
                  <a:close/>
                  <a:moveTo>
                    <a:pt x="146" y="93"/>
                  </a:moveTo>
                  <a:cubicBezTo>
                    <a:pt x="7" y="93"/>
                    <a:pt x="7" y="93"/>
                    <a:pt x="7" y="9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46" y="13"/>
                    <a:pt x="146" y="13"/>
                    <a:pt x="146" y="13"/>
                  </a:cubicBezTo>
                  <a:lnTo>
                    <a:pt x="146" y="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4" name="Group 316"/>
          <p:cNvGrpSpPr>
            <a:grpSpLocks noChangeAspect="1"/>
          </p:cNvGrpSpPr>
          <p:nvPr/>
        </p:nvGrpSpPr>
        <p:grpSpPr bwMode="auto">
          <a:xfrm>
            <a:off x="7342846" y="1182643"/>
            <a:ext cx="2095902" cy="1737758"/>
            <a:chOff x="2032" y="1028"/>
            <a:chExt cx="2493" cy="2067"/>
          </a:xfrm>
        </p:grpSpPr>
        <p:sp>
          <p:nvSpPr>
            <p:cNvPr id="105" name="Freeform 317"/>
            <p:cNvSpPr>
              <a:spLocks/>
            </p:cNvSpPr>
            <p:nvPr/>
          </p:nvSpPr>
          <p:spPr bwMode="auto">
            <a:xfrm>
              <a:off x="2032" y="1586"/>
              <a:ext cx="2493" cy="1192"/>
            </a:xfrm>
            <a:custGeom>
              <a:avLst/>
              <a:gdLst>
                <a:gd name="T0" fmla="*/ 1246 w 2493"/>
                <a:gd name="T1" fmla="*/ 0 h 1192"/>
                <a:gd name="T2" fmla="*/ 2493 w 2493"/>
                <a:gd name="T3" fmla="*/ 594 h 1192"/>
                <a:gd name="T4" fmla="*/ 1246 w 2493"/>
                <a:gd name="T5" fmla="*/ 1192 h 1192"/>
                <a:gd name="T6" fmla="*/ 0 w 2493"/>
                <a:gd name="T7" fmla="*/ 594 h 1192"/>
                <a:gd name="T8" fmla="*/ 1246 w 2493"/>
                <a:gd name="T9" fmla="*/ 0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3" h="1192">
                  <a:moveTo>
                    <a:pt x="1246" y="0"/>
                  </a:moveTo>
                  <a:lnTo>
                    <a:pt x="2493" y="594"/>
                  </a:lnTo>
                  <a:lnTo>
                    <a:pt x="1246" y="1192"/>
                  </a:lnTo>
                  <a:lnTo>
                    <a:pt x="0" y="594"/>
                  </a:lnTo>
                  <a:lnTo>
                    <a:pt x="124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18"/>
            <p:cNvSpPr>
              <a:spLocks/>
            </p:cNvSpPr>
            <p:nvPr/>
          </p:nvSpPr>
          <p:spPr bwMode="auto">
            <a:xfrm>
              <a:off x="3278" y="2180"/>
              <a:ext cx="1247" cy="915"/>
            </a:xfrm>
            <a:custGeom>
              <a:avLst/>
              <a:gdLst>
                <a:gd name="T0" fmla="*/ 0 w 1247"/>
                <a:gd name="T1" fmla="*/ 915 h 915"/>
                <a:gd name="T2" fmla="*/ 1247 w 1247"/>
                <a:gd name="T3" fmla="*/ 321 h 915"/>
                <a:gd name="T4" fmla="*/ 1247 w 1247"/>
                <a:gd name="T5" fmla="*/ 0 h 915"/>
                <a:gd name="T6" fmla="*/ 0 w 1247"/>
                <a:gd name="T7" fmla="*/ 598 h 915"/>
                <a:gd name="T8" fmla="*/ 0 w 1247"/>
                <a:gd name="T9" fmla="*/ 915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7" h="915">
                  <a:moveTo>
                    <a:pt x="0" y="915"/>
                  </a:moveTo>
                  <a:lnTo>
                    <a:pt x="1247" y="321"/>
                  </a:lnTo>
                  <a:lnTo>
                    <a:pt x="1247" y="0"/>
                  </a:lnTo>
                  <a:lnTo>
                    <a:pt x="0" y="598"/>
                  </a:lnTo>
                  <a:lnTo>
                    <a:pt x="0" y="91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19"/>
            <p:cNvSpPr>
              <a:spLocks/>
            </p:cNvSpPr>
            <p:nvPr/>
          </p:nvSpPr>
          <p:spPr bwMode="auto">
            <a:xfrm>
              <a:off x="2032" y="2180"/>
              <a:ext cx="1246" cy="915"/>
            </a:xfrm>
            <a:custGeom>
              <a:avLst/>
              <a:gdLst>
                <a:gd name="T0" fmla="*/ 1246 w 1246"/>
                <a:gd name="T1" fmla="*/ 915 h 915"/>
                <a:gd name="T2" fmla="*/ 0 w 1246"/>
                <a:gd name="T3" fmla="*/ 321 h 915"/>
                <a:gd name="T4" fmla="*/ 0 w 1246"/>
                <a:gd name="T5" fmla="*/ 0 h 915"/>
                <a:gd name="T6" fmla="*/ 1246 w 1246"/>
                <a:gd name="T7" fmla="*/ 598 h 915"/>
                <a:gd name="T8" fmla="*/ 1246 w 1246"/>
                <a:gd name="T9" fmla="*/ 915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6" h="915">
                  <a:moveTo>
                    <a:pt x="1246" y="915"/>
                  </a:moveTo>
                  <a:lnTo>
                    <a:pt x="0" y="321"/>
                  </a:lnTo>
                  <a:lnTo>
                    <a:pt x="0" y="0"/>
                  </a:lnTo>
                  <a:lnTo>
                    <a:pt x="1246" y="598"/>
                  </a:lnTo>
                  <a:lnTo>
                    <a:pt x="1246" y="915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20"/>
            <p:cNvSpPr>
              <a:spLocks/>
            </p:cNvSpPr>
            <p:nvPr/>
          </p:nvSpPr>
          <p:spPr bwMode="auto">
            <a:xfrm>
              <a:off x="2272" y="1413"/>
              <a:ext cx="2017" cy="964"/>
            </a:xfrm>
            <a:custGeom>
              <a:avLst/>
              <a:gdLst>
                <a:gd name="T0" fmla="*/ 1006 w 2017"/>
                <a:gd name="T1" fmla="*/ 0 h 964"/>
                <a:gd name="T2" fmla="*/ 2017 w 2017"/>
                <a:gd name="T3" fmla="*/ 482 h 964"/>
                <a:gd name="T4" fmla="*/ 1006 w 2017"/>
                <a:gd name="T5" fmla="*/ 964 h 964"/>
                <a:gd name="T6" fmla="*/ 0 w 2017"/>
                <a:gd name="T7" fmla="*/ 482 h 964"/>
                <a:gd name="T8" fmla="*/ 1006 w 2017"/>
                <a:gd name="T9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7" h="964">
                  <a:moveTo>
                    <a:pt x="1006" y="0"/>
                  </a:moveTo>
                  <a:lnTo>
                    <a:pt x="2017" y="482"/>
                  </a:lnTo>
                  <a:lnTo>
                    <a:pt x="1006" y="964"/>
                  </a:lnTo>
                  <a:lnTo>
                    <a:pt x="0" y="482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21"/>
            <p:cNvSpPr>
              <a:spLocks/>
            </p:cNvSpPr>
            <p:nvPr/>
          </p:nvSpPr>
          <p:spPr bwMode="auto">
            <a:xfrm>
              <a:off x="3278" y="1895"/>
              <a:ext cx="1011" cy="799"/>
            </a:xfrm>
            <a:custGeom>
              <a:avLst/>
              <a:gdLst>
                <a:gd name="T0" fmla="*/ 0 w 1011"/>
                <a:gd name="T1" fmla="*/ 799 h 799"/>
                <a:gd name="T2" fmla="*/ 1011 w 1011"/>
                <a:gd name="T3" fmla="*/ 317 h 799"/>
                <a:gd name="T4" fmla="*/ 1011 w 1011"/>
                <a:gd name="T5" fmla="*/ 0 h 799"/>
                <a:gd name="T6" fmla="*/ 0 w 1011"/>
                <a:gd name="T7" fmla="*/ 482 h 799"/>
                <a:gd name="T8" fmla="*/ 0 w 1011"/>
                <a:gd name="T9" fmla="*/ 799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799">
                  <a:moveTo>
                    <a:pt x="0" y="799"/>
                  </a:moveTo>
                  <a:lnTo>
                    <a:pt x="1011" y="317"/>
                  </a:lnTo>
                  <a:lnTo>
                    <a:pt x="1011" y="0"/>
                  </a:lnTo>
                  <a:lnTo>
                    <a:pt x="0" y="482"/>
                  </a:lnTo>
                  <a:lnTo>
                    <a:pt x="0" y="799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22"/>
            <p:cNvSpPr>
              <a:spLocks/>
            </p:cNvSpPr>
            <p:nvPr/>
          </p:nvSpPr>
          <p:spPr bwMode="auto">
            <a:xfrm>
              <a:off x="2272" y="1895"/>
              <a:ext cx="1006" cy="799"/>
            </a:xfrm>
            <a:custGeom>
              <a:avLst/>
              <a:gdLst>
                <a:gd name="T0" fmla="*/ 1006 w 1006"/>
                <a:gd name="T1" fmla="*/ 799 h 799"/>
                <a:gd name="T2" fmla="*/ 0 w 1006"/>
                <a:gd name="T3" fmla="*/ 317 h 799"/>
                <a:gd name="T4" fmla="*/ 0 w 1006"/>
                <a:gd name="T5" fmla="*/ 0 h 799"/>
                <a:gd name="T6" fmla="*/ 1006 w 1006"/>
                <a:gd name="T7" fmla="*/ 482 h 799"/>
                <a:gd name="T8" fmla="*/ 1006 w 1006"/>
                <a:gd name="T9" fmla="*/ 799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6" h="799">
                  <a:moveTo>
                    <a:pt x="1006" y="799"/>
                  </a:moveTo>
                  <a:lnTo>
                    <a:pt x="0" y="317"/>
                  </a:lnTo>
                  <a:lnTo>
                    <a:pt x="0" y="0"/>
                  </a:lnTo>
                  <a:lnTo>
                    <a:pt x="1006" y="482"/>
                  </a:lnTo>
                  <a:lnTo>
                    <a:pt x="1006" y="79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23"/>
            <p:cNvSpPr>
              <a:spLocks/>
            </p:cNvSpPr>
            <p:nvPr/>
          </p:nvSpPr>
          <p:spPr bwMode="auto">
            <a:xfrm>
              <a:off x="2565" y="1337"/>
              <a:ext cx="1427" cy="682"/>
            </a:xfrm>
            <a:custGeom>
              <a:avLst/>
              <a:gdLst>
                <a:gd name="T0" fmla="*/ 713 w 1427"/>
                <a:gd name="T1" fmla="*/ 0 h 682"/>
                <a:gd name="T2" fmla="*/ 1427 w 1427"/>
                <a:gd name="T3" fmla="*/ 341 h 682"/>
                <a:gd name="T4" fmla="*/ 713 w 1427"/>
                <a:gd name="T5" fmla="*/ 682 h 682"/>
                <a:gd name="T6" fmla="*/ 0 w 1427"/>
                <a:gd name="T7" fmla="*/ 341 h 682"/>
                <a:gd name="T8" fmla="*/ 713 w 1427"/>
                <a:gd name="T9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7" h="682">
                  <a:moveTo>
                    <a:pt x="713" y="0"/>
                  </a:moveTo>
                  <a:lnTo>
                    <a:pt x="1427" y="341"/>
                  </a:lnTo>
                  <a:lnTo>
                    <a:pt x="713" y="682"/>
                  </a:lnTo>
                  <a:lnTo>
                    <a:pt x="0" y="341"/>
                  </a:lnTo>
                  <a:lnTo>
                    <a:pt x="71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24"/>
            <p:cNvSpPr>
              <a:spLocks/>
            </p:cNvSpPr>
            <p:nvPr/>
          </p:nvSpPr>
          <p:spPr bwMode="auto">
            <a:xfrm>
              <a:off x="3278" y="1678"/>
              <a:ext cx="714" cy="614"/>
            </a:xfrm>
            <a:custGeom>
              <a:avLst/>
              <a:gdLst>
                <a:gd name="T0" fmla="*/ 0 w 714"/>
                <a:gd name="T1" fmla="*/ 614 h 614"/>
                <a:gd name="T2" fmla="*/ 714 w 714"/>
                <a:gd name="T3" fmla="*/ 273 h 614"/>
                <a:gd name="T4" fmla="*/ 714 w 714"/>
                <a:gd name="T5" fmla="*/ 0 h 614"/>
                <a:gd name="T6" fmla="*/ 0 w 714"/>
                <a:gd name="T7" fmla="*/ 341 h 614"/>
                <a:gd name="T8" fmla="*/ 0 w 714"/>
                <a:gd name="T9" fmla="*/ 614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614">
                  <a:moveTo>
                    <a:pt x="0" y="614"/>
                  </a:moveTo>
                  <a:lnTo>
                    <a:pt x="714" y="273"/>
                  </a:lnTo>
                  <a:lnTo>
                    <a:pt x="714" y="0"/>
                  </a:lnTo>
                  <a:lnTo>
                    <a:pt x="0" y="341"/>
                  </a:lnTo>
                  <a:lnTo>
                    <a:pt x="0" y="61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25"/>
            <p:cNvSpPr>
              <a:spLocks/>
            </p:cNvSpPr>
            <p:nvPr/>
          </p:nvSpPr>
          <p:spPr bwMode="auto">
            <a:xfrm>
              <a:off x="2565" y="1678"/>
              <a:ext cx="713" cy="614"/>
            </a:xfrm>
            <a:custGeom>
              <a:avLst/>
              <a:gdLst>
                <a:gd name="T0" fmla="*/ 713 w 713"/>
                <a:gd name="T1" fmla="*/ 614 h 614"/>
                <a:gd name="T2" fmla="*/ 0 w 713"/>
                <a:gd name="T3" fmla="*/ 273 h 614"/>
                <a:gd name="T4" fmla="*/ 0 w 713"/>
                <a:gd name="T5" fmla="*/ 0 h 614"/>
                <a:gd name="T6" fmla="*/ 713 w 713"/>
                <a:gd name="T7" fmla="*/ 341 h 614"/>
                <a:gd name="T8" fmla="*/ 713 w 713"/>
                <a:gd name="T9" fmla="*/ 614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3" h="614">
                  <a:moveTo>
                    <a:pt x="713" y="614"/>
                  </a:moveTo>
                  <a:lnTo>
                    <a:pt x="0" y="273"/>
                  </a:lnTo>
                  <a:lnTo>
                    <a:pt x="0" y="0"/>
                  </a:lnTo>
                  <a:lnTo>
                    <a:pt x="713" y="341"/>
                  </a:lnTo>
                  <a:lnTo>
                    <a:pt x="713" y="6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26"/>
            <p:cNvSpPr>
              <a:spLocks/>
            </p:cNvSpPr>
            <p:nvPr/>
          </p:nvSpPr>
          <p:spPr bwMode="auto">
            <a:xfrm>
              <a:off x="2777" y="1180"/>
              <a:ext cx="1007" cy="482"/>
            </a:xfrm>
            <a:custGeom>
              <a:avLst/>
              <a:gdLst>
                <a:gd name="T0" fmla="*/ 501 w 1007"/>
                <a:gd name="T1" fmla="*/ 0 h 482"/>
                <a:gd name="T2" fmla="*/ 1007 w 1007"/>
                <a:gd name="T3" fmla="*/ 241 h 482"/>
                <a:gd name="T4" fmla="*/ 501 w 1007"/>
                <a:gd name="T5" fmla="*/ 482 h 482"/>
                <a:gd name="T6" fmla="*/ 0 w 1007"/>
                <a:gd name="T7" fmla="*/ 241 h 482"/>
                <a:gd name="T8" fmla="*/ 501 w 1007"/>
                <a:gd name="T9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7" h="482">
                  <a:moveTo>
                    <a:pt x="501" y="0"/>
                  </a:moveTo>
                  <a:lnTo>
                    <a:pt x="1007" y="241"/>
                  </a:lnTo>
                  <a:lnTo>
                    <a:pt x="501" y="482"/>
                  </a:lnTo>
                  <a:lnTo>
                    <a:pt x="0" y="241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27"/>
            <p:cNvSpPr>
              <a:spLocks/>
            </p:cNvSpPr>
            <p:nvPr/>
          </p:nvSpPr>
          <p:spPr bwMode="auto">
            <a:xfrm>
              <a:off x="3278" y="1421"/>
              <a:ext cx="506" cy="502"/>
            </a:xfrm>
            <a:custGeom>
              <a:avLst/>
              <a:gdLst>
                <a:gd name="T0" fmla="*/ 0 w 506"/>
                <a:gd name="T1" fmla="*/ 502 h 502"/>
                <a:gd name="T2" fmla="*/ 506 w 506"/>
                <a:gd name="T3" fmla="*/ 261 h 502"/>
                <a:gd name="T4" fmla="*/ 506 w 506"/>
                <a:gd name="T5" fmla="*/ 0 h 502"/>
                <a:gd name="T6" fmla="*/ 0 w 506"/>
                <a:gd name="T7" fmla="*/ 241 h 502"/>
                <a:gd name="T8" fmla="*/ 0 w 506"/>
                <a:gd name="T9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502">
                  <a:moveTo>
                    <a:pt x="0" y="502"/>
                  </a:moveTo>
                  <a:lnTo>
                    <a:pt x="506" y="261"/>
                  </a:lnTo>
                  <a:lnTo>
                    <a:pt x="506" y="0"/>
                  </a:lnTo>
                  <a:lnTo>
                    <a:pt x="0" y="241"/>
                  </a:lnTo>
                  <a:lnTo>
                    <a:pt x="0" y="50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328"/>
            <p:cNvSpPr>
              <a:spLocks/>
            </p:cNvSpPr>
            <p:nvPr/>
          </p:nvSpPr>
          <p:spPr bwMode="auto">
            <a:xfrm>
              <a:off x="2777" y="1421"/>
              <a:ext cx="501" cy="502"/>
            </a:xfrm>
            <a:custGeom>
              <a:avLst/>
              <a:gdLst>
                <a:gd name="T0" fmla="*/ 501 w 501"/>
                <a:gd name="T1" fmla="*/ 502 h 502"/>
                <a:gd name="T2" fmla="*/ 0 w 501"/>
                <a:gd name="T3" fmla="*/ 261 h 502"/>
                <a:gd name="T4" fmla="*/ 0 w 501"/>
                <a:gd name="T5" fmla="*/ 0 h 502"/>
                <a:gd name="T6" fmla="*/ 501 w 501"/>
                <a:gd name="T7" fmla="*/ 241 h 502"/>
                <a:gd name="T8" fmla="*/ 501 w 501"/>
                <a:gd name="T9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1" h="502">
                  <a:moveTo>
                    <a:pt x="501" y="502"/>
                  </a:moveTo>
                  <a:lnTo>
                    <a:pt x="0" y="261"/>
                  </a:lnTo>
                  <a:lnTo>
                    <a:pt x="0" y="0"/>
                  </a:lnTo>
                  <a:lnTo>
                    <a:pt x="501" y="241"/>
                  </a:lnTo>
                  <a:lnTo>
                    <a:pt x="501" y="502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29"/>
            <p:cNvSpPr>
              <a:spLocks/>
            </p:cNvSpPr>
            <p:nvPr/>
          </p:nvSpPr>
          <p:spPr bwMode="auto">
            <a:xfrm>
              <a:off x="2874" y="1028"/>
              <a:ext cx="809" cy="562"/>
            </a:xfrm>
            <a:custGeom>
              <a:avLst/>
              <a:gdLst>
                <a:gd name="T0" fmla="*/ 404 w 809"/>
                <a:gd name="T1" fmla="*/ 0 h 562"/>
                <a:gd name="T2" fmla="*/ 809 w 809"/>
                <a:gd name="T3" fmla="*/ 369 h 562"/>
                <a:gd name="T4" fmla="*/ 404 w 809"/>
                <a:gd name="T5" fmla="*/ 562 h 562"/>
                <a:gd name="T6" fmla="*/ 0 w 809"/>
                <a:gd name="T7" fmla="*/ 369 h 562"/>
                <a:gd name="T8" fmla="*/ 404 w 809"/>
                <a:gd name="T9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9" h="562">
                  <a:moveTo>
                    <a:pt x="404" y="0"/>
                  </a:moveTo>
                  <a:lnTo>
                    <a:pt x="809" y="369"/>
                  </a:lnTo>
                  <a:lnTo>
                    <a:pt x="404" y="562"/>
                  </a:lnTo>
                  <a:lnTo>
                    <a:pt x="0" y="369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330"/>
            <p:cNvSpPr>
              <a:spLocks/>
            </p:cNvSpPr>
            <p:nvPr/>
          </p:nvSpPr>
          <p:spPr bwMode="auto">
            <a:xfrm>
              <a:off x="2874" y="1028"/>
              <a:ext cx="404" cy="562"/>
            </a:xfrm>
            <a:custGeom>
              <a:avLst/>
              <a:gdLst>
                <a:gd name="T0" fmla="*/ 404 w 404"/>
                <a:gd name="T1" fmla="*/ 0 h 562"/>
                <a:gd name="T2" fmla="*/ 404 w 404"/>
                <a:gd name="T3" fmla="*/ 562 h 562"/>
                <a:gd name="T4" fmla="*/ 0 w 404"/>
                <a:gd name="T5" fmla="*/ 369 h 562"/>
                <a:gd name="T6" fmla="*/ 404 w 404"/>
                <a:gd name="T7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4" h="562">
                  <a:moveTo>
                    <a:pt x="404" y="0"/>
                  </a:moveTo>
                  <a:lnTo>
                    <a:pt x="404" y="562"/>
                  </a:lnTo>
                  <a:lnTo>
                    <a:pt x="0" y="369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8886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59653" y="927100"/>
            <a:ext cx="4483100" cy="5003800"/>
          </a:xfrm>
          <a:prstGeom prst="roundRect">
            <a:avLst>
              <a:gd name="adj" fmla="val 3204"/>
            </a:avLst>
          </a:prstGeom>
          <a:solidFill>
            <a:schemeClr val="bg2"/>
          </a:solidFill>
          <a:ln>
            <a:noFill/>
          </a:ln>
          <a:effectLst>
            <a:outerShdw blurRad="241300" dist="127000" dir="48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59653" y="3124198"/>
            <a:ext cx="4483100" cy="1103921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innerShdw blurRad="292100">
              <a:schemeClr val="tx1">
                <a:lumMod val="85000"/>
                <a:lumOff val="15000"/>
              </a:schemeClr>
            </a:inn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   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559653" y="5572127"/>
            <a:ext cx="4483100" cy="14892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978753" y="4470400"/>
            <a:ext cx="3644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2064261" y="3339876"/>
            <a:ext cx="3262289" cy="707886"/>
            <a:chOff x="1689099" y="3060476"/>
            <a:chExt cx="3262289" cy="707886"/>
          </a:xfrm>
        </p:grpSpPr>
        <p:sp>
          <p:nvSpPr>
            <p:cNvPr id="20" name="Rectangle 19"/>
            <p:cNvSpPr/>
            <p:nvPr/>
          </p:nvSpPr>
          <p:spPr>
            <a:xfrm>
              <a:off x="1689099" y="3060476"/>
              <a:ext cx="77470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4000" kern="0" spc="-300" dirty="0">
                  <a:solidFill>
                    <a:schemeClr val="bg2"/>
                  </a:solidFill>
                  <a:latin typeface="Arial" panose="020B0604020202020204" pitchFamily="34" charset="0"/>
                  <a:cs typeface="Arial" pitchFamily="34" charset="0"/>
                </a:rPr>
                <a:t>11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2476500" y="3104371"/>
              <a:ext cx="0" cy="58477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2541754" y="3091254"/>
              <a:ext cx="24096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sp>
        <p:nvSpPr>
          <p:cNvPr id="40" name="Oval 39"/>
          <p:cNvSpPr/>
          <p:nvPr/>
        </p:nvSpPr>
        <p:spPr>
          <a:xfrm>
            <a:off x="5522653" y="1994930"/>
            <a:ext cx="365760" cy="36576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accent5"/>
            </a:solidFill>
          </a:ln>
          <a:effectLst>
            <a:innerShdw blurRad="63500" dist="635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5522653" y="4991627"/>
            <a:ext cx="365760" cy="36576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accent5"/>
            </a:solidFill>
          </a:ln>
          <a:effectLst>
            <a:innerShdw blurRad="63500" dist="635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/>
          <p:cNvSpPr/>
          <p:nvPr/>
        </p:nvSpPr>
        <p:spPr>
          <a:xfrm>
            <a:off x="6149247" y="927100"/>
            <a:ext cx="4483100" cy="5003800"/>
          </a:xfrm>
          <a:prstGeom prst="roundRect">
            <a:avLst>
              <a:gd name="adj" fmla="val 3204"/>
            </a:avLst>
          </a:prstGeom>
          <a:solidFill>
            <a:schemeClr val="bg2"/>
          </a:solidFill>
          <a:ln>
            <a:noFill/>
          </a:ln>
          <a:effectLst>
            <a:outerShdw blurRad="241300" dist="127000" dir="48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149247" y="3124198"/>
            <a:ext cx="4483100" cy="110392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innerShdw blurRad="292100">
              <a:schemeClr val="tx1">
                <a:lumMod val="85000"/>
                <a:lumOff val="15000"/>
              </a:schemeClr>
            </a:inn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  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568347" y="4470400"/>
            <a:ext cx="3644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6653855" y="3339876"/>
            <a:ext cx="3262289" cy="707886"/>
            <a:chOff x="1689099" y="3060476"/>
            <a:chExt cx="3262289" cy="707886"/>
          </a:xfrm>
        </p:grpSpPr>
        <p:sp>
          <p:nvSpPr>
            <p:cNvPr id="37" name="Rectangle 36"/>
            <p:cNvSpPr/>
            <p:nvPr/>
          </p:nvSpPr>
          <p:spPr>
            <a:xfrm>
              <a:off x="1689099" y="3060476"/>
              <a:ext cx="77470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4000" kern="0" spc="-300" dirty="0">
                  <a:solidFill>
                    <a:schemeClr val="bg2"/>
                  </a:solidFill>
                  <a:latin typeface="Arial" panose="020B0604020202020204" pitchFamily="34" charset="0"/>
                  <a:cs typeface="Arial" pitchFamily="34" charset="0"/>
                </a:rPr>
                <a:t>12</a:t>
              </a: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2476500" y="3104371"/>
              <a:ext cx="0" cy="58477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2541754" y="3091254"/>
              <a:ext cx="24096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spc="-1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sp>
        <p:nvSpPr>
          <p:cNvPr id="65" name="Oval 64"/>
          <p:cNvSpPr/>
          <p:nvPr/>
        </p:nvSpPr>
        <p:spPr>
          <a:xfrm flipH="1">
            <a:off x="6316670" y="1994930"/>
            <a:ext cx="365760" cy="36576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accent4">
                <a:lumMod val="50000"/>
              </a:schemeClr>
            </a:solidFill>
          </a:ln>
          <a:effectLst>
            <a:innerShdw blurRad="63500" dist="635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 flipH="1">
            <a:off x="6316670" y="4991627"/>
            <a:ext cx="365760" cy="36576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accent4">
                <a:lumMod val="50000"/>
              </a:schemeClr>
            </a:solidFill>
          </a:ln>
          <a:effectLst>
            <a:innerShdw blurRad="63500" dist="635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6149247" y="5572127"/>
            <a:ext cx="4483100" cy="1489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62"/>
          <p:cNvSpPr/>
          <p:nvPr/>
        </p:nvSpPr>
        <p:spPr>
          <a:xfrm>
            <a:off x="5678877" y="2063510"/>
            <a:ext cx="822960" cy="228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0">
                <a:schemeClr val="bg1"/>
              </a:gs>
              <a:gs pos="16000">
                <a:schemeClr val="bg1">
                  <a:lumMod val="75000"/>
                </a:schemeClr>
              </a:gs>
              <a:gs pos="84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ed Rectangle 71"/>
          <p:cNvSpPr/>
          <p:nvPr/>
        </p:nvSpPr>
        <p:spPr>
          <a:xfrm>
            <a:off x="5678877" y="5071034"/>
            <a:ext cx="822960" cy="228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0">
                <a:schemeClr val="bg1"/>
              </a:gs>
              <a:gs pos="16000">
                <a:schemeClr val="bg1">
                  <a:lumMod val="75000"/>
                </a:schemeClr>
              </a:gs>
              <a:gs pos="84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800"/>
          <p:cNvGrpSpPr>
            <a:grpSpLocks noChangeAspect="1"/>
          </p:cNvGrpSpPr>
          <p:nvPr/>
        </p:nvGrpSpPr>
        <p:grpSpPr bwMode="auto">
          <a:xfrm>
            <a:off x="2964001" y="1254608"/>
            <a:ext cx="1674404" cy="1617804"/>
            <a:chOff x="548" y="1065"/>
            <a:chExt cx="2130" cy="2058"/>
          </a:xfrm>
          <a:solidFill>
            <a:schemeClr val="accent5"/>
          </a:solidFill>
        </p:grpSpPr>
        <p:sp>
          <p:nvSpPr>
            <p:cNvPr id="53" name="Freeform 801"/>
            <p:cNvSpPr>
              <a:spLocks/>
            </p:cNvSpPr>
            <p:nvPr/>
          </p:nvSpPr>
          <p:spPr bwMode="auto">
            <a:xfrm>
              <a:off x="1674" y="1267"/>
              <a:ext cx="26" cy="24"/>
            </a:xfrm>
            <a:custGeom>
              <a:avLst/>
              <a:gdLst>
                <a:gd name="T0" fmla="*/ 17 w 17"/>
                <a:gd name="T1" fmla="*/ 0 h 16"/>
                <a:gd name="T2" fmla="*/ 0 w 17"/>
                <a:gd name="T3" fmla="*/ 4 h 16"/>
                <a:gd name="T4" fmla="*/ 5 w 17"/>
                <a:gd name="T5" fmla="*/ 3 h 16"/>
                <a:gd name="T6" fmla="*/ 17 w 17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6">
                  <a:moveTo>
                    <a:pt x="17" y="0"/>
                  </a:moveTo>
                  <a:cubicBezTo>
                    <a:pt x="14" y="2"/>
                    <a:pt x="4" y="16"/>
                    <a:pt x="0" y="4"/>
                  </a:cubicBezTo>
                  <a:cubicBezTo>
                    <a:pt x="0" y="2"/>
                    <a:pt x="3" y="4"/>
                    <a:pt x="5" y="3"/>
                  </a:cubicBezTo>
                  <a:cubicBezTo>
                    <a:pt x="9" y="3"/>
                    <a:pt x="17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802"/>
            <p:cNvSpPr>
              <a:spLocks/>
            </p:cNvSpPr>
            <p:nvPr/>
          </p:nvSpPr>
          <p:spPr bwMode="auto">
            <a:xfrm>
              <a:off x="1403" y="1151"/>
              <a:ext cx="67" cy="21"/>
            </a:xfrm>
            <a:custGeom>
              <a:avLst/>
              <a:gdLst>
                <a:gd name="T0" fmla="*/ 45 w 45"/>
                <a:gd name="T1" fmla="*/ 2 h 14"/>
                <a:gd name="T2" fmla="*/ 28 w 45"/>
                <a:gd name="T3" fmla="*/ 9 h 14"/>
                <a:gd name="T4" fmla="*/ 32 w 45"/>
                <a:gd name="T5" fmla="*/ 9 h 14"/>
                <a:gd name="T6" fmla="*/ 15 w 45"/>
                <a:gd name="T7" fmla="*/ 14 h 14"/>
                <a:gd name="T8" fmla="*/ 8 w 45"/>
                <a:gd name="T9" fmla="*/ 12 h 14"/>
                <a:gd name="T10" fmla="*/ 2 w 45"/>
                <a:gd name="T11" fmla="*/ 11 h 14"/>
                <a:gd name="T12" fmla="*/ 45 w 45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4">
                  <a:moveTo>
                    <a:pt x="45" y="2"/>
                  </a:moveTo>
                  <a:cubicBezTo>
                    <a:pt x="39" y="4"/>
                    <a:pt x="33" y="6"/>
                    <a:pt x="28" y="9"/>
                  </a:cubicBezTo>
                  <a:cubicBezTo>
                    <a:pt x="27" y="9"/>
                    <a:pt x="33" y="9"/>
                    <a:pt x="32" y="9"/>
                  </a:cubicBezTo>
                  <a:cubicBezTo>
                    <a:pt x="26" y="11"/>
                    <a:pt x="21" y="13"/>
                    <a:pt x="15" y="14"/>
                  </a:cubicBezTo>
                  <a:cubicBezTo>
                    <a:pt x="13" y="14"/>
                    <a:pt x="10" y="12"/>
                    <a:pt x="8" y="12"/>
                  </a:cubicBezTo>
                  <a:cubicBezTo>
                    <a:pt x="6" y="11"/>
                    <a:pt x="0" y="13"/>
                    <a:pt x="2" y="11"/>
                  </a:cubicBezTo>
                  <a:cubicBezTo>
                    <a:pt x="14" y="0"/>
                    <a:pt x="30" y="2"/>
                    <a:pt x="4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803"/>
            <p:cNvSpPr>
              <a:spLocks/>
            </p:cNvSpPr>
            <p:nvPr/>
          </p:nvSpPr>
          <p:spPr bwMode="auto">
            <a:xfrm>
              <a:off x="1359" y="1157"/>
              <a:ext cx="132" cy="51"/>
            </a:xfrm>
            <a:custGeom>
              <a:avLst/>
              <a:gdLst>
                <a:gd name="T0" fmla="*/ 87 w 88"/>
                <a:gd name="T1" fmla="*/ 12 h 34"/>
                <a:gd name="T2" fmla="*/ 79 w 88"/>
                <a:gd name="T3" fmla="*/ 24 h 34"/>
                <a:gd name="T4" fmla="*/ 43 w 88"/>
                <a:gd name="T5" fmla="*/ 17 h 34"/>
                <a:gd name="T6" fmla="*/ 24 w 88"/>
                <a:gd name="T7" fmla="*/ 24 h 34"/>
                <a:gd name="T8" fmla="*/ 21 w 88"/>
                <a:gd name="T9" fmla="*/ 17 h 34"/>
                <a:gd name="T10" fmla="*/ 0 w 88"/>
                <a:gd name="T11" fmla="*/ 22 h 34"/>
                <a:gd name="T12" fmla="*/ 4 w 88"/>
                <a:gd name="T13" fmla="*/ 22 h 34"/>
                <a:gd name="T14" fmla="*/ 10 w 88"/>
                <a:gd name="T15" fmla="*/ 18 h 34"/>
                <a:gd name="T16" fmla="*/ 11 w 88"/>
                <a:gd name="T17" fmla="*/ 9 h 34"/>
                <a:gd name="T18" fmla="*/ 17 w 88"/>
                <a:gd name="T19" fmla="*/ 10 h 34"/>
                <a:gd name="T20" fmla="*/ 27 w 88"/>
                <a:gd name="T21" fmla="*/ 9 h 34"/>
                <a:gd name="T22" fmla="*/ 17 w 88"/>
                <a:gd name="T23" fmla="*/ 16 h 34"/>
                <a:gd name="T24" fmla="*/ 27 w 88"/>
                <a:gd name="T25" fmla="*/ 15 h 34"/>
                <a:gd name="T26" fmla="*/ 35 w 88"/>
                <a:gd name="T27" fmla="*/ 11 h 34"/>
                <a:gd name="T28" fmla="*/ 38 w 88"/>
                <a:gd name="T29" fmla="*/ 9 h 34"/>
                <a:gd name="T30" fmla="*/ 51 w 88"/>
                <a:gd name="T31" fmla="*/ 7 h 34"/>
                <a:gd name="T32" fmla="*/ 59 w 88"/>
                <a:gd name="T33" fmla="*/ 6 h 34"/>
                <a:gd name="T34" fmla="*/ 47 w 88"/>
                <a:gd name="T35" fmla="*/ 13 h 34"/>
                <a:gd name="T36" fmla="*/ 63 w 88"/>
                <a:gd name="T37" fmla="*/ 6 h 34"/>
                <a:gd name="T38" fmla="*/ 71 w 88"/>
                <a:gd name="T39" fmla="*/ 7 h 34"/>
                <a:gd name="T40" fmla="*/ 79 w 88"/>
                <a:gd name="T41" fmla="*/ 0 h 34"/>
                <a:gd name="T42" fmla="*/ 88 w 88"/>
                <a:gd name="T43" fmla="*/ 5 h 34"/>
                <a:gd name="T44" fmla="*/ 78 w 88"/>
                <a:gd name="T45" fmla="*/ 11 h 34"/>
                <a:gd name="T46" fmla="*/ 87 w 88"/>
                <a:gd name="T47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" h="34">
                  <a:moveTo>
                    <a:pt x="87" y="12"/>
                  </a:moveTo>
                  <a:cubicBezTo>
                    <a:pt x="84" y="16"/>
                    <a:pt x="84" y="23"/>
                    <a:pt x="79" y="24"/>
                  </a:cubicBezTo>
                  <a:cubicBezTo>
                    <a:pt x="67" y="25"/>
                    <a:pt x="55" y="19"/>
                    <a:pt x="43" y="17"/>
                  </a:cubicBezTo>
                  <a:cubicBezTo>
                    <a:pt x="30" y="15"/>
                    <a:pt x="58" y="24"/>
                    <a:pt x="24" y="24"/>
                  </a:cubicBezTo>
                  <a:cubicBezTo>
                    <a:pt x="22" y="24"/>
                    <a:pt x="24" y="18"/>
                    <a:pt x="21" y="17"/>
                  </a:cubicBezTo>
                  <a:cubicBezTo>
                    <a:pt x="14" y="13"/>
                    <a:pt x="3" y="34"/>
                    <a:pt x="0" y="22"/>
                  </a:cubicBezTo>
                  <a:cubicBezTo>
                    <a:pt x="0" y="21"/>
                    <a:pt x="3" y="22"/>
                    <a:pt x="4" y="22"/>
                  </a:cubicBezTo>
                  <a:cubicBezTo>
                    <a:pt x="6" y="21"/>
                    <a:pt x="9" y="20"/>
                    <a:pt x="10" y="18"/>
                  </a:cubicBezTo>
                  <a:cubicBezTo>
                    <a:pt x="11" y="15"/>
                    <a:pt x="9" y="11"/>
                    <a:pt x="11" y="9"/>
                  </a:cubicBezTo>
                  <a:cubicBezTo>
                    <a:pt x="12" y="7"/>
                    <a:pt x="15" y="10"/>
                    <a:pt x="17" y="10"/>
                  </a:cubicBezTo>
                  <a:cubicBezTo>
                    <a:pt x="20" y="9"/>
                    <a:pt x="26" y="5"/>
                    <a:pt x="27" y="9"/>
                  </a:cubicBezTo>
                  <a:cubicBezTo>
                    <a:pt x="27" y="12"/>
                    <a:pt x="17" y="12"/>
                    <a:pt x="17" y="16"/>
                  </a:cubicBezTo>
                  <a:cubicBezTo>
                    <a:pt x="18" y="19"/>
                    <a:pt x="24" y="16"/>
                    <a:pt x="27" y="15"/>
                  </a:cubicBezTo>
                  <a:cubicBezTo>
                    <a:pt x="30" y="15"/>
                    <a:pt x="32" y="13"/>
                    <a:pt x="35" y="11"/>
                  </a:cubicBezTo>
                  <a:cubicBezTo>
                    <a:pt x="36" y="11"/>
                    <a:pt x="37" y="9"/>
                    <a:pt x="38" y="9"/>
                  </a:cubicBezTo>
                  <a:cubicBezTo>
                    <a:pt x="43" y="8"/>
                    <a:pt x="47" y="8"/>
                    <a:pt x="51" y="7"/>
                  </a:cubicBezTo>
                  <a:cubicBezTo>
                    <a:pt x="54" y="7"/>
                    <a:pt x="56" y="6"/>
                    <a:pt x="59" y="6"/>
                  </a:cubicBezTo>
                  <a:cubicBezTo>
                    <a:pt x="63" y="8"/>
                    <a:pt x="32" y="22"/>
                    <a:pt x="47" y="13"/>
                  </a:cubicBezTo>
                  <a:cubicBezTo>
                    <a:pt x="52" y="10"/>
                    <a:pt x="57" y="7"/>
                    <a:pt x="63" y="6"/>
                  </a:cubicBezTo>
                  <a:cubicBezTo>
                    <a:pt x="65" y="5"/>
                    <a:pt x="69" y="8"/>
                    <a:pt x="71" y="7"/>
                  </a:cubicBezTo>
                  <a:cubicBezTo>
                    <a:pt x="75" y="5"/>
                    <a:pt x="76" y="0"/>
                    <a:pt x="79" y="0"/>
                  </a:cubicBezTo>
                  <a:cubicBezTo>
                    <a:pt x="83" y="0"/>
                    <a:pt x="88" y="2"/>
                    <a:pt x="88" y="5"/>
                  </a:cubicBezTo>
                  <a:cubicBezTo>
                    <a:pt x="87" y="9"/>
                    <a:pt x="78" y="7"/>
                    <a:pt x="78" y="11"/>
                  </a:cubicBezTo>
                  <a:cubicBezTo>
                    <a:pt x="77" y="14"/>
                    <a:pt x="87" y="12"/>
                    <a:pt x="8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804"/>
            <p:cNvSpPr>
              <a:spLocks/>
            </p:cNvSpPr>
            <p:nvPr/>
          </p:nvSpPr>
          <p:spPr bwMode="auto">
            <a:xfrm>
              <a:off x="1866" y="1175"/>
              <a:ext cx="36" cy="15"/>
            </a:xfrm>
            <a:custGeom>
              <a:avLst/>
              <a:gdLst>
                <a:gd name="T0" fmla="*/ 24 w 24"/>
                <a:gd name="T1" fmla="*/ 10 h 10"/>
                <a:gd name="T2" fmla="*/ 3 w 24"/>
                <a:gd name="T3" fmla="*/ 3 h 10"/>
                <a:gd name="T4" fmla="*/ 15 w 24"/>
                <a:gd name="T5" fmla="*/ 1 h 10"/>
                <a:gd name="T6" fmla="*/ 24 w 24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4" y="10"/>
                  </a:moveTo>
                  <a:cubicBezTo>
                    <a:pt x="17" y="7"/>
                    <a:pt x="8" y="8"/>
                    <a:pt x="3" y="3"/>
                  </a:cubicBezTo>
                  <a:cubicBezTo>
                    <a:pt x="0" y="0"/>
                    <a:pt x="11" y="0"/>
                    <a:pt x="15" y="1"/>
                  </a:cubicBezTo>
                  <a:cubicBezTo>
                    <a:pt x="19" y="3"/>
                    <a:pt x="24" y="10"/>
                    <a:pt x="2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805"/>
            <p:cNvSpPr>
              <a:spLocks/>
            </p:cNvSpPr>
            <p:nvPr/>
          </p:nvSpPr>
          <p:spPr bwMode="auto">
            <a:xfrm>
              <a:off x="1434" y="1141"/>
              <a:ext cx="15" cy="1"/>
            </a:xfrm>
            <a:custGeom>
              <a:avLst/>
              <a:gdLst>
                <a:gd name="T0" fmla="*/ 10 w 10"/>
                <a:gd name="T1" fmla="*/ 1 h 1"/>
                <a:gd name="T2" fmla="*/ 0 w 10"/>
                <a:gd name="T3" fmla="*/ 0 h 1"/>
                <a:gd name="T4" fmla="*/ 10 w 1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cubicBezTo>
                    <a:pt x="7" y="1"/>
                    <a:pt x="0" y="0"/>
                    <a:pt x="0" y="0"/>
                  </a:cubicBezTo>
                  <a:cubicBezTo>
                    <a:pt x="0" y="0"/>
                    <a:pt x="7" y="1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806"/>
            <p:cNvSpPr>
              <a:spLocks/>
            </p:cNvSpPr>
            <p:nvPr/>
          </p:nvSpPr>
          <p:spPr bwMode="auto">
            <a:xfrm>
              <a:off x="1445" y="1129"/>
              <a:ext cx="7" cy="4"/>
            </a:xfrm>
            <a:custGeom>
              <a:avLst/>
              <a:gdLst>
                <a:gd name="T0" fmla="*/ 5 w 5"/>
                <a:gd name="T1" fmla="*/ 2 h 3"/>
                <a:gd name="T2" fmla="*/ 1 w 5"/>
                <a:gd name="T3" fmla="*/ 2 h 3"/>
                <a:gd name="T4" fmla="*/ 4 w 5"/>
                <a:gd name="T5" fmla="*/ 0 h 3"/>
                <a:gd name="T6" fmla="*/ 5 w 5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5" y="2"/>
                  </a:moveTo>
                  <a:cubicBezTo>
                    <a:pt x="4" y="2"/>
                    <a:pt x="1" y="3"/>
                    <a:pt x="1" y="2"/>
                  </a:cubicBezTo>
                  <a:cubicBezTo>
                    <a:pt x="0" y="1"/>
                    <a:pt x="3" y="0"/>
                    <a:pt x="4" y="0"/>
                  </a:cubicBezTo>
                  <a:cubicBezTo>
                    <a:pt x="5" y="0"/>
                    <a:pt x="5" y="2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807"/>
            <p:cNvSpPr>
              <a:spLocks/>
            </p:cNvSpPr>
            <p:nvPr/>
          </p:nvSpPr>
          <p:spPr bwMode="auto">
            <a:xfrm>
              <a:off x="1647" y="1271"/>
              <a:ext cx="50" cy="54"/>
            </a:xfrm>
            <a:custGeom>
              <a:avLst/>
              <a:gdLst>
                <a:gd name="T0" fmla="*/ 0 w 33"/>
                <a:gd name="T1" fmla="*/ 7 h 36"/>
                <a:gd name="T2" fmla="*/ 8 w 33"/>
                <a:gd name="T3" fmla="*/ 3 h 36"/>
                <a:gd name="T4" fmla="*/ 17 w 33"/>
                <a:gd name="T5" fmla="*/ 12 h 36"/>
                <a:gd name="T6" fmla="*/ 15 w 33"/>
                <a:gd name="T7" fmla="*/ 1 h 36"/>
                <a:gd name="T8" fmla="*/ 20 w 33"/>
                <a:gd name="T9" fmla="*/ 4 h 36"/>
                <a:gd name="T10" fmla="*/ 19 w 33"/>
                <a:gd name="T11" fmla="*/ 8 h 36"/>
                <a:gd name="T12" fmla="*/ 31 w 33"/>
                <a:gd name="T13" fmla="*/ 12 h 36"/>
                <a:gd name="T14" fmla="*/ 25 w 33"/>
                <a:gd name="T15" fmla="*/ 16 h 36"/>
                <a:gd name="T16" fmla="*/ 26 w 33"/>
                <a:gd name="T17" fmla="*/ 19 h 36"/>
                <a:gd name="T18" fmla="*/ 20 w 33"/>
                <a:gd name="T19" fmla="*/ 35 h 36"/>
                <a:gd name="T20" fmla="*/ 16 w 33"/>
                <a:gd name="T21" fmla="*/ 32 h 36"/>
                <a:gd name="T22" fmla="*/ 20 w 33"/>
                <a:gd name="T23" fmla="*/ 30 h 36"/>
                <a:gd name="T24" fmla="*/ 9 w 33"/>
                <a:gd name="T25" fmla="*/ 20 h 36"/>
                <a:gd name="T26" fmla="*/ 20 w 33"/>
                <a:gd name="T27" fmla="*/ 16 h 36"/>
                <a:gd name="T28" fmla="*/ 7 w 33"/>
                <a:gd name="T29" fmla="*/ 19 h 36"/>
                <a:gd name="T30" fmla="*/ 7 w 33"/>
                <a:gd name="T31" fmla="*/ 16 h 36"/>
                <a:gd name="T32" fmla="*/ 0 w 33"/>
                <a:gd name="T33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36">
                  <a:moveTo>
                    <a:pt x="0" y="7"/>
                  </a:moveTo>
                  <a:cubicBezTo>
                    <a:pt x="3" y="5"/>
                    <a:pt x="6" y="2"/>
                    <a:pt x="8" y="3"/>
                  </a:cubicBezTo>
                  <a:cubicBezTo>
                    <a:pt x="12" y="5"/>
                    <a:pt x="13" y="13"/>
                    <a:pt x="17" y="12"/>
                  </a:cubicBezTo>
                  <a:cubicBezTo>
                    <a:pt x="20" y="11"/>
                    <a:pt x="13" y="5"/>
                    <a:pt x="15" y="1"/>
                  </a:cubicBezTo>
                  <a:cubicBezTo>
                    <a:pt x="15" y="0"/>
                    <a:pt x="19" y="3"/>
                    <a:pt x="20" y="4"/>
                  </a:cubicBezTo>
                  <a:cubicBezTo>
                    <a:pt x="20" y="5"/>
                    <a:pt x="18" y="7"/>
                    <a:pt x="19" y="8"/>
                  </a:cubicBezTo>
                  <a:cubicBezTo>
                    <a:pt x="23" y="10"/>
                    <a:pt x="29" y="9"/>
                    <a:pt x="31" y="12"/>
                  </a:cubicBezTo>
                  <a:cubicBezTo>
                    <a:pt x="33" y="14"/>
                    <a:pt x="26" y="14"/>
                    <a:pt x="25" y="16"/>
                  </a:cubicBezTo>
                  <a:cubicBezTo>
                    <a:pt x="24" y="17"/>
                    <a:pt x="26" y="18"/>
                    <a:pt x="26" y="19"/>
                  </a:cubicBezTo>
                  <a:cubicBezTo>
                    <a:pt x="24" y="24"/>
                    <a:pt x="23" y="30"/>
                    <a:pt x="20" y="35"/>
                  </a:cubicBezTo>
                  <a:cubicBezTo>
                    <a:pt x="19" y="36"/>
                    <a:pt x="16" y="33"/>
                    <a:pt x="16" y="32"/>
                  </a:cubicBezTo>
                  <a:cubicBezTo>
                    <a:pt x="16" y="30"/>
                    <a:pt x="21" y="31"/>
                    <a:pt x="20" y="30"/>
                  </a:cubicBezTo>
                  <a:cubicBezTo>
                    <a:pt x="18" y="29"/>
                    <a:pt x="3" y="30"/>
                    <a:pt x="9" y="20"/>
                  </a:cubicBezTo>
                  <a:cubicBezTo>
                    <a:pt x="11" y="17"/>
                    <a:pt x="23" y="19"/>
                    <a:pt x="20" y="16"/>
                  </a:cubicBezTo>
                  <a:cubicBezTo>
                    <a:pt x="16" y="14"/>
                    <a:pt x="11" y="19"/>
                    <a:pt x="7" y="19"/>
                  </a:cubicBezTo>
                  <a:cubicBezTo>
                    <a:pt x="6" y="19"/>
                    <a:pt x="8" y="17"/>
                    <a:pt x="7" y="16"/>
                  </a:cubicBezTo>
                  <a:cubicBezTo>
                    <a:pt x="6" y="12"/>
                    <a:pt x="0" y="7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808"/>
            <p:cNvSpPr>
              <a:spLocks/>
            </p:cNvSpPr>
            <p:nvPr/>
          </p:nvSpPr>
          <p:spPr bwMode="auto">
            <a:xfrm>
              <a:off x="1434" y="1111"/>
              <a:ext cx="18" cy="10"/>
            </a:xfrm>
            <a:custGeom>
              <a:avLst/>
              <a:gdLst>
                <a:gd name="T0" fmla="*/ 12 w 12"/>
                <a:gd name="T1" fmla="*/ 6 h 7"/>
                <a:gd name="T2" fmla="*/ 1 w 12"/>
                <a:gd name="T3" fmla="*/ 3 h 7"/>
                <a:gd name="T4" fmla="*/ 10 w 12"/>
                <a:gd name="T5" fmla="*/ 1 h 7"/>
                <a:gd name="T6" fmla="*/ 12 w 12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12" y="6"/>
                  </a:moveTo>
                  <a:cubicBezTo>
                    <a:pt x="8" y="5"/>
                    <a:pt x="2" y="7"/>
                    <a:pt x="1" y="3"/>
                  </a:cubicBezTo>
                  <a:cubicBezTo>
                    <a:pt x="0" y="0"/>
                    <a:pt x="7" y="0"/>
                    <a:pt x="10" y="1"/>
                  </a:cubicBezTo>
                  <a:cubicBezTo>
                    <a:pt x="12" y="1"/>
                    <a:pt x="12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809"/>
            <p:cNvSpPr>
              <a:spLocks/>
            </p:cNvSpPr>
            <p:nvPr/>
          </p:nvSpPr>
          <p:spPr bwMode="auto">
            <a:xfrm>
              <a:off x="1377" y="1144"/>
              <a:ext cx="18" cy="12"/>
            </a:xfrm>
            <a:custGeom>
              <a:avLst/>
              <a:gdLst>
                <a:gd name="T0" fmla="*/ 11 w 12"/>
                <a:gd name="T1" fmla="*/ 4 h 8"/>
                <a:gd name="T2" fmla="*/ 6 w 12"/>
                <a:gd name="T3" fmla="*/ 8 h 8"/>
                <a:gd name="T4" fmla="*/ 2 w 12"/>
                <a:gd name="T5" fmla="*/ 2 h 8"/>
                <a:gd name="T6" fmla="*/ 11 w 12"/>
                <a:gd name="T7" fmla="*/ 2 h 8"/>
                <a:gd name="T8" fmla="*/ 11 w 12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8">
                  <a:moveTo>
                    <a:pt x="11" y="4"/>
                  </a:moveTo>
                  <a:cubicBezTo>
                    <a:pt x="9" y="5"/>
                    <a:pt x="8" y="8"/>
                    <a:pt x="6" y="8"/>
                  </a:cubicBezTo>
                  <a:cubicBezTo>
                    <a:pt x="4" y="7"/>
                    <a:pt x="0" y="4"/>
                    <a:pt x="2" y="2"/>
                  </a:cubicBezTo>
                  <a:cubicBezTo>
                    <a:pt x="4" y="0"/>
                    <a:pt x="8" y="2"/>
                    <a:pt x="11" y="2"/>
                  </a:cubicBezTo>
                  <a:cubicBezTo>
                    <a:pt x="12" y="2"/>
                    <a:pt x="11" y="3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810"/>
            <p:cNvSpPr>
              <a:spLocks/>
            </p:cNvSpPr>
            <p:nvPr/>
          </p:nvSpPr>
          <p:spPr bwMode="auto">
            <a:xfrm>
              <a:off x="1329" y="1154"/>
              <a:ext cx="65" cy="47"/>
            </a:xfrm>
            <a:custGeom>
              <a:avLst/>
              <a:gdLst>
                <a:gd name="T0" fmla="*/ 34 w 43"/>
                <a:gd name="T1" fmla="*/ 8 h 31"/>
                <a:gd name="T2" fmla="*/ 27 w 43"/>
                <a:gd name="T3" fmla="*/ 12 h 31"/>
                <a:gd name="T4" fmla="*/ 16 w 43"/>
                <a:gd name="T5" fmla="*/ 15 h 31"/>
                <a:gd name="T6" fmla="*/ 13 w 43"/>
                <a:gd name="T7" fmla="*/ 27 h 31"/>
                <a:gd name="T8" fmla="*/ 8 w 43"/>
                <a:gd name="T9" fmla="*/ 29 h 31"/>
                <a:gd name="T10" fmla="*/ 31 w 43"/>
                <a:gd name="T11" fmla="*/ 7 h 31"/>
                <a:gd name="T12" fmla="*/ 40 w 43"/>
                <a:gd name="T13" fmla="*/ 1 h 31"/>
                <a:gd name="T14" fmla="*/ 34 w 43"/>
                <a:gd name="T15" fmla="*/ 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31">
                  <a:moveTo>
                    <a:pt x="34" y="8"/>
                  </a:moveTo>
                  <a:cubicBezTo>
                    <a:pt x="31" y="9"/>
                    <a:pt x="29" y="11"/>
                    <a:pt x="27" y="12"/>
                  </a:cubicBezTo>
                  <a:cubicBezTo>
                    <a:pt x="23" y="14"/>
                    <a:pt x="18" y="12"/>
                    <a:pt x="16" y="15"/>
                  </a:cubicBezTo>
                  <a:cubicBezTo>
                    <a:pt x="13" y="18"/>
                    <a:pt x="15" y="23"/>
                    <a:pt x="13" y="27"/>
                  </a:cubicBezTo>
                  <a:cubicBezTo>
                    <a:pt x="12" y="29"/>
                    <a:pt x="9" y="31"/>
                    <a:pt x="8" y="29"/>
                  </a:cubicBezTo>
                  <a:cubicBezTo>
                    <a:pt x="0" y="4"/>
                    <a:pt x="17" y="13"/>
                    <a:pt x="31" y="7"/>
                  </a:cubicBezTo>
                  <a:cubicBezTo>
                    <a:pt x="34" y="5"/>
                    <a:pt x="37" y="0"/>
                    <a:pt x="40" y="1"/>
                  </a:cubicBezTo>
                  <a:cubicBezTo>
                    <a:pt x="43" y="2"/>
                    <a:pt x="34" y="8"/>
                    <a:pt x="3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811"/>
            <p:cNvSpPr>
              <a:spLocks/>
            </p:cNvSpPr>
            <p:nvPr/>
          </p:nvSpPr>
          <p:spPr bwMode="auto">
            <a:xfrm>
              <a:off x="1386" y="1118"/>
              <a:ext cx="36" cy="23"/>
            </a:xfrm>
            <a:custGeom>
              <a:avLst/>
              <a:gdLst>
                <a:gd name="T0" fmla="*/ 20 w 24"/>
                <a:gd name="T1" fmla="*/ 7 h 15"/>
                <a:gd name="T2" fmla="*/ 1 w 24"/>
                <a:gd name="T3" fmla="*/ 7 h 15"/>
                <a:gd name="T4" fmla="*/ 8 w 24"/>
                <a:gd name="T5" fmla="*/ 9 h 15"/>
                <a:gd name="T6" fmla="*/ 22 w 24"/>
                <a:gd name="T7" fmla="*/ 1 h 15"/>
                <a:gd name="T8" fmla="*/ 20 w 24"/>
                <a:gd name="T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20" y="7"/>
                  </a:moveTo>
                  <a:cubicBezTo>
                    <a:pt x="11" y="11"/>
                    <a:pt x="10" y="15"/>
                    <a:pt x="1" y="7"/>
                  </a:cubicBezTo>
                  <a:cubicBezTo>
                    <a:pt x="0" y="6"/>
                    <a:pt x="6" y="9"/>
                    <a:pt x="8" y="9"/>
                  </a:cubicBezTo>
                  <a:cubicBezTo>
                    <a:pt x="13" y="7"/>
                    <a:pt x="16" y="2"/>
                    <a:pt x="22" y="1"/>
                  </a:cubicBezTo>
                  <a:cubicBezTo>
                    <a:pt x="24" y="0"/>
                    <a:pt x="20" y="7"/>
                    <a:pt x="2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812"/>
            <p:cNvSpPr>
              <a:spLocks/>
            </p:cNvSpPr>
            <p:nvPr/>
          </p:nvSpPr>
          <p:spPr bwMode="auto">
            <a:xfrm>
              <a:off x="1854" y="1107"/>
              <a:ext cx="30" cy="17"/>
            </a:xfrm>
            <a:custGeom>
              <a:avLst/>
              <a:gdLst>
                <a:gd name="T0" fmla="*/ 20 w 20"/>
                <a:gd name="T1" fmla="*/ 8 h 12"/>
                <a:gd name="T2" fmla="*/ 14 w 20"/>
                <a:gd name="T3" fmla="*/ 11 h 12"/>
                <a:gd name="T4" fmla="*/ 0 w 20"/>
                <a:gd name="T5" fmla="*/ 3 h 12"/>
                <a:gd name="T6" fmla="*/ 10 w 20"/>
                <a:gd name="T7" fmla="*/ 4 h 12"/>
                <a:gd name="T8" fmla="*/ 20 w 20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20" y="8"/>
                  </a:moveTo>
                  <a:cubicBezTo>
                    <a:pt x="18" y="9"/>
                    <a:pt x="17" y="11"/>
                    <a:pt x="14" y="11"/>
                  </a:cubicBezTo>
                  <a:cubicBezTo>
                    <a:pt x="11" y="12"/>
                    <a:pt x="0" y="5"/>
                    <a:pt x="0" y="3"/>
                  </a:cubicBezTo>
                  <a:cubicBezTo>
                    <a:pt x="1" y="0"/>
                    <a:pt x="7" y="3"/>
                    <a:pt x="10" y="4"/>
                  </a:cubicBezTo>
                  <a:cubicBezTo>
                    <a:pt x="13" y="5"/>
                    <a:pt x="20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813"/>
            <p:cNvSpPr>
              <a:spLocks/>
            </p:cNvSpPr>
            <p:nvPr/>
          </p:nvSpPr>
          <p:spPr bwMode="auto">
            <a:xfrm>
              <a:off x="1875" y="1264"/>
              <a:ext cx="32" cy="66"/>
            </a:xfrm>
            <a:custGeom>
              <a:avLst/>
              <a:gdLst>
                <a:gd name="T0" fmla="*/ 10 w 21"/>
                <a:gd name="T1" fmla="*/ 27 h 44"/>
                <a:gd name="T2" fmla="*/ 5 w 21"/>
                <a:gd name="T3" fmla="*/ 21 h 44"/>
                <a:gd name="T4" fmla="*/ 2 w 21"/>
                <a:gd name="T5" fmla="*/ 18 h 44"/>
                <a:gd name="T6" fmla="*/ 16 w 21"/>
                <a:gd name="T7" fmla="*/ 0 h 44"/>
                <a:gd name="T8" fmla="*/ 16 w 21"/>
                <a:gd name="T9" fmla="*/ 1 h 44"/>
                <a:gd name="T10" fmla="*/ 14 w 21"/>
                <a:gd name="T11" fmla="*/ 15 h 44"/>
                <a:gd name="T12" fmla="*/ 13 w 21"/>
                <a:gd name="T13" fmla="*/ 16 h 44"/>
                <a:gd name="T14" fmla="*/ 18 w 21"/>
                <a:gd name="T15" fmla="*/ 24 h 44"/>
                <a:gd name="T16" fmla="*/ 15 w 21"/>
                <a:gd name="T17" fmla="*/ 26 h 44"/>
                <a:gd name="T18" fmla="*/ 21 w 21"/>
                <a:gd name="T19" fmla="*/ 31 h 44"/>
                <a:gd name="T20" fmla="*/ 16 w 21"/>
                <a:gd name="T21" fmla="*/ 42 h 44"/>
                <a:gd name="T22" fmla="*/ 10 w 21"/>
                <a:gd name="T23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44">
                  <a:moveTo>
                    <a:pt x="10" y="27"/>
                  </a:moveTo>
                  <a:cubicBezTo>
                    <a:pt x="9" y="25"/>
                    <a:pt x="7" y="23"/>
                    <a:pt x="5" y="21"/>
                  </a:cubicBezTo>
                  <a:cubicBezTo>
                    <a:pt x="4" y="20"/>
                    <a:pt x="3" y="19"/>
                    <a:pt x="2" y="18"/>
                  </a:cubicBezTo>
                  <a:cubicBezTo>
                    <a:pt x="0" y="8"/>
                    <a:pt x="9" y="5"/>
                    <a:pt x="16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5" y="5"/>
                    <a:pt x="14" y="10"/>
                    <a:pt x="14" y="15"/>
                  </a:cubicBezTo>
                  <a:cubicBezTo>
                    <a:pt x="14" y="15"/>
                    <a:pt x="13" y="16"/>
                    <a:pt x="13" y="16"/>
                  </a:cubicBezTo>
                  <a:cubicBezTo>
                    <a:pt x="15" y="19"/>
                    <a:pt x="19" y="23"/>
                    <a:pt x="18" y="24"/>
                  </a:cubicBezTo>
                  <a:cubicBezTo>
                    <a:pt x="18" y="25"/>
                    <a:pt x="14" y="25"/>
                    <a:pt x="15" y="26"/>
                  </a:cubicBezTo>
                  <a:cubicBezTo>
                    <a:pt x="16" y="29"/>
                    <a:pt x="21" y="28"/>
                    <a:pt x="21" y="31"/>
                  </a:cubicBezTo>
                  <a:cubicBezTo>
                    <a:pt x="21" y="35"/>
                    <a:pt x="20" y="44"/>
                    <a:pt x="16" y="42"/>
                  </a:cubicBezTo>
                  <a:cubicBezTo>
                    <a:pt x="11" y="40"/>
                    <a:pt x="10" y="27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814"/>
            <p:cNvSpPr>
              <a:spLocks/>
            </p:cNvSpPr>
            <p:nvPr/>
          </p:nvSpPr>
          <p:spPr bwMode="auto">
            <a:xfrm>
              <a:off x="1350" y="1141"/>
              <a:ext cx="6" cy="6"/>
            </a:xfrm>
            <a:custGeom>
              <a:avLst/>
              <a:gdLst>
                <a:gd name="T0" fmla="*/ 0 w 4"/>
                <a:gd name="T1" fmla="*/ 4 h 4"/>
                <a:gd name="T2" fmla="*/ 4 w 4"/>
                <a:gd name="T3" fmla="*/ 0 h 4"/>
                <a:gd name="T4" fmla="*/ 0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1" y="3"/>
                    <a:pt x="4" y="0"/>
                    <a:pt x="4" y="0"/>
                  </a:cubicBezTo>
                  <a:cubicBezTo>
                    <a:pt x="4" y="0"/>
                    <a:pt x="1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815"/>
            <p:cNvSpPr>
              <a:spLocks/>
            </p:cNvSpPr>
            <p:nvPr/>
          </p:nvSpPr>
          <p:spPr bwMode="auto">
            <a:xfrm>
              <a:off x="1302" y="1165"/>
              <a:ext cx="33" cy="13"/>
            </a:xfrm>
            <a:custGeom>
              <a:avLst/>
              <a:gdLst>
                <a:gd name="T0" fmla="*/ 22 w 22"/>
                <a:gd name="T1" fmla="*/ 1 h 9"/>
                <a:gd name="T2" fmla="*/ 3 w 22"/>
                <a:gd name="T3" fmla="*/ 9 h 9"/>
                <a:gd name="T4" fmla="*/ 9 w 22"/>
                <a:gd name="T5" fmla="*/ 3 h 9"/>
                <a:gd name="T6" fmla="*/ 22 w 22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9">
                  <a:moveTo>
                    <a:pt x="22" y="1"/>
                  </a:moveTo>
                  <a:cubicBezTo>
                    <a:pt x="16" y="4"/>
                    <a:pt x="10" y="8"/>
                    <a:pt x="3" y="9"/>
                  </a:cubicBezTo>
                  <a:cubicBezTo>
                    <a:pt x="0" y="9"/>
                    <a:pt x="6" y="4"/>
                    <a:pt x="9" y="3"/>
                  </a:cubicBezTo>
                  <a:cubicBezTo>
                    <a:pt x="14" y="0"/>
                    <a:pt x="17" y="1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816"/>
            <p:cNvSpPr>
              <a:spLocks/>
            </p:cNvSpPr>
            <p:nvPr/>
          </p:nvSpPr>
          <p:spPr bwMode="auto">
            <a:xfrm>
              <a:off x="1947" y="1147"/>
              <a:ext cx="21" cy="10"/>
            </a:xfrm>
            <a:custGeom>
              <a:avLst/>
              <a:gdLst>
                <a:gd name="T0" fmla="*/ 14 w 14"/>
                <a:gd name="T1" fmla="*/ 7 h 7"/>
                <a:gd name="T2" fmla="*/ 1 w 14"/>
                <a:gd name="T3" fmla="*/ 3 h 7"/>
                <a:gd name="T4" fmla="*/ 2 w 14"/>
                <a:gd name="T5" fmla="*/ 0 h 7"/>
                <a:gd name="T6" fmla="*/ 14 w 14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7">
                  <a:moveTo>
                    <a:pt x="14" y="7"/>
                  </a:moveTo>
                  <a:cubicBezTo>
                    <a:pt x="10" y="5"/>
                    <a:pt x="5" y="5"/>
                    <a:pt x="1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6" y="1"/>
                    <a:pt x="14" y="7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817"/>
            <p:cNvSpPr>
              <a:spLocks/>
            </p:cNvSpPr>
            <p:nvPr/>
          </p:nvSpPr>
          <p:spPr bwMode="auto">
            <a:xfrm>
              <a:off x="1380" y="1104"/>
              <a:ext cx="45" cy="22"/>
            </a:xfrm>
            <a:custGeom>
              <a:avLst/>
              <a:gdLst>
                <a:gd name="T0" fmla="*/ 19 w 30"/>
                <a:gd name="T1" fmla="*/ 8 h 15"/>
                <a:gd name="T2" fmla="*/ 3 w 30"/>
                <a:gd name="T3" fmla="*/ 14 h 15"/>
                <a:gd name="T4" fmla="*/ 2 w 30"/>
                <a:gd name="T5" fmla="*/ 5 h 15"/>
                <a:gd name="T6" fmla="*/ 28 w 30"/>
                <a:gd name="T7" fmla="*/ 6 h 15"/>
                <a:gd name="T8" fmla="*/ 19 w 30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5">
                  <a:moveTo>
                    <a:pt x="19" y="8"/>
                  </a:moveTo>
                  <a:cubicBezTo>
                    <a:pt x="14" y="10"/>
                    <a:pt x="9" y="15"/>
                    <a:pt x="3" y="14"/>
                  </a:cubicBezTo>
                  <a:cubicBezTo>
                    <a:pt x="0" y="13"/>
                    <a:pt x="0" y="7"/>
                    <a:pt x="2" y="5"/>
                  </a:cubicBezTo>
                  <a:cubicBezTo>
                    <a:pt x="5" y="3"/>
                    <a:pt x="25" y="0"/>
                    <a:pt x="28" y="6"/>
                  </a:cubicBezTo>
                  <a:cubicBezTo>
                    <a:pt x="30" y="9"/>
                    <a:pt x="19" y="8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818"/>
            <p:cNvSpPr>
              <a:spLocks/>
            </p:cNvSpPr>
            <p:nvPr/>
          </p:nvSpPr>
          <p:spPr bwMode="auto">
            <a:xfrm>
              <a:off x="1314" y="1148"/>
              <a:ext cx="32" cy="14"/>
            </a:xfrm>
            <a:custGeom>
              <a:avLst/>
              <a:gdLst>
                <a:gd name="T0" fmla="*/ 21 w 21"/>
                <a:gd name="T1" fmla="*/ 5 h 9"/>
                <a:gd name="T2" fmla="*/ 7 w 21"/>
                <a:gd name="T3" fmla="*/ 9 h 9"/>
                <a:gd name="T4" fmla="*/ 1 w 21"/>
                <a:gd name="T5" fmla="*/ 7 h 9"/>
                <a:gd name="T6" fmla="*/ 21 w 21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9">
                  <a:moveTo>
                    <a:pt x="21" y="5"/>
                  </a:moveTo>
                  <a:cubicBezTo>
                    <a:pt x="16" y="6"/>
                    <a:pt x="12" y="8"/>
                    <a:pt x="7" y="9"/>
                  </a:cubicBezTo>
                  <a:cubicBezTo>
                    <a:pt x="5" y="9"/>
                    <a:pt x="0" y="9"/>
                    <a:pt x="1" y="7"/>
                  </a:cubicBezTo>
                  <a:cubicBezTo>
                    <a:pt x="6" y="0"/>
                    <a:pt x="15" y="3"/>
                    <a:pt x="2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819"/>
            <p:cNvSpPr>
              <a:spLocks/>
            </p:cNvSpPr>
            <p:nvPr/>
          </p:nvSpPr>
          <p:spPr bwMode="auto">
            <a:xfrm>
              <a:off x="1889" y="1324"/>
              <a:ext cx="76" cy="36"/>
            </a:xfrm>
            <a:custGeom>
              <a:avLst/>
              <a:gdLst>
                <a:gd name="T0" fmla="*/ 14 w 51"/>
                <a:gd name="T1" fmla="*/ 20 h 24"/>
                <a:gd name="T2" fmla="*/ 16 w 51"/>
                <a:gd name="T3" fmla="*/ 0 h 24"/>
                <a:gd name="T4" fmla="*/ 15 w 51"/>
                <a:gd name="T5" fmla="*/ 2 h 24"/>
                <a:gd name="T6" fmla="*/ 25 w 51"/>
                <a:gd name="T7" fmla="*/ 13 h 24"/>
                <a:gd name="T8" fmla="*/ 36 w 51"/>
                <a:gd name="T9" fmla="*/ 18 h 24"/>
                <a:gd name="T10" fmla="*/ 45 w 51"/>
                <a:gd name="T11" fmla="*/ 20 h 24"/>
                <a:gd name="T12" fmla="*/ 38 w 51"/>
                <a:gd name="T13" fmla="*/ 24 h 24"/>
                <a:gd name="T14" fmla="*/ 14 w 51"/>
                <a:gd name="T15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24">
                  <a:moveTo>
                    <a:pt x="14" y="20"/>
                  </a:moveTo>
                  <a:cubicBezTo>
                    <a:pt x="8" y="6"/>
                    <a:pt x="0" y="2"/>
                    <a:pt x="16" y="0"/>
                  </a:cubicBezTo>
                  <a:cubicBezTo>
                    <a:pt x="17" y="0"/>
                    <a:pt x="15" y="2"/>
                    <a:pt x="15" y="2"/>
                  </a:cubicBezTo>
                  <a:cubicBezTo>
                    <a:pt x="17" y="7"/>
                    <a:pt x="21" y="11"/>
                    <a:pt x="25" y="13"/>
                  </a:cubicBezTo>
                  <a:cubicBezTo>
                    <a:pt x="29" y="15"/>
                    <a:pt x="32" y="17"/>
                    <a:pt x="36" y="18"/>
                  </a:cubicBezTo>
                  <a:cubicBezTo>
                    <a:pt x="39" y="19"/>
                    <a:pt x="43" y="18"/>
                    <a:pt x="45" y="20"/>
                  </a:cubicBezTo>
                  <a:cubicBezTo>
                    <a:pt x="51" y="24"/>
                    <a:pt x="40" y="24"/>
                    <a:pt x="38" y="24"/>
                  </a:cubicBezTo>
                  <a:cubicBezTo>
                    <a:pt x="30" y="23"/>
                    <a:pt x="14" y="20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820"/>
            <p:cNvSpPr>
              <a:spLocks/>
            </p:cNvSpPr>
            <p:nvPr/>
          </p:nvSpPr>
          <p:spPr bwMode="auto">
            <a:xfrm>
              <a:off x="1115" y="1189"/>
              <a:ext cx="454" cy="297"/>
            </a:xfrm>
            <a:custGeom>
              <a:avLst/>
              <a:gdLst>
                <a:gd name="T0" fmla="*/ 97 w 303"/>
                <a:gd name="T1" fmla="*/ 146 h 198"/>
                <a:gd name="T2" fmla="*/ 82 w 303"/>
                <a:gd name="T3" fmla="*/ 152 h 198"/>
                <a:gd name="T4" fmla="*/ 61 w 303"/>
                <a:gd name="T5" fmla="*/ 159 h 198"/>
                <a:gd name="T6" fmla="*/ 38 w 303"/>
                <a:gd name="T7" fmla="*/ 176 h 198"/>
                <a:gd name="T8" fmla="*/ 25 w 303"/>
                <a:gd name="T9" fmla="*/ 186 h 198"/>
                <a:gd name="T10" fmla="*/ 3 w 303"/>
                <a:gd name="T11" fmla="*/ 190 h 198"/>
                <a:gd name="T12" fmla="*/ 1 w 303"/>
                <a:gd name="T13" fmla="*/ 174 h 198"/>
                <a:gd name="T14" fmla="*/ 5 w 303"/>
                <a:gd name="T15" fmla="*/ 166 h 198"/>
                <a:gd name="T16" fmla="*/ 15 w 303"/>
                <a:gd name="T17" fmla="*/ 158 h 198"/>
                <a:gd name="T18" fmla="*/ 30 w 303"/>
                <a:gd name="T19" fmla="*/ 137 h 198"/>
                <a:gd name="T20" fmla="*/ 42 w 303"/>
                <a:gd name="T21" fmla="*/ 121 h 198"/>
                <a:gd name="T22" fmla="*/ 53 w 303"/>
                <a:gd name="T23" fmla="*/ 113 h 198"/>
                <a:gd name="T24" fmla="*/ 63 w 303"/>
                <a:gd name="T25" fmla="*/ 111 h 198"/>
                <a:gd name="T26" fmla="*/ 61 w 303"/>
                <a:gd name="T27" fmla="*/ 103 h 198"/>
                <a:gd name="T28" fmla="*/ 72 w 303"/>
                <a:gd name="T29" fmla="*/ 101 h 198"/>
                <a:gd name="T30" fmla="*/ 78 w 303"/>
                <a:gd name="T31" fmla="*/ 95 h 198"/>
                <a:gd name="T32" fmla="*/ 101 w 303"/>
                <a:gd name="T33" fmla="*/ 84 h 198"/>
                <a:gd name="T34" fmla="*/ 114 w 303"/>
                <a:gd name="T35" fmla="*/ 78 h 198"/>
                <a:gd name="T36" fmla="*/ 134 w 303"/>
                <a:gd name="T37" fmla="*/ 59 h 198"/>
                <a:gd name="T38" fmla="*/ 149 w 303"/>
                <a:gd name="T39" fmla="*/ 49 h 198"/>
                <a:gd name="T40" fmla="*/ 163 w 303"/>
                <a:gd name="T41" fmla="*/ 20 h 198"/>
                <a:gd name="T42" fmla="*/ 183 w 303"/>
                <a:gd name="T43" fmla="*/ 17 h 198"/>
                <a:gd name="T44" fmla="*/ 195 w 303"/>
                <a:gd name="T45" fmla="*/ 5 h 198"/>
                <a:gd name="T46" fmla="*/ 241 w 303"/>
                <a:gd name="T47" fmla="*/ 11 h 198"/>
                <a:gd name="T48" fmla="*/ 269 w 303"/>
                <a:gd name="T49" fmla="*/ 13 h 198"/>
                <a:gd name="T50" fmla="*/ 295 w 303"/>
                <a:gd name="T51" fmla="*/ 21 h 198"/>
                <a:gd name="T52" fmla="*/ 297 w 303"/>
                <a:gd name="T53" fmla="*/ 22 h 198"/>
                <a:gd name="T54" fmla="*/ 279 w 303"/>
                <a:gd name="T55" fmla="*/ 25 h 198"/>
                <a:gd name="T56" fmla="*/ 276 w 303"/>
                <a:gd name="T57" fmla="*/ 41 h 198"/>
                <a:gd name="T58" fmla="*/ 301 w 303"/>
                <a:gd name="T59" fmla="*/ 42 h 198"/>
                <a:gd name="T60" fmla="*/ 283 w 303"/>
                <a:gd name="T61" fmla="*/ 47 h 198"/>
                <a:gd name="T62" fmla="*/ 259 w 303"/>
                <a:gd name="T63" fmla="*/ 77 h 198"/>
                <a:gd name="T64" fmla="*/ 247 w 303"/>
                <a:gd name="T65" fmla="*/ 88 h 198"/>
                <a:gd name="T66" fmla="*/ 231 w 303"/>
                <a:gd name="T67" fmla="*/ 93 h 198"/>
                <a:gd name="T68" fmla="*/ 214 w 303"/>
                <a:gd name="T69" fmla="*/ 100 h 198"/>
                <a:gd name="T70" fmla="*/ 198 w 303"/>
                <a:gd name="T71" fmla="*/ 112 h 198"/>
                <a:gd name="T72" fmla="*/ 196 w 303"/>
                <a:gd name="T73" fmla="*/ 133 h 198"/>
                <a:gd name="T74" fmla="*/ 189 w 303"/>
                <a:gd name="T75" fmla="*/ 116 h 198"/>
                <a:gd name="T76" fmla="*/ 180 w 303"/>
                <a:gd name="T77" fmla="*/ 127 h 198"/>
                <a:gd name="T78" fmla="*/ 183 w 303"/>
                <a:gd name="T79" fmla="*/ 141 h 198"/>
                <a:gd name="T80" fmla="*/ 139 w 303"/>
                <a:gd name="T81" fmla="*/ 136 h 198"/>
                <a:gd name="T82" fmla="*/ 124 w 303"/>
                <a:gd name="T83" fmla="*/ 146 h 198"/>
                <a:gd name="T84" fmla="*/ 101 w 303"/>
                <a:gd name="T85" fmla="*/ 15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3" h="198">
                  <a:moveTo>
                    <a:pt x="101" y="154"/>
                  </a:moveTo>
                  <a:cubicBezTo>
                    <a:pt x="101" y="152"/>
                    <a:pt x="99" y="150"/>
                    <a:pt x="99" y="149"/>
                  </a:cubicBezTo>
                  <a:cubicBezTo>
                    <a:pt x="98" y="148"/>
                    <a:pt x="98" y="146"/>
                    <a:pt x="97" y="146"/>
                  </a:cubicBezTo>
                  <a:cubicBezTo>
                    <a:pt x="94" y="148"/>
                    <a:pt x="91" y="152"/>
                    <a:pt x="87" y="153"/>
                  </a:cubicBezTo>
                  <a:cubicBezTo>
                    <a:pt x="86" y="154"/>
                    <a:pt x="86" y="150"/>
                    <a:pt x="85" y="150"/>
                  </a:cubicBezTo>
                  <a:cubicBezTo>
                    <a:pt x="84" y="149"/>
                    <a:pt x="83" y="152"/>
                    <a:pt x="82" y="152"/>
                  </a:cubicBezTo>
                  <a:cubicBezTo>
                    <a:pt x="79" y="152"/>
                    <a:pt x="75" y="150"/>
                    <a:pt x="72" y="152"/>
                  </a:cubicBezTo>
                  <a:cubicBezTo>
                    <a:pt x="68" y="153"/>
                    <a:pt x="69" y="159"/>
                    <a:pt x="66" y="161"/>
                  </a:cubicBezTo>
                  <a:cubicBezTo>
                    <a:pt x="64" y="162"/>
                    <a:pt x="62" y="158"/>
                    <a:pt x="61" y="159"/>
                  </a:cubicBezTo>
                  <a:cubicBezTo>
                    <a:pt x="59" y="161"/>
                    <a:pt x="60" y="165"/>
                    <a:pt x="58" y="167"/>
                  </a:cubicBezTo>
                  <a:cubicBezTo>
                    <a:pt x="57" y="168"/>
                    <a:pt x="58" y="162"/>
                    <a:pt x="57" y="163"/>
                  </a:cubicBezTo>
                  <a:cubicBezTo>
                    <a:pt x="50" y="166"/>
                    <a:pt x="44" y="172"/>
                    <a:pt x="38" y="176"/>
                  </a:cubicBezTo>
                  <a:cubicBezTo>
                    <a:pt x="35" y="178"/>
                    <a:pt x="33" y="180"/>
                    <a:pt x="30" y="182"/>
                  </a:cubicBezTo>
                  <a:cubicBezTo>
                    <a:pt x="29" y="182"/>
                    <a:pt x="29" y="180"/>
                    <a:pt x="29" y="180"/>
                  </a:cubicBezTo>
                  <a:cubicBezTo>
                    <a:pt x="27" y="182"/>
                    <a:pt x="27" y="185"/>
                    <a:pt x="25" y="186"/>
                  </a:cubicBezTo>
                  <a:cubicBezTo>
                    <a:pt x="24" y="186"/>
                    <a:pt x="24" y="183"/>
                    <a:pt x="23" y="184"/>
                  </a:cubicBezTo>
                  <a:cubicBezTo>
                    <a:pt x="18" y="187"/>
                    <a:pt x="16" y="195"/>
                    <a:pt x="10" y="197"/>
                  </a:cubicBezTo>
                  <a:cubicBezTo>
                    <a:pt x="7" y="198"/>
                    <a:pt x="0" y="192"/>
                    <a:pt x="3" y="190"/>
                  </a:cubicBezTo>
                  <a:cubicBezTo>
                    <a:pt x="4" y="189"/>
                    <a:pt x="17" y="185"/>
                    <a:pt x="15" y="179"/>
                  </a:cubicBezTo>
                  <a:cubicBezTo>
                    <a:pt x="14" y="177"/>
                    <a:pt x="11" y="180"/>
                    <a:pt x="9" y="180"/>
                  </a:cubicBezTo>
                  <a:cubicBezTo>
                    <a:pt x="6" y="178"/>
                    <a:pt x="3" y="177"/>
                    <a:pt x="1" y="174"/>
                  </a:cubicBezTo>
                  <a:cubicBezTo>
                    <a:pt x="0" y="173"/>
                    <a:pt x="4" y="175"/>
                    <a:pt x="5" y="174"/>
                  </a:cubicBezTo>
                  <a:cubicBezTo>
                    <a:pt x="6" y="172"/>
                    <a:pt x="7" y="170"/>
                    <a:pt x="7" y="168"/>
                  </a:cubicBezTo>
                  <a:cubicBezTo>
                    <a:pt x="7" y="167"/>
                    <a:pt x="6" y="167"/>
                    <a:pt x="5" y="166"/>
                  </a:cubicBezTo>
                  <a:cubicBezTo>
                    <a:pt x="5" y="162"/>
                    <a:pt x="9" y="165"/>
                    <a:pt x="9" y="165"/>
                  </a:cubicBezTo>
                  <a:cubicBezTo>
                    <a:pt x="10" y="165"/>
                    <a:pt x="7" y="164"/>
                    <a:pt x="8" y="164"/>
                  </a:cubicBezTo>
                  <a:cubicBezTo>
                    <a:pt x="10" y="162"/>
                    <a:pt x="13" y="160"/>
                    <a:pt x="15" y="158"/>
                  </a:cubicBezTo>
                  <a:cubicBezTo>
                    <a:pt x="15" y="158"/>
                    <a:pt x="15" y="158"/>
                    <a:pt x="15" y="157"/>
                  </a:cubicBezTo>
                  <a:cubicBezTo>
                    <a:pt x="15" y="155"/>
                    <a:pt x="13" y="153"/>
                    <a:pt x="14" y="152"/>
                  </a:cubicBezTo>
                  <a:cubicBezTo>
                    <a:pt x="15" y="152"/>
                    <a:pt x="30" y="140"/>
                    <a:pt x="30" y="137"/>
                  </a:cubicBezTo>
                  <a:cubicBezTo>
                    <a:pt x="30" y="136"/>
                    <a:pt x="26" y="138"/>
                    <a:pt x="27" y="137"/>
                  </a:cubicBezTo>
                  <a:cubicBezTo>
                    <a:pt x="29" y="133"/>
                    <a:pt x="33" y="131"/>
                    <a:pt x="36" y="127"/>
                  </a:cubicBezTo>
                  <a:cubicBezTo>
                    <a:pt x="38" y="125"/>
                    <a:pt x="40" y="122"/>
                    <a:pt x="42" y="121"/>
                  </a:cubicBezTo>
                  <a:cubicBezTo>
                    <a:pt x="45" y="120"/>
                    <a:pt x="50" y="125"/>
                    <a:pt x="52" y="123"/>
                  </a:cubicBezTo>
                  <a:cubicBezTo>
                    <a:pt x="54" y="120"/>
                    <a:pt x="48" y="117"/>
                    <a:pt x="49" y="113"/>
                  </a:cubicBezTo>
                  <a:cubicBezTo>
                    <a:pt x="49" y="112"/>
                    <a:pt x="52" y="113"/>
                    <a:pt x="53" y="113"/>
                  </a:cubicBezTo>
                  <a:cubicBezTo>
                    <a:pt x="57" y="113"/>
                    <a:pt x="60" y="111"/>
                    <a:pt x="64" y="112"/>
                  </a:cubicBezTo>
                  <a:cubicBezTo>
                    <a:pt x="65" y="112"/>
                    <a:pt x="67" y="114"/>
                    <a:pt x="68" y="114"/>
                  </a:cubicBezTo>
                  <a:cubicBezTo>
                    <a:pt x="70" y="113"/>
                    <a:pt x="65" y="111"/>
                    <a:pt x="63" y="111"/>
                  </a:cubicBezTo>
                  <a:cubicBezTo>
                    <a:pt x="59" y="112"/>
                    <a:pt x="54" y="112"/>
                    <a:pt x="50" y="112"/>
                  </a:cubicBezTo>
                  <a:cubicBezTo>
                    <a:pt x="49" y="112"/>
                    <a:pt x="52" y="112"/>
                    <a:pt x="53" y="112"/>
                  </a:cubicBezTo>
                  <a:cubicBezTo>
                    <a:pt x="56" y="109"/>
                    <a:pt x="57" y="104"/>
                    <a:pt x="61" y="103"/>
                  </a:cubicBezTo>
                  <a:cubicBezTo>
                    <a:pt x="65" y="103"/>
                    <a:pt x="66" y="113"/>
                    <a:pt x="69" y="111"/>
                  </a:cubicBezTo>
                  <a:cubicBezTo>
                    <a:pt x="73" y="110"/>
                    <a:pt x="62" y="106"/>
                    <a:pt x="63" y="102"/>
                  </a:cubicBezTo>
                  <a:cubicBezTo>
                    <a:pt x="64" y="99"/>
                    <a:pt x="69" y="103"/>
                    <a:pt x="72" y="101"/>
                  </a:cubicBezTo>
                  <a:cubicBezTo>
                    <a:pt x="74" y="101"/>
                    <a:pt x="73" y="97"/>
                    <a:pt x="74" y="98"/>
                  </a:cubicBezTo>
                  <a:cubicBezTo>
                    <a:pt x="77" y="99"/>
                    <a:pt x="77" y="107"/>
                    <a:pt x="79" y="105"/>
                  </a:cubicBezTo>
                  <a:cubicBezTo>
                    <a:pt x="82" y="103"/>
                    <a:pt x="75" y="97"/>
                    <a:pt x="78" y="95"/>
                  </a:cubicBezTo>
                  <a:cubicBezTo>
                    <a:pt x="80" y="93"/>
                    <a:pt x="83" y="99"/>
                    <a:pt x="86" y="98"/>
                  </a:cubicBezTo>
                  <a:cubicBezTo>
                    <a:pt x="93" y="97"/>
                    <a:pt x="99" y="94"/>
                    <a:pt x="104" y="89"/>
                  </a:cubicBezTo>
                  <a:cubicBezTo>
                    <a:pt x="106" y="87"/>
                    <a:pt x="99" y="85"/>
                    <a:pt x="101" y="84"/>
                  </a:cubicBezTo>
                  <a:cubicBezTo>
                    <a:pt x="103" y="82"/>
                    <a:pt x="107" y="85"/>
                    <a:pt x="110" y="84"/>
                  </a:cubicBezTo>
                  <a:cubicBezTo>
                    <a:pt x="111" y="84"/>
                    <a:pt x="108" y="85"/>
                    <a:pt x="108" y="84"/>
                  </a:cubicBezTo>
                  <a:cubicBezTo>
                    <a:pt x="109" y="82"/>
                    <a:pt x="111" y="80"/>
                    <a:pt x="114" y="78"/>
                  </a:cubicBezTo>
                  <a:cubicBezTo>
                    <a:pt x="118" y="75"/>
                    <a:pt x="131" y="76"/>
                    <a:pt x="128" y="66"/>
                  </a:cubicBezTo>
                  <a:cubicBezTo>
                    <a:pt x="127" y="62"/>
                    <a:pt x="113" y="69"/>
                    <a:pt x="116" y="66"/>
                  </a:cubicBezTo>
                  <a:cubicBezTo>
                    <a:pt x="120" y="61"/>
                    <a:pt x="128" y="62"/>
                    <a:pt x="134" y="59"/>
                  </a:cubicBezTo>
                  <a:cubicBezTo>
                    <a:pt x="135" y="59"/>
                    <a:pt x="133" y="57"/>
                    <a:pt x="134" y="57"/>
                  </a:cubicBezTo>
                  <a:cubicBezTo>
                    <a:pt x="136" y="55"/>
                    <a:pt x="138" y="54"/>
                    <a:pt x="141" y="53"/>
                  </a:cubicBezTo>
                  <a:cubicBezTo>
                    <a:pt x="143" y="51"/>
                    <a:pt x="146" y="50"/>
                    <a:pt x="149" y="49"/>
                  </a:cubicBezTo>
                  <a:cubicBezTo>
                    <a:pt x="152" y="47"/>
                    <a:pt x="154" y="43"/>
                    <a:pt x="157" y="41"/>
                  </a:cubicBezTo>
                  <a:cubicBezTo>
                    <a:pt x="164" y="35"/>
                    <a:pt x="160" y="44"/>
                    <a:pt x="167" y="33"/>
                  </a:cubicBezTo>
                  <a:cubicBezTo>
                    <a:pt x="175" y="22"/>
                    <a:pt x="165" y="30"/>
                    <a:pt x="163" y="20"/>
                  </a:cubicBezTo>
                  <a:cubicBezTo>
                    <a:pt x="162" y="18"/>
                    <a:pt x="165" y="18"/>
                    <a:pt x="167" y="17"/>
                  </a:cubicBezTo>
                  <a:cubicBezTo>
                    <a:pt x="170" y="15"/>
                    <a:pt x="172" y="12"/>
                    <a:pt x="175" y="12"/>
                  </a:cubicBezTo>
                  <a:cubicBezTo>
                    <a:pt x="178" y="12"/>
                    <a:pt x="180" y="16"/>
                    <a:pt x="183" y="17"/>
                  </a:cubicBezTo>
                  <a:cubicBezTo>
                    <a:pt x="184" y="18"/>
                    <a:pt x="186" y="17"/>
                    <a:pt x="186" y="16"/>
                  </a:cubicBezTo>
                  <a:cubicBezTo>
                    <a:pt x="185" y="14"/>
                    <a:pt x="182" y="15"/>
                    <a:pt x="181" y="13"/>
                  </a:cubicBezTo>
                  <a:cubicBezTo>
                    <a:pt x="181" y="13"/>
                    <a:pt x="185" y="5"/>
                    <a:pt x="195" y="5"/>
                  </a:cubicBezTo>
                  <a:cubicBezTo>
                    <a:pt x="209" y="5"/>
                    <a:pt x="201" y="15"/>
                    <a:pt x="212" y="11"/>
                  </a:cubicBezTo>
                  <a:cubicBezTo>
                    <a:pt x="224" y="6"/>
                    <a:pt x="211" y="0"/>
                    <a:pt x="234" y="5"/>
                  </a:cubicBezTo>
                  <a:cubicBezTo>
                    <a:pt x="237" y="6"/>
                    <a:pt x="238" y="11"/>
                    <a:pt x="241" y="11"/>
                  </a:cubicBezTo>
                  <a:cubicBezTo>
                    <a:pt x="245" y="11"/>
                    <a:pt x="247" y="5"/>
                    <a:pt x="250" y="6"/>
                  </a:cubicBezTo>
                  <a:cubicBezTo>
                    <a:pt x="258" y="10"/>
                    <a:pt x="242" y="21"/>
                    <a:pt x="258" y="19"/>
                  </a:cubicBezTo>
                  <a:cubicBezTo>
                    <a:pt x="262" y="18"/>
                    <a:pt x="265" y="13"/>
                    <a:pt x="269" y="13"/>
                  </a:cubicBezTo>
                  <a:cubicBezTo>
                    <a:pt x="272" y="12"/>
                    <a:pt x="273" y="18"/>
                    <a:pt x="276" y="17"/>
                  </a:cubicBezTo>
                  <a:cubicBezTo>
                    <a:pt x="286" y="16"/>
                    <a:pt x="293" y="11"/>
                    <a:pt x="298" y="21"/>
                  </a:cubicBezTo>
                  <a:cubicBezTo>
                    <a:pt x="298" y="22"/>
                    <a:pt x="296" y="21"/>
                    <a:pt x="295" y="21"/>
                  </a:cubicBezTo>
                  <a:cubicBezTo>
                    <a:pt x="292" y="20"/>
                    <a:pt x="290" y="18"/>
                    <a:pt x="287" y="18"/>
                  </a:cubicBezTo>
                  <a:cubicBezTo>
                    <a:pt x="284" y="18"/>
                    <a:pt x="278" y="18"/>
                    <a:pt x="280" y="19"/>
                  </a:cubicBezTo>
                  <a:cubicBezTo>
                    <a:pt x="285" y="21"/>
                    <a:pt x="292" y="19"/>
                    <a:pt x="297" y="22"/>
                  </a:cubicBezTo>
                  <a:cubicBezTo>
                    <a:pt x="299" y="23"/>
                    <a:pt x="300" y="26"/>
                    <a:pt x="298" y="27"/>
                  </a:cubicBezTo>
                  <a:cubicBezTo>
                    <a:pt x="296" y="29"/>
                    <a:pt x="293" y="29"/>
                    <a:pt x="290" y="29"/>
                  </a:cubicBezTo>
                  <a:cubicBezTo>
                    <a:pt x="286" y="28"/>
                    <a:pt x="283" y="25"/>
                    <a:pt x="279" y="25"/>
                  </a:cubicBezTo>
                  <a:cubicBezTo>
                    <a:pt x="277" y="25"/>
                    <a:pt x="271" y="26"/>
                    <a:pt x="273" y="28"/>
                  </a:cubicBezTo>
                  <a:cubicBezTo>
                    <a:pt x="274" y="30"/>
                    <a:pt x="279" y="26"/>
                    <a:pt x="281" y="28"/>
                  </a:cubicBezTo>
                  <a:cubicBezTo>
                    <a:pt x="297" y="36"/>
                    <a:pt x="281" y="38"/>
                    <a:pt x="276" y="41"/>
                  </a:cubicBezTo>
                  <a:cubicBezTo>
                    <a:pt x="275" y="41"/>
                    <a:pt x="278" y="40"/>
                    <a:pt x="279" y="40"/>
                  </a:cubicBezTo>
                  <a:cubicBezTo>
                    <a:pt x="280" y="40"/>
                    <a:pt x="281" y="38"/>
                    <a:pt x="283" y="39"/>
                  </a:cubicBezTo>
                  <a:cubicBezTo>
                    <a:pt x="289" y="39"/>
                    <a:pt x="295" y="39"/>
                    <a:pt x="301" y="42"/>
                  </a:cubicBezTo>
                  <a:cubicBezTo>
                    <a:pt x="303" y="43"/>
                    <a:pt x="296" y="43"/>
                    <a:pt x="294" y="44"/>
                  </a:cubicBezTo>
                  <a:cubicBezTo>
                    <a:pt x="289" y="46"/>
                    <a:pt x="283" y="48"/>
                    <a:pt x="278" y="49"/>
                  </a:cubicBezTo>
                  <a:cubicBezTo>
                    <a:pt x="276" y="50"/>
                    <a:pt x="284" y="46"/>
                    <a:pt x="283" y="47"/>
                  </a:cubicBezTo>
                  <a:cubicBezTo>
                    <a:pt x="282" y="48"/>
                    <a:pt x="258" y="63"/>
                    <a:pt x="257" y="65"/>
                  </a:cubicBezTo>
                  <a:cubicBezTo>
                    <a:pt x="256" y="69"/>
                    <a:pt x="261" y="71"/>
                    <a:pt x="262" y="75"/>
                  </a:cubicBezTo>
                  <a:cubicBezTo>
                    <a:pt x="262" y="76"/>
                    <a:pt x="260" y="77"/>
                    <a:pt x="259" y="77"/>
                  </a:cubicBezTo>
                  <a:cubicBezTo>
                    <a:pt x="256" y="76"/>
                    <a:pt x="253" y="73"/>
                    <a:pt x="249" y="72"/>
                  </a:cubicBezTo>
                  <a:cubicBezTo>
                    <a:pt x="248" y="72"/>
                    <a:pt x="248" y="75"/>
                    <a:pt x="248" y="76"/>
                  </a:cubicBezTo>
                  <a:cubicBezTo>
                    <a:pt x="248" y="80"/>
                    <a:pt x="250" y="85"/>
                    <a:pt x="247" y="88"/>
                  </a:cubicBezTo>
                  <a:cubicBezTo>
                    <a:pt x="244" y="90"/>
                    <a:pt x="237" y="84"/>
                    <a:pt x="235" y="87"/>
                  </a:cubicBezTo>
                  <a:cubicBezTo>
                    <a:pt x="233" y="90"/>
                    <a:pt x="243" y="94"/>
                    <a:pt x="241" y="97"/>
                  </a:cubicBezTo>
                  <a:cubicBezTo>
                    <a:pt x="239" y="100"/>
                    <a:pt x="234" y="91"/>
                    <a:pt x="231" y="93"/>
                  </a:cubicBezTo>
                  <a:cubicBezTo>
                    <a:pt x="228" y="95"/>
                    <a:pt x="231" y="102"/>
                    <a:pt x="227" y="105"/>
                  </a:cubicBezTo>
                  <a:cubicBezTo>
                    <a:pt x="217" y="116"/>
                    <a:pt x="219" y="99"/>
                    <a:pt x="218" y="98"/>
                  </a:cubicBezTo>
                  <a:cubicBezTo>
                    <a:pt x="217" y="97"/>
                    <a:pt x="216" y="100"/>
                    <a:pt x="214" y="100"/>
                  </a:cubicBezTo>
                  <a:cubicBezTo>
                    <a:pt x="211" y="100"/>
                    <a:pt x="207" y="95"/>
                    <a:pt x="204" y="97"/>
                  </a:cubicBezTo>
                  <a:cubicBezTo>
                    <a:pt x="200" y="100"/>
                    <a:pt x="202" y="106"/>
                    <a:pt x="201" y="110"/>
                  </a:cubicBezTo>
                  <a:cubicBezTo>
                    <a:pt x="200" y="111"/>
                    <a:pt x="197" y="112"/>
                    <a:pt x="198" y="112"/>
                  </a:cubicBezTo>
                  <a:cubicBezTo>
                    <a:pt x="200" y="113"/>
                    <a:pt x="203" y="109"/>
                    <a:pt x="204" y="111"/>
                  </a:cubicBezTo>
                  <a:cubicBezTo>
                    <a:pt x="213" y="116"/>
                    <a:pt x="201" y="131"/>
                    <a:pt x="199" y="134"/>
                  </a:cubicBezTo>
                  <a:cubicBezTo>
                    <a:pt x="199" y="135"/>
                    <a:pt x="196" y="134"/>
                    <a:pt x="196" y="133"/>
                  </a:cubicBezTo>
                  <a:cubicBezTo>
                    <a:pt x="196" y="131"/>
                    <a:pt x="200" y="130"/>
                    <a:pt x="199" y="129"/>
                  </a:cubicBezTo>
                  <a:cubicBezTo>
                    <a:pt x="197" y="128"/>
                    <a:pt x="197" y="132"/>
                    <a:pt x="195" y="133"/>
                  </a:cubicBezTo>
                  <a:cubicBezTo>
                    <a:pt x="190" y="135"/>
                    <a:pt x="190" y="124"/>
                    <a:pt x="189" y="116"/>
                  </a:cubicBezTo>
                  <a:cubicBezTo>
                    <a:pt x="188" y="113"/>
                    <a:pt x="186" y="106"/>
                    <a:pt x="188" y="108"/>
                  </a:cubicBezTo>
                  <a:cubicBezTo>
                    <a:pt x="200" y="130"/>
                    <a:pt x="189" y="116"/>
                    <a:pt x="180" y="121"/>
                  </a:cubicBezTo>
                  <a:cubicBezTo>
                    <a:pt x="179" y="122"/>
                    <a:pt x="182" y="126"/>
                    <a:pt x="180" y="127"/>
                  </a:cubicBezTo>
                  <a:cubicBezTo>
                    <a:pt x="177" y="129"/>
                    <a:pt x="166" y="125"/>
                    <a:pt x="168" y="128"/>
                  </a:cubicBezTo>
                  <a:cubicBezTo>
                    <a:pt x="175" y="133"/>
                    <a:pt x="186" y="132"/>
                    <a:pt x="193" y="138"/>
                  </a:cubicBezTo>
                  <a:cubicBezTo>
                    <a:pt x="195" y="140"/>
                    <a:pt x="186" y="140"/>
                    <a:pt x="183" y="141"/>
                  </a:cubicBezTo>
                  <a:cubicBezTo>
                    <a:pt x="182" y="141"/>
                    <a:pt x="182" y="139"/>
                    <a:pt x="181" y="139"/>
                  </a:cubicBezTo>
                  <a:cubicBezTo>
                    <a:pt x="176" y="140"/>
                    <a:pt x="173" y="143"/>
                    <a:pt x="169" y="145"/>
                  </a:cubicBezTo>
                  <a:cubicBezTo>
                    <a:pt x="150" y="151"/>
                    <a:pt x="166" y="137"/>
                    <a:pt x="139" y="136"/>
                  </a:cubicBezTo>
                  <a:cubicBezTo>
                    <a:pt x="136" y="135"/>
                    <a:pt x="136" y="142"/>
                    <a:pt x="133" y="144"/>
                  </a:cubicBezTo>
                  <a:cubicBezTo>
                    <a:pt x="131" y="145"/>
                    <a:pt x="129" y="143"/>
                    <a:pt x="127" y="144"/>
                  </a:cubicBezTo>
                  <a:cubicBezTo>
                    <a:pt x="126" y="144"/>
                    <a:pt x="125" y="146"/>
                    <a:pt x="124" y="146"/>
                  </a:cubicBezTo>
                  <a:cubicBezTo>
                    <a:pt x="124" y="146"/>
                    <a:pt x="123" y="146"/>
                    <a:pt x="123" y="146"/>
                  </a:cubicBezTo>
                  <a:cubicBezTo>
                    <a:pt x="119" y="148"/>
                    <a:pt x="116" y="151"/>
                    <a:pt x="112" y="153"/>
                  </a:cubicBezTo>
                  <a:cubicBezTo>
                    <a:pt x="109" y="154"/>
                    <a:pt x="101" y="154"/>
                    <a:pt x="101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821"/>
            <p:cNvSpPr>
              <a:spLocks/>
            </p:cNvSpPr>
            <p:nvPr/>
          </p:nvSpPr>
          <p:spPr bwMode="auto">
            <a:xfrm>
              <a:off x="1277" y="1297"/>
              <a:ext cx="9" cy="3"/>
            </a:xfrm>
            <a:custGeom>
              <a:avLst/>
              <a:gdLst>
                <a:gd name="T0" fmla="*/ 6 w 6"/>
                <a:gd name="T1" fmla="*/ 1 h 2"/>
                <a:gd name="T2" fmla="*/ 6 w 6"/>
                <a:gd name="T3" fmla="*/ 0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3" y="1"/>
                    <a:pt x="0" y="2"/>
                    <a:pt x="6" y="0"/>
                  </a:cubicBezTo>
                  <a:cubicBezTo>
                    <a:pt x="6" y="0"/>
                    <a:pt x="6" y="1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822"/>
            <p:cNvSpPr>
              <a:spLocks/>
            </p:cNvSpPr>
            <p:nvPr/>
          </p:nvSpPr>
          <p:spPr bwMode="auto">
            <a:xfrm>
              <a:off x="1265" y="1115"/>
              <a:ext cx="111" cy="57"/>
            </a:xfrm>
            <a:custGeom>
              <a:avLst/>
              <a:gdLst>
                <a:gd name="T0" fmla="*/ 70 w 74"/>
                <a:gd name="T1" fmla="*/ 7 h 38"/>
                <a:gd name="T2" fmla="*/ 54 w 74"/>
                <a:gd name="T3" fmla="*/ 16 h 38"/>
                <a:gd name="T4" fmla="*/ 43 w 74"/>
                <a:gd name="T5" fmla="*/ 18 h 38"/>
                <a:gd name="T6" fmla="*/ 45 w 74"/>
                <a:gd name="T7" fmla="*/ 19 h 38"/>
                <a:gd name="T8" fmla="*/ 60 w 74"/>
                <a:gd name="T9" fmla="*/ 16 h 38"/>
                <a:gd name="T10" fmla="*/ 62 w 74"/>
                <a:gd name="T11" fmla="*/ 16 h 38"/>
                <a:gd name="T12" fmla="*/ 21 w 74"/>
                <a:gd name="T13" fmla="*/ 28 h 38"/>
                <a:gd name="T14" fmla="*/ 2 w 74"/>
                <a:gd name="T15" fmla="*/ 32 h 38"/>
                <a:gd name="T16" fmla="*/ 8 w 74"/>
                <a:gd name="T17" fmla="*/ 28 h 38"/>
                <a:gd name="T18" fmla="*/ 18 w 74"/>
                <a:gd name="T19" fmla="*/ 24 h 38"/>
                <a:gd name="T20" fmla="*/ 27 w 74"/>
                <a:gd name="T21" fmla="*/ 14 h 38"/>
                <a:gd name="T22" fmla="*/ 34 w 74"/>
                <a:gd name="T23" fmla="*/ 13 h 38"/>
                <a:gd name="T24" fmla="*/ 45 w 74"/>
                <a:gd name="T25" fmla="*/ 8 h 38"/>
                <a:gd name="T26" fmla="*/ 53 w 74"/>
                <a:gd name="T27" fmla="*/ 6 h 38"/>
                <a:gd name="T28" fmla="*/ 39 w 74"/>
                <a:gd name="T29" fmla="*/ 14 h 38"/>
                <a:gd name="T30" fmla="*/ 50 w 74"/>
                <a:gd name="T31" fmla="*/ 10 h 38"/>
                <a:gd name="T32" fmla="*/ 59 w 74"/>
                <a:gd name="T33" fmla="*/ 5 h 38"/>
                <a:gd name="T34" fmla="*/ 69 w 74"/>
                <a:gd name="T35" fmla="*/ 4 h 38"/>
                <a:gd name="T36" fmla="*/ 73 w 74"/>
                <a:gd name="T37" fmla="*/ 2 h 38"/>
                <a:gd name="T38" fmla="*/ 70 w 74"/>
                <a:gd name="T39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38">
                  <a:moveTo>
                    <a:pt x="70" y="7"/>
                  </a:moveTo>
                  <a:cubicBezTo>
                    <a:pt x="65" y="10"/>
                    <a:pt x="59" y="14"/>
                    <a:pt x="54" y="16"/>
                  </a:cubicBezTo>
                  <a:cubicBezTo>
                    <a:pt x="51" y="17"/>
                    <a:pt x="47" y="17"/>
                    <a:pt x="43" y="18"/>
                  </a:cubicBezTo>
                  <a:cubicBezTo>
                    <a:pt x="42" y="18"/>
                    <a:pt x="44" y="19"/>
                    <a:pt x="45" y="19"/>
                  </a:cubicBezTo>
                  <a:cubicBezTo>
                    <a:pt x="50" y="18"/>
                    <a:pt x="55" y="17"/>
                    <a:pt x="60" y="16"/>
                  </a:cubicBezTo>
                  <a:cubicBezTo>
                    <a:pt x="61" y="16"/>
                    <a:pt x="63" y="15"/>
                    <a:pt x="62" y="16"/>
                  </a:cubicBezTo>
                  <a:cubicBezTo>
                    <a:pt x="49" y="23"/>
                    <a:pt x="34" y="21"/>
                    <a:pt x="21" y="28"/>
                  </a:cubicBezTo>
                  <a:cubicBezTo>
                    <a:pt x="18" y="30"/>
                    <a:pt x="6" y="38"/>
                    <a:pt x="2" y="32"/>
                  </a:cubicBezTo>
                  <a:cubicBezTo>
                    <a:pt x="0" y="30"/>
                    <a:pt x="6" y="29"/>
                    <a:pt x="8" y="28"/>
                  </a:cubicBezTo>
                  <a:cubicBezTo>
                    <a:pt x="12" y="26"/>
                    <a:pt x="15" y="26"/>
                    <a:pt x="18" y="24"/>
                  </a:cubicBezTo>
                  <a:cubicBezTo>
                    <a:pt x="22" y="21"/>
                    <a:pt x="23" y="17"/>
                    <a:pt x="27" y="14"/>
                  </a:cubicBezTo>
                  <a:cubicBezTo>
                    <a:pt x="29" y="13"/>
                    <a:pt x="32" y="14"/>
                    <a:pt x="34" y="13"/>
                  </a:cubicBezTo>
                  <a:cubicBezTo>
                    <a:pt x="38" y="11"/>
                    <a:pt x="41" y="9"/>
                    <a:pt x="45" y="8"/>
                  </a:cubicBezTo>
                  <a:cubicBezTo>
                    <a:pt x="48" y="7"/>
                    <a:pt x="55" y="4"/>
                    <a:pt x="53" y="6"/>
                  </a:cubicBezTo>
                  <a:cubicBezTo>
                    <a:pt x="50" y="10"/>
                    <a:pt x="43" y="10"/>
                    <a:pt x="39" y="14"/>
                  </a:cubicBezTo>
                  <a:cubicBezTo>
                    <a:pt x="37" y="17"/>
                    <a:pt x="46" y="12"/>
                    <a:pt x="50" y="10"/>
                  </a:cubicBezTo>
                  <a:cubicBezTo>
                    <a:pt x="53" y="9"/>
                    <a:pt x="56" y="6"/>
                    <a:pt x="59" y="5"/>
                  </a:cubicBezTo>
                  <a:cubicBezTo>
                    <a:pt x="62" y="4"/>
                    <a:pt x="66" y="4"/>
                    <a:pt x="69" y="4"/>
                  </a:cubicBezTo>
                  <a:cubicBezTo>
                    <a:pt x="71" y="4"/>
                    <a:pt x="73" y="0"/>
                    <a:pt x="73" y="2"/>
                  </a:cubicBezTo>
                  <a:cubicBezTo>
                    <a:pt x="74" y="4"/>
                    <a:pt x="70" y="7"/>
                    <a:pt x="7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23"/>
            <p:cNvSpPr>
              <a:spLocks/>
            </p:cNvSpPr>
            <p:nvPr/>
          </p:nvSpPr>
          <p:spPr bwMode="auto">
            <a:xfrm>
              <a:off x="1247" y="1306"/>
              <a:ext cx="19" cy="15"/>
            </a:xfrm>
            <a:custGeom>
              <a:avLst/>
              <a:gdLst>
                <a:gd name="T0" fmla="*/ 13 w 13"/>
                <a:gd name="T1" fmla="*/ 0 h 10"/>
                <a:gd name="T2" fmla="*/ 0 w 13"/>
                <a:gd name="T3" fmla="*/ 10 h 10"/>
                <a:gd name="T4" fmla="*/ 1 w 13"/>
                <a:gd name="T5" fmla="*/ 7 h 10"/>
                <a:gd name="T6" fmla="*/ 13 w 13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0">
                  <a:moveTo>
                    <a:pt x="13" y="0"/>
                  </a:moveTo>
                  <a:cubicBezTo>
                    <a:pt x="9" y="3"/>
                    <a:pt x="5" y="7"/>
                    <a:pt x="0" y="10"/>
                  </a:cubicBezTo>
                  <a:cubicBezTo>
                    <a:pt x="0" y="10"/>
                    <a:pt x="1" y="7"/>
                    <a:pt x="1" y="7"/>
                  </a:cubicBezTo>
                  <a:cubicBezTo>
                    <a:pt x="5" y="4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24"/>
            <p:cNvSpPr>
              <a:spLocks/>
            </p:cNvSpPr>
            <p:nvPr/>
          </p:nvSpPr>
          <p:spPr bwMode="auto">
            <a:xfrm>
              <a:off x="1229" y="1226"/>
              <a:ext cx="6" cy="5"/>
            </a:xfrm>
            <a:custGeom>
              <a:avLst/>
              <a:gdLst>
                <a:gd name="T0" fmla="*/ 4 w 4"/>
                <a:gd name="T1" fmla="*/ 1 h 3"/>
                <a:gd name="T2" fmla="*/ 1 w 4"/>
                <a:gd name="T3" fmla="*/ 3 h 3"/>
                <a:gd name="T4" fmla="*/ 4 w 4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1"/>
                  </a:moveTo>
                  <a:cubicBezTo>
                    <a:pt x="3" y="1"/>
                    <a:pt x="2" y="2"/>
                    <a:pt x="1" y="3"/>
                  </a:cubicBezTo>
                  <a:cubicBezTo>
                    <a:pt x="0" y="3"/>
                    <a:pt x="3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25"/>
            <p:cNvSpPr>
              <a:spLocks/>
            </p:cNvSpPr>
            <p:nvPr/>
          </p:nvSpPr>
          <p:spPr bwMode="auto">
            <a:xfrm>
              <a:off x="1241" y="1172"/>
              <a:ext cx="28" cy="17"/>
            </a:xfrm>
            <a:custGeom>
              <a:avLst/>
              <a:gdLst>
                <a:gd name="T0" fmla="*/ 19 w 19"/>
                <a:gd name="T1" fmla="*/ 1 h 11"/>
                <a:gd name="T2" fmla="*/ 7 w 19"/>
                <a:gd name="T3" fmla="*/ 7 h 11"/>
                <a:gd name="T4" fmla="*/ 1 w 19"/>
                <a:gd name="T5" fmla="*/ 9 h 11"/>
                <a:gd name="T6" fmla="*/ 11 w 19"/>
                <a:gd name="T7" fmla="*/ 1 h 11"/>
                <a:gd name="T8" fmla="*/ 19 w 19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1">
                  <a:moveTo>
                    <a:pt x="19" y="1"/>
                  </a:moveTo>
                  <a:cubicBezTo>
                    <a:pt x="15" y="3"/>
                    <a:pt x="11" y="5"/>
                    <a:pt x="7" y="7"/>
                  </a:cubicBezTo>
                  <a:cubicBezTo>
                    <a:pt x="5" y="7"/>
                    <a:pt x="0" y="11"/>
                    <a:pt x="1" y="9"/>
                  </a:cubicBezTo>
                  <a:cubicBezTo>
                    <a:pt x="4" y="6"/>
                    <a:pt x="7" y="3"/>
                    <a:pt x="11" y="1"/>
                  </a:cubicBezTo>
                  <a:cubicBezTo>
                    <a:pt x="14" y="0"/>
                    <a:pt x="16" y="1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26"/>
            <p:cNvSpPr>
              <a:spLocks/>
            </p:cNvSpPr>
            <p:nvPr/>
          </p:nvSpPr>
          <p:spPr bwMode="auto">
            <a:xfrm>
              <a:off x="1673" y="1450"/>
              <a:ext cx="13" cy="7"/>
            </a:xfrm>
            <a:custGeom>
              <a:avLst/>
              <a:gdLst>
                <a:gd name="T0" fmla="*/ 6 w 9"/>
                <a:gd name="T1" fmla="*/ 4 h 5"/>
                <a:gd name="T2" fmla="*/ 8 w 9"/>
                <a:gd name="T3" fmla="*/ 2 h 5"/>
                <a:gd name="T4" fmla="*/ 7 w 9"/>
                <a:gd name="T5" fmla="*/ 5 h 5"/>
                <a:gd name="T6" fmla="*/ 6 w 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6" y="4"/>
                  </a:moveTo>
                  <a:cubicBezTo>
                    <a:pt x="0" y="5"/>
                    <a:pt x="7" y="0"/>
                    <a:pt x="8" y="2"/>
                  </a:cubicBezTo>
                  <a:cubicBezTo>
                    <a:pt x="9" y="2"/>
                    <a:pt x="8" y="4"/>
                    <a:pt x="7" y="5"/>
                  </a:cubicBezTo>
                  <a:cubicBezTo>
                    <a:pt x="7" y="5"/>
                    <a:pt x="6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7"/>
            <p:cNvSpPr>
              <a:spLocks/>
            </p:cNvSpPr>
            <p:nvPr/>
          </p:nvSpPr>
          <p:spPr bwMode="auto">
            <a:xfrm>
              <a:off x="1670" y="1463"/>
              <a:ext cx="6" cy="3"/>
            </a:xfrm>
            <a:custGeom>
              <a:avLst/>
              <a:gdLst>
                <a:gd name="T0" fmla="*/ 0 w 4"/>
                <a:gd name="T1" fmla="*/ 2 h 2"/>
                <a:gd name="T2" fmla="*/ 3 w 4"/>
                <a:gd name="T3" fmla="*/ 1 h 2"/>
                <a:gd name="T4" fmla="*/ 0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cubicBezTo>
                    <a:pt x="1" y="2"/>
                    <a:pt x="2" y="1"/>
                    <a:pt x="3" y="1"/>
                  </a:cubicBezTo>
                  <a:cubicBezTo>
                    <a:pt x="4" y="0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28"/>
            <p:cNvSpPr>
              <a:spLocks/>
            </p:cNvSpPr>
            <p:nvPr/>
          </p:nvSpPr>
          <p:spPr bwMode="auto">
            <a:xfrm>
              <a:off x="1085" y="1184"/>
              <a:ext cx="234" cy="173"/>
            </a:xfrm>
            <a:custGeom>
              <a:avLst/>
              <a:gdLst>
                <a:gd name="T0" fmla="*/ 80 w 156"/>
                <a:gd name="T1" fmla="*/ 66 h 115"/>
                <a:gd name="T2" fmla="*/ 74 w 156"/>
                <a:gd name="T3" fmla="*/ 71 h 115"/>
                <a:gd name="T4" fmla="*/ 80 w 156"/>
                <a:gd name="T5" fmla="*/ 70 h 115"/>
                <a:gd name="T6" fmla="*/ 70 w 156"/>
                <a:gd name="T7" fmla="*/ 80 h 115"/>
                <a:gd name="T8" fmla="*/ 64 w 156"/>
                <a:gd name="T9" fmla="*/ 92 h 115"/>
                <a:gd name="T10" fmla="*/ 63 w 156"/>
                <a:gd name="T11" fmla="*/ 89 h 115"/>
                <a:gd name="T12" fmla="*/ 40 w 156"/>
                <a:gd name="T13" fmla="*/ 98 h 115"/>
                <a:gd name="T14" fmla="*/ 44 w 156"/>
                <a:gd name="T15" fmla="*/ 95 h 115"/>
                <a:gd name="T16" fmla="*/ 47 w 156"/>
                <a:gd name="T17" fmla="*/ 91 h 115"/>
                <a:gd name="T18" fmla="*/ 58 w 156"/>
                <a:gd name="T19" fmla="*/ 86 h 115"/>
                <a:gd name="T20" fmla="*/ 55 w 156"/>
                <a:gd name="T21" fmla="*/ 75 h 115"/>
                <a:gd name="T22" fmla="*/ 46 w 156"/>
                <a:gd name="T23" fmla="*/ 83 h 115"/>
                <a:gd name="T24" fmla="*/ 36 w 156"/>
                <a:gd name="T25" fmla="*/ 90 h 115"/>
                <a:gd name="T26" fmla="*/ 15 w 156"/>
                <a:gd name="T27" fmla="*/ 109 h 115"/>
                <a:gd name="T28" fmla="*/ 11 w 156"/>
                <a:gd name="T29" fmla="*/ 110 h 115"/>
                <a:gd name="T30" fmla="*/ 2 w 156"/>
                <a:gd name="T31" fmla="*/ 113 h 115"/>
                <a:gd name="T32" fmla="*/ 5 w 156"/>
                <a:gd name="T33" fmla="*/ 102 h 115"/>
                <a:gd name="T34" fmla="*/ 11 w 156"/>
                <a:gd name="T35" fmla="*/ 96 h 115"/>
                <a:gd name="T36" fmla="*/ 14 w 156"/>
                <a:gd name="T37" fmla="*/ 89 h 115"/>
                <a:gd name="T38" fmla="*/ 29 w 156"/>
                <a:gd name="T39" fmla="*/ 75 h 115"/>
                <a:gd name="T40" fmla="*/ 36 w 156"/>
                <a:gd name="T41" fmla="*/ 59 h 115"/>
                <a:gd name="T42" fmla="*/ 41 w 156"/>
                <a:gd name="T43" fmla="*/ 63 h 115"/>
                <a:gd name="T44" fmla="*/ 35 w 156"/>
                <a:gd name="T45" fmla="*/ 67 h 115"/>
                <a:gd name="T46" fmla="*/ 49 w 156"/>
                <a:gd name="T47" fmla="*/ 70 h 115"/>
                <a:gd name="T48" fmla="*/ 58 w 156"/>
                <a:gd name="T49" fmla="*/ 72 h 115"/>
                <a:gd name="T50" fmla="*/ 59 w 156"/>
                <a:gd name="T51" fmla="*/ 61 h 115"/>
                <a:gd name="T52" fmla="*/ 66 w 156"/>
                <a:gd name="T53" fmla="*/ 60 h 115"/>
                <a:gd name="T54" fmla="*/ 78 w 156"/>
                <a:gd name="T55" fmla="*/ 53 h 115"/>
                <a:gd name="T56" fmla="*/ 85 w 156"/>
                <a:gd name="T57" fmla="*/ 42 h 115"/>
                <a:gd name="T58" fmla="*/ 111 w 156"/>
                <a:gd name="T59" fmla="*/ 28 h 115"/>
                <a:gd name="T60" fmla="*/ 99 w 156"/>
                <a:gd name="T61" fmla="*/ 28 h 115"/>
                <a:gd name="T62" fmla="*/ 108 w 156"/>
                <a:gd name="T63" fmla="*/ 21 h 115"/>
                <a:gd name="T64" fmla="*/ 112 w 156"/>
                <a:gd name="T65" fmla="*/ 11 h 115"/>
                <a:gd name="T66" fmla="*/ 124 w 156"/>
                <a:gd name="T67" fmla="*/ 5 h 115"/>
                <a:gd name="T68" fmla="*/ 153 w 156"/>
                <a:gd name="T69" fmla="*/ 6 h 115"/>
                <a:gd name="T70" fmla="*/ 144 w 156"/>
                <a:gd name="T71" fmla="*/ 5 h 115"/>
                <a:gd name="T72" fmla="*/ 120 w 156"/>
                <a:gd name="T73" fmla="*/ 11 h 115"/>
                <a:gd name="T74" fmla="*/ 121 w 156"/>
                <a:gd name="T75" fmla="*/ 14 h 115"/>
                <a:gd name="T76" fmla="*/ 143 w 156"/>
                <a:gd name="T77" fmla="*/ 7 h 115"/>
                <a:gd name="T78" fmla="*/ 151 w 156"/>
                <a:gd name="T79" fmla="*/ 12 h 115"/>
                <a:gd name="T80" fmla="*/ 143 w 156"/>
                <a:gd name="T81" fmla="*/ 15 h 115"/>
                <a:gd name="T82" fmla="*/ 127 w 156"/>
                <a:gd name="T83" fmla="*/ 19 h 115"/>
                <a:gd name="T84" fmla="*/ 137 w 156"/>
                <a:gd name="T85" fmla="*/ 23 h 115"/>
                <a:gd name="T86" fmla="*/ 130 w 156"/>
                <a:gd name="T87" fmla="*/ 29 h 115"/>
                <a:gd name="T88" fmla="*/ 128 w 156"/>
                <a:gd name="T89" fmla="*/ 28 h 115"/>
                <a:gd name="T90" fmla="*/ 116 w 156"/>
                <a:gd name="T91" fmla="*/ 33 h 115"/>
                <a:gd name="T92" fmla="*/ 114 w 156"/>
                <a:gd name="T93" fmla="*/ 38 h 115"/>
                <a:gd name="T94" fmla="*/ 121 w 156"/>
                <a:gd name="T95" fmla="*/ 38 h 115"/>
                <a:gd name="T96" fmla="*/ 101 w 156"/>
                <a:gd name="T97" fmla="*/ 47 h 115"/>
                <a:gd name="T98" fmla="*/ 113 w 156"/>
                <a:gd name="T99" fmla="*/ 46 h 115"/>
                <a:gd name="T100" fmla="*/ 95 w 156"/>
                <a:gd name="T101" fmla="*/ 53 h 115"/>
                <a:gd name="T102" fmla="*/ 94 w 156"/>
                <a:gd name="T103" fmla="*/ 61 h 115"/>
                <a:gd name="T104" fmla="*/ 87 w 156"/>
                <a:gd name="T105" fmla="*/ 58 h 115"/>
                <a:gd name="T106" fmla="*/ 80 w 156"/>
                <a:gd name="T107" fmla="*/ 6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6" h="115">
                  <a:moveTo>
                    <a:pt x="80" y="66"/>
                  </a:moveTo>
                  <a:cubicBezTo>
                    <a:pt x="78" y="68"/>
                    <a:pt x="75" y="69"/>
                    <a:pt x="74" y="71"/>
                  </a:cubicBezTo>
                  <a:cubicBezTo>
                    <a:pt x="74" y="73"/>
                    <a:pt x="80" y="68"/>
                    <a:pt x="80" y="70"/>
                  </a:cubicBezTo>
                  <a:cubicBezTo>
                    <a:pt x="78" y="74"/>
                    <a:pt x="73" y="77"/>
                    <a:pt x="70" y="80"/>
                  </a:cubicBezTo>
                  <a:cubicBezTo>
                    <a:pt x="68" y="84"/>
                    <a:pt x="67" y="88"/>
                    <a:pt x="64" y="92"/>
                  </a:cubicBezTo>
                  <a:cubicBezTo>
                    <a:pt x="64" y="92"/>
                    <a:pt x="64" y="89"/>
                    <a:pt x="63" y="89"/>
                  </a:cubicBezTo>
                  <a:cubicBezTo>
                    <a:pt x="58" y="91"/>
                    <a:pt x="47" y="98"/>
                    <a:pt x="40" y="98"/>
                  </a:cubicBezTo>
                  <a:cubicBezTo>
                    <a:pt x="39" y="98"/>
                    <a:pt x="43" y="96"/>
                    <a:pt x="44" y="95"/>
                  </a:cubicBezTo>
                  <a:cubicBezTo>
                    <a:pt x="45" y="94"/>
                    <a:pt x="46" y="92"/>
                    <a:pt x="47" y="91"/>
                  </a:cubicBezTo>
                  <a:cubicBezTo>
                    <a:pt x="50" y="89"/>
                    <a:pt x="56" y="89"/>
                    <a:pt x="58" y="86"/>
                  </a:cubicBezTo>
                  <a:cubicBezTo>
                    <a:pt x="59" y="82"/>
                    <a:pt x="58" y="76"/>
                    <a:pt x="55" y="75"/>
                  </a:cubicBezTo>
                  <a:cubicBezTo>
                    <a:pt x="51" y="75"/>
                    <a:pt x="49" y="81"/>
                    <a:pt x="46" y="83"/>
                  </a:cubicBezTo>
                  <a:cubicBezTo>
                    <a:pt x="41" y="87"/>
                    <a:pt x="40" y="86"/>
                    <a:pt x="36" y="90"/>
                  </a:cubicBezTo>
                  <a:cubicBezTo>
                    <a:pt x="30" y="97"/>
                    <a:pt x="24" y="106"/>
                    <a:pt x="15" y="109"/>
                  </a:cubicBezTo>
                  <a:cubicBezTo>
                    <a:pt x="14" y="110"/>
                    <a:pt x="12" y="110"/>
                    <a:pt x="11" y="110"/>
                  </a:cubicBezTo>
                  <a:cubicBezTo>
                    <a:pt x="8" y="111"/>
                    <a:pt x="4" y="115"/>
                    <a:pt x="2" y="113"/>
                  </a:cubicBezTo>
                  <a:cubicBezTo>
                    <a:pt x="0" y="110"/>
                    <a:pt x="4" y="105"/>
                    <a:pt x="5" y="102"/>
                  </a:cubicBezTo>
                  <a:cubicBezTo>
                    <a:pt x="7" y="100"/>
                    <a:pt x="10" y="99"/>
                    <a:pt x="11" y="96"/>
                  </a:cubicBezTo>
                  <a:cubicBezTo>
                    <a:pt x="13" y="94"/>
                    <a:pt x="13" y="91"/>
                    <a:pt x="14" y="89"/>
                  </a:cubicBezTo>
                  <a:cubicBezTo>
                    <a:pt x="18" y="83"/>
                    <a:pt x="25" y="80"/>
                    <a:pt x="29" y="75"/>
                  </a:cubicBezTo>
                  <a:cubicBezTo>
                    <a:pt x="31" y="72"/>
                    <a:pt x="33" y="61"/>
                    <a:pt x="36" y="59"/>
                  </a:cubicBezTo>
                  <a:cubicBezTo>
                    <a:pt x="38" y="58"/>
                    <a:pt x="41" y="61"/>
                    <a:pt x="41" y="63"/>
                  </a:cubicBezTo>
                  <a:cubicBezTo>
                    <a:pt x="41" y="65"/>
                    <a:pt x="33" y="65"/>
                    <a:pt x="35" y="67"/>
                  </a:cubicBezTo>
                  <a:cubicBezTo>
                    <a:pt x="39" y="70"/>
                    <a:pt x="45" y="69"/>
                    <a:pt x="49" y="70"/>
                  </a:cubicBezTo>
                  <a:cubicBezTo>
                    <a:pt x="52" y="71"/>
                    <a:pt x="56" y="74"/>
                    <a:pt x="58" y="72"/>
                  </a:cubicBezTo>
                  <a:cubicBezTo>
                    <a:pt x="60" y="69"/>
                    <a:pt x="57" y="64"/>
                    <a:pt x="59" y="61"/>
                  </a:cubicBezTo>
                  <a:cubicBezTo>
                    <a:pt x="61" y="60"/>
                    <a:pt x="64" y="61"/>
                    <a:pt x="66" y="60"/>
                  </a:cubicBezTo>
                  <a:cubicBezTo>
                    <a:pt x="70" y="58"/>
                    <a:pt x="75" y="56"/>
                    <a:pt x="78" y="53"/>
                  </a:cubicBezTo>
                  <a:cubicBezTo>
                    <a:pt x="81" y="50"/>
                    <a:pt x="82" y="45"/>
                    <a:pt x="85" y="42"/>
                  </a:cubicBezTo>
                  <a:cubicBezTo>
                    <a:pt x="87" y="39"/>
                    <a:pt x="111" y="33"/>
                    <a:pt x="111" y="28"/>
                  </a:cubicBezTo>
                  <a:cubicBezTo>
                    <a:pt x="110" y="24"/>
                    <a:pt x="101" y="31"/>
                    <a:pt x="99" y="28"/>
                  </a:cubicBezTo>
                  <a:cubicBezTo>
                    <a:pt x="98" y="24"/>
                    <a:pt x="106" y="24"/>
                    <a:pt x="108" y="21"/>
                  </a:cubicBezTo>
                  <a:cubicBezTo>
                    <a:pt x="110" y="18"/>
                    <a:pt x="110" y="15"/>
                    <a:pt x="112" y="11"/>
                  </a:cubicBezTo>
                  <a:cubicBezTo>
                    <a:pt x="114" y="7"/>
                    <a:pt x="120" y="7"/>
                    <a:pt x="124" y="5"/>
                  </a:cubicBezTo>
                  <a:cubicBezTo>
                    <a:pt x="135" y="1"/>
                    <a:pt x="143" y="0"/>
                    <a:pt x="153" y="6"/>
                  </a:cubicBezTo>
                  <a:cubicBezTo>
                    <a:pt x="156" y="7"/>
                    <a:pt x="147" y="5"/>
                    <a:pt x="144" y="5"/>
                  </a:cubicBezTo>
                  <a:cubicBezTo>
                    <a:pt x="136" y="6"/>
                    <a:pt x="128" y="8"/>
                    <a:pt x="120" y="11"/>
                  </a:cubicBezTo>
                  <a:cubicBezTo>
                    <a:pt x="119" y="11"/>
                    <a:pt x="120" y="14"/>
                    <a:pt x="121" y="14"/>
                  </a:cubicBezTo>
                  <a:cubicBezTo>
                    <a:pt x="130" y="12"/>
                    <a:pt x="134" y="5"/>
                    <a:pt x="143" y="7"/>
                  </a:cubicBezTo>
                  <a:cubicBezTo>
                    <a:pt x="146" y="7"/>
                    <a:pt x="151" y="9"/>
                    <a:pt x="151" y="12"/>
                  </a:cubicBezTo>
                  <a:cubicBezTo>
                    <a:pt x="151" y="14"/>
                    <a:pt x="146" y="14"/>
                    <a:pt x="143" y="15"/>
                  </a:cubicBezTo>
                  <a:cubicBezTo>
                    <a:pt x="138" y="17"/>
                    <a:pt x="131" y="15"/>
                    <a:pt x="127" y="19"/>
                  </a:cubicBezTo>
                  <a:cubicBezTo>
                    <a:pt x="125" y="22"/>
                    <a:pt x="136" y="19"/>
                    <a:pt x="137" y="23"/>
                  </a:cubicBezTo>
                  <a:cubicBezTo>
                    <a:pt x="138" y="26"/>
                    <a:pt x="133" y="27"/>
                    <a:pt x="130" y="29"/>
                  </a:cubicBezTo>
                  <a:cubicBezTo>
                    <a:pt x="130" y="29"/>
                    <a:pt x="129" y="27"/>
                    <a:pt x="128" y="28"/>
                  </a:cubicBezTo>
                  <a:cubicBezTo>
                    <a:pt x="124" y="29"/>
                    <a:pt x="120" y="31"/>
                    <a:pt x="116" y="33"/>
                  </a:cubicBezTo>
                  <a:cubicBezTo>
                    <a:pt x="115" y="34"/>
                    <a:pt x="112" y="37"/>
                    <a:pt x="114" y="38"/>
                  </a:cubicBezTo>
                  <a:cubicBezTo>
                    <a:pt x="115" y="40"/>
                    <a:pt x="123" y="36"/>
                    <a:pt x="121" y="38"/>
                  </a:cubicBezTo>
                  <a:cubicBezTo>
                    <a:pt x="115" y="42"/>
                    <a:pt x="107" y="42"/>
                    <a:pt x="101" y="47"/>
                  </a:cubicBezTo>
                  <a:cubicBezTo>
                    <a:pt x="98" y="49"/>
                    <a:pt x="112" y="42"/>
                    <a:pt x="113" y="46"/>
                  </a:cubicBezTo>
                  <a:cubicBezTo>
                    <a:pt x="114" y="61"/>
                    <a:pt x="99" y="48"/>
                    <a:pt x="95" y="53"/>
                  </a:cubicBezTo>
                  <a:cubicBezTo>
                    <a:pt x="93" y="55"/>
                    <a:pt x="96" y="59"/>
                    <a:pt x="94" y="61"/>
                  </a:cubicBezTo>
                  <a:cubicBezTo>
                    <a:pt x="92" y="62"/>
                    <a:pt x="89" y="57"/>
                    <a:pt x="87" y="58"/>
                  </a:cubicBezTo>
                  <a:cubicBezTo>
                    <a:pt x="83" y="59"/>
                    <a:pt x="80" y="66"/>
                    <a:pt x="80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29"/>
            <p:cNvSpPr>
              <a:spLocks/>
            </p:cNvSpPr>
            <p:nvPr/>
          </p:nvSpPr>
          <p:spPr bwMode="auto">
            <a:xfrm>
              <a:off x="1164" y="1237"/>
              <a:ext cx="8" cy="4"/>
            </a:xfrm>
            <a:custGeom>
              <a:avLst/>
              <a:gdLst>
                <a:gd name="T0" fmla="*/ 5 w 5"/>
                <a:gd name="T1" fmla="*/ 0 h 3"/>
                <a:gd name="T2" fmla="*/ 1 w 5"/>
                <a:gd name="T3" fmla="*/ 2 h 3"/>
                <a:gd name="T4" fmla="*/ 5 w 5"/>
                <a:gd name="T5" fmla="*/ 0 h 3"/>
                <a:gd name="T6" fmla="*/ 5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3" y="1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30"/>
            <p:cNvSpPr>
              <a:spLocks/>
            </p:cNvSpPr>
            <p:nvPr/>
          </p:nvSpPr>
          <p:spPr bwMode="auto">
            <a:xfrm>
              <a:off x="1310" y="1451"/>
              <a:ext cx="109" cy="66"/>
            </a:xfrm>
            <a:custGeom>
              <a:avLst/>
              <a:gdLst>
                <a:gd name="T0" fmla="*/ 17 w 73"/>
                <a:gd name="T1" fmla="*/ 33 h 44"/>
                <a:gd name="T2" fmla="*/ 28 w 73"/>
                <a:gd name="T3" fmla="*/ 14 h 44"/>
                <a:gd name="T4" fmla="*/ 25 w 73"/>
                <a:gd name="T5" fmla="*/ 13 h 44"/>
                <a:gd name="T6" fmla="*/ 14 w 73"/>
                <a:gd name="T7" fmla="*/ 8 h 44"/>
                <a:gd name="T8" fmla="*/ 18 w 73"/>
                <a:gd name="T9" fmla="*/ 9 h 44"/>
                <a:gd name="T10" fmla="*/ 29 w 73"/>
                <a:gd name="T11" fmla="*/ 0 h 44"/>
                <a:gd name="T12" fmla="*/ 35 w 73"/>
                <a:gd name="T13" fmla="*/ 8 h 44"/>
                <a:gd name="T14" fmla="*/ 29 w 73"/>
                <a:gd name="T15" fmla="*/ 18 h 44"/>
                <a:gd name="T16" fmla="*/ 33 w 73"/>
                <a:gd name="T17" fmla="*/ 14 h 44"/>
                <a:gd name="T18" fmla="*/ 35 w 73"/>
                <a:gd name="T19" fmla="*/ 15 h 44"/>
                <a:gd name="T20" fmla="*/ 37 w 73"/>
                <a:gd name="T21" fmla="*/ 14 h 44"/>
                <a:gd name="T22" fmla="*/ 42 w 73"/>
                <a:gd name="T23" fmla="*/ 14 h 44"/>
                <a:gd name="T24" fmla="*/ 45 w 73"/>
                <a:gd name="T25" fmla="*/ 10 h 44"/>
                <a:gd name="T26" fmla="*/ 49 w 73"/>
                <a:gd name="T27" fmla="*/ 17 h 44"/>
                <a:gd name="T28" fmla="*/ 72 w 73"/>
                <a:gd name="T29" fmla="*/ 26 h 44"/>
                <a:gd name="T30" fmla="*/ 66 w 73"/>
                <a:gd name="T31" fmla="*/ 30 h 44"/>
                <a:gd name="T32" fmla="*/ 60 w 73"/>
                <a:gd name="T33" fmla="*/ 38 h 44"/>
                <a:gd name="T34" fmla="*/ 55 w 73"/>
                <a:gd name="T35" fmla="*/ 36 h 44"/>
                <a:gd name="T36" fmla="*/ 33 w 73"/>
                <a:gd name="T37" fmla="*/ 43 h 44"/>
                <a:gd name="T38" fmla="*/ 22 w 73"/>
                <a:gd name="T39" fmla="*/ 39 h 44"/>
                <a:gd name="T40" fmla="*/ 17 w 73"/>
                <a:gd name="T41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44">
                  <a:moveTo>
                    <a:pt x="17" y="33"/>
                  </a:moveTo>
                  <a:cubicBezTo>
                    <a:pt x="0" y="16"/>
                    <a:pt x="19" y="18"/>
                    <a:pt x="28" y="14"/>
                  </a:cubicBezTo>
                  <a:cubicBezTo>
                    <a:pt x="29" y="13"/>
                    <a:pt x="26" y="13"/>
                    <a:pt x="25" y="13"/>
                  </a:cubicBezTo>
                  <a:cubicBezTo>
                    <a:pt x="22" y="11"/>
                    <a:pt x="18" y="10"/>
                    <a:pt x="14" y="8"/>
                  </a:cubicBezTo>
                  <a:cubicBezTo>
                    <a:pt x="13" y="8"/>
                    <a:pt x="17" y="10"/>
                    <a:pt x="18" y="9"/>
                  </a:cubicBezTo>
                  <a:cubicBezTo>
                    <a:pt x="23" y="7"/>
                    <a:pt x="25" y="1"/>
                    <a:pt x="29" y="0"/>
                  </a:cubicBezTo>
                  <a:cubicBezTo>
                    <a:pt x="32" y="0"/>
                    <a:pt x="35" y="5"/>
                    <a:pt x="35" y="8"/>
                  </a:cubicBezTo>
                  <a:cubicBezTo>
                    <a:pt x="35" y="12"/>
                    <a:pt x="30" y="14"/>
                    <a:pt x="29" y="18"/>
                  </a:cubicBezTo>
                  <a:cubicBezTo>
                    <a:pt x="29" y="20"/>
                    <a:pt x="31" y="14"/>
                    <a:pt x="33" y="14"/>
                  </a:cubicBezTo>
                  <a:cubicBezTo>
                    <a:pt x="34" y="13"/>
                    <a:pt x="34" y="15"/>
                    <a:pt x="35" y="15"/>
                  </a:cubicBezTo>
                  <a:cubicBezTo>
                    <a:pt x="36" y="15"/>
                    <a:pt x="36" y="14"/>
                    <a:pt x="37" y="14"/>
                  </a:cubicBezTo>
                  <a:cubicBezTo>
                    <a:pt x="39" y="13"/>
                    <a:pt x="41" y="15"/>
                    <a:pt x="42" y="14"/>
                  </a:cubicBezTo>
                  <a:cubicBezTo>
                    <a:pt x="43" y="14"/>
                    <a:pt x="43" y="10"/>
                    <a:pt x="45" y="10"/>
                  </a:cubicBezTo>
                  <a:cubicBezTo>
                    <a:pt x="47" y="11"/>
                    <a:pt x="46" y="17"/>
                    <a:pt x="49" y="17"/>
                  </a:cubicBezTo>
                  <a:cubicBezTo>
                    <a:pt x="57" y="19"/>
                    <a:pt x="73" y="7"/>
                    <a:pt x="72" y="26"/>
                  </a:cubicBezTo>
                  <a:cubicBezTo>
                    <a:pt x="72" y="29"/>
                    <a:pt x="68" y="29"/>
                    <a:pt x="66" y="30"/>
                  </a:cubicBezTo>
                  <a:cubicBezTo>
                    <a:pt x="64" y="33"/>
                    <a:pt x="63" y="36"/>
                    <a:pt x="60" y="38"/>
                  </a:cubicBezTo>
                  <a:cubicBezTo>
                    <a:pt x="59" y="39"/>
                    <a:pt x="57" y="36"/>
                    <a:pt x="55" y="36"/>
                  </a:cubicBezTo>
                  <a:cubicBezTo>
                    <a:pt x="47" y="38"/>
                    <a:pt x="40" y="43"/>
                    <a:pt x="33" y="43"/>
                  </a:cubicBezTo>
                  <a:cubicBezTo>
                    <a:pt x="29" y="44"/>
                    <a:pt x="25" y="41"/>
                    <a:pt x="22" y="39"/>
                  </a:cubicBezTo>
                  <a:cubicBezTo>
                    <a:pt x="20" y="38"/>
                    <a:pt x="17" y="33"/>
                    <a:pt x="1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31"/>
            <p:cNvSpPr>
              <a:spLocks/>
            </p:cNvSpPr>
            <p:nvPr/>
          </p:nvSpPr>
          <p:spPr bwMode="auto">
            <a:xfrm>
              <a:off x="1116" y="1234"/>
              <a:ext cx="56" cy="42"/>
            </a:xfrm>
            <a:custGeom>
              <a:avLst/>
              <a:gdLst>
                <a:gd name="T0" fmla="*/ 22 w 37"/>
                <a:gd name="T1" fmla="*/ 12 h 28"/>
                <a:gd name="T2" fmla="*/ 10 w 37"/>
                <a:gd name="T3" fmla="*/ 20 h 28"/>
                <a:gd name="T4" fmla="*/ 2 w 37"/>
                <a:gd name="T5" fmla="*/ 26 h 28"/>
                <a:gd name="T6" fmla="*/ 4 w 37"/>
                <a:gd name="T7" fmla="*/ 16 h 28"/>
                <a:gd name="T8" fmla="*/ 16 w 37"/>
                <a:gd name="T9" fmla="*/ 8 h 28"/>
                <a:gd name="T10" fmla="*/ 35 w 37"/>
                <a:gd name="T11" fmla="*/ 1 h 28"/>
                <a:gd name="T12" fmla="*/ 36 w 37"/>
                <a:gd name="T13" fmla="*/ 1 h 28"/>
                <a:gd name="T14" fmla="*/ 27 w 37"/>
                <a:gd name="T15" fmla="*/ 6 h 28"/>
                <a:gd name="T16" fmla="*/ 22 w 37"/>
                <a:gd name="T17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2" y="12"/>
                  </a:moveTo>
                  <a:cubicBezTo>
                    <a:pt x="18" y="15"/>
                    <a:pt x="14" y="17"/>
                    <a:pt x="10" y="20"/>
                  </a:cubicBezTo>
                  <a:cubicBezTo>
                    <a:pt x="7" y="22"/>
                    <a:pt x="5" y="28"/>
                    <a:pt x="2" y="26"/>
                  </a:cubicBezTo>
                  <a:cubicBezTo>
                    <a:pt x="0" y="24"/>
                    <a:pt x="2" y="19"/>
                    <a:pt x="4" y="16"/>
                  </a:cubicBezTo>
                  <a:cubicBezTo>
                    <a:pt x="12" y="0"/>
                    <a:pt x="8" y="11"/>
                    <a:pt x="16" y="8"/>
                  </a:cubicBezTo>
                  <a:cubicBezTo>
                    <a:pt x="22" y="6"/>
                    <a:pt x="28" y="3"/>
                    <a:pt x="35" y="1"/>
                  </a:cubicBezTo>
                  <a:cubicBezTo>
                    <a:pt x="35" y="1"/>
                    <a:pt x="37" y="1"/>
                    <a:pt x="36" y="1"/>
                  </a:cubicBezTo>
                  <a:cubicBezTo>
                    <a:pt x="34" y="3"/>
                    <a:pt x="30" y="4"/>
                    <a:pt x="27" y="6"/>
                  </a:cubicBezTo>
                  <a:cubicBezTo>
                    <a:pt x="25" y="8"/>
                    <a:pt x="22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32"/>
            <p:cNvSpPr>
              <a:spLocks/>
            </p:cNvSpPr>
            <p:nvPr/>
          </p:nvSpPr>
          <p:spPr bwMode="auto">
            <a:xfrm>
              <a:off x="1115" y="1286"/>
              <a:ext cx="3" cy="5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0 h 3"/>
                <a:gd name="T4" fmla="*/ 0 w 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1" y="2"/>
                    <a:pt x="2" y="0"/>
                    <a:pt x="2" y="0"/>
                  </a:cubicBezTo>
                  <a:cubicBezTo>
                    <a:pt x="2" y="0"/>
                    <a:pt x="1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33"/>
            <p:cNvSpPr>
              <a:spLocks/>
            </p:cNvSpPr>
            <p:nvPr/>
          </p:nvSpPr>
          <p:spPr bwMode="auto">
            <a:xfrm>
              <a:off x="1112" y="1283"/>
              <a:ext cx="4" cy="6"/>
            </a:xfrm>
            <a:custGeom>
              <a:avLst/>
              <a:gdLst>
                <a:gd name="T0" fmla="*/ 0 w 3"/>
                <a:gd name="T1" fmla="*/ 4 h 4"/>
                <a:gd name="T2" fmla="*/ 3 w 3"/>
                <a:gd name="T3" fmla="*/ 0 h 4"/>
                <a:gd name="T4" fmla="*/ 0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1" y="2"/>
                    <a:pt x="3" y="0"/>
                    <a:pt x="3" y="0"/>
                  </a:cubicBezTo>
                  <a:cubicBezTo>
                    <a:pt x="3" y="0"/>
                    <a:pt x="1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834"/>
            <p:cNvSpPr>
              <a:spLocks/>
            </p:cNvSpPr>
            <p:nvPr/>
          </p:nvSpPr>
          <p:spPr bwMode="auto">
            <a:xfrm>
              <a:off x="1418" y="1658"/>
              <a:ext cx="3" cy="3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1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835"/>
            <p:cNvSpPr>
              <a:spLocks/>
            </p:cNvSpPr>
            <p:nvPr/>
          </p:nvSpPr>
          <p:spPr bwMode="auto">
            <a:xfrm>
              <a:off x="1646" y="1714"/>
              <a:ext cx="24" cy="21"/>
            </a:xfrm>
            <a:custGeom>
              <a:avLst/>
              <a:gdLst>
                <a:gd name="T0" fmla="*/ 16 w 16"/>
                <a:gd name="T1" fmla="*/ 0 h 14"/>
                <a:gd name="T2" fmla="*/ 4 w 16"/>
                <a:gd name="T3" fmla="*/ 13 h 14"/>
                <a:gd name="T4" fmla="*/ 1 w 16"/>
                <a:gd name="T5" fmla="*/ 5 h 14"/>
                <a:gd name="T6" fmla="*/ 5 w 16"/>
                <a:gd name="T7" fmla="*/ 4 h 14"/>
                <a:gd name="T8" fmla="*/ 16 w 1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16" y="0"/>
                  </a:moveTo>
                  <a:cubicBezTo>
                    <a:pt x="12" y="4"/>
                    <a:pt x="10" y="11"/>
                    <a:pt x="4" y="13"/>
                  </a:cubicBezTo>
                  <a:cubicBezTo>
                    <a:pt x="2" y="14"/>
                    <a:pt x="0" y="8"/>
                    <a:pt x="1" y="5"/>
                  </a:cubicBezTo>
                  <a:cubicBezTo>
                    <a:pt x="1" y="3"/>
                    <a:pt x="4" y="5"/>
                    <a:pt x="5" y="4"/>
                  </a:cubicBezTo>
                  <a:cubicBezTo>
                    <a:pt x="9" y="3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836"/>
            <p:cNvSpPr>
              <a:spLocks/>
            </p:cNvSpPr>
            <p:nvPr/>
          </p:nvSpPr>
          <p:spPr bwMode="auto">
            <a:xfrm>
              <a:off x="1631" y="1735"/>
              <a:ext cx="1" cy="3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837"/>
            <p:cNvSpPr>
              <a:spLocks/>
            </p:cNvSpPr>
            <p:nvPr/>
          </p:nvSpPr>
          <p:spPr bwMode="auto">
            <a:xfrm>
              <a:off x="1611" y="1738"/>
              <a:ext cx="5" cy="4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1 h 3"/>
                <a:gd name="T4" fmla="*/ 0 w 3"/>
                <a:gd name="T5" fmla="*/ 1 h 3"/>
                <a:gd name="T6" fmla="*/ 0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3" y="3"/>
                    <a:pt x="3" y="1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838"/>
            <p:cNvSpPr>
              <a:spLocks/>
            </p:cNvSpPr>
            <p:nvPr/>
          </p:nvSpPr>
          <p:spPr bwMode="auto">
            <a:xfrm>
              <a:off x="1397" y="1642"/>
              <a:ext cx="120" cy="190"/>
            </a:xfrm>
            <a:custGeom>
              <a:avLst/>
              <a:gdLst>
                <a:gd name="T0" fmla="*/ 37 w 80"/>
                <a:gd name="T1" fmla="*/ 0 h 127"/>
                <a:gd name="T2" fmla="*/ 51 w 80"/>
                <a:gd name="T3" fmla="*/ 6 h 127"/>
                <a:gd name="T4" fmla="*/ 39 w 80"/>
                <a:gd name="T5" fmla="*/ 17 h 127"/>
                <a:gd name="T6" fmla="*/ 59 w 80"/>
                <a:gd name="T7" fmla="*/ 20 h 127"/>
                <a:gd name="T8" fmla="*/ 38 w 80"/>
                <a:gd name="T9" fmla="*/ 39 h 127"/>
                <a:gd name="T10" fmla="*/ 44 w 80"/>
                <a:gd name="T11" fmla="*/ 41 h 127"/>
                <a:gd name="T12" fmla="*/ 55 w 80"/>
                <a:gd name="T13" fmla="*/ 48 h 127"/>
                <a:gd name="T14" fmla="*/ 54 w 80"/>
                <a:gd name="T15" fmla="*/ 51 h 127"/>
                <a:gd name="T16" fmla="*/ 61 w 80"/>
                <a:gd name="T17" fmla="*/ 66 h 127"/>
                <a:gd name="T18" fmla="*/ 64 w 80"/>
                <a:gd name="T19" fmla="*/ 77 h 127"/>
                <a:gd name="T20" fmla="*/ 67 w 80"/>
                <a:gd name="T21" fmla="*/ 89 h 127"/>
                <a:gd name="T22" fmla="*/ 78 w 80"/>
                <a:gd name="T23" fmla="*/ 98 h 127"/>
                <a:gd name="T24" fmla="*/ 62 w 80"/>
                <a:gd name="T25" fmla="*/ 113 h 127"/>
                <a:gd name="T26" fmla="*/ 59 w 80"/>
                <a:gd name="T27" fmla="*/ 123 h 127"/>
                <a:gd name="T28" fmla="*/ 56 w 80"/>
                <a:gd name="T29" fmla="*/ 122 h 127"/>
                <a:gd name="T30" fmla="*/ 42 w 80"/>
                <a:gd name="T31" fmla="*/ 119 h 127"/>
                <a:gd name="T32" fmla="*/ 31 w 80"/>
                <a:gd name="T33" fmla="*/ 124 h 127"/>
                <a:gd name="T34" fmla="*/ 22 w 80"/>
                <a:gd name="T35" fmla="*/ 120 h 127"/>
                <a:gd name="T36" fmla="*/ 19 w 80"/>
                <a:gd name="T37" fmla="*/ 126 h 127"/>
                <a:gd name="T38" fmla="*/ 14 w 80"/>
                <a:gd name="T39" fmla="*/ 123 h 127"/>
                <a:gd name="T40" fmla="*/ 16 w 80"/>
                <a:gd name="T41" fmla="*/ 111 h 127"/>
                <a:gd name="T42" fmla="*/ 28 w 80"/>
                <a:gd name="T43" fmla="*/ 112 h 127"/>
                <a:gd name="T44" fmla="*/ 36 w 80"/>
                <a:gd name="T45" fmla="*/ 105 h 127"/>
                <a:gd name="T46" fmla="*/ 26 w 80"/>
                <a:gd name="T47" fmla="*/ 109 h 127"/>
                <a:gd name="T48" fmla="*/ 17 w 80"/>
                <a:gd name="T49" fmla="*/ 103 h 127"/>
                <a:gd name="T50" fmla="*/ 8 w 80"/>
                <a:gd name="T51" fmla="*/ 99 h 127"/>
                <a:gd name="T52" fmla="*/ 20 w 80"/>
                <a:gd name="T53" fmla="*/ 94 h 127"/>
                <a:gd name="T54" fmla="*/ 18 w 80"/>
                <a:gd name="T55" fmla="*/ 85 h 127"/>
                <a:gd name="T56" fmla="*/ 38 w 80"/>
                <a:gd name="T57" fmla="*/ 80 h 127"/>
                <a:gd name="T58" fmla="*/ 35 w 80"/>
                <a:gd name="T59" fmla="*/ 76 h 127"/>
                <a:gd name="T60" fmla="*/ 31 w 80"/>
                <a:gd name="T61" fmla="*/ 57 h 127"/>
                <a:gd name="T62" fmla="*/ 28 w 80"/>
                <a:gd name="T63" fmla="*/ 46 h 127"/>
                <a:gd name="T64" fmla="*/ 29 w 80"/>
                <a:gd name="T65" fmla="*/ 34 h 127"/>
                <a:gd name="T66" fmla="*/ 23 w 80"/>
                <a:gd name="T67" fmla="*/ 37 h 127"/>
                <a:gd name="T68" fmla="*/ 17 w 80"/>
                <a:gd name="T69" fmla="*/ 47 h 127"/>
                <a:gd name="T70" fmla="*/ 23 w 80"/>
                <a:gd name="T71" fmla="*/ 40 h 127"/>
                <a:gd name="T72" fmla="*/ 21 w 80"/>
                <a:gd name="T73" fmla="*/ 39 h 127"/>
                <a:gd name="T74" fmla="*/ 29 w 80"/>
                <a:gd name="T75" fmla="*/ 28 h 127"/>
                <a:gd name="T76" fmla="*/ 23 w 80"/>
                <a:gd name="T77" fmla="*/ 30 h 127"/>
                <a:gd name="T78" fmla="*/ 28 w 80"/>
                <a:gd name="T79" fmla="*/ 21 h 127"/>
                <a:gd name="T80" fmla="*/ 29 w 80"/>
                <a:gd name="T81" fmla="*/ 17 h 127"/>
                <a:gd name="T82" fmla="*/ 28 w 80"/>
                <a:gd name="T83" fmla="*/ 10 h 127"/>
                <a:gd name="T84" fmla="*/ 34 w 80"/>
                <a:gd name="T85" fmla="*/ 11 h 127"/>
                <a:gd name="T86" fmla="*/ 37 w 80"/>
                <a:gd name="T8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127">
                  <a:moveTo>
                    <a:pt x="37" y="0"/>
                  </a:moveTo>
                  <a:cubicBezTo>
                    <a:pt x="42" y="2"/>
                    <a:pt x="49" y="2"/>
                    <a:pt x="51" y="6"/>
                  </a:cubicBezTo>
                  <a:cubicBezTo>
                    <a:pt x="55" y="12"/>
                    <a:pt x="33" y="14"/>
                    <a:pt x="39" y="17"/>
                  </a:cubicBezTo>
                  <a:cubicBezTo>
                    <a:pt x="45" y="20"/>
                    <a:pt x="56" y="15"/>
                    <a:pt x="59" y="20"/>
                  </a:cubicBezTo>
                  <a:cubicBezTo>
                    <a:pt x="69" y="34"/>
                    <a:pt x="37" y="31"/>
                    <a:pt x="38" y="39"/>
                  </a:cubicBezTo>
                  <a:cubicBezTo>
                    <a:pt x="39" y="41"/>
                    <a:pt x="42" y="40"/>
                    <a:pt x="44" y="41"/>
                  </a:cubicBezTo>
                  <a:cubicBezTo>
                    <a:pt x="48" y="43"/>
                    <a:pt x="52" y="45"/>
                    <a:pt x="55" y="48"/>
                  </a:cubicBezTo>
                  <a:cubicBezTo>
                    <a:pt x="55" y="49"/>
                    <a:pt x="54" y="50"/>
                    <a:pt x="54" y="51"/>
                  </a:cubicBezTo>
                  <a:cubicBezTo>
                    <a:pt x="56" y="56"/>
                    <a:pt x="59" y="61"/>
                    <a:pt x="61" y="66"/>
                  </a:cubicBezTo>
                  <a:cubicBezTo>
                    <a:pt x="63" y="69"/>
                    <a:pt x="63" y="73"/>
                    <a:pt x="64" y="77"/>
                  </a:cubicBezTo>
                  <a:cubicBezTo>
                    <a:pt x="65" y="81"/>
                    <a:pt x="65" y="86"/>
                    <a:pt x="67" y="89"/>
                  </a:cubicBezTo>
                  <a:cubicBezTo>
                    <a:pt x="70" y="93"/>
                    <a:pt x="80" y="88"/>
                    <a:pt x="78" y="98"/>
                  </a:cubicBezTo>
                  <a:cubicBezTo>
                    <a:pt x="74" y="114"/>
                    <a:pt x="71" y="102"/>
                    <a:pt x="62" y="113"/>
                  </a:cubicBezTo>
                  <a:cubicBezTo>
                    <a:pt x="59" y="116"/>
                    <a:pt x="60" y="120"/>
                    <a:pt x="59" y="123"/>
                  </a:cubicBezTo>
                  <a:cubicBezTo>
                    <a:pt x="58" y="124"/>
                    <a:pt x="57" y="123"/>
                    <a:pt x="56" y="122"/>
                  </a:cubicBezTo>
                  <a:cubicBezTo>
                    <a:pt x="52" y="121"/>
                    <a:pt x="47" y="118"/>
                    <a:pt x="42" y="119"/>
                  </a:cubicBezTo>
                  <a:cubicBezTo>
                    <a:pt x="38" y="119"/>
                    <a:pt x="35" y="124"/>
                    <a:pt x="31" y="124"/>
                  </a:cubicBezTo>
                  <a:cubicBezTo>
                    <a:pt x="28" y="124"/>
                    <a:pt x="25" y="119"/>
                    <a:pt x="22" y="120"/>
                  </a:cubicBezTo>
                  <a:cubicBezTo>
                    <a:pt x="19" y="120"/>
                    <a:pt x="21" y="125"/>
                    <a:pt x="19" y="126"/>
                  </a:cubicBezTo>
                  <a:cubicBezTo>
                    <a:pt x="17" y="127"/>
                    <a:pt x="15" y="124"/>
                    <a:pt x="14" y="123"/>
                  </a:cubicBezTo>
                  <a:cubicBezTo>
                    <a:pt x="8" y="119"/>
                    <a:pt x="0" y="116"/>
                    <a:pt x="16" y="111"/>
                  </a:cubicBezTo>
                  <a:cubicBezTo>
                    <a:pt x="20" y="109"/>
                    <a:pt x="24" y="113"/>
                    <a:pt x="28" y="112"/>
                  </a:cubicBezTo>
                  <a:cubicBezTo>
                    <a:pt x="32" y="111"/>
                    <a:pt x="38" y="108"/>
                    <a:pt x="36" y="105"/>
                  </a:cubicBezTo>
                  <a:cubicBezTo>
                    <a:pt x="34" y="102"/>
                    <a:pt x="30" y="109"/>
                    <a:pt x="26" y="109"/>
                  </a:cubicBezTo>
                  <a:cubicBezTo>
                    <a:pt x="23" y="109"/>
                    <a:pt x="20" y="105"/>
                    <a:pt x="17" y="103"/>
                  </a:cubicBezTo>
                  <a:cubicBezTo>
                    <a:pt x="14" y="102"/>
                    <a:pt x="7" y="102"/>
                    <a:pt x="8" y="99"/>
                  </a:cubicBezTo>
                  <a:cubicBezTo>
                    <a:pt x="10" y="95"/>
                    <a:pt x="16" y="96"/>
                    <a:pt x="20" y="94"/>
                  </a:cubicBezTo>
                  <a:cubicBezTo>
                    <a:pt x="32" y="88"/>
                    <a:pt x="15" y="92"/>
                    <a:pt x="18" y="85"/>
                  </a:cubicBezTo>
                  <a:cubicBezTo>
                    <a:pt x="21" y="73"/>
                    <a:pt x="32" y="82"/>
                    <a:pt x="38" y="80"/>
                  </a:cubicBezTo>
                  <a:cubicBezTo>
                    <a:pt x="39" y="80"/>
                    <a:pt x="35" y="78"/>
                    <a:pt x="35" y="76"/>
                  </a:cubicBezTo>
                  <a:cubicBezTo>
                    <a:pt x="33" y="70"/>
                    <a:pt x="33" y="64"/>
                    <a:pt x="31" y="57"/>
                  </a:cubicBezTo>
                  <a:cubicBezTo>
                    <a:pt x="31" y="53"/>
                    <a:pt x="29" y="50"/>
                    <a:pt x="28" y="46"/>
                  </a:cubicBezTo>
                  <a:cubicBezTo>
                    <a:pt x="28" y="42"/>
                    <a:pt x="31" y="37"/>
                    <a:pt x="29" y="34"/>
                  </a:cubicBezTo>
                  <a:cubicBezTo>
                    <a:pt x="28" y="32"/>
                    <a:pt x="25" y="35"/>
                    <a:pt x="23" y="37"/>
                  </a:cubicBezTo>
                  <a:cubicBezTo>
                    <a:pt x="21" y="40"/>
                    <a:pt x="18" y="43"/>
                    <a:pt x="17" y="47"/>
                  </a:cubicBezTo>
                  <a:cubicBezTo>
                    <a:pt x="17" y="50"/>
                    <a:pt x="21" y="42"/>
                    <a:pt x="23" y="40"/>
                  </a:cubicBezTo>
                  <a:cubicBezTo>
                    <a:pt x="23" y="39"/>
                    <a:pt x="21" y="40"/>
                    <a:pt x="21" y="39"/>
                  </a:cubicBezTo>
                  <a:cubicBezTo>
                    <a:pt x="20" y="34"/>
                    <a:pt x="29" y="32"/>
                    <a:pt x="29" y="28"/>
                  </a:cubicBezTo>
                  <a:cubicBezTo>
                    <a:pt x="29" y="25"/>
                    <a:pt x="24" y="32"/>
                    <a:pt x="23" y="30"/>
                  </a:cubicBezTo>
                  <a:cubicBezTo>
                    <a:pt x="22" y="27"/>
                    <a:pt x="26" y="24"/>
                    <a:pt x="28" y="21"/>
                  </a:cubicBezTo>
                  <a:cubicBezTo>
                    <a:pt x="28" y="20"/>
                    <a:pt x="29" y="18"/>
                    <a:pt x="29" y="17"/>
                  </a:cubicBezTo>
                  <a:cubicBezTo>
                    <a:pt x="29" y="14"/>
                    <a:pt x="26" y="12"/>
                    <a:pt x="28" y="10"/>
                  </a:cubicBezTo>
                  <a:cubicBezTo>
                    <a:pt x="29" y="8"/>
                    <a:pt x="32" y="12"/>
                    <a:pt x="34" y="11"/>
                  </a:cubicBezTo>
                  <a:cubicBezTo>
                    <a:pt x="36" y="8"/>
                    <a:pt x="37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839"/>
            <p:cNvSpPr>
              <a:spLocks/>
            </p:cNvSpPr>
            <p:nvPr/>
          </p:nvSpPr>
          <p:spPr bwMode="auto">
            <a:xfrm>
              <a:off x="1326" y="1703"/>
              <a:ext cx="96" cy="80"/>
            </a:xfrm>
            <a:custGeom>
              <a:avLst/>
              <a:gdLst>
                <a:gd name="T0" fmla="*/ 56 w 64"/>
                <a:gd name="T1" fmla="*/ 23 h 53"/>
                <a:gd name="T2" fmla="*/ 54 w 64"/>
                <a:gd name="T3" fmla="*/ 25 h 53"/>
                <a:gd name="T4" fmla="*/ 55 w 64"/>
                <a:gd name="T5" fmla="*/ 31 h 53"/>
                <a:gd name="T6" fmla="*/ 47 w 64"/>
                <a:gd name="T7" fmla="*/ 51 h 53"/>
                <a:gd name="T8" fmla="*/ 42 w 64"/>
                <a:gd name="T9" fmla="*/ 50 h 53"/>
                <a:gd name="T10" fmla="*/ 10 w 64"/>
                <a:gd name="T11" fmla="*/ 43 h 53"/>
                <a:gd name="T12" fmla="*/ 17 w 64"/>
                <a:gd name="T13" fmla="*/ 44 h 53"/>
                <a:gd name="T14" fmla="*/ 27 w 64"/>
                <a:gd name="T15" fmla="*/ 40 h 53"/>
                <a:gd name="T16" fmla="*/ 16 w 64"/>
                <a:gd name="T17" fmla="*/ 39 h 53"/>
                <a:gd name="T18" fmla="*/ 29 w 64"/>
                <a:gd name="T19" fmla="*/ 31 h 53"/>
                <a:gd name="T20" fmla="*/ 22 w 64"/>
                <a:gd name="T21" fmla="*/ 16 h 53"/>
                <a:gd name="T22" fmla="*/ 36 w 64"/>
                <a:gd name="T23" fmla="*/ 18 h 53"/>
                <a:gd name="T24" fmla="*/ 58 w 64"/>
                <a:gd name="T25" fmla="*/ 6 h 53"/>
                <a:gd name="T26" fmla="*/ 63 w 64"/>
                <a:gd name="T27" fmla="*/ 13 h 53"/>
                <a:gd name="T28" fmla="*/ 56 w 64"/>
                <a:gd name="T29" fmla="*/ 2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53">
                  <a:moveTo>
                    <a:pt x="56" y="23"/>
                  </a:moveTo>
                  <a:cubicBezTo>
                    <a:pt x="55" y="24"/>
                    <a:pt x="54" y="24"/>
                    <a:pt x="54" y="25"/>
                  </a:cubicBezTo>
                  <a:cubicBezTo>
                    <a:pt x="54" y="27"/>
                    <a:pt x="55" y="29"/>
                    <a:pt x="55" y="31"/>
                  </a:cubicBezTo>
                  <a:cubicBezTo>
                    <a:pt x="53" y="38"/>
                    <a:pt x="51" y="45"/>
                    <a:pt x="47" y="51"/>
                  </a:cubicBezTo>
                  <a:cubicBezTo>
                    <a:pt x="46" y="52"/>
                    <a:pt x="44" y="51"/>
                    <a:pt x="42" y="50"/>
                  </a:cubicBezTo>
                  <a:cubicBezTo>
                    <a:pt x="31" y="48"/>
                    <a:pt x="20" y="46"/>
                    <a:pt x="10" y="43"/>
                  </a:cubicBezTo>
                  <a:cubicBezTo>
                    <a:pt x="8" y="43"/>
                    <a:pt x="14" y="44"/>
                    <a:pt x="17" y="44"/>
                  </a:cubicBezTo>
                  <a:cubicBezTo>
                    <a:pt x="20" y="43"/>
                    <a:pt x="28" y="44"/>
                    <a:pt x="27" y="40"/>
                  </a:cubicBezTo>
                  <a:cubicBezTo>
                    <a:pt x="27" y="36"/>
                    <a:pt x="16" y="43"/>
                    <a:pt x="16" y="39"/>
                  </a:cubicBezTo>
                  <a:cubicBezTo>
                    <a:pt x="17" y="34"/>
                    <a:pt x="28" y="36"/>
                    <a:pt x="29" y="31"/>
                  </a:cubicBezTo>
                  <a:cubicBezTo>
                    <a:pt x="33" y="0"/>
                    <a:pt x="0" y="53"/>
                    <a:pt x="22" y="16"/>
                  </a:cubicBezTo>
                  <a:cubicBezTo>
                    <a:pt x="27" y="9"/>
                    <a:pt x="30" y="18"/>
                    <a:pt x="36" y="18"/>
                  </a:cubicBezTo>
                  <a:cubicBezTo>
                    <a:pt x="36" y="18"/>
                    <a:pt x="52" y="3"/>
                    <a:pt x="58" y="6"/>
                  </a:cubicBezTo>
                  <a:cubicBezTo>
                    <a:pt x="61" y="7"/>
                    <a:pt x="64" y="10"/>
                    <a:pt x="63" y="13"/>
                  </a:cubicBezTo>
                  <a:cubicBezTo>
                    <a:pt x="63" y="17"/>
                    <a:pt x="56" y="23"/>
                    <a:pt x="56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840"/>
            <p:cNvSpPr>
              <a:spLocks/>
            </p:cNvSpPr>
            <p:nvPr/>
          </p:nvSpPr>
          <p:spPr bwMode="auto">
            <a:xfrm>
              <a:off x="1428" y="1756"/>
              <a:ext cx="2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841"/>
            <p:cNvSpPr>
              <a:spLocks/>
            </p:cNvSpPr>
            <p:nvPr/>
          </p:nvSpPr>
          <p:spPr bwMode="auto">
            <a:xfrm>
              <a:off x="1557" y="1780"/>
              <a:ext cx="11" cy="16"/>
            </a:xfrm>
            <a:custGeom>
              <a:avLst/>
              <a:gdLst>
                <a:gd name="T0" fmla="*/ 7 w 7"/>
                <a:gd name="T1" fmla="*/ 0 h 11"/>
                <a:gd name="T2" fmla="*/ 3 w 7"/>
                <a:gd name="T3" fmla="*/ 10 h 11"/>
                <a:gd name="T4" fmla="*/ 3 w 7"/>
                <a:gd name="T5" fmla="*/ 2 h 11"/>
                <a:gd name="T6" fmla="*/ 7 w 7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1">
                  <a:moveTo>
                    <a:pt x="7" y="0"/>
                  </a:moveTo>
                  <a:cubicBezTo>
                    <a:pt x="5" y="3"/>
                    <a:pt x="6" y="8"/>
                    <a:pt x="3" y="10"/>
                  </a:cubicBezTo>
                  <a:cubicBezTo>
                    <a:pt x="0" y="11"/>
                    <a:pt x="2" y="4"/>
                    <a:pt x="3" y="2"/>
                  </a:cubicBezTo>
                  <a:cubicBezTo>
                    <a:pt x="4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842"/>
            <p:cNvSpPr>
              <a:spLocks/>
            </p:cNvSpPr>
            <p:nvPr/>
          </p:nvSpPr>
          <p:spPr bwMode="auto">
            <a:xfrm>
              <a:off x="869" y="1543"/>
              <a:ext cx="72" cy="100"/>
            </a:xfrm>
            <a:custGeom>
              <a:avLst/>
              <a:gdLst>
                <a:gd name="T0" fmla="*/ 48 w 48"/>
                <a:gd name="T1" fmla="*/ 3 h 67"/>
                <a:gd name="T2" fmla="*/ 26 w 48"/>
                <a:gd name="T3" fmla="*/ 18 h 67"/>
                <a:gd name="T4" fmla="*/ 24 w 48"/>
                <a:gd name="T5" fmla="*/ 30 h 67"/>
                <a:gd name="T6" fmla="*/ 31 w 48"/>
                <a:gd name="T7" fmla="*/ 36 h 67"/>
                <a:gd name="T8" fmla="*/ 24 w 48"/>
                <a:gd name="T9" fmla="*/ 38 h 67"/>
                <a:gd name="T10" fmla="*/ 25 w 48"/>
                <a:gd name="T11" fmla="*/ 42 h 67"/>
                <a:gd name="T12" fmla="*/ 21 w 48"/>
                <a:gd name="T13" fmla="*/ 43 h 67"/>
                <a:gd name="T14" fmla="*/ 25 w 48"/>
                <a:gd name="T15" fmla="*/ 46 h 67"/>
                <a:gd name="T16" fmla="*/ 14 w 48"/>
                <a:gd name="T17" fmla="*/ 54 h 67"/>
                <a:gd name="T18" fmla="*/ 22 w 48"/>
                <a:gd name="T19" fmla="*/ 52 h 67"/>
                <a:gd name="T20" fmla="*/ 16 w 48"/>
                <a:gd name="T21" fmla="*/ 55 h 67"/>
                <a:gd name="T22" fmla="*/ 15 w 48"/>
                <a:gd name="T23" fmla="*/ 58 h 67"/>
                <a:gd name="T24" fmla="*/ 8 w 48"/>
                <a:gd name="T25" fmla="*/ 66 h 67"/>
                <a:gd name="T26" fmla="*/ 7 w 48"/>
                <a:gd name="T27" fmla="*/ 64 h 67"/>
                <a:gd name="T28" fmla="*/ 12 w 48"/>
                <a:gd name="T29" fmla="*/ 58 h 67"/>
                <a:gd name="T30" fmla="*/ 16 w 48"/>
                <a:gd name="T31" fmla="*/ 47 h 67"/>
                <a:gd name="T32" fmla="*/ 12 w 48"/>
                <a:gd name="T33" fmla="*/ 52 h 67"/>
                <a:gd name="T34" fmla="*/ 4 w 48"/>
                <a:gd name="T35" fmla="*/ 53 h 67"/>
                <a:gd name="T36" fmla="*/ 4 w 48"/>
                <a:gd name="T37" fmla="*/ 49 h 67"/>
                <a:gd name="T38" fmla="*/ 13 w 48"/>
                <a:gd name="T39" fmla="*/ 40 h 67"/>
                <a:gd name="T40" fmla="*/ 7 w 48"/>
                <a:gd name="T41" fmla="*/ 39 h 67"/>
                <a:gd name="T42" fmla="*/ 13 w 48"/>
                <a:gd name="T43" fmla="*/ 22 h 67"/>
                <a:gd name="T44" fmla="*/ 12 w 48"/>
                <a:gd name="T45" fmla="*/ 18 h 67"/>
                <a:gd name="T46" fmla="*/ 15 w 48"/>
                <a:gd name="T47" fmla="*/ 17 h 67"/>
                <a:gd name="T48" fmla="*/ 13 w 48"/>
                <a:gd name="T49" fmla="*/ 20 h 67"/>
                <a:gd name="T50" fmla="*/ 35 w 48"/>
                <a:gd name="T51" fmla="*/ 6 h 67"/>
                <a:gd name="T52" fmla="*/ 43 w 48"/>
                <a:gd name="T53" fmla="*/ 1 h 67"/>
                <a:gd name="T54" fmla="*/ 48 w 48"/>
                <a:gd name="T55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67">
                  <a:moveTo>
                    <a:pt x="48" y="3"/>
                  </a:moveTo>
                  <a:cubicBezTo>
                    <a:pt x="44" y="6"/>
                    <a:pt x="27" y="17"/>
                    <a:pt x="26" y="18"/>
                  </a:cubicBezTo>
                  <a:cubicBezTo>
                    <a:pt x="23" y="22"/>
                    <a:pt x="23" y="26"/>
                    <a:pt x="24" y="30"/>
                  </a:cubicBezTo>
                  <a:cubicBezTo>
                    <a:pt x="25" y="33"/>
                    <a:pt x="31" y="33"/>
                    <a:pt x="31" y="36"/>
                  </a:cubicBezTo>
                  <a:cubicBezTo>
                    <a:pt x="31" y="38"/>
                    <a:pt x="26" y="37"/>
                    <a:pt x="24" y="38"/>
                  </a:cubicBezTo>
                  <a:cubicBezTo>
                    <a:pt x="23" y="39"/>
                    <a:pt x="26" y="41"/>
                    <a:pt x="25" y="42"/>
                  </a:cubicBezTo>
                  <a:cubicBezTo>
                    <a:pt x="24" y="43"/>
                    <a:pt x="21" y="41"/>
                    <a:pt x="21" y="43"/>
                  </a:cubicBezTo>
                  <a:cubicBezTo>
                    <a:pt x="21" y="45"/>
                    <a:pt x="26" y="44"/>
                    <a:pt x="25" y="46"/>
                  </a:cubicBezTo>
                  <a:cubicBezTo>
                    <a:pt x="23" y="53"/>
                    <a:pt x="7" y="28"/>
                    <a:pt x="14" y="54"/>
                  </a:cubicBezTo>
                  <a:cubicBezTo>
                    <a:pt x="15" y="57"/>
                    <a:pt x="19" y="51"/>
                    <a:pt x="22" y="52"/>
                  </a:cubicBezTo>
                  <a:cubicBezTo>
                    <a:pt x="24" y="53"/>
                    <a:pt x="18" y="54"/>
                    <a:pt x="16" y="55"/>
                  </a:cubicBezTo>
                  <a:cubicBezTo>
                    <a:pt x="15" y="56"/>
                    <a:pt x="15" y="57"/>
                    <a:pt x="15" y="58"/>
                  </a:cubicBezTo>
                  <a:cubicBezTo>
                    <a:pt x="13" y="61"/>
                    <a:pt x="11" y="64"/>
                    <a:pt x="8" y="66"/>
                  </a:cubicBezTo>
                  <a:cubicBezTo>
                    <a:pt x="7" y="67"/>
                    <a:pt x="6" y="65"/>
                    <a:pt x="7" y="64"/>
                  </a:cubicBezTo>
                  <a:cubicBezTo>
                    <a:pt x="8" y="62"/>
                    <a:pt x="10" y="60"/>
                    <a:pt x="12" y="58"/>
                  </a:cubicBezTo>
                  <a:cubicBezTo>
                    <a:pt x="14" y="55"/>
                    <a:pt x="16" y="51"/>
                    <a:pt x="16" y="47"/>
                  </a:cubicBezTo>
                  <a:cubicBezTo>
                    <a:pt x="16" y="45"/>
                    <a:pt x="13" y="51"/>
                    <a:pt x="12" y="52"/>
                  </a:cubicBezTo>
                  <a:cubicBezTo>
                    <a:pt x="9" y="53"/>
                    <a:pt x="7" y="54"/>
                    <a:pt x="4" y="53"/>
                  </a:cubicBezTo>
                  <a:cubicBezTo>
                    <a:pt x="3" y="53"/>
                    <a:pt x="3" y="50"/>
                    <a:pt x="4" y="49"/>
                  </a:cubicBezTo>
                  <a:cubicBezTo>
                    <a:pt x="6" y="45"/>
                    <a:pt x="12" y="44"/>
                    <a:pt x="13" y="40"/>
                  </a:cubicBezTo>
                  <a:cubicBezTo>
                    <a:pt x="14" y="38"/>
                    <a:pt x="8" y="41"/>
                    <a:pt x="7" y="39"/>
                  </a:cubicBezTo>
                  <a:cubicBezTo>
                    <a:pt x="0" y="30"/>
                    <a:pt x="10" y="29"/>
                    <a:pt x="13" y="22"/>
                  </a:cubicBezTo>
                  <a:cubicBezTo>
                    <a:pt x="14" y="21"/>
                    <a:pt x="11" y="19"/>
                    <a:pt x="12" y="18"/>
                  </a:cubicBezTo>
                  <a:cubicBezTo>
                    <a:pt x="12" y="17"/>
                    <a:pt x="14" y="16"/>
                    <a:pt x="15" y="17"/>
                  </a:cubicBezTo>
                  <a:cubicBezTo>
                    <a:pt x="15" y="18"/>
                    <a:pt x="12" y="20"/>
                    <a:pt x="13" y="20"/>
                  </a:cubicBezTo>
                  <a:cubicBezTo>
                    <a:pt x="18" y="18"/>
                    <a:pt x="30" y="9"/>
                    <a:pt x="35" y="6"/>
                  </a:cubicBezTo>
                  <a:cubicBezTo>
                    <a:pt x="38" y="4"/>
                    <a:pt x="40" y="2"/>
                    <a:pt x="43" y="1"/>
                  </a:cubicBezTo>
                  <a:cubicBezTo>
                    <a:pt x="45" y="0"/>
                    <a:pt x="46" y="2"/>
                    <a:pt x="4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843"/>
            <p:cNvSpPr>
              <a:spLocks/>
            </p:cNvSpPr>
            <p:nvPr/>
          </p:nvSpPr>
          <p:spPr bwMode="auto">
            <a:xfrm>
              <a:off x="842" y="1588"/>
              <a:ext cx="19" cy="18"/>
            </a:xfrm>
            <a:custGeom>
              <a:avLst/>
              <a:gdLst>
                <a:gd name="T0" fmla="*/ 13 w 13"/>
                <a:gd name="T1" fmla="*/ 0 h 12"/>
                <a:gd name="T2" fmla="*/ 1 w 13"/>
                <a:gd name="T3" fmla="*/ 7 h 12"/>
                <a:gd name="T4" fmla="*/ 5 w 13"/>
                <a:gd name="T5" fmla="*/ 11 h 12"/>
                <a:gd name="T6" fmla="*/ 13 w 13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0"/>
                  </a:moveTo>
                  <a:cubicBezTo>
                    <a:pt x="9" y="2"/>
                    <a:pt x="4" y="3"/>
                    <a:pt x="1" y="7"/>
                  </a:cubicBezTo>
                  <a:cubicBezTo>
                    <a:pt x="0" y="9"/>
                    <a:pt x="4" y="12"/>
                    <a:pt x="5" y="11"/>
                  </a:cubicBezTo>
                  <a:cubicBezTo>
                    <a:pt x="9" y="9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844"/>
            <p:cNvSpPr>
              <a:spLocks/>
            </p:cNvSpPr>
            <p:nvPr/>
          </p:nvSpPr>
          <p:spPr bwMode="auto">
            <a:xfrm>
              <a:off x="2016" y="1900"/>
              <a:ext cx="24" cy="7"/>
            </a:xfrm>
            <a:custGeom>
              <a:avLst/>
              <a:gdLst>
                <a:gd name="T0" fmla="*/ 0 w 16"/>
                <a:gd name="T1" fmla="*/ 0 h 5"/>
                <a:gd name="T2" fmla="*/ 15 w 16"/>
                <a:gd name="T3" fmla="*/ 5 h 5"/>
                <a:gd name="T4" fmla="*/ 11 w 16"/>
                <a:gd name="T5" fmla="*/ 4 h 5"/>
                <a:gd name="T6" fmla="*/ 0 w 1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5">
                  <a:moveTo>
                    <a:pt x="0" y="0"/>
                  </a:moveTo>
                  <a:cubicBezTo>
                    <a:pt x="5" y="1"/>
                    <a:pt x="10" y="3"/>
                    <a:pt x="15" y="5"/>
                  </a:cubicBezTo>
                  <a:cubicBezTo>
                    <a:pt x="16" y="5"/>
                    <a:pt x="13" y="4"/>
                    <a:pt x="11" y="4"/>
                  </a:cubicBezTo>
                  <a:cubicBezTo>
                    <a:pt x="7" y="2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845"/>
            <p:cNvSpPr>
              <a:spLocks/>
            </p:cNvSpPr>
            <p:nvPr/>
          </p:nvSpPr>
          <p:spPr bwMode="auto">
            <a:xfrm>
              <a:off x="1713" y="1979"/>
              <a:ext cx="9" cy="9"/>
            </a:xfrm>
            <a:custGeom>
              <a:avLst/>
              <a:gdLst>
                <a:gd name="T0" fmla="*/ 0 w 6"/>
                <a:gd name="T1" fmla="*/ 0 h 6"/>
                <a:gd name="T2" fmla="*/ 6 w 6"/>
                <a:gd name="T3" fmla="*/ 6 h 6"/>
                <a:gd name="T4" fmla="*/ 0 w 6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cubicBezTo>
                    <a:pt x="2" y="2"/>
                    <a:pt x="6" y="6"/>
                    <a:pt x="6" y="6"/>
                  </a:cubicBezTo>
                  <a:cubicBezTo>
                    <a:pt x="6" y="6"/>
                    <a:pt x="2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846"/>
            <p:cNvSpPr>
              <a:spLocks/>
            </p:cNvSpPr>
            <p:nvPr/>
          </p:nvSpPr>
          <p:spPr bwMode="auto">
            <a:xfrm>
              <a:off x="1602" y="2021"/>
              <a:ext cx="18" cy="35"/>
            </a:xfrm>
            <a:custGeom>
              <a:avLst/>
              <a:gdLst>
                <a:gd name="T0" fmla="*/ 12 w 12"/>
                <a:gd name="T1" fmla="*/ 0 h 23"/>
                <a:gd name="T2" fmla="*/ 2 w 12"/>
                <a:gd name="T3" fmla="*/ 21 h 23"/>
                <a:gd name="T4" fmla="*/ 1 w 12"/>
                <a:gd name="T5" fmla="*/ 10 h 23"/>
                <a:gd name="T6" fmla="*/ 11 w 12"/>
                <a:gd name="T7" fmla="*/ 6 h 23"/>
                <a:gd name="T8" fmla="*/ 12 w 12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3">
                  <a:moveTo>
                    <a:pt x="12" y="0"/>
                  </a:moveTo>
                  <a:cubicBezTo>
                    <a:pt x="9" y="7"/>
                    <a:pt x="8" y="16"/>
                    <a:pt x="2" y="21"/>
                  </a:cubicBezTo>
                  <a:cubicBezTo>
                    <a:pt x="0" y="23"/>
                    <a:pt x="0" y="13"/>
                    <a:pt x="1" y="10"/>
                  </a:cubicBezTo>
                  <a:cubicBezTo>
                    <a:pt x="3" y="7"/>
                    <a:pt x="8" y="8"/>
                    <a:pt x="11" y="6"/>
                  </a:cubicBezTo>
                  <a:cubicBezTo>
                    <a:pt x="12" y="4"/>
                    <a:pt x="12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847"/>
            <p:cNvSpPr>
              <a:spLocks/>
            </p:cNvSpPr>
            <p:nvPr/>
          </p:nvSpPr>
          <p:spPr bwMode="auto">
            <a:xfrm>
              <a:off x="1598" y="2065"/>
              <a:ext cx="30" cy="58"/>
            </a:xfrm>
            <a:custGeom>
              <a:avLst/>
              <a:gdLst>
                <a:gd name="T0" fmla="*/ 12 w 20"/>
                <a:gd name="T1" fmla="*/ 0 h 39"/>
                <a:gd name="T2" fmla="*/ 19 w 20"/>
                <a:gd name="T3" fmla="*/ 12 h 39"/>
                <a:gd name="T4" fmla="*/ 17 w 20"/>
                <a:gd name="T5" fmla="*/ 16 h 39"/>
                <a:gd name="T6" fmla="*/ 18 w 20"/>
                <a:gd name="T7" fmla="*/ 19 h 39"/>
                <a:gd name="T8" fmla="*/ 7 w 20"/>
                <a:gd name="T9" fmla="*/ 38 h 39"/>
                <a:gd name="T10" fmla="*/ 1 w 20"/>
                <a:gd name="T11" fmla="*/ 36 h 39"/>
                <a:gd name="T12" fmla="*/ 2 w 20"/>
                <a:gd name="T13" fmla="*/ 35 h 39"/>
                <a:gd name="T14" fmla="*/ 12 w 20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39">
                  <a:moveTo>
                    <a:pt x="12" y="0"/>
                  </a:moveTo>
                  <a:cubicBezTo>
                    <a:pt x="15" y="4"/>
                    <a:pt x="18" y="7"/>
                    <a:pt x="19" y="12"/>
                  </a:cubicBezTo>
                  <a:cubicBezTo>
                    <a:pt x="20" y="13"/>
                    <a:pt x="17" y="15"/>
                    <a:pt x="17" y="16"/>
                  </a:cubicBezTo>
                  <a:cubicBezTo>
                    <a:pt x="16" y="19"/>
                    <a:pt x="18" y="17"/>
                    <a:pt x="18" y="19"/>
                  </a:cubicBezTo>
                  <a:cubicBezTo>
                    <a:pt x="18" y="30"/>
                    <a:pt x="19" y="35"/>
                    <a:pt x="7" y="38"/>
                  </a:cubicBezTo>
                  <a:cubicBezTo>
                    <a:pt x="5" y="39"/>
                    <a:pt x="2" y="37"/>
                    <a:pt x="1" y="36"/>
                  </a:cubicBezTo>
                  <a:cubicBezTo>
                    <a:pt x="0" y="35"/>
                    <a:pt x="2" y="36"/>
                    <a:pt x="2" y="35"/>
                  </a:cubicBezTo>
                  <a:cubicBezTo>
                    <a:pt x="6" y="23"/>
                    <a:pt x="12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848"/>
            <p:cNvSpPr>
              <a:spLocks/>
            </p:cNvSpPr>
            <p:nvPr/>
          </p:nvSpPr>
          <p:spPr bwMode="auto">
            <a:xfrm>
              <a:off x="1931" y="2084"/>
              <a:ext cx="9" cy="12"/>
            </a:xfrm>
            <a:custGeom>
              <a:avLst/>
              <a:gdLst>
                <a:gd name="T0" fmla="*/ 3 w 6"/>
                <a:gd name="T1" fmla="*/ 2 h 8"/>
                <a:gd name="T2" fmla="*/ 4 w 6"/>
                <a:gd name="T3" fmla="*/ 8 h 8"/>
                <a:gd name="T4" fmla="*/ 0 w 6"/>
                <a:gd name="T5" fmla="*/ 1 h 8"/>
                <a:gd name="T6" fmla="*/ 3 w 6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3" y="2"/>
                  </a:moveTo>
                  <a:cubicBezTo>
                    <a:pt x="3" y="4"/>
                    <a:pt x="6" y="8"/>
                    <a:pt x="4" y="8"/>
                  </a:cubicBezTo>
                  <a:cubicBezTo>
                    <a:pt x="1" y="7"/>
                    <a:pt x="1" y="4"/>
                    <a:pt x="0" y="1"/>
                  </a:cubicBezTo>
                  <a:cubicBezTo>
                    <a:pt x="0" y="0"/>
                    <a:pt x="2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849"/>
            <p:cNvSpPr>
              <a:spLocks/>
            </p:cNvSpPr>
            <p:nvPr/>
          </p:nvSpPr>
          <p:spPr bwMode="auto">
            <a:xfrm>
              <a:off x="1674" y="2132"/>
              <a:ext cx="68" cy="48"/>
            </a:xfrm>
            <a:custGeom>
              <a:avLst/>
              <a:gdLst>
                <a:gd name="T0" fmla="*/ 42 w 45"/>
                <a:gd name="T1" fmla="*/ 2 h 32"/>
                <a:gd name="T2" fmla="*/ 36 w 45"/>
                <a:gd name="T3" fmla="*/ 15 h 32"/>
                <a:gd name="T4" fmla="*/ 36 w 45"/>
                <a:gd name="T5" fmla="*/ 29 h 32"/>
                <a:gd name="T6" fmla="*/ 25 w 45"/>
                <a:gd name="T7" fmla="*/ 23 h 32"/>
                <a:gd name="T8" fmla="*/ 19 w 45"/>
                <a:gd name="T9" fmla="*/ 21 h 32"/>
                <a:gd name="T10" fmla="*/ 11 w 45"/>
                <a:gd name="T11" fmla="*/ 16 h 32"/>
                <a:gd name="T12" fmla="*/ 1 w 45"/>
                <a:gd name="T13" fmla="*/ 11 h 32"/>
                <a:gd name="T14" fmla="*/ 5 w 45"/>
                <a:gd name="T15" fmla="*/ 5 h 32"/>
                <a:gd name="T16" fmla="*/ 19 w 45"/>
                <a:gd name="T17" fmla="*/ 8 h 32"/>
                <a:gd name="T18" fmla="*/ 22 w 45"/>
                <a:gd name="T19" fmla="*/ 7 h 32"/>
                <a:gd name="T20" fmla="*/ 33 w 45"/>
                <a:gd name="T21" fmla="*/ 4 h 32"/>
                <a:gd name="T22" fmla="*/ 42 w 45"/>
                <a:gd name="T23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32">
                  <a:moveTo>
                    <a:pt x="42" y="2"/>
                  </a:moveTo>
                  <a:cubicBezTo>
                    <a:pt x="40" y="7"/>
                    <a:pt x="36" y="11"/>
                    <a:pt x="36" y="15"/>
                  </a:cubicBezTo>
                  <a:cubicBezTo>
                    <a:pt x="35" y="18"/>
                    <a:pt x="45" y="26"/>
                    <a:pt x="36" y="29"/>
                  </a:cubicBezTo>
                  <a:cubicBezTo>
                    <a:pt x="28" y="32"/>
                    <a:pt x="30" y="25"/>
                    <a:pt x="25" y="23"/>
                  </a:cubicBezTo>
                  <a:cubicBezTo>
                    <a:pt x="23" y="21"/>
                    <a:pt x="21" y="22"/>
                    <a:pt x="19" y="21"/>
                  </a:cubicBezTo>
                  <a:cubicBezTo>
                    <a:pt x="16" y="20"/>
                    <a:pt x="14" y="18"/>
                    <a:pt x="11" y="16"/>
                  </a:cubicBezTo>
                  <a:cubicBezTo>
                    <a:pt x="8" y="14"/>
                    <a:pt x="3" y="15"/>
                    <a:pt x="1" y="11"/>
                  </a:cubicBezTo>
                  <a:cubicBezTo>
                    <a:pt x="0" y="9"/>
                    <a:pt x="3" y="6"/>
                    <a:pt x="5" y="5"/>
                  </a:cubicBezTo>
                  <a:cubicBezTo>
                    <a:pt x="13" y="0"/>
                    <a:pt x="12" y="7"/>
                    <a:pt x="19" y="8"/>
                  </a:cubicBezTo>
                  <a:cubicBezTo>
                    <a:pt x="20" y="8"/>
                    <a:pt x="21" y="7"/>
                    <a:pt x="22" y="7"/>
                  </a:cubicBezTo>
                  <a:cubicBezTo>
                    <a:pt x="25" y="6"/>
                    <a:pt x="29" y="5"/>
                    <a:pt x="33" y="4"/>
                  </a:cubicBezTo>
                  <a:cubicBezTo>
                    <a:pt x="36" y="3"/>
                    <a:pt x="42" y="2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850"/>
            <p:cNvSpPr>
              <a:spLocks/>
            </p:cNvSpPr>
            <p:nvPr/>
          </p:nvSpPr>
          <p:spPr bwMode="auto">
            <a:xfrm>
              <a:off x="2055" y="2139"/>
              <a:ext cx="39" cy="50"/>
            </a:xfrm>
            <a:custGeom>
              <a:avLst/>
              <a:gdLst>
                <a:gd name="T0" fmla="*/ 26 w 26"/>
                <a:gd name="T1" fmla="*/ 0 h 33"/>
                <a:gd name="T2" fmla="*/ 23 w 26"/>
                <a:gd name="T3" fmla="*/ 12 h 33"/>
                <a:gd name="T4" fmla="*/ 18 w 26"/>
                <a:gd name="T5" fmla="*/ 14 h 33"/>
                <a:gd name="T6" fmla="*/ 1 w 26"/>
                <a:gd name="T7" fmla="*/ 17 h 33"/>
                <a:gd name="T8" fmla="*/ 8 w 26"/>
                <a:gd name="T9" fmla="*/ 13 h 33"/>
                <a:gd name="T10" fmla="*/ 8 w 26"/>
                <a:gd name="T11" fmla="*/ 9 h 33"/>
                <a:gd name="T12" fmla="*/ 19 w 26"/>
                <a:gd name="T13" fmla="*/ 6 h 33"/>
                <a:gd name="T14" fmla="*/ 26 w 26"/>
                <a:gd name="T1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33">
                  <a:moveTo>
                    <a:pt x="26" y="0"/>
                  </a:moveTo>
                  <a:cubicBezTo>
                    <a:pt x="25" y="4"/>
                    <a:pt x="25" y="9"/>
                    <a:pt x="23" y="12"/>
                  </a:cubicBezTo>
                  <a:cubicBezTo>
                    <a:pt x="22" y="14"/>
                    <a:pt x="19" y="13"/>
                    <a:pt x="18" y="14"/>
                  </a:cubicBezTo>
                  <a:cubicBezTo>
                    <a:pt x="15" y="17"/>
                    <a:pt x="9" y="33"/>
                    <a:pt x="1" y="17"/>
                  </a:cubicBezTo>
                  <a:cubicBezTo>
                    <a:pt x="0" y="14"/>
                    <a:pt x="7" y="15"/>
                    <a:pt x="8" y="13"/>
                  </a:cubicBezTo>
                  <a:cubicBezTo>
                    <a:pt x="9" y="12"/>
                    <a:pt x="7" y="10"/>
                    <a:pt x="8" y="9"/>
                  </a:cubicBezTo>
                  <a:cubicBezTo>
                    <a:pt x="11" y="7"/>
                    <a:pt x="15" y="8"/>
                    <a:pt x="19" y="6"/>
                  </a:cubicBezTo>
                  <a:cubicBezTo>
                    <a:pt x="22" y="5"/>
                    <a:pt x="26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51"/>
            <p:cNvSpPr>
              <a:spLocks/>
            </p:cNvSpPr>
            <p:nvPr/>
          </p:nvSpPr>
          <p:spPr bwMode="auto">
            <a:xfrm>
              <a:off x="2447" y="2166"/>
              <a:ext cx="12" cy="20"/>
            </a:xfrm>
            <a:custGeom>
              <a:avLst/>
              <a:gdLst>
                <a:gd name="T0" fmla="*/ 8 w 8"/>
                <a:gd name="T1" fmla="*/ 0 h 13"/>
                <a:gd name="T2" fmla="*/ 2 w 8"/>
                <a:gd name="T3" fmla="*/ 12 h 13"/>
                <a:gd name="T4" fmla="*/ 4 w 8"/>
                <a:gd name="T5" fmla="*/ 4 h 13"/>
                <a:gd name="T6" fmla="*/ 8 w 8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3">
                  <a:moveTo>
                    <a:pt x="8" y="0"/>
                  </a:moveTo>
                  <a:cubicBezTo>
                    <a:pt x="6" y="4"/>
                    <a:pt x="5" y="9"/>
                    <a:pt x="2" y="12"/>
                  </a:cubicBezTo>
                  <a:cubicBezTo>
                    <a:pt x="0" y="13"/>
                    <a:pt x="3" y="6"/>
                    <a:pt x="4" y="4"/>
                  </a:cubicBezTo>
                  <a:cubicBezTo>
                    <a:pt x="5" y="2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852"/>
            <p:cNvSpPr>
              <a:spLocks/>
            </p:cNvSpPr>
            <p:nvPr/>
          </p:nvSpPr>
          <p:spPr bwMode="auto">
            <a:xfrm>
              <a:off x="2658" y="1892"/>
              <a:ext cx="3" cy="6"/>
            </a:xfrm>
            <a:custGeom>
              <a:avLst/>
              <a:gdLst>
                <a:gd name="T0" fmla="*/ 1 w 2"/>
                <a:gd name="T1" fmla="*/ 1 h 4"/>
                <a:gd name="T2" fmla="*/ 2 w 2"/>
                <a:gd name="T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4">
                  <a:moveTo>
                    <a:pt x="1" y="1"/>
                  </a:moveTo>
                  <a:cubicBezTo>
                    <a:pt x="0" y="0"/>
                    <a:pt x="2" y="4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853"/>
            <p:cNvSpPr>
              <a:spLocks/>
            </p:cNvSpPr>
            <p:nvPr/>
          </p:nvSpPr>
          <p:spPr bwMode="auto">
            <a:xfrm>
              <a:off x="2288" y="2490"/>
              <a:ext cx="0" cy="3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854"/>
            <p:cNvSpPr>
              <a:spLocks/>
            </p:cNvSpPr>
            <p:nvPr/>
          </p:nvSpPr>
          <p:spPr bwMode="auto">
            <a:xfrm>
              <a:off x="2664" y="2199"/>
              <a:ext cx="9" cy="59"/>
            </a:xfrm>
            <a:custGeom>
              <a:avLst/>
              <a:gdLst>
                <a:gd name="T0" fmla="*/ 3 w 6"/>
                <a:gd name="T1" fmla="*/ 25 h 39"/>
                <a:gd name="T2" fmla="*/ 5 w 6"/>
                <a:gd name="T3" fmla="*/ 1 h 39"/>
                <a:gd name="T4" fmla="*/ 4 w 6"/>
                <a:gd name="T5" fmla="*/ 3 h 39"/>
                <a:gd name="T6" fmla="*/ 6 w 6"/>
                <a:gd name="T7" fmla="*/ 12 h 39"/>
                <a:gd name="T8" fmla="*/ 4 w 6"/>
                <a:gd name="T9" fmla="*/ 27 h 39"/>
                <a:gd name="T10" fmla="*/ 2 w 6"/>
                <a:gd name="T11" fmla="*/ 36 h 39"/>
                <a:gd name="T12" fmla="*/ 3 w 6"/>
                <a:gd name="T13" fmla="*/ 2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39">
                  <a:moveTo>
                    <a:pt x="3" y="25"/>
                  </a:moveTo>
                  <a:cubicBezTo>
                    <a:pt x="4" y="17"/>
                    <a:pt x="5" y="9"/>
                    <a:pt x="5" y="1"/>
                  </a:cubicBezTo>
                  <a:cubicBezTo>
                    <a:pt x="5" y="0"/>
                    <a:pt x="4" y="2"/>
                    <a:pt x="4" y="3"/>
                  </a:cubicBezTo>
                  <a:cubicBezTo>
                    <a:pt x="4" y="6"/>
                    <a:pt x="6" y="9"/>
                    <a:pt x="6" y="12"/>
                  </a:cubicBezTo>
                  <a:cubicBezTo>
                    <a:pt x="6" y="14"/>
                    <a:pt x="5" y="24"/>
                    <a:pt x="4" y="27"/>
                  </a:cubicBezTo>
                  <a:cubicBezTo>
                    <a:pt x="4" y="30"/>
                    <a:pt x="4" y="39"/>
                    <a:pt x="2" y="36"/>
                  </a:cubicBezTo>
                  <a:cubicBezTo>
                    <a:pt x="0" y="33"/>
                    <a:pt x="3" y="29"/>
                    <a:pt x="3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855"/>
            <p:cNvSpPr>
              <a:spLocks/>
            </p:cNvSpPr>
            <p:nvPr/>
          </p:nvSpPr>
          <p:spPr bwMode="auto">
            <a:xfrm>
              <a:off x="681" y="2450"/>
              <a:ext cx="9" cy="13"/>
            </a:xfrm>
            <a:custGeom>
              <a:avLst/>
              <a:gdLst>
                <a:gd name="T0" fmla="*/ 6 w 6"/>
                <a:gd name="T1" fmla="*/ 9 h 9"/>
                <a:gd name="T2" fmla="*/ 0 w 6"/>
                <a:gd name="T3" fmla="*/ 0 h 9"/>
                <a:gd name="T4" fmla="*/ 6 w 6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9">
                  <a:moveTo>
                    <a:pt x="6" y="9"/>
                  </a:moveTo>
                  <a:cubicBezTo>
                    <a:pt x="4" y="6"/>
                    <a:pt x="0" y="0"/>
                    <a:pt x="0" y="0"/>
                  </a:cubicBezTo>
                  <a:cubicBezTo>
                    <a:pt x="0" y="0"/>
                    <a:pt x="4" y="6"/>
                    <a:pt x="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856"/>
            <p:cNvSpPr>
              <a:spLocks/>
            </p:cNvSpPr>
            <p:nvPr/>
          </p:nvSpPr>
          <p:spPr bwMode="auto">
            <a:xfrm>
              <a:off x="675" y="2433"/>
              <a:ext cx="0" cy="5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857"/>
            <p:cNvSpPr>
              <a:spLocks/>
            </p:cNvSpPr>
            <p:nvPr/>
          </p:nvSpPr>
          <p:spPr bwMode="auto">
            <a:xfrm>
              <a:off x="2196" y="2838"/>
              <a:ext cx="152" cy="129"/>
            </a:xfrm>
            <a:custGeom>
              <a:avLst/>
              <a:gdLst>
                <a:gd name="T0" fmla="*/ 0 w 101"/>
                <a:gd name="T1" fmla="*/ 86 h 86"/>
                <a:gd name="T2" fmla="*/ 20 w 101"/>
                <a:gd name="T3" fmla="*/ 71 h 86"/>
                <a:gd name="T4" fmla="*/ 24 w 101"/>
                <a:gd name="T5" fmla="*/ 64 h 86"/>
                <a:gd name="T6" fmla="*/ 35 w 101"/>
                <a:gd name="T7" fmla="*/ 54 h 86"/>
                <a:gd name="T8" fmla="*/ 54 w 101"/>
                <a:gd name="T9" fmla="*/ 41 h 86"/>
                <a:gd name="T10" fmla="*/ 62 w 101"/>
                <a:gd name="T11" fmla="*/ 34 h 86"/>
                <a:gd name="T12" fmla="*/ 61 w 101"/>
                <a:gd name="T13" fmla="*/ 36 h 86"/>
                <a:gd name="T14" fmla="*/ 73 w 101"/>
                <a:gd name="T15" fmla="*/ 25 h 86"/>
                <a:gd name="T16" fmla="*/ 72 w 101"/>
                <a:gd name="T17" fmla="*/ 25 h 86"/>
                <a:gd name="T18" fmla="*/ 86 w 101"/>
                <a:gd name="T19" fmla="*/ 12 h 86"/>
                <a:gd name="T20" fmla="*/ 96 w 101"/>
                <a:gd name="T21" fmla="*/ 0 h 86"/>
                <a:gd name="T22" fmla="*/ 84 w 101"/>
                <a:gd name="T23" fmla="*/ 19 h 86"/>
                <a:gd name="T24" fmla="*/ 80 w 101"/>
                <a:gd name="T25" fmla="*/ 25 h 86"/>
                <a:gd name="T26" fmla="*/ 25 w 101"/>
                <a:gd name="T27" fmla="*/ 7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6">
                  <a:moveTo>
                    <a:pt x="0" y="86"/>
                  </a:moveTo>
                  <a:cubicBezTo>
                    <a:pt x="1" y="85"/>
                    <a:pt x="19" y="73"/>
                    <a:pt x="20" y="71"/>
                  </a:cubicBezTo>
                  <a:cubicBezTo>
                    <a:pt x="22" y="69"/>
                    <a:pt x="22" y="66"/>
                    <a:pt x="24" y="64"/>
                  </a:cubicBezTo>
                  <a:cubicBezTo>
                    <a:pt x="27" y="61"/>
                    <a:pt x="31" y="57"/>
                    <a:pt x="35" y="54"/>
                  </a:cubicBezTo>
                  <a:cubicBezTo>
                    <a:pt x="41" y="49"/>
                    <a:pt x="49" y="46"/>
                    <a:pt x="54" y="41"/>
                  </a:cubicBezTo>
                  <a:cubicBezTo>
                    <a:pt x="57" y="39"/>
                    <a:pt x="59" y="36"/>
                    <a:pt x="62" y="34"/>
                  </a:cubicBezTo>
                  <a:cubicBezTo>
                    <a:pt x="62" y="34"/>
                    <a:pt x="60" y="36"/>
                    <a:pt x="61" y="36"/>
                  </a:cubicBezTo>
                  <a:cubicBezTo>
                    <a:pt x="65" y="33"/>
                    <a:pt x="69" y="29"/>
                    <a:pt x="73" y="25"/>
                  </a:cubicBezTo>
                  <a:cubicBezTo>
                    <a:pt x="73" y="25"/>
                    <a:pt x="72" y="25"/>
                    <a:pt x="72" y="25"/>
                  </a:cubicBezTo>
                  <a:cubicBezTo>
                    <a:pt x="76" y="20"/>
                    <a:pt x="81" y="17"/>
                    <a:pt x="86" y="12"/>
                  </a:cubicBezTo>
                  <a:cubicBezTo>
                    <a:pt x="87" y="11"/>
                    <a:pt x="95" y="0"/>
                    <a:pt x="96" y="0"/>
                  </a:cubicBezTo>
                  <a:cubicBezTo>
                    <a:pt x="101" y="9"/>
                    <a:pt x="87" y="16"/>
                    <a:pt x="84" y="19"/>
                  </a:cubicBezTo>
                  <a:cubicBezTo>
                    <a:pt x="83" y="21"/>
                    <a:pt x="82" y="23"/>
                    <a:pt x="80" y="25"/>
                  </a:cubicBezTo>
                  <a:cubicBezTo>
                    <a:pt x="65" y="43"/>
                    <a:pt x="45" y="58"/>
                    <a:pt x="25" y="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858"/>
            <p:cNvSpPr>
              <a:spLocks/>
            </p:cNvSpPr>
            <p:nvPr/>
          </p:nvSpPr>
          <p:spPr bwMode="auto">
            <a:xfrm>
              <a:off x="2195" y="2967"/>
              <a:ext cx="1" cy="5"/>
            </a:xfrm>
            <a:custGeom>
              <a:avLst/>
              <a:gdLst>
                <a:gd name="T0" fmla="*/ 0 w 1"/>
                <a:gd name="T1" fmla="*/ 3 h 3"/>
                <a:gd name="T2" fmla="*/ 1 w 1"/>
                <a:gd name="T3" fmla="*/ 0 h 3"/>
                <a:gd name="T4" fmla="*/ 1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2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859"/>
            <p:cNvSpPr>
              <a:spLocks/>
            </p:cNvSpPr>
            <p:nvPr/>
          </p:nvSpPr>
          <p:spPr bwMode="auto">
            <a:xfrm>
              <a:off x="717" y="1065"/>
              <a:ext cx="894" cy="584"/>
            </a:xfrm>
            <a:custGeom>
              <a:avLst/>
              <a:gdLst>
                <a:gd name="T0" fmla="*/ 595 w 596"/>
                <a:gd name="T1" fmla="*/ 0 h 390"/>
                <a:gd name="T2" fmla="*/ 468 w 596"/>
                <a:gd name="T3" fmla="*/ 20 h 390"/>
                <a:gd name="T4" fmla="*/ 435 w 596"/>
                <a:gd name="T5" fmla="*/ 32 h 390"/>
                <a:gd name="T6" fmla="*/ 391 w 596"/>
                <a:gd name="T7" fmla="*/ 46 h 390"/>
                <a:gd name="T8" fmla="*/ 368 w 596"/>
                <a:gd name="T9" fmla="*/ 59 h 390"/>
                <a:gd name="T10" fmla="*/ 346 w 596"/>
                <a:gd name="T11" fmla="*/ 77 h 390"/>
                <a:gd name="T12" fmla="*/ 348 w 596"/>
                <a:gd name="T13" fmla="*/ 80 h 390"/>
                <a:gd name="T14" fmla="*/ 351 w 596"/>
                <a:gd name="T15" fmla="*/ 83 h 390"/>
                <a:gd name="T16" fmla="*/ 369 w 596"/>
                <a:gd name="T17" fmla="*/ 75 h 390"/>
                <a:gd name="T18" fmla="*/ 357 w 596"/>
                <a:gd name="T19" fmla="*/ 83 h 390"/>
                <a:gd name="T20" fmla="*/ 344 w 596"/>
                <a:gd name="T21" fmla="*/ 91 h 390"/>
                <a:gd name="T22" fmla="*/ 334 w 596"/>
                <a:gd name="T23" fmla="*/ 98 h 390"/>
                <a:gd name="T24" fmla="*/ 336 w 596"/>
                <a:gd name="T25" fmla="*/ 102 h 390"/>
                <a:gd name="T26" fmla="*/ 350 w 596"/>
                <a:gd name="T27" fmla="*/ 98 h 390"/>
                <a:gd name="T28" fmla="*/ 330 w 596"/>
                <a:gd name="T29" fmla="*/ 110 h 390"/>
                <a:gd name="T30" fmla="*/ 311 w 596"/>
                <a:gd name="T31" fmla="*/ 119 h 390"/>
                <a:gd name="T32" fmla="*/ 308 w 596"/>
                <a:gd name="T33" fmla="*/ 104 h 390"/>
                <a:gd name="T34" fmla="*/ 301 w 596"/>
                <a:gd name="T35" fmla="*/ 108 h 390"/>
                <a:gd name="T36" fmla="*/ 297 w 596"/>
                <a:gd name="T37" fmla="*/ 101 h 390"/>
                <a:gd name="T38" fmla="*/ 278 w 596"/>
                <a:gd name="T39" fmla="*/ 114 h 390"/>
                <a:gd name="T40" fmla="*/ 239 w 596"/>
                <a:gd name="T41" fmla="*/ 126 h 390"/>
                <a:gd name="T42" fmla="*/ 220 w 596"/>
                <a:gd name="T43" fmla="*/ 139 h 390"/>
                <a:gd name="T44" fmla="*/ 192 w 596"/>
                <a:gd name="T45" fmla="*/ 169 h 390"/>
                <a:gd name="T46" fmla="*/ 180 w 596"/>
                <a:gd name="T47" fmla="*/ 186 h 390"/>
                <a:gd name="T48" fmla="*/ 133 w 596"/>
                <a:gd name="T49" fmla="*/ 229 h 390"/>
                <a:gd name="T50" fmla="*/ 154 w 596"/>
                <a:gd name="T51" fmla="*/ 213 h 390"/>
                <a:gd name="T52" fmla="*/ 179 w 596"/>
                <a:gd name="T53" fmla="*/ 201 h 390"/>
                <a:gd name="T54" fmla="*/ 227 w 596"/>
                <a:gd name="T55" fmla="*/ 169 h 390"/>
                <a:gd name="T56" fmla="*/ 256 w 596"/>
                <a:gd name="T57" fmla="*/ 154 h 390"/>
                <a:gd name="T58" fmla="*/ 244 w 596"/>
                <a:gd name="T59" fmla="*/ 175 h 390"/>
                <a:gd name="T60" fmla="*/ 234 w 596"/>
                <a:gd name="T61" fmla="*/ 190 h 390"/>
                <a:gd name="T62" fmla="*/ 216 w 596"/>
                <a:gd name="T63" fmla="*/ 200 h 390"/>
                <a:gd name="T64" fmla="*/ 198 w 596"/>
                <a:gd name="T65" fmla="*/ 213 h 390"/>
                <a:gd name="T66" fmla="*/ 230 w 596"/>
                <a:gd name="T67" fmla="*/ 208 h 390"/>
                <a:gd name="T68" fmla="*/ 208 w 596"/>
                <a:gd name="T69" fmla="*/ 229 h 390"/>
                <a:gd name="T70" fmla="*/ 192 w 596"/>
                <a:gd name="T71" fmla="*/ 247 h 390"/>
                <a:gd name="T72" fmla="*/ 175 w 596"/>
                <a:gd name="T73" fmla="*/ 268 h 390"/>
                <a:gd name="T74" fmla="*/ 176 w 596"/>
                <a:gd name="T75" fmla="*/ 285 h 390"/>
                <a:gd name="T76" fmla="*/ 164 w 596"/>
                <a:gd name="T77" fmla="*/ 296 h 390"/>
                <a:gd name="T78" fmla="*/ 134 w 596"/>
                <a:gd name="T79" fmla="*/ 316 h 390"/>
                <a:gd name="T80" fmla="*/ 113 w 596"/>
                <a:gd name="T81" fmla="*/ 292 h 390"/>
                <a:gd name="T82" fmla="*/ 90 w 596"/>
                <a:gd name="T83" fmla="*/ 297 h 390"/>
                <a:gd name="T84" fmla="*/ 111 w 596"/>
                <a:gd name="T85" fmla="*/ 309 h 390"/>
                <a:gd name="T86" fmla="*/ 99 w 596"/>
                <a:gd name="T87" fmla="*/ 319 h 390"/>
                <a:gd name="T88" fmla="*/ 83 w 596"/>
                <a:gd name="T89" fmla="*/ 342 h 390"/>
                <a:gd name="T90" fmla="*/ 62 w 596"/>
                <a:gd name="T91" fmla="*/ 357 h 390"/>
                <a:gd name="T92" fmla="*/ 78 w 596"/>
                <a:gd name="T93" fmla="*/ 341 h 390"/>
                <a:gd name="T94" fmla="*/ 76 w 596"/>
                <a:gd name="T95" fmla="*/ 331 h 390"/>
                <a:gd name="T96" fmla="*/ 47 w 596"/>
                <a:gd name="T97" fmla="*/ 346 h 390"/>
                <a:gd name="T98" fmla="*/ 42 w 596"/>
                <a:gd name="T99" fmla="*/ 341 h 390"/>
                <a:gd name="T100" fmla="*/ 30 w 596"/>
                <a:gd name="T101" fmla="*/ 354 h 390"/>
                <a:gd name="T102" fmla="*/ 38 w 596"/>
                <a:gd name="T103" fmla="*/ 338 h 390"/>
                <a:gd name="T104" fmla="*/ 35 w 596"/>
                <a:gd name="T105" fmla="*/ 340 h 390"/>
                <a:gd name="T106" fmla="*/ 23 w 596"/>
                <a:gd name="T107" fmla="*/ 359 h 390"/>
                <a:gd name="T108" fmla="*/ 19 w 596"/>
                <a:gd name="T109" fmla="*/ 367 h 390"/>
                <a:gd name="T110" fmla="*/ 17 w 596"/>
                <a:gd name="T111" fmla="*/ 367 h 390"/>
                <a:gd name="T112" fmla="*/ 9 w 596"/>
                <a:gd name="T113" fmla="*/ 376 h 390"/>
                <a:gd name="T114" fmla="*/ 1 w 596"/>
                <a:gd name="T115" fmla="*/ 389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6" h="390">
                  <a:moveTo>
                    <a:pt x="1" y="389"/>
                  </a:moveTo>
                  <a:cubicBezTo>
                    <a:pt x="82" y="221"/>
                    <a:pt x="232" y="90"/>
                    <a:pt x="410" y="32"/>
                  </a:cubicBezTo>
                  <a:cubicBezTo>
                    <a:pt x="470" y="13"/>
                    <a:pt x="532" y="3"/>
                    <a:pt x="595" y="0"/>
                  </a:cubicBezTo>
                  <a:cubicBezTo>
                    <a:pt x="596" y="0"/>
                    <a:pt x="596" y="0"/>
                    <a:pt x="596" y="0"/>
                  </a:cubicBezTo>
                  <a:cubicBezTo>
                    <a:pt x="565" y="3"/>
                    <a:pt x="520" y="6"/>
                    <a:pt x="489" y="14"/>
                  </a:cubicBezTo>
                  <a:cubicBezTo>
                    <a:pt x="482" y="16"/>
                    <a:pt x="475" y="18"/>
                    <a:pt x="468" y="20"/>
                  </a:cubicBezTo>
                  <a:cubicBezTo>
                    <a:pt x="446" y="27"/>
                    <a:pt x="477" y="20"/>
                    <a:pt x="452" y="26"/>
                  </a:cubicBezTo>
                  <a:cubicBezTo>
                    <a:pt x="449" y="27"/>
                    <a:pt x="446" y="27"/>
                    <a:pt x="444" y="28"/>
                  </a:cubicBezTo>
                  <a:cubicBezTo>
                    <a:pt x="440" y="29"/>
                    <a:pt x="438" y="31"/>
                    <a:pt x="435" y="32"/>
                  </a:cubicBezTo>
                  <a:cubicBezTo>
                    <a:pt x="409" y="42"/>
                    <a:pt x="435" y="30"/>
                    <a:pt x="408" y="41"/>
                  </a:cubicBezTo>
                  <a:cubicBezTo>
                    <a:pt x="405" y="42"/>
                    <a:pt x="403" y="44"/>
                    <a:pt x="401" y="45"/>
                  </a:cubicBezTo>
                  <a:cubicBezTo>
                    <a:pt x="398" y="46"/>
                    <a:pt x="394" y="46"/>
                    <a:pt x="391" y="46"/>
                  </a:cubicBezTo>
                  <a:cubicBezTo>
                    <a:pt x="389" y="47"/>
                    <a:pt x="381" y="51"/>
                    <a:pt x="379" y="53"/>
                  </a:cubicBezTo>
                  <a:cubicBezTo>
                    <a:pt x="378" y="54"/>
                    <a:pt x="378" y="55"/>
                    <a:pt x="378" y="55"/>
                  </a:cubicBezTo>
                  <a:cubicBezTo>
                    <a:pt x="375" y="56"/>
                    <a:pt x="371" y="57"/>
                    <a:pt x="368" y="59"/>
                  </a:cubicBezTo>
                  <a:cubicBezTo>
                    <a:pt x="367" y="59"/>
                    <a:pt x="379" y="56"/>
                    <a:pt x="376" y="60"/>
                  </a:cubicBezTo>
                  <a:cubicBezTo>
                    <a:pt x="376" y="61"/>
                    <a:pt x="358" y="67"/>
                    <a:pt x="354" y="70"/>
                  </a:cubicBezTo>
                  <a:cubicBezTo>
                    <a:pt x="351" y="72"/>
                    <a:pt x="349" y="75"/>
                    <a:pt x="346" y="77"/>
                  </a:cubicBezTo>
                  <a:cubicBezTo>
                    <a:pt x="345" y="78"/>
                    <a:pt x="339" y="81"/>
                    <a:pt x="341" y="81"/>
                  </a:cubicBezTo>
                  <a:cubicBezTo>
                    <a:pt x="346" y="81"/>
                    <a:pt x="349" y="77"/>
                    <a:pt x="353" y="77"/>
                  </a:cubicBezTo>
                  <a:cubicBezTo>
                    <a:pt x="355" y="77"/>
                    <a:pt x="350" y="80"/>
                    <a:pt x="348" y="80"/>
                  </a:cubicBezTo>
                  <a:cubicBezTo>
                    <a:pt x="343" y="83"/>
                    <a:pt x="340" y="83"/>
                    <a:pt x="335" y="84"/>
                  </a:cubicBezTo>
                  <a:cubicBezTo>
                    <a:pt x="333" y="85"/>
                    <a:pt x="324" y="88"/>
                    <a:pt x="327" y="87"/>
                  </a:cubicBezTo>
                  <a:cubicBezTo>
                    <a:pt x="335" y="87"/>
                    <a:pt x="343" y="85"/>
                    <a:pt x="351" y="83"/>
                  </a:cubicBezTo>
                  <a:cubicBezTo>
                    <a:pt x="352" y="83"/>
                    <a:pt x="349" y="83"/>
                    <a:pt x="349" y="83"/>
                  </a:cubicBezTo>
                  <a:cubicBezTo>
                    <a:pt x="353" y="81"/>
                    <a:pt x="358" y="79"/>
                    <a:pt x="363" y="77"/>
                  </a:cubicBezTo>
                  <a:cubicBezTo>
                    <a:pt x="365" y="77"/>
                    <a:pt x="366" y="74"/>
                    <a:pt x="369" y="75"/>
                  </a:cubicBezTo>
                  <a:cubicBezTo>
                    <a:pt x="370" y="75"/>
                    <a:pt x="373" y="78"/>
                    <a:pt x="371" y="80"/>
                  </a:cubicBezTo>
                  <a:cubicBezTo>
                    <a:pt x="369" y="83"/>
                    <a:pt x="365" y="84"/>
                    <a:pt x="361" y="85"/>
                  </a:cubicBezTo>
                  <a:cubicBezTo>
                    <a:pt x="360" y="85"/>
                    <a:pt x="358" y="83"/>
                    <a:pt x="357" y="83"/>
                  </a:cubicBezTo>
                  <a:cubicBezTo>
                    <a:pt x="355" y="84"/>
                    <a:pt x="354" y="85"/>
                    <a:pt x="353" y="86"/>
                  </a:cubicBezTo>
                  <a:cubicBezTo>
                    <a:pt x="353" y="86"/>
                    <a:pt x="353" y="87"/>
                    <a:pt x="353" y="87"/>
                  </a:cubicBezTo>
                  <a:cubicBezTo>
                    <a:pt x="350" y="88"/>
                    <a:pt x="347" y="90"/>
                    <a:pt x="344" y="91"/>
                  </a:cubicBezTo>
                  <a:cubicBezTo>
                    <a:pt x="341" y="92"/>
                    <a:pt x="338" y="92"/>
                    <a:pt x="336" y="94"/>
                  </a:cubicBezTo>
                  <a:cubicBezTo>
                    <a:pt x="335" y="95"/>
                    <a:pt x="335" y="97"/>
                    <a:pt x="335" y="99"/>
                  </a:cubicBezTo>
                  <a:cubicBezTo>
                    <a:pt x="335" y="99"/>
                    <a:pt x="334" y="97"/>
                    <a:pt x="334" y="98"/>
                  </a:cubicBezTo>
                  <a:cubicBezTo>
                    <a:pt x="329" y="100"/>
                    <a:pt x="325" y="102"/>
                    <a:pt x="320" y="105"/>
                  </a:cubicBezTo>
                  <a:cubicBezTo>
                    <a:pt x="320" y="105"/>
                    <a:pt x="321" y="105"/>
                    <a:pt x="322" y="105"/>
                  </a:cubicBezTo>
                  <a:cubicBezTo>
                    <a:pt x="327" y="104"/>
                    <a:pt x="331" y="102"/>
                    <a:pt x="336" y="102"/>
                  </a:cubicBezTo>
                  <a:cubicBezTo>
                    <a:pt x="337" y="102"/>
                    <a:pt x="335" y="104"/>
                    <a:pt x="335" y="104"/>
                  </a:cubicBezTo>
                  <a:cubicBezTo>
                    <a:pt x="336" y="104"/>
                    <a:pt x="337" y="103"/>
                    <a:pt x="338" y="102"/>
                  </a:cubicBezTo>
                  <a:cubicBezTo>
                    <a:pt x="342" y="101"/>
                    <a:pt x="346" y="96"/>
                    <a:pt x="350" y="98"/>
                  </a:cubicBezTo>
                  <a:cubicBezTo>
                    <a:pt x="353" y="99"/>
                    <a:pt x="347" y="103"/>
                    <a:pt x="344" y="105"/>
                  </a:cubicBezTo>
                  <a:cubicBezTo>
                    <a:pt x="342" y="107"/>
                    <a:pt x="334" y="112"/>
                    <a:pt x="331" y="112"/>
                  </a:cubicBezTo>
                  <a:cubicBezTo>
                    <a:pt x="330" y="112"/>
                    <a:pt x="331" y="110"/>
                    <a:pt x="330" y="110"/>
                  </a:cubicBezTo>
                  <a:cubicBezTo>
                    <a:pt x="328" y="110"/>
                    <a:pt x="327" y="111"/>
                    <a:pt x="326" y="112"/>
                  </a:cubicBezTo>
                  <a:cubicBezTo>
                    <a:pt x="323" y="114"/>
                    <a:pt x="320" y="116"/>
                    <a:pt x="317" y="117"/>
                  </a:cubicBezTo>
                  <a:cubicBezTo>
                    <a:pt x="315" y="118"/>
                    <a:pt x="312" y="121"/>
                    <a:pt x="311" y="119"/>
                  </a:cubicBezTo>
                  <a:cubicBezTo>
                    <a:pt x="310" y="116"/>
                    <a:pt x="317" y="111"/>
                    <a:pt x="314" y="111"/>
                  </a:cubicBezTo>
                  <a:cubicBezTo>
                    <a:pt x="301" y="108"/>
                    <a:pt x="307" y="127"/>
                    <a:pt x="298" y="112"/>
                  </a:cubicBezTo>
                  <a:cubicBezTo>
                    <a:pt x="297" y="110"/>
                    <a:pt x="299" y="113"/>
                    <a:pt x="308" y="104"/>
                  </a:cubicBezTo>
                  <a:cubicBezTo>
                    <a:pt x="310" y="103"/>
                    <a:pt x="314" y="100"/>
                    <a:pt x="312" y="100"/>
                  </a:cubicBezTo>
                  <a:cubicBezTo>
                    <a:pt x="310" y="100"/>
                    <a:pt x="309" y="103"/>
                    <a:pt x="307" y="104"/>
                  </a:cubicBezTo>
                  <a:cubicBezTo>
                    <a:pt x="305" y="106"/>
                    <a:pt x="303" y="107"/>
                    <a:pt x="301" y="108"/>
                  </a:cubicBezTo>
                  <a:cubicBezTo>
                    <a:pt x="299" y="110"/>
                    <a:pt x="298" y="113"/>
                    <a:pt x="296" y="114"/>
                  </a:cubicBezTo>
                  <a:cubicBezTo>
                    <a:pt x="293" y="115"/>
                    <a:pt x="286" y="120"/>
                    <a:pt x="286" y="116"/>
                  </a:cubicBezTo>
                  <a:cubicBezTo>
                    <a:pt x="286" y="110"/>
                    <a:pt x="294" y="107"/>
                    <a:pt x="297" y="101"/>
                  </a:cubicBezTo>
                  <a:cubicBezTo>
                    <a:pt x="297" y="100"/>
                    <a:pt x="294" y="102"/>
                    <a:pt x="293" y="103"/>
                  </a:cubicBezTo>
                  <a:cubicBezTo>
                    <a:pt x="291" y="104"/>
                    <a:pt x="290" y="106"/>
                    <a:pt x="288" y="107"/>
                  </a:cubicBezTo>
                  <a:cubicBezTo>
                    <a:pt x="285" y="110"/>
                    <a:pt x="282" y="112"/>
                    <a:pt x="278" y="114"/>
                  </a:cubicBezTo>
                  <a:cubicBezTo>
                    <a:pt x="278" y="115"/>
                    <a:pt x="277" y="114"/>
                    <a:pt x="277" y="114"/>
                  </a:cubicBezTo>
                  <a:cubicBezTo>
                    <a:pt x="269" y="115"/>
                    <a:pt x="262" y="116"/>
                    <a:pt x="255" y="118"/>
                  </a:cubicBezTo>
                  <a:cubicBezTo>
                    <a:pt x="251" y="119"/>
                    <a:pt x="243" y="123"/>
                    <a:pt x="239" y="126"/>
                  </a:cubicBezTo>
                  <a:cubicBezTo>
                    <a:pt x="239" y="127"/>
                    <a:pt x="242" y="125"/>
                    <a:pt x="242" y="125"/>
                  </a:cubicBezTo>
                  <a:cubicBezTo>
                    <a:pt x="237" y="130"/>
                    <a:pt x="229" y="135"/>
                    <a:pt x="223" y="138"/>
                  </a:cubicBezTo>
                  <a:cubicBezTo>
                    <a:pt x="222" y="139"/>
                    <a:pt x="221" y="138"/>
                    <a:pt x="220" y="139"/>
                  </a:cubicBezTo>
                  <a:cubicBezTo>
                    <a:pt x="219" y="140"/>
                    <a:pt x="220" y="142"/>
                    <a:pt x="219" y="143"/>
                  </a:cubicBezTo>
                  <a:cubicBezTo>
                    <a:pt x="215" y="151"/>
                    <a:pt x="205" y="155"/>
                    <a:pt x="199" y="161"/>
                  </a:cubicBezTo>
                  <a:cubicBezTo>
                    <a:pt x="196" y="164"/>
                    <a:pt x="195" y="167"/>
                    <a:pt x="192" y="169"/>
                  </a:cubicBezTo>
                  <a:cubicBezTo>
                    <a:pt x="191" y="171"/>
                    <a:pt x="189" y="173"/>
                    <a:pt x="187" y="174"/>
                  </a:cubicBezTo>
                  <a:cubicBezTo>
                    <a:pt x="186" y="175"/>
                    <a:pt x="185" y="175"/>
                    <a:pt x="184" y="175"/>
                  </a:cubicBezTo>
                  <a:cubicBezTo>
                    <a:pt x="182" y="179"/>
                    <a:pt x="182" y="182"/>
                    <a:pt x="180" y="186"/>
                  </a:cubicBezTo>
                  <a:cubicBezTo>
                    <a:pt x="178" y="189"/>
                    <a:pt x="174" y="189"/>
                    <a:pt x="171" y="191"/>
                  </a:cubicBezTo>
                  <a:cubicBezTo>
                    <a:pt x="160" y="200"/>
                    <a:pt x="153" y="206"/>
                    <a:pt x="144" y="216"/>
                  </a:cubicBezTo>
                  <a:cubicBezTo>
                    <a:pt x="140" y="221"/>
                    <a:pt x="135" y="222"/>
                    <a:pt x="133" y="229"/>
                  </a:cubicBezTo>
                  <a:cubicBezTo>
                    <a:pt x="132" y="232"/>
                    <a:pt x="138" y="222"/>
                    <a:pt x="142" y="222"/>
                  </a:cubicBezTo>
                  <a:cubicBezTo>
                    <a:pt x="143" y="221"/>
                    <a:pt x="145" y="222"/>
                    <a:pt x="146" y="221"/>
                  </a:cubicBezTo>
                  <a:cubicBezTo>
                    <a:pt x="149" y="219"/>
                    <a:pt x="151" y="215"/>
                    <a:pt x="154" y="213"/>
                  </a:cubicBezTo>
                  <a:cubicBezTo>
                    <a:pt x="157" y="211"/>
                    <a:pt x="160" y="209"/>
                    <a:pt x="162" y="207"/>
                  </a:cubicBezTo>
                  <a:cubicBezTo>
                    <a:pt x="166" y="205"/>
                    <a:pt x="167" y="199"/>
                    <a:pt x="172" y="198"/>
                  </a:cubicBezTo>
                  <a:cubicBezTo>
                    <a:pt x="174" y="198"/>
                    <a:pt x="176" y="201"/>
                    <a:pt x="179" y="201"/>
                  </a:cubicBezTo>
                  <a:cubicBezTo>
                    <a:pt x="185" y="199"/>
                    <a:pt x="190" y="195"/>
                    <a:pt x="195" y="191"/>
                  </a:cubicBezTo>
                  <a:cubicBezTo>
                    <a:pt x="206" y="184"/>
                    <a:pt x="202" y="185"/>
                    <a:pt x="212" y="175"/>
                  </a:cubicBezTo>
                  <a:cubicBezTo>
                    <a:pt x="215" y="173"/>
                    <a:pt x="226" y="169"/>
                    <a:pt x="227" y="169"/>
                  </a:cubicBezTo>
                  <a:cubicBezTo>
                    <a:pt x="232" y="167"/>
                    <a:pt x="239" y="163"/>
                    <a:pt x="243" y="160"/>
                  </a:cubicBezTo>
                  <a:cubicBezTo>
                    <a:pt x="247" y="158"/>
                    <a:pt x="249" y="155"/>
                    <a:pt x="253" y="153"/>
                  </a:cubicBezTo>
                  <a:cubicBezTo>
                    <a:pt x="254" y="153"/>
                    <a:pt x="256" y="153"/>
                    <a:pt x="256" y="154"/>
                  </a:cubicBezTo>
                  <a:cubicBezTo>
                    <a:pt x="255" y="156"/>
                    <a:pt x="253" y="159"/>
                    <a:pt x="251" y="161"/>
                  </a:cubicBezTo>
                  <a:cubicBezTo>
                    <a:pt x="251" y="161"/>
                    <a:pt x="250" y="161"/>
                    <a:pt x="249" y="161"/>
                  </a:cubicBezTo>
                  <a:cubicBezTo>
                    <a:pt x="247" y="166"/>
                    <a:pt x="246" y="171"/>
                    <a:pt x="244" y="175"/>
                  </a:cubicBezTo>
                  <a:cubicBezTo>
                    <a:pt x="243" y="176"/>
                    <a:pt x="242" y="175"/>
                    <a:pt x="242" y="176"/>
                  </a:cubicBezTo>
                  <a:cubicBezTo>
                    <a:pt x="240" y="177"/>
                    <a:pt x="238" y="179"/>
                    <a:pt x="237" y="181"/>
                  </a:cubicBezTo>
                  <a:cubicBezTo>
                    <a:pt x="235" y="183"/>
                    <a:pt x="236" y="188"/>
                    <a:pt x="234" y="190"/>
                  </a:cubicBezTo>
                  <a:cubicBezTo>
                    <a:pt x="231" y="192"/>
                    <a:pt x="227" y="189"/>
                    <a:pt x="224" y="190"/>
                  </a:cubicBezTo>
                  <a:cubicBezTo>
                    <a:pt x="223" y="191"/>
                    <a:pt x="224" y="194"/>
                    <a:pt x="223" y="195"/>
                  </a:cubicBezTo>
                  <a:cubicBezTo>
                    <a:pt x="221" y="197"/>
                    <a:pt x="218" y="198"/>
                    <a:pt x="216" y="200"/>
                  </a:cubicBezTo>
                  <a:cubicBezTo>
                    <a:pt x="215" y="200"/>
                    <a:pt x="216" y="201"/>
                    <a:pt x="216" y="202"/>
                  </a:cubicBezTo>
                  <a:cubicBezTo>
                    <a:pt x="213" y="205"/>
                    <a:pt x="211" y="209"/>
                    <a:pt x="207" y="211"/>
                  </a:cubicBezTo>
                  <a:cubicBezTo>
                    <a:pt x="205" y="213"/>
                    <a:pt x="196" y="211"/>
                    <a:pt x="198" y="213"/>
                  </a:cubicBezTo>
                  <a:cubicBezTo>
                    <a:pt x="203" y="216"/>
                    <a:pt x="209" y="215"/>
                    <a:pt x="214" y="215"/>
                  </a:cubicBezTo>
                  <a:cubicBezTo>
                    <a:pt x="216" y="215"/>
                    <a:pt x="218" y="213"/>
                    <a:pt x="219" y="213"/>
                  </a:cubicBezTo>
                  <a:cubicBezTo>
                    <a:pt x="223" y="211"/>
                    <a:pt x="229" y="204"/>
                    <a:pt x="230" y="208"/>
                  </a:cubicBezTo>
                  <a:cubicBezTo>
                    <a:pt x="236" y="227"/>
                    <a:pt x="222" y="213"/>
                    <a:pt x="219" y="218"/>
                  </a:cubicBezTo>
                  <a:cubicBezTo>
                    <a:pt x="219" y="219"/>
                    <a:pt x="220" y="221"/>
                    <a:pt x="219" y="222"/>
                  </a:cubicBezTo>
                  <a:cubicBezTo>
                    <a:pt x="216" y="225"/>
                    <a:pt x="211" y="226"/>
                    <a:pt x="208" y="229"/>
                  </a:cubicBezTo>
                  <a:cubicBezTo>
                    <a:pt x="207" y="230"/>
                    <a:pt x="211" y="230"/>
                    <a:pt x="211" y="231"/>
                  </a:cubicBezTo>
                  <a:cubicBezTo>
                    <a:pt x="210" y="233"/>
                    <a:pt x="206" y="233"/>
                    <a:pt x="204" y="235"/>
                  </a:cubicBezTo>
                  <a:cubicBezTo>
                    <a:pt x="200" y="241"/>
                    <a:pt x="199" y="247"/>
                    <a:pt x="192" y="247"/>
                  </a:cubicBezTo>
                  <a:cubicBezTo>
                    <a:pt x="191" y="247"/>
                    <a:pt x="192" y="245"/>
                    <a:pt x="192" y="246"/>
                  </a:cubicBezTo>
                  <a:cubicBezTo>
                    <a:pt x="190" y="249"/>
                    <a:pt x="189" y="252"/>
                    <a:pt x="187" y="255"/>
                  </a:cubicBezTo>
                  <a:cubicBezTo>
                    <a:pt x="183" y="260"/>
                    <a:pt x="178" y="263"/>
                    <a:pt x="175" y="268"/>
                  </a:cubicBezTo>
                  <a:cubicBezTo>
                    <a:pt x="174" y="269"/>
                    <a:pt x="179" y="267"/>
                    <a:pt x="179" y="268"/>
                  </a:cubicBezTo>
                  <a:cubicBezTo>
                    <a:pt x="178" y="270"/>
                    <a:pt x="174" y="271"/>
                    <a:pt x="173" y="274"/>
                  </a:cubicBezTo>
                  <a:cubicBezTo>
                    <a:pt x="173" y="277"/>
                    <a:pt x="177" y="281"/>
                    <a:pt x="176" y="285"/>
                  </a:cubicBezTo>
                  <a:cubicBezTo>
                    <a:pt x="175" y="287"/>
                    <a:pt x="166" y="281"/>
                    <a:pt x="170" y="288"/>
                  </a:cubicBezTo>
                  <a:cubicBezTo>
                    <a:pt x="170" y="289"/>
                    <a:pt x="172" y="285"/>
                    <a:pt x="171" y="286"/>
                  </a:cubicBezTo>
                  <a:cubicBezTo>
                    <a:pt x="169" y="289"/>
                    <a:pt x="165" y="292"/>
                    <a:pt x="164" y="296"/>
                  </a:cubicBezTo>
                  <a:cubicBezTo>
                    <a:pt x="159" y="310"/>
                    <a:pt x="175" y="303"/>
                    <a:pt x="155" y="315"/>
                  </a:cubicBezTo>
                  <a:cubicBezTo>
                    <a:pt x="136" y="327"/>
                    <a:pt x="151" y="315"/>
                    <a:pt x="140" y="312"/>
                  </a:cubicBezTo>
                  <a:cubicBezTo>
                    <a:pt x="138" y="312"/>
                    <a:pt x="136" y="315"/>
                    <a:pt x="134" y="316"/>
                  </a:cubicBezTo>
                  <a:cubicBezTo>
                    <a:pt x="132" y="316"/>
                    <a:pt x="129" y="317"/>
                    <a:pt x="127" y="316"/>
                  </a:cubicBezTo>
                  <a:cubicBezTo>
                    <a:pt x="121" y="313"/>
                    <a:pt x="125" y="293"/>
                    <a:pt x="122" y="287"/>
                  </a:cubicBezTo>
                  <a:cubicBezTo>
                    <a:pt x="120" y="285"/>
                    <a:pt x="116" y="293"/>
                    <a:pt x="113" y="292"/>
                  </a:cubicBezTo>
                  <a:cubicBezTo>
                    <a:pt x="109" y="291"/>
                    <a:pt x="108" y="283"/>
                    <a:pt x="104" y="283"/>
                  </a:cubicBezTo>
                  <a:cubicBezTo>
                    <a:pt x="101" y="283"/>
                    <a:pt x="104" y="290"/>
                    <a:pt x="101" y="292"/>
                  </a:cubicBezTo>
                  <a:cubicBezTo>
                    <a:pt x="98" y="295"/>
                    <a:pt x="93" y="295"/>
                    <a:pt x="90" y="297"/>
                  </a:cubicBezTo>
                  <a:cubicBezTo>
                    <a:pt x="89" y="298"/>
                    <a:pt x="91" y="298"/>
                    <a:pt x="92" y="298"/>
                  </a:cubicBezTo>
                  <a:cubicBezTo>
                    <a:pt x="99" y="300"/>
                    <a:pt x="107" y="298"/>
                    <a:pt x="113" y="301"/>
                  </a:cubicBezTo>
                  <a:cubicBezTo>
                    <a:pt x="115" y="303"/>
                    <a:pt x="112" y="307"/>
                    <a:pt x="111" y="309"/>
                  </a:cubicBezTo>
                  <a:cubicBezTo>
                    <a:pt x="110" y="311"/>
                    <a:pt x="108" y="315"/>
                    <a:pt x="106" y="314"/>
                  </a:cubicBezTo>
                  <a:cubicBezTo>
                    <a:pt x="103" y="313"/>
                    <a:pt x="103" y="305"/>
                    <a:pt x="100" y="306"/>
                  </a:cubicBezTo>
                  <a:cubicBezTo>
                    <a:pt x="97" y="309"/>
                    <a:pt x="101" y="315"/>
                    <a:pt x="99" y="319"/>
                  </a:cubicBezTo>
                  <a:cubicBezTo>
                    <a:pt x="98" y="321"/>
                    <a:pt x="94" y="320"/>
                    <a:pt x="93" y="322"/>
                  </a:cubicBezTo>
                  <a:cubicBezTo>
                    <a:pt x="90" y="325"/>
                    <a:pt x="88" y="329"/>
                    <a:pt x="86" y="333"/>
                  </a:cubicBezTo>
                  <a:cubicBezTo>
                    <a:pt x="85" y="336"/>
                    <a:pt x="84" y="339"/>
                    <a:pt x="83" y="342"/>
                  </a:cubicBezTo>
                  <a:cubicBezTo>
                    <a:pt x="82" y="348"/>
                    <a:pt x="84" y="356"/>
                    <a:pt x="81" y="361"/>
                  </a:cubicBezTo>
                  <a:cubicBezTo>
                    <a:pt x="80" y="364"/>
                    <a:pt x="77" y="358"/>
                    <a:pt x="74" y="358"/>
                  </a:cubicBezTo>
                  <a:cubicBezTo>
                    <a:pt x="70" y="357"/>
                    <a:pt x="65" y="359"/>
                    <a:pt x="62" y="357"/>
                  </a:cubicBezTo>
                  <a:cubicBezTo>
                    <a:pt x="61" y="355"/>
                    <a:pt x="68" y="344"/>
                    <a:pt x="70" y="344"/>
                  </a:cubicBezTo>
                  <a:cubicBezTo>
                    <a:pt x="73" y="343"/>
                    <a:pt x="76" y="350"/>
                    <a:pt x="79" y="348"/>
                  </a:cubicBezTo>
                  <a:cubicBezTo>
                    <a:pt x="82" y="348"/>
                    <a:pt x="77" y="343"/>
                    <a:pt x="78" y="341"/>
                  </a:cubicBezTo>
                  <a:cubicBezTo>
                    <a:pt x="79" y="338"/>
                    <a:pt x="85" y="337"/>
                    <a:pt x="84" y="335"/>
                  </a:cubicBezTo>
                  <a:cubicBezTo>
                    <a:pt x="83" y="332"/>
                    <a:pt x="79" y="339"/>
                    <a:pt x="77" y="338"/>
                  </a:cubicBezTo>
                  <a:cubicBezTo>
                    <a:pt x="75" y="337"/>
                    <a:pt x="78" y="332"/>
                    <a:pt x="76" y="331"/>
                  </a:cubicBezTo>
                  <a:cubicBezTo>
                    <a:pt x="74" y="331"/>
                    <a:pt x="74" y="336"/>
                    <a:pt x="71" y="336"/>
                  </a:cubicBezTo>
                  <a:cubicBezTo>
                    <a:pt x="67" y="337"/>
                    <a:pt x="63" y="333"/>
                    <a:pt x="59" y="333"/>
                  </a:cubicBezTo>
                  <a:cubicBezTo>
                    <a:pt x="58" y="334"/>
                    <a:pt x="49" y="345"/>
                    <a:pt x="47" y="346"/>
                  </a:cubicBezTo>
                  <a:cubicBezTo>
                    <a:pt x="47" y="347"/>
                    <a:pt x="47" y="345"/>
                    <a:pt x="47" y="344"/>
                  </a:cubicBezTo>
                  <a:cubicBezTo>
                    <a:pt x="45" y="342"/>
                    <a:pt x="45" y="340"/>
                    <a:pt x="43" y="339"/>
                  </a:cubicBezTo>
                  <a:cubicBezTo>
                    <a:pt x="42" y="338"/>
                    <a:pt x="43" y="341"/>
                    <a:pt x="42" y="341"/>
                  </a:cubicBezTo>
                  <a:cubicBezTo>
                    <a:pt x="39" y="344"/>
                    <a:pt x="35" y="353"/>
                    <a:pt x="33" y="350"/>
                  </a:cubicBezTo>
                  <a:cubicBezTo>
                    <a:pt x="31" y="346"/>
                    <a:pt x="42" y="336"/>
                    <a:pt x="40" y="339"/>
                  </a:cubicBezTo>
                  <a:cubicBezTo>
                    <a:pt x="26" y="356"/>
                    <a:pt x="39" y="341"/>
                    <a:pt x="30" y="354"/>
                  </a:cubicBezTo>
                  <a:cubicBezTo>
                    <a:pt x="28" y="356"/>
                    <a:pt x="23" y="364"/>
                    <a:pt x="23" y="361"/>
                  </a:cubicBezTo>
                  <a:cubicBezTo>
                    <a:pt x="23" y="359"/>
                    <a:pt x="38" y="341"/>
                    <a:pt x="39" y="339"/>
                  </a:cubicBezTo>
                  <a:cubicBezTo>
                    <a:pt x="39" y="338"/>
                    <a:pt x="38" y="337"/>
                    <a:pt x="38" y="338"/>
                  </a:cubicBezTo>
                  <a:cubicBezTo>
                    <a:pt x="35" y="341"/>
                    <a:pt x="34" y="344"/>
                    <a:pt x="32" y="347"/>
                  </a:cubicBezTo>
                  <a:cubicBezTo>
                    <a:pt x="31" y="348"/>
                    <a:pt x="29" y="351"/>
                    <a:pt x="29" y="350"/>
                  </a:cubicBezTo>
                  <a:cubicBezTo>
                    <a:pt x="31" y="347"/>
                    <a:pt x="33" y="343"/>
                    <a:pt x="35" y="340"/>
                  </a:cubicBezTo>
                  <a:cubicBezTo>
                    <a:pt x="36" y="339"/>
                    <a:pt x="36" y="338"/>
                    <a:pt x="36" y="339"/>
                  </a:cubicBezTo>
                  <a:cubicBezTo>
                    <a:pt x="33" y="344"/>
                    <a:pt x="30" y="349"/>
                    <a:pt x="26" y="355"/>
                  </a:cubicBezTo>
                  <a:cubicBezTo>
                    <a:pt x="25" y="356"/>
                    <a:pt x="23" y="361"/>
                    <a:pt x="23" y="359"/>
                  </a:cubicBezTo>
                  <a:cubicBezTo>
                    <a:pt x="23" y="357"/>
                    <a:pt x="25" y="354"/>
                    <a:pt x="27" y="352"/>
                  </a:cubicBezTo>
                  <a:cubicBezTo>
                    <a:pt x="27" y="350"/>
                    <a:pt x="25" y="355"/>
                    <a:pt x="25" y="356"/>
                  </a:cubicBezTo>
                  <a:cubicBezTo>
                    <a:pt x="23" y="360"/>
                    <a:pt x="21" y="363"/>
                    <a:pt x="19" y="367"/>
                  </a:cubicBezTo>
                  <a:cubicBezTo>
                    <a:pt x="18" y="370"/>
                    <a:pt x="13" y="379"/>
                    <a:pt x="14" y="376"/>
                  </a:cubicBezTo>
                  <a:cubicBezTo>
                    <a:pt x="16" y="372"/>
                    <a:pt x="19" y="369"/>
                    <a:pt x="21" y="365"/>
                  </a:cubicBezTo>
                  <a:cubicBezTo>
                    <a:pt x="21" y="363"/>
                    <a:pt x="18" y="366"/>
                    <a:pt x="17" y="367"/>
                  </a:cubicBezTo>
                  <a:cubicBezTo>
                    <a:pt x="16" y="370"/>
                    <a:pt x="15" y="373"/>
                    <a:pt x="14" y="376"/>
                  </a:cubicBezTo>
                  <a:cubicBezTo>
                    <a:pt x="13" y="377"/>
                    <a:pt x="12" y="379"/>
                    <a:pt x="11" y="379"/>
                  </a:cubicBezTo>
                  <a:cubicBezTo>
                    <a:pt x="9" y="379"/>
                    <a:pt x="10" y="376"/>
                    <a:pt x="9" y="376"/>
                  </a:cubicBezTo>
                  <a:cubicBezTo>
                    <a:pt x="6" y="379"/>
                    <a:pt x="4" y="384"/>
                    <a:pt x="1" y="388"/>
                  </a:cubicBezTo>
                  <a:cubicBezTo>
                    <a:pt x="1" y="389"/>
                    <a:pt x="1" y="389"/>
                    <a:pt x="0" y="390"/>
                  </a:cubicBezTo>
                  <a:cubicBezTo>
                    <a:pt x="0" y="390"/>
                    <a:pt x="1" y="390"/>
                    <a:pt x="1" y="3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860"/>
            <p:cNvSpPr>
              <a:spLocks/>
            </p:cNvSpPr>
            <p:nvPr/>
          </p:nvSpPr>
          <p:spPr bwMode="auto">
            <a:xfrm>
              <a:off x="1046" y="2154"/>
              <a:ext cx="1395" cy="966"/>
            </a:xfrm>
            <a:custGeom>
              <a:avLst/>
              <a:gdLst>
                <a:gd name="T0" fmla="*/ 657 w 930"/>
                <a:gd name="T1" fmla="*/ 73 h 644"/>
                <a:gd name="T2" fmla="*/ 597 w 930"/>
                <a:gd name="T3" fmla="*/ 81 h 644"/>
                <a:gd name="T4" fmla="*/ 566 w 930"/>
                <a:gd name="T5" fmla="*/ 68 h 644"/>
                <a:gd name="T6" fmla="*/ 502 w 930"/>
                <a:gd name="T7" fmla="*/ 105 h 644"/>
                <a:gd name="T8" fmla="*/ 420 w 930"/>
                <a:gd name="T9" fmla="*/ 77 h 644"/>
                <a:gd name="T10" fmla="*/ 395 w 930"/>
                <a:gd name="T11" fmla="*/ 24 h 644"/>
                <a:gd name="T12" fmla="*/ 352 w 930"/>
                <a:gd name="T13" fmla="*/ 10 h 644"/>
                <a:gd name="T14" fmla="*/ 308 w 930"/>
                <a:gd name="T15" fmla="*/ 7 h 644"/>
                <a:gd name="T16" fmla="*/ 234 w 930"/>
                <a:gd name="T17" fmla="*/ 27 h 644"/>
                <a:gd name="T18" fmla="*/ 191 w 930"/>
                <a:gd name="T19" fmla="*/ 12 h 644"/>
                <a:gd name="T20" fmla="*/ 140 w 930"/>
                <a:gd name="T21" fmla="*/ 45 h 644"/>
                <a:gd name="T22" fmla="*/ 116 w 930"/>
                <a:gd name="T23" fmla="*/ 92 h 644"/>
                <a:gd name="T24" fmla="*/ 55 w 930"/>
                <a:gd name="T25" fmla="*/ 125 h 644"/>
                <a:gd name="T26" fmla="*/ 31 w 930"/>
                <a:gd name="T27" fmla="*/ 154 h 644"/>
                <a:gd name="T28" fmla="*/ 23 w 930"/>
                <a:gd name="T29" fmla="*/ 170 h 644"/>
                <a:gd name="T30" fmla="*/ 18 w 930"/>
                <a:gd name="T31" fmla="*/ 192 h 644"/>
                <a:gd name="T32" fmla="*/ 15 w 930"/>
                <a:gd name="T33" fmla="*/ 247 h 644"/>
                <a:gd name="T34" fmla="*/ 15 w 930"/>
                <a:gd name="T35" fmla="*/ 278 h 644"/>
                <a:gd name="T36" fmla="*/ 17 w 930"/>
                <a:gd name="T37" fmla="*/ 290 h 644"/>
                <a:gd name="T38" fmla="*/ 19 w 930"/>
                <a:gd name="T39" fmla="*/ 299 h 644"/>
                <a:gd name="T40" fmla="*/ 19 w 930"/>
                <a:gd name="T41" fmla="*/ 310 h 644"/>
                <a:gd name="T42" fmla="*/ 35 w 930"/>
                <a:gd name="T43" fmla="*/ 331 h 644"/>
                <a:gd name="T44" fmla="*/ 58 w 930"/>
                <a:gd name="T45" fmla="*/ 367 h 644"/>
                <a:gd name="T46" fmla="*/ 72 w 930"/>
                <a:gd name="T47" fmla="*/ 382 h 644"/>
                <a:gd name="T48" fmla="*/ 196 w 930"/>
                <a:gd name="T49" fmla="*/ 437 h 644"/>
                <a:gd name="T50" fmla="*/ 298 w 930"/>
                <a:gd name="T51" fmla="*/ 439 h 644"/>
                <a:gd name="T52" fmla="*/ 337 w 930"/>
                <a:gd name="T53" fmla="*/ 459 h 644"/>
                <a:gd name="T54" fmla="*/ 374 w 930"/>
                <a:gd name="T55" fmla="*/ 469 h 644"/>
                <a:gd name="T56" fmla="*/ 368 w 930"/>
                <a:gd name="T57" fmla="*/ 513 h 644"/>
                <a:gd name="T58" fmla="*/ 376 w 930"/>
                <a:gd name="T59" fmla="*/ 524 h 644"/>
                <a:gd name="T60" fmla="*/ 420 w 930"/>
                <a:gd name="T61" fmla="*/ 557 h 644"/>
                <a:gd name="T62" fmla="*/ 428 w 930"/>
                <a:gd name="T63" fmla="*/ 599 h 644"/>
                <a:gd name="T64" fmla="*/ 412 w 930"/>
                <a:gd name="T65" fmla="*/ 619 h 644"/>
                <a:gd name="T66" fmla="*/ 445 w 930"/>
                <a:gd name="T67" fmla="*/ 635 h 644"/>
                <a:gd name="T68" fmla="*/ 514 w 930"/>
                <a:gd name="T69" fmla="*/ 639 h 644"/>
                <a:gd name="T70" fmla="*/ 682 w 930"/>
                <a:gd name="T71" fmla="*/ 586 h 644"/>
                <a:gd name="T72" fmla="*/ 769 w 930"/>
                <a:gd name="T73" fmla="*/ 523 h 644"/>
                <a:gd name="T74" fmla="*/ 780 w 930"/>
                <a:gd name="T75" fmla="*/ 500 h 644"/>
                <a:gd name="T76" fmla="*/ 789 w 930"/>
                <a:gd name="T77" fmla="*/ 458 h 644"/>
                <a:gd name="T78" fmla="*/ 807 w 930"/>
                <a:gd name="T79" fmla="*/ 437 h 644"/>
                <a:gd name="T80" fmla="*/ 851 w 930"/>
                <a:gd name="T81" fmla="*/ 383 h 644"/>
                <a:gd name="T82" fmla="*/ 914 w 930"/>
                <a:gd name="T83" fmla="*/ 282 h 644"/>
                <a:gd name="T84" fmla="*/ 926 w 930"/>
                <a:gd name="T85" fmla="*/ 246 h 644"/>
                <a:gd name="T86" fmla="*/ 917 w 930"/>
                <a:gd name="T87" fmla="*/ 241 h 644"/>
                <a:gd name="T88" fmla="*/ 891 w 930"/>
                <a:gd name="T89" fmla="*/ 262 h 644"/>
                <a:gd name="T90" fmla="*/ 838 w 930"/>
                <a:gd name="T91" fmla="*/ 287 h 644"/>
                <a:gd name="T92" fmla="*/ 806 w 930"/>
                <a:gd name="T93" fmla="*/ 254 h 644"/>
                <a:gd name="T94" fmla="*/ 774 w 930"/>
                <a:gd name="T95" fmla="*/ 223 h 644"/>
                <a:gd name="T96" fmla="*/ 763 w 930"/>
                <a:gd name="T97" fmla="*/ 188 h 644"/>
                <a:gd name="T98" fmla="*/ 746 w 930"/>
                <a:gd name="T99" fmla="*/ 160 h 644"/>
                <a:gd name="T100" fmla="*/ 717 w 930"/>
                <a:gd name="T101" fmla="*/ 124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30" h="644">
                  <a:moveTo>
                    <a:pt x="680" y="62"/>
                  </a:moveTo>
                  <a:cubicBezTo>
                    <a:pt x="677" y="63"/>
                    <a:pt x="673" y="62"/>
                    <a:pt x="669" y="64"/>
                  </a:cubicBezTo>
                  <a:cubicBezTo>
                    <a:pt x="666" y="66"/>
                    <a:pt x="664" y="70"/>
                    <a:pt x="661" y="72"/>
                  </a:cubicBezTo>
                  <a:cubicBezTo>
                    <a:pt x="660" y="73"/>
                    <a:pt x="658" y="72"/>
                    <a:pt x="657" y="73"/>
                  </a:cubicBezTo>
                  <a:cubicBezTo>
                    <a:pt x="656" y="73"/>
                    <a:pt x="650" y="82"/>
                    <a:pt x="647" y="82"/>
                  </a:cubicBezTo>
                  <a:cubicBezTo>
                    <a:pt x="635" y="82"/>
                    <a:pt x="623" y="80"/>
                    <a:pt x="610" y="78"/>
                  </a:cubicBezTo>
                  <a:cubicBezTo>
                    <a:pt x="608" y="78"/>
                    <a:pt x="606" y="78"/>
                    <a:pt x="604" y="78"/>
                  </a:cubicBezTo>
                  <a:cubicBezTo>
                    <a:pt x="602" y="79"/>
                    <a:pt x="599" y="82"/>
                    <a:pt x="597" y="81"/>
                  </a:cubicBezTo>
                  <a:cubicBezTo>
                    <a:pt x="590" y="81"/>
                    <a:pt x="584" y="78"/>
                    <a:pt x="578" y="76"/>
                  </a:cubicBezTo>
                  <a:cubicBezTo>
                    <a:pt x="578" y="76"/>
                    <a:pt x="578" y="75"/>
                    <a:pt x="578" y="75"/>
                  </a:cubicBezTo>
                  <a:cubicBezTo>
                    <a:pt x="575" y="74"/>
                    <a:pt x="572" y="77"/>
                    <a:pt x="569" y="75"/>
                  </a:cubicBezTo>
                  <a:cubicBezTo>
                    <a:pt x="567" y="74"/>
                    <a:pt x="568" y="70"/>
                    <a:pt x="566" y="68"/>
                  </a:cubicBezTo>
                  <a:cubicBezTo>
                    <a:pt x="562" y="66"/>
                    <a:pt x="557" y="66"/>
                    <a:pt x="553" y="65"/>
                  </a:cubicBezTo>
                  <a:cubicBezTo>
                    <a:pt x="549" y="64"/>
                    <a:pt x="533" y="71"/>
                    <a:pt x="532" y="74"/>
                  </a:cubicBezTo>
                  <a:cubicBezTo>
                    <a:pt x="524" y="97"/>
                    <a:pt x="536" y="97"/>
                    <a:pt x="518" y="112"/>
                  </a:cubicBezTo>
                  <a:cubicBezTo>
                    <a:pt x="513" y="116"/>
                    <a:pt x="504" y="106"/>
                    <a:pt x="502" y="105"/>
                  </a:cubicBezTo>
                  <a:cubicBezTo>
                    <a:pt x="498" y="103"/>
                    <a:pt x="494" y="102"/>
                    <a:pt x="490" y="101"/>
                  </a:cubicBezTo>
                  <a:cubicBezTo>
                    <a:pt x="482" y="100"/>
                    <a:pt x="470" y="103"/>
                    <a:pt x="464" y="94"/>
                  </a:cubicBezTo>
                  <a:cubicBezTo>
                    <a:pt x="462" y="91"/>
                    <a:pt x="463" y="85"/>
                    <a:pt x="459" y="82"/>
                  </a:cubicBezTo>
                  <a:cubicBezTo>
                    <a:pt x="423" y="60"/>
                    <a:pt x="445" y="81"/>
                    <a:pt x="420" y="77"/>
                  </a:cubicBezTo>
                  <a:cubicBezTo>
                    <a:pt x="410" y="75"/>
                    <a:pt x="407" y="67"/>
                    <a:pt x="398" y="63"/>
                  </a:cubicBezTo>
                  <a:cubicBezTo>
                    <a:pt x="397" y="62"/>
                    <a:pt x="394" y="64"/>
                    <a:pt x="393" y="63"/>
                  </a:cubicBezTo>
                  <a:cubicBezTo>
                    <a:pt x="378" y="51"/>
                    <a:pt x="404" y="50"/>
                    <a:pt x="404" y="38"/>
                  </a:cubicBezTo>
                  <a:cubicBezTo>
                    <a:pt x="404" y="35"/>
                    <a:pt x="394" y="26"/>
                    <a:pt x="395" y="24"/>
                  </a:cubicBezTo>
                  <a:cubicBezTo>
                    <a:pt x="400" y="9"/>
                    <a:pt x="417" y="11"/>
                    <a:pt x="387" y="4"/>
                  </a:cubicBezTo>
                  <a:cubicBezTo>
                    <a:pt x="378" y="2"/>
                    <a:pt x="378" y="8"/>
                    <a:pt x="371" y="10"/>
                  </a:cubicBezTo>
                  <a:cubicBezTo>
                    <a:pt x="367" y="11"/>
                    <a:pt x="364" y="10"/>
                    <a:pt x="360" y="10"/>
                  </a:cubicBezTo>
                  <a:cubicBezTo>
                    <a:pt x="357" y="10"/>
                    <a:pt x="355" y="10"/>
                    <a:pt x="352" y="10"/>
                  </a:cubicBezTo>
                  <a:cubicBezTo>
                    <a:pt x="349" y="9"/>
                    <a:pt x="346" y="7"/>
                    <a:pt x="343" y="7"/>
                  </a:cubicBezTo>
                  <a:cubicBezTo>
                    <a:pt x="342" y="6"/>
                    <a:pt x="341" y="9"/>
                    <a:pt x="340" y="9"/>
                  </a:cubicBezTo>
                  <a:cubicBezTo>
                    <a:pt x="336" y="11"/>
                    <a:pt x="332" y="13"/>
                    <a:pt x="328" y="13"/>
                  </a:cubicBezTo>
                  <a:cubicBezTo>
                    <a:pt x="321" y="13"/>
                    <a:pt x="315" y="9"/>
                    <a:pt x="308" y="7"/>
                  </a:cubicBezTo>
                  <a:cubicBezTo>
                    <a:pt x="298" y="6"/>
                    <a:pt x="271" y="9"/>
                    <a:pt x="263" y="14"/>
                  </a:cubicBezTo>
                  <a:cubicBezTo>
                    <a:pt x="261" y="15"/>
                    <a:pt x="260" y="18"/>
                    <a:pt x="258" y="19"/>
                  </a:cubicBezTo>
                  <a:cubicBezTo>
                    <a:pt x="255" y="20"/>
                    <a:pt x="251" y="18"/>
                    <a:pt x="248" y="19"/>
                  </a:cubicBezTo>
                  <a:cubicBezTo>
                    <a:pt x="242" y="21"/>
                    <a:pt x="239" y="25"/>
                    <a:pt x="234" y="27"/>
                  </a:cubicBezTo>
                  <a:cubicBezTo>
                    <a:pt x="228" y="30"/>
                    <a:pt x="224" y="21"/>
                    <a:pt x="220" y="20"/>
                  </a:cubicBezTo>
                  <a:cubicBezTo>
                    <a:pt x="218" y="19"/>
                    <a:pt x="216" y="23"/>
                    <a:pt x="214" y="23"/>
                  </a:cubicBezTo>
                  <a:cubicBezTo>
                    <a:pt x="214" y="23"/>
                    <a:pt x="201" y="22"/>
                    <a:pt x="197" y="20"/>
                  </a:cubicBezTo>
                  <a:cubicBezTo>
                    <a:pt x="195" y="17"/>
                    <a:pt x="193" y="15"/>
                    <a:pt x="191" y="12"/>
                  </a:cubicBezTo>
                  <a:cubicBezTo>
                    <a:pt x="190" y="10"/>
                    <a:pt x="192" y="0"/>
                    <a:pt x="184" y="8"/>
                  </a:cubicBezTo>
                  <a:cubicBezTo>
                    <a:pt x="179" y="12"/>
                    <a:pt x="174" y="31"/>
                    <a:pt x="167" y="34"/>
                  </a:cubicBezTo>
                  <a:cubicBezTo>
                    <a:pt x="160" y="36"/>
                    <a:pt x="151" y="35"/>
                    <a:pt x="145" y="40"/>
                  </a:cubicBezTo>
                  <a:cubicBezTo>
                    <a:pt x="143" y="41"/>
                    <a:pt x="142" y="43"/>
                    <a:pt x="140" y="45"/>
                  </a:cubicBezTo>
                  <a:cubicBezTo>
                    <a:pt x="138" y="46"/>
                    <a:pt x="135" y="47"/>
                    <a:pt x="134" y="49"/>
                  </a:cubicBezTo>
                  <a:cubicBezTo>
                    <a:pt x="133" y="50"/>
                    <a:pt x="134" y="53"/>
                    <a:pt x="133" y="54"/>
                  </a:cubicBezTo>
                  <a:cubicBezTo>
                    <a:pt x="131" y="57"/>
                    <a:pt x="128" y="58"/>
                    <a:pt x="127" y="61"/>
                  </a:cubicBezTo>
                  <a:cubicBezTo>
                    <a:pt x="119" y="83"/>
                    <a:pt x="131" y="78"/>
                    <a:pt x="116" y="92"/>
                  </a:cubicBezTo>
                  <a:cubicBezTo>
                    <a:pt x="111" y="98"/>
                    <a:pt x="95" y="105"/>
                    <a:pt x="89" y="107"/>
                  </a:cubicBezTo>
                  <a:cubicBezTo>
                    <a:pt x="80" y="108"/>
                    <a:pt x="79" y="102"/>
                    <a:pt x="74" y="109"/>
                  </a:cubicBezTo>
                  <a:cubicBezTo>
                    <a:pt x="72" y="112"/>
                    <a:pt x="71" y="116"/>
                    <a:pt x="68" y="118"/>
                  </a:cubicBezTo>
                  <a:cubicBezTo>
                    <a:pt x="65" y="122"/>
                    <a:pt x="57" y="121"/>
                    <a:pt x="55" y="125"/>
                  </a:cubicBezTo>
                  <a:cubicBezTo>
                    <a:pt x="53" y="129"/>
                    <a:pt x="50" y="132"/>
                    <a:pt x="49" y="136"/>
                  </a:cubicBezTo>
                  <a:cubicBezTo>
                    <a:pt x="47" y="139"/>
                    <a:pt x="48" y="142"/>
                    <a:pt x="46" y="145"/>
                  </a:cubicBezTo>
                  <a:cubicBezTo>
                    <a:pt x="44" y="148"/>
                    <a:pt x="40" y="149"/>
                    <a:pt x="37" y="151"/>
                  </a:cubicBezTo>
                  <a:cubicBezTo>
                    <a:pt x="35" y="152"/>
                    <a:pt x="28" y="152"/>
                    <a:pt x="31" y="154"/>
                  </a:cubicBezTo>
                  <a:cubicBezTo>
                    <a:pt x="32" y="155"/>
                    <a:pt x="35" y="151"/>
                    <a:pt x="34" y="152"/>
                  </a:cubicBezTo>
                  <a:cubicBezTo>
                    <a:pt x="33" y="156"/>
                    <a:pt x="30" y="160"/>
                    <a:pt x="27" y="163"/>
                  </a:cubicBezTo>
                  <a:cubicBezTo>
                    <a:pt x="27" y="164"/>
                    <a:pt x="26" y="164"/>
                    <a:pt x="26" y="165"/>
                  </a:cubicBezTo>
                  <a:cubicBezTo>
                    <a:pt x="24" y="167"/>
                    <a:pt x="24" y="169"/>
                    <a:pt x="23" y="170"/>
                  </a:cubicBezTo>
                  <a:cubicBezTo>
                    <a:pt x="21" y="172"/>
                    <a:pt x="19" y="172"/>
                    <a:pt x="17" y="174"/>
                  </a:cubicBezTo>
                  <a:cubicBezTo>
                    <a:pt x="16" y="174"/>
                    <a:pt x="17" y="175"/>
                    <a:pt x="16" y="176"/>
                  </a:cubicBezTo>
                  <a:cubicBezTo>
                    <a:pt x="15" y="181"/>
                    <a:pt x="13" y="185"/>
                    <a:pt x="14" y="189"/>
                  </a:cubicBezTo>
                  <a:cubicBezTo>
                    <a:pt x="14" y="191"/>
                    <a:pt x="17" y="191"/>
                    <a:pt x="18" y="192"/>
                  </a:cubicBezTo>
                  <a:cubicBezTo>
                    <a:pt x="20" y="195"/>
                    <a:pt x="23" y="197"/>
                    <a:pt x="23" y="201"/>
                  </a:cubicBezTo>
                  <a:cubicBezTo>
                    <a:pt x="23" y="204"/>
                    <a:pt x="18" y="207"/>
                    <a:pt x="18" y="210"/>
                  </a:cubicBezTo>
                  <a:cubicBezTo>
                    <a:pt x="17" y="218"/>
                    <a:pt x="25" y="227"/>
                    <a:pt x="22" y="235"/>
                  </a:cubicBezTo>
                  <a:cubicBezTo>
                    <a:pt x="20" y="239"/>
                    <a:pt x="17" y="243"/>
                    <a:pt x="15" y="247"/>
                  </a:cubicBezTo>
                  <a:cubicBezTo>
                    <a:pt x="13" y="254"/>
                    <a:pt x="17" y="256"/>
                    <a:pt x="9" y="263"/>
                  </a:cubicBezTo>
                  <a:cubicBezTo>
                    <a:pt x="7" y="264"/>
                    <a:pt x="3" y="263"/>
                    <a:pt x="1" y="265"/>
                  </a:cubicBezTo>
                  <a:cubicBezTo>
                    <a:pt x="0" y="266"/>
                    <a:pt x="4" y="267"/>
                    <a:pt x="5" y="268"/>
                  </a:cubicBezTo>
                  <a:cubicBezTo>
                    <a:pt x="9" y="271"/>
                    <a:pt x="12" y="274"/>
                    <a:pt x="15" y="278"/>
                  </a:cubicBezTo>
                  <a:cubicBezTo>
                    <a:pt x="15" y="279"/>
                    <a:pt x="14" y="280"/>
                    <a:pt x="13" y="280"/>
                  </a:cubicBezTo>
                  <a:cubicBezTo>
                    <a:pt x="13" y="282"/>
                    <a:pt x="12" y="283"/>
                    <a:pt x="12" y="284"/>
                  </a:cubicBezTo>
                  <a:cubicBezTo>
                    <a:pt x="12" y="286"/>
                    <a:pt x="13" y="287"/>
                    <a:pt x="14" y="288"/>
                  </a:cubicBezTo>
                  <a:cubicBezTo>
                    <a:pt x="15" y="289"/>
                    <a:pt x="17" y="289"/>
                    <a:pt x="17" y="290"/>
                  </a:cubicBezTo>
                  <a:cubicBezTo>
                    <a:pt x="16" y="297"/>
                    <a:pt x="13" y="285"/>
                    <a:pt x="10" y="285"/>
                  </a:cubicBezTo>
                  <a:cubicBezTo>
                    <a:pt x="9" y="285"/>
                    <a:pt x="9" y="289"/>
                    <a:pt x="10" y="290"/>
                  </a:cubicBezTo>
                  <a:cubicBezTo>
                    <a:pt x="14" y="295"/>
                    <a:pt x="19" y="298"/>
                    <a:pt x="23" y="302"/>
                  </a:cubicBezTo>
                  <a:cubicBezTo>
                    <a:pt x="25" y="303"/>
                    <a:pt x="20" y="300"/>
                    <a:pt x="19" y="299"/>
                  </a:cubicBezTo>
                  <a:cubicBezTo>
                    <a:pt x="18" y="298"/>
                    <a:pt x="7" y="292"/>
                    <a:pt x="10" y="299"/>
                  </a:cubicBezTo>
                  <a:cubicBezTo>
                    <a:pt x="12" y="302"/>
                    <a:pt x="14" y="305"/>
                    <a:pt x="17" y="307"/>
                  </a:cubicBezTo>
                  <a:cubicBezTo>
                    <a:pt x="19" y="308"/>
                    <a:pt x="21" y="306"/>
                    <a:pt x="22" y="308"/>
                  </a:cubicBezTo>
                  <a:cubicBezTo>
                    <a:pt x="23" y="309"/>
                    <a:pt x="18" y="309"/>
                    <a:pt x="19" y="310"/>
                  </a:cubicBezTo>
                  <a:cubicBezTo>
                    <a:pt x="23" y="312"/>
                    <a:pt x="28" y="309"/>
                    <a:pt x="31" y="312"/>
                  </a:cubicBezTo>
                  <a:cubicBezTo>
                    <a:pt x="33" y="314"/>
                    <a:pt x="25" y="314"/>
                    <a:pt x="25" y="316"/>
                  </a:cubicBezTo>
                  <a:cubicBezTo>
                    <a:pt x="25" y="320"/>
                    <a:pt x="29" y="321"/>
                    <a:pt x="31" y="324"/>
                  </a:cubicBezTo>
                  <a:cubicBezTo>
                    <a:pt x="32" y="326"/>
                    <a:pt x="33" y="329"/>
                    <a:pt x="35" y="331"/>
                  </a:cubicBezTo>
                  <a:cubicBezTo>
                    <a:pt x="38" y="334"/>
                    <a:pt x="41" y="335"/>
                    <a:pt x="44" y="338"/>
                  </a:cubicBezTo>
                  <a:cubicBezTo>
                    <a:pt x="47" y="342"/>
                    <a:pt x="50" y="346"/>
                    <a:pt x="53" y="351"/>
                  </a:cubicBezTo>
                  <a:cubicBezTo>
                    <a:pt x="53" y="352"/>
                    <a:pt x="52" y="353"/>
                    <a:pt x="53" y="354"/>
                  </a:cubicBezTo>
                  <a:cubicBezTo>
                    <a:pt x="54" y="359"/>
                    <a:pt x="57" y="362"/>
                    <a:pt x="58" y="367"/>
                  </a:cubicBezTo>
                  <a:cubicBezTo>
                    <a:pt x="59" y="367"/>
                    <a:pt x="57" y="368"/>
                    <a:pt x="57" y="369"/>
                  </a:cubicBezTo>
                  <a:cubicBezTo>
                    <a:pt x="60" y="371"/>
                    <a:pt x="68" y="373"/>
                    <a:pt x="68" y="376"/>
                  </a:cubicBezTo>
                  <a:cubicBezTo>
                    <a:pt x="68" y="377"/>
                    <a:pt x="63" y="375"/>
                    <a:pt x="64" y="376"/>
                  </a:cubicBezTo>
                  <a:cubicBezTo>
                    <a:pt x="66" y="379"/>
                    <a:pt x="70" y="380"/>
                    <a:pt x="72" y="382"/>
                  </a:cubicBezTo>
                  <a:cubicBezTo>
                    <a:pt x="86" y="392"/>
                    <a:pt x="72" y="382"/>
                    <a:pt x="79" y="389"/>
                  </a:cubicBezTo>
                  <a:cubicBezTo>
                    <a:pt x="103" y="414"/>
                    <a:pt x="75" y="385"/>
                    <a:pt x="93" y="400"/>
                  </a:cubicBezTo>
                  <a:cubicBezTo>
                    <a:pt x="101" y="407"/>
                    <a:pt x="114" y="425"/>
                    <a:pt x="126" y="426"/>
                  </a:cubicBezTo>
                  <a:cubicBezTo>
                    <a:pt x="149" y="430"/>
                    <a:pt x="174" y="429"/>
                    <a:pt x="196" y="437"/>
                  </a:cubicBezTo>
                  <a:cubicBezTo>
                    <a:pt x="198" y="437"/>
                    <a:pt x="192" y="437"/>
                    <a:pt x="193" y="437"/>
                  </a:cubicBezTo>
                  <a:cubicBezTo>
                    <a:pt x="202" y="439"/>
                    <a:pt x="210" y="441"/>
                    <a:pt x="219" y="442"/>
                  </a:cubicBezTo>
                  <a:cubicBezTo>
                    <a:pt x="224" y="442"/>
                    <a:pt x="228" y="440"/>
                    <a:pt x="232" y="440"/>
                  </a:cubicBezTo>
                  <a:cubicBezTo>
                    <a:pt x="254" y="439"/>
                    <a:pt x="276" y="439"/>
                    <a:pt x="298" y="439"/>
                  </a:cubicBezTo>
                  <a:cubicBezTo>
                    <a:pt x="305" y="439"/>
                    <a:pt x="304" y="444"/>
                    <a:pt x="312" y="447"/>
                  </a:cubicBezTo>
                  <a:cubicBezTo>
                    <a:pt x="313" y="448"/>
                    <a:pt x="315" y="445"/>
                    <a:pt x="316" y="446"/>
                  </a:cubicBezTo>
                  <a:cubicBezTo>
                    <a:pt x="320" y="453"/>
                    <a:pt x="315" y="463"/>
                    <a:pt x="328" y="464"/>
                  </a:cubicBezTo>
                  <a:cubicBezTo>
                    <a:pt x="332" y="464"/>
                    <a:pt x="334" y="459"/>
                    <a:pt x="337" y="459"/>
                  </a:cubicBezTo>
                  <a:cubicBezTo>
                    <a:pt x="342" y="459"/>
                    <a:pt x="347" y="462"/>
                    <a:pt x="352" y="463"/>
                  </a:cubicBezTo>
                  <a:cubicBezTo>
                    <a:pt x="355" y="464"/>
                    <a:pt x="359" y="465"/>
                    <a:pt x="361" y="463"/>
                  </a:cubicBezTo>
                  <a:cubicBezTo>
                    <a:pt x="363" y="462"/>
                    <a:pt x="358" y="459"/>
                    <a:pt x="359" y="458"/>
                  </a:cubicBezTo>
                  <a:cubicBezTo>
                    <a:pt x="365" y="455"/>
                    <a:pt x="367" y="466"/>
                    <a:pt x="374" y="469"/>
                  </a:cubicBezTo>
                  <a:cubicBezTo>
                    <a:pt x="377" y="470"/>
                    <a:pt x="381" y="466"/>
                    <a:pt x="383" y="468"/>
                  </a:cubicBezTo>
                  <a:cubicBezTo>
                    <a:pt x="391" y="474"/>
                    <a:pt x="385" y="480"/>
                    <a:pt x="384" y="486"/>
                  </a:cubicBezTo>
                  <a:cubicBezTo>
                    <a:pt x="384" y="490"/>
                    <a:pt x="386" y="494"/>
                    <a:pt x="384" y="498"/>
                  </a:cubicBezTo>
                  <a:cubicBezTo>
                    <a:pt x="363" y="557"/>
                    <a:pt x="392" y="450"/>
                    <a:pt x="368" y="513"/>
                  </a:cubicBezTo>
                  <a:cubicBezTo>
                    <a:pt x="367" y="515"/>
                    <a:pt x="371" y="516"/>
                    <a:pt x="372" y="518"/>
                  </a:cubicBezTo>
                  <a:cubicBezTo>
                    <a:pt x="374" y="520"/>
                    <a:pt x="375" y="522"/>
                    <a:pt x="376" y="524"/>
                  </a:cubicBezTo>
                  <a:cubicBezTo>
                    <a:pt x="377" y="525"/>
                    <a:pt x="379" y="525"/>
                    <a:pt x="380" y="525"/>
                  </a:cubicBezTo>
                  <a:cubicBezTo>
                    <a:pt x="382" y="526"/>
                    <a:pt x="375" y="523"/>
                    <a:pt x="376" y="524"/>
                  </a:cubicBezTo>
                  <a:cubicBezTo>
                    <a:pt x="381" y="526"/>
                    <a:pt x="386" y="526"/>
                    <a:pt x="389" y="529"/>
                  </a:cubicBezTo>
                  <a:cubicBezTo>
                    <a:pt x="391" y="531"/>
                    <a:pt x="381" y="527"/>
                    <a:pt x="383" y="529"/>
                  </a:cubicBezTo>
                  <a:cubicBezTo>
                    <a:pt x="389" y="534"/>
                    <a:pt x="406" y="541"/>
                    <a:pt x="413" y="545"/>
                  </a:cubicBezTo>
                  <a:cubicBezTo>
                    <a:pt x="421" y="550"/>
                    <a:pt x="413" y="549"/>
                    <a:pt x="420" y="557"/>
                  </a:cubicBezTo>
                  <a:cubicBezTo>
                    <a:pt x="422" y="560"/>
                    <a:pt x="435" y="570"/>
                    <a:pt x="436" y="574"/>
                  </a:cubicBezTo>
                  <a:cubicBezTo>
                    <a:pt x="436" y="577"/>
                    <a:pt x="430" y="575"/>
                    <a:pt x="430" y="577"/>
                  </a:cubicBezTo>
                  <a:cubicBezTo>
                    <a:pt x="430" y="581"/>
                    <a:pt x="446" y="587"/>
                    <a:pt x="440" y="593"/>
                  </a:cubicBezTo>
                  <a:cubicBezTo>
                    <a:pt x="437" y="596"/>
                    <a:pt x="432" y="597"/>
                    <a:pt x="428" y="599"/>
                  </a:cubicBezTo>
                  <a:cubicBezTo>
                    <a:pt x="426" y="600"/>
                    <a:pt x="424" y="600"/>
                    <a:pt x="423" y="602"/>
                  </a:cubicBezTo>
                  <a:cubicBezTo>
                    <a:pt x="420" y="604"/>
                    <a:pt x="420" y="608"/>
                    <a:pt x="417" y="610"/>
                  </a:cubicBezTo>
                  <a:cubicBezTo>
                    <a:pt x="416" y="612"/>
                    <a:pt x="413" y="611"/>
                    <a:pt x="412" y="613"/>
                  </a:cubicBezTo>
                  <a:cubicBezTo>
                    <a:pt x="411" y="615"/>
                    <a:pt x="412" y="617"/>
                    <a:pt x="412" y="619"/>
                  </a:cubicBezTo>
                  <a:cubicBezTo>
                    <a:pt x="412" y="620"/>
                    <a:pt x="411" y="622"/>
                    <a:pt x="412" y="622"/>
                  </a:cubicBezTo>
                  <a:cubicBezTo>
                    <a:pt x="415" y="624"/>
                    <a:pt x="419" y="625"/>
                    <a:pt x="422" y="626"/>
                  </a:cubicBezTo>
                  <a:cubicBezTo>
                    <a:pt x="429" y="629"/>
                    <a:pt x="436" y="632"/>
                    <a:pt x="444" y="634"/>
                  </a:cubicBezTo>
                  <a:cubicBezTo>
                    <a:pt x="444" y="635"/>
                    <a:pt x="445" y="635"/>
                    <a:pt x="445" y="635"/>
                  </a:cubicBezTo>
                  <a:cubicBezTo>
                    <a:pt x="445" y="636"/>
                    <a:pt x="443" y="636"/>
                    <a:pt x="444" y="637"/>
                  </a:cubicBezTo>
                  <a:cubicBezTo>
                    <a:pt x="456" y="640"/>
                    <a:pt x="468" y="642"/>
                    <a:pt x="480" y="644"/>
                  </a:cubicBezTo>
                  <a:cubicBezTo>
                    <a:pt x="477" y="644"/>
                    <a:pt x="477" y="644"/>
                    <a:pt x="477" y="644"/>
                  </a:cubicBezTo>
                  <a:cubicBezTo>
                    <a:pt x="489" y="643"/>
                    <a:pt x="502" y="642"/>
                    <a:pt x="514" y="639"/>
                  </a:cubicBezTo>
                  <a:cubicBezTo>
                    <a:pt x="547" y="634"/>
                    <a:pt x="579" y="626"/>
                    <a:pt x="611" y="616"/>
                  </a:cubicBezTo>
                  <a:cubicBezTo>
                    <a:pt x="612" y="616"/>
                    <a:pt x="612" y="616"/>
                    <a:pt x="612" y="616"/>
                  </a:cubicBezTo>
                  <a:cubicBezTo>
                    <a:pt x="631" y="610"/>
                    <a:pt x="648" y="601"/>
                    <a:pt x="666" y="594"/>
                  </a:cubicBezTo>
                  <a:cubicBezTo>
                    <a:pt x="669" y="592"/>
                    <a:pt x="680" y="589"/>
                    <a:pt x="682" y="586"/>
                  </a:cubicBezTo>
                  <a:cubicBezTo>
                    <a:pt x="684" y="583"/>
                    <a:pt x="685" y="579"/>
                    <a:pt x="687" y="576"/>
                  </a:cubicBezTo>
                  <a:cubicBezTo>
                    <a:pt x="689" y="574"/>
                    <a:pt x="692" y="574"/>
                    <a:pt x="695" y="573"/>
                  </a:cubicBezTo>
                  <a:cubicBezTo>
                    <a:pt x="705" y="568"/>
                    <a:pt x="709" y="564"/>
                    <a:pt x="718" y="558"/>
                  </a:cubicBezTo>
                  <a:cubicBezTo>
                    <a:pt x="733" y="548"/>
                    <a:pt x="758" y="540"/>
                    <a:pt x="769" y="523"/>
                  </a:cubicBezTo>
                  <a:cubicBezTo>
                    <a:pt x="771" y="520"/>
                    <a:pt x="774" y="517"/>
                    <a:pt x="775" y="513"/>
                  </a:cubicBezTo>
                  <a:cubicBezTo>
                    <a:pt x="776" y="511"/>
                    <a:pt x="776" y="508"/>
                    <a:pt x="777" y="506"/>
                  </a:cubicBezTo>
                  <a:cubicBezTo>
                    <a:pt x="778" y="504"/>
                    <a:pt x="781" y="503"/>
                    <a:pt x="782" y="500"/>
                  </a:cubicBezTo>
                  <a:cubicBezTo>
                    <a:pt x="782" y="500"/>
                    <a:pt x="780" y="501"/>
                    <a:pt x="780" y="500"/>
                  </a:cubicBezTo>
                  <a:cubicBezTo>
                    <a:pt x="778" y="497"/>
                    <a:pt x="775" y="493"/>
                    <a:pt x="775" y="489"/>
                  </a:cubicBezTo>
                  <a:cubicBezTo>
                    <a:pt x="775" y="486"/>
                    <a:pt x="780" y="485"/>
                    <a:pt x="780" y="481"/>
                  </a:cubicBezTo>
                  <a:cubicBezTo>
                    <a:pt x="780" y="479"/>
                    <a:pt x="773" y="481"/>
                    <a:pt x="774" y="479"/>
                  </a:cubicBezTo>
                  <a:cubicBezTo>
                    <a:pt x="774" y="471"/>
                    <a:pt x="785" y="463"/>
                    <a:pt x="789" y="458"/>
                  </a:cubicBezTo>
                  <a:cubicBezTo>
                    <a:pt x="790" y="456"/>
                    <a:pt x="791" y="453"/>
                    <a:pt x="793" y="451"/>
                  </a:cubicBezTo>
                  <a:cubicBezTo>
                    <a:pt x="793" y="450"/>
                    <a:pt x="795" y="450"/>
                    <a:pt x="795" y="449"/>
                  </a:cubicBezTo>
                  <a:cubicBezTo>
                    <a:pt x="796" y="448"/>
                    <a:pt x="796" y="446"/>
                    <a:pt x="797" y="444"/>
                  </a:cubicBezTo>
                  <a:cubicBezTo>
                    <a:pt x="800" y="441"/>
                    <a:pt x="804" y="440"/>
                    <a:pt x="807" y="437"/>
                  </a:cubicBezTo>
                  <a:cubicBezTo>
                    <a:pt x="807" y="436"/>
                    <a:pt x="806" y="435"/>
                    <a:pt x="806" y="434"/>
                  </a:cubicBezTo>
                  <a:cubicBezTo>
                    <a:pt x="808" y="433"/>
                    <a:pt x="810" y="433"/>
                    <a:pt x="811" y="432"/>
                  </a:cubicBezTo>
                  <a:cubicBezTo>
                    <a:pt x="815" y="429"/>
                    <a:pt x="817" y="423"/>
                    <a:pt x="820" y="419"/>
                  </a:cubicBezTo>
                  <a:cubicBezTo>
                    <a:pt x="830" y="407"/>
                    <a:pt x="841" y="395"/>
                    <a:pt x="851" y="383"/>
                  </a:cubicBezTo>
                  <a:cubicBezTo>
                    <a:pt x="857" y="376"/>
                    <a:pt x="864" y="370"/>
                    <a:pt x="870" y="363"/>
                  </a:cubicBezTo>
                  <a:cubicBezTo>
                    <a:pt x="878" y="353"/>
                    <a:pt x="886" y="342"/>
                    <a:pt x="892" y="331"/>
                  </a:cubicBezTo>
                  <a:cubicBezTo>
                    <a:pt x="897" y="323"/>
                    <a:pt x="901" y="314"/>
                    <a:pt x="905" y="306"/>
                  </a:cubicBezTo>
                  <a:cubicBezTo>
                    <a:pt x="908" y="298"/>
                    <a:pt x="910" y="290"/>
                    <a:pt x="914" y="282"/>
                  </a:cubicBezTo>
                  <a:cubicBezTo>
                    <a:pt x="917" y="275"/>
                    <a:pt x="922" y="267"/>
                    <a:pt x="924" y="259"/>
                  </a:cubicBezTo>
                  <a:cubicBezTo>
                    <a:pt x="924" y="256"/>
                    <a:pt x="923" y="252"/>
                    <a:pt x="925" y="249"/>
                  </a:cubicBezTo>
                  <a:cubicBezTo>
                    <a:pt x="925" y="246"/>
                    <a:pt x="928" y="246"/>
                    <a:pt x="929" y="244"/>
                  </a:cubicBezTo>
                  <a:cubicBezTo>
                    <a:pt x="930" y="242"/>
                    <a:pt x="926" y="248"/>
                    <a:pt x="926" y="246"/>
                  </a:cubicBezTo>
                  <a:cubicBezTo>
                    <a:pt x="924" y="243"/>
                    <a:pt x="926" y="239"/>
                    <a:pt x="926" y="236"/>
                  </a:cubicBezTo>
                  <a:cubicBezTo>
                    <a:pt x="927" y="234"/>
                    <a:pt x="929" y="231"/>
                    <a:pt x="928" y="229"/>
                  </a:cubicBezTo>
                  <a:cubicBezTo>
                    <a:pt x="927" y="227"/>
                    <a:pt x="925" y="229"/>
                    <a:pt x="923" y="230"/>
                  </a:cubicBezTo>
                  <a:cubicBezTo>
                    <a:pt x="921" y="233"/>
                    <a:pt x="919" y="237"/>
                    <a:pt x="917" y="241"/>
                  </a:cubicBezTo>
                  <a:cubicBezTo>
                    <a:pt x="915" y="244"/>
                    <a:pt x="912" y="246"/>
                    <a:pt x="909" y="249"/>
                  </a:cubicBezTo>
                  <a:cubicBezTo>
                    <a:pt x="899" y="258"/>
                    <a:pt x="916" y="241"/>
                    <a:pt x="902" y="253"/>
                  </a:cubicBezTo>
                  <a:cubicBezTo>
                    <a:pt x="900" y="254"/>
                    <a:pt x="900" y="256"/>
                    <a:pt x="898" y="258"/>
                  </a:cubicBezTo>
                  <a:cubicBezTo>
                    <a:pt x="896" y="259"/>
                    <a:pt x="893" y="260"/>
                    <a:pt x="891" y="262"/>
                  </a:cubicBezTo>
                  <a:cubicBezTo>
                    <a:pt x="887" y="265"/>
                    <a:pt x="885" y="270"/>
                    <a:pt x="881" y="274"/>
                  </a:cubicBezTo>
                  <a:cubicBezTo>
                    <a:pt x="879" y="275"/>
                    <a:pt x="876" y="275"/>
                    <a:pt x="874" y="276"/>
                  </a:cubicBezTo>
                  <a:cubicBezTo>
                    <a:pt x="865" y="278"/>
                    <a:pt x="856" y="280"/>
                    <a:pt x="847" y="283"/>
                  </a:cubicBezTo>
                  <a:cubicBezTo>
                    <a:pt x="844" y="284"/>
                    <a:pt x="838" y="290"/>
                    <a:pt x="838" y="287"/>
                  </a:cubicBezTo>
                  <a:cubicBezTo>
                    <a:pt x="839" y="283"/>
                    <a:pt x="846" y="281"/>
                    <a:pt x="848" y="276"/>
                  </a:cubicBezTo>
                  <a:cubicBezTo>
                    <a:pt x="850" y="271"/>
                    <a:pt x="824" y="258"/>
                    <a:pt x="822" y="258"/>
                  </a:cubicBezTo>
                  <a:cubicBezTo>
                    <a:pt x="818" y="257"/>
                    <a:pt x="814" y="260"/>
                    <a:pt x="810" y="259"/>
                  </a:cubicBezTo>
                  <a:cubicBezTo>
                    <a:pt x="808" y="258"/>
                    <a:pt x="808" y="253"/>
                    <a:pt x="806" y="254"/>
                  </a:cubicBezTo>
                  <a:cubicBezTo>
                    <a:pt x="804" y="254"/>
                    <a:pt x="807" y="261"/>
                    <a:pt x="805" y="260"/>
                  </a:cubicBezTo>
                  <a:cubicBezTo>
                    <a:pt x="797" y="257"/>
                    <a:pt x="796" y="235"/>
                    <a:pt x="789" y="228"/>
                  </a:cubicBezTo>
                  <a:cubicBezTo>
                    <a:pt x="786" y="225"/>
                    <a:pt x="782" y="224"/>
                    <a:pt x="778" y="223"/>
                  </a:cubicBezTo>
                  <a:cubicBezTo>
                    <a:pt x="777" y="223"/>
                    <a:pt x="774" y="224"/>
                    <a:pt x="774" y="223"/>
                  </a:cubicBezTo>
                  <a:cubicBezTo>
                    <a:pt x="772" y="219"/>
                    <a:pt x="772" y="214"/>
                    <a:pt x="771" y="210"/>
                  </a:cubicBezTo>
                  <a:cubicBezTo>
                    <a:pt x="769" y="205"/>
                    <a:pt x="767" y="200"/>
                    <a:pt x="766" y="195"/>
                  </a:cubicBezTo>
                  <a:cubicBezTo>
                    <a:pt x="766" y="194"/>
                    <a:pt x="769" y="194"/>
                    <a:pt x="769" y="194"/>
                  </a:cubicBezTo>
                  <a:cubicBezTo>
                    <a:pt x="768" y="191"/>
                    <a:pt x="764" y="190"/>
                    <a:pt x="763" y="188"/>
                  </a:cubicBezTo>
                  <a:cubicBezTo>
                    <a:pt x="762" y="186"/>
                    <a:pt x="764" y="183"/>
                    <a:pt x="763" y="182"/>
                  </a:cubicBezTo>
                  <a:cubicBezTo>
                    <a:pt x="760" y="179"/>
                    <a:pt x="756" y="178"/>
                    <a:pt x="753" y="176"/>
                  </a:cubicBezTo>
                  <a:cubicBezTo>
                    <a:pt x="751" y="175"/>
                    <a:pt x="746" y="175"/>
                    <a:pt x="745" y="172"/>
                  </a:cubicBezTo>
                  <a:cubicBezTo>
                    <a:pt x="743" y="169"/>
                    <a:pt x="748" y="164"/>
                    <a:pt x="746" y="160"/>
                  </a:cubicBezTo>
                  <a:cubicBezTo>
                    <a:pt x="744" y="157"/>
                    <a:pt x="739" y="157"/>
                    <a:pt x="736" y="154"/>
                  </a:cubicBezTo>
                  <a:cubicBezTo>
                    <a:pt x="727" y="145"/>
                    <a:pt x="732" y="146"/>
                    <a:pt x="727" y="140"/>
                  </a:cubicBezTo>
                  <a:cubicBezTo>
                    <a:pt x="722" y="134"/>
                    <a:pt x="722" y="138"/>
                    <a:pt x="717" y="128"/>
                  </a:cubicBezTo>
                  <a:cubicBezTo>
                    <a:pt x="716" y="127"/>
                    <a:pt x="718" y="126"/>
                    <a:pt x="717" y="124"/>
                  </a:cubicBezTo>
                  <a:cubicBezTo>
                    <a:pt x="715" y="120"/>
                    <a:pt x="711" y="117"/>
                    <a:pt x="709" y="113"/>
                  </a:cubicBezTo>
                  <a:cubicBezTo>
                    <a:pt x="708" y="112"/>
                    <a:pt x="710" y="112"/>
                    <a:pt x="710" y="112"/>
                  </a:cubicBezTo>
                  <a:cubicBezTo>
                    <a:pt x="702" y="103"/>
                    <a:pt x="695" y="105"/>
                    <a:pt x="690" y="9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861"/>
            <p:cNvSpPr>
              <a:spLocks/>
            </p:cNvSpPr>
            <p:nvPr/>
          </p:nvSpPr>
          <p:spPr bwMode="auto">
            <a:xfrm>
              <a:off x="1271" y="1065"/>
              <a:ext cx="1407" cy="1493"/>
            </a:xfrm>
            <a:custGeom>
              <a:avLst/>
              <a:gdLst>
                <a:gd name="T0" fmla="*/ 601 w 938"/>
                <a:gd name="T1" fmla="*/ 853 h 996"/>
                <a:gd name="T2" fmla="*/ 676 w 938"/>
                <a:gd name="T3" fmla="*/ 941 h 996"/>
                <a:gd name="T4" fmla="*/ 753 w 938"/>
                <a:gd name="T5" fmla="*/ 947 h 996"/>
                <a:gd name="T6" fmla="*/ 818 w 938"/>
                <a:gd name="T7" fmla="*/ 836 h 996"/>
                <a:gd name="T8" fmla="*/ 751 w 938"/>
                <a:gd name="T9" fmla="*/ 788 h 996"/>
                <a:gd name="T10" fmla="*/ 716 w 938"/>
                <a:gd name="T11" fmla="*/ 739 h 996"/>
                <a:gd name="T12" fmla="*/ 828 w 938"/>
                <a:gd name="T13" fmla="*/ 727 h 996"/>
                <a:gd name="T14" fmla="*/ 888 w 938"/>
                <a:gd name="T15" fmla="*/ 687 h 996"/>
                <a:gd name="T16" fmla="*/ 913 w 938"/>
                <a:gd name="T17" fmla="*/ 741 h 996"/>
                <a:gd name="T18" fmla="*/ 883 w 938"/>
                <a:gd name="T19" fmla="*/ 414 h 996"/>
                <a:gd name="T20" fmla="*/ 440 w 938"/>
                <a:gd name="T21" fmla="*/ 38 h 996"/>
                <a:gd name="T22" fmla="*/ 469 w 938"/>
                <a:gd name="T23" fmla="*/ 78 h 996"/>
                <a:gd name="T24" fmla="*/ 448 w 938"/>
                <a:gd name="T25" fmla="*/ 98 h 996"/>
                <a:gd name="T26" fmla="*/ 500 w 938"/>
                <a:gd name="T27" fmla="*/ 138 h 996"/>
                <a:gd name="T28" fmla="*/ 482 w 938"/>
                <a:gd name="T29" fmla="*/ 151 h 996"/>
                <a:gd name="T30" fmla="*/ 524 w 938"/>
                <a:gd name="T31" fmla="*/ 170 h 996"/>
                <a:gd name="T32" fmla="*/ 501 w 938"/>
                <a:gd name="T33" fmla="*/ 170 h 996"/>
                <a:gd name="T34" fmla="*/ 495 w 938"/>
                <a:gd name="T35" fmla="*/ 192 h 996"/>
                <a:gd name="T36" fmla="*/ 461 w 938"/>
                <a:gd name="T37" fmla="*/ 218 h 996"/>
                <a:gd name="T38" fmla="*/ 434 w 938"/>
                <a:gd name="T39" fmla="*/ 267 h 996"/>
                <a:gd name="T40" fmla="*/ 412 w 938"/>
                <a:gd name="T41" fmla="*/ 298 h 996"/>
                <a:gd name="T42" fmla="*/ 411 w 938"/>
                <a:gd name="T43" fmla="*/ 248 h 996"/>
                <a:gd name="T44" fmla="*/ 317 w 938"/>
                <a:gd name="T45" fmla="*/ 242 h 996"/>
                <a:gd name="T46" fmla="*/ 270 w 938"/>
                <a:gd name="T47" fmla="*/ 284 h 996"/>
                <a:gd name="T48" fmla="*/ 255 w 938"/>
                <a:gd name="T49" fmla="*/ 323 h 996"/>
                <a:gd name="T50" fmla="*/ 221 w 938"/>
                <a:gd name="T51" fmla="*/ 349 h 996"/>
                <a:gd name="T52" fmla="*/ 221 w 938"/>
                <a:gd name="T53" fmla="*/ 368 h 996"/>
                <a:gd name="T54" fmla="*/ 259 w 938"/>
                <a:gd name="T55" fmla="*/ 399 h 996"/>
                <a:gd name="T56" fmla="*/ 299 w 938"/>
                <a:gd name="T57" fmla="*/ 413 h 996"/>
                <a:gd name="T58" fmla="*/ 305 w 938"/>
                <a:gd name="T59" fmla="*/ 377 h 996"/>
                <a:gd name="T60" fmla="*/ 321 w 938"/>
                <a:gd name="T61" fmla="*/ 302 h 996"/>
                <a:gd name="T62" fmla="*/ 325 w 938"/>
                <a:gd name="T63" fmla="*/ 334 h 996"/>
                <a:gd name="T64" fmla="*/ 381 w 938"/>
                <a:gd name="T65" fmla="*/ 357 h 996"/>
                <a:gd name="T66" fmla="*/ 364 w 938"/>
                <a:gd name="T67" fmla="*/ 400 h 996"/>
                <a:gd name="T68" fmla="*/ 320 w 938"/>
                <a:gd name="T69" fmla="*/ 449 h 996"/>
                <a:gd name="T70" fmla="*/ 241 w 938"/>
                <a:gd name="T71" fmla="*/ 457 h 996"/>
                <a:gd name="T72" fmla="*/ 238 w 938"/>
                <a:gd name="T73" fmla="*/ 417 h 996"/>
                <a:gd name="T74" fmla="*/ 223 w 938"/>
                <a:gd name="T75" fmla="*/ 468 h 996"/>
                <a:gd name="T76" fmla="*/ 166 w 938"/>
                <a:gd name="T77" fmla="*/ 505 h 996"/>
                <a:gd name="T78" fmla="*/ 115 w 938"/>
                <a:gd name="T79" fmla="*/ 537 h 996"/>
                <a:gd name="T80" fmla="*/ 110 w 938"/>
                <a:gd name="T81" fmla="*/ 572 h 996"/>
                <a:gd name="T82" fmla="*/ 44 w 938"/>
                <a:gd name="T83" fmla="*/ 610 h 996"/>
                <a:gd name="T84" fmla="*/ 27 w 938"/>
                <a:gd name="T85" fmla="*/ 709 h 996"/>
                <a:gd name="T86" fmla="*/ 113 w 938"/>
                <a:gd name="T87" fmla="*/ 701 h 996"/>
                <a:gd name="T88" fmla="*/ 185 w 938"/>
                <a:gd name="T89" fmla="*/ 633 h 996"/>
                <a:gd name="T90" fmla="*/ 262 w 938"/>
                <a:gd name="T91" fmla="*/ 654 h 996"/>
                <a:gd name="T92" fmla="*/ 311 w 938"/>
                <a:gd name="T93" fmla="*/ 719 h 996"/>
                <a:gd name="T94" fmla="*/ 290 w 938"/>
                <a:gd name="T95" fmla="*/ 645 h 996"/>
                <a:gd name="T96" fmla="*/ 332 w 938"/>
                <a:gd name="T97" fmla="*/ 638 h 996"/>
                <a:gd name="T98" fmla="*/ 375 w 938"/>
                <a:gd name="T99" fmla="*/ 700 h 996"/>
                <a:gd name="T100" fmla="*/ 396 w 938"/>
                <a:gd name="T101" fmla="*/ 727 h 996"/>
                <a:gd name="T102" fmla="*/ 403 w 938"/>
                <a:gd name="T103" fmla="*/ 698 h 996"/>
                <a:gd name="T104" fmla="*/ 412 w 938"/>
                <a:gd name="T105" fmla="*/ 664 h 996"/>
                <a:gd name="T106" fmla="*/ 467 w 938"/>
                <a:gd name="T107" fmla="*/ 649 h 996"/>
                <a:gd name="T108" fmla="*/ 466 w 938"/>
                <a:gd name="T109" fmla="*/ 558 h 996"/>
                <a:gd name="T110" fmla="*/ 488 w 938"/>
                <a:gd name="T111" fmla="*/ 572 h 996"/>
                <a:gd name="T112" fmla="*/ 525 w 938"/>
                <a:gd name="T113" fmla="*/ 542 h 996"/>
                <a:gd name="T114" fmla="*/ 550 w 938"/>
                <a:gd name="T115" fmla="*/ 572 h 996"/>
                <a:gd name="T116" fmla="*/ 528 w 938"/>
                <a:gd name="T117" fmla="*/ 616 h 996"/>
                <a:gd name="T118" fmla="*/ 452 w 938"/>
                <a:gd name="T119" fmla="*/ 688 h 996"/>
                <a:gd name="T120" fmla="*/ 469 w 938"/>
                <a:gd name="T121" fmla="*/ 722 h 996"/>
                <a:gd name="T122" fmla="*/ 560 w 938"/>
                <a:gd name="T123" fmla="*/ 703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8" h="996">
                  <a:moveTo>
                    <a:pt x="540" y="817"/>
                  </a:moveTo>
                  <a:cubicBezTo>
                    <a:pt x="540" y="816"/>
                    <a:pt x="544" y="815"/>
                    <a:pt x="545" y="816"/>
                  </a:cubicBezTo>
                  <a:cubicBezTo>
                    <a:pt x="555" y="821"/>
                    <a:pt x="554" y="842"/>
                    <a:pt x="568" y="838"/>
                  </a:cubicBezTo>
                  <a:cubicBezTo>
                    <a:pt x="572" y="836"/>
                    <a:pt x="571" y="828"/>
                    <a:pt x="573" y="824"/>
                  </a:cubicBezTo>
                  <a:cubicBezTo>
                    <a:pt x="575" y="822"/>
                    <a:pt x="570" y="830"/>
                    <a:pt x="572" y="832"/>
                  </a:cubicBezTo>
                  <a:cubicBezTo>
                    <a:pt x="574" y="834"/>
                    <a:pt x="577" y="829"/>
                    <a:pt x="579" y="830"/>
                  </a:cubicBezTo>
                  <a:cubicBezTo>
                    <a:pt x="584" y="831"/>
                    <a:pt x="590" y="841"/>
                    <a:pt x="593" y="845"/>
                  </a:cubicBezTo>
                  <a:cubicBezTo>
                    <a:pt x="595" y="848"/>
                    <a:pt x="597" y="850"/>
                    <a:pt x="599" y="852"/>
                  </a:cubicBezTo>
                  <a:cubicBezTo>
                    <a:pt x="600" y="853"/>
                    <a:pt x="601" y="852"/>
                    <a:pt x="601" y="853"/>
                  </a:cubicBezTo>
                  <a:cubicBezTo>
                    <a:pt x="602" y="854"/>
                    <a:pt x="601" y="856"/>
                    <a:pt x="602" y="857"/>
                  </a:cubicBezTo>
                  <a:cubicBezTo>
                    <a:pt x="604" y="859"/>
                    <a:pt x="607" y="861"/>
                    <a:pt x="610" y="863"/>
                  </a:cubicBezTo>
                  <a:cubicBezTo>
                    <a:pt x="614" y="866"/>
                    <a:pt x="617" y="870"/>
                    <a:pt x="621" y="874"/>
                  </a:cubicBezTo>
                  <a:cubicBezTo>
                    <a:pt x="623" y="875"/>
                    <a:pt x="626" y="875"/>
                    <a:pt x="628" y="877"/>
                  </a:cubicBezTo>
                  <a:cubicBezTo>
                    <a:pt x="632" y="882"/>
                    <a:pt x="636" y="887"/>
                    <a:pt x="639" y="893"/>
                  </a:cubicBezTo>
                  <a:cubicBezTo>
                    <a:pt x="640" y="896"/>
                    <a:pt x="637" y="898"/>
                    <a:pt x="637" y="901"/>
                  </a:cubicBezTo>
                  <a:cubicBezTo>
                    <a:pt x="638" y="904"/>
                    <a:pt x="639" y="908"/>
                    <a:pt x="641" y="911"/>
                  </a:cubicBezTo>
                  <a:cubicBezTo>
                    <a:pt x="651" y="924"/>
                    <a:pt x="648" y="913"/>
                    <a:pt x="662" y="921"/>
                  </a:cubicBezTo>
                  <a:cubicBezTo>
                    <a:pt x="669" y="925"/>
                    <a:pt x="667" y="935"/>
                    <a:pt x="676" y="941"/>
                  </a:cubicBezTo>
                  <a:cubicBezTo>
                    <a:pt x="678" y="942"/>
                    <a:pt x="682" y="941"/>
                    <a:pt x="682" y="943"/>
                  </a:cubicBezTo>
                  <a:cubicBezTo>
                    <a:pt x="686" y="951"/>
                    <a:pt x="685" y="961"/>
                    <a:pt x="688" y="969"/>
                  </a:cubicBezTo>
                  <a:cubicBezTo>
                    <a:pt x="688" y="971"/>
                    <a:pt x="691" y="970"/>
                    <a:pt x="692" y="971"/>
                  </a:cubicBezTo>
                  <a:cubicBezTo>
                    <a:pt x="694" y="975"/>
                    <a:pt x="695" y="980"/>
                    <a:pt x="696" y="984"/>
                  </a:cubicBezTo>
                  <a:cubicBezTo>
                    <a:pt x="696" y="984"/>
                    <a:pt x="694" y="996"/>
                    <a:pt x="700" y="995"/>
                  </a:cubicBezTo>
                  <a:cubicBezTo>
                    <a:pt x="719" y="989"/>
                    <a:pt x="713" y="986"/>
                    <a:pt x="722" y="975"/>
                  </a:cubicBezTo>
                  <a:cubicBezTo>
                    <a:pt x="724" y="972"/>
                    <a:pt x="730" y="970"/>
                    <a:pt x="733" y="967"/>
                  </a:cubicBezTo>
                  <a:cubicBezTo>
                    <a:pt x="766" y="937"/>
                    <a:pt x="714" y="984"/>
                    <a:pt x="746" y="951"/>
                  </a:cubicBezTo>
                  <a:cubicBezTo>
                    <a:pt x="748" y="950"/>
                    <a:pt x="751" y="949"/>
                    <a:pt x="753" y="947"/>
                  </a:cubicBezTo>
                  <a:cubicBezTo>
                    <a:pt x="755" y="944"/>
                    <a:pt x="756" y="939"/>
                    <a:pt x="759" y="936"/>
                  </a:cubicBezTo>
                  <a:cubicBezTo>
                    <a:pt x="762" y="931"/>
                    <a:pt x="766" y="927"/>
                    <a:pt x="770" y="923"/>
                  </a:cubicBezTo>
                  <a:cubicBezTo>
                    <a:pt x="775" y="917"/>
                    <a:pt x="781" y="913"/>
                    <a:pt x="784" y="905"/>
                  </a:cubicBezTo>
                  <a:cubicBezTo>
                    <a:pt x="785" y="903"/>
                    <a:pt x="783" y="899"/>
                    <a:pt x="784" y="897"/>
                  </a:cubicBezTo>
                  <a:cubicBezTo>
                    <a:pt x="786" y="893"/>
                    <a:pt x="797" y="878"/>
                    <a:pt x="799" y="876"/>
                  </a:cubicBezTo>
                  <a:cubicBezTo>
                    <a:pt x="802" y="873"/>
                    <a:pt x="805" y="872"/>
                    <a:pt x="807" y="869"/>
                  </a:cubicBezTo>
                  <a:cubicBezTo>
                    <a:pt x="809" y="865"/>
                    <a:pt x="807" y="860"/>
                    <a:pt x="809" y="857"/>
                  </a:cubicBezTo>
                  <a:cubicBezTo>
                    <a:pt x="810" y="853"/>
                    <a:pt x="814" y="852"/>
                    <a:pt x="816" y="849"/>
                  </a:cubicBezTo>
                  <a:cubicBezTo>
                    <a:pt x="818" y="845"/>
                    <a:pt x="817" y="840"/>
                    <a:pt x="818" y="836"/>
                  </a:cubicBezTo>
                  <a:cubicBezTo>
                    <a:pt x="824" y="817"/>
                    <a:pt x="831" y="793"/>
                    <a:pt x="832" y="773"/>
                  </a:cubicBezTo>
                  <a:cubicBezTo>
                    <a:pt x="833" y="766"/>
                    <a:pt x="823" y="777"/>
                    <a:pt x="809" y="769"/>
                  </a:cubicBezTo>
                  <a:cubicBezTo>
                    <a:pt x="803" y="765"/>
                    <a:pt x="802" y="747"/>
                    <a:pt x="797" y="752"/>
                  </a:cubicBezTo>
                  <a:cubicBezTo>
                    <a:pt x="795" y="754"/>
                    <a:pt x="793" y="755"/>
                    <a:pt x="791" y="758"/>
                  </a:cubicBezTo>
                  <a:cubicBezTo>
                    <a:pt x="791" y="760"/>
                    <a:pt x="791" y="762"/>
                    <a:pt x="791" y="764"/>
                  </a:cubicBezTo>
                  <a:cubicBezTo>
                    <a:pt x="790" y="770"/>
                    <a:pt x="788" y="776"/>
                    <a:pt x="786" y="782"/>
                  </a:cubicBezTo>
                  <a:cubicBezTo>
                    <a:pt x="785" y="786"/>
                    <a:pt x="766" y="800"/>
                    <a:pt x="765" y="800"/>
                  </a:cubicBezTo>
                  <a:cubicBezTo>
                    <a:pt x="753" y="804"/>
                    <a:pt x="761" y="790"/>
                    <a:pt x="761" y="789"/>
                  </a:cubicBezTo>
                  <a:cubicBezTo>
                    <a:pt x="759" y="787"/>
                    <a:pt x="753" y="786"/>
                    <a:pt x="751" y="788"/>
                  </a:cubicBezTo>
                  <a:cubicBezTo>
                    <a:pt x="750" y="791"/>
                    <a:pt x="758" y="797"/>
                    <a:pt x="754" y="798"/>
                  </a:cubicBezTo>
                  <a:cubicBezTo>
                    <a:pt x="745" y="799"/>
                    <a:pt x="746" y="779"/>
                    <a:pt x="743" y="776"/>
                  </a:cubicBezTo>
                  <a:cubicBezTo>
                    <a:pt x="739" y="773"/>
                    <a:pt x="735" y="771"/>
                    <a:pt x="731" y="769"/>
                  </a:cubicBezTo>
                  <a:cubicBezTo>
                    <a:pt x="730" y="769"/>
                    <a:pt x="728" y="771"/>
                    <a:pt x="727" y="770"/>
                  </a:cubicBezTo>
                  <a:cubicBezTo>
                    <a:pt x="724" y="768"/>
                    <a:pt x="723" y="763"/>
                    <a:pt x="720" y="760"/>
                  </a:cubicBezTo>
                  <a:cubicBezTo>
                    <a:pt x="717" y="757"/>
                    <a:pt x="712" y="756"/>
                    <a:pt x="710" y="752"/>
                  </a:cubicBezTo>
                  <a:cubicBezTo>
                    <a:pt x="709" y="750"/>
                    <a:pt x="714" y="749"/>
                    <a:pt x="714" y="747"/>
                  </a:cubicBezTo>
                  <a:cubicBezTo>
                    <a:pt x="714" y="745"/>
                    <a:pt x="710" y="744"/>
                    <a:pt x="710" y="742"/>
                  </a:cubicBezTo>
                  <a:cubicBezTo>
                    <a:pt x="711" y="740"/>
                    <a:pt x="714" y="741"/>
                    <a:pt x="716" y="739"/>
                  </a:cubicBezTo>
                  <a:cubicBezTo>
                    <a:pt x="722" y="735"/>
                    <a:pt x="721" y="730"/>
                    <a:pt x="729" y="728"/>
                  </a:cubicBezTo>
                  <a:cubicBezTo>
                    <a:pt x="732" y="728"/>
                    <a:pt x="741" y="739"/>
                    <a:pt x="743" y="742"/>
                  </a:cubicBezTo>
                  <a:cubicBezTo>
                    <a:pt x="745" y="745"/>
                    <a:pt x="745" y="749"/>
                    <a:pt x="748" y="750"/>
                  </a:cubicBezTo>
                  <a:cubicBezTo>
                    <a:pt x="752" y="752"/>
                    <a:pt x="756" y="749"/>
                    <a:pt x="760" y="749"/>
                  </a:cubicBezTo>
                  <a:cubicBezTo>
                    <a:pt x="769" y="751"/>
                    <a:pt x="773" y="759"/>
                    <a:pt x="781" y="751"/>
                  </a:cubicBezTo>
                  <a:cubicBezTo>
                    <a:pt x="785" y="748"/>
                    <a:pt x="791" y="728"/>
                    <a:pt x="796" y="730"/>
                  </a:cubicBezTo>
                  <a:cubicBezTo>
                    <a:pt x="801" y="731"/>
                    <a:pt x="800" y="740"/>
                    <a:pt x="804" y="744"/>
                  </a:cubicBezTo>
                  <a:cubicBezTo>
                    <a:pt x="805" y="745"/>
                    <a:pt x="814" y="741"/>
                    <a:pt x="818" y="738"/>
                  </a:cubicBezTo>
                  <a:cubicBezTo>
                    <a:pt x="822" y="735"/>
                    <a:pt x="824" y="730"/>
                    <a:pt x="828" y="727"/>
                  </a:cubicBezTo>
                  <a:cubicBezTo>
                    <a:pt x="830" y="726"/>
                    <a:pt x="833" y="725"/>
                    <a:pt x="835" y="723"/>
                  </a:cubicBezTo>
                  <a:cubicBezTo>
                    <a:pt x="836" y="723"/>
                    <a:pt x="853" y="704"/>
                    <a:pt x="854" y="703"/>
                  </a:cubicBezTo>
                  <a:cubicBezTo>
                    <a:pt x="854" y="702"/>
                    <a:pt x="853" y="701"/>
                    <a:pt x="854" y="701"/>
                  </a:cubicBezTo>
                  <a:cubicBezTo>
                    <a:pt x="855" y="698"/>
                    <a:pt x="858" y="695"/>
                    <a:pt x="859" y="692"/>
                  </a:cubicBezTo>
                  <a:cubicBezTo>
                    <a:pt x="860" y="690"/>
                    <a:pt x="859" y="687"/>
                    <a:pt x="861" y="686"/>
                  </a:cubicBezTo>
                  <a:cubicBezTo>
                    <a:pt x="863" y="685"/>
                    <a:pt x="863" y="689"/>
                    <a:pt x="865" y="690"/>
                  </a:cubicBezTo>
                  <a:cubicBezTo>
                    <a:pt x="868" y="692"/>
                    <a:pt x="872" y="694"/>
                    <a:pt x="876" y="696"/>
                  </a:cubicBezTo>
                  <a:cubicBezTo>
                    <a:pt x="879" y="697"/>
                    <a:pt x="881" y="701"/>
                    <a:pt x="884" y="699"/>
                  </a:cubicBezTo>
                  <a:cubicBezTo>
                    <a:pt x="887" y="697"/>
                    <a:pt x="885" y="690"/>
                    <a:pt x="888" y="687"/>
                  </a:cubicBezTo>
                  <a:cubicBezTo>
                    <a:pt x="891" y="685"/>
                    <a:pt x="889" y="693"/>
                    <a:pt x="888" y="696"/>
                  </a:cubicBezTo>
                  <a:cubicBezTo>
                    <a:pt x="888" y="699"/>
                    <a:pt x="887" y="703"/>
                    <a:pt x="885" y="706"/>
                  </a:cubicBezTo>
                  <a:cubicBezTo>
                    <a:pt x="885" y="707"/>
                    <a:pt x="884" y="708"/>
                    <a:pt x="884" y="708"/>
                  </a:cubicBezTo>
                  <a:cubicBezTo>
                    <a:pt x="889" y="698"/>
                    <a:pt x="892" y="687"/>
                    <a:pt x="900" y="679"/>
                  </a:cubicBezTo>
                  <a:cubicBezTo>
                    <a:pt x="903" y="677"/>
                    <a:pt x="900" y="688"/>
                    <a:pt x="901" y="692"/>
                  </a:cubicBezTo>
                  <a:cubicBezTo>
                    <a:pt x="903" y="701"/>
                    <a:pt x="905" y="709"/>
                    <a:pt x="907" y="718"/>
                  </a:cubicBezTo>
                  <a:cubicBezTo>
                    <a:pt x="907" y="719"/>
                    <a:pt x="907" y="713"/>
                    <a:pt x="907" y="714"/>
                  </a:cubicBezTo>
                  <a:cubicBezTo>
                    <a:pt x="909" y="719"/>
                    <a:pt x="910" y="725"/>
                    <a:pt x="911" y="730"/>
                  </a:cubicBezTo>
                  <a:cubicBezTo>
                    <a:pt x="912" y="734"/>
                    <a:pt x="912" y="737"/>
                    <a:pt x="913" y="741"/>
                  </a:cubicBezTo>
                  <a:cubicBezTo>
                    <a:pt x="918" y="756"/>
                    <a:pt x="918" y="750"/>
                    <a:pt x="920" y="761"/>
                  </a:cubicBezTo>
                  <a:cubicBezTo>
                    <a:pt x="922" y="772"/>
                    <a:pt x="924" y="784"/>
                    <a:pt x="926" y="795"/>
                  </a:cubicBezTo>
                  <a:cubicBezTo>
                    <a:pt x="926" y="796"/>
                    <a:pt x="926" y="798"/>
                    <a:pt x="926" y="797"/>
                  </a:cubicBezTo>
                  <a:cubicBezTo>
                    <a:pt x="938" y="718"/>
                    <a:pt x="933" y="686"/>
                    <a:pt x="929" y="594"/>
                  </a:cubicBezTo>
                  <a:cubicBezTo>
                    <a:pt x="929" y="591"/>
                    <a:pt x="928" y="589"/>
                    <a:pt x="927" y="587"/>
                  </a:cubicBezTo>
                  <a:cubicBezTo>
                    <a:pt x="926" y="578"/>
                    <a:pt x="926" y="568"/>
                    <a:pt x="925" y="558"/>
                  </a:cubicBezTo>
                  <a:cubicBezTo>
                    <a:pt x="925" y="556"/>
                    <a:pt x="927" y="552"/>
                    <a:pt x="926" y="549"/>
                  </a:cubicBezTo>
                  <a:cubicBezTo>
                    <a:pt x="926" y="547"/>
                    <a:pt x="925" y="545"/>
                    <a:pt x="925" y="542"/>
                  </a:cubicBezTo>
                  <a:cubicBezTo>
                    <a:pt x="915" y="498"/>
                    <a:pt x="901" y="455"/>
                    <a:pt x="883" y="414"/>
                  </a:cubicBezTo>
                  <a:cubicBezTo>
                    <a:pt x="850" y="338"/>
                    <a:pt x="804" y="268"/>
                    <a:pt x="746" y="209"/>
                  </a:cubicBezTo>
                  <a:cubicBezTo>
                    <a:pt x="653" y="112"/>
                    <a:pt x="529" y="42"/>
                    <a:pt x="397" y="15"/>
                  </a:cubicBezTo>
                  <a:cubicBezTo>
                    <a:pt x="354" y="6"/>
                    <a:pt x="322" y="3"/>
                    <a:pt x="280" y="1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314" y="3"/>
                    <a:pt x="348" y="5"/>
                    <a:pt x="381" y="16"/>
                  </a:cubicBezTo>
                  <a:cubicBezTo>
                    <a:pt x="385" y="17"/>
                    <a:pt x="402" y="21"/>
                    <a:pt x="405" y="22"/>
                  </a:cubicBezTo>
                  <a:cubicBezTo>
                    <a:pt x="408" y="24"/>
                    <a:pt x="410" y="27"/>
                    <a:pt x="412" y="29"/>
                  </a:cubicBezTo>
                  <a:cubicBezTo>
                    <a:pt x="419" y="34"/>
                    <a:pt x="429" y="36"/>
                    <a:pt x="437" y="38"/>
                  </a:cubicBezTo>
                  <a:cubicBezTo>
                    <a:pt x="438" y="38"/>
                    <a:pt x="439" y="37"/>
                    <a:pt x="440" y="38"/>
                  </a:cubicBezTo>
                  <a:cubicBezTo>
                    <a:pt x="443" y="39"/>
                    <a:pt x="446" y="41"/>
                    <a:pt x="450" y="43"/>
                  </a:cubicBezTo>
                  <a:cubicBezTo>
                    <a:pt x="451" y="44"/>
                    <a:pt x="452" y="47"/>
                    <a:pt x="454" y="47"/>
                  </a:cubicBezTo>
                  <a:cubicBezTo>
                    <a:pt x="454" y="47"/>
                    <a:pt x="471" y="51"/>
                    <a:pt x="471" y="52"/>
                  </a:cubicBezTo>
                  <a:cubicBezTo>
                    <a:pt x="472" y="56"/>
                    <a:pt x="467" y="59"/>
                    <a:pt x="466" y="63"/>
                  </a:cubicBezTo>
                  <a:cubicBezTo>
                    <a:pt x="466" y="65"/>
                    <a:pt x="469" y="66"/>
                    <a:pt x="468" y="68"/>
                  </a:cubicBezTo>
                  <a:cubicBezTo>
                    <a:pt x="468" y="69"/>
                    <a:pt x="463" y="66"/>
                    <a:pt x="464" y="67"/>
                  </a:cubicBezTo>
                  <a:cubicBezTo>
                    <a:pt x="467" y="70"/>
                    <a:pt x="474" y="71"/>
                    <a:pt x="476" y="76"/>
                  </a:cubicBezTo>
                  <a:cubicBezTo>
                    <a:pt x="477" y="79"/>
                    <a:pt x="470" y="74"/>
                    <a:pt x="467" y="75"/>
                  </a:cubicBezTo>
                  <a:cubicBezTo>
                    <a:pt x="466" y="75"/>
                    <a:pt x="468" y="77"/>
                    <a:pt x="469" y="78"/>
                  </a:cubicBezTo>
                  <a:cubicBezTo>
                    <a:pt x="471" y="79"/>
                    <a:pt x="473" y="79"/>
                    <a:pt x="475" y="81"/>
                  </a:cubicBezTo>
                  <a:cubicBezTo>
                    <a:pt x="478" y="83"/>
                    <a:pt x="479" y="86"/>
                    <a:pt x="482" y="88"/>
                  </a:cubicBezTo>
                  <a:cubicBezTo>
                    <a:pt x="484" y="90"/>
                    <a:pt x="490" y="93"/>
                    <a:pt x="488" y="92"/>
                  </a:cubicBezTo>
                  <a:cubicBezTo>
                    <a:pt x="479" y="87"/>
                    <a:pt x="455" y="72"/>
                    <a:pt x="447" y="71"/>
                  </a:cubicBezTo>
                  <a:cubicBezTo>
                    <a:pt x="447" y="70"/>
                    <a:pt x="419" y="71"/>
                    <a:pt x="423" y="79"/>
                  </a:cubicBezTo>
                  <a:cubicBezTo>
                    <a:pt x="430" y="93"/>
                    <a:pt x="447" y="87"/>
                    <a:pt x="459" y="92"/>
                  </a:cubicBezTo>
                  <a:cubicBezTo>
                    <a:pt x="460" y="92"/>
                    <a:pt x="455" y="92"/>
                    <a:pt x="454" y="92"/>
                  </a:cubicBezTo>
                  <a:cubicBezTo>
                    <a:pt x="450" y="92"/>
                    <a:pt x="446" y="88"/>
                    <a:pt x="444" y="90"/>
                  </a:cubicBezTo>
                  <a:cubicBezTo>
                    <a:pt x="442" y="93"/>
                    <a:pt x="447" y="96"/>
                    <a:pt x="448" y="98"/>
                  </a:cubicBezTo>
                  <a:cubicBezTo>
                    <a:pt x="450" y="101"/>
                    <a:pt x="450" y="105"/>
                    <a:pt x="453" y="108"/>
                  </a:cubicBezTo>
                  <a:cubicBezTo>
                    <a:pt x="455" y="111"/>
                    <a:pt x="460" y="112"/>
                    <a:pt x="463" y="115"/>
                  </a:cubicBezTo>
                  <a:cubicBezTo>
                    <a:pt x="464" y="116"/>
                    <a:pt x="460" y="116"/>
                    <a:pt x="461" y="117"/>
                  </a:cubicBezTo>
                  <a:cubicBezTo>
                    <a:pt x="469" y="120"/>
                    <a:pt x="477" y="121"/>
                    <a:pt x="485" y="124"/>
                  </a:cubicBezTo>
                  <a:cubicBezTo>
                    <a:pt x="487" y="125"/>
                    <a:pt x="480" y="124"/>
                    <a:pt x="478" y="123"/>
                  </a:cubicBezTo>
                  <a:cubicBezTo>
                    <a:pt x="476" y="123"/>
                    <a:pt x="474" y="118"/>
                    <a:pt x="473" y="119"/>
                  </a:cubicBezTo>
                  <a:cubicBezTo>
                    <a:pt x="470" y="123"/>
                    <a:pt x="470" y="128"/>
                    <a:pt x="471" y="132"/>
                  </a:cubicBezTo>
                  <a:cubicBezTo>
                    <a:pt x="473" y="135"/>
                    <a:pt x="477" y="134"/>
                    <a:pt x="480" y="135"/>
                  </a:cubicBezTo>
                  <a:cubicBezTo>
                    <a:pt x="486" y="137"/>
                    <a:pt x="493" y="136"/>
                    <a:pt x="500" y="138"/>
                  </a:cubicBezTo>
                  <a:cubicBezTo>
                    <a:pt x="502" y="139"/>
                    <a:pt x="504" y="141"/>
                    <a:pt x="506" y="142"/>
                  </a:cubicBezTo>
                  <a:cubicBezTo>
                    <a:pt x="510" y="144"/>
                    <a:pt x="516" y="145"/>
                    <a:pt x="520" y="149"/>
                  </a:cubicBezTo>
                  <a:cubicBezTo>
                    <a:pt x="521" y="150"/>
                    <a:pt x="515" y="148"/>
                    <a:pt x="512" y="148"/>
                  </a:cubicBezTo>
                  <a:cubicBezTo>
                    <a:pt x="511" y="147"/>
                    <a:pt x="488" y="135"/>
                    <a:pt x="484" y="143"/>
                  </a:cubicBezTo>
                  <a:cubicBezTo>
                    <a:pt x="478" y="155"/>
                    <a:pt x="503" y="153"/>
                    <a:pt x="503" y="153"/>
                  </a:cubicBezTo>
                  <a:cubicBezTo>
                    <a:pt x="505" y="156"/>
                    <a:pt x="497" y="156"/>
                    <a:pt x="493" y="156"/>
                  </a:cubicBezTo>
                  <a:cubicBezTo>
                    <a:pt x="492" y="156"/>
                    <a:pt x="479" y="147"/>
                    <a:pt x="478" y="147"/>
                  </a:cubicBezTo>
                  <a:cubicBezTo>
                    <a:pt x="476" y="146"/>
                    <a:pt x="471" y="145"/>
                    <a:pt x="473" y="146"/>
                  </a:cubicBezTo>
                  <a:cubicBezTo>
                    <a:pt x="475" y="149"/>
                    <a:pt x="480" y="149"/>
                    <a:pt x="482" y="151"/>
                  </a:cubicBezTo>
                  <a:cubicBezTo>
                    <a:pt x="485" y="154"/>
                    <a:pt x="485" y="158"/>
                    <a:pt x="488" y="160"/>
                  </a:cubicBezTo>
                  <a:cubicBezTo>
                    <a:pt x="491" y="162"/>
                    <a:pt x="495" y="161"/>
                    <a:pt x="499" y="163"/>
                  </a:cubicBezTo>
                  <a:cubicBezTo>
                    <a:pt x="500" y="163"/>
                    <a:pt x="501" y="164"/>
                    <a:pt x="502" y="165"/>
                  </a:cubicBezTo>
                  <a:cubicBezTo>
                    <a:pt x="505" y="167"/>
                    <a:pt x="513" y="176"/>
                    <a:pt x="517" y="175"/>
                  </a:cubicBezTo>
                  <a:cubicBezTo>
                    <a:pt x="521" y="175"/>
                    <a:pt x="523" y="169"/>
                    <a:pt x="527" y="169"/>
                  </a:cubicBezTo>
                  <a:cubicBezTo>
                    <a:pt x="540" y="166"/>
                    <a:pt x="533" y="175"/>
                    <a:pt x="541" y="177"/>
                  </a:cubicBezTo>
                  <a:cubicBezTo>
                    <a:pt x="543" y="178"/>
                    <a:pt x="548" y="174"/>
                    <a:pt x="546" y="175"/>
                  </a:cubicBezTo>
                  <a:cubicBezTo>
                    <a:pt x="545" y="177"/>
                    <a:pt x="542" y="179"/>
                    <a:pt x="540" y="178"/>
                  </a:cubicBezTo>
                  <a:cubicBezTo>
                    <a:pt x="539" y="178"/>
                    <a:pt x="528" y="168"/>
                    <a:pt x="524" y="170"/>
                  </a:cubicBezTo>
                  <a:cubicBezTo>
                    <a:pt x="523" y="172"/>
                    <a:pt x="523" y="175"/>
                    <a:pt x="524" y="177"/>
                  </a:cubicBezTo>
                  <a:cubicBezTo>
                    <a:pt x="527" y="181"/>
                    <a:pt x="533" y="181"/>
                    <a:pt x="537" y="184"/>
                  </a:cubicBezTo>
                  <a:cubicBezTo>
                    <a:pt x="552" y="198"/>
                    <a:pt x="539" y="186"/>
                    <a:pt x="546" y="199"/>
                  </a:cubicBezTo>
                  <a:cubicBezTo>
                    <a:pt x="546" y="200"/>
                    <a:pt x="550" y="200"/>
                    <a:pt x="549" y="201"/>
                  </a:cubicBezTo>
                  <a:cubicBezTo>
                    <a:pt x="543" y="209"/>
                    <a:pt x="535" y="207"/>
                    <a:pt x="535" y="205"/>
                  </a:cubicBezTo>
                  <a:cubicBezTo>
                    <a:pt x="534" y="203"/>
                    <a:pt x="539" y="201"/>
                    <a:pt x="539" y="198"/>
                  </a:cubicBezTo>
                  <a:cubicBezTo>
                    <a:pt x="538" y="192"/>
                    <a:pt x="531" y="183"/>
                    <a:pt x="525" y="181"/>
                  </a:cubicBezTo>
                  <a:cubicBezTo>
                    <a:pt x="523" y="179"/>
                    <a:pt x="519" y="180"/>
                    <a:pt x="517" y="179"/>
                  </a:cubicBezTo>
                  <a:cubicBezTo>
                    <a:pt x="511" y="176"/>
                    <a:pt x="506" y="173"/>
                    <a:pt x="501" y="170"/>
                  </a:cubicBezTo>
                  <a:cubicBezTo>
                    <a:pt x="498" y="168"/>
                    <a:pt x="497" y="165"/>
                    <a:pt x="494" y="164"/>
                  </a:cubicBezTo>
                  <a:cubicBezTo>
                    <a:pt x="491" y="163"/>
                    <a:pt x="488" y="163"/>
                    <a:pt x="485" y="162"/>
                  </a:cubicBezTo>
                  <a:cubicBezTo>
                    <a:pt x="480" y="159"/>
                    <a:pt x="475" y="150"/>
                    <a:pt x="471" y="151"/>
                  </a:cubicBezTo>
                  <a:cubicBezTo>
                    <a:pt x="453" y="157"/>
                    <a:pt x="473" y="162"/>
                    <a:pt x="475" y="167"/>
                  </a:cubicBezTo>
                  <a:cubicBezTo>
                    <a:pt x="476" y="169"/>
                    <a:pt x="477" y="172"/>
                    <a:pt x="479" y="175"/>
                  </a:cubicBezTo>
                  <a:cubicBezTo>
                    <a:pt x="480" y="176"/>
                    <a:pt x="482" y="175"/>
                    <a:pt x="484" y="176"/>
                  </a:cubicBezTo>
                  <a:cubicBezTo>
                    <a:pt x="492" y="179"/>
                    <a:pt x="499" y="184"/>
                    <a:pt x="508" y="188"/>
                  </a:cubicBezTo>
                  <a:cubicBezTo>
                    <a:pt x="508" y="188"/>
                    <a:pt x="511" y="186"/>
                    <a:pt x="510" y="187"/>
                  </a:cubicBezTo>
                  <a:cubicBezTo>
                    <a:pt x="505" y="188"/>
                    <a:pt x="500" y="191"/>
                    <a:pt x="495" y="192"/>
                  </a:cubicBezTo>
                  <a:cubicBezTo>
                    <a:pt x="485" y="195"/>
                    <a:pt x="487" y="188"/>
                    <a:pt x="477" y="195"/>
                  </a:cubicBezTo>
                  <a:cubicBezTo>
                    <a:pt x="472" y="198"/>
                    <a:pt x="481" y="199"/>
                    <a:pt x="483" y="202"/>
                  </a:cubicBezTo>
                  <a:cubicBezTo>
                    <a:pt x="485" y="203"/>
                    <a:pt x="485" y="206"/>
                    <a:pt x="486" y="208"/>
                  </a:cubicBezTo>
                  <a:cubicBezTo>
                    <a:pt x="487" y="209"/>
                    <a:pt x="491" y="211"/>
                    <a:pt x="490" y="212"/>
                  </a:cubicBezTo>
                  <a:cubicBezTo>
                    <a:pt x="487" y="214"/>
                    <a:pt x="483" y="213"/>
                    <a:pt x="479" y="214"/>
                  </a:cubicBezTo>
                  <a:cubicBezTo>
                    <a:pt x="468" y="218"/>
                    <a:pt x="475" y="217"/>
                    <a:pt x="468" y="225"/>
                  </a:cubicBezTo>
                  <a:cubicBezTo>
                    <a:pt x="467" y="225"/>
                    <a:pt x="469" y="223"/>
                    <a:pt x="469" y="222"/>
                  </a:cubicBezTo>
                  <a:cubicBezTo>
                    <a:pt x="468" y="219"/>
                    <a:pt x="467" y="216"/>
                    <a:pt x="465" y="215"/>
                  </a:cubicBezTo>
                  <a:cubicBezTo>
                    <a:pt x="463" y="214"/>
                    <a:pt x="462" y="217"/>
                    <a:pt x="461" y="218"/>
                  </a:cubicBezTo>
                  <a:cubicBezTo>
                    <a:pt x="461" y="220"/>
                    <a:pt x="461" y="222"/>
                    <a:pt x="460" y="223"/>
                  </a:cubicBezTo>
                  <a:cubicBezTo>
                    <a:pt x="457" y="229"/>
                    <a:pt x="454" y="235"/>
                    <a:pt x="451" y="241"/>
                  </a:cubicBezTo>
                  <a:cubicBezTo>
                    <a:pt x="450" y="244"/>
                    <a:pt x="452" y="250"/>
                    <a:pt x="449" y="252"/>
                  </a:cubicBezTo>
                  <a:cubicBezTo>
                    <a:pt x="447" y="254"/>
                    <a:pt x="441" y="251"/>
                    <a:pt x="440" y="248"/>
                  </a:cubicBezTo>
                  <a:cubicBezTo>
                    <a:pt x="439" y="246"/>
                    <a:pt x="447" y="242"/>
                    <a:pt x="444" y="240"/>
                  </a:cubicBezTo>
                  <a:cubicBezTo>
                    <a:pt x="441" y="238"/>
                    <a:pt x="434" y="240"/>
                    <a:pt x="432" y="243"/>
                  </a:cubicBezTo>
                  <a:cubicBezTo>
                    <a:pt x="427" y="250"/>
                    <a:pt x="444" y="255"/>
                    <a:pt x="444" y="256"/>
                  </a:cubicBezTo>
                  <a:cubicBezTo>
                    <a:pt x="447" y="263"/>
                    <a:pt x="434" y="262"/>
                    <a:pt x="434" y="262"/>
                  </a:cubicBezTo>
                  <a:cubicBezTo>
                    <a:pt x="432" y="263"/>
                    <a:pt x="434" y="265"/>
                    <a:pt x="434" y="267"/>
                  </a:cubicBezTo>
                  <a:cubicBezTo>
                    <a:pt x="432" y="270"/>
                    <a:pt x="429" y="273"/>
                    <a:pt x="428" y="276"/>
                  </a:cubicBezTo>
                  <a:cubicBezTo>
                    <a:pt x="427" y="280"/>
                    <a:pt x="439" y="281"/>
                    <a:pt x="438" y="285"/>
                  </a:cubicBezTo>
                  <a:cubicBezTo>
                    <a:pt x="436" y="290"/>
                    <a:pt x="430" y="290"/>
                    <a:pt x="425" y="291"/>
                  </a:cubicBezTo>
                  <a:cubicBezTo>
                    <a:pt x="424" y="291"/>
                    <a:pt x="427" y="288"/>
                    <a:pt x="425" y="287"/>
                  </a:cubicBezTo>
                  <a:cubicBezTo>
                    <a:pt x="422" y="286"/>
                    <a:pt x="418" y="284"/>
                    <a:pt x="414" y="286"/>
                  </a:cubicBezTo>
                  <a:cubicBezTo>
                    <a:pt x="413" y="286"/>
                    <a:pt x="414" y="290"/>
                    <a:pt x="416" y="291"/>
                  </a:cubicBezTo>
                  <a:cubicBezTo>
                    <a:pt x="419" y="294"/>
                    <a:pt x="424" y="292"/>
                    <a:pt x="427" y="295"/>
                  </a:cubicBezTo>
                  <a:cubicBezTo>
                    <a:pt x="429" y="296"/>
                    <a:pt x="430" y="301"/>
                    <a:pt x="427" y="301"/>
                  </a:cubicBezTo>
                  <a:cubicBezTo>
                    <a:pt x="422" y="303"/>
                    <a:pt x="417" y="299"/>
                    <a:pt x="412" y="298"/>
                  </a:cubicBezTo>
                  <a:cubicBezTo>
                    <a:pt x="410" y="298"/>
                    <a:pt x="408" y="298"/>
                    <a:pt x="406" y="296"/>
                  </a:cubicBezTo>
                  <a:cubicBezTo>
                    <a:pt x="403" y="294"/>
                    <a:pt x="400" y="291"/>
                    <a:pt x="399" y="287"/>
                  </a:cubicBezTo>
                  <a:cubicBezTo>
                    <a:pt x="398" y="285"/>
                    <a:pt x="401" y="283"/>
                    <a:pt x="400" y="282"/>
                  </a:cubicBezTo>
                  <a:cubicBezTo>
                    <a:pt x="399" y="279"/>
                    <a:pt x="391" y="279"/>
                    <a:pt x="393" y="277"/>
                  </a:cubicBezTo>
                  <a:cubicBezTo>
                    <a:pt x="397" y="273"/>
                    <a:pt x="404" y="274"/>
                    <a:pt x="409" y="272"/>
                  </a:cubicBezTo>
                  <a:cubicBezTo>
                    <a:pt x="410" y="272"/>
                    <a:pt x="411" y="273"/>
                    <a:pt x="412" y="273"/>
                  </a:cubicBezTo>
                  <a:cubicBezTo>
                    <a:pt x="413" y="273"/>
                    <a:pt x="414" y="274"/>
                    <a:pt x="415" y="273"/>
                  </a:cubicBezTo>
                  <a:cubicBezTo>
                    <a:pt x="422" y="262"/>
                    <a:pt x="431" y="257"/>
                    <a:pt x="419" y="250"/>
                  </a:cubicBezTo>
                  <a:cubicBezTo>
                    <a:pt x="416" y="249"/>
                    <a:pt x="413" y="249"/>
                    <a:pt x="411" y="248"/>
                  </a:cubicBezTo>
                  <a:cubicBezTo>
                    <a:pt x="402" y="246"/>
                    <a:pt x="393" y="240"/>
                    <a:pt x="384" y="240"/>
                  </a:cubicBezTo>
                  <a:cubicBezTo>
                    <a:pt x="380" y="240"/>
                    <a:pt x="377" y="240"/>
                    <a:pt x="373" y="241"/>
                  </a:cubicBezTo>
                  <a:cubicBezTo>
                    <a:pt x="372" y="241"/>
                    <a:pt x="372" y="243"/>
                    <a:pt x="371" y="243"/>
                  </a:cubicBezTo>
                  <a:cubicBezTo>
                    <a:pt x="368" y="243"/>
                    <a:pt x="364" y="240"/>
                    <a:pt x="361" y="239"/>
                  </a:cubicBezTo>
                  <a:cubicBezTo>
                    <a:pt x="359" y="238"/>
                    <a:pt x="357" y="240"/>
                    <a:pt x="355" y="239"/>
                  </a:cubicBezTo>
                  <a:cubicBezTo>
                    <a:pt x="352" y="236"/>
                    <a:pt x="350" y="231"/>
                    <a:pt x="347" y="229"/>
                  </a:cubicBezTo>
                  <a:cubicBezTo>
                    <a:pt x="345" y="227"/>
                    <a:pt x="343" y="228"/>
                    <a:pt x="341" y="228"/>
                  </a:cubicBezTo>
                  <a:cubicBezTo>
                    <a:pt x="339" y="227"/>
                    <a:pt x="336" y="226"/>
                    <a:pt x="333" y="226"/>
                  </a:cubicBezTo>
                  <a:cubicBezTo>
                    <a:pt x="309" y="228"/>
                    <a:pt x="337" y="230"/>
                    <a:pt x="317" y="242"/>
                  </a:cubicBezTo>
                  <a:cubicBezTo>
                    <a:pt x="313" y="244"/>
                    <a:pt x="309" y="241"/>
                    <a:pt x="305" y="240"/>
                  </a:cubicBezTo>
                  <a:cubicBezTo>
                    <a:pt x="301" y="239"/>
                    <a:pt x="320" y="241"/>
                    <a:pt x="311" y="245"/>
                  </a:cubicBezTo>
                  <a:cubicBezTo>
                    <a:pt x="309" y="246"/>
                    <a:pt x="307" y="243"/>
                    <a:pt x="304" y="244"/>
                  </a:cubicBezTo>
                  <a:cubicBezTo>
                    <a:pt x="302" y="244"/>
                    <a:pt x="300" y="245"/>
                    <a:pt x="299" y="245"/>
                  </a:cubicBezTo>
                  <a:cubicBezTo>
                    <a:pt x="282" y="253"/>
                    <a:pt x="299" y="249"/>
                    <a:pt x="289" y="266"/>
                  </a:cubicBezTo>
                  <a:cubicBezTo>
                    <a:pt x="287" y="268"/>
                    <a:pt x="284" y="265"/>
                    <a:pt x="282" y="266"/>
                  </a:cubicBezTo>
                  <a:cubicBezTo>
                    <a:pt x="281" y="266"/>
                    <a:pt x="284" y="267"/>
                    <a:pt x="284" y="269"/>
                  </a:cubicBezTo>
                  <a:cubicBezTo>
                    <a:pt x="282" y="287"/>
                    <a:pt x="282" y="274"/>
                    <a:pt x="272" y="279"/>
                  </a:cubicBezTo>
                  <a:cubicBezTo>
                    <a:pt x="271" y="280"/>
                    <a:pt x="272" y="283"/>
                    <a:pt x="270" y="284"/>
                  </a:cubicBezTo>
                  <a:cubicBezTo>
                    <a:pt x="269" y="285"/>
                    <a:pt x="266" y="284"/>
                    <a:pt x="265" y="285"/>
                  </a:cubicBezTo>
                  <a:cubicBezTo>
                    <a:pt x="265" y="287"/>
                    <a:pt x="269" y="289"/>
                    <a:pt x="268" y="291"/>
                  </a:cubicBezTo>
                  <a:cubicBezTo>
                    <a:pt x="268" y="295"/>
                    <a:pt x="267" y="299"/>
                    <a:pt x="265" y="303"/>
                  </a:cubicBezTo>
                  <a:cubicBezTo>
                    <a:pt x="250" y="332"/>
                    <a:pt x="270" y="286"/>
                    <a:pt x="255" y="311"/>
                  </a:cubicBezTo>
                  <a:cubicBezTo>
                    <a:pt x="254" y="312"/>
                    <a:pt x="257" y="314"/>
                    <a:pt x="256" y="314"/>
                  </a:cubicBezTo>
                  <a:cubicBezTo>
                    <a:pt x="247" y="318"/>
                    <a:pt x="256" y="306"/>
                    <a:pt x="249" y="315"/>
                  </a:cubicBezTo>
                  <a:cubicBezTo>
                    <a:pt x="246" y="317"/>
                    <a:pt x="239" y="321"/>
                    <a:pt x="242" y="323"/>
                  </a:cubicBezTo>
                  <a:cubicBezTo>
                    <a:pt x="245" y="326"/>
                    <a:pt x="250" y="319"/>
                    <a:pt x="254" y="319"/>
                  </a:cubicBezTo>
                  <a:cubicBezTo>
                    <a:pt x="256" y="319"/>
                    <a:pt x="256" y="322"/>
                    <a:pt x="255" y="323"/>
                  </a:cubicBezTo>
                  <a:cubicBezTo>
                    <a:pt x="252" y="325"/>
                    <a:pt x="247" y="324"/>
                    <a:pt x="243" y="325"/>
                  </a:cubicBezTo>
                  <a:cubicBezTo>
                    <a:pt x="241" y="326"/>
                    <a:pt x="240" y="330"/>
                    <a:pt x="237" y="331"/>
                  </a:cubicBezTo>
                  <a:cubicBezTo>
                    <a:pt x="236" y="332"/>
                    <a:pt x="233" y="331"/>
                    <a:pt x="232" y="332"/>
                  </a:cubicBezTo>
                  <a:cubicBezTo>
                    <a:pt x="231" y="332"/>
                    <a:pt x="231" y="334"/>
                    <a:pt x="230" y="334"/>
                  </a:cubicBezTo>
                  <a:cubicBezTo>
                    <a:pt x="228" y="335"/>
                    <a:pt x="224" y="333"/>
                    <a:pt x="222" y="334"/>
                  </a:cubicBezTo>
                  <a:cubicBezTo>
                    <a:pt x="219" y="337"/>
                    <a:pt x="221" y="344"/>
                    <a:pt x="218" y="346"/>
                  </a:cubicBezTo>
                  <a:cubicBezTo>
                    <a:pt x="215" y="348"/>
                    <a:pt x="211" y="343"/>
                    <a:pt x="208" y="344"/>
                  </a:cubicBezTo>
                  <a:cubicBezTo>
                    <a:pt x="207" y="344"/>
                    <a:pt x="207" y="347"/>
                    <a:pt x="208" y="348"/>
                  </a:cubicBezTo>
                  <a:cubicBezTo>
                    <a:pt x="212" y="349"/>
                    <a:pt x="219" y="345"/>
                    <a:pt x="221" y="349"/>
                  </a:cubicBezTo>
                  <a:cubicBezTo>
                    <a:pt x="224" y="356"/>
                    <a:pt x="208" y="354"/>
                    <a:pt x="206" y="357"/>
                  </a:cubicBezTo>
                  <a:cubicBezTo>
                    <a:pt x="205" y="357"/>
                    <a:pt x="207" y="359"/>
                    <a:pt x="208" y="359"/>
                  </a:cubicBezTo>
                  <a:cubicBezTo>
                    <a:pt x="219" y="360"/>
                    <a:pt x="215" y="357"/>
                    <a:pt x="224" y="357"/>
                  </a:cubicBezTo>
                  <a:cubicBezTo>
                    <a:pt x="225" y="357"/>
                    <a:pt x="228" y="357"/>
                    <a:pt x="227" y="358"/>
                  </a:cubicBezTo>
                  <a:cubicBezTo>
                    <a:pt x="220" y="360"/>
                    <a:pt x="213" y="361"/>
                    <a:pt x="206" y="362"/>
                  </a:cubicBezTo>
                  <a:cubicBezTo>
                    <a:pt x="205" y="363"/>
                    <a:pt x="211" y="362"/>
                    <a:pt x="210" y="362"/>
                  </a:cubicBezTo>
                  <a:cubicBezTo>
                    <a:pt x="208" y="363"/>
                    <a:pt x="204" y="362"/>
                    <a:pt x="205" y="363"/>
                  </a:cubicBezTo>
                  <a:cubicBezTo>
                    <a:pt x="207" y="366"/>
                    <a:pt x="211" y="367"/>
                    <a:pt x="214" y="368"/>
                  </a:cubicBezTo>
                  <a:cubicBezTo>
                    <a:pt x="217" y="369"/>
                    <a:pt x="221" y="365"/>
                    <a:pt x="221" y="368"/>
                  </a:cubicBezTo>
                  <a:cubicBezTo>
                    <a:pt x="222" y="379"/>
                    <a:pt x="192" y="380"/>
                    <a:pt x="206" y="392"/>
                  </a:cubicBezTo>
                  <a:cubicBezTo>
                    <a:pt x="212" y="397"/>
                    <a:pt x="220" y="398"/>
                    <a:pt x="227" y="401"/>
                  </a:cubicBezTo>
                  <a:cubicBezTo>
                    <a:pt x="228" y="401"/>
                    <a:pt x="228" y="403"/>
                    <a:pt x="228" y="402"/>
                  </a:cubicBezTo>
                  <a:cubicBezTo>
                    <a:pt x="232" y="399"/>
                    <a:pt x="235" y="395"/>
                    <a:pt x="238" y="392"/>
                  </a:cubicBezTo>
                  <a:cubicBezTo>
                    <a:pt x="239" y="390"/>
                    <a:pt x="239" y="389"/>
                    <a:pt x="240" y="388"/>
                  </a:cubicBezTo>
                  <a:cubicBezTo>
                    <a:pt x="242" y="386"/>
                    <a:pt x="246" y="385"/>
                    <a:pt x="248" y="382"/>
                  </a:cubicBezTo>
                  <a:cubicBezTo>
                    <a:pt x="249" y="381"/>
                    <a:pt x="248" y="375"/>
                    <a:pt x="249" y="377"/>
                  </a:cubicBezTo>
                  <a:cubicBezTo>
                    <a:pt x="250" y="380"/>
                    <a:pt x="248" y="384"/>
                    <a:pt x="250" y="387"/>
                  </a:cubicBezTo>
                  <a:cubicBezTo>
                    <a:pt x="252" y="391"/>
                    <a:pt x="258" y="394"/>
                    <a:pt x="259" y="399"/>
                  </a:cubicBezTo>
                  <a:cubicBezTo>
                    <a:pt x="260" y="402"/>
                    <a:pt x="257" y="405"/>
                    <a:pt x="258" y="409"/>
                  </a:cubicBezTo>
                  <a:cubicBezTo>
                    <a:pt x="267" y="450"/>
                    <a:pt x="260" y="403"/>
                    <a:pt x="269" y="424"/>
                  </a:cubicBezTo>
                  <a:cubicBezTo>
                    <a:pt x="269" y="426"/>
                    <a:pt x="269" y="428"/>
                    <a:pt x="268" y="430"/>
                  </a:cubicBezTo>
                  <a:cubicBezTo>
                    <a:pt x="268" y="431"/>
                    <a:pt x="265" y="428"/>
                    <a:pt x="265" y="429"/>
                  </a:cubicBezTo>
                  <a:cubicBezTo>
                    <a:pt x="265" y="434"/>
                    <a:pt x="266" y="439"/>
                    <a:pt x="269" y="443"/>
                  </a:cubicBezTo>
                  <a:cubicBezTo>
                    <a:pt x="270" y="444"/>
                    <a:pt x="281" y="443"/>
                    <a:pt x="281" y="442"/>
                  </a:cubicBezTo>
                  <a:cubicBezTo>
                    <a:pt x="284" y="439"/>
                    <a:pt x="282" y="434"/>
                    <a:pt x="285" y="431"/>
                  </a:cubicBezTo>
                  <a:cubicBezTo>
                    <a:pt x="289" y="426"/>
                    <a:pt x="296" y="426"/>
                    <a:pt x="300" y="421"/>
                  </a:cubicBezTo>
                  <a:cubicBezTo>
                    <a:pt x="302" y="419"/>
                    <a:pt x="299" y="416"/>
                    <a:pt x="299" y="413"/>
                  </a:cubicBezTo>
                  <a:cubicBezTo>
                    <a:pt x="299" y="412"/>
                    <a:pt x="301" y="412"/>
                    <a:pt x="301" y="411"/>
                  </a:cubicBezTo>
                  <a:cubicBezTo>
                    <a:pt x="301" y="408"/>
                    <a:pt x="298" y="407"/>
                    <a:pt x="298" y="404"/>
                  </a:cubicBezTo>
                  <a:cubicBezTo>
                    <a:pt x="298" y="403"/>
                    <a:pt x="301" y="405"/>
                    <a:pt x="301" y="405"/>
                  </a:cubicBezTo>
                  <a:cubicBezTo>
                    <a:pt x="302" y="403"/>
                    <a:pt x="302" y="400"/>
                    <a:pt x="301" y="398"/>
                  </a:cubicBezTo>
                  <a:cubicBezTo>
                    <a:pt x="299" y="396"/>
                    <a:pt x="294" y="396"/>
                    <a:pt x="295" y="394"/>
                  </a:cubicBezTo>
                  <a:cubicBezTo>
                    <a:pt x="297" y="391"/>
                    <a:pt x="302" y="393"/>
                    <a:pt x="305" y="392"/>
                  </a:cubicBezTo>
                  <a:cubicBezTo>
                    <a:pt x="308" y="390"/>
                    <a:pt x="311" y="389"/>
                    <a:pt x="312" y="386"/>
                  </a:cubicBezTo>
                  <a:cubicBezTo>
                    <a:pt x="313" y="384"/>
                    <a:pt x="309" y="386"/>
                    <a:pt x="308" y="385"/>
                  </a:cubicBezTo>
                  <a:cubicBezTo>
                    <a:pt x="306" y="383"/>
                    <a:pt x="306" y="379"/>
                    <a:pt x="305" y="377"/>
                  </a:cubicBezTo>
                  <a:cubicBezTo>
                    <a:pt x="304" y="375"/>
                    <a:pt x="305" y="382"/>
                    <a:pt x="307" y="383"/>
                  </a:cubicBezTo>
                  <a:cubicBezTo>
                    <a:pt x="309" y="384"/>
                    <a:pt x="316" y="377"/>
                    <a:pt x="317" y="377"/>
                  </a:cubicBezTo>
                  <a:cubicBezTo>
                    <a:pt x="318" y="374"/>
                    <a:pt x="307" y="367"/>
                    <a:pt x="306" y="365"/>
                  </a:cubicBezTo>
                  <a:cubicBezTo>
                    <a:pt x="305" y="364"/>
                    <a:pt x="297" y="343"/>
                    <a:pt x="298" y="339"/>
                  </a:cubicBezTo>
                  <a:cubicBezTo>
                    <a:pt x="299" y="337"/>
                    <a:pt x="303" y="337"/>
                    <a:pt x="304" y="335"/>
                  </a:cubicBezTo>
                  <a:cubicBezTo>
                    <a:pt x="307" y="331"/>
                    <a:pt x="308" y="327"/>
                    <a:pt x="311" y="324"/>
                  </a:cubicBezTo>
                  <a:cubicBezTo>
                    <a:pt x="313" y="322"/>
                    <a:pt x="317" y="322"/>
                    <a:pt x="319" y="320"/>
                  </a:cubicBezTo>
                  <a:cubicBezTo>
                    <a:pt x="332" y="306"/>
                    <a:pt x="320" y="315"/>
                    <a:pt x="319" y="306"/>
                  </a:cubicBezTo>
                  <a:cubicBezTo>
                    <a:pt x="318" y="305"/>
                    <a:pt x="321" y="304"/>
                    <a:pt x="321" y="302"/>
                  </a:cubicBezTo>
                  <a:cubicBezTo>
                    <a:pt x="322" y="301"/>
                    <a:pt x="319" y="301"/>
                    <a:pt x="319" y="300"/>
                  </a:cubicBezTo>
                  <a:cubicBezTo>
                    <a:pt x="318" y="291"/>
                    <a:pt x="331" y="291"/>
                    <a:pt x="335" y="292"/>
                  </a:cubicBezTo>
                  <a:cubicBezTo>
                    <a:pt x="340" y="292"/>
                    <a:pt x="348" y="295"/>
                    <a:pt x="347" y="302"/>
                  </a:cubicBezTo>
                  <a:cubicBezTo>
                    <a:pt x="346" y="304"/>
                    <a:pt x="343" y="303"/>
                    <a:pt x="341" y="304"/>
                  </a:cubicBezTo>
                  <a:cubicBezTo>
                    <a:pt x="339" y="308"/>
                    <a:pt x="340" y="312"/>
                    <a:pt x="338" y="315"/>
                  </a:cubicBezTo>
                  <a:cubicBezTo>
                    <a:pt x="337" y="317"/>
                    <a:pt x="335" y="319"/>
                    <a:pt x="334" y="321"/>
                  </a:cubicBezTo>
                  <a:cubicBezTo>
                    <a:pt x="333" y="322"/>
                    <a:pt x="331" y="322"/>
                    <a:pt x="331" y="323"/>
                  </a:cubicBezTo>
                  <a:cubicBezTo>
                    <a:pt x="330" y="324"/>
                    <a:pt x="332" y="325"/>
                    <a:pt x="332" y="326"/>
                  </a:cubicBezTo>
                  <a:cubicBezTo>
                    <a:pt x="330" y="329"/>
                    <a:pt x="325" y="330"/>
                    <a:pt x="325" y="334"/>
                  </a:cubicBezTo>
                  <a:cubicBezTo>
                    <a:pt x="324" y="342"/>
                    <a:pt x="328" y="349"/>
                    <a:pt x="331" y="357"/>
                  </a:cubicBezTo>
                  <a:cubicBezTo>
                    <a:pt x="331" y="359"/>
                    <a:pt x="331" y="362"/>
                    <a:pt x="333" y="363"/>
                  </a:cubicBezTo>
                  <a:cubicBezTo>
                    <a:pt x="333" y="363"/>
                    <a:pt x="349" y="370"/>
                    <a:pt x="349" y="370"/>
                  </a:cubicBezTo>
                  <a:cubicBezTo>
                    <a:pt x="349" y="371"/>
                    <a:pt x="345" y="373"/>
                    <a:pt x="346" y="373"/>
                  </a:cubicBezTo>
                  <a:cubicBezTo>
                    <a:pt x="350" y="372"/>
                    <a:pt x="354" y="368"/>
                    <a:pt x="358" y="367"/>
                  </a:cubicBezTo>
                  <a:cubicBezTo>
                    <a:pt x="359" y="366"/>
                    <a:pt x="361" y="367"/>
                    <a:pt x="362" y="366"/>
                  </a:cubicBezTo>
                  <a:cubicBezTo>
                    <a:pt x="365" y="364"/>
                    <a:pt x="368" y="360"/>
                    <a:pt x="371" y="358"/>
                  </a:cubicBezTo>
                  <a:cubicBezTo>
                    <a:pt x="372" y="358"/>
                    <a:pt x="372" y="361"/>
                    <a:pt x="373" y="361"/>
                  </a:cubicBezTo>
                  <a:cubicBezTo>
                    <a:pt x="376" y="360"/>
                    <a:pt x="378" y="357"/>
                    <a:pt x="381" y="357"/>
                  </a:cubicBezTo>
                  <a:cubicBezTo>
                    <a:pt x="388" y="358"/>
                    <a:pt x="395" y="359"/>
                    <a:pt x="401" y="362"/>
                  </a:cubicBezTo>
                  <a:cubicBezTo>
                    <a:pt x="404" y="364"/>
                    <a:pt x="395" y="363"/>
                    <a:pt x="392" y="364"/>
                  </a:cubicBezTo>
                  <a:cubicBezTo>
                    <a:pt x="390" y="365"/>
                    <a:pt x="388" y="367"/>
                    <a:pt x="386" y="367"/>
                  </a:cubicBezTo>
                  <a:cubicBezTo>
                    <a:pt x="374" y="371"/>
                    <a:pt x="368" y="370"/>
                    <a:pt x="359" y="377"/>
                  </a:cubicBezTo>
                  <a:cubicBezTo>
                    <a:pt x="358" y="377"/>
                    <a:pt x="358" y="379"/>
                    <a:pt x="357" y="379"/>
                  </a:cubicBezTo>
                  <a:cubicBezTo>
                    <a:pt x="356" y="380"/>
                    <a:pt x="353" y="379"/>
                    <a:pt x="353" y="381"/>
                  </a:cubicBezTo>
                  <a:cubicBezTo>
                    <a:pt x="352" y="382"/>
                    <a:pt x="355" y="392"/>
                    <a:pt x="358" y="393"/>
                  </a:cubicBezTo>
                  <a:cubicBezTo>
                    <a:pt x="360" y="394"/>
                    <a:pt x="363" y="391"/>
                    <a:pt x="364" y="392"/>
                  </a:cubicBezTo>
                  <a:cubicBezTo>
                    <a:pt x="366" y="394"/>
                    <a:pt x="363" y="397"/>
                    <a:pt x="364" y="400"/>
                  </a:cubicBezTo>
                  <a:cubicBezTo>
                    <a:pt x="364" y="403"/>
                    <a:pt x="368" y="406"/>
                    <a:pt x="367" y="408"/>
                  </a:cubicBezTo>
                  <a:cubicBezTo>
                    <a:pt x="355" y="423"/>
                    <a:pt x="356" y="393"/>
                    <a:pt x="343" y="406"/>
                  </a:cubicBezTo>
                  <a:cubicBezTo>
                    <a:pt x="342" y="407"/>
                    <a:pt x="342" y="410"/>
                    <a:pt x="342" y="411"/>
                  </a:cubicBezTo>
                  <a:cubicBezTo>
                    <a:pt x="341" y="416"/>
                    <a:pt x="340" y="420"/>
                    <a:pt x="340" y="424"/>
                  </a:cubicBezTo>
                  <a:cubicBezTo>
                    <a:pt x="341" y="430"/>
                    <a:pt x="343" y="435"/>
                    <a:pt x="345" y="441"/>
                  </a:cubicBezTo>
                  <a:cubicBezTo>
                    <a:pt x="345" y="442"/>
                    <a:pt x="347" y="444"/>
                    <a:pt x="346" y="445"/>
                  </a:cubicBezTo>
                  <a:cubicBezTo>
                    <a:pt x="342" y="446"/>
                    <a:pt x="338" y="444"/>
                    <a:pt x="334" y="446"/>
                  </a:cubicBezTo>
                  <a:cubicBezTo>
                    <a:pt x="332" y="447"/>
                    <a:pt x="334" y="452"/>
                    <a:pt x="332" y="453"/>
                  </a:cubicBezTo>
                  <a:cubicBezTo>
                    <a:pt x="326" y="457"/>
                    <a:pt x="325" y="448"/>
                    <a:pt x="320" y="449"/>
                  </a:cubicBezTo>
                  <a:cubicBezTo>
                    <a:pt x="315" y="449"/>
                    <a:pt x="311" y="452"/>
                    <a:pt x="307" y="453"/>
                  </a:cubicBezTo>
                  <a:cubicBezTo>
                    <a:pt x="306" y="454"/>
                    <a:pt x="305" y="453"/>
                    <a:pt x="304" y="454"/>
                  </a:cubicBezTo>
                  <a:cubicBezTo>
                    <a:pt x="302" y="455"/>
                    <a:pt x="302" y="458"/>
                    <a:pt x="301" y="459"/>
                  </a:cubicBezTo>
                  <a:cubicBezTo>
                    <a:pt x="298" y="460"/>
                    <a:pt x="295" y="460"/>
                    <a:pt x="293" y="461"/>
                  </a:cubicBezTo>
                  <a:cubicBezTo>
                    <a:pt x="289" y="462"/>
                    <a:pt x="286" y="463"/>
                    <a:pt x="283" y="465"/>
                  </a:cubicBezTo>
                  <a:cubicBezTo>
                    <a:pt x="282" y="466"/>
                    <a:pt x="284" y="468"/>
                    <a:pt x="283" y="467"/>
                  </a:cubicBezTo>
                  <a:cubicBezTo>
                    <a:pt x="277" y="464"/>
                    <a:pt x="273" y="458"/>
                    <a:pt x="266" y="456"/>
                  </a:cubicBezTo>
                  <a:cubicBezTo>
                    <a:pt x="264" y="456"/>
                    <a:pt x="265" y="461"/>
                    <a:pt x="263" y="462"/>
                  </a:cubicBezTo>
                  <a:cubicBezTo>
                    <a:pt x="254" y="467"/>
                    <a:pt x="247" y="465"/>
                    <a:pt x="241" y="457"/>
                  </a:cubicBezTo>
                  <a:cubicBezTo>
                    <a:pt x="240" y="456"/>
                    <a:pt x="243" y="454"/>
                    <a:pt x="242" y="452"/>
                  </a:cubicBezTo>
                  <a:cubicBezTo>
                    <a:pt x="241" y="451"/>
                    <a:pt x="238" y="453"/>
                    <a:pt x="238" y="451"/>
                  </a:cubicBezTo>
                  <a:cubicBezTo>
                    <a:pt x="236" y="447"/>
                    <a:pt x="237" y="442"/>
                    <a:pt x="239" y="438"/>
                  </a:cubicBezTo>
                  <a:cubicBezTo>
                    <a:pt x="239" y="437"/>
                    <a:pt x="242" y="439"/>
                    <a:pt x="243" y="438"/>
                  </a:cubicBezTo>
                  <a:cubicBezTo>
                    <a:pt x="245" y="436"/>
                    <a:pt x="244" y="432"/>
                    <a:pt x="246" y="430"/>
                  </a:cubicBezTo>
                  <a:cubicBezTo>
                    <a:pt x="247" y="429"/>
                    <a:pt x="248" y="432"/>
                    <a:pt x="249" y="432"/>
                  </a:cubicBezTo>
                  <a:cubicBezTo>
                    <a:pt x="255" y="429"/>
                    <a:pt x="250" y="411"/>
                    <a:pt x="248" y="408"/>
                  </a:cubicBezTo>
                  <a:cubicBezTo>
                    <a:pt x="247" y="406"/>
                    <a:pt x="244" y="409"/>
                    <a:pt x="243" y="410"/>
                  </a:cubicBezTo>
                  <a:cubicBezTo>
                    <a:pt x="241" y="412"/>
                    <a:pt x="238" y="414"/>
                    <a:pt x="238" y="417"/>
                  </a:cubicBezTo>
                  <a:cubicBezTo>
                    <a:pt x="238" y="418"/>
                    <a:pt x="244" y="417"/>
                    <a:pt x="243" y="418"/>
                  </a:cubicBezTo>
                  <a:cubicBezTo>
                    <a:pt x="241" y="421"/>
                    <a:pt x="237" y="420"/>
                    <a:pt x="235" y="422"/>
                  </a:cubicBezTo>
                  <a:cubicBezTo>
                    <a:pt x="233" y="424"/>
                    <a:pt x="224" y="434"/>
                    <a:pt x="225" y="440"/>
                  </a:cubicBezTo>
                  <a:cubicBezTo>
                    <a:pt x="227" y="447"/>
                    <a:pt x="231" y="452"/>
                    <a:pt x="233" y="459"/>
                  </a:cubicBezTo>
                  <a:cubicBezTo>
                    <a:pt x="233" y="461"/>
                    <a:pt x="231" y="463"/>
                    <a:pt x="232" y="464"/>
                  </a:cubicBezTo>
                  <a:cubicBezTo>
                    <a:pt x="234" y="468"/>
                    <a:pt x="244" y="470"/>
                    <a:pt x="241" y="471"/>
                  </a:cubicBezTo>
                  <a:cubicBezTo>
                    <a:pt x="237" y="472"/>
                    <a:pt x="234" y="464"/>
                    <a:pt x="230" y="465"/>
                  </a:cubicBezTo>
                  <a:cubicBezTo>
                    <a:pt x="227" y="466"/>
                    <a:pt x="231" y="473"/>
                    <a:pt x="228" y="474"/>
                  </a:cubicBezTo>
                  <a:cubicBezTo>
                    <a:pt x="226" y="474"/>
                    <a:pt x="226" y="468"/>
                    <a:pt x="223" y="468"/>
                  </a:cubicBezTo>
                  <a:cubicBezTo>
                    <a:pt x="220" y="468"/>
                    <a:pt x="219" y="474"/>
                    <a:pt x="215" y="475"/>
                  </a:cubicBezTo>
                  <a:cubicBezTo>
                    <a:pt x="211" y="476"/>
                    <a:pt x="208" y="471"/>
                    <a:pt x="204" y="472"/>
                  </a:cubicBezTo>
                  <a:cubicBezTo>
                    <a:pt x="200" y="472"/>
                    <a:pt x="198" y="476"/>
                    <a:pt x="195" y="478"/>
                  </a:cubicBezTo>
                  <a:cubicBezTo>
                    <a:pt x="194" y="479"/>
                    <a:pt x="192" y="477"/>
                    <a:pt x="191" y="478"/>
                  </a:cubicBezTo>
                  <a:cubicBezTo>
                    <a:pt x="189" y="481"/>
                    <a:pt x="189" y="485"/>
                    <a:pt x="187" y="489"/>
                  </a:cubicBezTo>
                  <a:cubicBezTo>
                    <a:pt x="186" y="491"/>
                    <a:pt x="184" y="493"/>
                    <a:pt x="183" y="495"/>
                  </a:cubicBezTo>
                  <a:cubicBezTo>
                    <a:pt x="183" y="497"/>
                    <a:pt x="186" y="499"/>
                    <a:pt x="184" y="500"/>
                  </a:cubicBezTo>
                  <a:cubicBezTo>
                    <a:pt x="182" y="502"/>
                    <a:pt x="179" y="498"/>
                    <a:pt x="176" y="499"/>
                  </a:cubicBezTo>
                  <a:cubicBezTo>
                    <a:pt x="172" y="500"/>
                    <a:pt x="170" y="504"/>
                    <a:pt x="166" y="505"/>
                  </a:cubicBezTo>
                  <a:cubicBezTo>
                    <a:pt x="163" y="507"/>
                    <a:pt x="159" y="505"/>
                    <a:pt x="156" y="508"/>
                  </a:cubicBezTo>
                  <a:cubicBezTo>
                    <a:pt x="154" y="511"/>
                    <a:pt x="158" y="516"/>
                    <a:pt x="156" y="519"/>
                  </a:cubicBezTo>
                  <a:cubicBezTo>
                    <a:pt x="153" y="522"/>
                    <a:pt x="148" y="521"/>
                    <a:pt x="144" y="522"/>
                  </a:cubicBezTo>
                  <a:cubicBezTo>
                    <a:pt x="142" y="524"/>
                    <a:pt x="140" y="525"/>
                    <a:pt x="138" y="527"/>
                  </a:cubicBezTo>
                  <a:cubicBezTo>
                    <a:pt x="137" y="528"/>
                    <a:pt x="138" y="530"/>
                    <a:pt x="137" y="530"/>
                  </a:cubicBezTo>
                  <a:cubicBezTo>
                    <a:pt x="133" y="530"/>
                    <a:pt x="128" y="531"/>
                    <a:pt x="125" y="529"/>
                  </a:cubicBezTo>
                  <a:cubicBezTo>
                    <a:pt x="123" y="528"/>
                    <a:pt x="126" y="524"/>
                    <a:pt x="125" y="523"/>
                  </a:cubicBezTo>
                  <a:cubicBezTo>
                    <a:pt x="123" y="521"/>
                    <a:pt x="119" y="519"/>
                    <a:pt x="118" y="521"/>
                  </a:cubicBezTo>
                  <a:cubicBezTo>
                    <a:pt x="108" y="537"/>
                    <a:pt x="136" y="523"/>
                    <a:pt x="115" y="537"/>
                  </a:cubicBezTo>
                  <a:cubicBezTo>
                    <a:pt x="113" y="539"/>
                    <a:pt x="110" y="540"/>
                    <a:pt x="107" y="539"/>
                  </a:cubicBezTo>
                  <a:cubicBezTo>
                    <a:pt x="104" y="539"/>
                    <a:pt x="105" y="534"/>
                    <a:pt x="103" y="533"/>
                  </a:cubicBezTo>
                  <a:cubicBezTo>
                    <a:pt x="102" y="533"/>
                    <a:pt x="85" y="535"/>
                    <a:pt x="85" y="536"/>
                  </a:cubicBezTo>
                  <a:cubicBezTo>
                    <a:pt x="87" y="543"/>
                    <a:pt x="93" y="550"/>
                    <a:pt x="99" y="555"/>
                  </a:cubicBezTo>
                  <a:cubicBezTo>
                    <a:pt x="101" y="556"/>
                    <a:pt x="106" y="549"/>
                    <a:pt x="107" y="556"/>
                  </a:cubicBezTo>
                  <a:cubicBezTo>
                    <a:pt x="107" y="557"/>
                    <a:pt x="104" y="558"/>
                    <a:pt x="105" y="558"/>
                  </a:cubicBezTo>
                  <a:cubicBezTo>
                    <a:pt x="107" y="560"/>
                    <a:pt x="112" y="558"/>
                    <a:pt x="113" y="561"/>
                  </a:cubicBezTo>
                  <a:cubicBezTo>
                    <a:pt x="114" y="563"/>
                    <a:pt x="108" y="564"/>
                    <a:pt x="108" y="566"/>
                  </a:cubicBezTo>
                  <a:cubicBezTo>
                    <a:pt x="107" y="569"/>
                    <a:pt x="110" y="570"/>
                    <a:pt x="110" y="572"/>
                  </a:cubicBezTo>
                  <a:cubicBezTo>
                    <a:pt x="112" y="578"/>
                    <a:pt x="115" y="583"/>
                    <a:pt x="116" y="588"/>
                  </a:cubicBezTo>
                  <a:cubicBezTo>
                    <a:pt x="118" y="604"/>
                    <a:pt x="115" y="599"/>
                    <a:pt x="110" y="609"/>
                  </a:cubicBezTo>
                  <a:cubicBezTo>
                    <a:pt x="109" y="612"/>
                    <a:pt x="108" y="616"/>
                    <a:pt x="106" y="620"/>
                  </a:cubicBezTo>
                  <a:cubicBezTo>
                    <a:pt x="104" y="624"/>
                    <a:pt x="97" y="619"/>
                    <a:pt x="92" y="619"/>
                  </a:cubicBezTo>
                  <a:cubicBezTo>
                    <a:pt x="91" y="619"/>
                    <a:pt x="90" y="621"/>
                    <a:pt x="88" y="621"/>
                  </a:cubicBezTo>
                  <a:cubicBezTo>
                    <a:pt x="86" y="620"/>
                    <a:pt x="85" y="617"/>
                    <a:pt x="83" y="616"/>
                  </a:cubicBezTo>
                  <a:cubicBezTo>
                    <a:pt x="79" y="616"/>
                    <a:pt x="76" y="617"/>
                    <a:pt x="72" y="617"/>
                  </a:cubicBezTo>
                  <a:cubicBezTo>
                    <a:pt x="63" y="615"/>
                    <a:pt x="54" y="611"/>
                    <a:pt x="45" y="609"/>
                  </a:cubicBezTo>
                  <a:cubicBezTo>
                    <a:pt x="44" y="609"/>
                    <a:pt x="45" y="610"/>
                    <a:pt x="44" y="610"/>
                  </a:cubicBezTo>
                  <a:cubicBezTo>
                    <a:pt x="41" y="608"/>
                    <a:pt x="40" y="603"/>
                    <a:pt x="36" y="603"/>
                  </a:cubicBezTo>
                  <a:cubicBezTo>
                    <a:pt x="4" y="605"/>
                    <a:pt x="25" y="612"/>
                    <a:pt x="23" y="624"/>
                  </a:cubicBezTo>
                  <a:cubicBezTo>
                    <a:pt x="22" y="632"/>
                    <a:pt x="19" y="640"/>
                    <a:pt x="17" y="648"/>
                  </a:cubicBezTo>
                  <a:cubicBezTo>
                    <a:pt x="17" y="648"/>
                    <a:pt x="18" y="649"/>
                    <a:pt x="18" y="649"/>
                  </a:cubicBezTo>
                  <a:cubicBezTo>
                    <a:pt x="16" y="655"/>
                    <a:pt x="10" y="664"/>
                    <a:pt x="6" y="669"/>
                  </a:cubicBezTo>
                  <a:cubicBezTo>
                    <a:pt x="6" y="669"/>
                    <a:pt x="4" y="668"/>
                    <a:pt x="4" y="669"/>
                  </a:cubicBezTo>
                  <a:cubicBezTo>
                    <a:pt x="2" y="672"/>
                    <a:pt x="0" y="675"/>
                    <a:pt x="0" y="679"/>
                  </a:cubicBezTo>
                  <a:cubicBezTo>
                    <a:pt x="2" y="693"/>
                    <a:pt x="7" y="702"/>
                    <a:pt x="20" y="709"/>
                  </a:cubicBezTo>
                  <a:cubicBezTo>
                    <a:pt x="22" y="710"/>
                    <a:pt x="25" y="707"/>
                    <a:pt x="27" y="709"/>
                  </a:cubicBezTo>
                  <a:cubicBezTo>
                    <a:pt x="29" y="711"/>
                    <a:pt x="28" y="715"/>
                    <a:pt x="30" y="718"/>
                  </a:cubicBezTo>
                  <a:cubicBezTo>
                    <a:pt x="33" y="723"/>
                    <a:pt x="38" y="726"/>
                    <a:pt x="41" y="730"/>
                  </a:cubicBezTo>
                  <a:cubicBezTo>
                    <a:pt x="41" y="730"/>
                    <a:pt x="41" y="730"/>
                    <a:pt x="41" y="730"/>
                  </a:cubicBezTo>
                  <a:cubicBezTo>
                    <a:pt x="54" y="729"/>
                    <a:pt x="67" y="727"/>
                    <a:pt x="80" y="726"/>
                  </a:cubicBezTo>
                  <a:cubicBezTo>
                    <a:pt x="81" y="726"/>
                    <a:pt x="82" y="729"/>
                    <a:pt x="83" y="728"/>
                  </a:cubicBezTo>
                  <a:cubicBezTo>
                    <a:pt x="86" y="726"/>
                    <a:pt x="87" y="720"/>
                    <a:pt x="90" y="718"/>
                  </a:cubicBezTo>
                  <a:cubicBezTo>
                    <a:pt x="94" y="716"/>
                    <a:pt x="99" y="719"/>
                    <a:pt x="102" y="716"/>
                  </a:cubicBezTo>
                  <a:cubicBezTo>
                    <a:pt x="105" y="715"/>
                    <a:pt x="102" y="710"/>
                    <a:pt x="104" y="708"/>
                  </a:cubicBezTo>
                  <a:cubicBezTo>
                    <a:pt x="106" y="705"/>
                    <a:pt x="111" y="704"/>
                    <a:pt x="113" y="701"/>
                  </a:cubicBezTo>
                  <a:cubicBezTo>
                    <a:pt x="113" y="701"/>
                    <a:pt x="111" y="687"/>
                    <a:pt x="111" y="687"/>
                  </a:cubicBezTo>
                  <a:cubicBezTo>
                    <a:pt x="111" y="684"/>
                    <a:pt x="114" y="682"/>
                    <a:pt x="116" y="680"/>
                  </a:cubicBezTo>
                  <a:cubicBezTo>
                    <a:pt x="123" y="671"/>
                    <a:pt x="126" y="666"/>
                    <a:pt x="136" y="662"/>
                  </a:cubicBezTo>
                  <a:cubicBezTo>
                    <a:pt x="146" y="659"/>
                    <a:pt x="144" y="667"/>
                    <a:pt x="155" y="655"/>
                  </a:cubicBezTo>
                  <a:cubicBezTo>
                    <a:pt x="157" y="652"/>
                    <a:pt x="158" y="648"/>
                    <a:pt x="159" y="644"/>
                  </a:cubicBezTo>
                  <a:cubicBezTo>
                    <a:pt x="159" y="640"/>
                    <a:pt x="155" y="635"/>
                    <a:pt x="158" y="633"/>
                  </a:cubicBezTo>
                  <a:cubicBezTo>
                    <a:pt x="165" y="628"/>
                    <a:pt x="174" y="628"/>
                    <a:pt x="182" y="627"/>
                  </a:cubicBezTo>
                  <a:cubicBezTo>
                    <a:pt x="183" y="627"/>
                    <a:pt x="181" y="630"/>
                    <a:pt x="181" y="631"/>
                  </a:cubicBezTo>
                  <a:cubicBezTo>
                    <a:pt x="182" y="632"/>
                    <a:pt x="184" y="632"/>
                    <a:pt x="185" y="633"/>
                  </a:cubicBezTo>
                  <a:cubicBezTo>
                    <a:pt x="188" y="634"/>
                    <a:pt x="191" y="637"/>
                    <a:pt x="194" y="636"/>
                  </a:cubicBezTo>
                  <a:cubicBezTo>
                    <a:pt x="200" y="634"/>
                    <a:pt x="204" y="629"/>
                    <a:pt x="209" y="626"/>
                  </a:cubicBezTo>
                  <a:cubicBezTo>
                    <a:pt x="212" y="624"/>
                    <a:pt x="215" y="625"/>
                    <a:pt x="218" y="623"/>
                  </a:cubicBezTo>
                  <a:cubicBezTo>
                    <a:pt x="221" y="621"/>
                    <a:pt x="222" y="615"/>
                    <a:pt x="226" y="615"/>
                  </a:cubicBezTo>
                  <a:cubicBezTo>
                    <a:pt x="239" y="614"/>
                    <a:pt x="244" y="625"/>
                    <a:pt x="246" y="635"/>
                  </a:cubicBezTo>
                  <a:cubicBezTo>
                    <a:pt x="247" y="636"/>
                    <a:pt x="245" y="638"/>
                    <a:pt x="246" y="640"/>
                  </a:cubicBezTo>
                  <a:cubicBezTo>
                    <a:pt x="248" y="643"/>
                    <a:pt x="250" y="646"/>
                    <a:pt x="253" y="648"/>
                  </a:cubicBezTo>
                  <a:cubicBezTo>
                    <a:pt x="255" y="650"/>
                    <a:pt x="258" y="649"/>
                    <a:pt x="259" y="650"/>
                  </a:cubicBezTo>
                  <a:cubicBezTo>
                    <a:pt x="261" y="651"/>
                    <a:pt x="261" y="653"/>
                    <a:pt x="262" y="654"/>
                  </a:cubicBezTo>
                  <a:cubicBezTo>
                    <a:pt x="266" y="658"/>
                    <a:pt x="272" y="660"/>
                    <a:pt x="275" y="665"/>
                  </a:cubicBezTo>
                  <a:cubicBezTo>
                    <a:pt x="276" y="665"/>
                    <a:pt x="276" y="667"/>
                    <a:pt x="277" y="667"/>
                  </a:cubicBezTo>
                  <a:cubicBezTo>
                    <a:pt x="280" y="668"/>
                    <a:pt x="283" y="665"/>
                    <a:pt x="285" y="667"/>
                  </a:cubicBezTo>
                  <a:cubicBezTo>
                    <a:pt x="288" y="668"/>
                    <a:pt x="287" y="672"/>
                    <a:pt x="290" y="674"/>
                  </a:cubicBezTo>
                  <a:cubicBezTo>
                    <a:pt x="292" y="676"/>
                    <a:pt x="296" y="674"/>
                    <a:pt x="299" y="676"/>
                  </a:cubicBezTo>
                  <a:cubicBezTo>
                    <a:pt x="302" y="678"/>
                    <a:pt x="302" y="683"/>
                    <a:pt x="305" y="686"/>
                  </a:cubicBezTo>
                  <a:cubicBezTo>
                    <a:pt x="307" y="687"/>
                    <a:pt x="309" y="684"/>
                    <a:pt x="310" y="685"/>
                  </a:cubicBezTo>
                  <a:cubicBezTo>
                    <a:pt x="314" y="691"/>
                    <a:pt x="317" y="697"/>
                    <a:pt x="318" y="703"/>
                  </a:cubicBezTo>
                  <a:cubicBezTo>
                    <a:pt x="319" y="707"/>
                    <a:pt x="308" y="716"/>
                    <a:pt x="311" y="719"/>
                  </a:cubicBezTo>
                  <a:cubicBezTo>
                    <a:pt x="318" y="724"/>
                    <a:pt x="321" y="715"/>
                    <a:pt x="323" y="711"/>
                  </a:cubicBezTo>
                  <a:cubicBezTo>
                    <a:pt x="324" y="709"/>
                    <a:pt x="322" y="706"/>
                    <a:pt x="323" y="705"/>
                  </a:cubicBezTo>
                  <a:cubicBezTo>
                    <a:pt x="325" y="703"/>
                    <a:pt x="329" y="703"/>
                    <a:pt x="330" y="701"/>
                  </a:cubicBezTo>
                  <a:cubicBezTo>
                    <a:pt x="337" y="690"/>
                    <a:pt x="316" y="698"/>
                    <a:pt x="322" y="684"/>
                  </a:cubicBezTo>
                  <a:cubicBezTo>
                    <a:pt x="325" y="675"/>
                    <a:pt x="329" y="674"/>
                    <a:pt x="337" y="680"/>
                  </a:cubicBezTo>
                  <a:cubicBezTo>
                    <a:pt x="339" y="681"/>
                    <a:pt x="338" y="684"/>
                    <a:pt x="340" y="685"/>
                  </a:cubicBezTo>
                  <a:cubicBezTo>
                    <a:pt x="342" y="687"/>
                    <a:pt x="348" y="689"/>
                    <a:pt x="345" y="681"/>
                  </a:cubicBezTo>
                  <a:cubicBezTo>
                    <a:pt x="340" y="668"/>
                    <a:pt x="323" y="669"/>
                    <a:pt x="313" y="662"/>
                  </a:cubicBezTo>
                  <a:cubicBezTo>
                    <a:pt x="305" y="658"/>
                    <a:pt x="296" y="652"/>
                    <a:pt x="290" y="645"/>
                  </a:cubicBezTo>
                  <a:cubicBezTo>
                    <a:pt x="286" y="641"/>
                    <a:pt x="287" y="632"/>
                    <a:pt x="283" y="629"/>
                  </a:cubicBezTo>
                  <a:cubicBezTo>
                    <a:pt x="278" y="626"/>
                    <a:pt x="264" y="620"/>
                    <a:pt x="266" y="611"/>
                  </a:cubicBezTo>
                  <a:cubicBezTo>
                    <a:pt x="269" y="603"/>
                    <a:pt x="275" y="598"/>
                    <a:pt x="281" y="593"/>
                  </a:cubicBezTo>
                  <a:cubicBezTo>
                    <a:pt x="282" y="592"/>
                    <a:pt x="282" y="595"/>
                    <a:pt x="283" y="596"/>
                  </a:cubicBezTo>
                  <a:cubicBezTo>
                    <a:pt x="286" y="598"/>
                    <a:pt x="290" y="598"/>
                    <a:pt x="293" y="600"/>
                  </a:cubicBezTo>
                  <a:cubicBezTo>
                    <a:pt x="296" y="603"/>
                    <a:pt x="296" y="608"/>
                    <a:pt x="298" y="612"/>
                  </a:cubicBezTo>
                  <a:cubicBezTo>
                    <a:pt x="300" y="614"/>
                    <a:pt x="304" y="614"/>
                    <a:pt x="305" y="617"/>
                  </a:cubicBezTo>
                  <a:cubicBezTo>
                    <a:pt x="305" y="618"/>
                    <a:pt x="300" y="617"/>
                    <a:pt x="300" y="618"/>
                  </a:cubicBezTo>
                  <a:cubicBezTo>
                    <a:pt x="310" y="639"/>
                    <a:pt x="327" y="621"/>
                    <a:pt x="332" y="638"/>
                  </a:cubicBezTo>
                  <a:cubicBezTo>
                    <a:pt x="333" y="641"/>
                    <a:pt x="321" y="635"/>
                    <a:pt x="324" y="636"/>
                  </a:cubicBezTo>
                  <a:cubicBezTo>
                    <a:pt x="330" y="639"/>
                    <a:pt x="337" y="640"/>
                    <a:pt x="344" y="643"/>
                  </a:cubicBezTo>
                  <a:cubicBezTo>
                    <a:pt x="345" y="643"/>
                    <a:pt x="343" y="644"/>
                    <a:pt x="343" y="645"/>
                  </a:cubicBezTo>
                  <a:cubicBezTo>
                    <a:pt x="347" y="655"/>
                    <a:pt x="353" y="665"/>
                    <a:pt x="357" y="675"/>
                  </a:cubicBezTo>
                  <a:cubicBezTo>
                    <a:pt x="357" y="676"/>
                    <a:pt x="354" y="675"/>
                    <a:pt x="354" y="676"/>
                  </a:cubicBezTo>
                  <a:cubicBezTo>
                    <a:pt x="356" y="678"/>
                    <a:pt x="360" y="679"/>
                    <a:pt x="362" y="681"/>
                  </a:cubicBezTo>
                  <a:cubicBezTo>
                    <a:pt x="363" y="683"/>
                    <a:pt x="363" y="685"/>
                    <a:pt x="365" y="687"/>
                  </a:cubicBezTo>
                  <a:cubicBezTo>
                    <a:pt x="366" y="689"/>
                    <a:pt x="368" y="691"/>
                    <a:pt x="370" y="693"/>
                  </a:cubicBezTo>
                  <a:cubicBezTo>
                    <a:pt x="371" y="695"/>
                    <a:pt x="373" y="698"/>
                    <a:pt x="375" y="700"/>
                  </a:cubicBezTo>
                  <a:cubicBezTo>
                    <a:pt x="378" y="703"/>
                    <a:pt x="381" y="706"/>
                    <a:pt x="385" y="707"/>
                  </a:cubicBezTo>
                  <a:cubicBezTo>
                    <a:pt x="389" y="708"/>
                    <a:pt x="393" y="707"/>
                    <a:pt x="396" y="705"/>
                  </a:cubicBezTo>
                  <a:cubicBezTo>
                    <a:pt x="397" y="705"/>
                    <a:pt x="395" y="703"/>
                    <a:pt x="396" y="703"/>
                  </a:cubicBezTo>
                  <a:cubicBezTo>
                    <a:pt x="400" y="704"/>
                    <a:pt x="404" y="704"/>
                    <a:pt x="407" y="707"/>
                  </a:cubicBezTo>
                  <a:cubicBezTo>
                    <a:pt x="408" y="708"/>
                    <a:pt x="405" y="711"/>
                    <a:pt x="403" y="711"/>
                  </a:cubicBezTo>
                  <a:cubicBezTo>
                    <a:pt x="397" y="711"/>
                    <a:pt x="382" y="697"/>
                    <a:pt x="381" y="715"/>
                  </a:cubicBezTo>
                  <a:cubicBezTo>
                    <a:pt x="381" y="718"/>
                    <a:pt x="387" y="718"/>
                    <a:pt x="389" y="721"/>
                  </a:cubicBezTo>
                  <a:cubicBezTo>
                    <a:pt x="390" y="724"/>
                    <a:pt x="388" y="729"/>
                    <a:pt x="390" y="731"/>
                  </a:cubicBezTo>
                  <a:cubicBezTo>
                    <a:pt x="392" y="732"/>
                    <a:pt x="394" y="726"/>
                    <a:pt x="396" y="727"/>
                  </a:cubicBezTo>
                  <a:cubicBezTo>
                    <a:pt x="398" y="728"/>
                    <a:pt x="397" y="734"/>
                    <a:pt x="400" y="735"/>
                  </a:cubicBezTo>
                  <a:cubicBezTo>
                    <a:pt x="402" y="736"/>
                    <a:pt x="401" y="730"/>
                    <a:pt x="403" y="729"/>
                  </a:cubicBezTo>
                  <a:cubicBezTo>
                    <a:pt x="406" y="729"/>
                    <a:pt x="407" y="735"/>
                    <a:pt x="410" y="734"/>
                  </a:cubicBezTo>
                  <a:cubicBezTo>
                    <a:pt x="412" y="734"/>
                    <a:pt x="409" y="731"/>
                    <a:pt x="408" y="729"/>
                  </a:cubicBezTo>
                  <a:cubicBezTo>
                    <a:pt x="406" y="725"/>
                    <a:pt x="403" y="722"/>
                    <a:pt x="402" y="717"/>
                  </a:cubicBezTo>
                  <a:cubicBezTo>
                    <a:pt x="401" y="713"/>
                    <a:pt x="409" y="707"/>
                    <a:pt x="411" y="708"/>
                  </a:cubicBezTo>
                  <a:cubicBezTo>
                    <a:pt x="414" y="708"/>
                    <a:pt x="415" y="715"/>
                    <a:pt x="418" y="713"/>
                  </a:cubicBezTo>
                  <a:cubicBezTo>
                    <a:pt x="420" y="712"/>
                    <a:pt x="419" y="707"/>
                    <a:pt x="417" y="705"/>
                  </a:cubicBezTo>
                  <a:cubicBezTo>
                    <a:pt x="416" y="703"/>
                    <a:pt x="407" y="698"/>
                    <a:pt x="403" y="698"/>
                  </a:cubicBezTo>
                  <a:cubicBezTo>
                    <a:pt x="401" y="697"/>
                    <a:pt x="396" y="699"/>
                    <a:pt x="397" y="697"/>
                  </a:cubicBezTo>
                  <a:cubicBezTo>
                    <a:pt x="398" y="693"/>
                    <a:pt x="406" y="694"/>
                    <a:pt x="406" y="690"/>
                  </a:cubicBezTo>
                  <a:cubicBezTo>
                    <a:pt x="408" y="680"/>
                    <a:pt x="398" y="684"/>
                    <a:pt x="395" y="678"/>
                  </a:cubicBezTo>
                  <a:cubicBezTo>
                    <a:pt x="394" y="676"/>
                    <a:pt x="392" y="672"/>
                    <a:pt x="394" y="671"/>
                  </a:cubicBezTo>
                  <a:cubicBezTo>
                    <a:pt x="400" y="669"/>
                    <a:pt x="408" y="680"/>
                    <a:pt x="412" y="677"/>
                  </a:cubicBezTo>
                  <a:cubicBezTo>
                    <a:pt x="414" y="675"/>
                    <a:pt x="408" y="672"/>
                    <a:pt x="410" y="670"/>
                  </a:cubicBezTo>
                  <a:cubicBezTo>
                    <a:pt x="411" y="668"/>
                    <a:pt x="418" y="675"/>
                    <a:pt x="417" y="673"/>
                  </a:cubicBezTo>
                  <a:cubicBezTo>
                    <a:pt x="415" y="669"/>
                    <a:pt x="409" y="668"/>
                    <a:pt x="407" y="665"/>
                  </a:cubicBezTo>
                  <a:cubicBezTo>
                    <a:pt x="406" y="663"/>
                    <a:pt x="410" y="665"/>
                    <a:pt x="412" y="664"/>
                  </a:cubicBezTo>
                  <a:cubicBezTo>
                    <a:pt x="414" y="663"/>
                    <a:pt x="417" y="662"/>
                    <a:pt x="420" y="661"/>
                  </a:cubicBezTo>
                  <a:cubicBezTo>
                    <a:pt x="421" y="660"/>
                    <a:pt x="422" y="657"/>
                    <a:pt x="423" y="657"/>
                  </a:cubicBezTo>
                  <a:cubicBezTo>
                    <a:pt x="427" y="657"/>
                    <a:pt x="431" y="658"/>
                    <a:pt x="434" y="660"/>
                  </a:cubicBezTo>
                  <a:cubicBezTo>
                    <a:pt x="437" y="663"/>
                    <a:pt x="434" y="669"/>
                    <a:pt x="438" y="671"/>
                  </a:cubicBezTo>
                  <a:cubicBezTo>
                    <a:pt x="441" y="672"/>
                    <a:pt x="441" y="666"/>
                    <a:pt x="443" y="663"/>
                  </a:cubicBezTo>
                  <a:cubicBezTo>
                    <a:pt x="445" y="661"/>
                    <a:pt x="447" y="660"/>
                    <a:pt x="449" y="658"/>
                  </a:cubicBezTo>
                  <a:cubicBezTo>
                    <a:pt x="450" y="657"/>
                    <a:pt x="449" y="654"/>
                    <a:pt x="451" y="653"/>
                  </a:cubicBezTo>
                  <a:cubicBezTo>
                    <a:pt x="455" y="651"/>
                    <a:pt x="461" y="652"/>
                    <a:pt x="466" y="651"/>
                  </a:cubicBezTo>
                  <a:cubicBezTo>
                    <a:pt x="466" y="650"/>
                    <a:pt x="468" y="650"/>
                    <a:pt x="467" y="649"/>
                  </a:cubicBezTo>
                  <a:cubicBezTo>
                    <a:pt x="464" y="647"/>
                    <a:pt x="460" y="646"/>
                    <a:pt x="457" y="643"/>
                  </a:cubicBezTo>
                  <a:cubicBezTo>
                    <a:pt x="455" y="641"/>
                    <a:pt x="455" y="638"/>
                    <a:pt x="453" y="636"/>
                  </a:cubicBezTo>
                  <a:cubicBezTo>
                    <a:pt x="451" y="633"/>
                    <a:pt x="446" y="633"/>
                    <a:pt x="445" y="629"/>
                  </a:cubicBezTo>
                  <a:cubicBezTo>
                    <a:pt x="444" y="625"/>
                    <a:pt x="447" y="621"/>
                    <a:pt x="448" y="617"/>
                  </a:cubicBezTo>
                  <a:cubicBezTo>
                    <a:pt x="450" y="609"/>
                    <a:pt x="451" y="602"/>
                    <a:pt x="453" y="594"/>
                  </a:cubicBezTo>
                  <a:cubicBezTo>
                    <a:pt x="453" y="592"/>
                    <a:pt x="452" y="589"/>
                    <a:pt x="453" y="587"/>
                  </a:cubicBezTo>
                  <a:cubicBezTo>
                    <a:pt x="454" y="585"/>
                    <a:pt x="458" y="584"/>
                    <a:pt x="460" y="582"/>
                  </a:cubicBezTo>
                  <a:cubicBezTo>
                    <a:pt x="460" y="582"/>
                    <a:pt x="463" y="574"/>
                    <a:pt x="464" y="570"/>
                  </a:cubicBezTo>
                  <a:cubicBezTo>
                    <a:pt x="465" y="566"/>
                    <a:pt x="465" y="562"/>
                    <a:pt x="466" y="558"/>
                  </a:cubicBezTo>
                  <a:cubicBezTo>
                    <a:pt x="468" y="556"/>
                    <a:pt x="470" y="554"/>
                    <a:pt x="472" y="553"/>
                  </a:cubicBezTo>
                  <a:cubicBezTo>
                    <a:pt x="474" y="552"/>
                    <a:pt x="477" y="556"/>
                    <a:pt x="477" y="554"/>
                  </a:cubicBezTo>
                  <a:cubicBezTo>
                    <a:pt x="478" y="551"/>
                    <a:pt x="471" y="543"/>
                    <a:pt x="473" y="545"/>
                  </a:cubicBezTo>
                  <a:cubicBezTo>
                    <a:pt x="476" y="549"/>
                    <a:pt x="478" y="553"/>
                    <a:pt x="480" y="558"/>
                  </a:cubicBezTo>
                  <a:cubicBezTo>
                    <a:pt x="480" y="559"/>
                    <a:pt x="477" y="560"/>
                    <a:pt x="478" y="560"/>
                  </a:cubicBezTo>
                  <a:cubicBezTo>
                    <a:pt x="482" y="563"/>
                    <a:pt x="491" y="561"/>
                    <a:pt x="495" y="560"/>
                  </a:cubicBezTo>
                  <a:cubicBezTo>
                    <a:pt x="496" y="559"/>
                    <a:pt x="496" y="558"/>
                    <a:pt x="496" y="558"/>
                  </a:cubicBezTo>
                  <a:cubicBezTo>
                    <a:pt x="498" y="558"/>
                    <a:pt x="499" y="559"/>
                    <a:pt x="499" y="561"/>
                  </a:cubicBezTo>
                  <a:cubicBezTo>
                    <a:pt x="498" y="563"/>
                    <a:pt x="485" y="568"/>
                    <a:pt x="488" y="572"/>
                  </a:cubicBezTo>
                  <a:cubicBezTo>
                    <a:pt x="491" y="575"/>
                    <a:pt x="497" y="571"/>
                    <a:pt x="501" y="574"/>
                  </a:cubicBezTo>
                  <a:cubicBezTo>
                    <a:pt x="502" y="576"/>
                    <a:pt x="498" y="587"/>
                    <a:pt x="504" y="584"/>
                  </a:cubicBezTo>
                  <a:cubicBezTo>
                    <a:pt x="507" y="583"/>
                    <a:pt x="509" y="579"/>
                    <a:pt x="511" y="577"/>
                  </a:cubicBezTo>
                  <a:cubicBezTo>
                    <a:pt x="513" y="576"/>
                    <a:pt x="516" y="576"/>
                    <a:pt x="517" y="575"/>
                  </a:cubicBezTo>
                  <a:cubicBezTo>
                    <a:pt x="519" y="573"/>
                    <a:pt x="518" y="570"/>
                    <a:pt x="520" y="568"/>
                  </a:cubicBezTo>
                  <a:cubicBezTo>
                    <a:pt x="522" y="567"/>
                    <a:pt x="531" y="569"/>
                    <a:pt x="529" y="567"/>
                  </a:cubicBezTo>
                  <a:cubicBezTo>
                    <a:pt x="526" y="564"/>
                    <a:pt x="520" y="566"/>
                    <a:pt x="516" y="564"/>
                  </a:cubicBezTo>
                  <a:cubicBezTo>
                    <a:pt x="514" y="564"/>
                    <a:pt x="507" y="556"/>
                    <a:pt x="508" y="554"/>
                  </a:cubicBezTo>
                  <a:cubicBezTo>
                    <a:pt x="515" y="538"/>
                    <a:pt x="514" y="550"/>
                    <a:pt x="525" y="542"/>
                  </a:cubicBezTo>
                  <a:cubicBezTo>
                    <a:pt x="526" y="541"/>
                    <a:pt x="525" y="539"/>
                    <a:pt x="526" y="538"/>
                  </a:cubicBezTo>
                  <a:cubicBezTo>
                    <a:pt x="529" y="535"/>
                    <a:pt x="532" y="532"/>
                    <a:pt x="536" y="530"/>
                  </a:cubicBezTo>
                  <a:cubicBezTo>
                    <a:pt x="539" y="529"/>
                    <a:pt x="543" y="525"/>
                    <a:pt x="546" y="527"/>
                  </a:cubicBezTo>
                  <a:cubicBezTo>
                    <a:pt x="554" y="535"/>
                    <a:pt x="534" y="538"/>
                    <a:pt x="533" y="539"/>
                  </a:cubicBezTo>
                  <a:cubicBezTo>
                    <a:pt x="528" y="545"/>
                    <a:pt x="542" y="539"/>
                    <a:pt x="544" y="546"/>
                  </a:cubicBezTo>
                  <a:cubicBezTo>
                    <a:pt x="545" y="548"/>
                    <a:pt x="539" y="546"/>
                    <a:pt x="539" y="548"/>
                  </a:cubicBezTo>
                  <a:cubicBezTo>
                    <a:pt x="537" y="551"/>
                    <a:pt x="542" y="556"/>
                    <a:pt x="541" y="559"/>
                  </a:cubicBezTo>
                  <a:cubicBezTo>
                    <a:pt x="539" y="563"/>
                    <a:pt x="528" y="561"/>
                    <a:pt x="530" y="564"/>
                  </a:cubicBezTo>
                  <a:cubicBezTo>
                    <a:pt x="534" y="570"/>
                    <a:pt x="543" y="570"/>
                    <a:pt x="550" y="572"/>
                  </a:cubicBezTo>
                  <a:cubicBezTo>
                    <a:pt x="552" y="572"/>
                    <a:pt x="554" y="571"/>
                    <a:pt x="556" y="572"/>
                  </a:cubicBezTo>
                  <a:cubicBezTo>
                    <a:pt x="561" y="573"/>
                    <a:pt x="565" y="578"/>
                    <a:pt x="570" y="579"/>
                  </a:cubicBezTo>
                  <a:cubicBezTo>
                    <a:pt x="583" y="583"/>
                    <a:pt x="591" y="583"/>
                    <a:pt x="597" y="597"/>
                  </a:cubicBezTo>
                  <a:cubicBezTo>
                    <a:pt x="598" y="599"/>
                    <a:pt x="597" y="602"/>
                    <a:pt x="596" y="603"/>
                  </a:cubicBezTo>
                  <a:cubicBezTo>
                    <a:pt x="593" y="608"/>
                    <a:pt x="591" y="614"/>
                    <a:pt x="586" y="617"/>
                  </a:cubicBezTo>
                  <a:cubicBezTo>
                    <a:pt x="584" y="619"/>
                    <a:pt x="581" y="617"/>
                    <a:pt x="578" y="617"/>
                  </a:cubicBezTo>
                  <a:cubicBezTo>
                    <a:pt x="566" y="617"/>
                    <a:pt x="553" y="618"/>
                    <a:pt x="541" y="619"/>
                  </a:cubicBezTo>
                  <a:cubicBezTo>
                    <a:pt x="538" y="620"/>
                    <a:pt x="536" y="622"/>
                    <a:pt x="533" y="621"/>
                  </a:cubicBezTo>
                  <a:cubicBezTo>
                    <a:pt x="531" y="621"/>
                    <a:pt x="530" y="616"/>
                    <a:pt x="528" y="616"/>
                  </a:cubicBezTo>
                  <a:cubicBezTo>
                    <a:pt x="524" y="616"/>
                    <a:pt x="520" y="620"/>
                    <a:pt x="516" y="621"/>
                  </a:cubicBezTo>
                  <a:cubicBezTo>
                    <a:pt x="515" y="622"/>
                    <a:pt x="513" y="622"/>
                    <a:pt x="511" y="622"/>
                  </a:cubicBezTo>
                  <a:cubicBezTo>
                    <a:pt x="503" y="626"/>
                    <a:pt x="501" y="634"/>
                    <a:pt x="493" y="638"/>
                  </a:cubicBezTo>
                  <a:cubicBezTo>
                    <a:pt x="489" y="641"/>
                    <a:pt x="484" y="643"/>
                    <a:pt x="479" y="645"/>
                  </a:cubicBezTo>
                  <a:cubicBezTo>
                    <a:pt x="478" y="645"/>
                    <a:pt x="475" y="644"/>
                    <a:pt x="474" y="645"/>
                  </a:cubicBezTo>
                  <a:cubicBezTo>
                    <a:pt x="471" y="648"/>
                    <a:pt x="470" y="654"/>
                    <a:pt x="467" y="658"/>
                  </a:cubicBezTo>
                  <a:cubicBezTo>
                    <a:pt x="463" y="661"/>
                    <a:pt x="458" y="663"/>
                    <a:pt x="453" y="664"/>
                  </a:cubicBezTo>
                  <a:cubicBezTo>
                    <a:pt x="448" y="665"/>
                    <a:pt x="437" y="660"/>
                    <a:pt x="438" y="672"/>
                  </a:cubicBezTo>
                  <a:cubicBezTo>
                    <a:pt x="440" y="696"/>
                    <a:pt x="447" y="672"/>
                    <a:pt x="452" y="688"/>
                  </a:cubicBezTo>
                  <a:cubicBezTo>
                    <a:pt x="452" y="689"/>
                    <a:pt x="447" y="690"/>
                    <a:pt x="448" y="692"/>
                  </a:cubicBezTo>
                  <a:cubicBezTo>
                    <a:pt x="449" y="694"/>
                    <a:pt x="455" y="692"/>
                    <a:pt x="454" y="694"/>
                  </a:cubicBezTo>
                  <a:cubicBezTo>
                    <a:pt x="452" y="697"/>
                    <a:pt x="442" y="695"/>
                    <a:pt x="443" y="699"/>
                  </a:cubicBezTo>
                  <a:cubicBezTo>
                    <a:pt x="445" y="703"/>
                    <a:pt x="453" y="699"/>
                    <a:pt x="457" y="702"/>
                  </a:cubicBezTo>
                  <a:cubicBezTo>
                    <a:pt x="458" y="703"/>
                    <a:pt x="453" y="706"/>
                    <a:pt x="454" y="707"/>
                  </a:cubicBezTo>
                  <a:cubicBezTo>
                    <a:pt x="458" y="711"/>
                    <a:pt x="464" y="712"/>
                    <a:pt x="469" y="714"/>
                  </a:cubicBezTo>
                  <a:cubicBezTo>
                    <a:pt x="470" y="715"/>
                    <a:pt x="473" y="713"/>
                    <a:pt x="472" y="714"/>
                  </a:cubicBezTo>
                  <a:cubicBezTo>
                    <a:pt x="469" y="717"/>
                    <a:pt x="462" y="717"/>
                    <a:pt x="461" y="722"/>
                  </a:cubicBezTo>
                  <a:cubicBezTo>
                    <a:pt x="460" y="724"/>
                    <a:pt x="467" y="723"/>
                    <a:pt x="469" y="722"/>
                  </a:cubicBezTo>
                  <a:cubicBezTo>
                    <a:pt x="472" y="721"/>
                    <a:pt x="471" y="716"/>
                    <a:pt x="474" y="716"/>
                  </a:cubicBezTo>
                  <a:cubicBezTo>
                    <a:pt x="522" y="716"/>
                    <a:pt x="452" y="726"/>
                    <a:pt x="491" y="725"/>
                  </a:cubicBezTo>
                  <a:cubicBezTo>
                    <a:pt x="509" y="724"/>
                    <a:pt x="491" y="709"/>
                    <a:pt x="505" y="709"/>
                  </a:cubicBezTo>
                  <a:cubicBezTo>
                    <a:pt x="509" y="710"/>
                    <a:pt x="513" y="710"/>
                    <a:pt x="517" y="711"/>
                  </a:cubicBezTo>
                  <a:cubicBezTo>
                    <a:pt x="520" y="713"/>
                    <a:pt x="522" y="719"/>
                    <a:pt x="528" y="717"/>
                  </a:cubicBezTo>
                  <a:cubicBezTo>
                    <a:pt x="562" y="703"/>
                    <a:pt x="519" y="717"/>
                    <a:pt x="546" y="699"/>
                  </a:cubicBezTo>
                  <a:cubicBezTo>
                    <a:pt x="549" y="697"/>
                    <a:pt x="552" y="702"/>
                    <a:pt x="555" y="701"/>
                  </a:cubicBezTo>
                  <a:cubicBezTo>
                    <a:pt x="558" y="699"/>
                    <a:pt x="557" y="691"/>
                    <a:pt x="561" y="692"/>
                  </a:cubicBezTo>
                  <a:cubicBezTo>
                    <a:pt x="564" y="693"/>
                    <a:pt x="560" y="699"/>
                    <a:pt x="560" y="703"/>
                  </a:cubicBezTo>
                  <a:cubicBezTo>
                    <a:pt x="561" y="706"/>
                    <a:pt x="561" y="710"/>
                    <a:pt x="562" y="714"/>
                  </a:cubicBezTo>
                  <a:cubicBezTo>
                    <a:pt x="563" y="715"/>
                    <a:pt x="565" y="715"/>
                    <a:pt x="565" y="716"/>
                  </a:cubicBezTo>
                  <a:cubicBezTo>
                    <a:pt x="573" y="733"/>
                    <a:pt x="566" y="744"/>
                    <a:pt x="563" y="765"/>
                  </a:cubicBezTo>
                  <a:cubicBezTo>
                    <a:pt x="563" y="770"/>
                    <a:pt x="564" y="782"/>
                    <a:pt x="559" y="784"/>
                  </a:cubicBezTo>
                  <a:cubicBezTo>
                    <a:pt x="550" y="789"/>
                    <a:pt x="540" y="788"/>
                    <a:pt x="530" y="7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862"/>
            <p:cNvSpPr>
              <a:spLocks/>
            </p:cNvSpPr>
            <p:nvPr/>
          </p:nvSpPr>
          <p:spPr bwMode="auto">
            <a:xfrm>
              <a:off x="611" y="2121"/>
              <a:ext cx="243" cy="632"/>
            </a:xfrm>
            <a:custGeom>
              <a:avLst/>
              <a:gdLst>
                <a:gd name="T0" fmla="*/ 159 w 162"/>
                <a:gd name="T1" fmla="*/ 417 h 421"/>
                <a:gd name="T2" fmla="*/ 40 w 162"/>
                <a:gd name="T3" fmla="*/ 204 h 421"/>
                <a:gd name="T4" fmla="*/ 17 w 162"/>
                <a:gd name="T5" fmla="*/ 117 h 421"/>
                <a:gd name="T6" fmla="*/ 11 w 162"/>
                <a:gd name="T7" fmla="*/ 83 h 421"/>
                <a:gd name="T8" fmla="*/ 10 w 162"/>
                <a:gd name="T9" fmla="*/ 0 h 421"/>
                <a:gd name="T10" fmla="*/ 9 w 162"/>
                <a:gd name="T11" fmla="*/ 2 h 421"/>
                <a:gd name="T12" fmla="*/ 18 w 162"/>
                <a:gd name="T13" fmla="*/ 112 h 421"/>
                <a:gd name="T14" fmla="*/ 18 w 162"/>
                <a:gd name="T15" fmla="*/ 109 h 421"/>
                <a:gd name="T16" fmla="*/ 32 w 162"/>
                <a:gd name="T17" fmla="*/ 161 h 421"/>
                <a:gd name="T18" fmla="*/ 39 w 162"/>
                <a:gd name="T19" fmla="*/ 188 h 421"/>
                <a:gd name="T20" fmla="*/ 44 w 162"/>
                <a:gd name="T21" fmla="*/ 203 h 421"/>
                <a:gd name="T22" fmla="*/ 41 w 162"/>
                <a:gd name="T23" fmla="*/ 205 h 421"/>
                <a:gd name="T24" fmla="*/ 53 w 162"/>
                <a:gd name="T25" fmla="*/ 233 h 421"/>
                <a:gd name="T26" fmla="*/ 54 w 162"/>
                <a:gd name="T27" fmla="*/ 239 h 421"/>
                <a:gd name="T28" fmla="*/ 61 w 162"/>
                <a:gd name="T29" fmla="*/ 245 h 421"/>
                <a:gd name="T30" fmla="*/ 65 w 162"/>
                <a:gd name="T31" fmla="*/ 254 h 421"/>
                <a:gd name="T32" fmla="*/ 74 w 162"/>
                <a:gd name="T33" fmla="*/ 272 h 421"/>
                <a:gd name="T34" fmla="*/ 78 w 162"/>
                <a:gd name="T35" fmla="*/ 284 h 421"/>
                <a:gd name="T36" fmla="*/ 82 w 162"/>
                <a:gd name="T37" fmla="*/ 287 h 421"/>
                <a:gd name="T38" fmla="*/ 90 w 162"/>
                <a:gd name="T39" fmla="*/ 300 h 421"/>
                <a:gd name="T40" fmla="*/ 103 w 162"/>
                <a:gd name="T41" fmla="*/ 318 h 421"/>
                <a:gd name="T42" fmla="*/ 128 w 162"/>
                <a:gd name="T43" fmla="*/ 357 h 421"/>
                <a:gd name="T44" fmla="*/ 141 w 162"/>
                <a:gd name="T45" fmla="*/ 372 h 421"/>
                <a:gd name="T46" fmla="*/ 156 w 162"/>
                <a:gd name="T47" fmla="*/ 400 h 421"/>
                <a:gd name="T48" fmla="*/ 147 w 162"/>
                <a:gd name="T49" fmla="*/ 401 h 421"/>
                <a:gd name="T50" fmla="*/ 151 w 162"/>
                <a:gd name="T51" fmla="*/ 407 h 421"/>
                <a:gd name="T52" fmla="*/ 150 w 162"/>
                <a:gd name="T53" fmla="*/ 406 h 421"/>
                <a:gd name="T54" fmla="*/ 162 w 162"/>
                <a:gd name="T55" fmla="*/ 421 h 421"/>
                <a:gd name="T56" fmla="*/ 159 w 162"/>
                <a:gd name="T57" fmla="*/ 417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2" h="421">
                  <a:moveTo>
                    <a:pt x="159" y="417"/>
                  </a:moveTo>
                  <a:cubicBezTo>
                    <a:pt x="108" y="354"/>
                    <a:pt x="67" y="282"/>
                    <a:pt x="40" y="204"/>
                  </a:cubicBezTo>
                  <a:cubicBezTo>
                    <a:pt x="31" y="175"/>
                    <a:pt x="23" y="146"/>
                    <a:pt x="17" y="117"/>
                  </a:cubicBezTo>
                  <a:cubicBezTo>
                    <a:pt x="15" y="106"/>
                    <a:pt x="12" y="95"/>
                    <a:pt x="11" y="83"/>
                  </a:cubicBezTo>
                  <a:cubicBezTo>
                    <a:pt x="11" y="56"/>
                    <a:pt x="10" y="28"/>
                    <a:pt x="10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1" y="22"/>
                    <a:pt x="0" y="30"/>
                    <a:pt x="18" y="112"/>
                  </a:cubicBezTo>
                  <a:cubicBezTo>
                    <a:pt x="18" y="112"/>
                    <a:pt x="17" y="109"/>
                    <a:pt x="18" y="109"/>
                  </a:cubicBezTo>
                  <a:cubicBezTo>
                    <a:pt x="22" y="123"/>
                    <a:pt x="29" y="148"/>
                    <a:pt x="32" y="161"/>
                  </a:cubicBezTo>
                  <a:cubicBezTo>
                    <a:pt x="34" y="170"/>
                    <a:pt x="36" y="179"/>
                    <a:pt x="39" y="188"/>
                  </a:cubicBezTo>
                  <a:cubicBezTo>
                    <a:pt x="40" y="193"/>
                    <a:pt x="45" y="198"/>
                    <a:pt x="44" y="203"/>
                  </a:cubicBezTo>
                  <a:cubicBezTo>
                    <a:pt x="43" y="204"/>
                    <a:pt x="41" y="204"/>
                    <a:pt x="41" y="205"/>
                  </a:cubicBezTo>
                  <a:cubicBezTo>
                    <a:pt x="41" y="208"/>
                    <a:pt x="51" y="229"/>
                    <a:pt x="53" y="233"/>
                  </a:cubicBezTo>
                  <a:cubicBezTo>
                    <a:pt x="54" y="235"/>
                    <a:pt x="53" y="237"/>
                    <a:pt x="54" y="239"/>
                  </a:cubicBezTo>
                  <a:cubicBezTo>
                    <a:pt x="56" y="241"/>
                    <a:pt x="59" y="243"/>
                    <a:pt x="61" y="245"/>
                  </a:cubicBezTo>
                  <a:cubicBezTo>
                    <a:pt x="63" y="247"/>
                    <a:pt x="63" y="251"/>
                    <a:pt x="65" y="254"/>
                  </a:cubicBezTo>
                  <a:cubicBezTo>
                    <a:pt x="68" y="260"/>
                    <a:pt x="71" y="266"/>
                    <a:pt x="74" y="272"/>
                  </a:cubicBezTo>
                  <a:cubicBezTo>
                    <a:pt x="76" y="276"/>
                    <a:pt x="76" y="280"/>
                    <a:pt x="78" y="284"/>
                  </a:cubicBezTo>
                  <a:cubicBezTo>
                    <a:pt x="78" y="286"/>
                    <a:pt x="81" y="286"/>
                    <a:pt x="82" y="287"/>
                  </a:cubicBezTo>
                  <a:cubicBezTo>
                    <a:pt x="85" y="291"/>
                    <a:pt x="87" y="296"/>
                    <a:pt x="90" y="300"/>
                  </a:cubicBezTo>
                  <a:cubicBezTo>
                    <a:pt x="94" y="306"/>
                    <a:pt x="99" y="312"/>
                    <a:pt x="103" y="318"/>
                  </a:cubicBezTo>
                  <a:cubicBezTo>
                    <a:pt x="113" y="330"/>
                    <a:pt x="119" y="344"/>
                    <a:pt x="128" y="357"/>
                  </a:cubicBezTo>
                  <a:cubicBezTo>
                    <a:pt x="142" y="376"/>
                    <a:pt x="122" y="346"/>
                    <a:pt x="141" y="372"/>
                  </a:cubicBezTo>
                  <a:cubicBezTo>
                    <a:pt x="144" y="376"/>
                    <a:pt x="156" y="396"/>
                    <a:pt x="156" y="400"/>
                  </a:cubicBezTo>
                  <a:cubicBezTo>
                    <a:pt x="155" y="418"/>
                    <a:pt x="148" y="400"/>
                    <a:pt x="147" y="401"/>
                  </a:cubicBezTo>
                  <a:cubicBezTo>
                    <a:pt x="144" y="402"/>
                    <a:pt x="149" y="405"/>
                    <a:pt x="151" y="407"/>
                  </a:cubicBezTo>
                  <a:cubicBezTo>
                    <a:pt x="151" y="407"/>
                    <a:pt x="149" y="405"/>
                    <a:pt x="150" y="406"/>
                  </a:cubicBezTo>
                  <a:cubicBezTo>
                    <a:pt x="154" y="411"/>
                    <a:pt x="158" y="416"/>
                    <a:pt x="162" y="421"/>
                  </a:cubicBezTo>
                  <a:lnTo>
                    <a:pt x="159" y="4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863"/>
            <p:cNvSpPr>
              <a:spLocks/>
            </p:cNvSpPr>
            <p:nvPr/>
          </p:nvSpPr>
          <p:spPr bwMode="auto">
            <a:xfrm>
              <a:off x="1674" y="1267"/>
              <a:ext cx="26" cy="24"/>
            </a:xfrm>
            <a:custGeom>
              <a:avLst/>
              <a:gdLst>
                <a:gd name="T0" fmla="*/ 17 w 17"/>
                <a:gd name="T1" fmla="*/ 0 h 16"/>
                <a:gd name="T2" fmla="*/ 0 w 17"/>
                <a:gd name="T3" fmla="*/ 4 h 16"/>
                <a:gd name="T4" fmla="*/ 5 w 17"/>
                <a:gd name="T5" fmla="*/ 3 h 16"/>
                <a:gd name="T6" fmla="*/ 17 w 17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6">
                  <a:moveTo>
                    <a:pt x="17" y="0"/>
                  </a:moveTo>
                  <a:cubicBezTo>
                    <a:pt x="14" y="2"/>
                    <a:pt x="4" y="16"/>
                    <a:pt x="0" y="4"/>
                  </a:cubicBezTo>
                  <a:cubicBezTo>
                    <a:pt x="0" y="2"/>
                    <a:pt x="3" y="4"/>
                    <a:pt x="5" y="3"/>
                  </a:cubicBezTo>
                  <a:cubicBezTo>
                    <a:pt x="9" y="3"/>
                    <a:pt x="17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864"/>
            <p:cNvSpPr>
              <a:spLocks/>
            </p:cNvSpPr>
            <p:nvPr/>
          </p:nvSpPr>
          <p:spPr bwMode="auto">
            <a:xfrm>
              <a:off x="1403" y="1151"/>
              <a:ext cx="67" cy="21"/>
            </a:xfrm>
            <a:custGeom>
              <a:avLst/>
              <a:gdLst>
                <a:gd name="T0" fmla="*/ 45 w 45"/>
                <a:gd name="T1" fmla="*/ 2 h 14"/>
                <a:gd name="T2" fmla="*/ 28 w 45"/>
                <a:gd name="T3" fmla="*/ 9 h 14"/>
                <a:gd name="T4" fmla="*/ 32 w 45"/>
                <a:gd name="T5" fmla="*/ 9 h 14"/>
                <a:gd name="T6" fmla="*/ 15 w 45"/>
                <a:gd name="T7" fmla="*/ 14 h 14"/>
                <a:gd name="T8" fmla="*/ 8 w 45"/>
                <a:gd name="T9" fmla="*/ 12 h 14"/>
                <a:gd name="T10" fmla="*/ 2 w 45"/>
                <a:gd name="T11" fmla="*/ 11 h 14"/>
                <a:gd name="T12" fmla="*/ 45 w 45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4">
                  <a:moveTo>
                    <a:pt x="45" y="2"/>
                  </a:moveTo>
                  <a:cubicBezTo>
                    <a:pt x="39" y="4"/>
                    <a:pt x="33" y="6"/>
                    <a:pt x="28" y="9"/>
                  </a:cubicBezTo>
                  <a:cubicBezTo>
                    <a:pt x="27" y="9"/>
                    <a:pt x="33" y="9"/>
                    <a:pt x="32" y="9"/>
                  </a:cubicBezTo>
                  <a:cubicBezTo>
                    <a:pt x="26" y="11"/>
                    <a:pt x="21" y="13"/>
                    <a:pt x="15" y="14"/>
                  </a:cubicBezTo>
                  <a:cubicBezTo>
                    <a:pt x="13" y="14"/>
                    <a:pt x="10" y="12"/>
                    <a:pt x="8" y="12"/>
                  </a:cubicBezTo>
                  <a:cubicBezTo>
                    <a:pt x="6" y="11"/>
                    <a:pt x="0" y="13"/>
                    <a:pt x="2" y="11"/>
                  </a:cubicBezTo>
                  <a:cubicBezTo>
                    <a:pt x="14" y="0"/>
                    <a:pt x="30" y="2"/>
                    <a:pt x="4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865"/>
            <p:cNvSpPr>
              <a:spLocks/>
            </p:cNvSpPr>
            <p:nvPr/>
          </p:nvSpPr>
          <p:spPr bwMode="auto">
            <a:xfrm>
              <a:off x="1359" y="1157"/>
              <a:ext cx="132" cy="51"/>
            </a:xfrm>
            <a:custGeom>
              <a:avLst/>
              <a:gdLst>
                <a:gd name="T0" fmla="*/ 87 w 88"/>
                <a:gd name="T1" fmla="*/ 12 h 34"/>
                <a:gd name="T2" fmla="*/ 79 w 88"/>
                <a:gd name="T3" fmla="*/ 24 h 34"/>
                <a:gd name="T4" fmla="*/ 43 w 88"/>
                <a:gd name="T5" fmla="*/ 17 h 34"/>
                <a:gd name="T6" fmla="*/ 24 w 88"/>
                <a:gd name="T7" fmla="*/ 24 h 34"/>
                <a:gd name="T8" fmla="*/ 21 w 88"/>
                <a:gd name="T9" fmla="*/ 17 h 34"/>
                <a:gd name="T10" fmla="*/ 0 w 88"/>
                <a:gd name="T11" fmla="*/ 22 h 34"/>
                <a:gd name="T12" fmla="*/ 4 w 88"/>
                <a:gd name="T13" fmla="*/ 22 h 34"/>
                <a:gd name="T14" fmla="*/ 10 w 88"/>
                <a:gd name="T15" fmla="*/ 18 h 34"/>
                <a:gd name="T16" fmla="*/ 11 w 88"/>
                <a:gd name="T17" fmla="*/ 9 h 34"/>
                <a:gd name="T18" fmla="*/ 17 w 88"/>
                <a:gd name="T19" fmla="*/ 10 h 34"/>
                <a:gd name="T20" fmla="*/ 27 w 88"/>
                <a:gd name="T21" fmla="*/ 9 h 34"/>
                <a:gd name="T22" fmla="*/ 17 w 88"/>
                <a:gd name="T23" fmla="*/ 16 h 34"/>
                <a:gd name="T24" fmla="*/ 27 w 88"/>
                <a:gd name="T25" fmla="*/ 15 h 34"/>
                <a:gd name="T26" fmla="*/ 35 w 88"/>
                <a:gd name="T27" fmla="*/ 11 h 34"/>
                <a:gd name="T28" fmla="*/ 38 w 88"/>
                <a:gd name="T29" fmla="*/ 9 h 34"/>
                <a:gd name="T30" fmla="*/ 51 w 88"/>
                <a:gd name="T31" fmla="*/ 7 h 34"/>
                <a:gd name="T32" fmla="*/ 59 w 88"/>
                <a:gd name="T33" fmla="*/ 6 h 34"/>
                <a:gd name="T34" fmla="*/ 47 w 88"/>
                <a:gd name="T35" fmla="*/ 13 h 34"/>
                <a:gd name="T36" fmla="*/ 63 w 88"/>
                <a:gd name="T37" fmla="*/ 6 h 34"/>
                <a:gd name="T38" fmla="*/ 71 w 88"/>
                <a:gd name="T39" fmla="*/ 7 h 34"/>
                <a:gd name="T40" fmla="*/ 79 w 88"/>
                <a:gd name="T41" fmla="*/ 0 h 34"/>
                <a:gd name="T42" fmla="*/ 88 w 88"/>
                <a:gd name="T43" fmla="*/ 5 h 34"/>
                <a:gd name="T44" fmla="*/ 78 w 88"/>
                <a:gd name="T45" fmla="*/ 11 h 34"/>
                <a:gd name="T46" fmla="*/ 87 w 88"/>
                <a:gd name="T47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" h="34">
                  <a:moveTo>
                    <a:pt x="87" y="12"/>
                  </a:moveTo>
                  <a:cubicBezTo>
                    <a:pt x="84" y="16"/>
                    <a:pt x="84" y="23"/>
                    <a:pt x="79" y="24"/>
                  </a:cubicBezTo>
                  <a:cubicBezTo>
                    <a:pt x="67" y="25"/>
                    <a:pt x="55" y="19"/>
                    <a:pt x="43" y="17"/>
                  </a:cubicBezTo>
                  <a:cubicBezTo>
                    <a:pt x="30" y="15"/>
                    <a:pt x="58" y="24"/>
                    <a:pt x="24" y="24"/>
                  </a:cubicBezTo>
                  <a:cubicBezTo>
                    <a:pt x="22" y="24"/>
                    <a:pt x="24" y="18"/>
                    <a:pt x="21" y="17"/>
                  </a:cubicBezTo>
                  <a:cubicBezTo>
                    <a:pt x="14" y="13"/>
                    <a:pt x="3" y="34"/>
                    <a:pt x="0" y="22"/>
                  </a:cubicBezTo>
                  <a:cubicBezTo>
                    <a:pt x="0" y="21"/>
                    <a:pt x="3" y="22"/>
                    <a:pt x="4" y="22"/>
                  </a:cubicBezTo>
                  <a:cubicBezTo>
                    <a:pt x="6" y="21"/>
                    <a:pt x="9" y="20"/>
                    <a:pt x="10" y="18"/>
                  </a:cubicBezTo>
                  <a:cubicBezTo>
                    <a:pt x="11" y="15"/>
                    <a:pt x="9" y="11"/>
                    <a:pt x="11" y="9"/>
                  </a:cubicBezTo>
                  <a:cubicBezTo>
                    <a:pt x="12" y="7"/>
                    <a:pt x="15" y="10"/>
                    <a:pt x="17" y="10"/>
                  </a:cubicBezTo>
                  <a:cubicBezTo>
                    <a:pt x="20" y="9"/>
                    <a:pt x="26" y="5"/>
                    <a:pt x="27" y="9"/>
                  </a:cubicBezTo>
                  <a:cubicBezTo>
                    <a:pt x="27" y="12"/>
                    <a:pt x="17" y="12"/>
                    <a:pt x="17" y="16"/>
                  </a:cubicBezTo>
                  <a:cubicBezTo>
                    <a:pt x="18" y="19"/>
                    <a:pt x="24" y="16"/>
                    <a:pt x="27" y="15"/>
                  </a:cubicBezTo>
                  <a:cubicBezTo>
                    <a:pt x="30" y="15"/>
                    <a:pt x="32" y="13"/>
                    <a:pt x="35" y="11"/>
                  </a:cubicBezTo>
                  <a:cubicBezTo>
                    <a:pt x="36" y="11"/>
                    <a:pt x="37" y="9"/>
                    <a:pt x="38" y="9"/>
                  </a:cubicBezTo>
                  <a:cubicBezTo>
                    <a:pt x="43" y="8"/>
                    <a:pt x="47" y="8"/>
                    <a:pt x="51" y="7"/>
                  </a:cubicBezTo>
                  <a:cubicBezTo>
                    <a:pt x="54" y="7"/>
                    <a:pt x="56" y="6"/>
                    <a:pt x="59" y="6"/>
                  </a:cubicBezTo>
                  <a:cubicBezTo>
                    <a:pt x="63" y="8"/>
                    <a:pt x="32" y="22"/>
                    <a:pt x="47" y="13"/>
                  </a:cubicBezTo>
                  <a:cubicBezTo>
                    <a:pt x="52" y="10"/>
                    <a:pt x="57" y="7"/>
                    <a:pt x="63" y="6"/>
                  </a:cubicBezTo>
                  <a:cubicBezTo>
                    <a:pt x="65" y="5"/>
                    <a:pt x="69" y="8"/>
                    <a:pt x="71" y="7"/>
                  </a:cubicBezTo>
                  <a:cubicBezTo>
                    <a:pt x="75" y="5"/>
                    <a:pt x="76" y="0"/>
                    <a:pt x="79" y="0"/>
                  </a:cubicBezTo>
                  <a:cubicBezTo>
                    <a:pt x="83" y="0"/>
                    <a:pt x="88" y="2"/>
                    <a:pt x="88" y="5"/>
                  </a:cubicBezTo>
                  <a:cubicBezTo>
                    <a:pt x="87" y="9"/>
                    <a:pt x="78" y="7"/>
                    <a:pt x="78" y="11"/>
                  </a:cubicBezTo>
                  <a:cubicBezTo>
                    <a:pt x="77" y="14"/>
                    <a:pt x="87" y="12"/>
                    <a:pt x="8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866"/>
            <p:cNvSpPr>
              <a:spLocks/>
            </p:cNvSpPr>
            <p:nvPr/>
          </p:nvSpPr>
          <p:spPr bwMode="auto">
            <a:xfrm>
              <a:off x="1866" y="1175"/>
              <a:ext cx="36" cy="15"/>
            </a:xfrm>
            <a:custGeom>
              <a:avLst/>
              <a:gdLst>
                <a:gd name="T0" fmla="*/ 24 w 24"/>
                <a:gd name="T1" fmla="*/ 10 h 10"/>
                <a:gd name="T2" fmla="*/ 3 w 24"/>
                <a:gd name="T3" fmla="*/ 3 h 10"/>
                <a:gd name="T4" fmla="*/ 15 w 24"/>
                <a:gd name="T5" fmla="*/ 1 h 10"/>
                <a:gd name="T6" fmla="*/ 24 w 24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4" y="10"/>
                  </a:moveTo>
                  <a:cubicBezTo>
                    <a:pt x="17" y="7"/>
                    <a:pt x="8" y="8"/>
                    <a:pt x="3" y="3"/>
                  </a:cubicBezTo>
                  <a:cubicBezTo>
                    <a:pt x="0" y="0"/>
                    <a:pt x="11" y="0"/>
                    <a:pt x="15" y="1"/>
                  </a:cubicBezTo>
                  <a:cubicBezTo>
                    <a:pt x="19" y="3"/>
                    <a:pt x="24" y="10"/>
                    <a:pt x="2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867"/>
            <p:cNvSpPr>
              <a:spLocks/>
            </p:cNvSpPr>
            <p:nvPr/>
          </p:nvSpPr>
          <p:spPr bwMode="auto">
            <a:xfrm>
              <a:off x="1434" y="1141"/>
              <a:ext cx="15" cy="1"/>
            </a:xfrm>
            <a:custGeom>
              <a:avLst/>
              <a:gdLst>
                <a:gd name="T0" fmla="*/ 10 w 10"/>
                <a:gd name="T1" fmla="*/ 1 h 1"/>
                <a:gd name="T2" fmla="*/ 0 w 10"/>
                <a:gd name="T3" fmla="*/ 0 h 1"/>
                <a:gd name="T4" fmla="*/ 10 w 1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cubicBezTo>
                    <a:pt x="7" y="1"/>
                    <a:pt x="0" y="0"/>
                    <a:pt x="0" y="0"/>
                  </a:cubicBezTo>
                  <a:cubicBezTo>
                    <a:pt x="0" y="0"/>
                    <a:pt x="7" y="1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868"/>
            <p:cNvSpPr>
              <a:spLocks/>
            </p:cNvSpPr>
            <p:nvPr/>
          </p:nvSpPr>
          <p:spPr bwMode="auto">
            <a:xfrm>
              <a:off x="1445" y="1129"/>
              <a:ext cx="7" cy="4"/>
            </a:xfrm>
            <a:custGeom>
              <a:avLst/>
              <a:gdLst>
                <a:gd name="T0" fmla="*/ 5 w 5"/>
                <a:gd name="T1" fmla="*/ 2 h 3"/>
                <a:gd name="T2" fmla="*/ 1 w 5"/>
                <a:gd name="T3" fmla="*/ 2 h 3"/>
                <a:gd name="T4" fmla="*/ 4 w 5"/>
                <a:gd name="T5" fmla="*/ 0 h 3"/>
                <a:gd name="T6" fmla="*/ 5 w 5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5" y="2"/>
                  </a:moveTo>
                  <a:cubicBezTo>
                    <a:pt x="4" y="2"/>
                    <a:pt x="1" y="3"/>
                    <a:pt x="1" y="2"/>
                  </a:cubicBezTo>
                  <a:cubicBezTo>
                    <a:pt x="0" y="1"/>
                    <a:pt x="3" y="0"/>
                    <a:pt x="4" y="0"/>
                  </a:cubicBezTo>
                  <a:cubicBezTo>
                    <a:pt x="5" y="0"/>
                    <a:pt x="5" y="2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869"/>
            <p:cNvSpPr>
              <a:spLocks/>
            </p:cNvSpPr>
            <p:nvPr/>
          </p:nvSpPr>
          <p:spPr bwMode="auto">
            <a:xfrm>
              <a:off x="1647" y="1271"/>
              <a:ext cx="50" cy="54"/>
            </a:xfrm>
            <a:custGeom>
              <a:avLst/>
              <a:gdLst>
                <a:gd name="T0" fmla="*/ 0 w 33"/>
                <a:gd name="T1" fmla="*/ 7 h 36"/>
                <a:gd name="T2" fmla="*/ 8 w 33"/>
                <a:gd name="T3" fmla="*/ 3 h 36"/>
                <a:gd name="T4" fmla="*/ 17 w 33"/>
                <a:gd name="T5" fmla="*/ 12 h 36"/>
                <a:gd name="T6" fmla="*/ 15 w 33"/>
                <a:gd name="T7" fmla="*/ 1 h 36"/>
                <a:gd name="T8" fmla="*/ 20 w 33"/>
                <a:gd name="T9" fmla="*/ 4 h 36"/>
                <a:gd name="T10" fmla="*/ 19 w 33"/>
                <a:gd name="T11" fmla="*/ 8 h 36"/>
                <a:gd name="T12" fmla="*/ 31 w 33"/>
                <a:gd name="T13" fmla="*/ 12 h 36"/>
                <a:gd name="T14" fmla="*/ 25 w 33"/>
                <a:gd name="T15" fmla="*/ 16 h 36"/>
                <a:gd name="T16" fmla="*/ 26 w 33"/>
                <a:gd name="T17" fmla="*/ 19 h 36"/>
                <a:gd name="T18" fmla="*/ 20 w 33"/>
                <a:gd name="T19" fmla="*/ 35 h 36"/>
                <a:gd name="T20" fmla="*/ 16 w 33"/>
                <a:gd name="T21" fmla="*/ 32 h 36"/>
                <a:gd name="T22" fmla="*/ 20 w 33"/>
                <a:gd name="T23" fmla="*/ 30 h 36"/>
                <a:gd name="T24" fmla="*/ 9 w 33"/>
                <a:gd name="T25" fmla="*/ 20 h 36"/>
                <a:gd name="T26" fmla="*/ 20 w 33"/>
                <a:gd name="T27" fmla="*/ 16 h 36"/>
                <a:gd name="T28" fmla="*/ 7 w 33"/>
                <a:gd name="T29" fmla="*/ 19 h 36"/>
                <a:gd name="T30" fmla="*/ 7 w 33"/>
                <a:gd name="T31" fmla="*/ 16 h 36"/>
                <a:gd name="T32" fmla="*/ 0 w 33"/>
                <a:gd name="T33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36">
                  <a:moveTo>
                    <a:pt x="0" y="7"/>
                  </a:moveTo>
                  <a:cubicBezTo>
                    <a:pt x="3" y="5"/>
                    <a:pt x="6" y="2"/>
                    <a:pt x="8" y="3"/>
                  </a:cubicBezTo>
                  <a:cubicBezTo>
                    <a:pt x="12" y="5"/>
                    <a:pt x="13" y="13"/>
                    <a:pt x="17" y="12"/>
                  </a:cubicBezTo>
                  <a:cubicBezTo>
                    <a:pt x="20" y="11"/>
                    <a:pt x="13" y="5"/>
                    <a:pt x="15" y="1"/>
                  </a:cubicBezTo>
                  <a:cubicBezTo>
                    <a:pt x="15" y="0"/>
                    <a:pt x="19" y="3"/>
                    <a:pt x="20" y="4"/>
                  </a:cubicBezTo>
                  <a:cubicBezTo>
                    <a:pt x="20" y="5"/>
                    <a:pt x="18" y="7"/>
                    <a:pt x="19" y="8"/>
                  </a:cubicBezTo>
                  <a:cubicBezTo>
                    <a:pt x="23" y="10"/>
                    <a:pt x="29" y="9"/>
                    <a:pt x="31" y="12"/>
                  </a:cubicBezTo>
                  <a:cubicBezTo>
                    <a:pt x="33" y="14"/>
                    <a:pt x="26" y="14"/>
                    <a:pt x="25" y="16"/>
                  </a:cubicBezTo>
                  <a:cubicBezTo>
                    <a:pt x="24" y="17"/>
                    <a:pt x="26" y="18"/>
                    <a:pt x="26" y="19"/>
                  </a:cubicBezTo>
                  <a:cubicBezTo>
                    <a:pt x="24" y="24"/>
                    <a:pt x="23" y="30"/>
                    <a:pt x="20" y="35"/>
                  </a:cubicBezTo>
                  <a:cubicBezTo>
                    <a:pt x="19" y="36"/>
                    <a:pt x="16" y="33"/>
                    <a:pt x="16" y="32"/>
                  </a:cubicBezTo>
                  <a:cubicBezTo>
                    <a:pt x="16" y="30"/>
                    <a:pt x="21" y="31"/>
                    <a:pt x="20" y="30"/>
                  </a:cubicBezTo>
                  <a:cubicBezTo>
                    <a:pt x="18" y="29"/>
                    <a:pt x="3" y="30"/>
                    <a:pt x="9" y="20"/>
                  </a:cubicBezTo>
                  <a:cubicBezTo>
                    <a:pt x="11" y="17"/>
                    <a:pt x="23" y="19"/>
                    <a:pt x="20" y="16"/>
                  </a:cubicBezTo>
                  <a:cubicBezTo>
                    <a:pt x="16" y="14"/>
                    <a:pt x="11" y="19"/>
                    <a:pt x="7" y="19"/>
                  </a:cubicBezTo>
                  <a:cubicBezTo>
                    <a:pt x="6" y="19"/>
                    <a:pt x="8" y="17"/>
                    <a:pt x="7" y="16"/>
                  </a:cubicBezTo>
                  <a:cubicBezTo>
                    <a:pt x="6" y="12"/>
                    <a:pt x="0" y="7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870"/>
            <p:cNvSpPr>
              <a:spLocks/>
            </p:cNvSpPr>
            <p:nvPr/>
          </p:nvSpPr>
          <p:spPr bwMode="auto">
            <a:xfrm>
              <a:off x="1434" y="1111"/>
              <a:ext cx="18" cy="10"/>
            </a:xfrm>
            <a:custGeom>
              <a:avLst/>
              <a:gdLst>
                <a:gd name="T0" fmla="*/ 12 w 12"/>
                <a:gd name="T1" fmla="*/ 6 h 7"/>
                <a:gd name="T2" fmla="*/ 1 w 12"/>
                <a:gd name="T3" fmla="*/ 3 h 7"/>
                <a:gd name="T4" fmla="*/ 10 w 12"/>
                <a:gd name="T5" fmla="*/ 1 h 7"/>
                <a:gd name="T6" fmla="*/ 12 w 12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12" y="6"/>
                  </a:moveTo>
                  <a:cubicBezTo>
                    <a:pt x="8" y="5"/>
                    <a:pt x="2" y="7"/>
                    <a:pt x="1" y="3"/>
                  </a:cubicBezTo>
                  <a:cubicBezTo>
                    <a:pt x="0" y="0"/>
                    <a:pt x="7" y="0"/>
                    <a:pt x="10" y="1"/>
                  </a:cubicBezTo>
                  <a:cubicBezTo>
                    <a:pt x="12" y="1"/>
                    <a:pt x="12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871"/>
            <p:cNvSpPr>
              <a:spLocks/>
            </p:cNvSpPr>
            <p:nvPr/>
          </p:nvSpPr>
          <p:spPr bwMode="auto">
            <a:xfrm>
              <a:off x="1377" y="1144"/>
              <a:ext cx="18" cy="12"/>
            </a:xfrm>
            <a:custGeom>
              <a:avLst/>
              <a:gdLst>
                <a:gd name="T0" fmla="*/ 11 w 12"/>
                <a:gd name="T1" fmla="*/ 4 h 8"/>
                <a:gd name="T2" fmla="*/ 6 w 12"/>
                <a:gd name="T3" fmla="*/ 8 h 8"/>
                <a:gd name="T4" fmla="*/ 2 w 12"/>
                <a:gd name="T5" fmla="*/ 2 h 8"/>
                <a:gd name="T6" fmla="*/ 11 w 12"/>
                <a:gd name="T7" fmla="*/ 2 h 8"/>
                <a:gd name="T8" fmla="*/ 11 w 12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8">
                  <a:moveTo>
                    <a:pt x="11" y="4"/>
                  </a:moveTo>
                  <a:cubicBezTo>
                    <a:pt x="9" y="5"/>
                    <a:pt x="8" y="8"/>
                    <a:pt x="6" y="8"/>
                  </a:cubicBezTo>
                  <a:cubicBezTo>
                    <a:pt x="4" y="7"/>
                    <a:pt x="0" y="4"/>
                    <a:pt x="2" y="2"/>
                  </a:cubicBezTo>
                  <a:cubicBezTo>
                    <a:pt x="4" y="0"/>
                    <a:pt x="8" y="2"/>
                    <a:pt x="11" y="2"/>
                  </a:cubicBezTo>
                  <a:cubicBezTo>
                    <a:pt x="12" y="2"/>
                    <a:pt x="11" y="3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872"/>
            <p:cNvSpPr>
              <a:spLocks/>
            </p:cNvSpPr>
            <p:nvPr/>
          </p:nvSpPr>
          <p:spPr bwMode="auto">
            <a:xfrm>
              <a:off x="1329" y="1154"/>
              <a:ext cx="65" cy="47"/>
            </a:xfrm>
            <a:custGeom>
              <a:avLst/>
              <a:gdLst>
                <a:gd name="T0" fmla="*/ 34 w 43"/>
                <a:gd name="T1" fmla="*/ 8 h 31"/>
                <a:gd name="T2" fmla="*/ 27 w 43"/>
                <a:gd name="T3" fmla="*/ 12 h 31"/>
                <a:gd name="T4" fmla="*/ 16 w 43"/>
                <a:gd name="T5" fmla="*/ 15 h 31"/>
                <a:gd name="T6" fmla="*/ 13 w 43"/>
                <a:gd name="T7" fmla="*/ 27 h 31"/>
                <a:gd name="T8" fmla="*/ 8 w 43"/>
                <a:gd name="T9" fmla="*/ 29 h 31"/>
                <a:gd name="T10" fmla="*/ 31 w 43"/>
                <a:gd name="T11" fmla="*/ 7 h 31"/>
                <a:gd name="T12" fmla="*/ 40 w 43"/>
                <a:gd name="T13" fmla="*/ 1 h 31"/>
                <a:gd name="T14" fmla="*/ 34 w 43"/>
                <a:gd name="T15" fmla="*/ 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31">
                  <a:moveTo>
                    <a:pt x="34" y="8"/>
                  </a:moveTo>
                  <a:cubicBezTo>
                    <a:pt x="31" y="9"/>
                    <a:pt x="29" y="11"/>
                    <a:pt x="27" y="12"/>
                  </a:cubicBezTo>
                  <a:cubicBezTo>
                    <a:pt x="23" y="14"/>
                    <a:pt x="18" y="12"/>
                    <a:pt x="16" y="15"/>
                  </a:cubicBezTo>
                  <a:cubicBezTo>
                    <a:pt x="13" y="18"/>
                    <a:pt x="15" y="23"/>
                    <a:pt x="13" y="27"/>
                  </a:cubicBezTo>
                  <a:cubicBezTo>
                    <a:pt x="12" y="29"/>
                    <a:pt x="9" y="31"/>
                    <a:pt x="8" y="29"/>
                  </a:cubicBezTo>
                  <a:cubicBezTo>
                    <a:pt x="0" y="4"/>
                    <a:pt x="17" y="13"/>
                    <a:pt x="31" y="7"/>
                  </a:cubicBezTo>
                  <a:cubicBezTo>
                    <a:pt x="34" y="5"/>
                    <a:pt x="37" y="0"/>
                    <a:pt x="40" y="1"/>
                  </a:cubicBezTo>
                  <a:cubicBezTo>
                    <a:pt x="43" y="2"/>
                    <a:pt x="34" y="8"/>
                    <a:pt x="3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873"/>
            <p:cNvSpPr>
              <a:spLocks/>
            </p:cNvSpPr>
            <p:nvPr/>
          </p:nvSpPr>
          <p:spPr bwMode="auto">
            <a:xfrm>
              <a:off x="1386" y="1118"/>
              <a:ext cx="36" cy="23"/>
            </a:xfrm>
            <a:custGeom>
              <a:avLst/>
              <a:gdLst>
                <a:gd name="T0" fmla="*/ 20 w 24"/>
                <a:gd name="T1" fmla="*/ 7 h 15"/>
                <a:gd name="T2" fmla="*/ 1 w 24"/>
                <a:gd name="T3" fmla="*/ 7 h 15"/>
                <a:gd name="T4" fmla="*/ 8 w 24"/>
                <a:gd name="T5" fmla="*/ 9 h 15"/>
                <a:gd name="T6" fmla="*/ 22 w 24"/>
                <a:gd name="T7" fmla="*/ 1 h 15"/>
                <a:gd name="T8" fmla="*/ 20 w 24"/>
                <a:gd name="T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20" y="7"/>
                  </a:moveTo>
                  <a:cubicBezTo>
                    <a:pt x="11" y="11"/>
                    <a:pt x="10" y="15"/>
                    <a:pt x="1" y="7"/>
                  </a:cubicBezTo>
                  <a:cubicBezTo>
                    <a:pt x="0" y="6"/>
                    <a:pt x="6" y="9"/>
                    <a:pt x="8" y="9"/>
                  </a:cubicBezTo>
                  <a:cubicBezTo>
                    <a:pt x="13" y="7"/>
                    <a:pt x="16" y="2"/>
                    <a:pt x="22" y="1"/>
                  </a:cubicBezTo>
                  <a:cubicBezTo>
                    <a:pt x="24" y="0"/>
                    <a:pt x="20" y="7"/>
                    <a:pt x="2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874"/>
            <p:cNvSpPr>
              <a:spLocks/>
            </p:cNvSpPr>
            <p:nvPr/>
          </p:nvSpPr>
          <p:spPr bwMode="auto">
            <a:xfrm>
              <a:off x="1854" y="1107"/>
              <a:ext cx="30" cy="17"/>
            </a:xfrm>
            <a:custGeom>
              <a:avLst/>
              <a:gdLst>
                <a:gd name="T0" fmla="*/ 20 w 20"/>
                <a:gd name="T1" fmla="*/ 8 h 12"/>
                <a:gd name="T2" fmla="*/ 14 w 20"/>
                <a:gd name="T3" fmla="*/ 11 h 12"/>
                <a:gd name="T4" fmla="*/ 0 w 20"/>
                <a:gd name="T5" fmla="*/ 3 h 12"/>
                <a:gd name="T6" fmla="*/ 10 w 20"/>
                <a:gd name="T7" fmla="*/ 4 h 12"/>
                <a:gd name="T8" fmla="*/ 20 w 20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20" y="8"/>
                  </a:moveTo>
                  <a:cubicBezTo>
                    <a:pt x="18" y="9"/>
                    <a:pt x="17" y="11"/>
                    <a:pt x="14" y="11"/>
                  </a:cubicBezTo>
                  <a:cubicBezTo>
                    <a:pt x="11" y="12"/>
                    <a:pt x="0" y="5"/>
                    <a:pt x="0" y="3"/>
                  </a:cubicBezTo>
                  <a:cubicBezTo>
                    <a:pt x="1" y="0"/>
                    <a:pt x="7" y="3"/>
                    <a:pt x="10" y="4"/>
                  </a:cubicBezTo>
                  <a:cubicBezTo>
                    <a:pt x="13" y="5"/>
                    <a:pt x="20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875"/>
            <p:cNvSpPr>
              <a:spLocks/>
            </p:cNvSpPr>
            <p:nvPr/>
          </p:nvSpPr>
          <p:spPr bwMode="auto">
            <a:xfrm>
              <a:off x="1875" y="1264"/>
              <a:ext cx="32" cy="66"/>
            </a:xfrm>
            <a:custGeom>
              <a:avLst/>
              <a:gdLst>
                <a:gd name="T0" fmla="*/ 10 w 21"/>
                <a:gd name="T1" fmla="*/ 27 h 44"/>
                <a:gd name="T2" fmla="*/ 5 w 21"/>
                <a:gd name="T3" fmla="*/ 21 h 44"/>
                <a:gd name="T4" fmla="*/ 2 w 21"/>
                <a:gd name="T5" fmla="*/ 18 h 44"/>
                <a:gd name="T6" fmla="*/ 16 w 21"/>
                <a:gd name="T7" fmla="*/ 0 h 44"/>
                <a:gd name="T8" fmla="*/ 16 w 21"/>
                <a:gd name="T9" fmla="*/ 1 h 44"/>
                <a:gd name="T10" fmla="*/ 14 w 21"/>
                <a:gd name="T11" fmla="*/ 15 h 44"/>
                <a:gd name="T12" fmla="*/ 13 w 21"/>
                <a:gd name="T13" fmla="*/ 16 h 44"/>
                <a:gd name="T14" fmla="*/ 18 w 21"/>
                <a:gd name="T15" fmla="*/ 24 h 44"/>
                <a:gd name="T16" fmla="*/ 15 w 21"/>
                <a:gd name="T17" fmla="*/ 26 h 44"/>
                <a:gd name="T18" fmla="*/ 21 w 21"/>
                <a:gd name="T19" fmla="*/ 31 h 44"/>
                <a:gd name="T20" fmla="*/ 16 w 21"/>
                <a:gd name="T21" fmla="*/ 42 h 44"/>
                <a:gd name="T22" fmla="*/ 10 w 21"/>
                <a:gd name="T23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44">
                  <a:moveTo>
                    <a:pt x="10" y="27"/>
                  </a:moveTo>
                  <a:cubicBezTo>
                    <a:pt x="9" y="25"/>
                    <a:pt x="7" y="23"/>
                    <a:pt x="5" y="21"/>
                  </a:cubicBezTo>
                  <a:cubicBezTo>
                    <a:pt x="4" y="20"/>
                    <a:pt x="3" y="19"/>
                    <a:pt x="2" y="18"/>
                  </a:cubicBezTo>
                  <a:cubicBezTo>
                    <a:pt x="0" y="8"/>
                    <a:pt x="9" y="5"/>
                    <a:pt x="16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5" y="5"/>
                    <a:pt x="14" y="10"/>
                    <a:pt x="14" y="15"/>
                  </a:cubicBezTo>
                  <a:cubicBezTo>
                    <a:pt x="14" y="15"/>
                    <a:pt x="13" y="16"/>
                    <a:pt x="13" y="16"/>
                  </a:cubicBezTo>
                  <a:cubicBezTo>
                    <a:pt x="15" y="19"/>
                    <a:pt x="19" y="23"/>
                    <a:pt x="18" y="24"/>
                  </a:cubicBezTo>
                  <a:cubicBezTo>
                    <a:pt x="18" y="25"/>
                    <a:pt x="14" y="25"/>
                    <a:pt x="15" y="26"/>
                  </a:cubicBezTo>
                  <a:cubicBezTo>
                    <a:pt x="16" y="29"/>
                    <a:pt x="21" y="28"/>
                    <a:pt x="21" y="31"/>
                  </a:cubicBezTo>
                  <a:cubicBezTo>
                    <a:pt x="21" y="35"/>
                    <a:pt x="20" y="44"/>
                    <a:pt x="16" y="42"/>
                  </a:cubicBezTo>
                  <a:cubicBezTo>
                    <a:pt x="11" y="40"/>
                    <a:pt x="10" y="27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876"/>
            <p:cNvSpPr>
              <a:spLocks/>
            </p:cNvSpPr>
            <p:nvPr/>
          </p:nvSpPr>
          <p:spPr bwMode="auto">
            <a:xfrm>
              <a:off x="1350" y="1141"/>
              <a:ext cx="6" cy="6"/>
            </a:xfrm>
            <a:custGeom>
              <a:avLst/>
              <a:gdLst>
                <a:gd name="T0" fmla="*/ 0 w 4"/>
                <a:gd name="T1" fmla="*/ 4 h 4"/>
                <a:gd name="T2" fmla="*/ 4 w 4"/>
                <a:gd name="T3" fmla="*/ 0 h 4"/>
                <a:gd name="T4" fmla="*/ 0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1" y="3"/>
                    <a:pt x="4" y="0"/>
                    <a:pt x="4" y="0"/>
                  </a:cubicBezTo>
                  <a:cubicBezTo>
                    <a:pt x="4" y="0"/>
                    <a:pt x="1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877"/>
            <p:cNvSpPr>
              <a:spLocks/>
            </p:cNvSpPr>
            <p:nvPr/>
          </p:nvSpPr>
          <p:spPr bwMode="auto">
            <a:xfrm>
              <a:off x="1302" y="1165"/>
              <a:ext cx="33" cy="13"/>
            </a:xfrm>
            <a:custGeom>
              <a:avLst/>
              <a:gdLst>
                <a:gd name="T0" fmla="*/ 22 w 22"/>
                <a:gd name="T1" fmla="*/ 1 h 9"/>
                <a:gd name="T2" fmla="*/ 3 w 22"/>
                <a:gd name="T3" fmla="*/ 9 h 9"/>
                <a:gd name="T4" fmla="*/ 9 w 22"/>
                <a:gd name="T5" fmla="*/ 3 h 9"/>
                <a:gd name="T6" fmla="*/ 22 w 22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9">
                  <a:moveTo>
                    <a:pt x="22" y="1"/>
                  </a:moveTo>
                  <a:cubicBezTo>
                    <a:pt x="16" y="4"/>
                    <a:pt x="10" y="8"/>
                    <a:pt x="3" y="9"/>
                  </a:cubicBezTo>
                  <a:cubicBezTo>
                    <a:pt x="0" y="9"/>
                    <a:pt x="6" y="4"/>
                    <a:pt x="9" y="3"/>
                  </a:cubicBezTo>
                  <a:cubicBezTo>
                    <a:pt x="14" y="0"/>
                    <a:pt x="17" y="1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878"/>
            <p:cNvSpPr>
              <a:spLocks/>
            </p:cNvSpPr>
            <p:nvPr/>
          </p:nvSpPr>
          <p:spPr bwMode="auto">
            <a:xfrm>
              <a:off x="1947" y="1147"/>
              <a:ext cx="21" cy="10"/>
            </a:xfrm>
            <a:custGeom>
              <a:avLst/>
              <a:gdLst>
                <a:gd name="T0" fmla="*/ 14 w 14"/>
                <a:gd name="T1" fmla="*/ 7 h 7"/>
                <a:gd name="T2" fmla="*/ 1 w 14"/>
                <a:gd name="T3" fmla="*/ 3 h 7"/>
                <a:gd name="T4" fmla="*/ 2 w 14"/>
                <a:gd name="T5" fmla="*/ 0 h 7"/>
                <a:gd name="T6" fmla="*/ 14 w 14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7">
                  <a:moveTo>
                    <a:pt x="14" y="7"/>
                  </a:moveTo>
                  <a:cubicBezTo>
                    <a:pt x="10" y="5"/>
                    <a:pt x="5" y="5"/>
                    <a:pt x="1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6" y="1"/>
                    <a:pt x="14" y="7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879"/>
            <p:cNvSpPr>
              <a:spLocks/>
            </p:cNvSpPr>
            <p:nvPr/>
          </p:nvSpPr>
          <p:spPr bwMode="auto">
            <a:xfrm>
              <a:off x="1380" y="1104"/>
              <a:ext cx="45" cy="22"/>
            </a:xfrm>
            <a:custGeom>
              <a:avLst/>
              <a:gdLst>
                <a:gd name="T0" fmla="*/ 19 w 30"/>
                <a:gd name="T1" fmla="*/ 8 h 15"/>
                <a:gd name="T2" fmla="*/ 3 w 30"/>
                <a:gd name="T3" fmla="*/ 14 h 15"/>
                <a:gd name="T4" fmla="*/ 2 w 30"/>
                <a:gd name="T5" fmla="*/ 5 h 15"/>
                <a:gd name="T6" fmla="*/ 28 w 30"/>
                <a:gd name="T7" fmla="*/ 6 h 15"/>
                <a:gd name="T8" fmla="*/ 19 w 30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5">
                  <a:moveTo>
                    <a:pt x="19" y="8"/>
                  </a:moveTo>
                  <a:cubicBezTo>
                    <a:pt x="14" y="10"/>
                    <a:pt x="9" y="15"/>
                    <a:pt x="3" y="14"/>
                  </a:cubicBezTo>
                  <a:cubicBezTo>
                    <a:pt x="0" y="13"/>
                    <a:pt x="0" y="7"/>
                    <a:pt x="2" y="5"/>
                  </a:cubicBezTo>
                  <a:cubicBezTo>
                    <a:pt x="5" y="3"/>
                    <a:pt x="25" y="0"/>
                    <a:pt x="28" y="6"/>
                  </a:cubicBezTo>
                  <a:cubicBezTo>
                    <a:pt x="30" y="9"/>
                    <a:pt x="19" y="8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880"/>
            <p:cNvSpPr>
              <a:spLocks/>
            </p:cNvSpPr>
            <p:nvPr/>
          </p:nvSpPr>
          <p:spPr bwMode="auto">
            <a:xfrm>
              <a:off x="1314" y="1148"/>
              <a:ext cx="32" cy="14"/>
            </a:xfrm>
            <a:custGeom>
              <a:avLst/>
              <a:gdLst>
                <a:gd name="T0" fmla="*/ 21 w 21"/>
                <a:gd name="T1" fmla="*/ 5 h 9"/>
                <a:gd name="T2" fmla="*/ 7 w 21"/>
                <a:gd name="T3" fmla="*/ 9 h 9"/>
                <a:gd name="T4" fmla="*/ 1 w 21"/>
                <a:gd name="T5" fmla="*/ 7 h 9"/>
                <a:gd name="T6" fmla="*/ 21 w 21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9">
                  <a:moveTo>
                    <a:pt x="21" y="5"/>
                  </a:moveTo>
                  <a:cubicBezTo>
                    <a:pt x="16" y="6"/>
                    <a:pt x="12" y="8"/>
                    <a:pt x="7" y="9"/>
                  </a:cubicBezTo>
                  <a:cubicBezTo>
                    <a:pt x="5" y="9"/>
                    <a:pt x="0" y="9"/>
                    <a:pt x="1" y="7"/>
                  </a:cubicBezTo>
                  <a:cubicBezTo>
                    <a:pt x="6" y="0"/>
                    <a:pt x="15" y="3"/>
                    <a:pt x="2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881"/>
            <p:cNvSpPr>
              <a:spLocks/>
            </p:cNvSpPr>
            <p:nvPr/>
          </p:nvSpPr>
          <p:spPr bwMode="auto">
            <a:xfrm>
              <a:off x="1889" y="1324"/>
              <a:ext cx="76" cy="36"/>
            </a:xfrm>
            <a:custGeom>
              <a:avLst/>
              <a:gdLst>
                <a:gd name="T0" fmla="*/ 14 w 51"/>
                <a:gd name="T1" fmla="*/ 20 h 24"/>
                <a:gd name="T2" fmla="*/ 16 w 51"/>
                <a:gd name="T3" fmla="*/ 0 h 24"/>
                <a:gd name="T4" fmla="*/ 15 w 51"/>
                <a:gd name="T5" fmla="*/ 2 h 24"/>
                <a:gd name="T6" fmla="*/ 25 w 51"/>
                <a:gd name="T7" fmla="*/ 13 h 24"/>
                <a:gd name="T8" fmla="*/ 36 w 51"/>
                <a:gd name="T9" fmla="*/ 18 h 24"/>
                <a:gd name="T10" fmla="*/ 45 w 51"/>
                <a:gd name="T11" fmla="*/ 20 h 24"/>
                <a:gd name="T12" fmla="*/ 38 w 51"/>
                <a:gd name="T13" fmla="*/ 24 h 24"/>
                <a:gd name="T14" fmla="*/ 14 w 51"/>
                <a:gd name="T15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24">
                  <a:moveTo>
                    <a:pt x="14" y="20"/>
                  </a:moveTo>
                  <a:cubicBezTo>
                    <a:pt x="8" y="6"/>
                    <a:pt x="0" y="2"/>
                    <a:pt x="16" y="0"/>
                  </a:cubicBezTo>
                  <a:cubicBezTo>
                    <a:pt x="17" y="0"/>
                    <a:pt x="15" y="2"/>
                    <a:pt x="15" y="2"/>
                  </a:cubicBezTo>
                  <a:cubicBezTo>
                    <a:pt x="17" y="7"/>
                    <a:pt x="21" y="11"/>
                    <a:pt x="25" y="13"/>
                  </a:cubicBezTo>
                  <a:cubicBezTo>
                    <a:pt x="29" y="15"/>
                    <a:pt x="32" y="17"/>
                    <a:pt x="36" y="18"/>
                  </a:cubicBezTo>
                  <a:cubicBezTo>
                    <a:pt x="39" y="19"/>
                    <a:pt x="43" y="18"/>
                    <a:pt x="45" y="20"/>
                  </a:cubicBezTo>
                  <a:cubicBezTo>
                    <a:pt x="51" y="24"/>
                    <a:pt x="40" y="24"/>
                    <a:pt x="38" y="24"/>
                  </a:cubicBezTo>
                  <a:cubicBezTo>
                    <a:pt x="30" y="23"/>
                    <a:pt x="14" y="20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882"/>
            <p:cNvSpPr>
              <a:spLocks/>
            </p:cNvSpPr>
            <p:nvPr/>
          </p:nvSpPr>
          <p:spPr bwMode="auto">
            <a:xfrm>
              <a:off x="1115" y="1189"/>
              <a:ext cx="454" cy="297"/>
            </a:xfrm>
            <a:custGeom>
              <a:avLst/>
              <a:gdLst>
                <a:gd name="T0" fmla="*/ 97 w 303"/>
                <a:gd name="T1" fmla="*/ 146 h 198"/>
                <a:gd name="T2" fmla="*/ 82 w 303"/>
                <a:gd name="T3" fmla="*/ 152 h 198"/>
                <a:gd name="T4" fmla="*/ 61 w 303"/>
                <a:gd name="T5" fmla="*/ 159 h 198"/>
                <a:gd name="T6" fmla="*/ 38 w 303"/>
                <a:gd name="T7" fmla="*/ 176 h 198"/>
                <a:gd name="T8" fmla="*/ 25 w 303"/>
                <a:gd name="T9" fmla="*/ 186 h 198"/>
                <a:gd name="T10" fmla="*/ 3 w 303"/>
                <a:gd name="T11" fmla="*/ 190 h 198"/>
                <a:gd name="T12" fmla="*/ 1 w 303"/>
                <a:gd name="T13" fmla="*/ 174 h 198"/>
                <a:gd name="T14" fmla="*/ 5 w 303"/>
                <a:gd name="T15" fmla="*/ 166 h 198"/>
                <a:gd name="T16" fmla="*/ 15 w 303"/>
                <a:gd name="T17" fmla="*/ 158 h 198"/>
                <a:gd name="T18" fmla="*/ 30 w 303"/>
                <a:gd name="T19" fmla="*/ 137 h 198"/>
                <a:gd name="T20" fmla="*/ 42 w 303"/>
                <a:gd name="T21" fmla="*/ 121 h 198"/>
                <a:gd name="T22" fmla="*/ 53 w 303"/>
                <a:gd name="T23" fmla="*/ 113 h 198"/>
                <a:gd name="T24" fmla="*/ 63 w 303"/>
                <a:gd name="T25" fmla="*/ 111 h 198"/>
                <a:gd name="T26" fmla="*/ 61 w 303"/>
                <a:gd name="T27" fmla="*/ 103 h 198"/>
                <a:gd name="T28" fmla="*/ 72 w 303"/>
                <a:gd name="T29" fmla="*/ 101 h 198"/>
                <a:gd name="T30" fmla="*/ 78 w 303"/>
                <a:gd name="T31" fmla="*/ 95 h 198"/>
                <a:gd name="T32" fmla="*/ 101 w 303"/>
                <a:gd name="T33" fmla="*/ 84 h 198"/>
                <a:gd name="T34" fmla="*/ 114 w 303"/>
                <a:gd name="T35" fmla="*/ 78 h 198"/>
                <a:gd name="T36" fmla="*/ 134 w 303"/>
                <a:gd name="T37" fmla="*/ 59 h 198"/>
                <a:gd name="T38" fmla="*/ 149 w 303"/>
                <a:gd name="T39" fmla="*/ 49 h 198"/>
                <a:gd name="T40" fmla="*/ 163 w 303"/>
                <a:gd name="T41" fmla="*/ 20 h 198"/>
                <a:gd name="T42" fmla="*/ 183 w 303"/>
                <a:gd name="T43" fmla="*/ 17 h 198"/>
                <a:gd name="T44" fmla="*/ 195 w 303"/>
                <a:gd name="T45" fmla="*/ 5 h 198"/>
                <a:gd name="T46" fmla="*/ 241 w 303"/>
                <a:gd name="T47" fmla="*/ 11 h 198"/>
                <a:gd name="T48" fmla="*/ 269 w 303"/>
                <a:gd name="T49" fmla="*/ 13 h 198"/>
                <a:gd name="T50" fmla="*/ 295 w 303"/>
                <a:gd name="T51" fmla="*/ 21 h 198"/>
                <a:gd name="T52" fmla="*/ 297 w 303"/>
                <a:gd name="T53" fmla="*/ 22 h 198"/>
                <a:gd name="T54" fmla="*/ 279 w 303"/>
                <a:gd name="T55" fmla="*/ 25 h 198"/>
                <a:gd name="T56" fmla="*/ 276 w 303"/>
                <a:gd name="T57" fmla="*/ 41 h 198"/>
                <a:gd name="T58" fmla="*/ 301 w 303"/>
                <a:gd name="T59" fmla="*/ 42 h 198"/>
                <a:gd name="T60" fmla="*/ 283 w 303"/>
                <a:gd name="T61" fmla="*/ 47 h 198"/>
                <a:gd name="T62" fmla="*/ 259 w 303"/>
                <a:gd name="T63" fmla="*/ 77 h 198"/>
                <a:gd name="T64" fmla="*/ 247 w 303"/>
                <a:gd name="T65" fmla="*/ 88 h 198"/>
                <a:gd name="T66" fmla="*/ 231 w 303"/>
                <a:gd name="T67" fmla="*/ 93 h 198"/>
                <a:gd name="T68" fmla="*/ 214 w 303"/>
                <a:gd name="T69" fmla="*/ 100 h 198"/>
                <a:gd name="T70" fmla="*/ 198 w 303"/>
                <a:gd name="T71" fmla="*/ 112 h 198"/>
                <a:gd name="T72" fmla="*/ 196 w 303"/>
                <a:gd name="T73" fmla="*/ 133 h 198"/>
                <a:gd name="T74" fmla="*/ 189 w 303"/>
                <a:gd name="T75" fmla="*/ 116 h 198"/>
                <a:gd name="T76" fmla="*/ 180 w 303"/>
                <a:gd name="T77" fmla="*/ 127 h 198"/>
                <a:gd name="T78" fmla="*/ 183 w 303"/>
                <a:gd name="T79" fmla="*/ 141 h 198"/>
                <a:gd name="T80" fmla="*/ 139 w 303"/>
                <a:gd name="T81" fmla="*/ 136 h 198"/>
                <a:gd name="T82" fmla="*/ 124 w 303"/>
                <a:gd name="T83" fmla="*/ 146 h 198"/>
                <a:gd name="T84" fmla="*/ 101 w 303"/>
                <a:gd name="T85" fmla="*/ 15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3" h="198">
                  <a:moveTo>
                    <a:pt x="101" y="154"/>
                  </a:moveTo>
                  <a:cubicBezTo>
                    <a:pt x="101" y="152"/>
                    <a:pt x="99" y="150"/>
                    <a:pt x="99" y="149"/>
                  </a:cubicBezTo>
                  <a:cubicBezTo>
                    <a:pt x="98" y="148"/>
                    <a:pt x="98" y="146"/>
                    <a:pt x="97" y="146"/>
                  </a:cubicBezTo>
                  <a:cubicBezTo>
                    <a:pt x="94" y="148"/>
                    <a:pt x="91" y="152"/>
                    <a:pt x="87" y="153"/>
                  </a:cubicBezTo>
                  <a:cubicBezTo>
                    <a:pt x="86" y="154"/>
                    <a:pt x="86" y="150"/>
                    <a:pt x="85" y="150"/>
                  </a:cubicBezTo>
                  <a:cubicBezTo>
                    <a:pt x="84" y="149"/>
                    <a:pt x="83" y="152"/>
                    <a:pt x="82" y="152"/>
                  </a:cubicBezTo>
                  <a:cubicBezTo>
                    <a:pt x="79" y="152"/>
                    <a:pt x="75" y="150"/>
                    <a:pt x="72" y="152"/>
                  </a:cubicBezTo>
                  <a:cubicBezTo>
                    <a:pt x="68" y="153"/>
                    <a:pt x="69" y="159"/>
                    <a:pt x="66" y="161"/>
                  </a:cubicBezTo>
                  <a:cubicBezTo>
                    <a:pt x="64" y="162"/>
                    <a:pt x="62" y="158"/>
                    <a:pt x="61" y="159"/>
                  </a:cubicBezTo>
                  <a:cubicBezTo>
                    <a:pt x="59" y="161"/>
                    <a:pt x="60" y="165"/>
                    <a:pt x="58" y="167"/>
                  </a:cubicBezTo>
                  <a:cubicBezTo>
                    <a:pt x="57" y="168"/>
                    <a:pt x="58" y="162"/>
                    <a:pt x="57" y="163"/>
                  </a:cubicBezTo>
                  <a:cubicBezTo>
                    <a:pt x="50" y="166"/>
                    <a:pt x="44" y="172"/>
                    <a:pt x="38" y="176"/>
                  </a:cubicBezTo>
                  <a:cubicBezTo>
                    <a:pt x="35" y="178"/>
                    <a:pt x="33" y="180"/>
                    <a:pt x="30" y="182"/>
                  </a:cubicBezTo>
                  <a:cubicBezTo>
                    <a:pt x="29" y="182"/>
                    <a:pt x="29" y="180"/>
                    <a:pt x="29" y="180"/>
                  </a:cubicBezTo>
                  <a:cubicBezTo>
                    <a:pt x="27" y="182"/>
                    <a:pt x="27" y="185"/>
                    <a:pt x="25" y="186"/>
                  </a:cubicBezTo>
                  <a:cubicBezTo>
                    <a:pt x="24" y="186"/>
                    <a:pt x="24" y="183"/>
                    <a:pt x="23" y="184"/>
                  </a:cubicBezTo>
                  <a:cubicBezTo>
                    <a:pt x="18" y="187"/>
                    <a:pt x="16" y="195"/>
                    <a:pt x="10" y="197"/>
                  </a:cubicBezTo>
                  <a:cubicBezTo>
                    <a:pt x="7" y="198"/>
                    <a:pt x="0" y="192"/>
                    <a:pt x="3" y="190"/>
                  </a:cubicBezTo>
                  <a:cubicBezTo>
                    <a:pt x="4" y="189"/>
                    <a:pt x="17" y="185"/>
                    <a:pt x="15" y="179"/>
                  </a:cubicBezTo>
                  <a:cubicBezTo>
                    <a:pt x="14" y="177"/>
                    <a:pt x="11" y="180"/>
                    <a:pt x="9" y="180"/>
                  </a:cubicBezTo>
                  <a:cubicBezTo>
                    <a:pt x="6" y="178"/>
                    <a:pt x="3" y="177"/>
                    <a:pt x="1" y="174"/>
                  </a:cubicBezTo>
                  <a:cubicBezTo>
                    <a:pt x="0" y="173"/>
                    <a:pt x="4" y="175"/>
                    <a:pt x="5" y="174"/>
                  </a:cubicBezTo>
                  <a:cubicBezTo>
                    <a:pt x="6" y="172"/>
                    <a:pt x="7" y="170"/>
                    <a:pt x="7" y="168"/>
                  </a:cubicBezTo>
                  <a:cubicBezTo>
                    <a:pt x="7" y="167"/>
                    <a:pt x="6" y="167"/>
                    <a:pt x="5" y="166"/>
                  </a:cubicBezTo>
                  <a:cubicBezTo>
                    <a:pt x="5" y="162"/>
                    <a:pt x="9" y="165"/>
                    <a:pt x="9" y="165"/>
                  </a:cubicBezTo>
                  <a:cubicBezTo>
                    <a:pt x="10" y="165"/>
                    <a:pt x="7" y="164"/>
                    <a:pt x="8" y="164"/>
                  </a:cubicBezTo>
                  <a:cubicBezTo>
                    <a:pt x="10" y="162"/>
                    <a:pt x="13" y="160"/>
                    <a:pt x="15" y="158"/>
                  </a:cubicBezTo>
                  <a:cubicBezTo>
                    <a:pt x="15" y="158"/>
                    <a:pt x="15" y="158"/>
                    <a:pt x="15" y="157"/>
                  </a:cubicBezTo>
                  <a:cubicBezTo>
                    <a:pt x="15" y="155"/>
                    <a:pt x="13" y="153"/>
                    <a:pt x="14" y="152"/>
                  </a:cubicBezTo>
                  <a:cubicBezTo>
                    <a:pt x="15" y="152"/>
                    <a:pt x="30" y="140"/>
                    <a:pt x="30" y="137"/>
                  </a:cubicBezTo>
                  <a:cubicBezTo>
                    <a:pt x="30" y="136"/>
                    <a:pt x="26" y="138"/>
                    <a:pt x="27" y="137"/>
                  </a:cubicBezTo>
                  <a:cubicBezTo>
                    <a:pt x="29" y="133"/>
                    <a:pt x="33" y="131"/>
                    <a:pt x="36" y="127"/>
                  </a:cubicBezTo>
                  <a:cubicBezTo>
                    <a:pt x="38" y="125"/>
                    <a:pt x="40" y="122"/>
                    <a:pt x="42" y="121"/>
                  </a:cubicBezTo>
                  <a:cubicBezTo>
                    <a:pt x="45" y="120"/>
                    <a:pt x="50" y="125"/>
                    <a:pt x="52" y="123"/>
                  </a:cubicBezTo>
                  <a:cubicBezTo>
                    <a:pt x="54" y="120"/>
                    <a:pt x="48" y="117"/>
                    <a:pt x="49" y="113"/>
                  </a:cubicBezTo>
                  <a:cubicBezTo>
                    <a:pt x="49" y="112"/>
                    <a:pt x="52" y="113"/>
                    <a:pt x="53" y="113"/>
                  </a:cubicBezTo>
                  <a:cubicBezTo>
                    <a:pt x="57" y="113"/>
                    <a:pt x="60" y="111"/>
                    <a:pt x="64" y="112"/>
                  </a:cubicBezTo>
                  <a:cubicBezTo>
                    <a:pt x="65" y="112"/>
                    <a:pt x="67" y="114"/>
                    <a:pt x="68" y="114"/>
                  </a:cubicBezTo>
                  <a:cubicBezTo>
                    <a:pt x="70" y="113"/>
                    <a:pt x="65" y="111"/>
                    <a:pt x="63" y="111"/>
                  </a:cubicBezTo>
                  <a:cubicBezTo>
                    <a:pt x="59" y="112"/>
                    <a:pt x="54" y="112"/>
                    <a:pt x="50" y="112"/>
                  </a:cubicBezTo>
                  <a:cubicBezTo>
                    <a:pt x="49" y="112"/>
                    <a:pt x="52" y="112"/>
                    <a:pt x="53" y="112"/>
                  </a:cubicBezTo>
                  <a:cubicBezTo>
                    <a:pt x="56" y="109"/>
                    <a:pt x="57" y="104"/>
                    <a:pt x="61" y="103"/>
                  </a:cubicBezTo>
                  <a:cubicBezTo>
                    <a:pt x="65" y="103"/>
                    <a:pt x="66" y="113"/>
                    <a:pt x="69" y="111"/>
                  </a:cubicBezTo>
                  <a:cubicBezTo>
                    <a:pt x="73" y="110"/>
                    <a:pt x="62" y="106"/>
                    <a:pt x="63" y="102"/>
                  </a:cubicBezTo>
                  <a:cubicBezTo>
                    <a:pt x="64" y="99"/>
                    <a:pt x="69" y="103"/>
                    <a:pt x="72" y="101"/>
                  </a:cubicBezTo>
                  <a:cubicBezTo>
                    <a:pt x="74" y="101"/>
                    <a:pt x="73" y="97"/>
                    <a:pt x="74" y="98"/>
                  </a:cubicBezTo>
                  <a:cubicBezTo>
                    <a:pt x="77" y="99"/>
                    <a:pt x="77" y="107"/>
                    <a:pt x="79" y="105"/>
                  </a:cubicBezTo>
                  <a:cubicBezTo>
                    <a:pt x="82" y="103"/>
                    <a:pt x="75" y="97"/>
                    <a:pt x="78" y="95"/>
                  </a:cubicBezTo>
                  <a:cubicBezTo>
                    <a:pt x="80" y="93"/>
                    <a:pt x="83" y="99"/>
                    <a:pt x="86" y="98"/>
                  </a:cubicBezTo>
                  <a:cubicBezTo>
                    <a:pt x="93" y="97"/>
                    <a:pt x="99" y="94"/>
                    <a:pt x="104" y="89"/>
                  </a:cubicBezTo>
                  <a:cubicBezTo>
                    <a:pt x="106" y="87"/>
                    <a:pt x="99" y="85"/>
                    <a:pt x="101" y="84"/>
                  </a:cubicBezTo>
                  <a:cubicBezTo>
                    <a:pt x="103" y="82"/>
                    <a:pt x="107" y="85"/>
                    <a:pt x="110" y="84"/>
                  </a:cubicBezTo>
                  <a:cubicBezTo>
                    <a:pt x="111" y="84"/>
                    <a:pt x="108" y="85"/>
                    <a:pt x="108" y="84"/>
                  </a:cubicBezTo>
                  <a:cubicBezTo>
                    <a:pt x="109" y="82"/>
                    <a:pt x="111" y="80"/>
                    <a:pt x="114" y="78"/>
                  </a:cubicBezTo>
                  <a:cubicBezTo>
                    <a:pt x="118" y="75"/>
                    <a:pt x="131" y="76"/>
                    <a:pt x="128" y="66"/>
                  </a:cubicBezTo>
                  <a:cubicBezTo>
                    <a:pt x="127" y="62"/>
                    <a:pt x="113" y="69"/>
                    <a:pt x="116" y="66"/>
                  </a:cubicBezTo>
                  <a:cubicBezTo>
                    <a:pt x="120" y="61"/>
                    <a:pt x="128" y="62"/>
                    <a:pt x="134" y="59"/>
                  </a:cubicBezTo>
                  <a:cubicBezTo>
                    <a:pt x="135" y="59"/>
                    <a:pt x="133" y="57"/>
                    <a:pt x="134" y="57"/>
                  </a:cubicBezTo>
                  <a:cubicBezTo>
                    <a:pt x="136" y="55"/>
                    <a:pt x="138" y="54"/>
                    <a:pt x="141" y="53"/>
                  </a:cubicBezTo>
                  <a:cubicBezTo>
                    <a:pt x="143" y="51"/>
                    <a:pt x="146" y="50"/>
                    <a:pt x="149" y="49"/>
                  </a:cubicBezTo>
                  <a:cubicBezTo>
                    <a:pt x="152" y="47"/>
                    <a:pt x="154" y="43"/>
                    <a:pt x="157" y="41"/>
                  </a:cubicBezTo>
                  <a:cubicBezTo>
                    <a:pt x="164" y="35"/>
                    <a:pt x="160" y="44"/>
                    <a:pt x="167" y="33"/>
                  </a:cubicBezTo>
                  <a:cubicBezTo>
                    <a:pt x="175" y="22"/>
                    <a:pt x="165" y="30"/>
                    <a:pt x="163" y="20"/>
                  </a:cubicBezTo>
                  <a:cubicBezTo>
                    <a:pt x="162" y="18"/>
                    <a:pt x="165" y="18"/>
                    <a:pt x="167" y="17"/>
                  </a:cubicBezTo>
                  <a:cubicBezTo>
                    <a:pt x="170" y="15"/>
                    <a:pt x="172" y="12"/>
                    <a:pt x="175" y="12"/>
                  </a:cubicBezTo>
                  <a:cubicBezTo>
                    <a:pt x="178" y="12"/>
                    <a:pt x="180" y="16"/>
                    <a:pt x="183" y="17"/>
                  </a:cubicBezTo>
                  <a:cubicBezTo>
                    <a:pt x="184" y="18"/>
                    <a:pt x="186" y="17"/>
                    <a:pt x="186" y="16"/>
                  </a:cubicBezTo>
                  <a:cubicBezTo>
                    <a:pt x="185" y="14"/>
                    <a:pt x="182" y="15"/>
                    <a:pt x="181" y="13"/>
                  </a:cubicBezTo>
                  <a:cubicBezTo>
                    <a:pt x="181" y="13"/>
                    <a:pt x="185" y="5"/>
                    <a:pt x="195" y="5"/>
                  </a:cubicBezTo>
                  <a:cubicBezTo>
                    <a:pt x="209" y="5"/>
                    <a:pt x="201" y="15"/>
                    <a:pt x="212" y="11"/>
                  </a:cubicBezTo>
                  <a:cubicBezTo>
                    <a:pt x="224" y="6"/>
                    <a:pt x="211" y="0"/>
                    <a:pt x="234" y="5"/>
                  </a:cubicBezTo>
                  <a:cubicBezTo>
                    <a:pt x="237" y="6"/>
                    <a:pt x="238" y="11"/>
                    <a:pt x="241" y="11"/>
                  </a:cubicBezTo>
                  <a:cubicBezTo>
                    <a:pt x="245" y="11"/>
                    <a:pt x="247" y="5"/>
                    <a:pt x="250" y="6"/>
                  </a:cubicBezTo>
                  <a:cubicBezTo>
                    <a:pt x="258" y="10"/>
                    <a:pt x="242" y="21"/>
                    <a:pt x="258" y="19"/>
                  </a:cubicBezTo>
                  <a:cubicBezTo>
                    <a:pt x="262" y="18"/>
                    <a:pt x="265" y="13"/>
                    <a:pt x="269" y="13"/>
                  </a:cubicBezTo>
                  <a:cubicBezTo>
                    <a:pt x="272" y="12"/>
                    <a:pt x="273" y="18"/>
                    <a:pt x="276" y="17"/>
                  </a:cubicBezTo>
                  <a:cubicBezTo>
                    <a:pt x="286" y="16"/>
                    <a:pt x="293" y="11"/>
                    <a:pt x="298" y="21"/>
                  </a:cubicBezTo>
                  <a:cubicBezTo>
                    <a:pt x="298" y="22"/>
                    <a:pt x="296" y="21"/>
                    <a:pt x="295" y="21"/>
                  </a:cubicBezTo>
                  <a:cubicBezTo>
                    <a:pt x="292" y="20"/>
                    <a:pt x="290" y="18"/>
                    <a:pt x="287" y="18"/>
                  </a:cubicBezTo>
                  <a:cubicBezTo>
                    <a:pt x="284" y="18"/>
                    <a:pt x="278" y="18"/>
                    <a:pt x="280" y="19"/>
                  </a:cubicBezTo>
                  <a:cubicBezTo>
                    <a:pt x="285" y="21"/>
                    <a:pt x="292" y="19"/>
                    <a:pt x="297" y="22"/>
                  </a:cubicBezTo>
                  <a:cubicBezTo>
                    <a:pt x="299" y="23"/>
                    <a:pt x="300" y="26"/>
                    <a:pt x="298" y="27"/>
                  </a:cubicBezTo>
                  <a:cubicBezTo>
                    <a:pt x="296" y="29"/>
                    <a:pt x="293" y="29"/>
                    <a:pt x="290" y="29"/>
                  </a:cubicBezTo>
                  <a:cubicBezTo>
                    <a:pt x="286" y="28"/>
                    <a:pt x="283" y="25"/>
                    <a:pt x="279" y="25"/>
                  </a:cubicBezTo>
                  <a:cubicBezTo>
                    <a:pt x="277" y="25"/>
                    <a:pt x="271" y="26"/>
                    <a:pt x="273" y="28"/>
                  </a:cubicBezTo>
                  <a:cubicBezTo>
                    <a:pt x="274" y="30"/>
                    <a:pt x="279" y="26"/>
                    <a:pt x="281" y="28"/>
                  </a:cubicBezTo>
                  <a:cubicBezTo>
                    <a:pt x="297" y="36"/>
                    <a:pt x="281" y="38"/>
                    <a:pt x="276" y="41"/>
                  </a:cubicBezTo>
                  <a:cubicBezTo>
                    <a:pt x="275" y="41"/>
                    <a:pt x="278" y="40"/>
                    <a:pt x="279" y="40"/>
                  </a:cubicBezTo>
                  <a:cubicBezTo>
                    <a:pt x="280" y="40"/>
                    <a:pt x="281" y="38"/>
                    <a:pt x="283" y="39"/>
                  </a:cubicBezTo>
                  <a:cubicBezTo>
                    <a:pt x="289" y="39"/>
                    <a:pt x="295" y="39"/>
                    <a:pt x="301" y="42"/>
                  </a:cubicBezTo>
                  <a:cubicBezTo>
                    <a:pt x="303" y="43"/>
                    <a:pt x="296" y="43"/>
                    <a:pt x="294" y="44"/>
                  </a:cubicBezTo>
                  <a:cubicBezTo>
                    <a:pt x="289" y="46"/>
                    <a:pt x="283" y="48"/>
                    <a:pt x="278" y="49"/>
                  </a:cubicBezTo>
                  <a:cubicBezTo>
                    <a:pt x="276" y="50"/>
                    <a:pt x="284" y="46"/>
                    <a:pt x="283" y="47"/>
                  </a:cubicBezTo>
                  <a:cubicBezTo>
                    <a:pt x="282" y="48"/>
                    <a:pt x="258" y="63"/>
                    <a:pt x="257" y="65"/>
                  </a:cubicBezTo>
                  <a:cubicBezTo>
                    <a:pt x="256" y="69"/>
                    <a:pt x="261" y="71"/>
                    <a:pt x="262" y="75"/>
                  </a:cubicBezTo>
                  <a:cubicBezTo>
                    <a:pt x="262" y="76"/>
                    <a:pt x="260" y="77"/>
                    <a:pt x="259" y="77"/>
                  </a:cubicBezTo>
                  <a:cubicBezTo>
                    <a:pt x="256" y="76"/>
                    <a:pt x="253" y="73"/>
                    <a:pt x="249" y="72"/>
                  </a:cubicBezTo>
                  <a:cubicBezTo>
                    <a:pt x="248" y="72"/>
                    <a:pt x="248" y="75"/>
                    <a:pt x="248" y="76"/>
                  </a:cubicBezTo>
                  <a:cubicBezTo>
                    <a:pt x="248" y="80"/>
                    <a:pt x="250" y="85"/>
                    <a:pt x="247" y="88"/>
                  </a:cubicBezTo>
                  <a:cubicBezTo>
                    <a:pt x="244" y="90"/>
                    <a:pt x="237" y="84"/>
                    <a:pt x="235" y="87"/>
                  </a:cubicBezTo>
                  <a:cubicBezTo>
                    <a:pt x="233" y="90"/>
                    <a:pt x="243" y="94"/>
                    <a:pt x="241" y="97"/>
                  </a:cubicBezTo>
                  <a:cubicBezTo>
                    <a:pt x="239" y="100"/>
                    <a:pt x="234" y="91"/>
                    <a:pt x="231" y="93"/>
                  </a:cubicBezTo>
                  <a:cubicBezTo>
                    <a:pt x="228" y="95"/>
                    <a:pt x="231" y="102"/>
                    <a:pt x="227" y="105"/>
                  </a:cubicBezTo>
                  <a:cubicBezTo>
                    <a:pt x="217" y="116"/>
                    <a:pt x="219" y="99"/>
                    <a:pt x="218" y="98"/>
                  </a:cubicBezTo>
                  <a:cubicBezTo>
                    <a:pt x="217" y="97"/>
                    <a:pt x="216" y="100"/>
                    <a:pt x="214" y="100"/>
                  </a:cubicBezTo>
                  <a:cubicBezTo>
                    <a:pt x="211" y="100"/>
                    <a:pt x="207" y="95"/>
                    <a:pt x="204" y="97"/>
                  </a:cubicBezTo>
                  <a:cubicBezTo>
                    <a:pt x="200" y="100"/>
                    <a:pt x="202" y="106"/>
                    <a:pt x="201" y="110"/>
                  </a:cubicBezTo>
                  <a:cubicBezTo>
                    <a:pt x="200" y="111"/>
                    <a:pt x="197" y="112"/>
                    <a:pt x="198" y="112"/>
                  </a:cubicBezTo>
                  <a:cubicBezTo>
                    <a:pt x="200" y="113"/>
                    <a:pt x="203" y="109"/>
                    <a:pt x="204" y="111"/>
                  </a:cubicBezTo>
                  <a:cubicBezTo>
                    <a:pt x="213" y="116"/>
                    <a:pt x="201" y="131"/>
                    <a:pt x="199" y="134"/>
                  </a:cubicBezTo>
                  <a:cubicBezTo>
                    <a:pt x="199" y="135"/>
                    <a:pt x="196" y="134"/>
                    <a:pt x="196" y="133"/>
                  </a:cubicBezTo>
                  <a:cubicBezTo>
                    <a:pt x="196" y="131"/>
                    <a:pt x="200" y="130"/>
                    <a:pt x="199" y="129"/>
                  </a:cubicBezTo>
                  <a:cubicBezTo>
                    <a:pt x="197" y="128"/>
                    <a:pt x="197" y="132"/>
                    <a:pt x="195" y="133"/>
                  </a:cubicBezTo>
                  <a:cubicBezTo>
                    <a:pt x="190" y="135"/>
                    <a:pt x="190" y="124"/>
                    <a:pt x="189" y="116"/>
                  </a:cubicBezTo>
                  <a:cubicBezTo>
                    <a:pt x="188" y="113"/>
                    <a:pt x="186" y="106"/>
                    <a:pt x="188" y="108"/>
                  </a:cubicBezTo>
                  <a:cubicBezTo>
                    <a:pt x="200" y="130"/>
                    <a:pt x="189" y="116"/>
                    <a:pt x="180" y="121"/>
                  </a:cubicBezTo>
                  <a:cubicBezTo>
                    <a:pt x="179" y="122"/>
                    <a:pt x="182" y="126"/>
                    <a:pt x="180" y="127"/>
                  </a:cubicBezTo>
                  <a:cubicBezTo>
                    <a:pt x="177" y="129"/>
                    <a:pt x="166" y="125"/>
                    <a:pt x="168" y="128"/>
                  </a:cubicBezTo>
                  <a:cubicBezTo>
                    <a:pt x="175" y="133"/>
                    <a:pt x="186" y="132"/>
                    <a:pt x="193" y="138"/>
                  </a:cubicBezTo>
                  <a:cubicBezTo>
                    <a:pt x="195" y="140"/>
                    <a:pt x="186" y="140"/>
                    <a:pt x="183" y="141"/>
                  </a:cubicBezTo>
                  <a:cubicBezTo>
                    <a:pt x="182" y="141"/>
                    <a:pt x="182" y="139"/>
                    <a:pt x="181" y="139"/>
                  </a:cubicBezTo>
                  <a:cubicBezTo>
                    <a:pt x="176" y="140"/>
                    <a:pt x="173" y="143"/>
                    <a:pt x="169" y="145"/>
                  </a:cubicBezTo>
                  <a:cubicBezTo>
                    <a:pt x="150" y="151"/>
                    <a:pt x="166" y="137"/>
                    <a:pt x="139" y="136"/>
                  </a:cubicBezTo>
                  <a:cubicBezTo>
                    <a:pt x="136" y="135"/>
                    <a:pt x="136" y="142"/>
                    <a:pt x="133" y="144"/>
                  </a:cubicBezTo>
                  <a:cubicBezTo>
                    <a:pt x="131" y="145"/>
                    <a:pt x="129" y="143"/>
                    <a:pt x="127" y="144"/>
                  </a:cubicBezTo>
                  <a:cubicBezTo>
                    <a:pt x="126" y="144"/>
                    <a:pt x="125" y="146"/>
                    <a:pt x="124" y="146"/>
                  </a:cubicBezTo>
                  <a:cubicBezTo>
                    <a:pt x="124" y="146"/>
                    <a:pt x="123" y="146"/>
                    <a:pt x="123" y="146"/>
                  </a:cubicBezTo>
                  <a:cubicBezTo>
                    <a:pt x="119" y="148"/>
                    <a:pt x="116" y="151"/>
                    <a:pt x="112" y="153"/>
                  </a:cubicBezTo>
                  <a:cubicBezTo>
                    <a:pt x="109" y="154"/>
                    <a:pt x="101" y="154"/>
                    <a:pt x="101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883"/>
            <p:cNvSpPr>
              <a:spLocks/>
            </p:cNvSpPr>
            <p:nvPr/>
          </p:nvSpPr>
          <p:spPr bwMode="auto">
            <a:xfrm>
              <a:off x="1277" y="1297"/>
              <a:ext cx="9" cy="3"/>
            </a:xfrm>
            <a:custGeom>
              <a:avLst/>
              <a:gdLst>
                <a:gd name="T0" fmla="*/ 6 w 6"/>
                <a:gd name="T1" fmla="*/ 1 h 2"/>
                <a:gd name="T2" fmla="*/ 6 w 6"/>
                <a:gd name="T3" fmla="*/ 0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3" y="1"/>
                    <a:pt x="0" y="2"/>
                    <a:pt x="6" y="0"/>
                  </a:cubicBezTo>
                  <a:cubicBezTo>
                    <a:pt x="6" y="0"/>
                    <a:pt x="6" y="1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884"/>
            <p:cNvSpPr>
              <a:spLocks/>
            </p:cNvSpPr>
            <p:nvPr/>
          </p:nvSpPr>
          <p:spPr bwMode="auto">
            <a:xfrm>
              <a:off x="1265" y="1115"/>
              <a:ext cx="111" cy="57"/>
            </a:xfrm>
            <a:custGeom>
              <a:avLst/>
              <a:gdLst>
                <a:gd name="T0" fmla="*/ 70 w 74"/>
                <a:gd name="T1" fmla="*/ 7 h 38"/>
                <a:gd name="T2" fmla="*/ 54 w 74"/>
                <a:gd name="T3" fmla="*/ 16 h 38"/>
                <a:gd name="T4" fmla="*/ 43 w 74"/>
                <a:gd name="T5" fmla="*/ 18 h 38"/>
                <a:gd name="T6" fmla="*/ 45 w 74"/>
                <a:gd name="T7" fmla="*/ 19 h 38"/>
                <a:gd name="T8" fmla="*/ 60 w 74"/>
                <a:gd name="T9" fmla="*/ 16 h 38"/>
                <a:gd name="T10" fmla="*/ 62 w 74"/>
                <a:gd name="T11" fmla="*/ 16 h 38"/>
                <a:gd name="T12" fmla="*/ 21 w 74"/>
                <a:gd name="T13" fmla="*/ 28 h 38"/>
                <a:gd name="T14" fmla="*/ 2 w 74"/>
                <a:gd name="T15" fmla="*/ 32 h 38"/>
                <a:gd name="T16" fmla="*/ 8 w 74"/>
                <a:gd name="T17" fmla="*/ 28 h 38"/>
                <a:gd name="T18" fmla="*/ 18 w 74"/>
                <a:gd name="T19" fmla="*/ 24 h 38"/>
                <a:gd name="T20" fmla="*/ 27 w 74"/>
                <a:gd name="T21" fmla="*/ 14 h 38"/>
                <a:gd name="T22" fmla="*/ 34 w 74"/>
                <a:gd name="T23" fmla="*/ 13 h 38"/>
                <a:gd name="T24" fmla="*/ 45 w 74"/>
                <a:gd name="T25" fmla="*/ 8 h 38"/>
                <a:gd name="T26" fmla="*/ 53 w 74"/>
                <a:gd name="T27" fmla="*/ 6 h 38"/>
                <a:gd name="T28" fmla="*/ 39 w 74"/>
                <a:gd name="T29" fmla="*/ 14 h 38"/>
                <a:gd name="T30" fmla="*/ 50 w 74"/>
                <a:gd name="T31" fmla="*/ 10 h 38"/>
                <a:gd name="T32" fmla="*/ 59 w 74"/>
                <a:gd name="T33" fmla="*/ 5 h 38"/>
                <a:gd name="T34" fmla="*/ 69 w 74"/>
                <a:gd name="T35" fmla="*/ 4 h 38"/>
                <a:gd name="T36" fmla="*/ 73 w 74"/>
                <a:gd name="T37" fmla="*/ 2 h 38"/>
                <a:gd name="T38" fmla="*/ 70 w 74"/>
                <a:gd name="T39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38">
                  <a:moveTo>
                    <a:pt x="70" y="7"/>
                  </a:moveTo>
                  <a:cubicBezTo>
                    <a:pt x="65" y="10"/>
                    <a:pt x="59" y="14"/>
                    <a:pt x="54" y="16"/>
                  </a:cubicBezTo>
                  <a:cubicBezTo>
                    <a:pt x="51" y="17"/>
                    <a:pt x="47" y="17"/>
                    <a:pt x="43" y="18"/>
                  </a:cubicBezTo>
                  <a:cubicBezTo>
                    <a:pt x="42" y="18"/>
                    <a:pt x="44" y="19"/>
                    <a:pt x="45" y="19"/>
                  </a:cubicBezTo>
                  <a:cubicBezTo>
                    <a:pt x="50" y="18"/>
                    <a:pt x="55" y="17"/>
                    <a:pt x="60" y="16"/>
                  </a:cubicBezTo>
                  <a:cubicBezTo>
                    <a:pt x="61" y="16"/>
                    <a:pt x="63" y="15"/>
                    <a:pt x="62" y="16"/>
                  </a:cubicBezTo>
                  <a:cubicBezTo>
                    <a:pt x="49" y="23"/>
                    <a:pt x="34" y="21"/>
                    <a:pt x="21" y="28"/>
                  </a:cubicBezTo>
                  <a:cubicBezTo>
                    <a:pt x="18" y="30"/>
                    <a:pt x="6" y="38"/>
                    <a:pt x="2" y="32"/>
                  </a:cubicBezTo>
                  <a:cubicBezTo>
                    <a:pt x="0" y="30"/>
                    <a:pt x="6" y="29"/>
                    <a:pt x="8" y="28"/>
                  </a:cubicBezTo>
                  <a:cubicBezTo>
                    <a:pt x="12" y="26"/>
                    <a:pt x="15" y="26"/>
                    <a:pt x="18" y="24"/>
                  </a:cubicBezTo>
                  <a:cubicBezTo>
                    <a:pt x="22" y="21"/>
                    <a:pt x="23" y="17"/>
                    <a:pt x="27" y="14"/>
                  </a:cubicBezTo>
                  <a:cubicBezTo>
                    <a:pt x="29" y="13"/>
                    <a:pt x="32" y="14"/>
                    <a:pt x="34" y="13"/>
                  </a:cubicBezTo>
                  <a:cubicBezTo>
                    <a:pt x="38" y="11"/>
                    <a:pt x="41" y="9"/>
                    <a:pt x="45" y="8"/>
                  </a:cubicBezTo>
                  <a:cubicBezTo>
                    <a:pt x="48" y="7"/>
                    <a:pt x="55" y="4"/>
                    <a:pt x="53" y="6"/>
                  </a:cubicBezTo>
                  <a:cubicBezTo>
                    <a:pt x="50" y="10"/>
                    <a:pt x="43" y="10"/>
                    <a:pt x="39" y="14"/>
                  </a:cubicBezTo>
                  <a:cubicBezTo>
                    <a:pt x="37" y="17"/>
                    <a:pt x="46" y="12"/>
                    <a:pt x="50" y="10"/>
                  </a:cubicBezTo>
                  <a:cubicBezTo>
                    <a:pt x="53" y="9"/>
                    <a:pt x="56" y="6"/>
                    <a:pt x="59" y="5"/>
                  </a:cubicBezTo>
                  <a:cubicBezTo>
                    <a:pt x="62" y="4"/>
                    <a:pt x="66" y="4"/>
                    <a:pt x="69" y="4"/>
                  </a:cubicBezTo>
                  <a:cubicBezTo>
                    <a:pt x="71" y="4"/>
                    <a:pt x="73" y="0"/>
                    <a:pt x="73" y="2"/>
                  </a:cubicBezTo>
                  <a:cubicBezTo>
                    <a:pt x="74" y="4"/>
                    <a:pt x="70" y="7"/>
                    <a:pt x="7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885"/>
            <p:cNvSpPr>
              <a:spLocks/>
            </p:cNvSpPr>
            <p:nvPr/>
          </p:nvSpPr>
          <p:spPr bwMode="auto">
            <a:xfrm>
              <a:off x="1247" y="1306"/>
              <a:ext cx="19" cy="15"/>
            </a:xfrm>
            <a:custGeom>
              <a:avLst/>
              <a:gdLst>
                <a:gd name="T0" fmla="*/ 13 w 13"/>
                <a:gd name="T1" fmla="*/ 0 h 10"/>
                <a:gd name="T2" fmla="*/ 0 w 13"/>
                <a:gd name="T3" fmla="*/ 10 h 10"/>
                <a:gd name="T4" fmla="*/ 1 w 13"/>
                <a:gd name="T5" fmla="*/ 7 h 10"/>
                <a:gd name="T6" fmla="*/ 13 w 13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0">
                  <a:moveTo>
                    <a:pt x="13" y="0"/>
                  </a:moveTo>
                  <a:cubicBezTo>
                    <a:pt x="9" y="3"/>
                    <a:pt x="5" y="7"/>
                    <a:pt x="0" y="10"/>
                  </a:cubicBezTo>
                  <a:cubicBezTo>
                    <a:pt x="0" y="10"/>
                    <a:pt x="1" y="7"/>
                    <a:pt x="1" y="7"/>
                  </a:cubicBezTo>
                  <a:cubicBezTo>
                    <a:pt x="5" y="4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886"/>
            <p:cNvSpPr>
              <a:spLocks/>
            </p:cNvSpPr>
            <p:nvPr/>
          </p:nvSpPr>
          <p:spPr bwMode="auto">
            <a:xfrm>
              <a:off x="1229" y="1226"/>
              <a:ext cx="6" cy="5"/>
            </a:xfrm>
            <a:custGeom>
              <a:avLst/>
              <a:gdLst>
                <a:gd name="T0" fmla="*/ 4 w 4"/>
                <a:gd name="T1" fmla="*/ 1 h 3"/>
                <a:gd name="T2" fmla="*/ 1 w 4"/>
                <a:gd name="T3" fmla="*/ 3 h 3"/>
                <a:gd name="T4" fmla="*/ 4 w 4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1"/>
                  </a:moveTo>
                  <a:cubicBezTo>
                    <a:pt x="3" y="1"/>
                    <a:pt x="2" y="2"/>
                    <a:pt x="1" y="3"/>
                  </a:cubicBezTo>
                  <a:cubicBezTo>
                    <a:pt x="0" y="3"/>
                    <a:pt x="3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887"/>
            <p:cNvSpPr>
              <a:spLocks/>
            </p:cNvSpPr>
            <p:nvPr/>
          </p:nvSpPr>
          <p:spPr bwMode="auto">
            <a:xfrm>
              <a:off x="1241" y="1172"/>
              <a:ext cx="28" cy="17"/>
            </a:xfrm>
            <a:custGeom>
              <a:avLst/>
              <a:gdLst>
                <a:gd name="T0" fmla="*/ 19 w 19"/>
                <a:gd name="T1" fmla="*/ 1 h 11"/>
                <a:gd name="T2" fmla="*/ 7 w 19"/>
                <a:gd name="T3" fmla="*/ 7 h 11"/>
                <a:gd name="T4" fmla="*/ 1 w 19"/>
                <a:gd name="T5" fmla="*/ 9 h 11"/>
                <a:gd name="T6" fmla="*/ 11 w 19"/>
                <a:gd name="T7" fmla="*/ 1 h 11"/>
                <a:gd name="T8" fmla="*/ 19 w 19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1">
                  <a:moveTo>
                    <a:pt x="19" y="1"/>
                  </a:moveTo>
                  <a:cubicBezTo>
                    <a:pt x="15" y="3"/>
                    <a:pt x="11" y="5"/>
                    <a:pt x="7" y="7"/>
                  </a:cubicBezTo>
                  <a:cubicBezTo>
                    <a:pt x="5" y="7"/>
                    <a:pt x="0" y="11"/>
                    <a:pt x="1" y="9"/>
                  </a:cubicBezTo>
                  <a:cubicBezTo>
                    <a:pt x="4" y="6"/>
                    <a:pt x="7" y="3"/>
                    <a:pt x="11" y="1"/>
                  </a:cubicBezTo>
                  <a:cubicBezTo>
                    <a:pt x="14" y="0"/>
                    <a:pt x="16" y="1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888"/>
            <p:cNvSpPr>
              <a:spLocks/>
            </p:cNvSpPr>
            <p:nvPr/>
          </p:nvSpPr>
          <p:spPr bwMode="auto">
            <a:xfrm>
              <a:off x="1673" y="1450"/>
              <a:ext cx="13" cy="7"/>
            </a:xfrm>
            <a:custGeom>
              <a:avLst/>
              <a:gdLst>
                <a:gd name="T0" fmla="*/ 6 w 9"/>
                <a:gd name="T1" fmla="*/ 4 h 5"/>
                <a:gd name="T2" fmla="*/ 8 w 9"/>
                <a:gd name="T3" fmla="*/ 2 h 5"/>
                <a:gd name="T4" fmla="*/ 7 w 9"/>
                <a:gd name="T5" fmla="*/ 5 h 5"/>
                <a:gd name="T6" fmla="*/ 6 w 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6" y="4"/>
                  </a:moveTo>
                  <a:cubicBezTo>
                    <a:pt x="0" y="5"/>
                    <a:pt x="7" y="0"/>
                    <a:pt x="8" y="2"/>
                  </a:cubicBezTo>
                  <a:cubicBezTo>
                    <a:pt x="9" y="2"/>
                    <a:pt x="8" y="4"/>
                    <a:pt x="7" y="5"/>
                  </a:cubicBezTo>
                  <a:cubicBezTo>
                    <a:pt x="7" y="5"/>
                    <a:pt x="6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889"/>
            <p:cNvSpPr>
              <a:spLocks/>
            </p:cNvSpPr>
            <p:nvPr/>
          </p:nvSpPr>
          <p:spPr bwMode="auto">
            <a:xfrm>
              <a:off x="1670" y="1463"/>
              <a:ext cx="6" cy="3"/>
            </a:xfrm>
            <a:custGeom>
              <a:avLst/>
              <a:gdLst>
                <a:gd name="T0" fmla="*/ 0 w 4"/>
                <a:gd name="T1" fmla="*/ 2 h 2"/>
                <a:gd name="T2" fmla="*/ 3 w 4"/>
                <a:gd name="T3" fmla="*/ 1 h 2"/>
                <a:gd name="T4" fmla="*/ 0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cubicBezTo>
                    <a:pt x="1" y="2"/>
                    <a:pt x="2" y="1"/>
                    <a:pt x="3" y="1"/>
                  </a:cubicBezTo>
                  <a:cubicBezTo>
                    <a:pt x="4" y="0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890"/>
            <p:cNvSpPr>
              <a:spLocks/>
            </p:cNvSpPr>
            <p:nvPr/>
          </p:nvSpPr>
          <p:spPr bwMode="auto">
            <a:xfrm>
              <a:off x="1085" y="1184"/>
              <a:ext cx="234" cy="173"/>
            </a:xfrm>
            <a:custGeom>
              <a:avLst/>
              <a:gdLst>
                <a:gd name="T0" fmla="*/ 80 w 156"/>
                <a:gd name="T1" fmla="*/ 66 h 115"/>
                <a:gd name="T2" fmla="*/ 74 w 156"/>
                <a:gd name="T3" fmla="*/ 71 h 115"/>
                <a:gd name="T4" fmla="*/ 80 w 156"/>
                <a:gd name="T5" fmla="*/ 70 h 115"/>
                <a:gd name="T6" fmla="*/ 70 w 156"/>
                <a:gd name="T7" fmla="*/ 80 h 115"/>
                <a:gd name="T8" fmla="*/ 64 w 156"/>
                <a:gd name="T9" fmla="*/ 92 h 115"/>
                <a:gd name="T10" fmla="*/ 63 w 156"/>
                <a:gd name="T11" fmla="*/ 89 h 115"/>
                <a:gd name="T12" fmla="*/ 40 w 156"/>
                <a:gd name="T13" fmla="*/ 98 h 115"/>
                <a:gd name="T14" fmla="*/ 44 w 156"/>
                <a:gd name="T15" fmla="*/ 95 h 115"/>
                <a:gd name="T16" fmla="*/ 47 w 156"/>
                <a:gd name="T17" fmla="*/ 91 h 115"/>
                <a:gd name="T18" fmla="*/ 58 w 156"/>
                <a:gd name="T19" fmla="*/ 86 h 115"/>
                <a:gd name="T20" fmla="*/ 55 w 156"/>
                <a:gd name="T21" fmla="*/ 75 h 115"/>
                <a:gd name="T22" fmla="*/ 46 w 156"/>
                <a:gd name="T23" fmla="*/ 83 h 115"/>
                <a:gd name="T24" fmla="*/ 36 w 156"/>
                <a:gd name="T25" fmla="*/ 90 h 115"/>
                <a:gd name="T26" fmla="*/ 15 w 156"/>
                <a:gd name="T27" fmla="*/ 109 h 115"/>
                <a:gd name="T28" fmla="*/ 11 w 156"/>
                <a:gd name="T29" fmla="*/ 110 h 115"/>
                <a:gd name="T30" fmla="*/ 2 w 156"/>
                <a:gd name="T31" fmla="*/ 113 h 115"/>
                <a:gd name="T32" fmla="*/ 5 w 156"/>
                <a:gd name="T33" fmla="*/ 102 h 115"/>
                <a:gd name="T34" fmla="*/ 11 w 156"/>
                <a:gd name="T35" fmla="*/ 96 h 115"/>
                <a:gd name="T36" fmla="*/ 14 w 156"/>
                <a:gd name="T37" fmla="*/ 89 h 115"/>
                <a:gd name="T38" fmla="*/ 29 w 156"/>
                <a:gd name="T39" fmla="*/ 75 h 115"/>
                <a:gd name="T40" fmla="*/ 36 w 156"/>
                <a:gd name="T41" fmla="*/ 59 h 115"/>
                <a:gd name="T42" fmla="*/ 41 w 156"/>
                <a:gd name="T43" fmla="*/ 63 h 115"/>
                <a:gd name="T44" fmla="*/ 35 w 156"/>
                <a:gd name="T45" fmla="*/ 67 h 115"/>
                <a:gd name="T46" fmla="*/ 49 w 156"/>
                <a:gd name="T47" fmla="*/ 70 h 115"/>
                <a:gd name="T48" fmla="*/ 58 w 156"/>
                <a:gd name="T49" fmla="*/ 72 h 115"/>
                <a:gd name="T50" fmla="*/ 59 w 156"/>
                <a:gd name="T51" fmla="*/ 61 h 115"/>
                <a:gd name="T52" fmla="*/ 66 w 156"/>
                <a:gd name="T53" fmla="*/ 60 h 115"/>
                <a:gd name="T54" fmla="*/ 78 w 156"/>
                <a:gd name="T55" fmla="*/ 53 h 115"/>
                <a:gd name="T56" fmla="*/ 85 w 156"/>
                <a:gd name="T57" fmla="*/ 42 h 115"/>
                <a:gd name="T58" fmla="*/ 111 w 156"/>
                <a:gd name="T59" fmla="*/ 28 h 115"/>
                <a:gd name="T60" fmla="*/ 99 w 156"/>
                <a:gd name="T61" fmla="*/ 28 h 115"/>
                <a:gd name="T62" fmla="*/ 108 w 156"/>
                <a:gd name="T63" fmla="*/ 21 h 115"/>
                <a:gd name="T64" fmla="*/ 112 w 156"/>
                <a:gd name="T65" fmla="*/ 11 h 115"/>
                <a:gd name="T66" fmla="*/ 124 w 156"/>
                <a:gd name="T67" fmla="*/ 5 h 115"/>
                <a:gd name="T68" fmla="*/ 153 w 156"/>
                <a:gd name="T69" fmla="*/ 6 h 115"/>
                <a:gd name="T70" fmla="*/ 144 w 156"/>
                <a:gd name="T71" fmla="*/ 5 h 115"/>
                <a:gd name="T72" fmla="*/ 120 w 156"/>
                <a:gd name="T73" fmla="*/ 11 h 115"/>
                <a:gd name="T74" fmla="*/ 121 w 156"/>
                <a:gd name="T75" fmla="*/ 14 h 115"/>
                <a:gd name="T76" fmla="*/ 143 w 156"/>
                <a:gd name="T77" fmla="*/ 7 h 115"/>
                <a:gd name="T78" fmla="*/ 151 w 156"/>
                <a:gd name="T79" fmla="*/ 12 h 115"/>
                <a:gd name="T80" fmla="*/ 143 w 156"/>
                <a:gd name="T81" fmla="*/ 15 h 115"/>
                <a:gd name="T82" fmla="*/ 127 w 156"/>
                <a:gd name="T83" fmla="*/ 19 h 115"/>
                <a:gd name="T84" fmla="*/ 137 w 156"/>
                <a:gd name="T85" fmla="*/ 23 h 115"/>
                <a:gd name="T86" fmla="*/ 130 w 156"/>
                <a:gd name="T87" fmla="*/ 29 h 115"/>
                <a:gd name="T88" fmla="*/ 128 w 156"/>
                <a:gd name="T89" fmla="*/ 28 h 115"/>
                <a:gd name="T90" fmla="*/ 116 w 156"/>
                <a:gd name="T91" fmla="*/ 33 h 115"/>
                <a:gd name="T92" fmla="*/ 114 w 156"/>
                <a:gd name="T93" fmla="*/ 38 h 115"/>
                <a:gd name="T94" fmla="*/ 121 w 156"/>
                <a:gd name="T95" fmla="*/ 38 h 115"/>
                <a:gd name="T96" fmla="*/ 101 w 156"/>
                <a:gd name="T97" fmla="*/ 47 h 115"/>
                <a:gd name="T98" fmla="*/ 113 w 156"/>
                <a:gd name="T99" fmla="*/ 46 h 115"/>
                <a:gd name="T100" fmla="*/ 95 w 156"/>
                <a:gd name="T101" fmla="*/ 53 h 115"/>
                <a:gd name="T102" fmla="*/ 94 w 156"/>
                <a:gd name="T103" fmla="*/ 61 h 115"/>
                <a:gd name="T104" fmla="*/ 87 w 156"/>
                <a:gd name="T105" fmla="*/ 58 h 115"/>
                <a:gd name="T106" fmla="*/ 80 w 156"/>
                <a:gd name="T107" fmla="*/ 6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6" h="115">
                  <a:moveTo>
                    <a:pt x="80" y="66"/>
                  </a:moveTo>
                  <a:cubicBezTo>
                    <a:pt x="78" y="68"/>
                    <a:pt x="75" y="69"/>
                    <a:pt x="74" y="71"/>
                  </a:cubicBezTo>
                  <a:cubicBezTo>
                    <a:pt x="74" y="73"/>
                    <a:pt x="80" y="68"/>
                    <a:pt x="80" y="70"/>
                  </a:cubicBezTo>
                  <a:cubicBezTo>
                    <a:pt x="78" y="74"/>
                    <a:pt x="73" y="77"/>
                    <a:pt x="70" y="80"/>
                  </a:cubicBezTo>
                  <a:cubicBezTo>
                    <a:pt x="68" y="84"/>
                    <a:pt x="67" y="88"/>
                    <a:pt x="64" y="92"/>
                  </a:cubicBezTo>
                  <a:cubicBezTo>
                    <a:pt x="64" y="92"/>
                    <a:pt x="64" y="89"/>
                    <a:pt x="63" y="89"/>
                  </a:cubicBezTo>
                  <a:cubicBezTo>
                    <a:pt x="58" y="91"/>
                    <a:pt x="47" y="98"/>
                    <a:pt x="40" y="98"/>
                  </a:cubicBezTo>
                  <a:cubicBezTo>
                    <a:pt x="39" y="98"/>
                    <a:pt x="43" y="96"/>
                    <a:pt x="44" y="95"/>
                  </a:cubicBezTo>
                  <a:cubicBezTo>
                    <a:pt x="45" y="94"/>
                    <a:pt x="46" y="92"/>
                    <a:pt x="47" y="91"/>
                  </a:cubicBezTo>
                  <a:cubicBezTo>
                    <a:pt x="50" y="89"/>
                    <a:pt x="56" y="89"/>
                    <a:pt x="58" y="86"/>
                  </a:cubicBezTo>
                  <a:cubicBezTo>
                    <a:pt x="59" y="82"/>
                    <a:pt x="58" y="76"/>
                    <a:pt x="55" y="75"/>
                  </a:cubicBezTo>
                  <a:cubicBezTo>
                    <a:pt x="51" y="75"/>
                    <a:pt x="49" y="81"/>
                    <a:pt x="46" y="83"/>
                  </a:cubicBezTo>
                  <a:cubicBezTo>
                    <a:pt x="41" y="87"/>
                    <a:pt x="40" y="86"/>
                    <a:pt x="36" y="90"/>
                  </a:cubicBezTo>
                  <a:cubicBezTo>
                    <a:pt x="30" y="97"/>
                    <a:pt x="24" y="106"/>
                    <a:pt x="15" y="109"/>
                  </a:cubicBezTo>
                  <a:cubicBezTo>
                    <a:pt x="14" y="110"/>
                    <a:pt x="12" y="110"/>
                    <a:pt x="11" y="110"/>
                  </a:cubicBezTo>
                  <a:cubicBezTo>
                    <a:pt x="8" y="111"/>
                    <a:pt x="4" y="115"/>
                    <a:pt x="2" y="113"/>
                  </a:cubicBezTo>
                  <a:cubicBezTo>
                    <a:pt x="0" y="110"/>
                    <a:pt x="4" y="105"/>
                    <a:pt x="5" y="102"/>
                  </a:cubicBezTo>
                  <a:cubicBezTo>
                    <a:pt x="7" y="100"/>
                    <a:pt x="10" y="99"/>
                    <a:pt x="11" y="96"/>
                  </a:cubicBezTo>
                  <a:cubicBezTo>
                    <a:pt x="13" y="94"/>
                    <a:pt x="13" y="91"/>
                    <a:pt x="14" y="89"/>
                  </a:cubicBezTo>
                  <a:cubicBezTo>
                    <a:pt x="18" y="83"/>
                    <a:pt x="25" y="80"/>
                    <a:pt x="29" y="75"/>
                  </a:cubicBezTo>
                  <a:cubicBezTo>
                    <a:pt x="31" y="72"/>
                    <a:pt x="33" y="61"/>
                    <a:pt x="36" y="59"/>
                  </a:cubicBezTo>
                  <a:cubicBezTo>
                    <a:pt x="38" y="58"/>
                    <a:pt x="41" y="61"/>
                    <a:pt x="41" y="63"/>
                  </a:cubicBezTo>
                  <a:cubicBezTo>
                    <a:pt x="41" y="65"/>
                    <a:pt x="33" y="65"/>
                    <a:pt x="35" y="67"/>
                  </a:cubicBezTo>
                  <a:cubicBezTo>
                    <a:pt x="39" y="70"/>
                    <a:pt x="45" y="69"/>
                    <a:pt x="49" y="70"/>
                  </a:cubicBezTo>
                  <a:cubicBezTo>
                    <a:pt x="52" y="71"/>
                    <a:pt x="56" y="74"/>
                    <a:pt x="58" y="72"/>
                  </a:cubicBezTo>
                  <a:cubicBezTo>
                    <a:pt x="60" y="69"/>
                    <a:pt x="57" y="64"/>
                    <a:pt x="59" y="61"/>
                  </a:cubicBezTo>
                  <a:cubicBezTo>
                    <a:pt x="61" y="60"/>
                    <a:pt x="64" y="61"/>
                    <a:pt x="66" y="60"/>
                  </a:cubicBezTo>
                  <a:cubicBezTo>
                    <a:pt x="70" y="58"/>
                    <a:pt x="75" y="56"/>
                    <a:pt x="78" y="53"/>
                  </a:cubicBezTo>
                  <a:cubicBezTo>
                    <a:pt x="81" y="50"/>
                    <a:pt x="82" y="45"/>
                    <a:pt x="85" y="42"/>
                  </a:cubicBezTo>
                  <a:cubicBezTo>
                    <a:pt x="87" y="39"/>
                    <a:pt x="111" y="33"/>
                    <a:pt x="111" y="28"/>
                  </a:cubicBezTo>
                  <a:cubicBezTo>
                    <a:pt x="110" y="24"/>
                    <a:pt x="101" y="31"/>
                    <a:pt x="99" y="28"/>
                  </a:cubicBezTo>
                  <a:cubicBezTo>
                    <a:pt x="98" y="24"/>
                    <a:pt x="106" y="24"/>
                    <a:pt x="108" y="21"/>
                  </a:cubicBezTo>
                  <a:cubicBezTo>
                    <a:pt x="110" y="18"/>
                    <a:pt x="110" y="15"/>
                    <a:pt x="112" y="11"/>
                  </a:cubicBezTo>
                  <a:cubicBezTo>
                    <a:pt x="114" y="7"/>
                    <a:pt x="120" y="7"/>
                    <a:pt x="124" y="5"/>
                  </a:cubicBezTo>
                  <a:cubicBezTo>
                    <a:pt x="135" y="1"/>
                    <a:pt x="143" y="0"/>
                    <a:pt x="153" y="6"/>
                  </a:cubicBezTo>
                  <a:cubicBezTo>
                    <a:pt x="156" y="7"/>
                    <a:pt x="147" y="5"/>
                    <a:pt x="144" y="5"/>
                  </a:cubicBezTo>
                  <a:cubicBezTo>
                    <a:pt x="136" y="6"/>
                    <a:pt x="128" y="8"/>
                    <a:pt x="120" y="11"/>
                  </a:cubicBezTo>
                  <a:cubicBezTo>
                    <a:pt x="119" y="11"/>
                    <a:pt x="120" y="14"/>
                    <a:pt x="121" y="14"/>
                  </a:cubicBezTo>
                  <a:cubicBezTo>
                    <a:pt x="130" y="12"/>
                    <a:pt x="134" y="5"/>
                    <a:pt x="143" y="7"/>
                  </a:cubicBezTo>
                  <a:cubicBezTo>
                    <a:pt x="146" y="7"/>
                    <a:pt x="151" y="9"/>
                    <a:pt x="151" y="12"/>
                  </a:cubicBezTo>
                  <a:cubicBezTo>
                    <a:pt x="151" y="14"/>
                    <a:pt x="146" y="14"/>
                    <a:pt x="143" y="15"/>
                  </a:cubicBezTo>
                  <a:cubicBezTo>
                    <a:pt x="138" y="17"/>
                    <a:pt x="131" y="15"/>
                    <a:pt x="127" y="19"/>
                  </a:cubicBezTo>
                  <a:cubicBezTo>
                    <a:pt x="125" y="22"/>
                    <a:pt x="136" y="19"/>
                    <a:pt x="137" y="23"/>
                  </a:cubicBezTo>
                  <a:cubicBezTo>
                    <a:pt x="138" y="26"/>
                    <a:pt x="133" y="27"/>
                    <a:pt x="130" y="29"/>
                  </a:cubicBezTo>
                  <a:cubicBezTo>
                    <a:pt x="130" y="29"/>
                    <a:pt x="129" y="27"/>
                    <a:pt x="128" y="28"/>
                  </a:cubicBezTo>
                  <a:cubicBezTo>
                    <a:pt x="124" y="29"/>
                    <a:pt x="120" y="31"/>
                    <a:pt x="116" y="33"/>
                  </a:cubicBezTo>
                  <a:cubicBezTo>
                    <a:pt x="115" y="34"/>
                    <a:pt x="112" y="37"/>
                    <a:pt x="114" y="38"/>
                  </a:cubicBezTo>
                  <a:cubicBezTo>
                    <a:pt x="115" y="40"/>
                    <a:pt x="123" y="36"/>
                    <a:pt x="121" y="38"/>
                  </a:cubicBezTo>
                  <a:cubicBezTo>
                    <a:pt x="115" y="42"/>
                    <a:pt x="107" y="42"/>
                    <a:pt x="101" y="47"/>
                  </a:cubicBezTo>
                  <a:cubicBezTo>
                    <a:pt x="98" y="49"/>
                    <a:pt x="112" y="42"/>
                    <a:pt x="113" y="46"/>
                  </a:cubicBezTo>
                  <a:cubicBezTo>
                    <a:pt x="114" y="61"/>
                    <a:pt x="99" y="48"/>
                    <a:pt x="95" y="53"/>
                  </a:cubicBezTo>
                  <a:cubicBezTo>
                    <a:pt x="93" y="55"/>
                    <a:pt x="96" y="59"/>
                    <a:pt x="94" y="61"/>
                  </a:cubicBezTo>
                  <a:cubicBezTo>
                    <a:pt x="92" y="62"/>
                    <a:pt x="89" y="57"/>
                    <a:pt x="87" y="58"/>
                  </a:cubicBezTo>
                  <a:cubicBezTo>
                    <a:pt x="83" y="59"/>
                    <a:pt x="80" y="66"/>
                    <a:pt x="80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891"/>
            <p:cNvSpPr>
              <a:spLocks/>
            </p:cNvSpPr>
            <p:nvPr/>
          </p:nvSpPr>
          <p:spPr bwMode="auto">
            <a:xfrm>
              <a:off x="1164" y="1237"/>
              <a:ext cx="8" cy="4"/>
            </a:xfrm>
            <a:custGeom>
              <a:avLst/>
              <a:gdLst>
                <a:gd name="T0" fmla="*/ 5 w 5"/>
                <a:gd name="T1" fmla="*/ 0 h 3"/>
                <a:gd name="T2" fmla="*/ 1 w 5"/>
                <a:gd name="T3" fmla="*/ 2 h 3"/>
                <a:gd name="T4" fmla="*/ 5 w 5"/>
                <a:gd name="T5" fmla="*/ 0 h 3"/>
                <a:gd name="T6" fmla="*/ 5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3" y="1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892"/>
            <p:cNvSpPr>
              <a:spLocks/>
            </p:cNvSpPr>
            <p:nvPr/>
          </p:nvSpPr>
          <p:spPr bwMode="auto">
            <a:xfrm>
              <a:off x="1310" y="1451"/>
              <a:ext cx="109" cy="66"/>
            </a:xfrm>
            <a:custGeom>
              <a:avLst/>
              <a:gdLst>
                <a:gd name="T0" fmla="*/ 17 w 73"/>
                <a:gd name="T1" fmla="*/ 33 h 44"/>
                <a:gd name="T2" fmla="*/ 28 w 73"/>
                <a:gd name="T3" fmla="*/ 14 h 44"/>
                <a:gd name="T4" fmla="*/ 25 w 73"/>
                <a:gd name="T5" fmla="*/ 13 h 44"/>
                <a:gd name="T6" fmla="*/ 14 w 73"/>
                <a:gd name="T7" fmla="*/ 8 h 44"/>
                <a:gd name="T8" fmla="*/ 18 w 73"/>
                <a:gd name="T9" fmla="*/ 9 h 44"/>
                <a:gd name="T10" fmla="*/ 29 w 73"/>
                <a:gd name="T11" fmla="*/ 0 h 44"/>
                <a:gd name="T12" fmla="*/ 35 w 73"/>
                <a:gd name="T13" fmla="*/ 8 h 44"/>
                <a:gd name="T14" fmla="*/ 29 w 73"/>
                <a:gd name="T15" fmla="*/ 18 h 44"/>
                <a:gd name="T16" fmla="*/ 33 w 73"/>
                <a:gd name="T17" fmla="*/ 14 h 44"/>
                <a:gd name="T18" fmla="*/ 35 w 73"/>
                <a:gd name="T19" fmla="*/ 15 h 44"/>
                <a:gd name="T20" fmla="*/ 37 w 73"/>
                <a:gd name="T21" fmla="*/ 14 h 44"/>
                <a:gd name="T22" fmla="*/ 42 w 73"/>
                <a:gd name="T23" fmla="*/ 14 h 44"/>
                <a:gd name="T24" fmla="*/ 45 w 73"/>
                <a:gd name="T25" fmla="*/ 10 h 44"/>
                <a:gd name="T26" fmla="*/ 49 w 73"/>
                <a:gd name="T27" fmla="*/ 17 h 44"/>
                <a:gd name="T28" fmla="*/ 72 w 73"/>
                <a:gd name="T29" fmla="*/ 26 h 44"/>
                <a:gd name="T30" fmla="*/ 66 w 73"/>
                <a:gd name="T31" fmla="*/ 30 h 44"/>
                <a:gd name="T32" fmla="*/ 60 w 73"/>
                <a:gd name="T33" fmla="*/ 38 h 44"/>
                <a:gd name="T34" fmla="*/ 55 w 73"/>
                <a:gd name="T35" fmla="*/ 36 h 44"/>
                <a:gd name="T36" fmla="*/ 33 w 73"/>
                <a:gd name="T37" fmla="*/ 43 h 44"/>
                <a:gd name="T38" fmla="*/ 22 w 73"/>
                <a:gd name="T39" fmla="*/ 39 h 44"/>
                <a:gd name="T40" fmla="*/ 17 w 73"/>
                <a:gd name="T41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44">
                  <a:moveTo>
                    <a:pt x="17" y="33"/>
                  </a:moveTo>
                  <a:cubicBezTo>
                    <a:pt x="0" y="16"/>
                    <a:pt x="19" y="18"/>
                    <a:pt x="28" y="14"/>
                  </a:cubicBezTo>
                  <a:cubicBezTo>
                    <a:pt x="29" y="13"/>
                    <a:pt x="26" y="13"/>
                    <a:pt x="25" y="13"/>
                  </a:cubicBezTo>
                  <a:cubicBezTo>
                    <a:pt x="22" y="11"/>
                    <a:pt x="18" y="10"/>
                    <a:pt x="14" y="8"/>
                  </a:cubicBezTo>
                  <a:cubicBezTo>
                    <a:pt x="13" y="8"/>
                    <a:pt x="17" y="10"/>
                    <a:pt x="18" y="9"/>
                  </a:cubicBezTo>
                  <a:cubicBezTo>
                    <a:pt x="23" y="7"/>
                    <a:pt x="25" y="1"/>
                    <a:pt x="29" y="0"/>
                  </a:cubicBezTo>
                  <a:cubicBezTo>
                    <a:pt x="32" y="0"/>
                    <a:pt x="35" y="5"/>
                    <a:pt x="35" y="8"/>
                  </a:cubicBezTo>
                  <a:cubicBezTo>
                    <a:pt x="35" y="12"/>
                    <a:pt x="30" y="14"/>
                    <a:pt x="29" y="18"/>
                  </a:cubicBezTo>
                  <a:cubicBezTo>
                    <a:pt x="29" y="20"/>
                    <a:pt x="31" y="14"/>
                    <a:pt x="33" y="14"/>
                  </a:cubicBezTo>
                  <a:cubicBezTo>
                    <a:pt x="34" y="13"/>
                    <a:pt x="34" y="15"/>
                    <a:pt x="35" y="15"/>
                  </a:cubicBezTo>
                  <a:cubicBezTo>
                    <a:pt x="36" y="15"/>
                    <a:pt x="36" y="14"/>
                    <a:pt x="37" y="14"/>
                  </a:cubicBezTo>
                  <a:cubicBezTo>
                    <a:pt x="39" y="13"/>
                    <a:pt x="41" y="15"/>
                    <a:pt x="42" y="14"/>
                  </a:cubicBezTo>
                  <a:cubicBezTo>
                    <a:pt x="43" y="14"/>
                    <a:pt x="43" y="10"/>
                    <a:pt x="45" y="10"/>
                  </a:cubicBezTo>
                  <a:cubicBezTo>
                    <a:pt x="47" y="11"/>
                    <a:pt x="46" y="17"/>
                    <a:pt x="49" y="17"/>
                  </a:cubicBezTo>
                  <a:cubicBezTo>
                    <a:pt x="57" y="19"/>
                    <a:pt x="73" y="7"/>
                    <a:pt x="72" y="26"/>
                  </a:cubicBezTo>
                  <a:cubicBezTo>
                    <a:pt x="72" y="29"/>
                    <a:pt x="68" y="29"/>
                    <a:pt x="66" y="30"/>
                  </a:cubicBezTo>
                  <a:cubicBezTo>
                    <a:pt x="64" y="33"/>
                    <a:pt x="63" y="36"/>
                    <a:pt x="60" y="38"/>
                  </a:cubicBezTo>
                  <a:cubicBezTo>
                    <a:pt x="59" y="39"/>
                    <a:pt x="57" y="36"/>
                    <a:pt x="55" y="36"/>
                  </a:cubicBezTo>
                  <a:cubicBezTo>
                    <a:pt x="47" y="38"/>
                    <a:pt x="40" y="43"/>
                    <a:pt x="33" y="43"/>
                  </a:cubicBezTo>
                  <a:cubicBezTo>
                    <a:pt x="29" y="44"/>
                    <a:pt x="25" y="41"/>
                    <a:pt x="22" y="39"/>
                  </a:cubicBezTo>
                  <a:cubicBezTo>
                    <a:pt x="20" y="38"/>
                    <a:pt x="17" y="33"/>
                    <a:pt x="1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893"/>
            <p:cNvSpPr>
              <a:spLocks/>
            </p:cNvSpPr>
            <p:nvPr/>
          </p:nvSpPr>
          <p:spPr bwMode="auto">
            <a:xfrm>
              <a:off x="1116" y="1234"/>
              <a:ext cx="56" cy="42"/>
            </a:xfrm>
            <a:custGeom>
              <a:avLst/>
              <a:gdLst>
                <a:gd name="T0" fmla="*/ 22 w 37"/>
                <a:gd name="T1" fmla="*/ 12 h 28"/>
                <a:gd name="T2" fmla="*/ 10 w 37"/>
                <a:gd name="T3" fmla="*/ 20 h 28"/>
                <a:gd name="T4" fmla="*/ 2 w 37"/>
                <a:gd name="T5" fmla="*/ 26 h 28"/>
                <a:gd name="T6" fmla="*/ 4 w 37"/>
                <a:gd name="T7" fmla="*/ 16 h 28"/>
                <a:gd name="T8" fmla="*/ 16 w 37"/>
                <a:gd name="T9" fmla="*/ 8 h 28"/>
                <a:gd name="T10" fmla="*/ 35 w 37"/>
                <a:gd name="T11" fmla="*/ 1 h 28"/>
                <a:gd name="T12" fmla="*/ 36 w 37"/>
                <a:gd name="T13" fmla="*/ 1 h 28"/>
                <a:gd name="T14" fmla="*/ 27 w 37"/>
                <a:gd name="T15" fmla="*/ 6 h 28"/>
                <a:gd name="T16" fmla="*/ 22 w 37"/>
                <a:gd name="T17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2" y="12"/>
                  </a:moveTo>
                  <a:cubicBezTo>
                    <a:pt x="18" y="15"/>
                    <a:pt x="14" y="17"/>
                    <a:pt x="10" y="20"/>
                  </a:cubicBezTo>
                  <a:cubicBezTo>
                    <a:pt x="7" y="22"/>
                    <a:pt x="5" y="28"/>
                    <a:pt x="2" y="26"/>
                  </a:cubicBezTo>
                  <a:cubicBezTo>
                    <a:pt x="0" y="24"/>
                    <a:pt x="2" y="19"/>
                    <a:pt x="4" y="16"/>
                  </a:cubicBezTo>
                  <a:cubicBezTo>
                    <a:pt x="12" y="0"/>
                    <a:pt x="8" y="11"/>
                    <a:pt x="16" y="8"/>
                  </a:cubicBezTo>
                  <a:cubicBezTo>
                    <a:pt x="22" y="6"/>
                    <a:pt x="28" y="3"/>
                    <a:pt x="35" y="1"/>
                  </a:cubicBezTo>
                  <a:cubicBezTo>
                    <a:pt x="35" y="1"/>
                    <a:pt x="37" y="1"/>
                    <a:pt x="36" y="1"/>
                  </a:cubicBezTo>
                  <a:cubicBezTo>
                    <a:pt x="34" y="3"/>
                    <a:pt x="30" y="4"/>
                    <a:pt x="27" y="6"/>
                  </a:cubicBezTo>
                  <a:cubicBezTo>
                    <a:pt x="25" y="8"/>
                    <a:pt x="22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894"/>
            <p:cNvSpPr>
              <a:spLocks/>
            </p:cNvSpPr>
            <p:nvPr/>
          </p:nvSpPr>
          <p:spPr bwMode="auto">
            <a:xfrm>
              <a:off x="1115" y="1286"/>
              <a:ext cx="3" cy="5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0 h 3"/>
                <a:gd name="T4" fmla="*/ 0 w 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1" y="2"/>
                    <a:pt x="2" y="0"/>
                    <a:pt x="2" y="0"/>
                  </a:cubicBezTo>
                  <a:cubicBezTo>
                    <a:pt x="2" y="0"/>
                    <a:pt x="1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895"/>
            <p:cNvSpPr>
              <a:spLocks/>
            </p:cNvSpPr>
            <p:nvPr/>
          </p:nvSpPr>
          <p:spPr bwMode="auto">
            <a:xfrm>
              <a:off x="1112" y="1283"/>
              <a:ext cx="4" cy="6"/>
            </a:xfrm>
            <a:custGeom>
              <a:avLst/>
              <a:gdLst>
                <a:gd name="T0" fmla="*/ 0 w 3"/>
                <a:gd name="T1" fmla="*/ 4 h 4"/>
                <a:gd name="T2" fmla="*/ 3 w 3"/>
                <a:gd name="T3" fmla="*/ 0 h 4"/>
                <a:gd name="T4" fmla="*/ 0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1" y="2"/>
                    <a:pt x="3" y="0"/>
                    <a:pt x="3" y="0"/>
                  </a:cubicBezTo>
                  <a:cubicBezTo>
                    <a:pt x="3" y="0"/>
                    <a:pt x="1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896"/>
            <p:cNvSpPr>
              <a:spLocks/>
            </p:cNvSpPr>
            <p:nvPr/>
          </p:nvSpPr>
          <p:spPr bwMode="auto">
            <a:xfrm>
              <a:off x="1418" y="1658"/>
              <a:ext cx="3" cy="3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1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897"/>
            <p:cNvSpPr>
              <a:spLocks/>
            </p:cNvSpPr>
            <p:nvPr/>
          </p:nvSpPr>
          <p:spPr bwMode="auto">
            <a:xfrm>
              <a:off x="1646" y="1714"/>
              <a:ext cx="24" cy="21"/>
            </a:xfrm>
            <a:custGeom>
              <a:avLst/>
              <a:gdLst>
                <a:gd name="T0" fmla="*/ 16 w 16"/>
                <a:gd name="T1" fmla="*/ 0 h 14"/>
                <a:gd name="T2" fmla="*/ 4 w 16"/>
                <a:gd name="T3" fmla="*/ 13 h 14"/>
                <a:gd name="T4" fmla="*/ 1 w 16"/>
                <a:gd name="T5" fmla="*/ 5 h 14"/>
                <a:gd name="T6" fmla="*/ 5 w 16"/>
                <a:gd name="T7" fmla="*/ 4 h 14"/>
                <a:gd name="T8" fmla="*/ 16 w 1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16" y="0"/>
                  </a:moveTo>
                  <a:cubicBezTo>
                    <a:pt x="12" y="4"/>
                    <a:pt x="10" y="11"/>
                    <a:pt x="4" y="13"/>
                  </a:cubicBezTo>
                  <a:cubicBezTo>
                    <a:pt x="2" y="14"/>
                    <a:pt x="0" y="8"/>
                    <a:pt x="1" y="5"/>
                  </a:cubicBezTo>
                  <a:cubicBezTo>
                    <a:pt x="1" y="3"/>
                    <a:pt x="4" y="5"/>
                    <a:pt x="5" y="4"/>
                  </a:cubicBezTo>
                  <a:cubicBezTo>
                    <a:pt x="9" y="3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898"/>
            <p:cNvSpPr>
              <a:spLocks/>
            </p:cNvSpPr>
            <p:nvPr/>
          </p:nvSpPr>
          <p:spPr bwMode="auto">
            <a:xfrm>
              <a:off x="1631" y="1735"/>
              <a:ext cx="1" cy="3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899"/>
            <p:cNvSpPr>
              <a:spLocks/>
            </p:cNvSpPr>
            <p:nvPr/>
          </p:nvSpPr>
          <p:spPr bwMode="auto">
            <a:xfrm>
              <a:off x="1611" y="1738"/>
              <a:ext cx="5" cy="4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1 h 3"/>
                <a:gd name="T4" fmla="*/ 0 w 3"/>
                <a:gd name="T5" fmla="*/ 1 h 3"/>
                <a:gd name="T6" fmla="*/ 0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3" y="3"/>
                    <a:pt x="3" y="1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900"/>
            <p:cNvSpPr>
              <a:spLocks/>
            </p:cNvSpPr>
            <p:nvPr/>
          </p:nvSpPr>
          <p:spPr bwMode="auto">
            <a:xfrm>
              <a:off x="1397" y="1642"/>
              <a:ext cx="120" cy="190"/>
            </a:xfrm>
            <a:custGeom>
              <a:avLst/>
              <a:gdLst>
                <a:gd name="T0" fmla="*/ 37 w 80"/>
                <a:gd name="T1" fmla="*/ 0 h 127"/>
                <a:gd name="T2" fmla="*/ 51 w 80"/>
                <a:gd name="T3" fmla="*/ 6 h 127"/>
                <a:gd name="T4" fmla="*/ 39 w 80"/>
                <a:gd name="T5" fmla="*/ 17 h 127"/>
                <a:gd name="T6" fmla="*/ 59 w 80"/>
                <a:gd name="T7" fmla="*/ 20 h 127"/>
                <a:gd name="T8" fmla="*/ 38 w 80"/>
                <a:gd name="T9" fmla="*/ 39 h 127"/>
                <a:gd name="T10" fmla="*/ 44 w 80"/>
                <a:gd name="T11" fmla="*/ 41 h 127"/>
                <a:gd name="T12" fmla="*/ 55 w 80"/>
                <a:gd name="T13" fmla="*/ 48 h 127"/>
                <a:gd name="T14" fmla="*/ 54 w 80"/>
                <a:gd name="T15" fmla="*/ 51 h 127"/>
                <a:gd name="T16" fmla="*/ 61 w 80"/>
                <a:gd name="T17" fmla="*/ 66 h 127"/>
                <a:gd name="T18" fmla="*/ 64 w 80"/>
                <a:gd name="T19" fmla="*/ 77 h 127"/>
                <a:gd name="T20" fmla="*/ 67 w 80"/>
                <a:gd name="T21" fmla="*/ 89 h 127"/>
                <a:gd name="T22" fmla="*/ 78 w 80"/>
                <a:gd name="T23" fmla="*/ 98 h 127"/>
                <a:gd name="T24" fmla="*/ 62 w 80"/>
                <a:gd name="T25" fmla="*/ 113 h 127"/>
                <a:gd name="T26" fmla="*/ 59 w 80"/>
                <a:gd name="T27" fmla="*/ 123 h 127"/>
                <a:gd name="T28" fmla="*/ 56 w 80"/>
                <a:gd name="T29" fmla="*/ 122 h 127"/>
                <a:gd name="T30" fmla="*/ 42 w 80"/>
                <a:gd name="T31" fmla="*/ 119 h 127"/>
                <a:gd name="T32" fmla="*/ 31 w 80"/>
                <a:gd name="T33" fmla="*/ 124 h 127"/>
                <a:gd name="T34" fmla="*/ 22 w 80"/>
                <a:gd name="T35" fmla="*/ 120 h 127"/>
                <a:gd name="T36" fmla="*/ 19 w 80"/>
                <a:gd name="T37" fmla="*/ 126 h 127"/>
                <a:gd name="T38" fmla="*/ 14 w 80"/>
                <a:gd name="T39" fmla="*/ 123 h 127"/>
                <a:gd name="T40" fmla="*/ 16 w 80"/>
                <a:gd name="T41" fmla="*/ 111 h 127"/>
                <a:gd name="T42" fmla="*/ 28 w 80"/>
                <a:gd name="T43" fmla="*/ 112 h 127"/>
                <a:gd name="T44" fmla="*/ 36 w 80"/>
                <a:gd name="T45" fmla="*/ 105 h 127"/>
                <a:gd name="T46" fmla="*/ 26 w 80"/>
                <a:gd name="T47" fmla="*/ 109 h 127"/>
                <a:gd name="T48" fmla="*/ 17 w 80"/>
                <a:gd name="T49" fmla="*/ 103 h 127"/>
                <a:gd name="T50" fmla="*/ 8 w 80"/>
                <a:gd name="T51" fmla="*/ 99 h 127"/>
                <a:gd name="T52" fmla="*/ 20 w 80"/>
                <a:gd name="T53" fmla="*/ 94 h 127"/>
                <a:gd name="T54" fmla="*/ 18 w 80"/>
                <a:gd name="T55" fmla="*/ 85 h 127"/>
                <a:gd name="T56" fmla="*/ 38 w 80"/>
                <a:gd name="T57" fmla="*/ 80 h 127"/>
                <a:gd name="T58" fmla="*/ 35 w 80"/>
                <a:gd name="T59" fmla="*/ 76 h 127"/>
                <a:gd name="T60" fmla="*/ 31 w 80"/>
                <a:gd name="T61" fmla="*/ 57 h 127"/>
                <a:gd name="T62" fmla="*/ 28 w 80"/>
                <a:gd name="T63" fmla="*/ 46 h 127"/>
                <a:gd name="T64" fmla="*/ 29 w 80"/>
                <a:gd name="T65" fmla="*/ 34 h 127"/>
                <a:gd name="T66" fmla="*/ 23 w 80"/>
                <a:gd name="T67" fmla="*/ 37 h 127"/>
                <a:gd name="T68" fmla="*/ 17 w 80"/>
                <a:gd name="T69" fmla="*/ 47 h 127"/>
                <a:gd name="T70" fmla="*/ 23 w 80"/>
                <a:gd name="T71" fmla="*/ 40 h 127"/>
                <a:gd name="T72" fmla="*/ 21 w 80"/>
                <a:gd name="T73" fmla="*/ 39 h 127"/>
                <a:gd name="T74" fmla="*/ 29 w 80"/>
                <a:gd name="T75" fmla="*/ 28 h 127"/>
                <a:gd name="T76" fmla="*/ 23 w 80"/>
                <a:gd name="T77" fmla="*/ 30 h 127"/>
                <a:gd name="T78" fmla="*/ 28 w 80"/>
                <a:gd name="T79" fmla="*/ 21 h 127"/>
                <a:gd name="T80" fmla="*/ 29 w 80"/>
                <a:gd name="T81" fmla="*/ 17 h 127"/>
                <a:gd name="T82" fmla="*/ 28 w 80"/>
                <a:gd name="T83" fmla="*/ 10 h 127"/>
                <a:gd name="T84" fmla="*/ 34 w 80"/>
                <a:gd name="T85" fmla="*/ 11 h 127"/>
                <a:gd name="T86" fmla="*/ 37 w 80"/>
                <a:gd name="T8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127">
                  <a:moveTo>
                    <a:pt x="37" y="0"/>
                  </a:moveTo>
                  <a:cubicBezTo>
                    <a:pt x="42" y="2"/>
                    <a:pt x="49" y="2"/>
                    <a:pt x="51" y="6"/>
                  </a:cubicBezTo>
                  <a:cubicBezTo>
                    <a:pt x="55" y="12"/>
                    <a:pt x="33" y="14"/>
                    <a:pt x="39" y="17"/>
                  </a:cubicBezTo>
                  <a:cubicBezTo>
                    <a:pt x="45" y="20"/>
                    <a:pt x="56" y="15"/>
                    <a:pt x="59" y="20"/>
                  </a:cubicBezTo>
                  <a:cubicBezTo>
                    <a:pt x="69" y="34"/>
                    <a:pt x="37" y="31"/>
                    <a:pt x="38" y="39"/>
                  </a:cubicBezTo>
                  <a:cubicBezTo>
                    <a:pt x="39" y="41"/>
                    <a:pt x="42" y="40"/>
                    <a:pt x="44" y="41"/>
                  </a:cubicBezTo>
                  <a:cubicBezTo>
                    <a:pt x="48" y="43"/>
                    <a:pt x="52" y="45"/>
                    <a:pt x="55" y="48"/>
                  </a:cubicBezTo>
                  <a:cubicBezTo>
                    <a:pt x="55" y="49"/>
                    <a:pt x="54" y="50"/>
                    <a:pt x="54" y="51"/>
                  </a:cubicBezTo>
                  <a:cubicBezTo>
                    <a:pt x="56" y="56"/>
                    <a:pt x="59" y="61"/>
                    <a:pt x="61" y="66"/>
                  </a:cubicBezTo>
                  <a:cubicBezTo>
                    <a:pt x="63" y="69"/>
                    <a:pt x="63" y="73"/>
                    <a:pt x="64" y="77"/>
                  </a:cubicBezTo>
                  <a:cubicBezTo>
                    <a:pt x="65" y="81"/>
                    <a:pt x="65" y="86"/>
                    <a:pt x="67" y="89"/>
                  </a:cubicBezTo>
                  <a:cubicBezTo>
                    <a:pt x="70" y="93"/>
                    <a:pt x="80" y="88"/>
                    <a:pt x="78" y="98"/>
                  </a:cubicBezTo>
                  <a:cubicBezTo>
                    <a:pt x="74" y="114"/>
                    <a:pt x="71" y="102"/>
                    <a:pt x="62" y="113"/>
                  </a:cubicBezTo>
                  <a:cubicBezTo>
                    <a:pt x="59" y="116"/>
                    <a:pt x="60" y="120"/>
                    <a:pt x="59" y="123"/>
                  </a:cubicBezTo>
                  <a:cubicBezTo>
                    <a:pt x="58" y="124"/>
                    <a:pt x="57" y="123"/>
                    <a:pt x="56" y="122"/>
                  </a:cubicBezTo>
                  <a:cubicBezTo>
                    <a:pt x="52" y="121"/>
                    <a:pt x="47" y="118"/>
                    <a:pt x="42" y="119"/>
                  </a:cubicBezTo>
                  <a:cubicBezTo>
                    <a:pt x="38" y="119"/>
                    <a:pt x="35" y="124"/>
                    <a:pt x="31" y="124"/>
                  </a:cubicBezTo>
                  <a:cubicBezTo>
                    <a:pt x="28" y="124"/>
                    <a:pt x="25" y="119"/>
                    <a:pt x="22" y="120"/>
                  </a:cubicBezTo>
                  <a:cubicBezTo>
                    <a:pt x="19" y="120"/>
                    <a:pt x="21" y="125"/>
                    <a:pt x="19" y="126"/>
                  </a:cubicBezTo>
                  <a:cubicBezTo>
                    <a:pt x="17" y="127"/>
                    <a:pt x="15" y="124"/>
                    <a:pt x="14" y="123"/>
                  </a:cubicBezTo>
                  <a:cubicBezTo>
                    <a:pt x="8" y="119"/>
                    <a:pt x="0" y="116"/>
                    <a:pt x="16" y="111"/>
                  </a:cubicBezTo>
                  <a:cubicBezTo>
                    <a:pt x="20" y="109"/>
                    <a:pt x="24" y="113"/>
                    <a:pt x="28" y="112"/>
                  </a:cubicBezTo>
                  <a:cubicBezTo>
                    <a:pt x="32" y="111"/>
                    <a:pt x="38" y="108"/>
                    <a:pt x="36" y="105"/>
                  </a:cubicBezTo>
                  <a:cubicBezTo>
                    <a:pt x="34" y="102"/>
                    <a:pt x="30" y="109"/>
                    <a:pt x="26" y="109"/>
                  </a:cubicBezTo>
                  <a:cubicBezTo>
                    <a:pt x="23" y="109"/>
                    <a:pt x="20" y="105"/>
                    <a:pt x="17" y="103"/>
                  </a:cubicBezTo>
                  <a:cubicBezTo>
                    <a:pt x="14" y="102"/>
                    <a:pt x="7" y="102"/>
                    <a:pt x="8" y="99"/>
                  </a:cubicBezTo>
                  <a:cubicBezTo>
                    <a:pt x="10" y="95"/>
                    <a:pt x="16" y="96"/>
                    <a:pt x="20" y="94"/>
                  </a:cubicBezTo>
                  <a:cubicBezTo>
                    <a:pt x="32" y="88"/>
                    <a:pt x="15" y="92"/>
                    <a:pt x="18" y="85"/>
                  </a:cubicBezTo>
                  <a:cubicBezTo>
                    <a:pt x="21" y="73"/>
                    <a:pt x="32" y="82"/>
                    <a:pt x="38" y="80"/>
                  </a:cubicBezTo>
                  <a:cubicBezTo>
                    <a:pt x="39" y="80"/>
                    <a:pt x="35" y="78"/>
                    <a:pt x="35" y="76"/>
                  </a:cubicBezTo>
                  <a:cubicBezTo>
                    <a:pt x="33" y="70"/>
                    <a:pt x="33" y="64"/>
                    <a:pt x="31" y="57"/>
                  </a:cubicBezTo>
                  <a:cubicBezTo>
                    <a:pt x="31" y="53"/>
                    <a:pt x="29" y="50"/>
                    <a:pt x="28" y="46"/>
                  </a:cubicBezTo>
                  <a:cubicBezTo>
                    <a:pt x="28" y="42"/>
                    <a:pt x="31" y="37"/>
                    <a:pt x="29" y="34"/>
                  </a:cubicBezTo>
                  <a:cubicBezTo>
                    <a:pt x="28" y="32"/>
                    <a:pt x="25" y="35"/>
                    <a:pt x="23" y="37"/>
                  </a:cubicBezTo>
                  <a:cubicBezTo>
                    <a:pt x="21" y="40"/>
                    <a:pt x="18" y="43"/>
                    <a:pt x="17" y="47"/>
                  </a:cubicBezTo>
                  <a:cubicBezTo>
                    <a:pt x="17" y="50"/>
                    <a:pt x="21" y="42"/>
                    <a:pt x="23" y="40"/>
                  </a:cubicBezTo>
                  <a:cubicBezTo>
                    <a:pt x="23" y="39"/>
                    <a:pt x="21" y="40"/>
                    <a:pt x="21" y="39"/>
                  </a:cubicBezTo>
                  <a:cubicBezTo>
                    <a:pt x="20" y="34"/>
                    <a:pt x="29" y="32"/>
                    <a:pt x="29" y="28"/>
                  </a:cubicBezTo>
                  <a:cubicBezTo>
                    <a:pt x="29" y="25"/>
                    <a:pt x="24" y="32"/>
                    <a:pt x="23" y="30"/>
                  </a:cubicBezTo>
                  <a:cubicBezTo>
                    <a:pt x="22" y="27"/>
                    <a:pt x="26" y="24"/>
                    <a:pt x="28" y="21"/>
                  </a:cubicBezTo>
                  <a:cubicBezTo>
                    <a:pt x="28" y="20"/>
                    <a:pt x="29" y="18"/>
                    <a:pt x="29" y="17"/>
                  </a:cubicBezTo>
                  <a:cubicBezTo>
                    <a:pt x="29" y="14"/>
                    <a:pt x="26" y="12"/>
                    <a:pt x="28" y="10"/>
                  </a:cubicBezTo>
                  <a:cubicBezTo>
                    <a:pt x="29" y="8"/>
                    <a:pt x="32" y="12"/>
                    <a:pt x="34" y="11"/>
                  </a:cubicBezTo>
                  <a:cubicBezTo>
                    <a:pt x="36" y="8"/>
                    <a:pt x="37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901"/>
            <p:cNvSpPr>
              <a:spLocks/>
            </p:cNvSpPr>
            <p:nvPr/>
          </p:nvSpPr>
          <p:spPr bwMode="auto">
            <a:xfrm>
              <a:off x="1326" y="1703"/>
              <a:ext cx="96" cy="80"/>
            </a:xfrm>
            <a:custGeom>
              <a:avLst/>
              <a:gdLst>
                <a:gd name="T0" fmla="*/ 56 w 64"/>
                <a:gd name="T1" fmla="*/ 23 h 53"/>
                <a:gd name="T2" fmla="*/ 54 w 64"/>
                <a:gd name="T3" fmla="*/ 25 h 53"/>
                <a:gd name="T4" fmla="*/ 55 w 64"/>
                <a:gd name="T5" fmla="*/ 31 h 53"/>
                <a:gd name="T6" fmla="*/ 47 w 64"/>
                <a:gd name="T7" fmla="*/ 51 h 53"/>
                <a:gd name="T8" fmla="*/ 42 w 64"/>
                <a:gd name="T9" fmla="*/ 50 h 53"/>
                <a:gd name="T10" fmla="*/ 10 w 64"/>
                <a:gd name="T11" fmla="*/ 43 h 53"/>
                <a:gd name="T12" fmla="*/ 17 w 64"/>
                <a:gd name="T13" fmla="*/ 44 h 53"/>
                <a:gd name="T14" fmla="*/ 27 w 64"/>
                <a:gd name="T15" fmla="*/ 40 h 53"/>
                <a:gd name="T16" fmla="*/ 16 w 64"/>
                <a:gd name="T17" fmla="*/ 39 h 53"/>
                <a:gd name="T18" fmla="*/ 29 w 64"/>
                <a:gd name="T19" fmla="*/ 31 h 53"/>
                <a:gd name="T20" fmla="*/ 22 w 64"/>
                <a:gd name="T21" fmla="*/ 16 h 53"/>
                <a:gd name="T22" fmla="*/ 36 w 64"/>
                <a:gd name="T23" fmla="*/ 18 h 53"/>
                <a:gd name="T24" fmla="*/ 58 w 64"/>
                <a:gd name="T25" fmla="*/ 6 h 53"/>
                <a:gd name="T26" fmla="*/ 63 w 64"/>
                <a:gd name="T27" fmla="*/ 13 h 53"/>
                <a:gd name="T28" fmla="*/ 56 w 64"/>
                <a:gd name="T29" fmla="*/ 2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53">
                  <a:moveTo>
                    <a:pt x="56" y="23"/>
                  </a:moveTo>
                  <a:cubicBezTo>
                    <a:pt x="55" y="24"/>
                    <a:pt x="54" y="24"/>
                    <a:pt x="54" y="25"/>
                  </a:cubicBezTo>
                  <a:cubicBezTo>
                    <a:pt x="54" y="27"/>
                    <a:pt x="55" y="29"/>
                    <a:pt x="55" y="31"/>
                  </a:cubicBezTo>
                  <a:cubicBezTo>
                    <a:pt x="53" y="38"/>
                    <a:pt x="51" y="45"/>
                    <a:pt x="47" y="51"/>
                  </a:cubicBezTo>
                  <a:cubicBezTo>
                    <a:pt x="46" y="52"/>
                    <a:pt x="44" y="51"/>
                    <a:pt x="42" y="50"/>
                  </a:cubicBezTo>
                  <a:cubicBezTo>
                    <a:pt x="31" y="48"/>
                    <a:pt x="20" y="46"/>
                    <a:pt x="10" y="43"/>
                  </a:cubicBezTo>
                  <a:cubicBezTo>
                    <a:pt x="8" y="43"/>
                    <a:pt x="14" y="44"/>
                    <a:pt x="17" y="44"/>
                  </a:cubicBezTo>
                  <a:cubicBezTo>
                    <a:pt x="20" y="43"/>
                    <a:pt x="28" y="44"/>
                    <a:pt x="27" y="40"/>
                  </a:cubicBezTo>
                  <a:cubicBezTo>
                    <a:pt x="27" y="36"/>
                    <a:pt x="16" y="43"/>
                    <a:pt x="16" y="39"/>
                  </a:cubicBezTo>
                  <a:cubicBezTo>
                    <a:pt x="17" y="34"/>
                    <a:pt x="28" y="36"/>
                    <a:pt x="29" y="31"/>
                  </a:cubicBezTo>
                  <a:cubicBezTo>
                    <a:pt x="33" y="0"/>
                    <a:pt x="0" y="53"/>
                    <a:pt x="22" y="16"/>
                  </a:cubicBezTo>
                  <a:cubicBezTo>
                    <a:pt x="27" y="9"/>
                    <a:pt x="30" y="18"/>
                    <a:pt x="36" y="18"/>
                  </a:cubicBezTo>
                  <a:cubicBezTo>
                    <a:pt x="36" y="18"/>
                    <a:pt x="52" y="3"/>
                    <a:pt x="58" y="6"/>
                  </a:cubicBezTo>
                  <a:cubicBezTo>
                    <a:pt x="61" y="7"/>
                    <a:pt x="64" y="10"/>
                    <a:pt x="63" y="13"/>
                  </a:cubicBezTo>
                  <a:cubicBezTo>
                    <a:pt x="63" y="17"/>
                    <a:pt x="56" y="23"/>
                    <a:pt x="56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902"/>
            <p:cNvSpPr>
              <a:spLocks/>
            </p:cNvSpPr>
            <p:nvPr/>
          </p:nvSpPr>
          <p:spPr bwMode="auto">
            <a:xfrm>
              <a:off x="1428" y="1756"/>
              <a:ext cx="2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903"/>
            <p:cNvSpPr>
              <a:spLocks/>
            </p:cNvSpPr>
            <p:nvPr/>
          </p:nvSpPr>
          <p:spPr bwMode="auto">
            <a:xfrm>
              <a:off x="1557" y="1780"/>
              <a:ext cx="11" cy="16"/>
            </a:xfrm>
            <a:custGeom>
              <a:avLst/>
              <a:gdLst>
                <a:gd name="T0" fmla="*/ 7 w 7"/>
                <a:gd name="T1" fmla="*/ 0 h 11"/>
                <a:gd name="T2" fmla="*/ 3 w 7"/>
                <a:gd name="T3" fmla="*/ 10 h 11"/>
                <a:gd name="T4" fmla="*/ 3 w 7"/>
                <a:gd name="T5" fmla="*/ 2 h 11"/>
                <a:gd name="T6" fmla="*/ 7 w 7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1">
                  <a:moveTo>
                    <a:pt x="7" y="0"/>
                  </a:moveTo>
                  <a:cubicBezTo>
                    <a:pt x="5" y="3"/>
                    <a:pt x="6" y="8"/>
                    <a:pt x="3" y="10"/>
                  </a:cubicBezTo>
                  <a:cubicBezTo>
                    <a:pt x="0" y="11"/>
                    <a:pt x="2" y="4"/>
                    <a:pt x="3" y="2"/>
                  </a:cubicBezTo>
                  <a:cubicBezTo>
                    <a:pt x="4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904"/>
            <p:cNvSpPr>
              <a:spLocks/>
            </p:cNvSpPr>
            <p:nvPr/>
          </p:nvSpPr>
          <p:spPr bwMode="auto">
            <a:xfrm>
              <a:off x="869" y="1543"/>
              <a:ext cx="72" cy="100"/>
            </a:xfrm>
            <a:custGeom>
              <a:avLst/>
              <a:gdLst>
                <a:gd name="T0" fmla="*/ 48 w 48"/>
                <a:gd name="T1" fmla="*/ 3 h 67"/>
                <a:gd name="T2" fmla="*/ 26 w 48"/>
                <a:gd name="T3" fmla="*/ 18 h 67"/>
                <a:gd name="T4" fmla="*/ 24 w 48"/>
                <a:gd name="T5" fmla="*/ 30 h 67"/>
                <a:gd name="T6" fmla="*/ 31 w 48"/>
                <a:gd name="T7" fmla="*/ 36 h 67"/>
                <a:gd name="T8" fmla="*/ 24 w 48"/>
                <a:gd name="T9" fmla="*/ 38 h 67"/>
                <a:gd name="T10" fmla="*/ 25 w 48"/>
                <a:gd name="T11" fmla="*/ 42 h 67"/>
                <a:gd name="T12" fmla="*/ 21 w 48"/>
                <a:gd name="T13" fmla="*/ 43 h 67"/>
                <a:gd name="T14" fmla="*/ 25 w 48"/>
                <a:gd name="T15" fmla="*/ 46 h 67"/>
                <a:gd name="T16" fmla="*/ 14 w 48"/>
                <a:gd name="T17" fmla="*/ 54 h 67"/>
                <a:gd name="T18" fmla="*/ 22 w 48"/>
                <a:gd name="T19" fmla="*/ 52 h 67"/>
                <a:gd name="T20" fmla="*/ 16 w 48"/>
                <a:gd name="T21" fmla="*/ 55 h 67"/>
                <a:gd name="T22" fmla="*/ 15 w 48"/>
                <a:gd name="T23" fmla="*/ 58 h 67"/>
                <a:gd name="T24" fmla="*/ 8 w 48"/>
                <a:gd name="T25" fmla="*/ 66 h 67"/>
                <a:gd name="T26" fmla="*/ 7 w 48"/>
                <a:gd name="T27" fmla="*/ 64 h 67"/>
                <a:gd name="T28" fmla="*/ 12 w 48"/>
                <a:gd name="T29" fmla="*/ 58 h 67"/>
                <a:gd name="T30" fmla="*/ 16 w 48"/>
                <a:gd name="T31" fmla="*/ 47 h 67"/>
                <a:gd name="T32" fmla="*/ 12 w 48"/>
                <a:gd name="T33" fmla="*/ 52 h 67"/>
                <a:gd name="T34" fmla="*/ 4 w 48"/>
                <a:gd name="T35" fmla="*/ 53 h 67"/>
                <a:gd name="T36" fmla="*/ 4 w 48"/>
                <a:gd name="T37" fmla="*/ 49 h 67"/>
                <a:gd name="T38" fmla="*/ 13 w 48"/>
                <a:gd name="T39" fmla="*/ 40 h 67"/>
                <a:gd name="T40" fmla="*/ 7 w 48"/>
                <a:gd name="T41" fmla="*/ 39 h 67"/>
                <a:gd name="T42" fmla="*/ 13 w 48"/>
                <a:gd name="T43" fmla="*/ 22 h 67"/>
                <a:gd name="T44" fmla="*/ 12 w 48"/>
                <a:gd name="T45" fmla="*/ 18 h 67"/>
                <a:gd name="T46" fmla="*/ 15 w 48"/>
                <a:gd name="T47" fmla="*/ 17 h 67"/>
                <a:gd name="T48" fmla="*/ 13 w 48"/>
                <a:gd name="T49" fmla="*/ 20 h 67"/>
                <a:gd name="T50" fmla="*/ 35 w 48"/>
                <a:gd name="T51" fmla="*/ 6 h 67"/>
                <a:gd name="T52" fmla="*/ 43 w 48"/>
                <a:gd name="T53" fmla="*/ 1 h 67"/>
                <a:gd name="T54" fmla="*/ 48 w 48"/>
                <a:gd name="T55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67">
                  <a:moveTo>
                    <a:pt x="48" y="3"/>
                  </a:moveTo>
                  <a:cubicBezTo>
                    <a:pt x="44" y="6"/>
                    <a:pt x="27" y="17"/>
                    <a:pt x="26" y="18"/>
                  </a:cubicBezTo>
                  <a:cubicBezTo>
                    <a:pt x="23" y="22"/>
                    <a:pt x="23" y="26"/>
                    <a:pt x="24" y="30"/>
                  </a:cubicBezTo>
                  <a:cubicBezTo>
                    <a:pt x="25" y="33"/>
                    <a:pt x="31" y="33"/>
                    <a:pt x="31" y="36"/>
                  </a:cubicBezTo>
                  <a:cubicBezTo>
                    <a:pt x="31" y="38"/>
                    <a:pt x="26" y="37"/>
                    <a:pt x="24" y="38"/>
                  </a:cubicBezTo>
                  <a:cubicBezTo>
                    <a:pt x="23" y="39"/>
                    <a:pt x="26" y="41"/>
                    <a:pt x="25" y="42"/>
                  </a:cubicBezTo>
                  <a:cubicBezTo>
                    <a:pt x="24" y="43"/>
                    <a:pt x="21" y="41"/>
                    <a:pt x="21" y="43"/>
                  </a:cubicBezTo>
                  <a:cubicBezTo>
                    <a:pt x="21" y="45"/>
                    <a:pt x="26" y="44"/>
                    <a:pt x="25" y="46"/>
                  </a:cubicBezTo>
                  <a:cubicBezTo>
                    <a:pt x="23" y="53"/>
                    <a:pt x="7" y="28"/>
                    <a:pt x="14" y="54"/>
                  </a:cubicBezTo>
                  <a:cubicBezTo>
                    <a:pt x="15" y="57"/>
                    <a:pt x="19" y="51"/>
                    <a:pt x="22" y="52"/>
                  </a:cubicBezTo>
                  <a:cubicBezTo>
                    <a:pt x="24" y="53"/>
                    <a:pt x="18" y="54"/>
                    <a:pt x="16" y="55"/>
                  </a:cubicBezTo>
                  <a:cubicBezTo>
                    <a:pt x="15" y="56"/>
                    <a:pt x="15" y="57"/>
                    <a:pt x="15" y="58"/>
                  </a:cubicBezTo>
                  <a:cubicBezTo>
                    <a:pt x="13" y="61"/>
                    <a:pt x="11" y="64"/>
                    <a:pt x="8" y="66"/>
                  </a:cubicBezTo>
                  <a:cubicBezTo>
                    <a:pt x="7" y="67"/>
                    <a:pt x="6" y="65"/>
                    <a:pt x="7" y="64"/>
                  </a:cubicBezTo>
                  <a:cubicBezTo>
                    <a:pt x="8" y="62"/>
                    <a:pt x="10" y="60"/>
                    <a:pt x="12" y="58"/>
                  </a:cubicBezTo>
                  <a:cubicBezTo>
                    <a:pt x="14" y="55"/>
                    <a:pt x="16" y="51"/>
                    <a:pt x="16" y="47"/>
                  </a:cubicBezTo>
                  <a:cubicBezTo>
                    <a:pt x="16" y="45"/>
                    <a:pt x="13" y="51"/>
                    <a:pt x="12" y="52"/>
                  </a:cubicBezTo>
                  <a:cubicBezTo>
                    <a:pt x="9" y="53"/>
                    <a:pt x="7" y="54"/>
                    <a:pt x="4" y="53"/>
                  </a:cubicBezTo>
                  <a:cubicBezTo>
                    <a:pt x="3" y="53"/>
                    <a:pt x="3" y="50"/>
                    <a:pt x="4" y="49"/>
                  </a:cubicBezTo>
                  <a:cubicBezTo>
                    <a:pt x="6" y="45"/>
                    <a:pt x="12" y="44"/>
                    <a:pt x="13" y="40"/>
                  </a:cubicBezTo>
                  <a:cubicBezTo>
                    <a:pt x="14" y="38"/>
                    <a:pt x="8" y="41"/>
                    <a:pt x="7" y="39"/>
                  </a:cubicBezTo>
                  <a:cubicBezTo>
                    <a:pt x="0" y="30"/>
                    <a:pt x="10" y="29"/>
                    <a:pt x="13" y="22"/>
                  </a:cubicBezTo>
                  <a:cubicBezTo>
                    <a:pt x="14" y="21"/>
                    <a:pt x="11" y="19"/>
                    <a:pt x="12" y="18"/>
                  </a:cubicBezTo>
                  <a:cubicBezTo>
                    <a:pt x="12" y="17"/>
                    <a:pt x="14" y="16"/>
                    <a:pt x="15" y="17"/>
                  </a:cubicBezTo>
                  <a:cubicBezTo>
                    <a:pt x="15" y="18"/>
                    <a:pt x="12" y="20"/>
                    <a:pt x="13" y="20"/>
                  </a:cubicBezTo>
                  <a:cubicBezTo>
                    <a:pt x="18" y="18"/>
                    <a:pt x="30" y="9"/>
                    <a:pt x="35" y="6"/>
                  </a:cubicBezTo>
                  <a:cubicBezTo>
                    <a:pt x="38" y="4"/>
                    <a:pt x="40" y="2"/>
                    <a:pt x="43" y="1"/>
                  </a:cubicBezTo>
                  <a:cubicBezTo>
                    <a:pt x="45" y="0"/>
                    <a:pt x="46" y="2"/>
                    <a:pt x="4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905"/>
            <p:cNvSpPr>
              <a:spLocks/>
            </p:cNvSpPr>
            <p:nvPr/>
          </p:nvSpPr>
          <p:spPr bwMode="auto">
            <a:xfrm>
              <a:off x="842" y="1588"/>
              <a:ext cx="19" cy="18"/>
            </a:xfrm>
            <a:custGeom>
              <a:avLst/>
              <a:gdLst>
                <a:gd name="T0" fmla="*/ 13 w 13"/>
                <a:gd name="T1" fmla="*/ 0 h 12"/>
                <a:gd name="T2" fmla="*/ 1 w 13"/>
                <a:gd name="T3" fmla="*/ 7 h 12"/>
                <a:gd name="T4" fmla="*/ 5 w 13"/>
                <a:gd name="T5" fmla="*/ 11 h 12"/>
                <a:gd name="T6" fmla="*/ 13 w 13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0"/>
                  </a:moveTo>
                  <a:cubicBezTo>
                    <a:pt x="9" y="2"/>
                    <a:pt x="4" y="3"/>
                    <a:pt x="1" y="7"/>
                  </a:cubicBezTo>
                  <a:cubicBezTo>
                    <a:pt x="0" y="9"/>
                    <a:pt x="4" y="12"/>
                    <a:pt x="5" y="11"/>
                  </a:cubicBezTo>
                  <a:cubicBezTo>
                    <a:pt x="9" y="9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906"/>
            <p:cNvSpPr>
              <a:spLocks/>
            </p:cNvSpPr>
            <p:nvPr/>
          </p:nvSpPr>
          <p:spPr bwMode="auto">
            <a:xfrm>
              <a:off x="2016" y="1900"/>
              <a:ext cx="24" cy="7"/>
            </a:xfrm>
            <a:custGeom>
              <a:avLst/>
              <a:gdLst>
                <a:gd name="T0" fmla="*/ 0 w 16"/>
                <a:gd name="T1" fmla="*/ 0 h 5"/>
                <a:gd name="T2" fmla="*/ 15 w 16"/>
                <a:gd name="T3" fmla="*/ 5 h 5"/>
                <a:gd name="T4" fmla="*/ 11 w 16"/>
                <a:gd name="T5" fmla="*/ 4 h 5"/>
                <a:gd name="T6" fmla="*/ 0 w 1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5">
                  <a:moveTo>
                    <a:pt x="0" y="0"/>
                  </a:moveTo>
                  <a:cubicBezTo>
                    <a:pt x="5" y="1"/>
                    <a:pt x="10" y="3"/>
                    <a:pt x="15" y="5"/>
                  </a:cubicBezTo>
                  <a:cubicBezTo>
                    <a:pt x="16" y="5"/>
                    <a:pt x="13" y="4"/>
                    <a:pt x="11" y="4"/>
                  </a:cubicBezTo>
                  <a:cubicBezTo>
                    <a:pt x="7" y="2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907"/>
            <p:cNvSpPr>
              <a:spLocks/>
            </p:cNvSpPr>
            <p:nvPr/>
          </p:nvSpPr>
          <p:spPr bwMode="auto">
            <a:xfrm>
              <a:off x="1713" y="1979"/>
              <a:ext cx="9" cy="9"/>
            </a:xfrm>
            <a:custGeom>
              <a:avLst/>
              <a:gdLst>
                <a:gd name="T0" fmla="*/ 0 w 6"/>
                <a:gd name="T1" fmla="*/ 0 h 6"/>
                <a:gd name="T2" fmla="*/ 6 w 6"/>
                <a:gd name="T3" fmla="*/ 6 h 6"/>
                <a:gd name="T4" fmla="*/ 0 w 6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cubicBezTo>
                    <a:pt x="2" y="2"/>
                    <a:pt x="6" y="6"/>
                    <a:pt x="6" y="6"/>
                  </a:cubicBezTo>
                  <a:cubicBezTo>
                    <a:pt x="6" y="6"/>
                    <a:pt x="2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908"/>
            <p:cNvSpPr>
              <a:spLocks/>
            </p:cNvSpPr>
            <p:nvPr/>
          </p:nvSpPr>
          <p:spPr bwMode="auto">
            <a:xfrm>
              <a:off x="1602" y="2021"/>
              <a:ext cx="18" cy="35"/>
            </a:xfrm>
            <a:custGeom>
              <a:avLst/>
              <a:gdLst>
                <a:gd name="T0" fmla="*/ 12 w 12"/>
                <a:gd name="T1" fmla="*/ 0 h 23"/>
                <a:gd name="T2" fmla="*/ 2 w 12"/>
                <a:gd name="T3" fmla="*/ 21 h 23"/>
                <a:gd name="T4" fmla="*/ 1 w 12"/>
                <a:gd name="T5" fmla="*/ 10 h 23"/>
                <a:gd name="T6" fmla="*/ 11 w 12"/>
                <a:gd name="T7" fmla="*/ 6 h 23"/>
                <a:gd name="T8" fmla="*/ 12 w 12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3">
                  <a:moveTo>
                    <a:pt x="12" y="0"/>
                  </a:moveTo>
                  <a:cubicBezTo>
                    <a:pt x="9" y="7"/>
                    <a:pt x="8" y="16"/>
                    <a:pt x="2" y="21"/>
                  </a:cubicBezTo>
                  <a:cubicBezTo>
                    <a:pt x="0" y="23"/>
                    <a:pt x="0" y="13"/>
                    <a:pt x="1" y="10"/>
                  </a:cubicBezTo>
                  <a:cubicBezTo>
                    <a:pt x="3" y="7"/>
                    <a:pt x="8" y="8"/>
                    <a:pt x="11" y="6"/>
                  </a:cubicBezTo>
                  <a:cubicBezTo>
                    <a:pt x="12" y="4"/>
                    <a:pt x="12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909"/>
            <p:cNvSpPr>
              <a:spLocks/>
            </p:cNvSpPr>
            <p:nvPr/>
          </p:nvSpPr>
          <p:spPr bwMode="auto">
            <a:xfrm>
              <a:off x="1598" y="2065"/>
              <a:ext cx="30" cy="58"/>
            </a:xfrm>
            <a:custGeom>
              <a:avLst/>
              <a:gdLst>
                <a:gd name="T0" fmla="*/ 12 w 20"/>
                <a:gd name="T1" fmla="*/ 0 h 39"/>
                <a:gd name="T2" fmla="*/ 19 w 20"/>
                <a:gd name="T3" fmla="*/ 12 h 39"/>
                <a:gd name="T4" fmla="*/ 17 w 20"/>
                <a:gd name="T5" fmla="*/ 16 h 39"/>
                <a:gd name="T6" fmla="*/ 18 w 20"/>
                <a:gd name="T7" fmla="*/ 19 h 39"/>
                <a:gd name="T8" fmla="*/ 7 w 20"/>
                <a:gd name="T9" fmla="*/ 38 h 39"/>
                <a:gd name="T10" fmla="*/ 1 w 20"/>
                <a:gd name="T11" fmla="*/ 36 h 39"/>
                <a:gd name="T12" fmla="*/ 2 w 20"/>
                <a:gd name="T13" fmla="*/ 35 h 39"/>
                <a:gd name="T14" fmla="*/ 12 w 20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39">
                  <a:moveTo>
                    <a:pt x="12" y="0"/>
                  </a:moveTo>
                  <a:cubicBezTo>
                    <a:pt x="15" y="4"/>
                    <a:pt x="18" y="7"/>
                    <a:pt x="19" y="12"/>
                  </a:cubicBezTo>
                  <a:cubicBezTo>
                    <a:pt x="20" y="13"/>
                    <a:pt x="17" y="15"/>
                    <a:pt x="17" y="16"/>
                  </a:cubicBezTo>
                  <a:cubicBezTo>
                    <a:pt x="16" y="19"/>
                    <a:pt x="18" y="17"/>
                    <a:pt x="18" y="19"/>
                  </a:cubicBezTo>
                  <a:cubicBezTo>
                    <a:pt x="18" y="30"/>
                    <a:pt x="19" y="35"/>
                    <a:pt x="7" y="38"/>
                  </a:cubicBezTo>
                  <a:cubicBezTo>
                    <a:pt x="5" y="39"/>
                    <a:pt x="2" y="37"/>
                    <a:pt x="1" y="36"/>
                  </a:cubicBezTo>
                  <a:cubicBezTo>
                    <a:pt x="0" y="35"/>
                    <a:pt x="2" y="36"/>
                    <a:pt x="2" y="35"/>
                  </a:cubicBezTo>
                  <a:cubicBezTo>
                    <a:pt x="6" y="23"/>
                    <a:pt x="12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910"/>
            <p:cNvSpPr>
              <a:spLocks/>
            </p:cNvSpPr>
            <p:nvPr/>
          </p:nvSpPr>
          <p:spPr bwMode="auto">
            <a:xfrm>
              <a:off x="1931" y="2084"/>
              <a:ext cx="9" cy="12"/>
            </a:xfrm>
            <a:custGeom>
              <a:avLst/>
              <a:gdLst>
                <a:gd name="T0" fmla="*/ 3 w 6"/>
                <a:gd name="T1" fmla="*/ 2 h 8"/>
                <a:gd name="T2" fmla="*/ 4 w 6"/>
                <a:gd name="T3" fmla="*/ 8 h 8"/>
                <a:gd name="T4" fmla="*/ 0 w 6"/>
                <a:gd name="T5" fmla="*/ 1 h 8"/>
                <a:gd name="T6" fmla="*/ 3 w 6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3" y="2"/>
                  </a:moveTo>
                  <a:cubicBezTo>
                    <a:pt x="3" y="4"/>
                    <a:pt x="6" y="8"/>
                    <a:pt x="4" y="8"/>
                  </a:cubicBezTo>
                  <a:cubicBezTo>
                    <a:pt x="1" y="7"/>
                    <a:pt x="1" y="4"/>
                    <a:pt x="0" y="1"/>
                  </a:cubicBezTo>
                  <a:cubicBezTo>
                    <a:pt x="0" y="0"/>
                    <a:pt x="2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911"/>
            <p:cNvSpPr>
              <a:spLocks/>
            </p:cNvSpPr>
            <p:nvPr/>
          </p:nvSpPr>
          <p:spPr bwMode="auto">
            <a:xfrm>
              <a:off x="1674" y="2132"/>
              <a:ext cx="68" cy="48"/>
            </a:xfrm>
            <a:custGeom>
              <a:avLst/>
              <a:gdLst>
                <a:gd name="T0" fmla="*/ 42 w 45"/>
                <a:gd name="T1" fmla="*/ 2 h 32"/>
                <a:gd name="T2" fmla="*/ 36 w 45"/>
                <a:gd name="T3" fmla="*/ 15 h 32"/>
                <a:gd name="T4" fmla="*/ 36 w 45"/>
                <a:gd name="T5" fmla="*/ 29 h 32"/>
                <a:gd name="T6" fmla="*/ 25 w 45"/>
                <a:gd name="T7" fmla="*/ 23 h 32"/>
                <a:gd name="T8" fmla="*/ 19 w 45"/>
                <a:gd name="T9" fmla="*/ 21 h 32"/>
                <a:gd name="T10" fmla="*/ 11 w 45"/>
                <a:gd name="T11" fmla="*/ 16 h 32"/>
                <a:gd name="T12" fmla="*/ 1 w 45"/>
                <a:gd name="T13" fmla="*/ 11 h 32"/>
                <a:gd name="T14" fmla="*/ 5 w 45"/>
                <a:gd name="T15" fmla="*/ 5 h 32"/>
                <a:gd name="T16" fmla="*/ 19 w 45"/>
                <a:gd name="T17" fmla="*/ 8 h 32"/>
                <a:gd name="T18" fmla="*/ 22 w 45"/>
                <a:gd name="T19" fmla="*/ 7 h 32"/>
                <a:gd name="T20" fmla="*/ 33 w 45"/>
                <a:gd name="T21" fmla="*/ 4 h 32"/>
                <a:gd name="T22" fmla="*/ 42 w 45"/>
                <a:gd name="T23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32">
                  <a:moveTo>
                    <a:pt x="42" y="2"/>
                  </a:moveTo>
                  <a:cubicBezTo>
                    <a:pt x="40" y="7"/>
                    <a:pt x="36" y="11"/>
                    <a:pt x="36" y="15"/>
                  </a:cubicBezTo>
                  <a:cubicBezTo>
                    <a:pt x="35" y="18"/>
                    <a:pt x="45" y="26"/>
                    <a:pt x="36" y="29"/>
                  </a:cubicBezTo>
                  <a:cubicBezTo>
                    <a:pt x="28" y="32"/>
                    <a:pt x="30" y="25"/>
                    <a:pt x="25" y="23"/>
                  </a:cubicBezTo>
                  <a:cubicBezTo>
                    <a:pt x="23" y="21"/>
                    <a:pt x="21" y="22"/>
                    <a:pt x="19" y="21"/>
                  </a:cubicBezTo>
                  <a:cubicBezTo>
                    <a:pt x="16" y="20"/>
                    <a:pt x="14" y="18"/>
                    <a:pt x="11" y="16"/>
                  </a:cubicBezTo>
                  <a:cubicBezTo>
                    <a:pt x="8" y="14"/>
                    <a:pt x="3" y="15"/>
                    <a:pt x="1" y="11"/>
                  </a:cubicBezTo>
                  <a:cubicBezTo>
                    <a:pt x="0" y="9"/>
                    <a:pt x="3" y="6"/>
                    <a:pt x="5" y="5"/>
                  </a:cubicBezTo>
                  <a:cubicBezTo>
                    <a:pt x="13" y="0"/>
                    <a:pt x="12" y="7"/>
                    <a:pt x="19" y="8"/>
                  </a:cubicBezTo>
                  <a:cubicBezTo>
                    <a:pt x="20" y="8"/>
                    <a:pt x="21" y="7"/>
                    <a:pt x="22" y="7"/>
                  </a:cubicBezTo>
                  <a:cubicBezTo>
                    <a:pt x="25" y="6"/>
                    <a:pt x="29" y="5"/>
                    <a:pt x="33" y="4"/>
                  </a:cubicBezTo>
                  <a:cubicBezTo>
                    <a:pt x="36" y="3"/>
                    <a:pt x="42" y="2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912"/>
            <p:cNvSpPr>
              <a:spLocks/>
            </p:cNvSpPr>
            <p:nvPr/>
          </p:nvSpPr>
          <p:spPr bwMode="auto">
            <a:xfrm>
              <a:off x="2055" y="2139"/>
              <a:ext cx="39" cy="50"/>
            </a:xfrm>
            <a:custGeom>
              <a:avLst/>
              <a:gdLst>
                <a:gd name="T0" fmla="*/ 26 w 26"/>
                <a:gd name="T1" fmla="*/ 0 h 33"/>
                <a:gd name="T2" fmla="*/ 23 w 26"/>
                <a:gd name="T3" fmla="*/ 12 h 33"/>
                <a:gd name="T4" fmla="*/ 18 w 26"/>
                <a:gd name="T5" fmla="*/ 14 h 33"/>
                <a:gd name="T6" fmla="*/ 1 w 26"/>
                <a:gd name="T7" fmla="*/ 17 h 33"/>
                <a:gd name="T8" fmla="*/ 8 w 26"/>
                <a:gd name="T9" fmla="*/ 13 h 33"/>
                <a:gd name="T10" fmla="*/ 8 w 26"/>
                <a:gd name="T11" fmla="*/ 9 h 33"/>
                <a:gd name="T12" fmla="*/ 19 w 26"/>
                <a:gd name="T13" fmla="*/ 6 h 33"/>
                <a:gd name="T14" fmla="*/ 26 w 26"/>
                <a:gd name="T1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33">
                  <a:moveTo>
                    <a:pt x="26" y="0"/>
                  </a:moveTo>
                  <a:cubicBezTo>
                    <a:pt x="25" y="4"/>
                    <a:pt x="25" y="9"/>
                    <a:pt x="23" y="12"/>
                  </a:cubicBezTo>
                  <a:cubicBezTo>
                    <a:pt x="22" y="14"/>
                    <a:pt x="19" y="13"/>
                    <a:pt x="18" y="14"/>
                  </a:cubicBezTo>
                  <a:cubicBezTo>
                    <a:pt x="15" y="17"/>
                    <a:pt x="9" y="33"/>
                    <a:pt x="1" y="17"/>
                  </a:cubicBezTo>
                  <a:cubicBezTo>
                    <a:pt x="0" y="14"/>
                    <a:pt x="7" y="15"/>
                    <a:pt x="8" y="13"/>
                  </a:cubicBezTo>
                  <a:cubicBezTo>
                    <a:pt x="9" y="12"/>
                    <a:pt x="7" y="10"/>
                    <a:pt x="8" y="9"/>
                  </a:cubicBezTo>
                  <a:cubicBezTo>
                    <a:pt x="11" y="7"/>
                    <a:pt x="15" y="8"/>
                    <a:pt x="19" y="6"/>
                  </a:cubicBezTo>
                  <a:cubicBezTo>
                    <a:pt x="22" y="5"/>
                    <a:pt x="26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913"/>
            <p:cNvSpPr>
              <a:spLocks/>
            </p:cNvSpPr>
            <p:nvPr/>
          </p:nvSpPr>
          <p:spPr bwMode="auto">
            <a:xfrm>
              <a:off x="2447" y="2166"/>
              <a:ext cx="12" cy="20"/>
            </a:xfrm>
            <a:custGeom>
              <a:avLst/>
              <a:gdLst>
                <a:gd name="T0" fmla="*/ 8 w 8"/>
                <a:gd name="T1" fmla="*/ 0 h 13"/>
                <a:gd name="T2" fmla="*/ 2 w 8"/>
                <a:gd name="T3" fmla="*/ 12 h 13"/>
                <a:gd name="T4" fmla="*/ 4 w 8"/>
                <a:gd name="T5" fmla="*/ 4 h 13"/>
                <a:gd name="T6" fmla="*/ 8 w 8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3">
                  <a:moveTo>
                    <a:pt x="8" y="0"/>
                  </a:moveTo>
                  <a:cubicBezTo>
                    <a:pt x="6" y="4"/>
                    <a:pt x="5" y="9"/>
                    <a:pt x="2" y="12"/>
                  </a:cubicBezTo>
                  <a:cubicBezTo>
                    <a:pt x="0" y="13"/>
                    <a:pt x="3" y="6"/>
                    <a:pt x="4" y="4"/>
                  </a:cubicBezTo>
                  <a:cubicBezTo>
                    <a:pt x="5" y="2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914"/>
            <p:cNvSpPr>
              <a:spLocks/>
            </p:cNvSpPr>
            <p:nvPr/>
          </p:nvSpPr>
          <p:spPr bwMode="auto">
            <a:xfrm>
              <a:off x="2658" y="1892"/>
              <a:ext cx="3" cy="6"/>
            </a:xfrm>
            <a:custGeom>
              <a:avLst/>
              <a:gdLst>
                <a:gd name="T0" fmla="*/ 1 w 2"/>
                <a:gd name="T1" fmla="*/ 1 h 4"/>
                <a:gd name="T2" fmla="*/ 2 w 2"/>
                <a:gd name="T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4">
                  <a:moveTo>
                    <a:pt x="1" y="1"/>
                  </a:moveTo>
                  <a:cubicBezTo>
                    <a:pt x="0" y="0"/>
                    <a:pt x="2" y="4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915"/>
            <p:cNvSpPr>
              <a:spLocks/>
            </p:cNvSpPr>
            <p:nvPr/>
          </p:nvSpPr>
          <p:spPr bwMode="auto">
            <a:xfrm>
              <a:off x="2288" y="2490"/>
              <a:ext cx="0" cy="3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916"/>
            <p:cNvSpPr>
              <a:spLocks/>
            </p:cNvSpPr>
            <p:nvPr/>
          </p:nvSpPr>
          <p:spPr bwMode="auto">
            <a:xfrm>
              <a:off x="2664" y="2199"/>
              <a:ext cx="9" cy="59"/>
            </a:xfrm>
            <a:custGeom>
              <a:avLst/>
              <a:gdLst>
                <a:gd name="T0" fmla="*/ 3 w 6"/>
                <a:gd name="T1" fmla="*/ 25 h 39"/>
                <a:gd name="T2" fmla="*/ 5 w 6"/>
                <a:gd name="T3" fmla="*/ 1 h 39"/>
                <a:gd name="T4" fmla="*/ 4 w 6"/>
                <a:gd name="T5" fmla="*/ 3 h 39"/>
                <a:gd name="T6" fmla="*/ 6 w 6"/>
                <a:gd name="T7" fmla="*/ 12 h 39"/>
                <a:gd name="T8" fmla="*/ 4 w 6"/>
                <a:gd name="T9" fmla="*/ 27 h 39"/>
                <a:gd name="T10" fmla="*/ 2 w 6"/>
                <a:gd name="T11" fmla="*/ 36 h 39"/>
                <a:gd name="T12" fmla="*/ 3 w 6"/>
                <a:gd name="T13" fmla="*/ 2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39">
                  <a:moveTo>
                    <a:pt x="3" y="25"/>
                  </a:moveTo>
                  <a:cubicBezTo>
                    <a:pt x="4" y="17"/>
                    <a:pt x="5" y="9"/>
                    <a:pt x="5" y="1"/>
                  </a:cubicBezTo>
                  <a:cubicBezTo>
                    <a:pt x="5" y="0"/>
                    <a:pt x="4" y="2"/>
                    <a:pt x="4" y="3"/>
                  </a:cubicBezTo>
                  <a:cubicBezTo>
                    <a:pt x="4" y="6"/>
                    <a:pt x="6" y="9"/>
                    <a:pt x="6" y="12"/>
                  </a:cubicBezTo>
                  <a:cubicBezTo>
                    <a:pt x="6" y="14"/>
                    <a:pt x="5" y="24"/>
                    <a:pt x="4" y="27"/>
                  </a:cubicBezTo>
                  <a:cubicBezTo>
                    <a:pt x="4" y="30"/>
                    <a:pt x="4" y="39"/>
                    <a:pt x="2" y="36"/>
                  </a:cubicBezTo>
                  <a:cubicBezTo>
                    <a:pt x="0" y="33"/>
                    <a:pt x="3" y="29"/>
                    <a:pt x="3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917"/>
            <p:cNvSpPr>
              <a:spLocks/>
            </p:cNvSpPr>
            <p:nvPr/>
          </p:nvSpPr>
          <p:spPr bwMode="auto">
            <a:xfrm>
              <a:off x="681" y="2450"/>
              <a:ext cx="9" cy="13"/>
            </a:xfrm>
            <a:custGeom>
              <a:avLst/>
              <a:gdLst>
                <a:gd name="T0" fmla="*/ 6 w 6"/>
                <a:gd name="T1" fmla="*/ 9 h 9"/>
                <a:gd name="T2" fmla="*/ 0 w 6"/>
                <a:gd name="T3" fmla="*/ 0 h 9"/>
                <a:gd name="T4" fmla="*/ 6 w 6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9">
                  <a:moveTo>
                    <a:pt x="6" y="9"/>
                  </a:moveTo>
                  <a:cubicBezTo>
                    <a:pt x="4" y="6"/>
                    <a:pt x="0" y="0"/>
                    <a:pt x="0" y="0"/>
                  </a:cubicBezTo>
                  <a:cubicBezTo>
                    <a:pt x="0" y="0"/>
                    <a:pt x="4" y="6"/>
                    <a:pt x="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918"/>
            <p:cNvSpPr>
              <a:spLocks/>
            </p:cNvSpPr>
            <p:nvPr/>
          </p:nvSpPr>
          <p:spPr bwMode="auto">
            <a:xfrm>
              <a:off x="675" y="2433"/>
              <a:ext cx="0" cy="5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919"/>
            <p:cNvSpPr>
              <a:spLocks/>
            </p:cNvSpPr>
            <p:nvPr/>
          </p:nvSpPr>
          <p:spPr bwMode="auto">
            <a:xfrm>
              <a:off x="2196" y="2838"/>
              <a:ext cx="152" cy="129"/>
            </a:xfrm>
            <a:custGeom>
              <a:avLst/>
              <a:gdLst>
                <a:gd name="T0" fmla="*/ 0 w 101"/>
                <a:gd name="T1" fmla="*/ 86 h 86"/>
                <a:gd name="T2" fmla="*/ 20 w 101"/>
                <a:gd name="T3" fmla="*/ 71 h 86"/>
                <a:gd name="T4" fmla="*/ 24 w 101"/>
                <a:gd name="T5" fmla="*/ 64 h 86"/>
                <a:gd name="T6" fmla="*/ 35 w 101"/>
                <a:gd name="T7" fmla="*/ 54 h 86"/>
                <a:gd name="T8" fmla="*/ 54 w 101"/>
                <a:gd name="T9" fmla="*/ 41 h 86"/>
                <a:gd name="T10" fmla="*/ 62 w 101"/>
                <a:gd name="T11" fmla="*/ 34 h 86"/>
                <a:gd name="T12" fmla="*/ 61 w 101"/>
                <a:gd name="T13" fmla="*/ 36 h 86"/>
                <a:gd name="T14" fmla="*/ 73 w 101"/>
                <a:gd name="T15" fmla="*/ 25 h 86"/>
                <a:gd name="T16" fmla="*/ 72 w 101"/>
                <a:gd name="T17" fmla="*/ 25 h 86"/>
                <a:gd name="T18" fmla="*/ 86 w 101"/>
                <a:gd name="T19" fmla="*/ 12 h 86"/>
                <a:gd name="T20" fmla="*/ 96 w 101"/>
                <a:gd name="T21" fmla="*/ 0 h 86"/>
                <a:gd name="T22" fmla="*/ 84 w 101"/>
                <a:gd name="T23" fmla="*/ 19 h 86"/>
                <a:gd name="T24" fmla="*/ 80 w 101"/>
                <a:gd name="T25" fmla="*/ 25 h 86"/>
                <a:gd name="T26" fmla="*/ 25 w 101"/>
                <a:gd name="T27" fmla="*/ 7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6">
                  <a:moveTo>
                    <a:pt x="0" y="86"/>
                  </a:moveTo>
                  <a:cubicBezTo>
                    <a:pt x="1" y="85"/>
                    <a:pt x="19" y="73"/>
                    <a:pt x="20" y="71"/>
                  </a:cubicBezTo>
                  <a:cubicBezTo>
                    <a:pt x="22" y="69"/>
                    <a:pt x="22" y="66"/>
                    <a:pt x="24" y="64"/>
                  </a:cubicBezTo>
                  <a:cubicBezTo>
                    <a:pt x="27" y="61"/>
                    <a:pt x="31" y="57"/>
                    <a:pt x="35" y="54"/>
                  </a:cubicBezTo>
                  <a:cubicBezTo>
                    <a:pt x="41" y="49"/>
                    <a:pt x="49" y="46"/>
                    <a:pt x="54" y="41"/>
                  </a:cubicBezTo>
                  <a:cubicBezTo>
                    <a:pt x="57" y="39"/>
                    <a:pt x="59" y="36"/>
                    <a:pt x="62" y="34"/>
                  </a:cubicBezTo>
                  <a:cubicBezTo>
                    <a:pt x="62" y="34"/>
                    <a:pt x="60" y="36"/>
                    <a:pt x="61" y="36"/>
                  </a:cubicBezTo>
                  <a:cubicBezTo>
                    <a:pt x="65" y="33"/>
                    <a:pt x="69" y="29"/>
                    <a:pt x="73" y="25"/>
                  </a:cubicBezTo>
                  <a:cubicBezTo>
                    <a:pt x="73" y="25"/>
                    <a:pt x="72" y="25"/>
                    <a:pt x="72" y="25"/>
                  </a:cubicBezTo>
                  <a:cubicBezTo>
                    <a:pt x="76" y="20"/>
                    <a:pt x="81" y="17"/>
                    <a:pt x="86" y="12"/>
                  </a:cubicBezTo>
                  <a:cubicBezTo>
                    <a:pt x="87" y="11"/>
                    <a:pt x="95" y="0"/>
                    <a:pt x="96" y="0"/>
                  </a:cubicBezTo>
                  <a:cubicBezTo>
                    <a:pt x="101" y="9"/>
                    <a:pt x="87" y="16"/>
                    <a:pt x="84" y="19"/>
                  </a:cubicBezTo>
                  <a:cubicBezTo>
                    <a:pt x="83" y="21"/>
                    <a:pt x="82" y="23"/>
                    <a:pt x="80" y="25"/>
                  </a:cubicBezTo>
                  <a:cubicBezTo>
                    <a:pt x="65" y="43"/>
                    <a:pt x="45" y="58"/>
                    <a:pt x="25" y="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920"/>
            <p:cNvSpPr>
              <a:spLocks/>
            </p:cNvSpPr>
            <p:nvPr/>
          </p:nvSpPr>
          <p:spPr bwMode="auto">
            <a:xfrm>
              <a:off x="2195" y="2967"/>
              <a:ext cx="1" cy="5"/>
            </a:xfrm>
            <a:custGeom>
              <a:avLst/>
              <a:gdLst>
                <a:gd name="T0" fmla="*/ 0 w 1"/>
                <a:gd name="T1" fmla="*/ 3 h 3"/>
                <a:gd name="T2" fmla="*/ 1 w 1"/>
                <a:gd name="T3" fmla="*/ 0 h 3"/>
                <a:gd name="T4" fmla="*/ 1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2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921"/>
            <p:cNvSpPr>
              <a:spLocks/>
            </p:cNvSpPr>
            <p:nvPr/>
          </p:nvSpPr>
          <p:spPr bwMode="auto">
            <a:xfrm>
              <a:off x="717" y="1065"/>
              <a:ext cx="894" cy="584"/>
            </a:xfrm>
            <a:custGeom>
              <a:avLst/>
              <a:gdLst>
                <a:gd name="T0" fmla="*/ 595 w 596"/>
                <a:gd name="T1" fmla="*/ 0 h 390"/>
                <a:gd name="T2" fmla="*/ 468 w 596"/>
                <a:gd name="T3" fmla="*/ 20 h 390"/>
                <a:gd name="T4" fmla="*/ 435 w 596"/>
                <a:gd name="T5" fmla="*/ 32 h 390"/>
                <a:gd name="T6" fmla="*/ 391 w 596"/>
                <a:gd name="T7" fmla="*/ 46 h 390"/>
                <a:gd name="T8" fmla="*/ 368 w 596"/>
                <a:gd name="T9" fmla="*/ 59 h 390"/>
                <a:gd name="T10" fmla="*/ 346 w 596"/>
                <a:gd name="T11" fmla="*/ 77 h 390"/>
                <a:gd name="T12" fmla="*/ 348 w 596"/>
                <a:gd name="T13" fmla="*/ 80 h 390"/>
                <a:gd name="T14" fmla="*/ 351 w 596"/>
                <a:gd name="T15" fmla="*/ 83 h 390"/>
                <a:gd name="T16" fmla="*/ 369 w 596"/>
                <a:gd name="T17" fmla="*/ 75 h 390"/>
                <a:gd name="T18" fmla="*/ 357 w 596"/>
                <a:gd name="T19" fmla="*/ 83 h 390"/>
                <a:gd name="T20" fmla="*/ 344 w 596"/>
                <a:gd name="T21" fmla="*/ 91 h 390"/>
                <a:gd name="T22" fmla="*/ 334 w 596"/>
                <a:gd name="T23" fmla="*/ 98 h 390"/>
                <a:gd name="T24" fmla="*/ 336 w 596"/>
                <a:gd name="T25" fmla="*/ 102 h 390"/>
                <a:gd name="T26" fmla="*/ 350 w 596"/>
                <a:gd name="T27" fmla="*/ 98 h 390"/>
                <a:gd name="T28" fmla="*/ 330 w 596"/>
                <a:gd name="T29" fmla="*/ 110 h 390"/>
                <a:gd name="T30" fmla="*/ 311 w 596"/>
                <a:gd name="T31" fmla="*/ 119 h 390"/>
                <a:gd name="T32" fmla="*/ 308 w 596"/>
                <a:gd name="T33" fmla="*/ 104 h 390"/>
                <a:gd name="T34" fmla="*/ 301 w 596"/>
                <a:gd name="T35" fmla="*/ 108 h 390"/>
                <a:gd name="T36" fmla="*/ 297 w 596"/>
                <a:gd name="T37" fmla="*/ 101 h 390"/>
                <a:gd name="T38" fmla="*/ 278 w 596"/>
                <a:gd name="T39" fmla="*/ 114 h 390"/>
                <a:gd name="T40" fmla="*/ 239 w 596"/>
                <a:gd name="T41" fmla="*/ 126 h 390"/>
                <a:gd name="T42" fmla="*/ 220 w 596"/>
                <a:gd name="T43" fmla="*/ 139 h 390"/>
                <a:gd name="T44" fmla="*/ 192 w 596"/>
                <a:gd name="T45" fmla="*/ 169 h 390"/>
                <a:gd name="T46" fmla="*/ 180 w 596"/>
                <a:gd name="T47" fmla="*/ 186 h 390"/>
                <a:gd name="T48" fmla="*/ 133 w 596"/>
                <a:gd name="T49" fmla="*/ 229 h 390"/>
                <a:gd name="T50" fmla="*/ 154 w 596"/>
                <a:gd name="T51" fmla="*/ 213 h 390"/>
                <a:gd name="T52" fmla="*/ 179 w 596"/>
                <a:gd name="T53" fmla="*/ 201 h 390"/>
                <a:gd name="T54" fmla="*/ 227 w 596"/>
                <a:gd name="T55" fmla="*/ 169 h 390"/>
                <a:gd name="T56" fmla="*/ 256 w 596"/>
                <a:gd name="T57" fmla="*/ 154 h 390"/>
                <a:gd name="T58" fmla="*/ 244 w 596"/>
                <a:gd name="T59" fmla="*/ 175 h 390"/>
                <a:gd name="T60" fmla="*/ 234 w 596"/>
                <a:gd name="T61" fmla="*/ 190 h 390"/>
                <a:gd name="T62" fmla="*/ 216 w 596"/>
                <a:gd name="T63" fmla="*/ 200 h 390"/>
                <a:gd name="T64" fmla="*/ 198 w 596"/>
                <a:gd name="T65" fmla="*/ 213 h 390"/>
                <a:gd name="T66" fmla="*/ 230 w 596"/>
                <a:gd name="T67" fmla="*/ 208 h 390"/>
                <a:gd name="T68" fmla="*/ 208 w 596"/>
                <a:gd name="T69" fmla="*/ 229 h 390"/>
                <a:gd name="T70" fmla="*/ 192 w 596"/>
                <a:gd name="T71" fmla="*/ 247 h 390"/>
                <a:gd name="T72" fmla="*/ 175 w 596"/>
                <a:gd name="T73" fmla="*/ 268 h 390"/>
                <a:gd name="T74" fmla="*/ 176 w 596"/>
                <a:gd name="T75" fmla="*/ 285 h 390"/>
                <a:gd name="T76" fmla="*/ 164 w 596"/>
                <a:gd name="T77" fmla="*/ 296 h 390"/>
                <a:gd name="T78" fmla="*/ 134 w 596"/>
                <a:gd name="T79" fmla="*/ 316 h 390"/>
                <a:gd name="T80" fmla="*/ 113 w 596"/>
                <a:gd name="T81" fmla="*/ 292 h 390"/>
                <a:gd name="T82" fmla="*/ 90 w 596"/>
                <a:gd name="T83" fmla="*/ 297 h 390"/>
                <a:gd name="T84" fmla="*/ 111 w 596"/>
                <a:gd name="T85" fmla="*/ 309 h 390"/>
                <a:gd name="T86" fmla="*/ 99 w 596"/>
                <a:gd name="T87" fmla="*/ 319 h 390"/>
                <a:gd name="T88" fmla="*/ 83 w 596"/>
                <a:gd name="T89" fmla="*/ 342 h 390"/>
                <a:gd name="T90" fmla="*/ 62 w 596"/>
                <a:gd name="T91" fmla="*/ 357 h 390"/>
                <a:gd name="T92" fmla="*/ 78 w 596"/>
                <a:gd name="T93" fmla="*/ 341 h 390"/>
                <a:gd name="T94" fmla="*/ 76 w 596"/>
                <a:gd name="T95" fmla="*/ 331 h 390"/>
                <a:gd name="T96" fmla="*/ 47 w 596"/>
                <a:gd name="T97" fmla="*/ 346 h 390"/>
                <a:gd name="T98" fmla="*/ 42 w 596"/>
                <a:gd name="T99" fmla="*/ 341 h 390"/>
                <a:gd name="T100" fmla="*/ 30 w 596"/>
                <a:gd name="T101" fmla="*/ 354 h 390"/>
                <a:gd name="T102" fmla="*/ 38 w 596"/>
                <a:gd name="T103" fmla="*/ 338 h 390"/>
                <a:gd name="T104" fmla="*/ 35 w 596"/>
                <a:gd name="T105" fmla="*/ 340 h 390"/>
                <a:gd name="T106" fmla="*/ 23 w 596"/>
                <a:gd name="T107" fmla="*/ 359 h 390"/>
                <a:gd name="T108" fmla="*/ 19 w 596"/>
                <a:gd name="T109" fmla="*/ 367 h 390"/>
                <a:gd name="T110" fmla="*/ 17 w 596"/>
                <a:gd name="T111" fmla="*/ 367 h 390"/>
                <a:gd name="T112" fmla="*/ 9 w 596"/>
                <a:gd name="T113" fmla="*/ 376 h 390"/>
                <a:gd name="T114" fmla="*/ 1 w 596"/>
                <a:gd name="T115" fmla="*/ 389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6" h="390">
                  <a:moveTo>
                    <a:pt x="1" y="389"/>
                  </a:moveTo>
                  <a:cubicBezTo>
                    <a:pt x="82" y="221"/>
                    <a:pt x="232" y="90"/>
                    <a:pt x="410" y="32"/>
                  </a:cubicBezTo>
                  <a:cubicBezTo>
                    <a:pt x="470" y="13"/>
                    <a:pt x="532" y="3"/>
                    <a:pt x="595" y="0"/>
                  </a:cubicBezTo>
                  <a:cubicBezTo>
                    <a:pt x="596" y="0"/>
                    <a:pt x="596" y="0"/>
                    <a:pt x="596" y="0"/>
                  </a:cubicBezTo>
                  <a:cubicBezTo>
                    <a:pt x="565" y="3"/>
                    <a:pt x="520" y="6"/>
                    <a:pt x="489" y="14"/>
                  </a:cubicBezTo>
                  <a:cubicBezTo>
                    <a:pt x="482" y="16"/>
                    <a:pt x="475" y="18"/>
                    <a:pt x="468" y="20"/>
                  </a:cubicBezTo>
                  <a:cubicBezTo>
                    <a:pt x="446" y="27"/>
                    <a:pt x="477" y="20"/>
                    <a:pt x="452" y="26"/>
                  </a:cubicBezTo>
                  <a:cubicBezTo>
                    <a:pt x="449" y="27"/>
                    <a:pt x="446" y="27"/>
                    <a:pt x="444" y="28"/>
                  </a:cubicBezTo>
                  <a:cubicBezTo>
                    <a:pt x="440" y="29"/>
                    <a:pt x="438" y="31"/>
                    <a:pt x="435" y="32"/>
                  </a:cubicBezTo>
                  <a:cubicBezTo>
                    <a:pt x="409" y="42"/>
                    <a:pt x="435" y="30"/>
                    <a:pt x="408" y="41"/>
                  </a:cubicBezTo>
                  <a:cubicBezTo>
                    <a:pt x="405" y="42"/>
                    <a:pt x="403" y="44"/>
                    <a:pt x="401" y="45"/>
                  </a:cubicBezTo>
                  <a:cubicBezTo>
                    <a:pt x="398" y="46"/>
                    <a:pt x="394" y="46"/>
                    <a:pt x="391" y="46"/>
                  </a:cubicBezTo>
                  <a:cubicBezTo>
                    <a:pt x="389" y="47"/>
                    <a:pt x="381" y="51"/>
                    <a:pt x="379" y="53"/>
                  </a:cubicBezTo>
                  <a:cubicBezTo>
                    <a:pt x="378" y="54"/>
                    <a:pt x="378" y="55"/>
                    <a:pt x="378" y="55"/>
                  </a:cubicBezTo>
                  <a:cubicBezTo>
                    <a:pt x="375" y="56"/>
                    <a:pt x="371" y="57"/>
                    <a:pt x="368" y="59"/>
                  </a:cubicBezTo>
                  <a:cubicBezTo>
                    <a:pt x="367" y="59"/>
                    <a:pt x="379" y="56"/>
                    <a:pt x="376" y="60"/>
                  </a:cubicBezTo>
                  <a:cubicBezTo>
                    <a:pt x="376" y="61"/>
                    <a:pt x="358" y="67"/>
                    <a:pt x="354" y="70"/>
                  </a:cubicBezTo>
                  <a:cubicBezTo>
                    <a:pt x="351" y="72"/>
                    <a:pt x="349" y="75"/>
                    <a:pt x="346" y="77"/>
                  </a:cubicBezTo>
                  <a:cubicBezTo>
                    <a:pt x="345" y="78"/>
                    <a:pt x="339" y="81"/>
                    <a:pt x="341" y="81"/>
                  </a:cubicBezTo>
                  <a:cubicBezTo>
                    <a:pt x="346" y="81"/>
                    <a:pt x="349" y="77"/>
                    <a:pt x="353" y="77"/>
                  </a:cubicBezTo>
                  <a:cubicBezTo>
                    <a:pt x="355" y="77"/>
                    <a:pt x="350" y="80"/>
                    <a:pt x="348" y="80"/>
                  </a:cubicBezTo>
                  <a:cubicBezTo>
                    <a:pt x="343" y="83"/>
                    <a:pt x="340" y="83"/>
                    <a:pt x="335" y="84"/>
                  </a:cubicBezTo>
                  <a:cubicBezTo>
                    <a:pt x="333" y="85"/>
                    <a:pt x="324" y="88"/>
                    <a:pt x="327" y="87"/>
                  </a:cubicBezTo>
                  <a:cubicBezTo>
                    <a:pt x="335" y="87"/>
                    <a:pt x="343" y="85"/>
                    <a:pt x="351" y="83"/>
                  </a:cubicBezTo>
                  <a:cubicBezTo>
                    <a:pt x="352" y="83"/>
                    <a:pt x="349" y="83"/>
                    <a:pt x="349" y="83"/>
                  </a:cubicBezTo>
                  <a:cubicBezTo>
                    <a:pt x="353" y="81"/>
                    <a:pt x="358" y="79"/>
                    <a:pt x="363" y="77"/>
                  </a:cubicBezTo>
                  <a:cubicBezTo>
                    <a:pt x="365" y="77"/>
                    <a:pt x="366" y="74"/>
                    <a:pt x="369" y="75"/>
                  </a:cubicBezTo>
                  <a:cubicBezTo>
                    <a:pt x="370" y="75"/>
                    <a:pt x="373" y="78"/>
                    <a:pt x="371" y="80"/>
                  </a:cubicBezTo>
                  <a:cubicBezTo>
                    <a:pt x="369" y="83"/>
                    <a:pt x="365" y="84"/>
                    <a:pt x="361" y="85"/>
                  </a:cubicBezTo>
                  <a:cubicBezTo>
                    <a:pt x="360" y="85"/>
                    <a:pt x="358" y="83"/>
                    <a:pt x="357" y="83"/>
                  </a:cubicBezTo>
                  <a:cubicBezTo>
                    <a:pt x="355" y="84"/>
                    <a:pt x="354" y="85"/>
                    <a:pt x="353" y="86"/>
                  </a:cubicBezTo>
                  <a:cubicBezTo>
                    <a:pt x="353" y="86"/>
                    <a:pt x="353" y="87"/>
                    <a:pt x="353" y="87"/>
                  </a:cubicBezTo>
                  <a:cubicBezTo>
                    <a:pt x="350" y="88"/>
                    <a:pt x="347" y="90"/>
                    <a:pt x="344" y="91"/>
                  </a:cubicBezTo>
                  <a:cubicBezTo>
                    <a:pt x="341" y="92"/>
                    <a:pt x="338" y="92"/>
                    <a:pt x="336" y="94"/>
                  </a:cubicBezTo>
                  <a:cubicBezTo>
                    <a:pt x="335" y="95"/>
                    <a:pt x="335" y="97"/>
                    <a:pt x="335" y="99"/>
                  </a:cubicBezTo>
                  <a:cubicBezTo>
                    <a:pt x="335" y="99"/>
                    <a:pt x="334" y="97"/>
                    <a:pt x="334" y="98"/>
                  </a:cubicBezTo>
                  <a:cubicBezTo>
                    <a:pt x="329" y="100"/>
                    <a:pt x="325" y="102"/>
                    <a:pt x="320" y="105"/>
                  </a:cubicBezTo>
                  <a:cubicBezTo>
                    <a:pt x="320" y="105"/>
                    <a:pt x="321" y="105"/>
                    <a:pt x="322" y="105"/>
                  </a:cubicBezTo>
                  <a:cubicBezTo>
                    <a:pt x="327" y="104"/>
                    <a:pt x="331" y="102"/>
                    <a:pt x="336" y="102"/>
                  </a:cubicBezTo>
                  <a:cubicBezTo>
                    <a:pt x="337" y="102"/>
                    <a:pt x="335" y="104"/>
                    <a:pt x="335" y="104"/>
                  </a:cubicBezTo>
                  <a:cubicBezTo>
                    <a:pt x="336" y="104"/>
                    <a:pt x="337" y="103"/>
                    <a:pt x="338" y="102"/>
                  </a:cubicBezTo>
                  <a:cubicBezTo>
                    <a:pt x="342" y="101"/>
                    <a:pt x="346" y="96"/>
                    <a:pt x="350" y="98"/>
                  </a:cubicBezTo>
                  <a:cubicBezTo>
                    <a:pt x="353" y="99"/>
                    <a:pt x="347" y="103"/>
                    <a:pt x="344" y="105"/>
                  </a:cubicBezTo>
                  <a:cubicBezTo>
                    <a:pt x="342" y="107"/>
                    <a:pt x="334" y="112"/>
                    <a:pt x="331" y="112"/>
                  </a:cubicBezTo>
                  <a:cubicBezTo>
                    <a:pt x="330" y="112"/>
                    <a:pt x="331" y="110"/>
                    <a:pt x="330" y="110"/>
                  </a:cubicBezTo>
                  <a:cubicBezTo>
                    <a:pt x="328" y="110"/>
                    <a:pt x="327" y="111"/>
                    <a:pt x="326" y="112"/>
                  </a:cubicBezTo>
                  <a:cubicBezTo>
                    <a:pt x="323" y="114"/>
                    <a:pt x="320" y="116"/>
                    <a:pt x="317" y="117"/>
                  </a:cubicBezTo>
                  <a:cubicBezTo>
                    <a:pt x="315" y="118"/>
                    <a:pt x="312" y="121"/>
                    <a:pt x="311" y="119"/>
                  </a:cubicBezTo>
                  <a:cubicBezTo>
                    <a:pt x="310" y="116"/>
                    <a:pt x="317" y="111"/>
                    <a:pt x="314" y="111"/>
                  </a:cubicBezTo>
                  <a:cubicBezTo>
                    <a:pt x="301" y="108"/>
                    <a:pt x="307" y="127"/>
                    <a:pt x="298" y="112"/>
                  </a:cubicBezTo>
                  <a:cubicBezTo>
                    <a:pt x="297" y="110"/>
                    <a:pt x="299" y="113"/>
                    <a:pt x="308" y="104"/>
                  </a:cubicBezTo>
                  <a:cubicBezTo>
                    <a:pt x="310" y="103"/>
                    <a:pt x="314" y="100"/>
                    <a:pt x="312" y="100"/>
                  </a:cubicBezTo>
                  <a:cubicBezTo>
                    <a:pt x="310" y="100"/>
                    <a:pt x="309" y="103"/>
                    <a:pt x="307" y="104"/>
                  </a:cubicBezTo>
                  <a:cubicBezTo>
                    <a:pt x="305" y="106"/>
                    <a:pt x="303" y="107"/>
                    <a:pt x="301" y="108"/>
                  </a:cubicBezTo>
                  <a:cubicBezTo>
                    <a:pt x="299" y="110"/>
                    <a:pt x="298" y="113"/>
                    <a:pt x="296" y="114"/>
                  </a:cubicBezTo>
                  <a:cubicBezTo>
                    <a:pt x="293" y="115"/>
                    <a:pt x="286" y="120"/>
                    <a:pt x="286" y="116"/>
                  </a:cubicBezTo>
                  <a:cubicBezTo>
                    <a:pt x="286" y="110"/>
                    <a:pt x="294" y="107"/>
                    <a:pt x="297" y="101"/>
                  </a:cubicBezTo>
                  <a:cubicBezTo>
                    <a:pt x="297" y="100"/>
                    <a:pt x="294" y="102"/>
                    <a:pt x="293" y="103"/>
                  </a:cubicBezTo>
                  <a:cubicBezTo>
                    <a:pt x="291" y="104"/>
                    <a:pt x="290" y="106"/>
                    <a:pt x="288" y="107"/>
                  </a:cubicBezTo>
                  <a:cubicBezTo>
                    <a:pt x="285" y="110"/>
                    <a:pt x="282" y="112"/>
                    <a:pt x="278" y="114"/>
                  </a:cubicBezTo>
                  <a:cubicBezTo>
                    <a:pt x="278" y="115"/>
                    <a:pt x="277" y="114"/>
                    <a:pt x="277" y="114"/>
                  </a:cubicBezTo>
                  <a:cubicBezTo>
                    <a:pt x="269" y="115"/>
                    <a:pt x="262" y="116"/>
                    <a:pt x="255" y="118"/>
                  </a:cubicBezTo>
                  <a:cubicBezTo>
                    <a:pt x="251" y="119"/>
                    <a:pt x="243" y="123"/>
                    <a:pt x="239" y="126"/>
                  </a:cubicBezTo>
                  <a:cubicBezTo>
                    <a:pt x="239" y="127"/>
                    <a:pt x="242" y="125"/>
                    <a:pt x="242" y="125"/>
                  </a:cubicBezTo>
                  <a:cubicBezTo>
                    <a:pt x="237" y="130"/>
                    <a:pt x="229" y="135"/>
                    <a:pt x="223" y="138"/>
                  </a:cubicBezTo>
                  <a:cubicBezTo>
                    <a:pt x="222" y="139"/>
                    <a:pt x="221" y="138"/>
                    <a:pt x="220" y="139"/>
                  </a:cubicBezTo>
                  <a:cubicBezTo>
                    <a:pt x="219" y="140"/>
                    <a:pt x="220" y="142"/>
                    <a:pt x="219" y="143"/>
                  </a:cubicBezTo>
                  <a:cubicBezTo>
                    <a:pt x="215" y="151"/>
                    <a:pt x="205" y="155"/>
                    <a:pt x="199" y="161"/>
                  </a:cubicBezTo>
                  <a:cubicBezTo>
                    <a:pt x="196" y="164"/>
                    <a:pt x="195" y="167"/>
                    <a:pt x="192" y="169"/>
                  </a:cubicBezTo>
                  <a:cubicBezTo>
                    <a:pt x="191" y="171"/>
                    <a:pt x="189" y="173"/>
                    <a:pt x="187" y="174"/>
                  </a:cubicBezTo>
                  <a:cubicBezTo>
                    <a:pt x="186" y="175"/>
                    <a:pt x="185" y="175"/>
                    <a:pt x="184" y="175"/>
                  </a:cubicBezTo>
                  <a:cubicBezTo>
                    <a:pt x="182" y="179"/>
                    <a:pt x="182" y="182"/>
                    <a:pt x="180" y="186"/>
                  </a:cubicBezTo>
                  <a:cubicBezTo>
                    <a:pt x="178" y="189"/>
                    <a:pt x="174" y="189"/>
                    <a:pt x="171" y="191"/>
                  </a:cubicBezTo>
                  <a:cubicBezTo>
                    <a:pt x="160" y="200"/>
                    <a:pt x="153" y="206"/>
                    <a:pt x="144" y="216"/>
                  </a:cubicBezTo>
                  <a:cubicBezTo>
                    <a:pt x="140" y="221"/>
                    <a:pt x="135" y="222"/>
                    <a:pt x="133" y="229"/>
                  </a:cubicBezTo>
                  <a:cubicBezTo>
                    <a:pt x="132" y="232"/>
                    <a:pt x="138" y="222"/>
                    <a:pt x="142" y="222"/>
                  </a:cubicBezTo>
                  <a:cubicBezTo>
                    <a:pt x="143" y="221"/>
                    <a:pt x="145" y="222"/>
                    <a:pt x="146" y="221"/>
                  </a:cubicBezTo>
                  <a:cubicBezTo>
                    <a:pt x="149" y="219"/>
                    <a:pt x="151" y="215"/>
                    <a:pt x="154" y="213"/>
                  </a:cubicBezTo>
                  <a:cubicBezTo>
                    <a:pt x="157" y="211"/>
                    <a:pt x="160" y="209"/>
                    <a:pt x="162" y="207"/>
                  </a:cubicBezTo>
                  <a:cubicBezTo>
                    <a:pt x="166" y="205"/>
                    <a:pt x="167" y="199"/>
                    <a:pt x="172" y="198"/>
                  </a:cubicBezTo>
                  <a:cubicBezTo>
                    <a:pt x="174" y="198"/>
                    <a:pt x="176" y="201"/>
                    <a:pt x="179" y="201"/>
                  </a:cubicBezTo>
                  <a:cubicBezTo>
                    <a:pt x="185" y="199"/>
                    <a:pt x="190" y="195"/>
                    <a:pt x="195" y="191"/>
                  </a:cubicBezTo>
                  <a:cubicBezTo>
                    <a:pt x="206" y="184"/>
                    <a:pt x="202" y="185"/>
                    <a:pt x="212" y="175"/>
                  </a:cubicBezTo>
                  <a:cubicBezTo>
                    <a:pt x="215" y="173"/>
                    <a:pt x="226" y="169"/>
                    <a:pt x="227" y="169"/>
                  </a:cubicBezTo>
                  <a:cubicBezTo>
                    <a:pt x="232" y="167"/>
                    <a:pt x="239" y="163"/>
                    <a:pt x="243" y="160"/>
                  </a:cubicBezTo>
                  <a:cubicBezTo>
                    <a:pt x="247" y="158"/>
                    <a:pt x="249" y="155"/>
                    <a:pt x="253" y="153"/>
                  </a:cubicBezTo>
                  <a:cubicBezTo>
                    <a:pt x="254" y="153"/>
                    <a:pt x="256" y="153"/>
                    <a:pt x="256" y="154"/>
                  </a:cubicBezTo>
                  <a:cubicBezTo>
                    <a:pt x="255" y="156"/>
                    <a:pt x="253" y="159"/>
                    <a:pt x="251" y="161"/>
                  </a:cubicBezTo>
                  <a:cubicBezTo>
                    <a:pt x="251" y="161"/>
                    <a:pt x="250" y="161"/>
                    <a:pt x="249" y="161"/>
                  </a:cubicBezTo>
                  <a:cubicBezTo>
                    <a:pt x="247" y="166"/>
                    <a:pt x="246" y="171"/>
                    <a:pt x="244" y="175"/>
                  </a:cubicBezTo>
                  <a:cubicBezTo>
                    <a:pt x="243" y="176"/>
                    <a:pt x="242" y="175"/>
                    <a:pt x="242" y="176"/>
                  </a:cubicBezTo>
                  <a:cubicBezTo>
                    <a:pt x="240" y="177"/>
                    <a:pt x="238" y="179"/>
                    <a:pt x="237" y="181"/>
                  </a:cubicBezTo>
                  <a:cubicBezTo>
                    <a:pt x="235" y="183"/>
                    <a:pt x="236" y="188"/>
                    <a:pt x="234" y="190"/>
                  </a:cubicBezTo>
                  <a:cubicBezTo>
                    <a:pt x="231" y="192"/>
                    <a:pt x="227" y="189"/>
                    <a:pt x="224" y="190"/>
                  </a:cubicBezTo>
                  <a:cubicBezTo>
                    <a:pt x="223" y="191"/>
                    <a:pt x="224" y="194"/>
                    <a:pt x="223" y="195"/>
                  </a:cubicBezTo>
                  <a:cubicBezTo>
                    <a:pt x="221" y="197"/>
                    <a:pt x="218" y="198"/>
                    <a:pt x="216" y="200"/>
                  </a:cubicBezTo>
                  <a:cubicBezTo>
                    <a:pt x="215" y="200"/>
                    <a:pt x="216" y="201"/>
                    <a:pt x="216" y="202"/>
                  </a:cubicBezTo>
                  <a:cubicBezTo>
                    <a:pt x="213" y="205"/>
                    <a:pt x="211" y="209"/>
                    <a:pt x="207" y="211"/>
                  </a:cubicBezTo>
                  <a:cubicBezTo>
                    <a:pt x="205" y="213"/>
                    <a:pt x="196" y="211"/>
                    <a:pt x="198" y="213"/>
                  </a:cubicBezTo>
                  <a:cubicBezTo>
                    <a:pt x="203" y="216"/>
                    <a:pt x="209" y="215"/>
                    <a:pt x="214" y="215"/>
                  </a:cubicBezTo>
                  <a:cubicBezTo>
                    <a:pt x="216" y="215"/>
                    <a:pt x="218" y="213"/>
                    <a:pt x="219" y="213"/>
                  </a:cubicBezTo>
                  <a:cubicBezTo>
                    <a:pt x="223" y="211"/>
                    <a:pt x="229" y="204"/>
                    <a:pt x="230" y="208"/>
                  </a:cubicBezTo>
                  <a:cubicBezTo>
                    <a:pt x="236" y="227"/>
                    <a:pt x="222" y="213"/>
                    <a:pt x="219" y="218"/>
                  </a:cubicBezTo>
                  <a:cubicBezTo>
                    <a:pt x="219" y="219"/>
                    <a:pt x="220" y="221"/>
                    <a:pt x="219" y="222"/>
                  </a:cubicBezTo>
                  <a:cubicBezTo>
                    <a:pt x="216" y="225"/>
                    <a:pt x="211" y="226"/>
                    <a:pt x="208" y="229"/>
                  </a:cubicBezTo>
                  <a:cubicBezTo>
                    <a:pt x="207" y="230"/>
                    <a:pt x="211" y="230"/>
                    <a:pt x="211" y="231"/>
                  </a:cubicBezTo>
                  <a:cubicBezTo>
                    <a:pt x="210" y="233"/>
                    <a:pt x="206" y="233"/>
                    <a:pt x="204" y="235"/>
                  </a:cubicBezTo>
                  <a:cubicBezTo>
                    <a:pt x="200" y="241"/>
                    <a:pt x="199" y="247"/>
                    <a:pt x="192" y="247"/>
                  </a:cubicBezTo>
                  <a:cubicBezTo>
                    <a:pt x="191" y="247"/>
                    <a:pt x="192" y="245"/>
                    <a:pt x="192" y="246"/>
                  </a:cubicBezTo>
                  <a:cubicBezTo>
                    <a:pt x="190" y="249"/>
                    <a:pt x="189" y="252"/>
                    <a:pt x="187" y="255"/>
                  </a:cubicBezTo>
                  <a:cubicBezTo>
                    <a:pt x="183" y="260"/>
                    <a:pt x="178" y="263"/>
                    <a:pt x="175" y="268"/>
                  </a:cubicBezTo>
                  <a:cubicBezTo>
                    <a:pt x="174" y="269"/>
                    <a:pt x="179" y="267"/>
                    <a:pt x="179" y="268"/>
                  </a:cubicBezTo>
                  <a:cubicBezTo>
                    <a:pt x="178" y="270"/>
                    <a:pt x="174" y="271"/>
                    <a:pt x="173" y="274"/>
                  </a:cubicBezTo>
                  <a:cubicBezTo>
                    <a:pt x="173" y="277"/>
                    <a:pt x="177" y="281"/>
                    <a:pt x="176" y="285"/>
                  </a:cubicBezTo>
                  <a:cubicBezTo>
                    <a:pt x="175" y="287"/>
                    <a:pt x="166" y="281"/>
                    <a:pt x="170" y="288"/>
                  </a:cubicBezTo>
                  <a:cubicBezTo>
                    <a:pt x="170" y="289"/>
                    <a:pt x="172" y="285"/>
                    <a:pt x="171" y="286"/>
                  </a:cubicBezTo>
                  <a:cubicBezTo>
                    <a:pt x="169" y="289"/>
                    <a:pt x="165" y="292"/>
                    <a:pt x="164" y="296"/>
                  </a:cubicBezTo>
                  <a:cubicBezTo>
                    <a:pt x="159" y="310"/>
                    <a:pt x="175" y="303"/>
                    <a:pt x="155" y="315"/>
                  </a:cubicBezTo>
                  <a:cubicBezTo>
                    <a:pt x="136" y="327"/>
                    <a:pt x="151" y="315"/>
                    <a:pt x="140" y="312"/>
                  </a:cubicBezTo>
                  <a:cubicBezTo>
                    <a:pt x="138" y="312"/>
                    <a:pt x="136" y="315"/>
                    <a:pt x="134" y="316"/>
                  </a:cubicBezTo>
                  <a:cubicBezTo>
                    <a:pt x="132" y="316"/>
                    <a:pt x="129" y="317"/>
                    <a:pt x="127" y="316"/>
                  </a:cubicBezTo>
                  <a:cubicBezTo>
                    <a:pt x="121" y="313"/>
                    <a:pt x="125" y="293"/>
                    <a:pt x="122" y="287"/>
                  </a:cubicBezTo>
                  <a:cubicBezTo>
                    <a:pt x="120" y="285"/>
                    <a:pt x="116" y="293"/>
                    <a:pt x="113" y="292"/>
                  </a:cubicBezTo>
                  <a:cubicBezTo>
                    <a:pt x="109" y="291"/>
                    <a:pt x="108" y="283"/>
                    <a:pt x="104" y="283"/>
                  </a:cubicBezTo>
                  <a:cubicBezTo>
                    <a:pt x="101" y="283"/>
                    <a:pt x="104" y="290"/>
                    <a:pt x="101" y="292"/>
                  </a:cubicBezTo>
                  <a:cubicBezTo>
                    <a:pt x="98" y="295"/>
                    <a:pt x="93" y="295"/>
                    <a:pt x="90" y="297"/>
                  </a:cubicBezTo>
                  <a:cubicBezTo>
                    <a:pt x="89" y="298"/>
                    <a:pt x="91" y="298"/>
                    <a:pt x="92" y="298"/>
                  </a:cubicBezTo>
                  <a:cubicBezTo>
                    <a:pt x="99" y="300"/>
                    <a:pt x="107" y="298"/>
                    <a:pt x="113" y="301"/>
                  </a:cubicBezTo>
                  <a:cubicBezTo>
                    <a:pt x="115" y="303"/>
                    <a:pt x="112" y="307"/>
                    <a:pt x="111" y="309"/>
                  </a:cubicBezTo>
                  <a:cubicBezTo>
                    <a:pt x="110" y="311"/>
                    <a:pt x="108" y="315"/>
                    <a:pt x="106" y="314"/>
                  </a:cubicBezTo>
                  <a:cubicBezTo>
                    <a:pt x="103" y="313"/>
                    <a:pt x="103" y="305"/>
                    <a:pt x="100" y="306"/>
                  </a:cubicBezTo>
                  <a:cubicBezTo>
                    <a:pt x="97" y="309"/>
                    <a:pt x="101" y="315"/>
                    <a:pt x="99" y="319"/>
                  </a:cubicBezTo>
                  <a:cubicBezTo>
                    <a:pt x="98" y="321"/>
                    <a:pt x="94" y="320"/>
                    <a:pt x="93" y="322"/>
                  </a:cubicBezTo>
                  <a:cubicBezTo>
                    <a:pt x="90" y="325"/>
                    <a:pt x="88" y="329"/>
                    <a:pt x="86" y="333"/>
                  </a:cubicBezTo>
                  <a:cubicBezTo>
                    <a:pt x="85" y="336"/>
                    <a:pt x="84" y="339"/>
                    <a:pt x="83" y="342"/>
                  </a:cubicBezTo>
                  <a:cubicBezTo>
                    <a:pt x="82" y="348"/>
                    <a:pt x="84" y="356"/>
                    <a:pt x="81" y="361"/>
                  </a:cubicBezTo>
                  <a:cubicBezTo>
                    <a:pt x="80" y="364"/>
                    <a:pt x="77" y="358"/>
                    <a:pt x="74" y="358"/>
                  </a:cubicBezTo>
                  <a:cubicBezTo>
                    <a:pt x="70" y="357"/>
                    <a:pt x="65" y="359"/>
                    <a:pt x="62" y="357"/>
                  </a:cubicBezTo>
                  <a:cubicBezTo>
                    <a:pt x="61" y="355"/>
                    <a:pt x="68" y="344"/>
                    <a:pt x="70" y="344"/>
                  </a:cubicBezTo>
                  <a:cubicBezTo>
                    <a:pt x="73" y="343"/>
                    <a:pt x="76" y="350"/>
                    <a:pt x="79" y="348"/>
                  </a:cubicBezTo>
                  <a:cubicBezTo>
                    <a:pt x="82" y="348"/>
                    <a:pt x="77" y="343"/>
                    <a:pt x="78" y="341"/>
                  </a:cubicBezTo>
                  <a:cubicBezTo>
                    <a:pt x="79" y="338"/>
                    <a:pt x="85" y="337"/>
                    <a:pt x="84" y="335"/>
                  </a:cubicBezTo>
                  <a:cubicBezTo>
                    <a:pt x="83" y="332"/>
                    <a:pt x="79" y="339"/>
                    <a:pt x="77" y="338"/>
                  </a:cubicBezTo>
                  <a:cubicBezTo>
                    <a:pt x="75" y="337"/>
                    <a:pt x="78" y="332"/>
                    <a:pt x="76" y="331"/>
                  </a:cubicBezTo>
                  <a:cubicBezTo>
                    <a:pt x="74" y="331"/>
                    <a:pt x="74" y="336"/>
                    <a:pt x="71" y="336"/>
                  </a:cubicBezTo>
                  <a:cubicBezTo>
                    <a:pt x="67" y="337"/>
                    <a:pt x="63" y="333"/>
                    <a:pt x="59" y="333"/>
                  </a:cubicBezTo>
                  <a:cubicBezTo>
                    <a:pt x="58" y="334"/>
                    <a:pt x="49" y="345"/>
                    <a:pt x="47" y="346"/>
                  </a:cubicBezTo>
                  <a:cubicBezTo>
                    <a:pt x="47" y="347"/>
                    <a:pt x="47" y="345"/>
                    <a:pt x="47" y="344"/>
                  </a:cubicBezTo>
                  <a:cubicBezTo>
                    <a:pt x="45" y="342"/>
                    <a:pt x="45" y="340"/>
                    <a:pt x="43" y="339"/>
                  </a:cubicBezTo>
                  <a:cubicBezTo>
                    <a:pt x="42" y="338"/>
                    <a:pt x="43" y="341"/>
                    <a:pt x="42" y="341"/>
                  </a:cubicBezTo>
                  <a:cubicBezTo>
                    <a:pt x="39" y="344"/>
                    <a:pt x="35" y="353"/>
                    <a:pt x="33" y="350"/>
                  </a:cubicBezTo>
                  <a:cubicBezTo>
                    <a:pt x="31" y="346"/>
                    <a:pt x="42" y="336"/>
                    <a:pt x="40" y="339"/>
                  </a:cubicBezTo>
                  <a:cubicBezTo>
                    <a:pt x="26" y="356"/>
                    <a:pt x="39" y="341"/>
                    <a:pt x="30" y="354"/>
                  </a:cubicBezTo>
                  <a:cubicBezTo>
                    <a:pt x="28" y="356"/>
                    <a:pt x="23" y="364"/>
                    <a:pt x="23" y="361"/>
                  </a:cubicBezTo>
                  <a:cubicBezTo>
                    <a:pt x="23" y="359"/>
                    <a:pt x="38" y="341"/>
                    <a:pt x="39" y="339"/>
                  </a:cubicBezTo>
                  <a:cubicBezTo>
                    <a:pt x="39" y="338"/>
                    <a:pt x="38" y="337"/>
                    <a:pt x="38" y="338"/>
                  </a:cubicBezTo>
                  <a:cubicBezTo>
                    <a:pt x="35" y="341"/>
                    <a:pt x="34" y="344"/>
                    <a:pt x="32" y="347"/>
                  </a:cubicBezTo>
                  <a:cubicBezTo>
                    <a:pt x="31" y="348"/>
                    <a:pt x="29" y="351"/>
                    <a:pt x="29" y="350"/>
                  </a:cubicBezTo>
                  <a:cubicBezTo>
                    <a:pt x="31" y="347"/>
                    <a:pt x="33" y="343"/>
                    <a:pt x="35" y="340"/>
                  </a:cubicBezTo>
                  <a:cubicBezTo>
                    <a:pt x="36" y="339"/>
                    <a:pt x="36" y="338"/>
                    <a:pt x="36" y="339"/>
                  </a:cubicBezTo>
                  <a:cubicBezTo>
                    <a:pt x="33" y="344"/>
                    <a:pt x="30" y="349"/>
                    <a:pt x="26" y="355"/>
                  </a:cubicBezTo>
                  <a:cubicBezTo>
                    <a:pt x="25" y="356"/>
                    <a:pt x="23" y="361"/>
                    <a:pt x="23" y="359"/>
                  </a:cubicBezTo>
                  <a:cubicBezTo>
                    <a:pt x="23" y="357"/>
                    <a:pt x="25" y="354"/>
                    <a:pt x="27" y="352"/>
                  </a:cubicBezTo>
                  <a:cubicBezTo>
                    <a:pt x="27" y="350"/>
                    <a:pt x="25" y="355"/>
                    <a:pt x="25" y="356"/>
                  </a:cubicBezTo>
                  <a:cubicBezTo>
                    <a:pt x="23" y="360"/>
                    <a:pt x="21" y="363"/>
                    <a:pt x="19" y="367"/>
                  </a:cubicBezTo>
                  <a:cubicBezTo>
                    <a:pt x="18" y="370"/>
                    <a:pt x="13" y="379"/>
                    <a:pt x="14" y="376"/>
                  </a:cubicBezTo>
                  <a:cubicBezTo>
                    <a:pt x="16" y="372"/>
                    <a:pt x="19" y="369"/>
                    <a:pt x="21" y="365"/>
                  </a:cubicBezTo>
                  <a:cubicBezTo>
                    <a:pt x="21" y="363"/>
                    <a:pt x="18" y="366"/>
                    <a:pt x="17" y="367"/>
                  </a:cubicBezTo>
                  <a:cubicBezTo>
                    <a:pt x="16" y="370"/>
                    <a:pt x="15" y="373"/>
                    <a:pt x="14" y="376"/>
                  </a:cubicBezTo>
                  <a:cubicBezTo>
                    <a:pt x="13" y="377"/>
                    <a:pt x="12" y="379"/>
                    <a:pt x="11" y="379"/>
                  </a:cubicBezTo>
                  <a:cubicBezTo>
                    <a:pt x="9" y="379"/>
                    <a:pt x="10" y="376"/>
                    <a:pt x="9" y="376"/>
                  </a:cubicBezTo>
                  <a:cubicBezTo>
                    <a:pt x="6" y="379"/>
                    <a:pt x="4" y="384"/>
                    <a:pt x="1" y="388"/>
                  </a:cubicBezTo>
                  <a:cubicBezTo>
                    <a:pt x="1" y="389"/>
                    <a:pt x="1" y="389"/>
                    <a:pt x="0" y="390"/>
                  </a:cubicBezTo>
                  <a:cubicBezTo>
                    <a:pt x="0" y="390"/>
                    <a:pt x="1" y="390"/>
                    <a:pt x="1" y="3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922"/>
            <p:cNvSpPr>
              <a:spLocks/>
            </p:cNvSpPr>
            <p:nvPr/>
          </p:nvSpPr>
          <p:spPr bwMode="auto">
            <a:xfrm>
              <a:off x="1046" y="2154"/>
              <a:ext cx="1395" cy="966"/>
            </a:xfrm>
            <a:custGeom>
              <a:avLst/>
              <a:gdLst>
                <a:gd name="T0" fmla="*/ 657 w 930"/>
                <a:gd name="T1" fmla="*/ 73 h 644"/>
                <a:gd name="T2" fmla="*/ 597 w 930"/>
                <a:gd name="T3" fmla="*/ 81 h 644"/>
                <a:gd name="T4" fmla="*/ 566 w 930"/>
                <a:gd name="T5" fmla="*/ 68 h 644"/>
                <a:gd name="T6" fmla="*/ 502 w 930"/>
                <a:gd name="T7" fmla="*/ 105 h 644"/>
                <a:gd name="T8" fmla="*/ 420 w 930"/>
                <a:gd name="T9" fmla="*/ 77 h 644"/>
                <a:gd name="T10" fmla="*/ 395 w 930"/>
                <a:gd name="T11" fmla="*/ 24 h 644"/>
                <a:gd name="T12" fmla="*/ 352 w 930"/>
                <a:gd name="T13" fmla="*/ 10 h 644"/>
                <a:gd name="T14" fmla="*/ 308 w 930"/>
                <a:gd name="T15" fmla="*/ 7 h 644"/>
                <a:gd name="T16" fmla="*/ 234 w 930"/>
                <a:gd name="T17" fmla="*/ 27 h 644"/>
                <a:gd name="T18" fmla="*/ 191 w 930"/>
                <a:gd name="T19" fmla="*/ 12 h 644"/>
                <a:gd name="T20" fmla="*/ 140 w 930"/>
                <a:gd name="T21" fmla="*/ 45 h 644"/>
                <a:gd name="T22" fmla="*/ 116 w 930"/>
                <a:gd name="T23" fmla="*/ 92 h 644"/>
                <a:gd name="T24" fmla="*/ 55 w 930"/>
                <a:gd name="T25" fmla="*/ 125 h 644"/>
                <a:gd name="T26" fmla="*/ 31 w 930"/>
                <a:gd name="T27" fmla="*/ 154 h 644"/>
                <a:gd name="T28" fmla="*/ 23 w 930"/>
                <a:gd name="T29" fmla="*/ 170 h 644"/>
                <a:gd name="T30" fmla="*/ 18 w 930"/>
                <a:gd name="T31" fmla="*/ 192 h 644"/>
                <a:gd name="T32" fmla="*/ 15 w 930"/>
                <a:gd name="T33" fmla="*/ 247 h 644"/>
                <a:gd name="T34" fmla="*/ 15 w 930"/>
                <a:gd name="T35" fmla="*/ 278 h 644"/>
                <a:gd name="T36" fmla="*/ 17 w 930"/>
                <a:gd name="T37" fmla="*/ 290 h 644"/>
                <a:gd name="T38" fmla="*/ 19 w 930"/>
                <a:gd name="T39" fmla="*/ 299 h 644"/>
                <a:gd name="T40" fmla="*/ 19 w 930"/>
                <a:gd name="T41" fmla="*/ 310 h 644"/>
                <a:gd name="T42" fmla="*/ 35 w 930"/>
                <a:gd name="T43" fmla="*/ 331 h 644"/>
                <a:gd name="T44" fmla="*/ 58 w 930"/>
                <a:gd name="T45" fmla="*/ 367 h 644"/>
                <a:gd name="T46" fmla="*/ 72 w 930"/>
                <a:gd name="T47" fmla="*/ 382 h 644"/>
                <a:gd name="T48" fmla="*/ 196 w 930"/>
                <a:gd name="T49" fmla="*/ 437 h 644"/>
                <a:gd name="T50" fmla="*/ 298 w 930"/>
                <a:gd name="T51" fmla="*/ 439 h 644"/>
                <a:gd name="T52" fmla="*/ 337 w 930"/>
                <a:gd name="T53" fmla="*/ 459 h 644"/>
                <a:gd name="T54" fmla="*/ 374 w 930"/>
                <a:gd name="T55" fmla="*/ 469 h 644"/>
                <a:gd name="T56" fmla="*/ 368 w 930"/>
                <a:gd name="T57" fmla="*/ 513 h 644"/>
                <a:gd name="T58" fmla="*/ 376 w 930"/>
                <a:gd name="T59" fmla="*/ 524 h 644"/>
                <a:gd name="T60" fmla="*/ 420 w 930"/>
                <a:gd name="T61" fmla="*/ 557 h 644"/>
                <a:gd name="T62" fmla="*/ 428 w 930"/>
                <a:gd name="T63" fmla="*/ 599 h 644"/>
                <a:gd name="T64" fmla="*/ 412 w 930"/>
                <a:gd name="T65" fmla="*/ 619 h 644"/>
                <a:gd name="T66" fmla="*/ 445 w 930"/>
                <a:gd name="T67" fmla="*/ 635 h 644"/>
                <a:gd name="T68" fmla="*/ 514 w 930"/>
                <a:gd name="T69" fmla="*/ 639 h 644"/>
                <a:gd name="T70" fmla="*/ 682 w 930"/>
                <a:gd name="T71" fmla="*/ 586 h 644"/>
                <a:gd name="T72" fmla="*/ 769 w 930"/>
                <a:gd name="T73" fmla="*/ 523 h 644"/>
                <a:gd name="T74" fmla="*/ 780 w 930"/>
                <a:gd name="T75" fmla="*/ 500 h 644"/>
                <a:gd name="T76" fmla="*/ 789 w 930"/>
                <a:gd name="T77" fmla="*/ 458 h 644"/>
                <a:gd name="T78" fmla="*/ 807 w 930"/>
                <a:gd name="T79" fmla="*/ 437 h 644"/>
                <a:gd name="T80" fmla="*/ 851 w 930"/>
                <a:gd name="T81" fmla="*/ 383 h 644"/>
                <a:gd name="T82" fmla="*/ 914 w 930"/>
                <a:gd name="T83" fmla="*/ 282 h 644"/>
                <a:gd name="T84" fmla="*/ 926 w 930"/>
                <a:gd name="T85" fmla="*/ 246 h 644"/>
                <a:gd name="T86" fmla="*/ 917 w 930"/>
                <a:gd name="T87" fmla="*/ 241 h 644"/>
                <a:gd name="T88" fmla="*/ 891 w 930"/>
                <a:gd name="T89" fmla="*/ 262 h 644"/>
                <a:gd name="T90" fmla="*/ 838 w 930"/>
                <a:gd name="T91" fmla="*/ 287 h 644"/>
                <a:gd name="T92" fmla="*/ 806 w 930"/>
                <a:gd name="T93" fmla="*/ 254 h 644"/>
                <a:gd name="T94" fmla="*/ 774 w 930"/>
                <a:gd name="T95" fmla="*/ 223 h 644"/>
                <a:gd name="T96" fmla="*/ 763 w 930"/>
                <a:gd name="T97" fmla="*/ 188 h 644"/>
                <a:gd name="T98" fmla="*/ 746 w 930"/>
                <a:gd name="T99" fmla="*/ 160 h 644"/>
                <a:gd name="T100" fmla="*/ 717 w 930"/>
                <a:gd name="T101" fmla="*/ 124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30" h="644">
                  <a:moveTo>
                    <a:pt x="680" y="62"/>
                  </a:moveTo>
                  <a:cubicBezTo>
                    <a:pt x="677" y="63"/>
                    <a:pt x="673" y="62"/>
                    <a:pt x="669" y="64"/>
                  </a:cubicBezTo>
                  <a:cubicBezTo>
                    <a:pt x="666" y="66"/>
                    <a:pt x="664" y="70"/>
                    <a:pt x="661" y="72"/>
                  </a:cubicBezTo>
                  <a:cubicBezTo>
                    <a:pt x="660" y="73"/>
                    <a:pt x="658" y="72"/>
                    <a:pt x="657" y="73"/>
                  </a:cubicBezTo>
                  <a:cubicBezTo>
                    <a:pt x="656" y="73"/>
                    <a:pt x="650" y="82"/>
                    <a:pt x="647" y="82"/>
                  </a:cubicBezTo>
                  <a:cubicBezTo>
                    <a:pt x="635" y="82"/>
                    <a:pt x="623" y="80"/>
                    <a:pt x="610" y="78"/>
                  </a:cubicBezTo>
                  <a:cubicBezTo>
                    <a:pt x="608" y="78"/>
                    <a:pt x="606" y="78"/>
                    <a:pt x="604" y="78"/>
                  </a:cubicBezTo>
                  <a:cubicBezTo>
                    <a:pt x="602" y="79"/>
                    <a:pt x="599" y="82"/>
                    <a:pt x="597" y="81"/>
                  </a:cubicBezTo>
                  <a:cubicBezTo>
                    <a:pt x="590" y="81"/>
                    <a:pt x="584" y="78"/>
                    <a:pt x="578" y="76"/>
                  </a:cubicBezTo>
                  <a:cubicBezTo>
                    <a:pt x="578" y="76"/>
                    <a:pt x="578" y="75"/>
                    <a:pt x="578" y="75"/>
                  </a:cubicBezTo>
                  <a:cubicBezTo>
                    <a:pt x="575" y="74"/>
                    <a:pt x="572" y="77"/>
                    <a:pt x="569" y="75"/>
                  </a:cubicBezTo>
                  <a:cubicBezTo>
                    <a:pt x="567" y="74"/>
                    <a:pt x="568" y="70"/>
                    <a:pt x="566" y="68"/>
                  </a:cubicBezTo>
                  <a:cubicBezTo>
                    <a:pt x="562" y="66"/>
                    <a:pt x="557" y="66"/>
                    <a:pt x="553" y="65"/>
                  </a:cubicBezTo>
                  <a:cubicBezTo>
                    <a:pt x="549" y="64"/>
                    <a:pt x="533" y="71"/>
                    <a:pt x="532" y="74"/>
                  </a:cubicBezTo>
                  <a:cubicBezTo>
                    <a:pt x="524" y="97"/>
                    <a:pt x="536" y="97"/>
                    <a:pt x="518" y="112"/>
                  </a:cubicBezTo>
                  <a:cubicBezTo>
                    <a:pt x="513" y="116"/>
                    <a:pt x="504" y="106"/>
                    <a:pt x="502" y="105"/>
                  </a:cubicBezTo>
                  <a:cubicBezTo>
                    <a:pt x="498" y="103"/>
                    <a:pt x="494" y="102"/>
                    <a:pt x="490" y="101"/>
                  </a:cubicBezTo>
                  <a:cubicBezTo>
                    <a:pt x="482" y="100"/>
                    <a:pt x="470" y="103"/>
                    <a:pt x="464" y="94"/>
                  </a:cubicBezTo>
                  <a:cubicBezTo>
                    <a:pt x="462" y="91"/>
                    <a:pt x="463" y="85"/>
                    <a:pt x="459" y="82"/>
                  </a:cubicBezTo>
                  <a:cubicBezTo>
                    <a:pt x="423" y="60"/>
                    <a:pt x="445" y="81"/>
                    <a:pt x="420" y="77"/>
                  </a:cubicBezTo>
                  <a:cubicBezTo>
                    <a:pt x="410" y="75"/>
                    <a:pt x="407" y="67"/>
                    <a:pt x="398" y="63"/>
                  </a:cubicBezTo>
                  <a:cubicBezTo>
                    <a:pt x="397" y="62"/>
                    <a:pt x="394" y="64"/>
                    <a:pt x="393" y="63"/>
                  </a:cubicBezTo>
                  <a:cubicBezTo>
                    <a:pt x="378" y="51"/>
                    <a:pt x="404" y="50"/>
                    <a:pt x="404" y="38"/>
                  </a:cubicBezTo>
                  <a:cubicBezTo>
                    <a:pt x="404" y="35"/>
                    <a:pt x="394" y="26"/>
                    <a:pt x="395" y="24"/>
                  </a:cubicBezTo>
                  <a:cubicBezTo>
                    <a:pt x="400" y="9"/>
                    <a:pt x="417" y="11"/>
                    <a:pt x="387" y="4"/>
                  </a:cubicBezTo>
                  <a:cubicBezTo>
                    <a:pt x="378" y="2"/>
                    <a:pt x="378" y="8"/>
                    <a:pt x="371" y="10"/>
                  </a:cubicBezTo>
                  <a:cubicBezTo>
                    <a:pt x="367" y="11"/>
                    <a:pt x="364" y="10"/>
                    <a:pt x="360" y="10"/>
                  </a:cubicBezTo>
                  <a:cubicBezTo>
                    <a:pt x="357" y="10"/>
                    <a:pt x="355" y="10"/>
                    <a:pt x="352" y="10"/>
                  </a:cubicBezTo>
                  <a:cubicBezTo>
                    <a:pt x="349" y="9"/>
                    <a:pt x="346" y="7"/>
                    <a:pt x="343" y="7"/>
                  </a:cubicBezTo>
                  <a:cubicBezTo>
                    <a:pt x="342" y="6"/>
                    <a:pt x="341" y="9"/>
                    <a:pt x="340" y="9"/>
                  </a:cubicBezTo>
                  <a:cubicBezTo>
                    <a:pt x="336" y="11"/>
                    <a:pt x="332" y="13"/>
                    <a:pt x="328" y="13"/>
                  </a:cubicBezTo>
                  <a:cubicBezTo>
                    <a:pt x="321" y="13"/>
                    <a:pt x="315" y="9"/>
                    <a:pt x="308" y="7"/>
                  </a:cubicBezTo>
                  <a:cubicBezTo>
                    <a:pt x="298" y="6"/>
                    <a:pt x="271" y="9"/>
                    <a:pt x="263" y="14"/>
                  </a:cubicBezTo>
                  <a:cubicBezTo>
                    <a:pt x="261" y="15"/>
                    <a:pt x="260" y="18"/>
                    <a:pt x="258" y="19"/>
                  </a:cubicBezTo>
                  <a:cubicBezTo>
                    <a:pt x="255" y="20"/>
                    <a:pt x="251" y="18"/>
                    <a:pt x="248" y="19"/>
                  </a:cubicBezTo>
                  <a:cubicBezTo>
                    <a:pt x="242" y="21"/>
                    <a:pt x="239" y="25"/>
                    <a:pt x="234" y="27"/>
                  </a:cubicBezTo>
                  <a:cubicBezTo>
                    <a:pt x="228" y="30"/>
                    <a:pt x="224" y="21"/>
                    <a:pt x="220" y="20"/>
                  </a:cubicBezTo>
                  <a:cubicBezTo>
                    <a:pt x="218" y="19"/>
                    <a:pt x="216" y="23"/>
                    <a:pt x="214" y="23"/>
                  </a:cubicBezTo>
                  <a:cubicBezTo>
                    <a:pt x="214" y="23"/>
                    <a:pt x="201" y="22"/>
                    <a:pt x="197" y="20"/>
                  </a:cubicBezTo>
                  <a:cubicBezTo>
                    <a:pt x="195" y="17"/>
                    <a:pt x="193" y="15"/>
                    <a:pt x="191" y="12"/>
                  </a:cubicBezTo>
                  <a:cubicBezTo>
                    <a:pt x="190" y="10"/>
                    <a:pt x="192" y="0"/>
                    <a:pt x="184" y="8"/>
                  </a:cubicBezTo>
                  <a:cubicBezTo>
                    <a:pt x="179" y="12"/>
                    <a:pt x="174" y="31"/>
                    <a:pt x="167" y="34"/>
                  </a:cubicBezTo>
                  <a:cubicBezTo>
                    <a:pt x="160" y="36"/>
                    <a:pt x="151" y="35"/>
                    <a:pt x="145" y="40"/>
                  </a:cubicBezTo>
                  <a:cubicBezTo>
                    <a:pt x="143" y="41"/>
                    <a:pt x="142" y="43"/>
                    <a:pt x="140" y="45"/>
                  </a:cubicBezTo>
                  <a:cubicBezTo>
                    <a:pt x="138" y="46"/>
                    <a:pt x="135" y="47"/>
                    <a:pt x="134" y="49"/>
                  </a:cubicBezTo>
                  <a:cubicBezTo>
                    <a:pt x="133" y="50"/>
                    <a:pt x="134" y="53"/>
                    <a:pt x="133" y="54"/>
                  </a:cubicBezTo>
                  <a:cubicBezTo>
                    <a:pt x="131" y="57"/>
                    <a:pt x="128" y="58"/>
                    <a:pt x="127" y="61"/>
                  </a:cubicBezTo>
                  <a:cubicBezTo>
                    <a:pt x="119" y="83"/>
                    <a:pt x="131" y="78"/>
                    <a:pt x="116" y="92"/>
                  </a:cubicBezTo>
                  <a:cubicBezTo>
                    <a:pt x="111" y="98"/>
                    <a:pt x="95" y="105"/>
                    <a:pt x="89" y="107"/>
                  </a:cubicBezTo>
                  <a:cubicBezTo>
                    <a:pt x="80" y="108"/>
                    <a:pt x="79" y="102"/>
                    <a:pt x="74" y="109"/>
                  </a:cubicBezTo>
                  <a:cubicBezTo>
                    <a:pt x="72" y="112"/>
                    <a:pt x="71" y="116"/>
                    <a:pt x="68" y="118"/>
                  </a:cubicBezTo>
                  <a:cubicBezTo>
                    <a:pt x="65" y="122"/>
                    <a:pt x="57" y="121"/>
                    <a:pt x="55" y="125"/>
                  </a:cubicBezTo>
                  <a:cubicBezTo>
                    <a:pt x="53" y="129"/>
                    <a:pt x="50" y="132"/>
                    <a:pt x="49" y="136"/>
                  </a:cubicBezTo>
                  <a:cubicBezTo>
                    <a:pt x="47" y="139"/>
                    <a:pt x="48" y="142"/>
                    <a:pt x="46" y="145"/>
                  </a:cubicBezTo>
                  <a:cubicBezTo>
                    <a:pt x="44" y="148"/>
                    <a:pt x="40" y="149"/>
                    <a:pt x="37" y="151"/>
                  </a:cubicBezTo>
                  <a:cubicBezTo>
                    <a:pt x="35" y="152"/>
                    <a:pt x="28" y="152"/>
                    <a:pt x="31" y="154"/>
                  </a:cubicBezTo>
                  <a:cubicBezTo>
                    <a:pt x="32" y="155"/>
                    <a:pt x="35" y="151"/>
                    <a:pt x="34" y="152"/>
                  </a:cubicBezTo>
                  <a:cubicBezTo>
                    <a:pt x="33" y="156"/>
                    <a:pt x="30" y="160"/>
                    <a:pt x="27" y="163"/>
                  </a:cubicBezTo>
                  <a:cubicBezTo>
                    <a:pt x="27" y="164"/>
                    <a:pt x="26" y="164"/>
                    <a:pt x="26" y="165"/>
                  </a:cubicBezTo>
                  <a:cubicBezTo>
                    <a:pt x="24" y="167"/>
                    <a:pt x="24" y="169"/>
                    <a:pt x="23" y="170"/>
                  </a:cubicBezTo>
                  <a:cubicBezTo>
                    <a:pt x="21" y="172"/>
                    <a:pt x="19" y="172"/>
                    <a:pt x="17" y="174"/>
                  </a:cubicBezTo>
                  <a:cubicBezTo>
                    <a:pt x="16" y="174"/>
                    <a:pt x="17" y="175"/>
                    <a:pt x="16" y="176"/>
                  </a:cubicBezTo>
                  <a:cubicBezTo>
                    <a:pt x="15" y="181"/>
                    <a:pt x="13" y="185"/>
                    <a:pt x="14" y="189"/>
                  </a:cubicBezTo>
                  <a:cubicBezTo>
                    <a:pt x="14" y="191"/>
                    <a:pt x="17" y="191"/>
                    <a:pt x="18" y="192"/>
                  </a:cubicBezTo>
                  <a:cubicBezTo>
                    <a:pt x="20" y="195"/>
                    <a:pt x="23" y="197"/>
                    <a:pt x="23" y="201"/>
                  </a:cubicBezTo>
                  <a:cubicBezTo>
                    <a:pt x="23" y="204"/>
                    <a:pt x="18" y="207"/>
                    <a:pt x="18" y="210"/>
                  </a:cubicBezTo>
                  <a:cubicBezTo>
                    <a:pt x="17" y="218"/>
                    <a:pt x="25" y="227"/>
                    <a:pt x="22" y="235"/>
                  </a:cubicBezTo>
                  <a:cubicBezTo>
                    <a:pt x="20" y="239"/>
                    <a:pt x="17" y="243"/>
                    <a:pt x="15" y="247"/>
                  </a:cubicBezTo>
                  <a:cubicBezTo>
                    <a:pt x="13" y="254"/>
                    <a:pt x="17" y="256"/>
                    <a:pt x="9" y="263"/>
                  </a:cubicBezTo>
                  <a:cubicBezTo>
                    <a:pt x="7" y="264"/>
                    <a:pt x="3" y="263"/>
                    <a:pt x="1" y="265"/>
                  </a:cubicBezTo>
                  <a:cubicBezTo>
                    <a:pt x="0" y="266"/>
                    <a:pt x="4" y="267"/>
                    <a:pt x="5" y="268"/>
                  </a:cubicBezTo>
                  <a:cubicBezTo>
                    <a:pt x="9" y="271"/>
                    <a:pt x="12" y="274"/>
                    <a:pt x="15" y="278"/>
                  </a:cubicBezTo>
                  <a:cubicBezTo>
                    <a:pt x="15" y="279"/>
                    <a:pt x="14" y="280"/>
                    <a:pt x="13" y="280"/>
                  </a:cubicBezTo>
                  <a:cubicBezTo>
                    <a:pt x="13" y="282"/>
                    <a:pt x="12" y="283"/>
                    <a:pt x="12" y="284"/>
                  </a:cubicBezTo>
                  <a:cubicBezTo>
                    <a:pt x="12" y="286"/>
                    <a:pt x="13" y="287"/>
                    <a:pt x="14" y="288"/>
                  </a:cubicBezTo>
                  <a:cubicBezTo>
                    <a:pt x="15" y="289"/>
                    <a:pt x="17" y="289"/>
                    <a:pt x="17" y="290"/>
                  </a:cubicBezTo>
                  <a:cubicBezTo>
                    <a:pt x="16" y="297"/>
                    <a:pt x="13" y="285"/>
                    <a:pt x="10" y="285"/>
                  </a:cubicBezTo>
                  <a:cubicBezTo>
                    <a:pt x="9" y="285"/>
                    <a:pt x="9" y="289"/>
                    <a:pt x="10" y="290"/>
                  </a:cubicBezTo>
                  <a:cubicBezTo>
                    <a:pt x="14" y="295"/>
                    <a:pt x="19" y="298"/>
                    <a:pt x="23" y="302"/>
                  </a:cubicBezTo>
                  <a:cubicBezTo>
                    <a:pt x="25" y="303"/>
                    <a:pt x="20" y="300"/>
                    <a:pt x="19" y="299"/>
                  </a:cubicBezTo>
                  <a:cubicBezTo>
                    <a:pt x="18" y="298"/>
                    <a:pt x="7" y="292"/>
                    <a:pt x="10" y="299"/>
                  </a:cubicBezTo>
                  <a:cubicBezTo>
                    <a:pt x="12" y="302"/>
                    <a:pt x="14" y="305"/>
                    <a:pt x="17" y="307"/>
                  </a:cubicBezTo>
                  <a:cubicBezTo>
                    <a:pt x="19" y="308"/>
                    <a:pt x="21" y="306"/>
                    <a:pt x="22" y="308"/>
                  </a:cubicBezTo>
                  <a:cubicBezTo>
                    <a:pt x="23" y="309"/>
                    <a:pt x="18" y="309"/>
                    <a:pt x="19" y="310"/>
                  </a:cubicBezTo>
                  <a:cubicBezTo>
                    <a:pt x="23" y="312"/>
                    <a:pt x="28" y="309"/>
                    <a:pt x="31" y="312"/>
                  </a:cubicBezTo>
                  <a:cubicBezTo>
                    <a:pt x="33" y="314"/>
                    <a:pt x="25" y="314"/>
                    <a:pt x="25" y="316"/>
                  </a:cubicBezTo>
                  <a:cubicBezTo>
                    <a:pt x="25" y="320"/>
                    <a:pt x="29" y="321"/>
                    <a:pt x="31" y="324"/>
                  </a:cubicBezTo>
                  <a:cubicBezTo>
                    <a:pt x="32" y="326"/>
                    <a:pt x="33" y="329"/>
                    <a:pt x="35" y="331"/>
                  </a:cubicBezTo>
                  <a:cubicBezTo>
                    <a:pt x="38" y="334"/>
                    <a:pt x="41" y="335"/>
                    <a:pt x="44" y="338"/>
                  </a:cubicBezTo>
                  <a:cubicBezTo>
                    <a:pt x="47" y="342"/>
                    <a:pt x="50" y="346"/>
                    <a:pt x="53" y="351"/>
                  </a:cubicBezTo>
                  <a:cubicBezTo>
                    <a:pt x="53" y="352"/>
                    <a:pt x="52" y="353"/>
                    <a:pt x="53" y="354"/>
                  </a:cubicBezTo>
                  <a:cubicBezTo>
                    <a:pt x="54" y="359"/>
                    <a:pt x="57" y="362"/>
                    <a:pt x="58" y="367"/>
                  </a:cubicBezTo>
                  <a:cubicBezTo>
                    <a:pt x="59" y="367"/>
                    <a:pt x="57" y="368"/>
                    <a:pt x="57" y="369"/>
                  </a:cubicBezTo>
                  <a:cubicBezTo>
                    <a:pt x="60" y="371"/>
                    <a:pt x="68" y="373"/>
                    <a:pt x="68" y="376"/>
                  </a:cubicBezTo>
                  <a:cubicBezTo>
                    <a:pt x="68" y="377"/>
                    <a:pt x="63" y="375"/>
                    <a:pt x="64" y="376"/>
                  </a:cubicBezTo>
                  <a:cubicBezTo>
                    <a:pt x="66" y="379"/>
                    <a:pt x="70" y="380"/>
                    <a:pt x="72" y="382"/>
                  </a:cubicBezTo>
                  <a:cubicBezTo>
                    <a:pt x="86" y="392"/>
                    <a:pt x="72" y="382"/>
                    <a:pt x="79" y="389"/>
                  </a:cubicBezTo>
                  <a:cubicBezTo>
                    <a:pt x="103" y="414"/>
                    <a:pt x="75" y="385"/>
                    <a:pt x="93" y="400"/>
                  </a:cubicBezTo>
                  <a:cubicBezTo>
                    <a:pt x="101" y="407"/>
                    <a:pt x="114" y="425"/>
                    <a:pt x="126" y="426"/>
                  </a:cubicBezTo>
                  <a:cubicBezTo>
                    <a:pt x="149" y="430"/>
                    <a:pt x="174" y="429"/>
                    <a:pt x="196" y="437"/>
                  </a:cubicBezTo>
                  <a:cubicBezTo>
                    <a:pt x="198" y="437"/>
                    <a:pt x="192" y="437"/>
                    <a:pt x="193" y="437"/>
                  </a:cubicBezTo>
                  <a:cubicBezTo>
                    <a:pt x="202" y="439"/>
                    <a:pt x="210" y="441"/>
                    <a:pt x="219" y="442"/>
                  </a:cubicBezTo>
                  <a:cubicBezTo>
                    <a:pt x="224" y="442"/>
                    <a:pt x="228" y="440"/>
                    <a:pt x="232" y="440"/>
                  </a:cubicBezTo>
                  <a:cubicBezTo>
                    <a:pt x="254" y="439"/>
                    <a:pt x="276" y="439"/>
                    <a:pt x="298" y="439"/>
                  </a:cubicBezTo>
                  <a:cubicBezTo>
                    <a:pt x="305" y="439"/>
                    <a:pt x="304" y="444"/>
                    <a:pt x="312" y="447"/>
                  </a:cubicBezTo>
                  <a:cubicBezTo>
                    <a:pt x="313" y="448"/>
                    <a:pt x="315" y="445"/>
                    <a:pt x="316" y="446"/>
                  </a:cubicBezTo>
                  <a:cubicBezTo>
                    <a:pt x="320" y="453"/>
                    <a:pt x="315" y="463"/>
                    <a:pt x="328" y="464"/>
                  </a:cubicBezTo>
                  <a:cubicBezTo>
                    <a:pt x="332" y="464"/>
                    <a:pt x="334" y="459"/>
                    <a:pt x="337" y="459"/>
                  </a:cubicBezTo>
                  <a:cubicBezTo>
                    <a:pt x="342" y="459"/>
                    <a:pt x="347" y="462"/>
                    <a:pt x="352" y="463"/>
                  </a:cubicBezTo>
                  <a:cubicBezTo>
                    <a:pt x="355" y="464"/>
                    <a:pt x="359" y="465"/>
                    <a:pt x="361" y="463"/>
                  </a:cubicBezTo>
                  <a:cubicBezTo>
                    <a:pt x="363" y="462"/>
                    <a:pt x="358" y="459"/>
                    <a:pt x="359" y="458"/>
                  </a:cubicBezTo>
                  <a:cubicBezTo>
                    <a:pt x="365" y="455"/>
                    <a:pt x="367" y="466"/>
                    <a:pt x="374" y="469"/>
                  </a:cubicBezTo>
                  <a:cubicBezTo>
                    <a:pt x="377" y="470"/>
                    <a:pt x="381" y="466"/>
                    <a:pt x="383" y="468"/>
                  </a:cubicBezTo>
                  <a:cubicBezTo>
                    <a:pt x="391" y="474"/>
                    <a:pt x="385" y="480"/>
                    <a:pt x="384" y="486"/>
                  </a:cubicBezTo>
                  <a:cubicBezTo>
                    <a:pt x="384" y="490"/>
                    <a:pt x="386" y="494"/>
                    <a:pt x="384" y="498"/>
                  </a:cubicBezTo>
                  <a:cubicBezTo>
                    <a:pt x="363" y="557"/>
                    <a:pt x="392" y="450"/>
                    <a:pt x="368" y="513"/>
                  </a:cubicBezTo>
                  <a:cubicBezTo>
                    <a:pt x="367" y="515"/>
                    <a:pt x="371" y="516"/>
                    <a:pt x="372" y="518"/>
                  </a:cubicBezTo>
                  <a:cubicBezTo>
                    <a:pt x="374" y="520"/>
                    <a:pt x="375" y="522"/>
                    <a:pt x="376" y="524"/>
                  </a:cubicBezTo>
                  <a:cubicBezTo>
                    <a:pt x="377" y="525"/>
                    <a:pt x="379" y="525"/>
                    <a:pt x="380" y="525"/>
                  </a:cubicBezTo>
                  <a:cubicBezTo>
                    <a:pt x="382" y="526"/>
                    <a:pt x="375" y="523"/>
                    <a:pt x="376" y="524"/>
                  </a:cubicBezTo>
                  <a:cubicBezTo>
                    <a:pt x="381" y="526"/>
                    <a:pt x="386" y="526"/>
                    <a:pt x="389" y="529"/>
                  </a:cubicBezTo>
                  <a:cubicBezTo>
                    <a:pt x="391" y="531"/>
                    <a:pt x="381" y="527"/>
                    <a:pt x="383" y="529"/>
                  </a:cubicBezTo>
                  <a:cubicBezTo>
                    <a:pt x="389" y="534"/>
                    <a:pt x="406" y="541"/>
                    <a:pt x="413" y="545"/>
                  </a:cubicBezTo>
                  <a:cubicBezTo>
                    <a:pt x="421" y="550"/>
                    <a:pt x="413" y="549"/>
                    <a:pt x="420" y="557"/>
                  </a:cubicBezTo>
                  <a:cubicBezTo>
                    <a:pt x="422" y="560"/>
                    <a:pt x="435" y="570"/>
                    <a:pt x="436" y="574"/>
                  </a:cubicBezTo>
                  <a:cubicBezTo>
                    <a:pt x="436" y="577"/>
                    <a:pt x="430" y="575"/>
                    <a:pt x="430" y="577"/>
                  </a:cubicBezTo>
                  <a:cubicBezTo>
                    <a:pt x="430" y="581"/>
                    <a:pt x="446" y="587"/>
                    <a:pt x="440" y="593"/>
                  </a:cubicBezTo>
                  <a:cubicBezTo>
                    <a:pt x="437" y="596"/>
                    <a:pt x="432" y="597"/>
                    <a:pt x="428" y="599"/>
                  </a:cubicBezTo>
                  <a:cubicBezTo>
                    <a:pt x="426" y="600"/>
                    <a:pt x="424" y="600"/>
                    <a:pt x="423" y="602"/>
                  </a:cubicBezTo>
                  <a:cubicBezTo>
                    <a:pt x="420" y="604"/>
                    <a:pt x="420" y="608"/>
                    <a:pt x="417" y="610"/>
                  </a:cubicBezTo>
                  <a:cubicBezTo>
                    <a:pt x="416" y="612"/>
                    <a:pt x="413" y="611"/>
                    <a:pt x="412" y="613"/>
                  </a:cubicBezTo>
                  <a:cubicBezTo>
                    <a:pt x="411" y="615"/>
                    <a:pt x="412" y="617"/>
                    <a:pt x="412" y="619"/>
                  </a:cubicBezTo>
                  <a:cubicBezTo>
                    <a:pt x="412" y="620"/>
                    <a:pt x="411" y="622"/>
                    <a:pt x="412" y="622"/>
                  </a:cubicBezTo>
                  <a:cubicBezTo>
                    <a:pt x="415" y="624"/>
                    <a:pt x="419" y="625"/>
                    <a:pt x="422" y="626"/>
                  </a:cubicBezTo>
                  <a:cubicBezTo>
                    <a:pt x="429" y="629"/>
                    <a:pt x="436" y="632"/>
                    <a:pt x="444" y="634"/>
                  </a:cubicBezTo>
                  <a:cubicBezTo>
                    <a:pt x="444" y="635"/>
                    <a:pt x="445" y="635"/>
                    <a:pt x="445" y="635"/>
                  </a:cubicBezTo>
                  <a:cubicBezTo>
                    <a:pt x="445" y="636"/>
                    <a:pt x="443" y="636"/>
                    <a:pt x="444" y="637"/>
                  </a:cubicBezTo>
                  <a:cubicBezTo>
                    <a:pt x="456" y="640"/>
                    <a:pt x="468" y="642"/>
                    <a:pt x="480" y="644"/>
                  </a:cubicBezTo>
                  <a:cubicBezTo>
                    <a:pt x="477" y="644"/>
                    <a:pt x="477" y="644"/>
                    <a:pt x="477" y="644"/>
                  </a:cubicBezTo>
                  <a:cubicBezTo>
                    <a:pt x="489" y="643"/>
                    <a:pt x="502" y="642"/>
                    <a:pt x="514" y="639"/>
                  </a:cubicBezTo>
                  <a:cubicBezTo>
                    <a:pt x="547" y="634"/>
                    <a:pt x="579" y="626"/>
                    <a:pt x="611" y="616"/>
                  </a:cubicBezTo>
                  <a:cubicBezTo>
                    <a:pt x="612" y="616"/>
                    <a:pt x="612" y="616"/>
                    <a:pt x="612" y="616"/>
                  </a:cubicBezTo>
                  <a:cubicBezTo>
                    <a:pt x="631" y="610"/>
                    <a:pt x="648" y="601"/>
                    <a:pt x="666" y="594"/>
                  </a:cubicBezTo>
                  <a:cubicBezTo>
                    <a:pt x="669" y="592"/>
                    <a:pt x="680" y="589"/>
                    <a:pt x="682" y="586"/>
                  </a:cubicBezTo>
                  <a:cubicBezTo>
                    <a:pt x="684" y="583"/>
                    <a:pt x="685" y="579"/>
                    <a:pt x="687" y="576"/>
                  </a:cubicBezTo>
                  <a:cubicBezTo>
                    <a:pt x="689" y="574"/>
                    <a:pt x="692" y="574"/>
                    <a:pt x="695" y="573"/>
                  </a:cubicBezTo>
                  <a:cubicBezTo>
                    <a:pt x="705" y="568"/>
                    <a:pt x="709" y="564"/>
                    <a:pt x="718" y="558"/>
                  </a:cubicBezTo>
                  <a:cubicBezTo>
                    <a:pt x="733" y="548"/>
                    <a:pt x="758" y="540"/>
                    <a:pt x="769" y="523"/>
                  </a:cubicBezTo>
                  <a:cubicBezTo>
                    <a:pt x="771" y="520"/>
                    <a:pt x="774" y="517"/>
                    <a:pt x="775" y="513"/>
                  </a:cubicBezTo>
                  <a:cubicBezTo>
                    <a:pt x="776" y="511"/>
                    <a:pt x="776" y="508"/>
                    <a:pt x="777" y="506"/>
                  </a:cubicBezTo>
                  <a:cubicBezTo>
                    <a:pt x="778" y="504"/>
                    <a:pt x="781" y="503"/>
                    <a:pt x="782" y="500"/>
                  </a:cubicBezTo>
                  <a:cubicBezTo>
                    <a:pt x="782" y="500"/>
                    <a:pt x="780" y="501"/>
                    <a:pt x="780" y="500"/>
                  </a:cubicBezTo>
                  <a:cubicBezTo>
                    <a:pt x="778" y="497"/>
                    <a:pt x="775" y="493"/>
                    <a:pt x="775" y="489"/>
                  </a:cubicBezTo>
                  <a:cubicBezTo>
                    <a:pt x="775" y="486"/>
                    <a:pt x="780" y="485"/>
                    <a:pt x="780" y="481"/>
                  </a:cubicBezTo>
                  <a:cubicBezTo>
                    <a:pt x="780" y="479"/>
                    <a:pt x="773" y="481"/>
                    <a:pt x="774" y="479"/>
                  </a:cubicBezTo>
                  <a:cubicBezTo>
                    <a:pt x="774" y="471"/>
                    <a:pt x="785" y="463"/>
                    <a:pt x="789" y="458"/>
                  </a:cubicBezTo>
                  <a:cubicBezTo>
                    <a:pt x="790" y="456"/>
                    <a:pt x="791" y="453"/>
                    <a:pt x="793" y="451"/>
                  </a:cubicBezTo>
                  <a:cubicBezTo>
                    <a:pt x="793" y="450"/>
                    <a:pt x="795" y="450"/>
                    <a:pt x="795" y="449"/>
                  </a:cubicBezTo>
                  <a:cubicBezTo>
                    <a:pt x="796" y="448"/>
                    <a:pt x="796" y="446"/>
                    <a:pt x="797" y="444"/>
                  </a:cubicBezTo>
                  <a:cubicBezTo>
                    <a:pt x="800" y="441"/>
                    <a:pt x="804" y="440"/>
                    <a:pt x="807" y="437"/>
                  </a:cubicBezTo>
                  <a:cubicBezTo>
                    <a:pt x="807" y="436"/>
                    <a:pt x="806" y="435"/>
                    <a:pt x="806" y="434"/>
                  </a:cubicBezTo>
                  <a:cubicBezTo>
                    <a:pt x="808" y="433"/>
                    <a:pt x="810" y="433"/>
                    <a:pt x="811" y="432"/>
                  </a:cubicBezTo>
                  <a:cubicBezTo>
                    <a:pt x="815" y="429"/>
                    <a:pt x="817" y="423"/>
                    <a:pt x="820" y="419"/>
                  </a:cubicBezTo>
                  <a:cubicBezTo>
                    <a:pt x="830" y="407"/>
                    <a:pt x="841" y="395"/>
                    <a:pt x="851" y="383"/>
                  </a:cubicBezTo>
                  <a:cubicBezTo>
                    <a:pt x="857" y="376"/>
                    <a:pt x="864" y="370"/>
                    <a:pt x="870" y="363"/>
                  </a:cubicBezTo>
                  <a:cubicBezTo>
                    <a:pt x="878" y="353"/>
                    <a:pt x="886" y="342"/>
                    <a:pt x="892" y="331"/>
                  </a:cubicBezTo>
                  <a:cubicBezTo>
                    <a:pt x="897" y="323"/>
                    <a:pt x="901" y="314"/>
                    <a:pt x="905" y="306"/>
                  </a:cubicBezTo>
                  <a:cubicBezTo>
                    <a:pt x="908" y="298"/>
                    <a:pt x="910" y="290"/>
                    <a:pt x="914" y="282"/>
                  </a:cubicBezTo>
                  <a:cubicBezTo>
                    <a:pt x="917" y="275"/>
                    <a:pt x="922" y="267"/>
                    <a:pt x="924" y="259"/>
                  </a:cubicBezTo>
                  <a:cubicBezTo>
                    <a:pt x="924" y="256"/>
                    <a:pt x="923" y="252"/>
                    <a:pt x="925" y="249"/>
                  </a:cubicBezTo>
                  <a:cubicBezTo>
                    <a:pt x="925" y="246"/>
                    <a:pt x="928" y="246"/>
                    <a:pt x="929" y="244"/>
                  </a:cubicBezTo>
                  <a:cubicBezTo>
                    <a:pt x="930" y="242"/>
                    <a:pt x="926" y="248"/>
                    <a:pt x="926" y="246"/>
                  </a:cubicBezTo>
                  <a:cubicBezTo>
                    <a:pt x="924" y="243"/>
                    <a:pt x="926" y="239"/>
                    <a:pt x="926" y="236"/>
                  </a:cubicBezTo>
                  <a:cubicBezTo>
                    <a:pt x="927" y="234"/>
                    <a:pt x="929" y="231"/>
                    <a:pt x="928" y="229"/>
                  </a:cubicBezTo>
                  <a:cubicBezTo>
                    <a:pt x="927" y="227"/>
                    <a:pt x="925" y="229"/>
                    <a:pt x="923" y="230"/>
                  </a:cubicBezTo>
                  <a:cubicBezTo>
                    <a:pt x="921" y="233"/>
                    <a:pt x="919" y="237"/>
                    <a:pt x="917" y="241"/>
                  </a:cubicBezTo>
                  <a:cubicBezTo>
                    <a:pt x="915" y="244"/>
                    <a:pt x="912" y="246"/>
                    <a:pt x="909" y="249"/>
                  </a:cubicBezTo>
                  <a:cubicBezTo>
                    <a:pt x="899" y="258"/>
                    <a:pt x="916" y="241"/>
                    <a:pt x="902" y="253"/>
                  </a:cubicBezTo>
                  <a:cubicBezTo>
                    <a:pt x="900" y="254"/>
                    <a:pt x="900" y="256"/>
                    <a:pt x="898" y="258"/>
                  </a:cubicBezTo>
                  <a:cubicBezTo>
                    <a:pt x="896" y="259"/>
                    <a:pt x="893" y="260"/>
                    <a:pt x="891" y="262"/>
                  </a:cubicBezTo>
                  <a:cubicBezTo>
                    <a:pt x="887" y="265"/>
                    <a:pt x="885" y="270"/>
                    <a:pt x="881" y="274"/>
                  </a:cubicBezTo>
                  <a:cubicBezTo>
                    <a:pt x="879" y="275"/>
                    <a:pt x="876" y="275"/>
                    <a:pt x="874" y="276"/>
                  </a:cubicBezTo>
                  <a:cubicBezTo>
                    <a:pt x="865" y="278"/>
                    <a:pt x="856" y="280"/>
                    <a:pt x="847" y="283"/>
                  </a:cubicBezTo>
                  <a:cubicBezTo>
                    <a:pt x="844" y="284"/>
                    <a:pt x="838" y="290"/>
                    <a:pt x="838" y="287"/>
                  </a:cubicBezTo>
                  <a:cubicBezTo>
                    <a:pt x="839" y="283"/>
                    <a:pt x="846" y="281"/>
                    <a:pt x="848" y="276"/>
                  </a:cubicBezTo>
                  <a:cubicBezTo>
                    <a:pt x="850" y="271"/>
                    <a:pt x="824" y="258"/>
                    <a:pt x="822" y="258"/>
                  </a:cubicBezTo>
                  <a:cubicBezTo>
                    <a:pt x="818" y="257"/>
                    <a:pt x="814" y="260"/>
                    <a:pt x="810" y="259"/>
                  </a:cubicBezTo>
                  <a:cubicBezTo>
                    <a:pt x="808" y="258"/>
                    <a:pt x="808" y="253"/>
                    <a:pt x="806" y="254"/>
                  </a:cubicBezTo>
                  <a:cubicBezTo>
                    <a:pt x="804" y="254"/>
                    <a:pt x="807" y="261"/>
                    <a:pt x="805" y="260"/>
                  </a:cubicBezTo>
                  <a:cubicBezTo>
                    <a:pt x="797" y="257"/>
                    <a:pt x="796" y="235"/>
                    <a:pt x="789" y="228"/>
                  </a:cubicBezTo>
                  <a:cubicBezTo>
                    <a:pt x="786" y="225"/>
                    <a:pt x="782" y="224"/>
                    <a:pt x="778" y="223"/>
                  </a:cubicBezTo>
                  <a:cubicBezTo>
                    <a:pt x="777" y="223"/>
                    <a:pt x="774" y="224"/>
                    <a:pt x="774" y="223"/>
                  </a:cubicBezTo>
                  <a:cubicBezTo>
                    <a:pt x="772" y="219"/>
                    <a:pt x="772" y="214"/>
                    <a:pt x="771" y="210"/>
                  </a:cubicBezTo>
                  <a:cubicBezTo>
                    <a:pt x="769" y="205"/>
                    <a:pt x="767" y="200"/>
                    <a:pt x="766" y="195"/>
                  </a:cubicBezTo>
                  <a:cubicBezTo>
                    <a:pt x="766" y="194"/>
                    <a:pt x="769" y="194"/>
                    <a:pt x="769" y="194"/>
                  </a:cubicBezTo>
                  <a:cubicBezTo>
                    <a:pt x="768" y="191"/>
                    <a:pt x="764" y="190"/>
                    <a:pt x="763" y="188"/>
                  </a:cubicBezTo>
                  <a:cubicBezTo>
                    <a:pt x="762" y="186"/>
                    <a:pt x="764" y="183"/>
                    <a:pt x="763" y="182"/>
                  </a:cubicBezTo>
                  <a:cubicBezTo>
                    <a:pt x="760" y="179"/>
                    <a:pt x="756" y="178"/>
                    <a:pt x="753" y="176"/>
                  </a:cubicBezTo>
                  <a:cubicBezTo>
                    <a:pt x="751" y="175"/>
                    <a:pt x="746" y="175"/>
                    <a:pt x="745" y="172"/>
                  </a:cubicBezTo>
                  <a:cubicBezTo>
                    <a:pt x="743" y="169"/>
                    <a:pt x="748" y="164"/>
                    <a:pt x="746" y="160"/>
                  </a:cubicBezTo>
                  <a:cubicBezTo>
                    <a:pt x="744" y="157"/>
                    <a:pt x="739" y="157"/>
                    <a:pt x="736" y="154"/>
                  </a:cubicBezTo>
                  <a:cubicBezTo>
                    <a:pt x="727" y="145"/>
                    <a:pt x="732" y="146"/>
                    <a:pt x="727" y="140"/>
                  </a:cubicBezTo>
                  <a:cubicBezTo>
                    <a:pt x="722" y="134"/>
                    <a:pt x="722" y="138"/>
                    <a:pt x="717" y="128"/>
                  </a:cubicBezTo>
                  <a:cubicBezTo>
                    <a:pt x="716" y="127"/>
                    <a:pt x="718" y="126"/>
                    <a:pt x="717" y="124"/>
                  </a:cubicBezTo>
                  <a:cubicBezTo>
                    <a:pt x="715" y="120"/>
                    <a:pt x="711" y="117"/>
                    <a:pt x="709" y="113"/>
                  </a:cubicBezTo>
                  <a:cubicBezTo>
                    <a:pt x="708" y="112"/>
                    <a:pt x="710" y="112"/>
                    <a:pt x="710" y="112"/>
                  </a:cubicBezTo>
                  <a:cubicBezTo>
                    <a:pt x="702" y="103"/>
                    <a:pt x="695" y="105"/>
                    <a:pt x="690" y="9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923"/>
            <p:cNvSpPr>
              <a:spLocks/>
            </p:cNvSpPr>
            <p:nvPr/>
          </p:nvSpPr>
          <p:spPr bwMode="auto">
            <a:xfrm>
              <a:off x="1271" y="1065"/>
              <a:ext cx="1407" cy="1493"/>
            </a:xfrm>
            <a:custGeom>
              <a:avLst/>
              <a:gdLst>
                <a:gd name="T0" fmla="*/ 601 w 938"/>
                <a:gd name="T1" fmla="*/ 853 h 996"/>
                <a:gd name="T2" fmla="*/ 676 w 938"/>
                <a:gd name="T3" fmla="*/ 941 h 996"/>
                <a:gd name="T4" fmla="*/ 753 w 938"/>
                <a:gd name="T5" fmla="*/ 947 h 996"/>
                <a:gd name="T6" fmla="*/ 818 w 938"/>
                <a:gd name="T7" fmla="*/ 836 h 996"/>
                <a:gd name="T8" fmla="*/ 751 w 938"/>
                <a:gd name="T9" fmla="*/ 788 h 996"/>
                <a:gd name="T10" fmla="*/ 716 w 938"/>
                <a:gd name="T11" fmla="*/ 739 h 996"/>
                <a:gd name="T12" fmla="*/ 828 w 938"/>
                <a:gd name="T13" fmla="*/ 727 h 996"/>
                <a:gd name="T14" fmla="*/ 888 w 938"/>
                <a:gd name="T15" fmla="*/ 687 h 996"/>
                <a:gd name="T16" fmla="*/ 913 w 938"/>
                <a:gd name="T17" fmla="*/ 741 h 996"/>
                <a:gd name="T18" fmla="*/ 883 w 938"/>
                <a:gd name="T19" fmla="*/ 414 h 996"/>
                <a:gd name="T20" fmla="*/ 440 w 938"/>
                <a:gd name="T21" fmla="*/ 38 h 996"/>
                <a:gd name="T22" fmla="*/ 469 w 938"/>
                <a:gd name="T23" fmla="*/ 78 h 996"/>
                <a:gd name="T24" fmla="*/ 448 w 938"/>
                <a:gd name="T25" fmla="*/ 98 h 996"/>
                <a:gd name="T26" fmla="*/ 500 w 938"/>
                <a:gd name="T27" fmla="*/ 138 h 996"/>
                <a:gd name="T28" fmla="*/ 482 w 938"/>
                <a:gd name="T29" fmla="*/ 151 h 996"/>
                <a:gd name="T30" fmla="*/ 524 w 938"/>
                <a:gd name="T31" fmla="*/ 170 h 996"/>
                <a:gd name="T32" fmla="*/ 501 w 938"/>
                <a:gd name="T33" fmla="*/ 170 h 996"/>
                <a:gd name="T34" fmla="*/ 495 w 938"/>
                <a:gd name="T35" fmla="*/ 192 h 996"/>
                <a:gd name="T36" fmla="*/ 461 w 938"/>
                <a:gd name="T37" fmla="*/ 218 h 996"/>
                <a:gd name="T38" fmla="*/ 434 w 938"/>
                <a:gd name="T39" fmla="*/ 267 h 996"/>
                <a:gd name="T40" fmla="*/ 412 w 938"/>
                <a:gd name="T41" fmla="*/ 298 h 996"/>
                <a:gd name="T42" fmla="*/ 411 w 938"/>
                <a:gd name="T43" fmla="*/ 248 h 996"/>
                <a:gd name="T44" fmla="*/ 317 w 938"/>
                <a:gd name="T45" fmla="*/ 242 h 996"/>
                <a:gd name="T46" fmla="*/ 270 w 938"/>
                <a:gd name="T47" fmla="*/ 284 h 996"/>
                <a:gd name="T48" fmla="*/ 255 w 938"/>
                <a:gd name="T49" fmla="*/ 323 h 996"/>
                <a:gd name="T50" fmla="*/ 221 w 938"/>
                <a:gd name="T51" fmla="*/ 349 h 996"/>
                <a:gd name="T52" fmla="*/ 221 w 938"/>
                <a:gd name="T53" fmla="*/ 368 h 996"/>
                <a:gd name="T54" fmla="*/ 259 w 938"/>
                <a:gd name="T55" fmla="*/ 399 h 996"/>
                <a:gd name="T56" fmla="*/ 299 w 938"/>
                <a:gd name="T57" fmla="*/ 413 h 996"/>
                <a:gd name="T58" fmla="*/ 305 w 938"/>
                <a:gd name="T59" fmla="*/ 377 h 996"/>
                <a:gd name="T60" fmla="*/ 321 w 938"/>
                <a:gd name="T61" fmla="*/ 302 h 996"/>
                <a:gd name="T62" fmla="*/ 325 w 938"/>
                <a:gd name="T63" fmla="*/ 334 h 996"/>
                <a:gd name="T64" fmla="*/ 381 w 938"/>
                <a:gd name="T65" fmla="*/ 357 h 996"/>
                <a:gd name="T66" fmla="*/ 364 w 938"/>
                <a:gd name="T67" fmla="*/ 400 h 996"/>
                <a:gd name="T68" fmla="*/ 320 w 938"/>
                <a:gd name="T69" fmla="*/ 449 h 996"/>
                <a:gd name="T70" fmla="*/ 241 w 938"/>
                <a:gd name="T71" fmla="*/ 457 h 996"/>
                <a:gd name="T72" fmla="*/ 238 w 938"/>
                <a:gd name="T73" fmla="*/ 417 h 996"/>
                <a:gd name="T74" fmla="*/ 223 w 938"/>
                <a:gd name="T75" fmla="*/ 468 h 996"/>
                <a:gd name="T76" fmla="*/ 166 w 938"/>
                <a:gd name="T77" fmla="*/ 505 h 996"/>
                <a:gd name="T78" fmla="*/ 115 w 938"/>
                <a:gd name="T79" fmla="*/ 537 h 996"/>
                <a:gd name="T80" fmla="*/ 110 w 938"/>
                <a:gd name="T81" fmla="*/ 572 h 996"/>
                <a:gd name="T82" fmla="*/ 44 w 938"/>
                <a:gd name="T83" fmla="*/ 610 h 996"/>
                <a:gd name="T84" fmla="*/ 27 w 938"/>
                <a:gd name="T85" fmla="*/ 709 h 996"/>
                <a:gd name="T86" fmla="*/ 113 w 938"/>
                <a:gd name="T87" fmla="*/ 701 h 996"/>
                <a:gd name="T88" fmla="*/ 185 w 938"/>
                <a:gd name="T89" fmla="*/ 633 h 996"/>
                <a:gd name="T90" fmla="*/ 262 w 938"/>
                <a:gd name="T91" fmla="*/ 654 h 996"/>
                <a:gd name="T92" fmla="*/ 311 w 938"/>
                <a:gd name="T93" fmla="*/ 719 h 996"/>
                <a:gd name="T94" fmla="*/ 290 w 938"/>
                <a:gd name="T95" fmla="*/ 645 h 996"/>
                <a:gd name="T96" fmla="*/ 332 w 938"/>
                <a:gd name="T97" fmla="*/ 638 h 996"/>
                <a:gd name="T98" fmla="*/ 375 w 938"/>
                <a:gd name="T99" fmla="*/ 700 h 996"/>
                <a:gd name="T100" fmla="*/ 396 w 938"/>
                <a:gd name="T101" fmla="*/ 727 h 996"/>
                <a:gd name="T102" fmla="*/ 403 w 938"/>
                <a:gd name="T103" fmla="*/ 698 h 996"/>
                <a:gd name="T104" fmla="*/ 412 w 938"/>
                <a:gd name="T105" fmla="*/ 664 h 996"/>
                <a:gd name="T106" fmla="*/ 467 w 938"/>
                <a:gd name="T107" fmla="*/ 649 h 996"/>
                <a:gd name="T108" fmla="*/ 466 w 938"/>
                <a:gd name="T109" fmla="*/ 558 h 996"/>
                <a:gd name="T110" fmla="*/ 488 w 938"/>
                <a:gd name="T111" fmla="*/ 572 h 996"/>
                <a:gd name="T112" fmla="*/ 525 w 938"/>
                <a:gd name="T113" fmla="*/ 542 h 996"/>
                <a:gd name="T114" fmla="*/ 550 w 938"/>
                <a:gd name="T115" fmla="*/ 572 h 996"/>
                <a:gd name="T116" fmla="*/ 528 w 938"/>
                <a:gd name="T117" fmla="*/ 616 h 996"/>
                <a:gd name="T118" fmla="*/ 452 w 938"/>
                <a:gd name="T119" fmla="*/ 688 h 996"/>
                <a:gd name="T120" fmla="*/ 469 w 938"/>
                <a:gd name="T121" fmla="*/ 722 h 996"/>
                <a:gd name="T122" fmla="*/ 560 w 938"/>
                <a:gd name="T123" fmla="*/ 703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8" h="996">
                  <a:moveTo>
                    <a:pt x="540" y="817"/>
                  </a:moveTo>
                  <a:cubicBezTo>
                    <a:pt x="540" y="816"/>
                    <a:pt x="544" y="815"/>
                    <a:pt x="545" y="816"/>
                  </a:cubicBezTo>
                  <a:cubicBezTo>
                    <a:pt x="555" y="821"/>
                    <a:pt x="554" y="842"/>
                    <a:pt x="568" y="838"/>
                  </a:cubicBezTo>
                  <a:cubicBezTo>
                    <a:pt x="572" y="836"/>
                    <a:pt x="571" y="828"/>
                    <a:pt x="573" y="824"/>
                  </a:cubicBezTo>
                  <a:cubicBezTo>
                    <a:pt x="575" y="822"/>
                    <a:pt x="570" y="830"/>
                    <a:pt x="572" y="832"/>
                  </a:cubicBezTo>
                  <a:cubicBezTo>
                    <a:pt x="574" y="834"/>
                    <a:pt x="577" y="829"/>
                    <a:pt x="579" y="830"/>
                  </a:cubicBezTo>
                  <a:cubicBezTo>
                    <a:pt x="584" y="831"/>
                    <a:pt x="590" y="841"/>
                    <a:pt x="593" y="845"/>
                  </a:cubicBezTo>
                  <a:cubicBezTo>
                    <a:pt x="595" y="848"/>
                    <a:pt x="597" y="850"/>
                    <a:pt x="599" y="852"/>
                  </a:cubicBezTo>
                  <a:cubicBezTo>
                    <a:pt x="600" y="853"/>
                    <a:pt x="601" y="852"/>
                    <a:pt x="601" y="853"/>
                  </a:cubicBezTo>
                  <a:cubicBezTo>
                    <a:pt x="602" y="854"/>
                    <a:pt x="601" y="856"/>
                    <a:pt x="602" y="857"/>
                  </a:cubicBezTo>
                  <a:cubicBezTo>
                    <a:pt x="604" y="859"/>
                    <a:pt x="607" y="861"/>
                    <a:pt x="610" y="863"/>
                  </a:cubicBezTo>
                  <a:cubicBezTo>
                    <a:pt x="614" y="866"/>
                    <a:pt x="617" y="870"/>
                    <a:pt x="621" y="874"/>
                  </a:cubicBezTo>
                  <a:cubicBezTo>
                    <a:pt x="623" y="875"/>
                    <a:pt x="626" y="875"/>
                    <a:pt x="628" y="877"/>
                  </a:cubicBezTo>
                  <a:cubicBezTo>
                    <a:pt x="632" y="882"/>
                    <a:pt x="636" y="887"/>
                    <a:pt x="639" y="893"/>
                  </a:cubicBezTo>
                  <a:cubicBezTo>
                    <a:pt x="640" y="896"/>
                    <a:pt x="637" y="898"/>
                    <a:pt x="637" y="901"/>
                  </a:cubicBezTo>
                  <a:cubicBezTo>
                    <a:pt x="638" y="904"/>
                    <a:pt x="639" y="908"/>
                    <a:pt x="641" y="911"/>
                  </a:cubicBezTo>
                  <a:cubicBezTo>
                    <a:pt x="651" y="924"/>
                    <a:pt x="648" y="913"/>
                    <a:pt x="662" y="921"/>
                  </a:cubicBezTo>
                  <a:cubicBezTo>
                    <a:pt x="669" y="925"/>
                    <a:pt x="667" y="935"/>
                    <a:pt x="676" y="941"/>
                  </a:cubicBezTo>
                  <a:cubicBezTo>
                    <a:pt x="678" y="942"/>
                    <a:pt x="682" y="941"/>
                    <a:pt x="682" y="943"/>
                  </a:cubicBezTo>
                  <a:cubicBezTo>
                    <a:pt x="686" y="951"/>
                    <a:pt x="685" y="961"/>
                    <a:pt x="688" y="969"/>
                  </a:cubicBezTo>
                  <a:cubicBezTo>
                    <a:pt x="688" y="971"/>
                    <a:pt x="691" y="970"/>
                    <a:pt x="692" y="971"/>
                  </a:cubicBezTo>
                  <a:cubicBezTo>
                    <a:pt x="694" y="975"/>
                    <a:pt x="695" y="980"/>
                    <a:pt x="696" y="984"/>
                  </a:cubicBezTo>
                  <a:cubicBezTo>
                    <a:pt x="696" y="984"/>
                    <a:pt x="694" y="996"/>
                    <a:pt x="700" y="995"/>
                  </a:cubicBezTo>
                  <a:cubicBezTo>
                    <a:pt x="719" y="989"/>
                    <a:pt x="713" y="986"/>
                    <a:pt x="722" y="975"/>
                  </a:cubicBezTo>
                  <a:cubicBezTo>
                    <a:pt x="724" y="972"/>
                    <a:pt x="730" y="970"/>
                    <a:pt x="733" y="967"/>
                  </a:cubicBezTo>
                  <a:cubicBezTo>
                    <a:pt x="766" y="937"/>
                    <a:pt x="714" y="984"/>
                    <a:pt x="746" y="951"/>
                  </a:cubicBezTo>
                  <a:cubicBezTo>
                    <a:pt x="748" y="950"/>
                    <a:pt x="751" y="949"/>
                    <a:pt x="753" y="947"/>
                  </a:cubicBezTo>
                  <a:cubicBezTo>
                    <a:pt x="755" y="944"/>
                    <a:pt x="756" y="939"/>
                    <a:pt x="759" y="936"/>
                  </a:cubicBezTo>
                  <a:cubicBezTo>
                    <a:pt x="762" y="931"/>
                    <a:pt x="766" y="927"/>
                    <a:pt x="770" y="923"/>
                  </a:cubicBezTo>
                  <a:cubicBezTo>
                    <a:pt x="775" y="917"/>
                    <a:pt x="781" y="913"/>
                    <a:pt x="784" y="905"/>
                  </a:cubicBezTo>
                  <a:cubicBezTo>
                    <a:pt x="785" y="903"/>
                    <a:pt x="783" y="899"/>
                    <a:pt x="784" y="897"/>
                  </a:cubicBezTo>
                  <a:cubicBezTo>
                    <a:pt x="786" y="893"/>
                    <a:pt x="797" y="878"/>
                    <a:pt x="799" y="876"/>
                  </a:cubicBezTo>
                  <a:cubicBezTo>
                    <a:pt x="802" y="873"/>
                    <a:pt x="805" y="872"/>
                    <a:pt x="807" y="869"/>
                  </a:cubicBezTo>
                  <a:cubicBezTo>
                    <a:pt x="809" y="865"/>
                    <a:pt x="807" y="860"/>
                    <a:pt x="809" y="857"/>
                  </a:cubicBezTo>
                  <a:cubicBezTo>
                    <a:pt x="810" y="853"/>
                    <a:pt x="814" y="852"/>
                    <a:pt x="816" y="849"/>
                  </a:cubicBezTo>
                  <a:cubicBezTo>
                    <a:pt x="818" y="845"/>
                    <a:pt x="817" y="840"/>
                    <a:pt x="818" y="836"/>
                  </a:cubicBezTo>
                  <a:cubicBezTo>
                    <a:pt x="824" y="817"/>
                    <a:pt x="831" y="793"/>
                    <a:pt x="832" y="773"/>
                  </a:cubicBezTo>
                  <a:cubicBezTo>
                    <a:pt x="833" y="766"/>
                    <a:pt x="823" y="777"/>
                    <a:pt x="809" y="769"/>
                  </a:cubicBezTo>
                  <a:cubicBezTo>
                    <a:pt x="803" y="765"/>
                    <a:pt x="802" y="747"/>
                    <a:pt x="797" y="752"/>
                  </a:cubicBezTo>
                  <a:cubicBezTo>
                    <a:pt x="795" y="754"/>
                    <a:pt x="793" y="755"/>
                    <a:pt x="791" y="758"/>
                  </a:cubicBezTo>
                  <a:cubicBezTo>
                    <a:pt x="791" y="760"/>
                    <a:pt x="791" y="762"/>
                    <a:pt x="791" y="764"/>
                  </a:cubicBezTo>
                  <a:cubicBezTo>
                    <a:pt x="790" y="770"/>
                    <a:pt x="788" y="776"/>
                    <a:pt x="786" y="782"/>
                  </a:cubicBezTo>
                  <a:cubicBezTo>
                    <a:pt x="785" y="786"/>
                    <a:pt x="766" y="800"/>
                    <a:pt x="765" y="800"/>
                  </a:cubicBezTo>
                  <a:cubicBezTo>
                    <a:pt x="753" y="804"/>
                    <a:pt x="761" y="790"/>
                    <a:pt x="761" y="789"/>
                  </a:cubicBezTo>
                  <a:cubicBezTo>
                    <a:pt x="759" y="787"/>
                    <a:pt x="753" y="786"/>
                    <a:pt x="751" y="788"/>
                  </a:cubicBezTo>
                  <a:cubicBezTo>
                    <a:pt x="750" y="791"/>
                    <a:pt x="758" y="797"/>
                    <a:pt x="754" y="798"/>
                  </a:cubicBezTo>
                  <a:cubicBezTo>
                    <a:pt x="745" y="799"/>
                    <a:pt x="746" y="779"/>
                    <a:pt x="743" y="776"/>
                  </a:cubicBezTo>
                  <a:cubicBezTo>
                    <a:pt x="739" y="773"/>
                    <a:pt x="735" y="771"/>
                    <a:pt x="731" y="769"/>
                  </a:cubicBezTo>
                  <a:cubicBezTo>
                    <a:pt x="730" y="769"/>
                    <a:pt x="728" y="771"/>
                    <a:pt x="727" y="770"/>
                  </a:cubicBezTo>
                  <a:cubicBezTo>
                    <a:pt x="724" y="768"/>
                    <a:pt x="723" y="763"/>
                    <a:pt x="720" y="760"/>
                  </a:cubicBezTo>
                  <a:cubicBezTo>
                    <a:pt x="717" y="757"/>
                    <a:pt x="712" y="756"/>
                    <a:pt x="710" y="752"/>
                  </a:cubicBezTo>
                  <a:cubicBezTo>
                    <a:pt x="709" y="750"/>
                    <a:pt x="714" y="749"/>
                    <a:pt x="714" y="747"/>
                  </a:cubicBezTo>
                  <a:cubicBezTo>
                    <a:pt x="714" y="745"/>
                    <a:pt x="710" y="744"/>
                    <a:pt x="710" y="742"/>
                  </a:cubicBezTo>
                  <a:cubicBezTo>
                    <a:pt x="711" y="740"/>
                    <a:pt x="714" y="741"/>
                    <a:pt x="716" y="739"/>
                  </a:cubicBezTo>
                  <a:cubicBezTo>
                    <a:pt x="722" y="735"/>
                    <a:pt x="721" y="730"/>
                    <a:pt x="729" y="728"/>
                  </a:cubicBezTo>
                  <a:cubicBezTo>
                    <a:pt x="732" y="728"/>
                    <a:pt x="741" y="739"/>
                    <a:pt x="743" y="742"/>
                  </a:cubicBezTo>
                  <a:cubicBezTo>
                    <a:pt x="745" y="745"/>
                    <a:pt x="745" y="749"/>
                    <a:pt x="748" y="750"/>
                  </a:cubicBezTo>
                  <a:cubicBezTo>
                    <a:pt x="752" y="752"/>
                    <a:pt x="756" y="749"/>
                    <a:pt x="760" y="749"/>
                  </a:cubicBezTo>
                  <a:cubicBezTo>
                    <a:pt x="769" y="751"/>
                    <a:pt x="773" y="759"/>
                    <a:pt x="781" y="751"/>
                  </a:cubicBezTo>
                  <a:cubicBezTo>
                    <a:pt x="785" y="748"/>
                    <a:pt x="791" y="728"/>
                    <a:pt x="796" y="730"/>
                  </a:cubicBezTo>
                  <a:cubicBezTo>
                    <a:pt x="801" y="731"/>
                    <a:pt x="800" y="740"/>
                    <a:pt x="804" y="744"/>
                  </a:cubicBezTo>
                  <a:cubicBezTo>
                    <a:pt x="805" y="745"/>
                    <a:pt x="814" y="741"/>
                    <a:pt x="818" y="738"/>
                  </a:cubicBezTo>
                  <a:cubicBezTo>
                    <a:pt x="822" y="735"/>
                    <a:pt x="824" y="730"/>
                    <a:pt x="828" y="727"/>
                  </a:cubicBezTo>
                  <a:cubicBezTo>
                    <a:pt x="830" y="726"/>
                    <a:pt x="833" y="725"/>
                    <a:pt x="835" y="723"/>
                  </a:cubicBezTo>
                  <a:cubicBezTo>
                    <a:pt x="836" y="723"/>
                    <a:pt x="853" y="704"/>
                    <a:pt x="854" y="703"/>
                  </a:cubicBezTo>
                  <a:cubicBezTo>
                    <a:pt x="854" y="702"/>
                    <a:pt x="853" y="701"/>
                    <a:pt x="854" y="701"/>
                  </a:cubicBezTo>
                  <a:cubicBezTo>
                    <a:pt x="855" y="698"/>
                    <a:pt x="858" y="695"/>
                    <a:pt x="859" y="692"/>
                  </a:cubicBezTo>
                  <a:cubicBezTo>
                    <a:pt x="860" y="690"/>
                    <a:pt x="859" y="687"/>
                    <a:pt x="861" y="686"/>
                  </a:cubicBezTo>
                  <a:cubicBezTo>
                    <a:pt x="863" y="685"/>
                    <a:pt x="863" y="689"/>
                    <a:pt x="865" y="690"/>
                  </a:cubicBezTo>
                  <a:cubicBezTo>
                    <a:pt x="868" y="692"/>
                    <a:pt x="872" y="694"/>
                    <a:pt x="876" y="696"/>
                  </a:cubicBezTo>
                  <a:cubicBezTo>
                    <a:pt x="879" y="697"/>
                    <a:pt x="881" y="701"/>
                    <a:pt x="884" y="699"/>
                  </a:cubicBezTo>
                  <a:cubicBezTo>
                    <a:pt x="887" y="697"/>
                    <a:pt x="885" y="690"/>
                    <a:pt x="888" y="687"/>
                  </a:cubicBezTo>
                  <a:cubicBezTo>
                    <a:pt x="891" y="685"/>
                    <a:pt x="889" y="693"/>
                    <a:pt x="888" y="696"/>
                  </a:cubicBezTo>
                  <a:cubicBezTo>
                    <a:pt x="888" y="699"/>
                    <a:pt x="887" y="703"/>
                    <a:pt x="885" y="706"/>
                  </a:cubicBezTo>
                  <a:cubicBezTo>
                    <a:pt x="885" y="707"/>
                    <a:pt x="884" y="708"/>
                    <a:pt x="884" y="708"/>
                  </a:cubicBezTo>
                  <a:cubicBezTo>
                    <a:pt x="889" y="698"/>
                    <a:pt x="892" y="687"/>
                    <a:pt x="900" y="679"/>
                  </a:cubicBezTo>
                  <a:cubicBezTo>
                    <a:pt x="903" y="677"/>
                    <a:pt x="900" y="688"/>
                    <a:pt x="901" y="692"/>
                  </a:cubicBezTo>
                  <a:cubicBezTo>
                    <a:pt x="903" y="701"/>
                    <a:pt x="905" y="709"/>
                    <a:pt x="907" y="718"/>
                  </a:cubicBezTo>
                  <a:cubicBezTo>
                    <a:pt x="907" y="719"/>
                    <a:pt x="907" y="713"/>
                    <a:pt x="907" y="714"/>
                  </a:cubicBezTo>
                  <a:cubicBezTo>
                    <a:pt x="909" y="719"/>
                    <a:pt x="910" y="725"/>
                    <a:pt x="911" y="730"/>
                  </a:cubicBezTo>
                  <a:cubicBezTo>
                    <a:pt x="912" y="734"/>
                    <a:pt x="912" y="737"/>
                    <a:pt x="913" y="741"/>
                  </a:cubicBezTo>
                  <a:cubicBezTo>
                    <a:pt x="918" y="756"/>
                    <a:pt x="918" y="750"/>
                    <a:pt x="920" y="761"/>
                  </a:cubicBezTo>
                  <a:cubicBezTo>
                    <a:pt x="922" y="772"/>
                    <a:pt x="924" y="784"/>
                    <a:pt x="926" y="795"/>
                  </a:cubicBezTo>
                  <a:cubicBezTo>
                    <a:pt x="926" y="796"/>
                    <a:pt x="926" y="798"/>
                    <a:pt x="926" y="797"/>
                  </a:cubicBezTo>
                  <a:cubicBezTo>
                    <a:pt x="938" y="718"/>
                    <a:pt x="933" y="686"/>
                    <a:pt x="929" y="594"/>
                  </a:cubicBezTo>
                  <a:cubicBezTo>
                    <a:pt x="929" y="591"/>
                    <a:pt x="928" y="589"/>
                    <a:pt x="927" y="587"/>
                  </a:cubicBezTo>
                  <a:cubicBezTo>
                    <a:pt x="926" y="578"/>
                    <a:pt x="926" y="568"/>
                    <a:pt x="925" y="558"/>
                  </a:cubicBezTo>
                  <a:cubicBezTo>
                    <a:pt x="925" y="556"/>
                    <a:pt x="927" y="552"/>
                    <a:pt x="926" y="549"/>
                  </a:cubicBezTo>
                  <a:cubicBezTo>
                    <a:pt x="926" y="547"/>
                    <a:pt x="925" y="545"/>
                    <a:pt x="925" y="542"/>
                  </a:cubicBezTo>
                  <a:cubicBezTo>
                    <a:pt x="915" y="498"/>
                    <a:pt x="901" y="455"/>
                    <a:pt x="883" y="414"/>
                  </a:cubicBezTo>
                  <a:cubicBezTo>
                    <a:pt x="850" y="338"/>
                    <a:pt x="804" y="268"/>
                    <a:pt x="746" y="209"/>
                  </a:cubicBezTo>
                  <a:cubicBezTo>
                    <a:pt x="653" y="112"/>
                    <a:pt x="529" y="42"/>
                    <a:pt x="397" y="15"/>
                  </a:cubicBezTo>
                  <a:cubicBezTo>
                    <a:pt x="354" y="6"/>
                    <a:pt x="322" y="3"/>
                    <a:pt x="280" y="1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314" y="3"/>
                    <a:pt x="348" y="5"/>
                    <a:pt x="381" y="16"/>
                  </a:cubicBezTo>
                  <a:cubicBezTo>
                    <a:pt x="385" y="17"/>
                    <a:pt x="402" y="21"/>
                    <a:pt x="405" y="22"/>
                  </a:cubicBezTo>
                  <a:cubicBezTo>
                    <a:pt x="408" y="24"/>
                    <a:pt x="410" y="27"/>
                    <a:pt x="412" y="29"/>
                  </a:cubicBezTo>
                  <a:cubicBezTo>
                    <a:pt x="419" y="34"/>
                    <a:pt x="429" y="36"/>
                    <a:pt x="437" y="38"/>
                  </a:cubicBezTo>
                  <a:cubicBezTo>
                    <a:pt x="438" y="38"/>
                    <a:pt x="439" y="37"/>
                    <a:pt x="440" y="38"/>
                  </a:cubicBezTo>
                  <a:cubicBezTo>
                    <a:pt x="443" y="39"/>
                    <a:pt x="446" y="41"/>
                    <a:pt x="450" y="43"/>
                  </a:cubicBezTo>
                  <a:cubicBezTo>
                    <a:pt x="451" y="44"/>
                    <a:pt x="452" y="47"/>
                    <a:pt x="454" y="47"/>
                  </a:cubicBezTo>
                  <a:cubicBezTo>
                    <a:pt x="454" y="47"/>
                    <a:pt x="471" y="51"/>
                    <a:pt x="471" y="52"/>
                  </a:cubicBezTo>
                  <a:cubicBezTo>
                    <a:pt x="472" y="56"/>
                    <a:pt x="467" y="59"/>
                    <a:pt x="466" y="63"/>
                  </a:cubicBezTo>
                  <a:cubicBezTo>
                    <a:pt x="466" y="65"/>
                    <a:pt x="469" y="66"/>
                    <a:pt x="468" y="68"/>
                  </a:cubicBezTo>
                  <a:cubicBezTo>
                    <a:pt x="468" y="69"/>
                    <a:pt x="463" y="66"/>
                    <a:pt x="464" y="67"/>
                  </a:cubicBezTo>
                  <a:cubicBezTo>
                    <a:pt x="467" y="70"/>
                    <a:pt x="474" y="71"/>
                    <a:pt x="476" y="76"/>
                  </a:cubicBezTo>
                  <a:cubicBezTo>
                    <a:pt x="477" y="79"/>
                    <a:pt x="470" y="74"/>
                    <a:pt x="467" y="75"/>
                  </a:cubicBezTo>
                  <a:cubicBezTo>
                    <a:pt x="466" y="75"/>
                    <a:pt x="468" y="77"/>
                    <a:pt x="469" y="78"/>
                  </a:cubicBezTo>
                  <a:cubicBezTo>
                    <a:pt x="471" y="79"/>
                    <a:pt x="473" y="79"/>
                    <a:pt x="475" y="81"/>
                  </a:cubicBezTo>
                  <a:cubicBezTo>
                    <a:pt x="478" y="83"/>
                    <a:pt x="479" y="86"/>
                    <a:pt x="482" y="88"/>
                  </a:cubicBezTo>
                  <a:cubicBezTo>
                    <a:pt x="484" y="90"/>
                    <a:pt x="490" y="93"/>
                    <a:pt x="488" y="92"/>
                  </a:cubicBezTo>
                  <a:cubicBezTo>
                    <a:pt x="479" y="87"/>
                    <a:pt x="455" y="72"/>
                    <a:pt x="447" y="71"/>
                  </a:cubicBezTo>
                  <a:cubicBezTo>
                    <a:pt x="447" y="70"/>
                    <a:pt x="419" y="71"/>
                    <a:pt x="423" y="79"/>
                  </a:cubicBezTo>
                  <a:cubicBezTo>
                    <a:pt x="430" y="93"/>
                    <a:pt x="447" y="87"/>
                    <a:pt x="459" y="92"/>
                  </a:cubicBezTo>
                  <a:cubicBezTo>
                    <a:pt x="460" y="92"/>
                    <a:pt x="455" y="92"/>
                    <a:pt x="454" y="92"/>
                  </a:cubicBezTo>
                  <a:cubicBezTo>
                    <a:pt x="450" y="92"/>
                    <a:pt x="446" y="88"/>
                    <a:pt x="444" y="90"/>
                  </a:cubicBezTo>
                  <a:cubicBezTo>
                    <a:pt x="442" y="93"/>
                    <a:pt x="447" y="96"/>
                    <a:pt x="448" y="98"/>
                  </a:cubicBezTo>
                  <a:cubicBezTo>
                    <a:pt x="450" y="101"/>
                    <a:pt x="450" y="105"/>
                    <a:pt x="453" y="108"/>
                  </a:cubicBezTo>
                  <a:cubicBezTo>
                    <a:pt x="455" y="111"/>
                    <a:pt x="460" y="112"/>
                    <a:pt x="463" y="115"/>
                  </a:cubicBezTo>
                  <a:cubicBezTo>
                    <a:pt x="464" y="116"/>
                    <a:pt x="460" y="116"/>
                    <a:pt x="461" y="117"/>
                  </a:cubicBezTo>
                  <a:cubicBezTo>
                    <a:pt x="469" y="120"/>
                    <a:pt x="477" y="121"/>
                    <a:pt x="485" y="124"/>
                  </a:cubicBezTo>
                  <a:cubicBezTo>
                    <a:pt x="487" y="125"/>
                    <a:pt x="480" y="124"/>
                    <a:pt x="478" y="123"/>
                  </a:cubicBezTo>
                  <a:cubicBezTo>
                    <a:pt x="476" y="123"/>
                    <a:pt x="474" y="118"/>
                    <a:pt x="473" y="119"/>
                  </a:cubicBezTo>
                  <a:cubicBezTo>
                    <a:pt x="470" y="123"/>
                    <a:pt x="470" y="128"/>
                    <a:pt x="471" y="132"/>
                  </a:cubicBezTo>
                  <a:cubicBezTo>
                    <a:pt x="473" y="135"/>
                    <a:pt x="477" y="134"/>
                    <a:pt x="480" y="135"/>
                  </a:cubicBezTo>
                  <a:cubicBezTo>
                    <a:pt x="486" y="137"/>
                    <a:pt x="493" y="136"/>
                    <a:pt x="500" y="138"/>
                  </a:cubicBezTo>
                  <a:cubicBezTo>
                    <a:pt x="502" y="139"/>
                    <a:pt x="504" y="141"/>
                    <a:pt x="506" y="142"/>
                  </a:cubicBezTo>
                  <a:cubicBezTo>
                    <a:pt x="510" y="144"/>
                    <a:pt x="516" y="145"/>
                    <a:pt x="520" y="149"/>
                  </a:cubicBezTo>
                  <a:cubicBezTo>
                    <a:pt x="521" y="150"/>
                    <a:pt x="515" y="148"/>
                    <a:pt x="512" y="148"/>
                  </a:cubicBezTo>
                  <a:cubicBezTo>
                    <a:pt x="511" y="147"/>
                    <a:pt x="488" y="135"/>
                    <a:pt x="484" y="143"/>
                  </a:cubicBezTo>
                  <a:cubicBezTo>
                    <a:pt x="478" y="155"/>
                    <a:pt x="503" y="153"/>
                    <a:pt x="503" y="153"/>
                  </a:cubicBezTo>
                  <a:cubicBezTo>
                    <a:pt x="505" y="156"/>
                    <a:pt x="497" y="156"/>
                    <a:pt x="493" y="156"/>
                  </a:cubicBezTo>
                  <a:cubicBezTo>
                    <a:pt x="492" y="156"/>
                    <a:pt x="479" y="147"/>
                    <a:pt x="478" y="147"/>
                  </a:cubicBezTo>
                  <a:cubicBezTo>
                    <a:pt x="476" y="146"/>
                    <a:pt x="471" y="145"/>
                    <a:pt x="473" y="146"/>
                  </a:cubicBezTo>
                  <a:cubicBezTo>
                    <a:pt x="475" y="149"/>
                    <a:pt x="480" y="149"/>
                    <a:pt x="482" y="151"/>
                  </a:cubicBezTo>
                  <a:cubicBezTo>
                    <a:pt x="485" y="154"/>
                    <a:pt x="485" y="158"/>
                    <a:pt x="488" y="160"/>
                  </a:cubicBezTo>
                  <a:cubicBezTo>
                    <a:pt x="491" y="162"/>
                    <a:pt x="495" y="161"/>
                    <a:pt x="499" y="163"/>
                  </a:cubicBezTo>
                  <a:cubicBezTo>
                    <a:pt x="500" y="163"/>
                    <a:pt x="501" y="164"/>
                    <a:pt x="502" y="165"/>
                  </a:cubicBezTo>
                  <a:cubicBezTo>
                    <a:pt x="505" y="167"/>
                    <a:pt x="513" y="176"/>
                    <a:pt x="517" y="175"/>
                  </a:cubicBezTo>
                  <a:cubicBezTo>
                    <a:pt x="521" y="175"/>
                    <a:pt x="523" y="169"/>
                    <a:pt x="527" y="169"/>
                  </a:cubicBezTo>
                  <a:cubicBezTo>
                    <a:pt x="540" y="166"/>
                    <a:pt x="533" y="175"/>
                    <a:pt x="541" y="177"/>
                  </a:cubicBezTo>
                  <a:cubicBezTo>
                    <a:pt x="543" y="178"/>
                    <a:pt x="548" y="174"/>
                    <a:pt x="546" y="175"/>
                  </a:cubicBezTo>
                  <a:cubicBezTo>
                    <a:pt x="545" y="177"/>
                    <a:pt x="542" y="179"/>
                    <a:pt x="540" y="178"/>
                  </a:cubicBezTo>
                  <a:cubicBezTo>
                    <a:pt x="539" y="178"/>
                    <a:pt x="528" y="168"/>
                    <a:pt x="524" y="170"/>
                  </a:cubicBezTo>
                  <a:cubicBezTo>
                    <a:pt x="523" y="172"/>
                    <a:pt x="523" y="175"/>
                    <a:pt x="524" y="177"/>
                  </a:cubicBezTo>
                  <a:cubicBezTo>
                    <a:pt x="527" y="181"/>
                    <a:pt x="533" y="181"/>
                    <a:pt x="537" y="184"/>
                  </a:cubicBezTo>
                  <a:cubicBezTo>
                    <a:pt x="552" y="198"/>
                    <a:pt x="539" y="186"/>
                    <a:pt x="546" y="199"/>
                  </a:cubicBezTo>
                  <a:cubicBezTo>
                    <a:pt x="546" y="200"/>
                    <a:pt x="550" y="200"/>
                    <a:pt x="549" y="201"/>
                  </a:cubicBezTo>
                  <a:cubicBezTo>
                    <a:pt x="543" y="209"/>
                    <a:pt x="535" y="207"/>
                    <a:pt x="535" y="205"/>
                  </a:cubicBezTo>
                  <a:cubicBezTo>
                    <a:pt x="534" y="203"/>
                    <a:pt x="539" y="201"/>
                    <a:pt x="539" y="198"/>
                  </a:cubicBezTo>
                  <a:cubicBezTo>
                    <a:pt x="538" y="192"/>
                    <a:pt x="531" y="183"/>
                    <a:pt x="525" y="181"/>
                  </a:cubicBezTo>
                  <a:cubicBezTo>
                    <a:pt x="523" y="179"/>
                    <a:pt x="519" y="180"/>
                    <a:pt x="517" y="179"/>
                  </a:cubicBezTo>
                  <a:cubicBezTo>
                    <a:pt x="511" y="176"/>
                    <a:pt x="506" y="173"/>
                    <a:pt x="501" y="170"/>
                  </a:cubicBezTo>
                  <a:cubicBezTo>
                    <a:pt x="498" y="168"/>
                    <a:pt x="497" y="165"/>
                    <a:pt x="494" y="164"/>
                  </a:cubicBezTo>
                  <a:cubicBezTo>
                    <a:pt x="491" y="163"/>
                    <a:pt x="488" y="163"/>
                    <a:pt x="485" y="162"/>
                  </a:cubicBezTo>
                  <a:cubicBezTo>
                    <a:pt x="480" y="159"/>
                    <a:pt x="475" y="150"/>
                    <a:pt x="471" y="151"/>
                  </a:cubicBezTo>
                  <a:cubicBezTo>
                    <a:pt x="453" y="157"/>
                    <a:pt x="473" y="162"/>
                    <a:pt x="475" y="167"/>
                  </a:cubicBezTo>
                  <a:cubicBezTo>
                    <a:pt x="476" y="169"/>
                    <a:pt x="477" y="172"/>
                    <a:pt x="479" y="175"/>
                  </a:cubicBezTo>
                  <a:cubicBezTo>
                    <a:pt x="480" y="176"/>
                    <a:pt x="482" y="175"/>
                    <a:pt x="484" y="176"/>
                  </a:cubicBezTo>
                  <a:cubicBezTo>
                    <a:pt x="492" y="179"/>
                    <a:pt x="499" y="184"/>
                    <a:pt x="508" y="188"/>
                  </a:cubicBezTo>
                  <a:cubicBezTo>
                    <a:pt x="508" y="188"/>
                    <a:pt x="511" y="186"/>
                    <a:pt x="510" y="187"/>
                  </a:cubicBezTo>
                  <a:cubicBezTo>
                    <a:pt x="505" y="188"/>
                    <a:pt x="500" y="191"/>
                    <a:pt x="495" y="192"/>
                  </a:cubicBezTo>
                  <a:cubicBezTo>
                    <a:pt x="485" y="195"/>
                    <a:pt x="487" y="188"/>
                    <a:pt x="477" y="195"/>
                  </a:cubicBezTo>
                  <a:cubicBezTo>
                    <a:pt x="472" y="198"/>
                    <a:pt x="481" y="199"/>
                    <a:pt x="483" y="202"/>
                  </a:cubicBezTo>
                  <a:cubicBezTo>
                    <a:pt x="485" y="203"/>
                    <a:pt x="485" y="206"/>
                    <a:pt x="486" y="208"/>
                  </a:cubicBezTo>
                  <a:cubicBezTo>
                    <a:pt x="487" y="209"/>
                    <a:pt x="491" y="211"/>
                    <a:pt x="490" y="212"/>
                  </a:cubicBezTo>
                  <a:cubicBezTo>
                    <a:pt x="487" y="214"/>
                    <a:pt x="483" y="213"/>
                    <a:pt x="479" y="214"/>
                  </a:cubicBezTo>
                  <a:cubicBezTo>
                    <a:pt x="468" y="218"/>
                    <a:pt x="475" y="217"/>
                    <a:pt x="468" y="225"/>
                  </a:cubicBezTo>
                  <a:cubicBezTo>
                    <a:pt x="467" y="225"/>
                    <a:pt x="469" y="223"/>
                    <a:pt x="469" y="222"/>
                  </a:cubicBezTo>
                  <a:cubicBezTo>
                    <a:pt x="468" y="219"/>
                    <a:pt x="467" y="216"/>
                    <a:pt x="465" y="215"/>
                  </a:cubicBezTo>
                  <a:cubicBezTo>
                    <a:pt x="463" y="214"/>
                    <a:pt x="462" y="217"/>
                    <a:pt x="461" y="218"/>
                  </a:cubicBezTo>
                  <a:cubicBezTo>
                    <a:pt x="461" y="220"/>
                    <a:pt x="461" y="222"/>
                    <a:pt x="460" y="223"/>
                  </a:cubicBezTo>
                  <a:cubicBezTo>
                    <a:pt x="457" y="229"/>
                    <a:pt x="454" y="235"/>
                    <a:pt x="451" y="241"/>
                  </a:cubicBezTo>
                  <a:cubicBezTo>
                    <a:pt x="450" y="244"/>
                    <a:pt x="452" y="250"/>
                    <a:pt x="449" y="252"/>
                  </a:cubicBezTo>
                  <a:cubicBezTo>
                    <a:pt x="447" y="254"/>
                    <a:pt x="441" y="251"/>
                    <a:pt x="440" y="248"/>
                  </a:cubicBezTo>
                  <a:cubicBezTo>
                    <a:pt x="439" y="246"/>
                    <a:pt x="447" y="242"/>
                    <a:pt x="444" y="240"/>
                  </a:cubicBezTo>
                  <a:cubicBezTo>
                    <a:pt x="441" y="238"/>
                    <a:pt x="434" y="240"/>
                    <a:pt x="432" y="243"/>
                  </a:cubicBezTo>
                  <a:cubicBezTo>
                    <a:pt x="427" y="250"/>
                    <a:pt x="444" y="255"/>
                    <a:pt x="444" y="256"/>
                  </a:cubicBezTo>
                  <a:cubicBezTo>
                    <a:pt x="447" y="263"/>
                    <a:pt x="434" y="262"/>
                    <a:pt x="434" y="262"/>
                  </a:cubicBezTo>
                  <a:cubicBezTo>
                    <a:pt x="432" y="263"/>
                    <a:pt x="434" y="265"/>
                    <a:pt x="434" y="267"/>
                  </a:cubicBezTo>
                  <a:cubicBezTo>
                    <a:pt x="432" y="270"/>
                    <a:pt x="429" y="273"/>
                    <a:pt x="428" y="276"/>
                  </a:cubicBezTo>
                  <a:cubicBezTo>
                    <a:pt x="427" y="280"/>
                    <a:pt x="439" y="281"/>
                    <a:pt x="438" y="285"/>
                  </a:cubicBezTo>
                  <a:cubicBezTo>
                    <a:pt x="436" y="290"/>
                    <a:pt x="430" y="290"/>
                    <a:pt x="425" y="291"/>
                  </a:cubicBezTo>
                  <a:cubicBezTo>
                    <a:pt x="424" y="291"/>
                    <a:pt x="427" y="288"/>
                    <a:pt x="425" y="287"/>
                  </a:cubicBezTo>
                  <a:cubicBezTo>
                    <a:pt x="422" y="286"/>
                    <a:pt x="418" y="284"/>
                    <a:pt x="414" y="286"/>
                  </a:cubicBezTo>
                  <a:cubicBezTo>
                    <a:pt x="413" y="286"/>
                    <a:pt x="414" y="290"/>
                    <a:pt x="416" y="291"/>
                  </a:cubicBezTo>
                  <a:cubicBezTo>
                    <a:pt x="419" y="294"/>
                    <a:pt x="424" y="292"/>
                    <a:pt x="427" y="295"/>
                  </a:cubicBezTo>
                  <a:cubicBezTo>
                    <a:pt x="429" y="296"/>
                    <a:pt x="430" y="301"/>
                    <a:pt x="427" y="301"/>
                  </a:cubicBezTo>
                  <a:cubicBezTo>
                    <a:pt x="422" y="303"/>
                    <a:pt x="417" y="299"/>
                    <a:pt x="412" y="298"/>
                  </a:cubicBezTo>
                  <a:cubicBezTo>
                    <a:pt x="410" y="298"/>
                    <a:pt x="408" y="298"/>
                    <a:pt x="406" y="296"/>
                  </a:cubicBezTo>
                  <a:cubicBezTo>
                    <a:pt x="403" y="294"/>
                    <a:pt x="400" y="291"/>
                    <a:pt x="399" y="287"/>
                  </a:cubicBezTo>
                  <a:cubicBezTo>
                    <a:pt x="398" y="285"/>
                    <a:pt x="401" y="283"/>
                    <a:pt x="400" y="282"/>
                  </a:cubicBezTo>
                  <a:cubicBezTo>
                    <a:pt x="399" y="279"/>
                    <a:pt x="391" y="279"/>
                    <a:pt x="393" y="277"/>
                  </a:cubicBezTo>
                  <a:cubicBezTo>
                    <a:pt x="397" y="273"/>
                    <a:pt x="404" y="274"/>
                    <a:pt x="409" y="272"/>
                  </a:cubicBezTo>
                  <a:cubicBezTo>
                    <a:pt x="410" y="272"/>
                    <a:pt x="411" y="273"/>
                    <a:pt x="412" y="273"/>
                  </a:cubicBezTo>
                  <a:cubicBezTo>
                    <a:pt x="413" y="273"/>
                    <a:pt x="414" y="274"/>
                    <a:pt x="415" y="273"/>
                  </a:cubicBezTo>
                  <a:cubicBezTo>
                    <a:pt x="422" y="262"/>
                    <a:pt x="431" y="257"/>
                    <a:pt x="419" y="250"/>
                  </a:cubicBezTo>
                  <a:cubicBezTo>
                    <a:pt x="416" y="249"/>
                    <a:pt x="413" y="249"/>
                    <a:pt x="411" y="248"/>
                  </a:cubicBezTo>
                  <a:cubicBezTo>
                    <a:pt x="402" y="246"/>
                    <a:pt x="393" y="240"/>
                    <a:pt x="384" y="240"/>
                  </a:cubicBezTo>
                  <a:cubicBezTo>
                    <a:pt x="380" y="240"/>
                    <a:pt x="377" y="240"/>
                    <a:pt x="373" y="241"/>
                  </a:cubicBezTo>
                  <a:cubicBezTo>
                    <a:pt x="372" y="241"/>
                    <a:pt x="372" y="243"/>
                    <a:pt x="371" y="243"/>
                  </a:cubicBezTo>
                  <a:cubicBezTo>
                    <a:pt x="368" y="243"/>
                    <a:pt x="364" y="240"/>
                    <a:pt x="361" y="239"/>
                  </a:cubicBezTo>
                  <a:cubicBezTo>
                    <a:pt x="359" y="238"/>
                    <a:pt x="357" y="240"/>
                    <a:pt x="355" y="239"/>
                  </a:cubicBezTo>
                  <a:cubicBezTo>
                    <a:pt x="352" y="236"/>
                    <a:pt x="350" y="231"/>
                    <a:pt x="347" y="229"/>
                  </a:cubicBezTo>
                  <a:cubicBezTo>
                    <a:pt x="345" y="227"/>
                    <a:pt x="343" y="228"/>
                    <a:pt x="341" y="228"/>
                  </a:cubicBezTo>
                  <a:cubicBezTo>
                    <a:pt x="339" y="227"/>
                    <a:pt x="336" y="226"/>
                    <a:pt x="333" y="226"/>
                  </a:cubicBezTo>
                  <a:cubicBezTo>
                    <a:pt x="309" y="228"/>
                    <a:pt x="337" y="230"/>
                    <a:pt x="317" y="242"/>
                  </a:cubicBezTo>
                  <a:cubicBezTo>
                    <a:pt x="313" y="244"/>
                    <a:pt x="309" y="241"/>
                    <a:pt x="305" y="240"/>
                  </a:cubicBezTo>
                  <a:cubicBezTo>
                    <a:pt x="301" y="239"/>
                    <a:pt x="320" y="241"/>
                    <a:pt x="311" y="245"/>
                  </a:cubicBezTo>
                  <a:cubicBezTo>
                    <a:pt x="309" y="246"/>
                    <a:pt x="307" y="243"/>
                    <a:pt x="304" y="244"/>
                  </a:cubicBezTo>
                  <a:cubicBezTo>
                    <a:pt x="302" y="244"/>
                    <a:pt x="300" y="245"/>
                    <a:pt x="299" y="245"/>
                  </a:cubicBezTo>
                  <a:cubicBezTo>
                    <a:pt x="282" y="253"/>
                    <a:pt x="299" y="249"/>
                    <a:pt x="289" y="266"/>
                  </a:cubicBezTo>
                  <a:cubicBezTo>
                    <a:pt x="287" y="268"/>
                    <a:pt x="284" y="265"/>
                    <a:pt x="282" y="266"/>
                  </a:cubicBezTo>
                  <a:cubicBezTo>
                    <a:pt x="281" y="266"/>
                    <a:pt x="284" y="267"/>
                    <a:pt x="284" y="269"/>
                  </a:cubicBezTo>
                  <a:cubicBezTo>
                    <a:pt x="282" y="287"/>
                    <a:pt x="282" y="274"/>
                    <a:pt x="272" y="279"/>
                  </a:cubicBezTo>
                  <a:cubicBezTo>
                    <a:pt x="271" y="280"/>
                    <a:pt x="272" y="283"/>
                    <a:pt x="270" y="284"/>
                  </a:cubicBezTo>
                  <a:cubicBezTo>
                    <a:pt x="269" y="285"/>
                    <a:pt x="266" y="284"/>
                    <a:pt x="265" y="285"/>
                  </a:cubicBezTo>
                  <a:cubicBezTo>
                    <a:pt x="265" y="287"/>
                    <a:pt x="269" y="289"/>
                    <a:pt x="268" y="291"/>
                  </a:cubicBezTo>
                  <a:cubicBezTo>
                    <a:pt x="268" y="295"/>
                    <a:pt x="267" y="299"/>
                    <a:pt x="265" y="303"/>
                  </a:cubicBezTo>
                  <a:cubicBezTo>
                    <a:pt x="250" y="332"/>
                    <a:pt x="270" y="286"/>
                    <a:pt x="255" y="311"/>
                  </a:cubicBezTo>
                  <a:cubicBezTo>
                    <a:pt x="254" y="312"/>
                    <a:pt x="257" y="314"/>
                    <a:pt x="256" y="314"/>
                  </a:cubicBezTo>
                  <a:cubicBezTo>
                    <a:pt x="247" y="318"/>
                    <a:pt x="256" y="306"/>
                    <a:pt x="249" y="315"/>
                  </a:cubicBezTo>
                  <a:cubicBezTo>
                    <a:pt x="246" y="317"/>
                    <a:pt x="239" y="321"/>
                    <a:pt x="242" y="323"/>
                  </a:cubicBezTo>
                  <a:cubicBezTo>
                    <a:pt x="245" y="326"/>
                    <a:pt x="250" y="319"/>
                    <a:pt x="254" y="319"/>
                  </a:cubicBezTo>
                  <a:cubicBezTo>
                    <a:pt x="256" y="319"/>
                    <a:pt x="256" y="322"/>
                    <a:pt x="255" y="323"/>
                  </a:cubicBezTo>
                  <a:cubicBezTo>
                    <a:pt x="252" y="325"/>
                    <a:pt x="247" y="324"/>
                    <a:pt x="243" y="325"/>
                  </a:cubicBezTo>
                  <a:cubicBezTo>
                    <a:pt x="241" y="326"/>
                    <a:pt x="240" y="330"/>
                    <a:pt x="237" y="331"/>
                  </a:cubicBezTo>
                  <a:cubicBezTo>
                    <a:pt x="236" y="332"/>
                    <a:pt x="233" y="331"/>
                    <a:pt x="232" y="332"/>
                  </a:cubicBezTo>
                  <a:cubicBezTo>
                    <a:pt x="231" y="332"/>
                    <a:pt x="231" y="334"/>
                    <a:pt x="230" y="334"/>
                  </a:cubicBezTo>
                  <a:cubicBezTo>
                    <a:pt x="228" y="335"/>
                    <a:pt x="224" y="333"/>
                    <a:pt x="222" y="334"/>
                  </a:cubicBezTo>
                  <a:cubicBezTo>
                    <a:pt x="219" y="337"/>
                    <a:pt x="221" y="344"/>
                    <a:pt x="218" y="346"/>
                  </a:cubicBezTo>
                  <a:cubicBezTo>
                    <a:pt x="215" y="348"/>
                    <a:pt x="211" y="343"/>
                    <a:pt x="208" y="344"/>
                  </a:cubicBezTo>
                  <a:cubicBezTo>
                    <a:pt x="207" y="344"/>
                    <a:pt x="207" y="347"/>
                    <a:pt x="208" y="348"/>
                  </a:cubicBezTo>
                  <a:cubicBezTo>
                    <a:pt x="212" y="349"/>
                    <a:pt x="219" y="345"/>
                    <a:pt x="221" y="349"/>
                  </a:cubicBezTo>
                  <a:cubicBezTo>
                    <a:pt x="224" y="356"/>
                    <a:pt x="208" y="354"/>
                    <a:pt x="206" y="357"/>
                  </a:cubicBezTo>
                  <a:cubicBezTo>
                    <a:pt x="205" y="357"/>
                    <a:pt x="207" y="359"/>
                    <a:pt x="208" y="359"/>
                  </a:cubicBezTo>
                  <a:cubicBezTo>
                    <a:pt x="219" y="360"/>
                    <a:pt x="215" y="357"/>
                    <a:pt x="224" y="357"/>
                  </a:cubicBezTo>
                  <a:cubicBezTo>
                    <a:pt x="225" y="357"/>
                    <a:pt x="228" y="357"/>
                    <a:pt x="227" y="358"/>
                  </a:cubicBezTo>
                  <a:cubicBezTo>
                    <a:pt x="220" y="360"/>
                    <a:pt x="213" y="361"/>
                    <a:pt x="206" y="362"/>
                  </a:cubicBezTo>
                  <a:cubicBezTo>
                    <a:pt x="205" y="363"/>
                    <a:pt x="211" y="362"/>
                    <a:pt x="210" y="362"/>
                  </a:cubicBezTo>
                  <a:cubicBezTo>
                    <a:pt x="208" y="363"/>
                    <a:pt x="204" y="362"/>
                    <a:pt x="205" y="363"/>
                  </a:cubicBezTo>
                  <a:cubicBezTo>
                    <a:pt x="207" y="366"/>
                    <a:pt x="211" y="367"/>
                    <a:pt x="214" y="368"/>
                  </a:cubicBezTo>
                  <a:cubicBezTo>
                    <a:pt x="217" y="369"/>
                    <a:pt x="221" y="365"/>
                    <a:pt x="221" y="368"/>
                  </a:cubicBezTo>
                  <a:cubicBezTo>
                    <a:pt x="222" y="379"/>
                    <a:pt x="192" y="380"/>
                    <a:pt x="206" y="392"/>
                  </a:cubicBezTo>
                  <a:cubicBezTo>
                    <a:pt x="212" y="397"/>
                    <a:pt x="220" y="398"/>
                    <a:pt x="227" y="401"/>
                  </a:cubicBezTo>
                  <a:cubicBezTo>
                    <a:pt x="228" y="401"/>
                    <a:pt x="228" y="403"/>
                    <a:pt x="228" y="402"/>
                  </a:cubicBezTo>
                  <a:cubicBezTo>
                    <a:pt x="232" y="399"/>
                    <a:pt x="235" y="395"/>
                    <a:pt x="238" y="392"/>
                  </a:cubicBezTo>
                  <a:cubicBezTo>
                    <a:pt x="239" y="390"/>
                    <a:pt x="239" y="389"/>
                    <a:pt x="240" y="388"/>
                  </a:cubicBezTo>
                  <a:cubicBezTo>
                    <a:pt x="242" y="386"/>
                    <a:pt x="246" y="385"/>
                    <a:pt x="248" y="382"/>
                  </a:cubicBezTo>
                  <a:cubicBezTo>
                    <a:pt x="249" y="381"/>
                    <a:pt x="248" y="375"/>
                    <a:pt x="249" y="377"/>
                  </a:cubicBezTo>
                  <a:cubicBezTo>
                    <a:pt x="250" y="380"/>
                    <a:pt x="248" y="384"/>
                    <a:pt x="250" y="387"/>
                  </a:cubicBezTo>
                  <a:cubicBezTo>
                    <a:pt x="252" y="391"/>
                    <a:pt x="258" y="394"/>
                    <a:pt x="259" y="399"/>
                  </a:cubicBezTo>
                  <a:cubicBezTo>
                    <a:pt x="260" y="402"/>
                    <a:pt x="257" y="405"/>
                    <a:pt x="258" y="409"/>
                  </a:cubicBezTo>
                  <a:cubicBezTo>
                    <a:pt x="267" y="450"/>
                    <a:pt x="260" y="403"/>
                    <a:pt x="269" y="424"/>
                  </a:cubicBezTo>
                  <a:cubicBezTo>
                    <a:pt x="269" y="426"/>
                    <a:pt x="269" y="428"/>
                    <a:pt x="268" y="430"/>
                  </a:cubicBezTo>
                  <a:cubicBezTo>
                    <a:pt x="268" y="431"/>
                    <a:pt x="265" y="428"/>
                    <a:pt x="265" y="429"/>
                  </a:cubicBezTo>
                  <a:cubicBezTo>
                    <a:pt x="265" y="434"/>
                    <a:pt x="266" y="439"/>
                    <a:pt x="269" y="443"/>
                  </a:cubicBezTo>
                  <a:cubicBezTo>
                    <a:pt x="270" y="444"/>
                    <a:pt x="281" y="443"/>
                    <a:pt x="281" y="442"/>
                  </a:cubicBezTo>
                  <a:cubicBezTo>
                    <a:pt x="284" y="439"/>
                    <a:pt x="282" y="434"/>
                    <a:pt x="285" y="431"/>
                  </a:cubicBezTo>
                  <a:cubicBezTo>
                    <a:pt x="289" y="426"/>
                    <a:pt x="296" y="426"/>
                    <a:pt x="300" y="421"/>
                  </a:cubicBezTo>
                  <a:cubicBezTo>
                    <a:pt x="302" y="419"/>
                    <a:pt x="299" y="416"/>
                    <a:pt x="299" y="413"/>
                  </a:cubicBezTo>
                  <a:cubicBezTo>
                    <a:pt x="299" y="412"/>
                    <a:pt x="301" y="412"/>
                    <a:pt x="301" y="411"/>
                  </a:cubicBezTo>
                  <a:cubicBezTo>
                    <a:pt x="301" y="408"/>
                    <a:pt x="298" y="407"/>
                    <a:pt x="298" y="404"/>
                  </a:cubicBezTo>
                  <a:cubicBezTo>
                    <a:pt x="298" y="403"/>
                    <a:pt x="301" y="405"/>
                    <a:pt x="301" y="405"/>
                  </a:cubicBezTo>
                  <a:cubicBezTo>
                    <a:pt x="302" y="403"/>
                    <a:pt x="302" y="400"/>
                    <a:pt x="301" y="398"/>
                  </a:cubicBezTo>
                  <a:cubicBezTo>
                    <a:pt x="299" y="396"/>
                    <a:pt x="294" y="396"/>
                    <a:pt x="295" y="394"/>
                  </a:cubicBezTo>
                  <a:cubicBezTo>
                    <a:pt x="297" y="391"/>
                    <a:pt x="302" y="393"/>
                    <a:pt x="305" y="392"/>
                  </a:cubicBezTo>
                  <a:cubicBezTo>
                    <a:pt x="308" y="390"/>
                    <a:pt x="311" y="389"/>
                    <a:pt x="312" y="386"/>
                  </a:cubicBezTo>
                  <a:cubicBezTo>
                    <a:pt x="313" y="384"/>
                    <a:pt x="309" y="386"/>
                    <a:pt x="308" y="385"/>
                  </a:cubicBezTo>
                  <a:cubicBezTo>
                    <a:pt x="306" y="383"/>
                    <a:pt x="306" y="379"/>
                    <a:pt x="305" y="377"/>
                  </a:cubicBezTo>
                  <a:cubicBezTo>
                    <a:pt x="304" y="375"/>
                    <a:pt x="305" y="382"/>
                    <a:pt x="307" y="383"/>
                  </a:cubicBezTo>
                  <a:cubicBezTo>
                    <a:pt x="309" y="384"/>
                    <a:pt x="316" y="377"/>
                    <a:pt x="317" y="377"/>
                  </a:cubicBezTo>
                  <a:cubicBezTo>
                    <a:pt x="318" y="374"/>
                    <a:pt x="307" y="367"/>
                    <a:pt x="306" y="365"/>
                  </a:cubicBezTo>
                  <a:cubicBezTo>
                    <a:pt x="305" y="364"/>
                    <a:pt x="297" y="343"/>
                    <a:pt x="298" y="339"/>
                  </a:cubicBezTo>
                  <a:cubicBezTo>
                    <a:pt x="299" y="337"/>
                    <a:pt x="303" y="337"/>
                    <a:pt x="304" y="335"/>
                  </a:cubicBezTo>
                  <a:cubicBezTo>
                    <a:pt x="307" y="331"/>
                    <a:pt x="308" y="327"/>
                    <a:pt x="311" y="324"/>
                  </a:cubicBezTo>
                  <a:cubicBezTo>
                    <a:pt x="313" y="322"/>
                    <a:pt x="317" y="322"/>
                    <a:pt x="319" y="320"/>
                  </a:cubicBezTo>
                  <a:cubicBezTo>
                    <a:pt x="332" y="306"/>
                    <a:pt x="320" y="315"/>
                    <a:pt x="319" y="306"/>
                  </a:cubicBezTo>
                  <a:cubicBezTo>
                    <a:pt x="318" y="305"/>
                    <a:pt x="321" y="304"/>
                    <a:pt x="321" y="302"/>
                  </a:cubicBezTo>
                  <a:cubicBezTo>
                    <a:pt x="322" y="301"/>
                    <a:pt x="319" y="301"/>
                    <a:pt x="319" y="300"/>
                  </a:cubicBezTo>
                  <a:cubicBezTo>
                    <a:pt x="318" y="291"/>
                    <a:pt x="331" y="291"/>
                    <a:pt x="335" y="292"/>
                  </a:cubicBezTo>
                  <a:cubicBezTo>
                    <a:pt x="340" y="292"/>
                    <a:pt x="348" y="295"/>
                    <a:pt x="347" y="302"/>
                  </a:cubicBezTo>
                  <a:cubicBezTo>
                    <a:pt x="346" y="304"/>
                    <a:pt x="343" y="303"/>
                    <a:pt x="341" y="304"/>
                  </a:cubicBezTo>
                  <a:cubicBezTo>
                    <a:pt x="339" y="308"/>
                    <a:pt x="340" y="312"/>
                    <a:pt x="338" y="315"/>
                  </a:cubicBezTo>
                  <a:cubicBezTo>
                    <a:pt x="337" y="317"/>
                    <a:pt x="335" y="319"/>
                    <a:pt x="334" y="321"/>
                  </a:cubicBezTo>
                  <a:cubicBezTo>
                    <a:pt x="333" y="322"/>
                    <a:pt x="331" y="322"/>
                    <a:pt x="331" y="323"/>
                  </a:cubicBezTo>
                  <a:cubicBezTo>
                    <a:pt x="330" y="324"/>
                    <a:pt x="332" y="325"/>
                    <a:pt x="332" y="326"/>
                  </a:cubicBezTo>
                  <a:cubicBezTo>
                    <a:pt x="330" y="329"/>
                    <a:pt x="325" y="330"/>
                    <a:pt x="325" y="334"/>
                  </a:cubicBezTo>
                  <a:cubicBezTo>
                    <a:pt x="324" y="342"/>
                    <a:pt x="328" y="349"/>
                    <a:pt x="331" y="357"/>
                  </a:cubicBezTo>
                  <a:cubicBezTo>
                    <a:pt x="331" y="359"/>
                    <a:pt x="331" y="362"/>
                    <a:pt x="333" y="363"/>
                  </a:cubicBezTo>
                  <a:cubicBezTo>
                    <a:pt x="333" y="363"/>
                    <a:pt x="349" y="370"/>
                    <a:pt x="349" y="370"/>
                  </a:cubicBezTo>
                  <a:cubicBezTo>
                    <a:pt x="349" y="371"/>
                    <a:pt x="345" y="373"/>
                    <a:pt x="346" y="373"/>
                  </a:cubicBezTo>
                  <a:cubicBezTo>
                    <a:pt x="350" y="372"/>
                    <a:pt x="354" y="368"/>
                    <a:pt x="358" y="367"/>
                  </a:cubicBezTo>
                  <a:cubicBezTo>
                    <a:pt x="359" y="366"/>
                    <a:pt x="361" y="367"/>
                    <a:pt x="362" y="366"/>
                  </a:cubicBezTo>
                  <a:cubicBezTo>
                    <a:pt x="365" y="364"/>
                    <a:pt x="368" y="360"/>
                    <a:pt x="371" y="358"/>
                  </a:cubicBezTo>
                  <a:cubicBezTo>
                    <a:pt x="372" y="358"/>
                    <a:pt x="372" y="361"/>
                    <a:pt x="373" y="361"/>
                  </a:cubicBezTo>
                  <a:cubicBezTo>
                    <a:pt x="376" y="360"/>
                    <a:pt x="378" y="357"/>
                    <a:pt x="381" y="357"/>
                  </a:cubicBezTo>
                  <a:cubicBezTo>
                    <a:pt x="388" y="358"/>
                    <a:pt x="395" y="359"/>
                    <a:pt x="401" y="362"/>
                  </a:cubicBezTo>
                  <a:cubicBezTo>
                    <a:pt x="404" y="364"/>
                    <a:pt x="395" y="363"/>
                    <a:pt x="392" y="364"/>
                  </a:cubicBezTo>
                  <a:cubicBezTo>
                    <a:pt x="390" y="365"/>
                    <a:pt x="388" y="367"/>
                    <a:pt x="386" y="367"/>
                  </a:cubicBezTo>
                  <a:cubicBezTo>
                    <a:pt x="374" y="371"/>
                    <a:pt x="368" y="370"/>
                    <a:pt x="359" y="377"/>
                  </a:cubicBezTo>
                  <a:cubicBezTo>
                    <a:pt x="358" y="377"/>
                    <a:pt x="358" y="379"/>
                    <a:pt x="357" y="379"/>
                  </a:cubicBezTo>
                  <a:cubicBezTo>
                    <a:pt x="356" y="380"/>
                    <a:pt x="353" y="379"/>
                    <a:pt x="353" y="381"/>
                  </a:cubicBezTo>
                  <a:cubicBezTo>
                    <a:pt x="352" y="382"/>
                    <a:pt x="355" y="392"/>
                    <a:pt x="358" y="393"/>
                  </a:cubicBezTo>
                  <a:cubicBezTo>
                    <a:pt x="360" y="394"/>
                    <a:pt x="363" y="391"/>
                    <a:pt x="364" y="392"/>
                  </a:cubicBezTo>
                  <a:cubicBezTo>
                    <a:pt x="366" y="394"/>
                    <a:pt x="363" y="397"/>
                    <a:pt x="364" y="400"/>
                  </a:cubicBezTo>
                  <a:cubicBezTo>
                    <a:pt x="364" y="403"/>
                    <a:pt x="368" y="406"/>
                    <a:pt x="367" y="408"/>
                  </a:cubicBezTo>
                  <a:cubicBezTo>
                    <a:pt x="355" y="423"/>
                    <a:pt x="356" y="393"/>
                    <a:pt x="343" y="406"/>
                  </a:cubicBezTo>
                  <a:cubicBezTo>
                    <a:pt x="342" y="407"/>
                    <a:pt x="342" y="410"/>
                    <a:pt x="342" y="411"/>
                  </a:cubicBezTo>
                  <a:cubicBezTo>
                    <a:pt x="341" y="416"/>
                    <a:pt x="340" y="420"/>
                    <a:pt x="340" y="424"/>
                  </a:cubicBezTo>
                  <a:cubicBezTo>
                    <a:pt x="341" y="430"/>
                    <a:pt x="343" y="435"/>
                    <a:pt x="345" y="441"/>
                  </a:cubicBezTo>
                  <a:cubicBezTo>
                    <a:pt x="345" y="442"/>
                    <a:pt x="347" y="444"/>
                    <a:pt x="346" y="445"/>
                  </a:cubicBezTo>
                  <a:cubicBezTo>
                    <a:pt x="342" y="446"/>
                    <a:pt x="338" y="444"/>
                    <a:pt x="334" y="446"/>
                  </a:cubicBezTo>
                  <a:cubicBezTo>
                    <a:pt x="332" y="447"/>
                    <a:pt x="334" y="452"/>
                    <a:pt x="332" y="453"/>
                  </a:cubicBezTo>
                  <a:cubicBezTo>
                    <a:pt x="326" y="457"/>
                    <a:pt x="325" y="448"/>
                    <a:pt x="320" y="449"/>
                  </a:cubicBezTo>
                  <a:cubicBezTo>
                    <a:pt x="315" y="449"/>
                    <a:pt x="311" y="452"/>
                    <a:pt x="307" y="453"/>
                  </a:cubicBezTo>
                  <a:cubicBezTo>
                    <a:pt x="306" y="454"/>
                    <a:pt x="305" y="453"/>
                    <a:pt x="304" y="454"/>
                  </a:cubicBezTo>
                  <a:cubicBezTo>
                    <a:pt x="302" y="455"/>
                    <a:pt x="302" y="458"/>
                    <a:pt x="301" y="459"/>
                  </a:cubicBezTo>
                  <a:cubicBezTo>
                    <a:pt x="298" y="460"/>
                    <a:pt x="295" y="460"/>
                    <a:pt x="293" y="461"/>
                  </a:cubicBezTo>
                  <a:cubicBezTo>
                    <a:pt x="289" y="462"/>
                    <a:pt x="286" y="463"/>
                    <a:pt x="283" y="465"/>
                  </a:cubicBezTo>
                  <a:cubicBezTo>
                    <a:pt x="282" y="466"/>
                    <a:pt x="284" y="468"/>
                    <a:pt x="283" y="467"/>
                  </a:cubicBezTo>
                  <a:cubicBezTo>
                    <a:pt x="277" y="464"/>
                    <a:pt x="273" y="458"/>
                    <a:pt x="266" y="456"/>
                  </a:cubicBezTo>
                  <a:cubicBezTo>
                    <a:pt x="264" y="456"/>
                    <a:pt x="265" y="461"/>
                    <a:pt x="263" y="462"/>
                  </a:cubicBezTo>
                  <a:cubicBezTo>
                    <a:pt x="254" y="467"/>
                    <a:pt x="247" y="465"/>
                    <a:pt x="241" y="457"/>
                  </a:cubicBezTo>
                  <a:cubicBezTo>
                    <a:pt x="240" y="456"/>
                    <a:pt x="243" y="454"/>
                    <a:pt x="242" y="452"/>
                  </a:cubicBezTo>
                  <a:cubicBezTo>
                    <a:pt x="241" y="451"/>
                    <a:pt x="238" y="453"/>
                    <a:pt x="238" y="451"/>
                  </a:cubicBezTo>
                  <a:cubicBezTo>
                    <a:pt x="236" y="447"/>
                    <a:pt x="237" y="442"/>
                    <a:pt x="239" y="438"/>
                  </a:cubicBezTo>
                  <a:cubicBezTo>
                    <a:pt x="239" y="437"/>
                    <a:pt x="242" y="439"/>
                    <a:pt x="243" y="438"/>
                  </a:cubicBezTo>
                  <a:cubicBezTo>
                    <a:pt x="245" y="436"/>
                    <a:pt x="244" y="432"/>
                    <a:pt x="246" y="430"/>
                  </a:cubicBezTo>
                  <a:cubicBezTo>
                    <a:pt x="247" y="429"/>
                    <a:pt x="248" y="432"/>
                    <a:pt x="249" y="432"/>
                  </a:cubicBezTo>
                  <a:cubicBezTo>
                    <a:pt x="255" y="429"/>
                    <a:pt x="250" y="411"/>
                    <a:pt x="248" y="408"/>
                  </a:cubicBezTo>
                  <a:cubicBezTo>
                    <a:pt x="247" y="406"/>
                    <a:pt x="244" y="409"/>
                    <a:pt x="243" y="410"/>
                  </a:cubicBezTo>
                  <a:cubicBezTo>
                    <a:pt x="241" y="412"/>
                    <a:pt x="238" y="414"/>
                    <a:pt x="238" y="417"/>
                  </a:cubicBezTo>
                  <a:cubicBezTo>
                    <a:pt x="238" y="418"/>
                    <a:pt x="244" y="417"/>
                    <a:pt x="243" y="418"/>
                  </a:cubicBezTo>
                  <a:cubicBezTo>
                    <a:pt x="241" y="421"/>
                    <a:pt x="237" y="420"/>
                    <a:pt x="235" y="422"/>
                  </a:cubicBezTo>
                  <a:cubicBezTo>
                    <a:pt x="233" y="424"/>
                    <a:pt x="224" y="434"/>
                    <a:pt x="225" y="440"/>
                  </a:cubicBezTo>
                  <a:cubicBezTo>
                    <a:pt x="227" y="447"/>
                    <a:pt x="231" y="452"/>
                    <a:pt x="233" y="459"/>
                  </a:cubicBezTo>
                  <a:cubicBezTo>
                    <a:pt x="233" y="461"/>
                    <a:pt x="231" y="463"/>
                    <a:pt x="232" y="464"/>
                  </a:cubicBezTo>
                  <a:cubicBezTo>
                    <a:pt x="234" y="468"/>
                    <a:pt x="244" y="470"/>
                    <a:pt x="241" y="471"/>
                  </a:cubicBezTo>
                  <a:cubicBezTo>
                    <a:pt x="237" y="472"/>
                    <a:pt x="234" y="464"/>
                    <a:pt x="230" y="465"/>
                  </a:cubicBezTo>
                  <a:cubicBezTo>
                    <a:pt x="227" y="466"/>
                    <a:pt x="231" y="473"/>
                    <a:pt x="228" y="474"/>
                  </a:cubicBezTo>
                  <a:cubicBezTo>
                    <a:pt x="226" y="474"/>
                    <a:pt x="226" y="468"/>
                    <a:pt x="223" y="468"/>
                  </a:cubicBezTo>
                  <a:cubicBezTo>
                    <a:pt x="220" y="468"/>
                    <a:pt x="219" y="474"/>
                    <a:pt x="215" y="475"/>
                  </a:cubicBezTo>
                  <a:cubicBezTo>
                    <a:pt x="211" y="476"/>
                    <a:pt x="208" y="471"/>
                    <a:pt x="204" y="472"/>
                  </a:cubicBezTo>
                  <a:cubicBezTo>
                    <a:pt x="200" y="472"/>
                    <a:pt x="198" y="476"/>
                    <a:pt x="195" y="478"/>
                  </a:cubicBezTo>
                  <a:cubicBezTo>
                    <a:pt x="194" y="479"/>
                    <a:pt x="192" y="477"/>
                    <a:pt x="191" y="478"/>
                  </a:cubicBezTo>
                  <a:cubicBezTo>
                    <a:pt x="189" y="481"/>
                    <a:pt x="189" y="485"/>
                    <a:pt x="187" y="489"/>
                  </a:cubicBezTo>
                  <a:cubicBezTo>
                    <a:pt x="186" y="491"/>
                    <a:pt x="184" y="493"/>
                    <a:pt x="183" y="495"/>
                  </a:cubicBezTo>
                  <a:cubicBezTo>
                    <a:pt x="183" y="497"/>
                    <a:pt x="186" y="499"/>
                    <a:pt x="184" y="500"/>
                  </a:cubicBezTo>
                  <a:cubicBezTo>
                    <a:pt x="182" y="502"/>
                    <a:pt x="179" y="498"/>
                    <a:pt x="176" y="499"/>
                  </a:cubicBezTo>
                  <a:cubicBezTo>
                    <a:pt x="172" y="500"/>
                    <a:pt x="170" y="504"/>
                    <a:pt x="166" y="505"/>
                  </a:cubicBezTo>
                  <a:cubicBezTo>
                    <a:pt x="163" y="507"/>
                    <a:pt x="159" y="505"/>
                    <a:pt x="156" y="508"/>
                  </a:cubicBezTo>
                  <a:cubicBezTo>
                    <a:pt x="154" y="511"/>
                    <a:pt x="158" y="516"/>
                    <a:pt x="156" y="519"/>
                  </a:cubicBezTo>
                  <a:cubicBezTo>
                    <a:pt x="153" y="522"/>
                    <a:pt x="148" y="521"/>
                    <a:pt x="144" y="522"/>
                  </a:cubicBezTo>
                  <a:cubicBezTo>
                    <a:pt x="142" y="524"/>
                    <a:pt x="140" y="525"/>
                    <a:pt x="138" y="527"/>
                  </a:cubicBezTo>
                  <a:cubicBezTo>
                    <a:pt x="137" y="528"/>
                    <a:pt x="138" y="530"/>
                    <a:pt x="137" y="530"/>
                  </a:cubicBezTo>
                  <a:cubicBezTo>
                    <a:pt x="133" y="530"/>
                    <a:pt x="128" y="531"/>
                    <a:pt x="125" y="529"/>
                  </a:cubicBezTo>
                  <a:cubicBezTo>
                    <a:pt x="123" y="528"/>
                    <a:pt x="126" y="524"/>
                    <a:pt x="125" y="523"/>
                  </a:cubicBezTo>
                  <a:cubicBezTo>
                    <a:pt x="123" y="521"/>
                    <a:pt x="119" y="519"/>
                    <a:pt x="118" y="521"/>
                  </a:cubicBezTo>
                  <a:cubicBezTo>
                    <a:pt x="108" y="537"/>
                    <a:pt x="136" y="523"/>
                    <a:pt x="115" y="537"/>
                  </a:cubicBezTo>
                  <a:cubicBezTo>
                    <a:pt x="113" y="539"/>
                    <a:pt x="110" y="540"/>
                    <a:pt x="107" y="539"/>
                  </a:cubicBezTo>
                  <a:cubicBezTo>
                    <a:pt x="104" y="539"/>
                    <a:pt x="105" y="534"/>
                    <a:pt x="103" y="533"/>
                  </a:cubicBezTo>
                  <a:cubicBezTo>
                    <a:pt x="102" y="533"/>
                    <a:pt x="85" y="535"/>
                    <a:pt x="85" y="536"/>
                  </a:cubicBezTo>
                  <a:cubicBezTo>
                    <a:pt x="87" y="543"/>
                    <a:pt x="93" y="550"/>
                    <a:pt x="99" y="555"/>
                  </a:cubicBezTo>
                  <a:cubicBezTo>
                    <a:pt x="101" y="556"/>
                    <a:pt x="106" y="549"/>
                    <a:pt x="107" y="556"/>
                  </a:cubicBezTo>
                  <a:cubicBezTo>
                    <a:pt x="107" y="557"/>
                    <a:pt x="104" y="558"/>
                    <a:pt x="105" y="558"/>
                  </a:cubicBezTo>
                  <a:cubicBezTo>
                    <a:pt x="107" y="560"/>
                    <a:pt x="112" y="558"/>
                    <a:pt x="113" y="561"/>
                  </a:cubicBezTo>
                  <a:cubicBezTo>
                    <a:pt x="114" y="563"/>
                    <a:pt x="108" y="564"/>
                    <a:pt x="108" y="566"/>
                  </a:cubicBezTo>
                  <a:cubicBezTo>
                    <a:pt x="107" y="569"/>
                    <a:pt x="110" y="570"/>
                    <a:pt x="110" y="572"/>
                  </a:cubicBezTo>
                  <a:cubicBezTo>
                    <a:pt x="112" y="578"/>
                    <a:pt x="115" y="583"/>
                    <a:pt x="116" y="588"/>
                  </a:cubicBezTo>
                  <a:cubicBezTo>
                    <a:pt x="118" y="604"/>
                    <a:pt x="115" y="599"/>
                    <a:pt x="110" y="609"/>
                  </a:cubicBezTo>
                  <a:cubicBezTo>
                    <a:pt x="109" y="612"/>
                    <a:pt x="108" y="616"/>
                    <a:pt x="106" y="620"/>
                  </a:cubicBezTo>
                  <a:cubicBezTo>
                    <a:pt x="104" y="624"/>
                    <a:pt x="97" y="619"/>
                    <a:pt x="92" y="619"/>
                  </a:cubicBezTo>
                  <a:cubicBezTo>
                    <a:pt x="91" y="619"/>
                    <a:pt x="90" y="621"/>
                    <a:pt x="88" y="621"/>
                  </a:cubicBezTo>
                  <a:cubicBezTo>
                    <a:pt x="86" y="620"/>
                    <a:pt x="85" y="617"/>
                    <a:pt x="83" y="616"/>
                  </a:cubicBezTo>
                  <a:cubicBezTo>
                    <a:pt x="79" y="616"/>
                    <a:pt x="76" y="617"/>
                    <a:pt x="72" y="617"/>
                  </a:cubicBezTo>
                  <a:cubicBezTo>
                    <a:pt x="63" y="615"/>
                    <a:pt x="54" y="611"/>
                    <a:pt x="45" y="609"/>
                  </a:cubicBezTo>
                  <a:cubicBezTo>
                    <a:pt x="44" y="609"/>
                    <a:pt x="45" y="610"/>
                    <a:pt x="44" y="610"/>
                  </a:cubicBezTo>
                  <a:cubicBezTo>
                    <a:pt x="41" y="608"/>
                    <a:pt x="40" y="603"/>
                    <a:pt x="36" y="603"/>
                  </a:cubicBezTo>
                  <a:cubicBezTo>
                    <a:pt x="4" y="605"/>
                    <a:pt x="25" y="612"/>
                    <a:pt x="23" y="624"/>
                  </a:cubicBezTo>
                  <a:cubicBezTo>
                    <a:pt x="22" y="632"/>
                    <a:pt x="19" y="640"/>
                    <a:pt x="17" y="648"/>
                  </a:cubicBezTo>
                  <a:cubicBezTo>
                    <a:pt x="17" y="648"/>
                    <a:pt x="18" y="649"/>
                    <a:pt x="18" y="649"/>
                  </a:cubicBezTo>
                  <a:cubicBezTo>
                    <a:pt x="16" y="655"/>
                    <a:pt x="10" y="664"/>
                    <a:pt x="6" y="669"/>
                  </a:cubicBezTo>
                  <a:cubicBezTo>
                    <a:pt x="6" y="669"/>
                    <a:pt x="4" y="668"/>
                    <a:pt x="4" y="669"/>
                  </a:cubicBezTo>
                  <a:cubicBezTo>
                    <a:pt x="2" y="672"/>
                    <a:pt x="0" y="675"/>
                    <a:pt x="0" y="679"/>
                  </a:cubicBezTo>
                  <a:cubicBezTo>
                    <a:pt x="2" y="693"/>
                    <a:pt x="7" y="702"/>
                    <a:pt x="20" y="709"/>
                  </a:cubicBezTo>
                  <a:cubicBezTo>
                    <a:pt x="22" y="710"/>
                    <a:pt x="25" y="707"/>
                    <a:pt x="27" y="709"/>
                  </a:cubicBezTo>
                  <a:cubicBezTo>
                    <a:pt x="29" y="711"/>
                    <a:pt x="28" y="715"/>
                    <a:pt x="30" y="718"/>
                  </a:cubicBezTo>
                  <a:cubicBezTo>
                    <a:pt x="33" y="723"/>
                    <a:pt x="38" y="726"/>
                    <a:pt x="41" y="730"/>
                  </a:cubicBezTo>
                  <a:cubicBezTo>
                    <a:pt x="41" y="730"/>
                    <a:pt x="41" y="730"/>
                    <a:pt x="41" y="730"/>
                  </a:cubicBezTo>
                  <a:cubicBezTo>
                    <a:pt x="54" y="729"/>
                    <a:pt x="67" y="727"/>
                    <a:pt x="80" y="726"/>
                  </a:cubicBezTo>
                  <a:cubicBezTo>
                    <a:pt x="81" y="726"/>
                    <a:pt x="82" y="729"/>
                    <a:pt x="83" y="728"/>
                  </a:cubicBezTo>
                  <a:cubicBezTo>
                    <a:pt x="86" y="726"/>
                    <a:pt x="87" y="720"/>
                    <a:pt x="90" y="718"/>
                  </a:cubicBezTo>
                  <a:cubicBezTo>
                    <a:pt x="94" y="716"/>
                    <a:pt x="99" y="719"/>
                    <a:pt x="102" y="716"/>
                  </a:cubicBezTo>
                  <a:cubicBezTo>
                    <a:pt x="105" y="715"/>
                    <a:pt x="102" y="710"/>
                    <a:pt x="104" y="708"/>
                  </a:cubicBezTo>
                  <a:cubicBezTo>
                    <a:pt x="106" y="705"/>
                    <a:pt x="111" y="704"/>
                    <a:pt x="113" y="701"/>
                  </a:cubicBezTo>
                  <a:cubicBezTo>
                    <a:pt x="113" y="701"/>
                    <a:pt x="111" y="687"/>
                    <a:pt x="111" y="687"/>
                  </a:cubicBezTo>
                  <a:cubicBezTo>
                    <a:pt x="111" y="684"/>
                    <a:pt x="114" y="682"/>
                    <a:pt x="116" y="680"/>
                  </a:cubicBezTo>
                  <a:cubicBezTo>
                    <a:pt x="123" y="671"/>
                    <a:pt x="126" y="666"/>
                    <a:pt x="136" y="662"/>
                  </a:cubicBezTo>
                  <a:cubicBezTo>
                    <a:pt x="146" y="659"/>
                    <a:pt x="144" y="667"/>
                    <a:pt x="155" y="655"/>
                  </a:cubicBezTo>
                  <a:cubicBezTo>
                    <a:pt x="157" y="652"/>
                    <a:pt x="158" y="648"/>
                    <a:pt x="159" y="644"/>
                  </a:cubicBezTo>
                  <a:cubicBezTo>
                    <a:pt x="159" y="640"/>
                    <a:pt x="155" y="635"/>
                    <a:pt x="158" y="633"/>
                  </a:cubicBezTo>
                  <a:cubicBezTo>
                    <a:pt x="165" y="628"/>
                    <a:pt x="174" y="628"/>
                    <a:pt x="182" y="627"/>
                  </a:cubicBezTo>
                  <a:cubicBezTo>
                    <a:pt x="183" y="627"/>
                    <a:pt x="181" y="630"/>
                    <a:pt x="181" y="631"/>
                  </a:cubicBezTo>
                  <a:cubicBezTo>
                    <a:pt x="182" y="632"/>
                    <a:pt x="184" y="632"/>
                    <a:pt x="185" y="633"/>
                  </a:cubicBezTo>
                  <a:cubicBezTo>
                    <a:pt x="188" y="634"/>
                    <a:pt x="191" y="637"/>
                    <a:pt x="194" y="636"/>
                  </a:cubicBezTo>
                  <a:cubicBezTo>
                    <a:pt x="200" y="634"/>
                    <a:pt x="204" y="629"/>
                    <a:pt x="209" y="626"/>
                  </a:cubicBezTo>
                  <a:cubicBezTo>
                    <a:pt x="212" y="624"/>
                    <a:pt x="215" y="625"/>
                    <a:pt x="218" y="623"/>
                  </a:cubicBezTo>
                  <a:cubicBezTo>
                    <a:pt x="221" y="621"/>
                    <a:pt x="222" y="615"/>
                    <a:pt x="226" y="615"/>
                  </a:cubicBezTo>
                  <a:cubicBezTo>
                    <a:pt x="239" y="614"/>
                    <a:pt x="244" y="625"/>
                    <a:pt x="246" y="635"/>
                  </a:cubicBezTo>
                  <a:cubicBezTo>
                    <a:pt x="247" y="636"/>
                    <a:pt x="245" y="638"/>
                    <a:pt x="246" y="640"/>
                  </a:cubicBezTo>
                  <a:cubicBezTo>
                    <a:pt x="248" y="643"/>
                    <a:pt x="250" y="646"/>
                    <a:pt x="253" y="648"/>
                  </a:cubicBezTo>
                  <a:cubicBezTo>
                    <a:pt x="255" y="650"/>
                    <a:pt x="258" y="649"/>
                    <a:pt x="259" y="650"/>
                  </a:cubicBezTo>
                  <a:cubicBezTo>
                    <a:pt x="261" y="651"/>
                    <a:pt x="261" y="653"/>
                    <a:pt x="262" y="654"/>
                  </a:cubicBezTo>
                  <a:cubicBezTo>
                    <a:pt x="266" y="658"/>
                    <a:pt x="272" y="660"/>
                    <a:pt x="275" y="665"/>
                  </a:cubicBezTo>
                  <a:cubicBezTo>
                    <a:pt x="276" y="665"/>
                    <a:pt x="276" y="667"/>
                    <a:pt x="277" y="667"/>
                  </a:cubicBezTo>
                  <a:cubicBezTo>
                    <a:pt x="280" y="668"/>
                    <a:pt x="283" y="665"/>
                    <a:pt x="285" y="667"/>
                  </a:cubicBezTo>
                  <a:cubicBezTo>
                    <a:pt x="288" y="668"/>
                    <a:pt x="287" y="672"/>
                    <a:pt x="290" y="674"/>
                  </a:cubicBezTo>
                  <a:cubicBezTo>
                    <a:pt x="292" y="676"/>
                    <a:pt x="296" y="674"/>
                    <a:pt x="299" y="676"/>
                  </a:cubicBezTo>
                  <a:cubicBezTo>
                    <a:pt x="302" y="678"/>
                    <a:pt x="302" y="683"/>
                    <a:pt x="305" y="686"/>
                  </a:cubicBezTo>
                  <a:cubicBezTo>
                    <a:pt x="307" y="687"/>
                    <a:pt x="309" y="684"/>
                    <a:pt x="310" y="685"/>
                  </a:cubicBezTo>
                  <a:cubicBezTo>
                    <a:pt x="314" y="691"/>
                    <a:pt x="317" y="697"/>
                    <a:pt x="318" y="703"/>
                  </a:cubicBezTo>
                  <a:cubicBezTo>
                    <a:pt x="319" y="707"/>
                    <a:pt x="308" y="716"/>
                    <a:pt x="311" y="719"/>
                  </a:cubicBezTo>
                  <a:cubicBezTo>
                    <a:pt x="318" y="724"/>
                    <a:pt x="321" y="715"/>
                    <a:pt x="323" y="711"/>
                  </a:cubicBezTo>
                  <a:cubicBezTo>
                    <a:pt x="324" y="709"/>
                    <a:pt x="322" y="706"/>
                    <a:pt x="323" y="705"/>
                  </a:cubicBezTo>
                  <a:cubicBezTo>
                    <a:pt x="325" y="703"/>
                    <a:pt x="329" y="703"/>
                    <a:pt x="330" y="701"/>
                  </a:cubicBezTo>
                  <a:cubicBezTo>
                    <a:pt x="337" y="690"/>
                    <a:pt x="316" y="698"/>
                    <a:pt x="322" y="684"/>
                  </a:cubicBezTo>
                  <a:cubicBezTo>
                    <a:pt x="325" y="675"/>
                    <a:pt x="329" y="674"/>
                    <a:pt x="337" y="680"/>
                  </a:cubicBezTo>
                  <a:cubicBezTo>
                    <a:pt x="339" y="681"/>
                    <a:pt x="338" y="684"/>
                    <a:pt x="340" y="685"/>
                  </a:cubicBezTo>
                  <a:cubicBezTo>
                    <a:pt x="342" y="687"/>
                    <a:pt x="348" y="689"/>
                    <a:pt x="345" y="681"/>
                  </a:cubicBezTo>
                  <a:cubicBezTo>
                    <a:pt x="340" y="668"/>
                    <a:pt x="323" y="669"/>
                    <a:pt x="313" y="662"/>
                  </a:cubicBezTo>
                  <a:cubicBezTo>
                    <a:pt x="305" y="658"/>
                    <a:pt x="296" y="652"/>
                    <a:pt x="290" y="645"/>
                  </a:cubicBezTo>
                  <a:cubicBezTo>
                    <a:pt x="286" y="641"/>
                    <a:pt x="287" y="632"/>
                    <a:pt x="283" y="629"/>
                  </a:cubicBezTo>
                  <a:cubicBezTo>
                    <a:pt x="278" y="626"/>
                    <a:pt x="264" y="620"/>
                    <a:pt x="266" y="611"/>
                  </a:cubicBezTo>
                  <a:cubicBezTo>
                    <a:pt x="269" y="603"/>
                    <a:pt x="275" y="598"/>
                    <a:pt x="281" y="593"/>
                  </a:cubicBezTo>
                  <a:cubicBezTo>
                    <a:pt x="282" y="592"/>
                    <a:pt x="282" y="595"/>
                    <a:pt x="283" y="596"/>
                  </a:cubicBezTo>
                  <a:cubicBezTo>
                    <a:pt x="286" y="598"/>
                    <a:pt x="290" y="598"/>
                    <a:pt x="293" y="600"/>
                  </a:cubicBezTo>
                  <a:cubicBezTo>
                    <a:pt x="296" y="603"/>
                    <a:pt x="296" y="608"/>
                    <a:pt x="298" y="612"/>
                  </a:cubicBezTo>
                  <a:cubicBezTo>
                    <a:pt x="300" y="614"/>
                    <a:pt x="304" y="614"/>
                    <a:pt x="305" y="617"/>
                  </a:cubicBezTo>
                  <a:cubicBezTo>
                    <a:pt x="305" y="618"/>
                    <a:pt x="300" y="617"/>
                    <a:pt x="300" y="618"/>
                  </a:cubicBezTo>
                  <a:cubicBezTo>
                    <a:pt x="310" y="639"/>
                    <a:pt x="327" y="621"/>
                    <a:pt x="332" y="638"/>
                  </a:cubicBezTo>
                  <a:cubicBezTo>
                    <a:pt x="333" y="641"/>
                    <a:pt x="321" y="635"/>
                    <a:pt x="324" y="636"/>
                  </a:cubicBezTo>
                  <a:cubicBezTo>
                    <a:pt x="330" y="639"/>
                    <a:pt x="337" y="640"/>
                    <a:pt x="344" y="643"/>
                  </a:cubicBezTo>
                  <a:cubicBezTo>
                    <a:pt x="345" y="643"/>
                    <a:pt x="343" y="644"/>
                    <a:pt x="343" y="645"/>
                  </a:cubicBezTo>
                  <a:cubicBezTo>
                    <a:pt x="347" y="655"/>
                    <a:pt x="353" y="665"/>
                    <a:pt x="357" y="675"/>
                  </a:cubicBezTo>
                  <a:cubicBezTo>
                    <a:pt x="357" y="676"/>
                    <a:pt x="354" y="675"/>
                    <a:pt x="354" y="676"/>
                  </a:cubicBezTo>
                  <a:cubicBezTo>
                    <a:pt x="356" y="678"/>
                    <a:pt x="360" y="679"/>
                    <a:pt x="362" y="681"/>
                  </a:cubicBezTo>
                  <a:cubicBezTo>
                    <a:pt x="363" y="683"/>
                    <a:pt x="363" y="685"/>
                    <a:pt x="365" y="687"/>
                  </a:cubicBezTo>
                  <a:cubicBezTo>
                    <a:pt x="366" y="689"/>
                    <a:pt x="368" y="691"/>
                    <a:pt x="370" y="693"/>
                  </a:cubicBezTo>
                  <a:cubicBezTo>
                    <a:pt x="371" y="695"/>
                    <a:pt x="373" y="698"/>
                    <a:pt x="375" y="700"/>
                  </a:cubicBezTo>
                  <a:cubicBezTo>
                    <a:pt x="378" y="703"/>
                    <a:pt x="381" y="706"/>
                    <a:pt x="385" y="707"/>
                  </a:cubicBezTo>
                  <a:cubicBezTo>
                    <a:pt x="389" y="708"/>
                    <a:pt x="393" y="707"/>
                    <a:pt x="396" y="705"/>
                  </a:cubicBezTo>
                  <a:cubicBezTo>
                    <a:pt x="397" y="705"/>
                    <a:pt x="395" y="703"/>
                    <a:pt x="396" y="703"/>
                  </a:cubicBezTo>
                  <a:cubicBezTo>
                    <a:pt x="400" y="704"/>
                    <a:pt x="404" y="704"/>
                    <a:pt x="407" y="707"/>
                  </a:cubicBezTo>
                  <a:cubicBezTo>
                    <a:pt x="408" y="708"/>
                    <a:pt x="405" y="711"/>
                    <a:pt x="403" y="711"/>
                  </a:cubicBezTo>
                  <a:cubicBezTo>
                    <a:pt x="397" y="711"/>
                    <a:pt x="382" y="697"/>
                    <a:pt x="381" y="715"/>
                  </a:cubicBezTo>
                  <a:cubicBezTo>
                    <a:pt x="381" y="718"/>
                    <a:pt x="387" y="718"/>
                    <a:pt x="389" y="721"/>
                  </a:cubicBezTo>
                  <a:cubicBezTo>
                    <a:pt x="390" y="724"/>
                    <a:pt x="388" y="729"/>
                    <a:pt x="390" y="731"/>
                  </a:cubicBezTo>
                  <a:cubicBezTo>
                    <a:pt x="392" y="732"/>
                    <a:pt x="394" y="726"/>
                    <a:pt x="396" y="727"/>
                  </a:cubicBezTo>
                  <a:cubicBezTo>
                    <a:pt x="398" y="728"/>
                    <a:pt x="397" y="734"/>
                    <a:pt x="400" y="735"/>
                  </a:cubicBezTo>
                  <a:cubicBezTo>
                    <a:pt x="402" y="736"/>
                    <a:pt x="401" y="730"/>
                    <a:pt x="403" y="729"/>
                  </a:cubicBezTo>
                  <a:cubicBezTo>
                    <a:pt x="406" y="729"/>
                    <a:pt x="407" y="735"/>
                    <a:pt x="410" y="734"/>
                  </a:cubicBezTo>
                  <a:cubicBezTo>
                    <a:pt x="412" y="734"/>
                    <a:pt x="409" y="731"/>
                    <a:pt x="408" y="729"/>
                  </a:cubicBezTo>
                  <a:cubicBezTo>
                    <a:pt x="406" y="725"/>
                    <a:pt x="403" y="722"/>
                    <a:pt x="402" y="717"/>
                  </a:cubicBezTo>
                  <a:cubicBezTo>
                    <a:pt x="401" y="713"/>
                    <a:pt x="409" y="707"/>
                    <a:pt x="411" y="708"/>
                  </a:cubicBezTo>
                  <a:cubicBezTo>
                    <a:pt x="414" y="708"/>
                    <a:pt x="415" y="715"/>
                    <a:pt x="418" y="713"/>
                  </a:cubicBezTo>
                  <a:cubicBezTo>
                    <a:pt x="420" y="712"/>
                    <a:pt x="419" y="707"/>
                    <a:pt x="417" y="705"/>
                  </a:cubicBezTo>
                  <a:cubicBezTo>
                    <a:pt x="416" y="703"/>
                    <a:pt x="407" y="698"/>
                    <a:pt x="403" y="698"/>
                  </a:cubicBezTo>
                  <a:cubicBezTo>
                    <a:pt x="401" y="697"/>
                    <a:pt x="396" y="699"/>
                    <a:pt x="397" y="697"/>
                  </a:cubicBezTo>
                  <a:cubicBezTo>
                    <a:pt x="398" y="693"/>
                    <a:pt x="406" y="694"/>
                    <a:pt x="406" y="690"/>
                  </a:cubicBezTo>
                  <a:cubicBezTo>
                    <a:pt x="408" y="680"/>
                    <a:pt x="398" y="684"/>
                    <a:pt x="395" y="678"/>
                  </a:cubicBezTo>
                  <a:cubicBezTo>
                    <a:pt x="394" y="676"/>
                    <a:pt x="392" y="672"/>
                    <a:pt x="394" y="671"/>
                  </a:cubicBezTo>
                  <a:cubicBezTo>
                    <a:pt x="400" y="669"/>
                    <a:pt x="408" y="680"/>
                    <a:pt x="412" y="677"/>
                  </a:cubicBezTo>
                  <a:cubicBezTo>
                    <a:pt x="414" y="675"/>
                    <a:pt x="408" y="672"/>
                    <a:pt x="410" y="670"/>
                  </a:cubicBezTo>
                  <a:cubicBezTo>
                    <a:pt x="411" y="668"/>
                    <a:pt x="418" y="675"/>
                    <a:pt x="417" y="673"/>
                  </a:cubicBezTo>
                  <a:cubicBezTo>
                    <a:pt x="415" y="669"/>
                    <a:pt x="409" y="668"/>
                    <a:pt x="407" y="665"/>
                  </a:cubicBezTo>
                  <a:cubicBezTo>
                    <a:pt x="406" y="663"/>
                    <a:pt x="410" y="665"/>
                    <a:pt x="412" y="664"/>
                  </a:cubicBezTo>
                  <a:cubicBezTo>
                    <a:pt x="414" y="663"/>
                    <a:pt x="417" y="662"/>
                    <a:pt x="420" y="661"/>
                  </a:cubicBezTo>
                  <a:cubicBezTo>
                    <a:pt x="421" y="660"/>
                    <a:pt x="422" y="657"/>
                    <a:pt x="423" y="657"/>
                  </a:cubicBezTo>
                  <a:cubicBezTo>
                    <a:pt x="427" y="657"/>
                    <a:pt x="431" y="658"/>
                    <a:pt x="434" y="660"/>
                  </a:cubicBezTo>
                  <a:cubicBezTo>
                    <a:pt x="437" y="663"/>
                    <a:pt x="434" y="669"/>
                    <a:pt x="438" y="671"/>
                  </a:cubicBezTo>
                  <a:cubicBezTo>
                    <a:pt x="441" y="672"/>
                    <a:pt x="441" y="666"/>
                    <a:pt x="443" y="663"/>
                  </a:cubicBezTo>
                  <a:cubicBezTo>
                    <a:pt x="445" y="661"/>
                    <a:pt x="447" y="660"/>
                    <a:pt x="449" y="658"/>
                  </a:cubicBezTo>
                  <a:cubicBezTo>
                    <a:pt x="450" y="657"/>
                    <a:pt x="449" y="654"/>
                    <a:pt x="451" y="653"/>
                  </a:cubicBezTo>
                  <a:cubicBezTo>
                    <a:pt x="455" y="651"/>
                    <a:pt x="461" y="652"/>
                    <a:pt x="466" y="651"/>
                  </a:cubicBezTo>
                  <a:cubicBezTo>
                    <a:pt x="466" y="650"/>
                    <a:pt x="468" y="650"/>
                    <a:pt x="467" y="649"/>
                  </a:cubicBezTo>
                  <a:cubicBezTo>
                    <a:pt x="464" y="647"/>
                    <a:pt x="460" y="646"/>
                    <a:pt x="457" y="643"/>
                  </a:cubicBezTo>
                  <a:cubicBezTo>
                    <a:pt x="455" y="641"/>
                    <a:pt x="455" y="638"/>
                    <a:pt x="453" y="636"/>
                  </a:cubicBezTo>
                  <a:cubicBezTo>
                    <a:pt x="451" y="633"/>
                    <a:pt x="446" y="633"/>
                    <a:pt x="445" y="629"/>
                  </a:cubicBezTo>
                  <a:cubicBezTo>
                    <a:pt x="444" y="625"/>
                    <a:pt x="447" y="621"/>
                    <a:pt x="448" y="617"/>
                  </a:cubicBezTo>
                  <a:cubicBezTo>
                    <a:pt x="450" y="609"/>
                    <a:pt x="451" y="602"/>
                    <a:pt x="453" y="594"/>
                  </a:cubicBezTo>
                  <a:cubicBezTo>
                    <a:pt x="453" y="592"/>
                    <a:pt x="452" y="589"/>
                    <a:pt x="453" y="587"/>
                  </a:cubicBezTo>
                  <a:cubicBezTo>
                    <a:pt x="454" y="585"/>
                    <a:pt x="458" y="584"/>
                    <a:pt x="460" y="582"/>
                  </a:cubicBezTo>
                  <a:cubicBezTo>
                    <a:pt x="460" y="582"/>
                    <a:pt x="463" y="574"/>
                    <a:pt x="464" y="570"/>
                  </a:cubicBezTo>
                  <a:cubicBezTo>
                    <a:pt x="465" y="566"/>
                    <a:pt x="465" y="562"/>
                    <a:pt x="466" y="558"/>
                  </a:cubicBezTo>
                  <a:cubicBezTo>
                    <a:pt x="468" y="556"/>
                    <a:pt x="470" y="554"/>
                    <a:pt x="472" y="553"/>
                  </a:cubicBezTo>
                  <a:cubicBezTo>
                    <a:pt x="474" y="552"/>
                    <a:pt x="477" y="556"/>
                    <a:pt x="477" y="554"/>
                  </a:cubicBezTo>
                  <a:cubicBezTo>
                    <a:pt x="478" y="551"/>
                    <a:pt x="471" y="543"/>
                    <a:pt x="473" y="545"/>
                  </a:cubicBezTo>
                  <a:cubicBezTo>
                    <a:pt x="476" y="549"/>
                    <a:pt x="478" y="553"/>
                    <a:pt x="480" y="558"/>
                  </a:cubicBezTo>
                  <a:cubicBezTo>
                    <a:pt x="480" y="559"/>
                    <a:pt x="477" y="560"/>
                    <a:pt x="478" y="560"/>
                  </a:cubicBezTo>
                  <a:cubicBezTo>
                    <a:pt x="482" y="563"/>
                    <a:pt x="491" y="561"/>
                    <a:pt x="495" y="560"/>
                  </a:cubicBezTo>
                  <a:cubicBezTo>
                    <a:pt x="496" y="559"/>
                    <a:pt x="496" y="558"/>
                    <a:pt x="496" y="558"/>
                  </a:cubicBezTo>
                  <a:cubicBezTo>
                    <a:pt x="498" y="558"/>
                    <a:pt x="499" y="559"/>
                    <a:pt x="499" y="561"/>
                  </a:cubicBezTo>
                  <a:cubicBezTo>
                    <a:pt x="498" y="563"/>
                    <a:pt x="485" y="568"/>
                    <a:pt x="488" y="572"/>
                  </a:cubicBezTo>
                  <a:cubicBezTo>
                    <a:pt x="491" y="575"/>
                    <a:pt x="497" y="571"/>
                    <a:pt x="501" y="574"/>
                  </a:cubicBezTo>
                  <a:cubicBezTo>
                    <a:pt x="502" y="576"/>
                    <a:pt x="498" y="587"/>
                    <a:pt x="504" y="584"/>
                  </a:cubicBezTo>
                  <a:cubicBezTo>
                    <a:pt x="507" y="583"/>
                    <a:pt x="509" y="579"/>
                    <a:pt x="511" y="577"/>
                  </a:cubicBezTo>
                  <a:cubicBezTo>
                    <a:pt x="513" y="576"/>
                    <a:pt x="516" y="576"/>
                    <a:pt x="517" y="575"/>
                  </a:cubicBezTo>
                  <a:cubicBezTo>
                    <a:pt x="519" y="573"/>
                    <a:pt x="518" y="570"/>
                    <a:pt x="520" y="568"/>
                  </a:cubicBezTo>
                  <a:cubicBezTo>
                    <a:pt x="522" y="567"/>
                    <a:pt x="531" y="569"/>
                    <a:pt x="529" y="567"/>
                  </a:cubicBezTo>
                  <a:cubicBezTo>
                    <a:pt x="526" y="564"/>
                    <a:pt x="520" y="566"/>
                    <a:pt x="516" y="564"/>
                  </a:cubicBezTo>
                  <a:cubicBezTo>
                    <a:pt x="514" y="564"/>
                    <a:pt x="507" y="556"/>
                    <a:pt x="508" y="554"/>
                  </a:cubicBezTo>
                  <a:cubicBezTo>
                    <a:pt x="515" y="538"/>
                    <a:pt x="514" y="550"/>
                    <a:pt x="525" y="542"/>
                  </a:cubicBezTo>
                  <a:cubicBezTo>
                    <a:pt x="526" y="541"/>
                    <a:pt x="525" y="539"/>
                    <a:pt x="526" y="538"/>
                  </a:cubicBezTo>
                  <a:cubicBezTo>
                    <a:pt x="529" y="535"/>
                    <a:pt x="532" y="532"/>
                    <a:pt x="536" y="530"/>
                  </a:cubicBezTo>
                  <a:cubicBezTo>
                    <a:pt x="539" y="529"/>
                    <a:pt x="543" y="525"/>
                    <a:pt x="546" y="527"/>
                  </a:cubicBezTo>
                  <a:cubicBezTo>
                    <a:pt x="554" y="535"/>
                    <a:pt x="534" y="538"/>
                    <a:pt x="533" y="539"/>
                  </a:cubicBezTo>
                  <a:cubicBezTo>
                    <a:pt x="528" y="545"/>
                    <a:pt x="542" y="539"/>
                    <a:pt x="544" y="546"/>
                  </a:cubicBezTo>
                  <a:cubicBezTo>
                    <a:pt x="545" y="548"/>
                    <a:pt x="539" y="546"/>
                    <a:pt x="539" y="548"/>
                  </a:cubicBezTo>
                  <a:cubicBezTo>
                    <a:pt x="537" y="551"/>
                    <a:pt x="542" y="556"/>
                    <a:pt x="541" y="559"/>
                  </a:cubicBezTo>
                  <a:cubicBezTo>
                    <a:pt x="539" y="563"/>
                    <a:pt x="528" y="561"/>
                    <a:pt x="530" y="564"/>
                  </a:cubicBezTo>
                  <a:cubicBezTo>
                    <a:pt x="534" y="570"/>
                    <a:pt x="543" y="570"/>
                    <a:pt x="550" y="572"/>
                  </a:cubicBezTo>
                  <a:cubicBezTo>
                    <a:pt x="552" y="572"/>
                    <a:pt x="554" y="571"/>
                    <a:pt x="556" y="572"/>
                  </a:cubicBezTo>
                  <a:cubicBezTo>
                    <a:pt x="561" y="573"/>
                    <a:pt x="565" y="578"/>
                    <a:pt x="570" y="579"/>
                  </a:cubicBezTo>
                  <a:cubicBezTo>
                    <a:pt x="583" y="583"/>
                    <a:pt x="591" y="583"/>
                    <a:pt x="597" y="597"/>
                  </a:cubicBezTo>
                  <a:cubicBezTo>
                    <a:pt x="598" y="599"/>
                    <a:pt x="597" y="602"/>
                    <a:pt x="596" y="603"/>
                  </a:cubicBezTo>
                  <a:cubicBezTo>
                    <a:pt x="593" y="608"/>
                    <a:pt x="591" y="614"/>
                    <a:pt x="586" y="617"/>
                  </a:cubicBezTo>
                  <a:cubicBezTo>
                    <a:pt x="584" y="619"/>
                    <a:pt x="581" y="617"/>
                    <a:pt x="578" y="617"/>
                  </a:cubicBezTo>
                  <a:cubicBezTo>
                    <a:pt x="566" y="617"/>
                    <a:pt x="553" y="618"/>
                    <a:pt x="541" y="619"/>
                  </a:cubicBezTo>
                  <a:cubicBezTo>
                    <a:pt x="538" y="620"/>
                    <a:pt x="536" y="622"/>
                    <a:pt x="533" y="621"/>
                  </a:cubicBezTo>
                  <a:cubicBezTo>
                    <a:pt x="531" y="621"/>
                    <a:pt x="530" y="616"/>
                    <a:pt x="528" y="616"/>
                  </a:cubicBezTo>
                  <a:cubicBezTo>
                    <a:pt x="524" y="616"/>
                    <a:pt x="520" y="620"/>
                    <a:pt x="516" y="621"/>
                  </a:cubicBezTo>
                  <a:cubicBezTo>
                    <a:pt x="515" y="622"/>
                    <a:pt x="513" y="622"/>
                    <a:pt x="511" y="622"/>
                  </a:cubicBezTo>
                  <a:cubicBezTo>
                    <a:pt x="503" y="626"/>
                    <a:pt x="501" y="634"/>
                    <a:pt x="493" y="638"/>
                  </a:cubicBezTo>
                  <a:cubicBezTo>
                    <a:pt x="489" y="641"/>
                    <a:pt x="484" y="643"/>
                    <a:pt x="479" y="645"/>
                  </a:cubicBezTo>
                  <a:cubicBezTo>
                    <a:pt x="478" y="645"/>
                    <a:pt x="475" y="644"/>
                    <a:pt x="474" y="645"/>
                  </a:cubicBezTo>
                  <a:cubicBezTo>
                    <a:pt x="471" y="648"/>
                    <a:pt x="470" y="654"/>
                    <a:pt x="467" y="658"/>
                  </a:cubicBezTo>
                  <a:cubicBezTo>
                    <a:pt x="463" y="661"/>
                    <a:pt x="458" y="663"/>
                    <a:pt x="453" y="664"/>
                  </a:cubicBezTo>
                  <a:cubicBezTo>
                    <a:pt x="448" y="665"/>
                    <a:pt x="437" y="660"/>
                    <a:pt x="438" y="672"/>
                  </a:cubicBezTo>
                  <a:cubicBezTo>
                    <a:pt x="440" y="696"/>
                    <a:pt x="447" y="672"/>
                    <a:pt x="452" y="688"/>
                  </a:cubicBezTo>
                  <a:cubicBezTo>
                    <a:pt x="452" y="689"/>
                    <a:pt x="447" y="690"/>
                    <a:pt x="448" y="692"/>
                  </a:cubicBezTo>
                  <a:cubicBezTo>
                    <a:pt x="449" y="694"/>
                    <a:pt x="455" y="692"/>
                    <a:pt x="454" y="694"/>
                  </a:cubicBezTo>
                  <a:cubicBezTo>
                    <a:pt x="452" y="697"/>
                    <a:pt x="442" y="695"/>
                    <a:pt x="443" y="699"/>
                  </a:cubicBezTo>
                  <a:cubicBezTo>
                    <a:pt x="445" y="703"/>
                    <a:pt x="453" y="699"/>
                    <a:pt x="457" y="702"/>
                  </a:cubicBezTo>
                  <a:cubicBezTo>
                    <a:pt x="458" y="703"/>
                    <a:pt x="453" y="706"/>
                    <a:pt x="454" y="707"/>
                  </a:cubicBezTo>
                  <a:cubicBezTo>
                    <a:pt x="458" y="711"/>
                    <a:pt x="464" y="712"/>
                    <a:pt x="469" y="714"/>
                  </a:cubicBezTo>
                  <a:cubicBezTo>
                    <a:pt x="470" y="715"/>
                    <a:pt x="473" y="713"/>
                    <a:pt x="472" y="714"/>
                  </a:cubicBezTo>
                  <a:cubicBezTo>
                    <a:pt x="469" y="717"/>
                    <a:pt x="462" y="717"/>
                    <a:pt x="461" y="722"/>
                  </a:cubicBezTo>
                  <a:cubicBezTo>
                    <a:pt x="460" y="724"/>
                    <a:pt x="467" y="723"/>
                    <a:pt x="469" y="722"/>
                  </a:cubicBezTo>
                  <a:cubicBezTo>
                    <a:pt x="472" y="721"/>
                    <a:pt x="471" y="716"/>
                    <a:pt x="474" y="716"/>
                  </a:cubicBezTo>
                  <a:cubicBezTo>
                    <a:pt x="522" y="716"/>
                    <a:pt x="452" y="726"/>
                    <a:pt x="491" y="725"/>
                  </a:cubicBezTo>
                  <a:cubicBezTo>
                    <a:pt x="509" y="724"/>
                    <a:pt x="491" y="709"/>
                    <a:pt x="505" y="709"/>
                  </a:cubicBezTo>
                  <a:cubicBezTo>
                    <a:pt x="509" y="710"/>
                    <a:pt x="513" y="710"/>
                    <a:pt x="517" y="711"/>
                  </a:cubicBezTo>
                  <a:cubicBezTo>
                    <a:pt x="520" y="713"/>
                    <a:pt x="522" y="719"/>
                    <a:pt x="528" y="717"/>
                  </a:cubicBezTo>
                  <a:cubicBezTo>
                    <a:pt x="562" y="703"/>
                    <a:pt x="519" y="717"/>
                    <a:pt x="546" y="699"/>
                  </a:cubicBezTo>
                  <a:cubicBezTo>
                    <a:pt x="549" y="697"/>
                    <a:pt x="552" y="702"/>
                    <a:pt x="555" y="701"/>
                  </a:cubicBezTo>
                  <a:cubicBezTo>
                    <a:pt x="558" y="699"/>
                    <a:pt x="557" y="691"/>
                    <a:pt x="561" y="692"/>
                  </a:cubicBezTo>
                  <a:cubicBezTo>
                    <a:pt x="564" y="693"/>
                    <a:pt x="560" y="699"/>
                    <a:pt x="560" y="703"/>
                  </a:cubicBezTo>
                  <a:cubicBezTo>
                    <a:pt x="561" y="706"/>
                    <a:pt x="561" y="710"/>
                    <a:pt x="562" y="714"/>
                  </a:cubicBezTo>
                  <a:cubicBezTo>
                    <a:pt x="563" y="715"/>
                    <a:pt x="565" y="715"/>
                    <a:pt x="565" y="716"/>
                  </a:cubicBezTo>
                  <a:cubicBezTo>
                    <a:pt x="573" y="733"/>
                    <a:pt x="566" y="744"/>
                    <a:pt x="563" y="765"/>
                  </a:cubicBezTo>
                  <a:cubicBezTo>
                    <a:pt x="563" y="770"/>
                    <a:pt x="564" y="782"/>
                    <a:pt x="559" y="784"/>
                  </a:cubicBezTo>
                  <a:cubicBezTo>
                    <a:pt x="550" y="789"/>
                    <a:pt x="540" y="788"/>
                    <a:pt x="530" y="7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924"/>
            <p:cNvSpPr>
              <a:spLocks/>
            </p:cNvSpPr>
            <p:nvPr/>
          </p:nvSpPr>
          <p:spPr bwMode="auto">
            <a:xfrm>
              <a:off x="611" y="2121"/>
              <a:ext cx="243" cy="632"/>
            </a:xfrm>
            <a:custGeom>
              <a:avLst/>
              <a:gdLst>
                <a:gd name="T0" fmla="*/ 159 w 162"/>
                <a:gd name="T1" fmla="*/ 417 h 421"/>
                <a:gd name="T2" fmla="*/ 40 w 162"/>
                <a:gd name="T3" fmla="*/ 204 h 421"/>
                <a:gd name="T4" fmla="*/ 17 w 162"/>
                <a:gd name="T5" fmla="*/ 117 h 421"/>
                <a:gd name="T6" fmla="*/ 11 w 162"/>
                <a:gd name="T7" fmla="*/ 83 h 421"/>
                <a:gd name="T8" fmla="*/ 10 w 162"/>
                <a:gd name="T9" fmla="*/ 0 h 421"/>
                <a:gd name="T10" fmla="*/ 9 w 162"/>
                <a:gd name="T11" fmla="*/ 2 h 421"/>
                <a:gd name="T12" fmla="*/ 18 w 162"/>
                <a:gd name="T13" fmla="*/ 112 h 421"/>
                <a:gd name="T14" fmla="*/ 18 w 162"/>
                <a:gd name="T15" fmla="*/ 109 h 421"/>
                <a:gd name="T16" fmla="*/ 32 w 162"/>
                <a:gd name="T17" fmla="*/ 161 h 421"/>
                <a:gd name="T18" fmla="*/ 39 w 162"/>
                <a:gd name="T19" fmla="*/ 188 h 421"/>
                <a:gd name="T20" fmla="*/ 44 w 162"/>
                <a:gd name="T21" fmla="*/ 203 h 421"/>
                <a:gd name="T22" fmla="*/ 41 w 162"/>
                <a:gd name="T23" fmla="*/ 205 h 421"/>
                <a:gd name="T24" fmla="*/ 53 w 162"/>
                <a:gd name="T25" fmla="*/ 233 h 421"/>
                <a:gd name="T26" fmla="*/ 54 w 162"/>
                <a:gd name="T27" fmla="*/ 239 h 421"/>
                <a:gd name="T28" fmla="*/ 61 w 162"/>
                <a:gd name="T29" fmla="*/ 245 h 421"/>
                <a:gd name="T30" fmla="*/ 65 w 162"/>
                <a:gd name="T31" fmla="*/ 254 h 421"/>
                <a:gd name="T32" fmla="*/ 74 w 162"/>
                <a:gd name="T33" fmla="*/ 272 h 421"/>
                <a:gd name="T34" fmla="*/ 78 w 162"/>
                <a:gd name="T35" fmla="*/ 284 h 421"/>
                <a:gd name="T36" fmla="*/ 82 w 162"/>
                <a:gd name="T37" fmla="*/ 287 h 421"/>
                <a:gd name="T38" fmla="*/ 90 w 162"/>
                <a:gd name="T39" fmla="*/ 300 h 421"/>
                <a:gd name="T40" fmla="*/ 103 w 162"/>
                <a:gd name="T41" fmla="*/ 318 h 421"/>
                <a:gd name="T42" fmla="*/ 128 w 162"/>
                <a:gd name="T43" fmla="*/ 357 h 421"/>
                <a:gd name="T44" fmla="*/ 141 w 162"/>
                <a:gd name="T45" fmla="*/ 372 h 421"/>
                <a:gd name="T46" fmla="*/ 156 w 162"/>
                <a:gd name="T47" fmla="*/ 400 h 421"/>
                <a:gd name="T48" fmla="*/ 147 w 162"/>
                <a:gd name="T49" fmla="*/ 401 h 421"/>
                <a:gd name="T50" fmla="*/ 151 w 162"/>
                <a:gd name="T51" fmla="*/ 407 h 421"/>
                <a:gd name="T52" fmla="*/ 150 w 162"/>
                <a:gd name="T53" fmla="*/ 406 h 421"/>
                <a:gd name="T54" fmla="*/ 162 w 162"/>
                <a:gd name="T55" fmla="*/ 421 h 421"/>
                <a:gd name="T56" fmla="*/ 159 w 162"/>
                <a:gd name="T57" fmla="*/ 417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2" h="421">
                  <a:moveTo>
                    <a:pt x="159" y="417"/>
                  </a:moveTo>
                  <a:cubicBezTo>
                    <a:pt x="108" y="354"/>
                    <a:pt x="67" y="282"/>
                    <a:pt x="40" y="204"/>
                  </a:cubicBezTo>
                  <a:cubicBezTo>
                    <a:pt x="31" y="175"/>
                    <a:pt x="23" y="146"/>
                    <a:pt x="17" y="117"/>
                  </a:cubicBezTo>
                  <a:cubicBezTo>
                    <a:pt x="15" y="106"/>
                    <a:pt x="12" y="95"/>
                    <a:pt x="11" y="83"/>
                  </a:cubicBezTo>
                  <a:cubicBezTo>
                    <a:pt x="11" y="56"/>
                    <a:pt x="10" y="28"/>
                    <a:pt x="10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1" y="22"/>
                    <a:pt x="0" y="30"/>
                    <a:pt x="18" y="112"/>
                  </a:cubicBezTo>
                  <a:cubicBezTo>
                    <a:pt x="18" y="112"/>
                    <a:pt x="17" y="109"/>
                    <a:pt x="18" y="109"/>
                  </a:cubicBezTo>
                  <a:cubicBezTo>
                    <a:pt x="22" y="123"/>
                    <a:pt x="29" y="148"/>
                    <a:pt x="32" y="161"/>
                  </a:cubicBezTo>
                  <a:cubicBezTo>
                    <a:pt x="34" y="170"/>
                    <a:pt x="36" y="179"/>
                    <a:pt x="39" y="188"/>
                  </a:cubicBezTo>
                  <a:cubicBezTo>
                    <a:pt x="40" y="193"/>
                    <a:pt x="45" y="198"/>
                    <a:pt x="44" y="203"/>
                  </a:cubicBezTo>
                  <a:cubicBezTo>
                    <a:pt x="43" y="204"/>
                    <a:pt x="41" y="204"/>
                    <a:pt x="41" y="205"/>
                  </a:cubicBezTo>
                  <a:cubicBezTo>
                    <a:pt x="41" y="208"/>
                    <a:pt x="51" y="229"/>
                    <a:pt x="53" y="233"/>
                  </a:cubicBezTo>
                  <a:cubicBezTo>
                    <a:pt x="54" y="235"/>
                    <a:pt x="53" y="237"/>
                    <a:pt x="54" y="239"/>
                  </a:cubicBezTo>
                  <a:cubicBezTo>
                    <a:pt x="56" y="241"/>
                    <a:pt x="59" y="243"/>
                    <a:pt x="61" y="245"/>
                  </a:cubicBezTo>
                  <a:cubicBezTo>
                    <a:pt x="63" y="247"/>
                    <a:pt x="63" y="251"/>
                    <a:pt x="65" y="254"/>
                  </a:cubicBezTo>
                  <a:cubicBezTo>
                    <a:pt x="68" y="260"/>
                    <a:pt x="71" y="266"/>
                    <a:pt x="74" y="272"/>
                  </a:cubicBezTo>
                  <a:cubicBezTo>
                    <a:pt x="76" y="276"/>
                    <a:pt x="76" y="280"/>
                    <a:pt x="78" y="284"/>
                  </a:cubicBezTo>
                  <a:cubicBezTo>
                    <a:pt x="78" y="286"/>
                    <a:pt x="81" y="286"/>
                    <a:pt x="82" y="287"/>
                  </a:cubicBezTo>
                  <a:cubicBezTo>
                    <a:pt x="85" y="291"/>
                    <a:pt x="87" y="296"/>
                    <a:pt x="90" y="300"/>
                  </a:cubicBezTo>
                  <a:cubicBezTo>
                    <a:pt x="94" y="306"/>
                    <a:pt x="99" y="312"/>
                    <a:pt x="103" y="318"/>
                  </a:cubicBezTo>
                  <a:cubicBezTo>
                    <a:pt x="113" y="330"/>
                    <a:pt x="119" y="344"/>
                    <a:pt x="128" y="357"/>
                  </a:cubicBezTo>
                  <a:cubicBezTo>
                    <a:pt x="142" y="376"/>
                    <a:pt x="122" y="346"/>
                    <a:pt x="141" y="372"/>
                  </a:cubicBezTo>
                  <a:cubicBezTo>
                    <a:pt x="144" y="376"/>
                    <a:pt x="156" y="396"/>
                    <a:pt x="156" y="400"/>
                  </a:cubicBezTo>
                  <a:cubicBezTo>
                    <a:pt x="155" y="418"/>
                    <a:pt x="148" y="400"/>
                    <a:pt x="147" y="401"/>
                  </a:cubicBezTo>
                  <a:cubicBezTo>
                    <a:pt x="144" y="402"/>
                    <a:pt x="149" y="405"/>
                    <a:pt x="151" y="407"/>
                  </a:cubicBezTo>
                  <a:cubicBezTo>
                    <a:pt x="151" y="407"/>
                    <a:pt x="149" y="405"/>
                    <a:pt x="150" y="406"/>
                  </a:cubicBezTo>
                  <a:cubicBezTo>
                    <a:pt x="154" y="411"/>
                    <a:pt x="158" y="416"/>
                    <a:pt x="162" y="421"/>
                  </a:cubicBezTo>
                  <a:lnTo>
                    <a:pt x="159" y="4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925"/>
            <p:cNvSpPr>
              <a:spLocks/>
            </p:cNvSpPr>
            <p:nvPr/>
          </p:nvSpPr>
          <p:spPr bwMode="auto">
            <a:xfrm>
              <a:off x="1644" y="1110"/>
              <a:ext cx="785" cy="314"/>
            </a:xfrm>
            <a:custGeom>
              <a:avLst/>
              <a:gdLst>
                <a:gd name="T0" fmla="*/ 522 w 523"/>
                <a:gd name="T1" fmla="*/ 210 h 210"/>
                <a:gd name="T2" fmla="*/ 522 w 523"/>
                <a:gd name="T3" fmla="*/ 210 h 210"/>
                <a:gd name="T4" fmla="*/ 169 w 523"/>
                <a:gd name="T5" fmla="*/ 14 h 210"/>
                <a:gd name="T6" fmla="*/ 167 w 523"/>
                <a:gd name="T7" fmla="*/ 14 h 210"/>
                <a:gd name="T8" fmla="*/ 77 w 523"/>
                <a:gd name="T9" fmla="*/ 2 h 210"/>
                <a:gd name="T10" fmla="*/ 26 w 523"/>
                <a:gd name="T11" fmla="*/ 2 h 210"/>
                <a:gd name="T12" fmla="*/ 1 w 523"/>
                <a:gd name="T13" fmla="*/ 1 h 210"/>
                <a:gd name="T14" fmla="*/ 0 w 523"/>
                <a:gd name="T15" fmla="*/ 1 h 210"/>
                <a:gd name="T16" fmla="*/ 1 w 523"/>
                <a:gd name="T17" fmla="*/ 0 h 210"/>
                <a:gd name="T18" fmla="*/ 1 w 523"/>
                <a:gd name="T19" fmla="*/ 0 h 210"/>
                <a:gd name="T20" fmla="*/ 26 w 523"/>
                <a:gd name="T21" fmla="*/ 0 h 210"/>
                <a:gd name="T22" fmla="*/ 77 w 523"/>
                <a:gd name="T23" fmla="*/ 1 h 210"/>
                <a:gd name="T24" fmla="*/ 168 w 523"/>
                <a:gd name="T25" fmla="*/ 13 h 210"/>
                <a:gd name="T26" fmla="*/ 169 w 523"/>
                <a:gd name="T27" fmla="*/ 13 h 210"/>
                <a:gd name="T28" fmla="*/ 523 w 523"/>
                <a:gd name="T29" fmla="*/ 209 h 210"/>
                <a:gd name="T30" fmla="*/ 523 w 523"/>
                <a:gd name="T31" fmla="*/ 210 h 210"/>
                <a:gd name="T32" fmla="*/ 522 w 523"/>
                <a:gd name="T33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3" h="210">
                  <a:moveTo>
                    <a:pt x="522" y="210"/>
                  </a:moveTo>
                  <a:cubicBezTo>
                    <a:pt x="522" y="210"/>
                    <a:pt x="522" y="210"/>
                    <a:pt x="522" y="210"/>
                  </a:cubicBezTo>
                  <a:cubicBezTo>
                    <a:pt x="432" y="108"/>
                    <a:pt x="307" y="39"/>
                    <a:pt x="169" y="14"/>
                  </a:cubicBezTo>
                  <a:cubicBezTo>
                    <a:pt x="167" y="14"/>
                    <a:pt x="167" y="14"/>
                    <a:pt x="167" y="14"/>
                  </a:cubicBezTo>
                  <a:cubicBezTo>
                    <a:pt x="138" y="9"/>
                    <a:pt x="107" y="3"/>
                    <a:pt x="77" y="2"/>
                  </a:cubicBezTo>
                  <a:cubicBezTo>
                    <a:pt x="60" y="2"/>
                    <a:pt x="43" y="2"/>
                    <a:pt x="26" y="2"/>
                  </a:cubicBezTo>
                  <a:cubicBezTo>
                    <a:pt x="18" y="2"/>
                    <a:pt x="9" y="2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9" y="0"/>
                    <a:pt x="18" y="0"/>
                    <a:pt x="26" y="0"/>
                  </a:cubicBezTo>
                  <a:cubicBezTo>
                    <a:pt x="43" y="1"/>
                    <a:pt x="60" y="1"/>
                    <a:pt x="77" y="1"/>
                  </a:cubicBezTo>
                  <a:cubicBezTo>
                    <a:pt x="107" y="2"/>
                    <a:pt x="138" y="7"/>
                    <a:pt x="168" y="13"/>
                  </a:cubicBezTo>
                  <a:cubicBezTo>
                    <a:pt x="169" y="13"/>
                    <a:pt x="169" y="13"/>
                    <a:pt x="169" y="13"/>
                  </a:cubicBezTo>
                  <a:cubicBezTo>
                    <a:pt x="308" y="38"/>
                    <a:pt x="433" y="107"/>
                    <a:pt x="523" y="209"/>
                  </a:cubicBezTo>
                  <a:cubicBezTo>
                    <a:pt x="523" y="210"/>
                    <a:pt x="523" y="210"/>
                    <a:pt x="523" y="210"/>
                  </a:cubicBezTo>
                  <a:cubicBezTo>
                    <a:pt x="523" y="210"/>
                    <a:pt x="523" y="210"/>
                    <a:pt x="522" y="2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926"/>
            <p:cNvSpPr>
              <a:spLocks/>
            </p:cNvSpPr>
            <p:nvPr/>
          </p:nvSpPr>
          <p:spPr bwMode="auto">
            <a:xfrm>
              <a:off x="1644" y="1102"/>
              <a:ext cx="530" cy="108"/>
            </a:xfrm>
            <a:custGeom>
              <a:avLst/>
              <a:gdLst>
                <a:gd name="T0" fmla="*/ 352 w 353"/>
                <a:gd name="T1" fmla="*/ 72 h 72"/>
                <a:gd name="T2" fmla="*/ 352 w 353"/>
                <a:gd name="T3" fmla="*/ 72 h 72"/>
                <a:gd name="T4" fmla="*/ 91 w 353"/>
                <a:gd name="T5" fmla="*/ 2 h 72"/>
                <a:gd name="T6" fmla="*/ 88 w 353"/>
                <a:gd name="T7" fmla="*/ 2 h 72"/>
                <a:gd name="T8" fmla="*/ 1 w 353"/>
                <a:gd name="T9" fmla="*/ 6 h 72"/>
                <a:gd name="T10" fmla="*/ 0 w 353"/>
                <a:gd name="T11" fmla="*/ 6 h 72"/>
                <a:gd name="T12" fmla="*/ 1 w 353"/>
                <a:gd name="T13" fmla="*/ 5 h 72"/>
                <a:gd name="T14" fmla="*/ 88 w 353"/>
                <a:gd name="T15" fmla="*/ 0 h 72"/>
                <a:gd name="T16" fmla="*/ 91 w 353"/>
                <a:gd name="T17" fmla="*/ 0 h 72"/>
                <a:gd name="T18" fmla="*/ 352 w 353"/>
                <a:gd name="T19" fmla="*/ 71 h 72"/>
                <a:gd name="T20" fmla="*/ 353 w 353"/>
                <a:gd name="T21" fmla="*/ 72 h 72"/>
                <a:gd name="T22" fmla="*/ 352 w 353"/>
                <a:gd name="T2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3" h="72">
                  <a:moveTo>
                    <a:pt x="352" y="72"/>
                  </a:moveTo>
                  <a:cubicBezTo>
                    <a:pt x="352" y="72"/>
                    <a:pt x="352" y="72"/>
                    <a:pt x="352" y="72"/>
                  </a:cubicBezTo>
                  <a:cubicBezTo>
                    <a:pt x="271" y="26"/>
                    <a:pt x="181" y="2"/>
                    <a:pt x="91" y="2"/>
                  </a:cubicBezTo>
                  <a:cubicBezTo>
                    <a:pt x="90" y="2"/>
                    <a:pt x="89" y="2"/>
                    <a:pt x="88" y="2"/>
                  </a:cubicBezTo>
                  <a:cubicBezTo>
                    <a:pt x="58" y="2"/>
                    <a:pt x="35" y="3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35" y="2"/>
                    <a:pt x="58" y="1"/>
                    <a:pt x="88" y="0"/>
                  </a:cubicBezTo>
                  <a:cubicBezTo>
                    <a:pt x="89" y="0"/>
                    <a:pt x="90" y="0"/>
                    <a:pt x="91" y="0"/>
                  </a:cubicBezTo>
                  <a:cubicBezTo>
                    <a:pt x="181" y="0"/>
                    <a:pt x="271" y="25"/>
                    <a:pt x="352" y="71"/>
                  </a:cubicBezTo>
                  <a:cubicBezTo>
                    <a:pt x="353" y="71"/>
                    <a:pt x="353" y="72"/>
                    <a:pt x="353" y="72"/>
                  </a:cubicBezTo>
                  <a:cubicBezTo>
                    <a:pt x="353" y="72"/>
                    <a:pt x="352" y="72"/>
                    <a:pt x="352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927"/>
            <p:cNvSpPr>
              <a:spLocks/>
            </p:cNvSpPr>
            <p:nvPr/>
          </p:nvSpPr>
          <p:spPr bwMode="auto">
            <a:xfrm>
              <a:off x="1644" y="1083"/>
              <a:ext cx="347" cy="41"/>
            </a:xfrm>
            <a:custGeom>
              <a:avLst/>
              <a:gdLst>
                <a:gd name="T0" fmla="*/ 230 w 231"/>
                <a:gd name="T1" fmla="*/ 28 h 28"/>
                <a:gd name="T2" fmla="*/ 230 w 231"/>
                <a:gd name="T3" fmla="*/ 28 h 28"/>
                <a:gd name="T4" fmla="*/ 1 w 231"/>
                <a:gd name="T5" fmla="*/ 19 h 28"/>
                <a:gd name="T6" fmla="*/ 0 w 231"/>
                <a:gd name="T7" fmla="*/ 19 h 28"/>
                <a:gd name="T8" fmla="*/ 1 w 231"/>
                <a:gd name="T9" fmla="*/ 18 h 28"/>
                <a:gd name="T10" fmla="*/ 231 w 231"/>
                <a:gd name="T11" fmla="*/ 27 h 28"/>
                <a:gd name="T12" fmla="*/ 231 w 231"/>
                <a:gd name="T13" fmla="*/ 28 h 28"/>
                <a:gd name="T14" fmla="*/ 230 w 231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1" h="28">
                  <a:moveTo>
                    <a:pt x="230" y="28"/>
                  </a:moveTo>
                  <a:cubicBezTo>
                    <a:pt x="230" y="28"/>
                    <a:pt x="230" y="28"/>
                    <a:pt x="230" y="28"/>
                  </a:cubicBezTo>
                  <a:cubicBezTo>
                    <a:pt x="161" y="5"/>
                    <a:pt x="83" y="2"/>
                    <a:pt x="1" y="19"/>
                  </a:cubicBezTo>
                  <a:cubicBezTo>
                    <a:pt x="1" y="20"/>
                    <a:pt x="0" y="19"/>
                    <a:pt x="0" y="19"/>
                  </a:cubicBezTo>
                  <a:cubicBezTo>
                    <a:pt x="0" y="19"/>
                    <a:pt x="0" y="18"/>
                    <a:pt x="1" y="18"/>
                  </a:cubicBezTo>
                  <a:cubicBezTo>
                    <a:pt x="83" y="0"/>
                    <a:pt x="161" y="3"/>
                    <a:pt x="231" y="27"/>
                  </a:cubicBezTo>
                  <a:cubicBezTo>
                    <a:pt x="231" y="27"/>
                    <a:pt x="231" y="28"/>
                    <a:pt x="231" y="28"/>
                  </a:cubicBezTo>
                  <a:cubicBezTo>
                    <a:pt x="231" y="28"/>
                    <a:pt x="231" y="28"/>
                    <a:pt x="23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928"/>
            <p:cNvSpPr>
              <a:spLocks/>
            </p:cNvSpPr>
            <p:nvPr/>
          </p:nvSpPr>
          <p:spPr bwMode="auto">
            <a:xfrm>
              <a:off x="1644" y="1078"/>
              <a:ext cx="221" cy="33"/>
            </a:xfrm>
            <a:custGeom>
              <a:avLst/>
              <a:gdLst>
                <a:gd name="T0" fmla="*/ 1 w 147"/>
                <a:gd name="T1" fmla="*/ 22 h 22"/>
                <a:gd name="T2" fmla="*/ 0 w 147"/>
                <a:gd name="T3" fmla="*/ 22 h 22"/>
                <a:gd name="T4" fmla="*/ 1 w 147"/>
                <a:gd name="T5" fmla="*/ 21 h 22"/>
                <a:gd name="T6" fmla="*/ 12 w 147"/>
                <a:gd name="T7" fmla="*/ 17 h 22"/>
                <a:gd name="T8" fmla="*/ 47 w 147"/>
                <a:gd name="T9" fmla="*/ 7 h 22"/>
                <a:gd name="T10" fmla="*/ 146 w 147"/>
                <a:gd name="T11" fmla="*/ 6 h 22"/>
                <a:gd name="T12" fmla="*/ 147 w 147"/>
                <a:gd name="T13" fmla="*/ 7 h 22"/>
                <a:gd name="T14" fmla="*/ 146 w 147"/>
                <a:gd name="T15" fmla="*/ 7 h 22"/>
                <a:gd name="T16" fmla="*/ 47 w 147"/>
                <a:gd name="T17" fmla="*/ 9 h 22"/>
                <a:gd name="T18" fmla="*/ 13 w 147"/>
                <a:gd name="T19" fmla="*/ 18 h 22"/>
                <a:gd name="T20" fmla="*/ 1 w 147"/>
                <a:gd name="T21" fmla="*/ 22 h 22"/>
                <a:gd name="T22" fmla="*/ 1 w 147"/>
                <a:gd name="T2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7" h="22">
                  <a:moveTo>
                    <a:pt x="1" y="22"/>
                  </a:moveTo>
                  <a:cubicBezTo>
                    <a:pt x="1" y="22"/>
                    <a:pt x="0" y="22"/>
                    <a:pt x="0" y="22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" y="21"/>
                    <a:pt x="8" y="18"/>
                    <a:pt x="12" y="17"/>
                  </a:cubicBezTo>
                  <a:cubicBezTo>
                    <a:pt x="25" y="13"/>
                    <a:pt x="33" y="11"/>
                    <a:pt x="47" y="7"/>
                  </a:cubicBezTo>
                  <a:cubicBezTo>
                    <a:pt x="77" y="0"/>
                    <a:pt x="111" y="0"/>
                    <a:pt x="146" y="6"/>
                  </a:cubicBezTo>
                  <a:cubicBezTo>
                    <a:pt x="147" y="6"/>
                    <a:pt x="147" y="7"/>
                    <a:pt x="147" y="7"/>
                  </a:cubicBezTo>
                  <a:cubicBezTo>
                    <a:pt x="147" y="7"/>
                    <a:pt x="146" y="8"/>
                    <a:pt x="146" y="7"/>
                  </a:cubicBezTo>
                  <a:cubicBezTo>
                    <a:pt x="111" y="1"/>
                    <a:pt x="77" y="2"/>
                    <a:pt x="47" y="9"/>
                  </a:cubicBezTo>
                  <a:cubicBezTo>
                    <a:pt x="33" y="12"/>
                    <a:pt x="25" y="14"/>
                    <a:pt x="13" y="18"/>
                  </a:cubicBezTo>
                  <a:cubicBezTo>
                    <a:pt x="9" y="19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929"/>
            <p:cNvSpPr>
              <a:spLocks/>
            </p:cNvSpPr>
            <p:nvPr/>
          </p:nvSpPr>
          <p:spPr bwMode="auto">
            <a:xfrm>
              <a:off x="1644" y="1071"/>
              <a:ext cx="125" cy="40"/>
            </a:xfrm>
            <a:custGeom>
              <a:avLst/>
              <a:gdLst>
                <a:gd name="T0" fmla="*/ 1 w 83"/>
                <a:gd name="T1" fmla="*/ 27 h 27"/>
                <a:gd name="T2" fmla="*/ 0 w 83"/>
                <a:gd name="T3" fmla="*/ 27 h 27"/>
                <a:gd name="T4" fmla="*/ 0 w 83"/>
                <a:gd name="T5" fmla="*/ 26 h 27"/>
                <a:gd name="T6" fmla="*/ 8 w 83"/>
                <a:gd name="T7" fmla="*/ 21 h 27"/>
                <a:gd name="T8" fmla="*/ 30 w 83"/>
                <a:gd name="T9" fmla="*/ 10 h 27"/>
                <a:gd name="T10" fmla="*/ 72 w 83"/>
                <a:gd name="T11" fmla="*/ 1 h 27"/>
                <a:gd name="T12" fmla="*/ 82 w 83"/>
                <a:gd name="T13" fmla="*/ 0 h 27"/>
                <a:gd name="T14" fmla="*/ 83 w 83"/>
                <a:gd name="T15" fmla="*/ 1 h 27"/>
                <a:gd name="T16" fmla="*/ 82 w 83"/>
                <a:gd name="T17" fmla="*/ 2 h 27"/>
                <a:gd name="T18" fmla="*/ 73 w 83"/>
                <a:gd name="T19" fmla="*/ 2 h 27"/>
                <a:gd name="T20" fmla="*/ 30 w 83"/>
                <a:gd name="T21" fmla="*/ 11 h 27"/>
                <a:gd name="T22" fmla="*/ 9 w 83"/>
                <a:gd name="T23" fmla="*/ 22 h 27"/>
                <a:gd name="T24" fmla="*/ 1 w 83"/>
                <a:gd name="T25" fmla="*/ 27 h 27"/>
                <a:gd name="T26" fmla="*/ 1 w 83"/>
                <a:gd name="T2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27">
                  <a:moveTo>
                    <a:pt x="1" y="27"/>
                  </a:moveTo>
                  <a:cubicBezTo>
                    <a:pt x="1" y="27"/>
                    <a:pt x="0" y="27"/>
                    <a:pt x="0" y="27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0" y="26"/>
                    <a:pt x="5" y="23"/>
                    <a:pt x="8" y="21"/>
                  </a:cubicBezTo>
                  <a:cubicBezTo>
                    <a:pt x="14" y="18"/>
                    <a:pt x="21" y="13"/>
                    <a:pt x="30" y="10"/>
                  </a:cubicBezTo>
                  <a:cubicBezTo>
                    <a:pt x="47" y="2"/>
                    <a:pt x="55" y="2"/>
                    <a:pt x="72" y="1"/>
                  </a:cubicBezTo>
                  <a:cubicBezTo>
                    <a:pt x="75" y="1"/>
                    <a:pt x="79" y="1"/>
                    <a:pt x="82" y="0"/>
                  </a:cubicBezTo>
                  <a:cubicBezTo>
                    <a:pt x="83" y="0"/>
                    <a:pt x="83" y="1"/>
                    <a:pt x="83" y="1"/>
                  </a:cubicBezTo>
                  <a:cubicBezTo>
                    <a:pt x="83" y="1"/>
                    <a:pt x="83" y="2"/>
                    <a:pt x="82" y="2"/>
                  </a:cubicBezTo>
                  <a:cubicBezTo>
                    <a:pt x="79" y="2"/>
                    <a:pt x="75" y="2"/>
                    <a:pt x="73" y="2"/>
                  </a:cubicBezTo>
                  <a:cubicBezTo>
                    <a:pt x="55" y="3"/>
                    <a:pt x="48" y="4"/>
                    <a:pt x="30" y="11"/>
                  </a:cubicBezTo>
                  <a:cubicBezTo>
                    <a:pt x="22" y="14"/>
                    <a:pt x="14" y="19"/>
                    <a:pt x="9" y="22"/>
                  </a:cubicBezTo>
                  <a:cubicBezTo>
                    <a:pt x="6" y="24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930"/>
            <p:cNvSpPr>
              <a:spLocks/>
            </p:cNvSpPr>
            <p:nvPr/>
          </p:nvSpPr>
          <p:spPr bwMode="auto">
            <a:xfrm>
              <a:off x="1644" y="1065"/>
              <a:ext cx="44" cy="46"/>
            </a:xfrm>
            <a:custGeom>
              <a:avLst/>
              <a:gdLst>
                <a:gd name="T0" fmla="*/ 1 w 29"/>
                <a:gd name="T1" fmla="*/ 31 h 31"/>
                <a:gd name="T2" fmla="*/ 0 w 29"/>
                <a:gd name="T3" fmla="*/ 31 h 31"/>
                <a:gd name="T4" fmla="*/ 0 w 29"/>
                <a:gd name="T5" fmla="*/ 30 h 31"/>
                <a:gd name="T6" fmla="*/ 5 w 29"/>
                <a:gd name="T7" fmla="*/ 20 h 31"/>
                <a:gd name="T8" fmla="*/ 28 w 29"/>
                <a:gd name="T9" fmla="*/ 0 h 31"/>
                <a:gd name="T10" fmla="*/ 29 w 29"/>
                <a:gd name="T11" fmla="*/ 1 h 31"/>
                <a:gd name="T12" fmla="*/ 28 w 29"/>
                <a:gd name="T13" fmla="*/ 1 h 31"/>
                <a:gd name="T14" fmla="*/ 7 w 29"/>
                <a:gd name="T15" fmla="*/ 21 h 31"/>
                <a:gd name="T16" fmla="*/ 1 w 29"/>
                <a:gd name="T17" fmla="*/ 31 h 31"/>
                <a:gd name="T18" fmla="*/ 1 w 29"/>
                <a:gd name="T1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31">
                  <a:moveTo>
                    <a:pt x="1" y="31"/>
                  </a:moveTo>
                  <a:cubicBezTo>
                    <a:pt x="1" y="31"/>
                    <a:pt x="1" y="31"/>
                    <a:pt x="0" y="31"/>
                  </a:cubicBezTo>
                  <a:cubicBezTo>
                    <a:pt x="0" y="31"/>
                    <a:pt x="0" y="31"/>
                    <a:pt x="0" y="30"/>
                  </a:cubicBezTo>
                  <a:cubicBezTo>
                    <a:pt x="0" y="30"/>
                    <a:pt x="4" y="24"/>
                    <a:pt x="5" y="20"/>
                  </a:cubicBezTo>
                  <a:cubicBezTo>
                    <a:pt x="13" y="8"/>
                    <a:pt x="15" y="7"/>
                    <a:pt x="28" y="0"/>
                  </a:cubicBezTo>
                  <a:cubicBezTo>
                    <a:pt x="28" y="0"/>
                    <a:pt x="29" y="0"/>
                    <a:pt x="29" y="1"/>
                  </a:cubicBezTo>
                  <a:cubicBezTo>
                    <a:pt x="29" y="1"/>
                    <a:pt x="29" y="1"/>
                    <a:pt x="28" y="1"/>
                  </a:cubicBezTo>
                  <a:cubicBezTo>
                    <a:pt x="16" y="8"/>
                    <a:pt x="14" y="9"/>
                    <a:pt x="7" y="21"/>
                  </a:cubicBezTo>
                  <a:cubicBezTo>
                    <a:pt x="5" y="24"/>
                    <a:pt x="1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931"/>
            <p:cNvSpPr>
              <a:spLocks/>
            </p:cNvSpPr>
            <p:nvPr/>
          </p:nvSpPr>
          <p:spPr bwMode="auto">
            <a:xfrm>
              <a:off x="1608" y="1065"/>
              <a:ext cx="39" cy="46"/>
            </a:xfrm>
            <a:custGeom>
              <a:avLst/>
              <a:gdLst>
                <a:gd name="T0" fmla="*/ 25 w 26"/>
                <a:gd name="T1" fmla="*/ 31 h 31"/>
                <a:gd name="T2" fmla="*/ 24 w 26"/>
                <a:gd name="T3" fmla="*/ 31 h 31"/>
                <a:gd name="T4" fmla="*/ 20 w 26"/>
                <a:gd name="T5" fmla="*/ 21 h 31"/>
                <a:gd name="T6" fmla="*/ 10 w 26"/>
                <a:gd name="T7" fmla="*/ 8 h 31"/>
                <a:gd name="T8" fmla="*/ 1 w 26"/>
                <a:gd name="T9" fmla="*/ 1 h 31"/>
                <a:gd name="T10" fmla="*/ 0 w 26"/>
                <a:gd name="T11" fmla="*/ 0 h 31"/>
                <a:gd name="T12" fmla="*/ 1 w 26"/>
                <a:gd name="T13" fmla="*/ 0 h 31"/>
                <a:gd name="T14" fmla="*/ 10 w 26"/>
                <a:gd name="T15" fmla="*/ 7 h 31"/>
                <a:gd name="T16" fmla="*/ 21 w 26"/>
                <a:gd name="T17" fmla="*/ 20 h 31"/>
                <a:gd name="T18" fmla="*/ 25 w 26"/>
                <a:gd name="T19" fmla="*/ 30 h 31"/>
                <a:gd name="T20" fmla="*/ 25 w 26"/>
                <a:gd name="T21" fmla="*/ 31 h 31"/>
                <a:gd name="T22" fmla="*/ 25 w 26"/>
                <a:gd name="T2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5" y="31"/>
                  </a:moveTo>
                  <a:cubicBezTo>
                    <a:pt x="25" y="31"/>
                    <a:pt x="24" y="31"/>
                    <a:pt x="24" y="31"/>
                  </a:cubicBezTo>
                  <a:cubicBezTo>
                    <a:pt x="24" y="31"/>
                    <a:pt x="21" y="24"/>
                    <a:pt x="20" y="21"/>
                  </a:cubicBezTo>
                  <a:cubicBezTo>
                    <a:pt x="15" y="12"/>
                    <a:pt x="15" y="12"/>
                    <a:pt x="10" y="8"/>
                  </a:cubicBezTo>
                  <a:cubicBezTo>
                    <a:pt x="7" y="7"/>
                    <a:pt x="5" y="5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3"/>
                    <a:pt x="8" y="5"/>
                    <a:pt x="10" y="7"/>
                  </a:cubicBezTo>
                  <a:cubicBezTo>
                    <a:pt x="16" y="11"/>
                    <a:pt x="16" y="11"/>
                    <a:pt x="21" y="20"/>
                  </a:cubicBezTo>
                  <a:cubicBezTo>
                    <a:pt x="22" y="24"/>
                    <a:pt x="25" y="30"/>
                    <a:pt x="25" y="30"/>
                  </a:cubicBezTo>
                  <a:cubicBezTo>
                    <a:pt x="26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932"/>
            <p:cNvSpPr>
              <a:spLocks/>
            </p:cNvSpPr>
            <p:nvPr/>
          </p:nvSpPr>
          <p:spPr bwMode="auto">
            <a:xfrm>
              <a:off x="1527" y="1071"/>
              <a:ext cx="120" cy="40"/>
            </a:xfrm>
            <a:custGeom>
              <a:avLst/>
              <a:gdLst>
                <a:gd name="T0" fmla="*/ 79 w 80"/>
                <a:gd name="T1" fmla="*/ 27 h 27"/>
                <a:gd name="T2" fmla="*/ 78 w 80"/>
                <a:gd name="T3" fmla="*/ 27 h 27"/>
                <a:gd name="T4" fmla="*/ 71 w 80"/>
                <a:gd name="T5" fmla="*/ 22 h 27"/>
                <a:gd name="T6" fmla="*/ 51 w 80"/>
                <a:gd name="T7" fmla="*/ 11 h 27"/>
                <a:gd name="T8" fmla="*/ 10 w 80"/>
                <a:gd name="T9" fmla="*/ 2 h 27"/>
                <a:gd name="T10" fmla="*/ 1 w 80"/>
                <a:gd name="T11" fmla="*/ 1 h 27"/>
                <a:gd name="T12" fmla="*/ 1 w 80"/>
                <a:gd name="T13" fmla="*/ 1 h 27"/>
                <a:gd name="T14" fmla="*/ 1 w 80"/>
                <a:gd name="T15" fmla="*/ 0 h 27"/>
                <a:gd name="T16" fmla="*/ 1 w 80"/>
                <a:gd name="T17" fmla="*/ 0 h 27"/>
                <a:gd name="T18" fmla="*/ 11 w 80"/>
                <a:gd name="T19" fmla="*/ 1 h 27"/>
                <a:gd name="T20" fmla="*/ 51 w 80"/>
                <a:gd name="T21" fmla="*/ 9 h 27"/>
                <a:gd name="T22" fmla="*/ 72 w 80"/>
                <a:gd name="T23" fmla="*/ 21 h 27"/>
                <a:gd name="T24" fmla="*/ 79 w 80"/>
                <a:gd name="T25" fmla="*/ 26 h 27"/>
                <a:gd name="T26" fmla="*/ 79 w 80"/>
                <a:gd name="T27" fmla="*/ 27 h 27"/>
                <a:gd name="T28" fmla="*/ 79 w 80"/>
                <a:gd name="T2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0" h="27">
                  <a:moveTo>
                    <a:pt x="79" y="27"/>
                  </a:moveTo>
                  <a:cubicBezTo>
                    <a:pt x="79" y="27"/>
                    <a:pt x="79" y="27"/>
                    <a:pt x="78" y="27"/>
                  </a:cubicBezTo>
                  <a:cubicBezTo>
                    <a:pt x="78" y="27"/>
                    <a:pt x="74" y="24"/>
                    <a:pt x="71" y="22"/>
                  </a:cubicBezTo>
                  <a:cubicBezTo>
                    <a:pt x="65" y="18"/>
                    <a:pt x="58" y="14"/>
                    <a:pt x="51" y="11"/>
                  </a:cubicBezTo>
                  <a:cubicBezTo>
                    <a:pt x="34" y="4"/>
                    <a:pt x="27" y="3"/>
                    <a:pt x="10" y="2"/>
                  </a:cubicBezTo>
                  <a:cubicBezTo>
                    <a:pt x="8" y="2"/>
                    <a:pt x="5" y="2"/>
                    <a:pt x="1" y="1"/>
                  </a:cubicBezTo>
                  <a:cubicBezTo>
                    <a:pt x="1" y="1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8" y="0"/>
                    <a:pt x="11" y="1"/>
                  </a:cubicBezTo>
                  <a:cubicBezTo>
                    <a:pt x="27" y="2"/>
                    <a:pt x="34" y="2"/>
                    <a:pt x="51" y="9"/>
                  </a:cubicBezTo>
                  <a:cubicBezTo>
                    <a:pt x="59" y="13"/>
                    <a:pt x="66" y="17"/>
                    <a:pt x="72" y="21"/>
                  </a:cubicBezTo>
                  <a:cubicBezTo>
                    <a:pt x="74" y="23"/>
                    <a:pt x="79" y="26"/>
                    <a:pt x="79" y="26"/>
                  </a:cubicBezTo>
                  <a:cubicBezTo>
                    <a:pt x="79" y="26"/>
                    <a:pt x="80" y="27"/>
                    <a:pt x="79" y="27"/>
                  </a:cubicBezTo>
                  <a:cubicBezTo>
                    <a:pt x="79" y="27"/>
                    <a:pt x="79" y="27"/>
                    <a:pt x="79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933"/>
            <p:cNvSpPr>
              <a:spLocks/>
            </p:cNvSpPr>
            <p:nvPr/>
          </p:nvSpPr>
          <p:spPr bwMode="auto">
            <a:xfrm>
              <a:off x="1433" y="1077"/>
              <a:ext cx="214" cy="34"/>
            </a:xfrm>
            <a:custGeom>
              <a:avLst/>
              <a:gdLst>
                <a:gd name="T0" fmla="*/ 142 w 143"/>
                <a:gd name="T1" fmla="*/ 23 h 23"/>
                <a:gd name="T2" fmla="*/ 142 w 143"/>
                <a:gd name="T3" fmla="*/ 23 h 23"/>
                <a:gd name="T4" fmla="*/ 130 w 143"/>
                <a:gd name="T5" fmla="*/ 19 h 23"/>
                <a:gd name="T6" fmla="*/ 96 w 143"/>
                <a:gd name="T7" fmla="*/ 9 h 23"/>
                <a:gd name="T8" fmla="*/ 1 w 143"/>
                <a:gd name="T9" fmla="*/ 7 h 23"/>
                <a:gd name="T10" fmla="*/ 1 w 143"/>
                <a:gd name="T11" fmla="*/ 7 h 23"/>
                <a:gd name="T12" fmla="*/ 1 w 143"/>
                <a:gd name="T13" fmla="*/ 6 h 23"/>
                <a:gd name="T14" fmla="*/ 97 w 143"/>
                <a:gd name="T15" fmla="*/ 8 h 23"/>
                <a:gd name="T16" fmla="*/ 131 w 143"/>
                <a:gd name="T17" fmla="*/ 18 h 23"/>
                <a:gd name="T18" fmla="*/ 142 w 143"/>
                <a:gd name="T19" fmla="*/ 22 h 23"/>
                <a:gd name="T20" fmla="*/ 142 w 143"/>
                <a:gd name="T21" fmla="*/ 23 h 23"/>
                <a:gd name="T22" fmla="*/ 142 w 143"/>
                <a:gd name="T2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3" h="23">
                  <a:moveTo>
                    <a:pt x="142" y="23"/>
                  </a:moveTo>
                  <a:cubicBezTo>
                    <a:pt x="142" y="23"/>
                    <a:pt x="142" y="23"/>
                    <a:pt x="142" y="23"/>
                  </a:cubicBezTo>
                  <a:cubicBezTo>
                    <a:pt x="141" y="23"/>
                    <a:pt x="134" y="20"/>
                    <a:pt x="130" y="19"/>
                  </a:cubicBezTo>
                  <a:cubicBezTo>
                    <a:pt x="118" y="15"/>
                    <a:pt x="110" y="13"/>
                    <a:pt x="96" y="9"/>
                  </a:cubicBezTo>
                  <a:cubicBezTo>
                    <a:pt x="67" y="2"/>
                    <a:pt x="35" y="2"/>
                    <a:pt x="1" y="7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35" y="0"/>
                    <a:pt x="68" y="1"/>
                    <a:pt x="97" y="8"/>
                  </a:cubicBezTo>
                  <a:cubicBezTo>
                    <a:pt x="111" y="12"/>
                    <a:pt x="119" y="14"/>
                    <a:pt x="131" y="18"/>
                  </a:cubicBezTo>
                  <a:cubicBezTo>
                    <a:pt x="134" y="19"/>
                    <a:pt x="142" y="22"/>
                    <a:pt x="142" y="22"/>
                  </a:cubicBezTo>
                  <a:cubicBezTo>
                    <a:pt x="142" y="22"/>
                    <a:pt x="143" y="23"/>
                    <a:pt x="142" y="23"/>
                  </a:cubicBezTo>
                  <a:cubicBezTo>
                    <a:pt x="142" y="23"/>
                    <a:pt x="142" y="23"/>
                    <a:pt x="14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934"/>
            <p:cNvSpPr>
              <a:spLocks/>
            </p:cNvSpPr>
            <p:nvPr/>
          </p:nvSpPr>
          <p:spPr bwMode="auto">
            <a:xfrm>
              <a:off x="1310" y="1083"/>
              <a:ext cx="337" cy="38"/>
            </a:xfrm>
            <a:custGeom>
              <a:avLst/>
              <a:gdLst>
                <a:gd name="T0" fmla="*/ 1 w 225"/>
                <a:gd name="T1" fmla="*/ 26 h 26"/>
                <a:gd name="T2" fmla="*/ 0 w 225"/>
                <a:gd name="T3" fmla="*/ 26 h 26"/>
                <a:gd name="T4" fmla="*/ 1 w 225"/>
                <a:gd name="T5" fmla="*/ 25 h 26"/>
                <a:gd name="T6" fmla="*/ 224 w 225"/>
                <a:gd name="T7" fmla="*/ 18 h 26"/>
                <a:gd name="T8" fmla="*/ 224 w 225"/>
                <a:gd name="T9" fmla="*/ 19 h 26"/>
                <a:gd name="T10" fmla="*/ 224 w 225"/>
                <a:gd name="T11" fmla="*/ 19 h 26"/>
                <a:gd name="T12" fmla="*/ 1 w 225"/>
                <a:gd name="T13" fmla="*/ 26 h 26"/>
                <a:gd name="T14" fmla="*/ 1 w 225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5" h="26">
                  <a:moveTo>
                    <a:pt x="1" y="26"/>
                  </a:moveTo>
                  <a:cubicBezTo>
                    <a:pt x="1" y="26"/>
                    <a:pt x="0" y="26"/>
                    <a:pt x="0" y="26"/>
                  </a:cubicBezTo>
                  <a:cubicBezTo>
                    <a:pt x="0" y="25"/>
                    <a:pt x="0" y="25"/>
                    <a:pt x="1" y="25"/>
                  </a:cubicBezTo>
                  <a:cubicBezTo>
                    <a:pt x="71" y="3"/>
                    <a:pt x="144" y="0"/>
                    <a:pt x="224" y="18"/>
                  </a:cubicBezTo>
                  <a:cubicBezTo>
                    <a:pt x="224" y="18"/>
                    <a:pt x="225" y="19"/>
                    <a:pt x="224" y="19"/>
                  </a:cubicBezTo>
                  <a:cubicBezTo>
                    <a:pt x="224" y="19"/>
                    <a:pt x="224" y="19"/>
                    <a:pt x="224" y="19"/>
                  </a:cubicBezTo>
                  <a:cubicBezTo>
                    <a:pt x="144" y="2"/>
                    <a:pt x="72" y="4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935"/>
            <p:cNvSpPr>
              <a:spLocks/>
            </p:cNvSpPr>
            <p:nvPr/>
          </p:nvSpPr>
          <p:spPr bwMode="auto">
            <a:xfrm>
              <a:off x="1131" y="1089"/>
              <a:ext cx="516" cy="113"/>
            </a:xfrm>
            <a:custGeom>
              <a:avLst/>
              <a:gdLst>
                <a:gd name="T0" fmla="*/ 1 w 344"/>
                <a:gd name="T1" fmla="*/ 76 h 76"/>
                <a:gd name="T2" fmla="*/ 1 w 344"/>
                <a:gd name="T3" fmla="*/ 75 h 76"/>
                <a:gd name="T4" fmla="*/ 1 w 344"/>
                <a:gd name="T5" fmla="*/ 74 h 76"/>
                <a:gd name="T6" fmla="*/ 343 w 344"/>
                <a:gd name="T7" fmla="*/ 14 h 76"/>
                <a:gd name="T8" fmla="*/ 343 w 344"/>
                <a:gd name="T9" fmla="*/ 15 h 76"/>
                <a:gd name="T10" fmla="*/ 343 w 344"/>
                <a:gd name="T11" fmla="*/ 15 h 76"/>
                <a:gd name="T12" fmla="*/ 2 w 344"/>
                <a:gd name="T13" fmla="*/ 76 h 76"/>
                <a:gd name="T14" fmla="*/ 1 w 344"/>
                <a:gd name="T15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76">
                  <a:moveTo>
                    <a:pt x="1" y="76"/>
                  </a:moveTo>
                  <a:cubicBezTo>
                    <a:pt x="1" y="76"/>
                    <a:pt x="1" y="76"/>
                    <a:pt x="1" y="75"/>
                  </a:cubicBezTo>
                  <a:cubicBezTo>
                    <a:pt x="0" y="75"/>
                    <a:pt x="1" y="75"/>
                    <a:pt x="1" y="74"/>
                  </a:cubicBezTo>
                  <a:cubicBezTo>
                    <a:pt x="103" y="19"/>
                    <a:pt x="205" y="0"/>
                    <a:pt x="343" y="14"/>
                  </a:cubicBezTo>
                  <a:cubicBezTo>
                    <a:pt x="343" y="14"/>
                    <a:pt x="344" y="14"/>
                    <a:pt x="343" y="15"/>
                  </a:cubicBezTo>
                  <a:cubicBezTo>
                    <a:pt x="343" y="15"/>
                    <a:pt x="343" y="15"/>
                    <a:pt x="343" y="15"/>
                  </a:cubicBezTo>
                  <a:cubicBezTo>
                    <a:pt x="205" y="2"/>
                    <a:pt x="103" y="20"/>
                    <a:pt x="2" y="76"/>
                  </a:cubicBezTo>
                  <a:cubicBezTo>
                    <a:pt x="1" y="76"/>
                    <a:pt x="1" y="76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936"/>
            <p:cNvSpPr>
              <a:spLocks/>
            </p:cNvSpPr>
            <p:nvPr/>
          </p:nvSpPr>
          <p:spPr bwMode="auto">
            <a:xfrm>
              <a:off x="881" y="1110"/>
              <a:ext cx="765" cy="295"/>
            </a:xfrm>
            <a:custGeom>
              <a:avLst/>
              <a:gdLst>
                <a:gd name="T0" fmla="*/ 0 w 510"/>
                <a:gd name="T1" fmla="*/ 197 h 197"/>
                <a:gd name="T2" fmla="*/ 0 w 510"/>
                <a:gd name="T3" fmla="*/ 196 h 197"/>
                <a:gd name="T4" fmla="*/ 0 w 510"/>
                <a:gd name="T5" fmla="*/ 195 h 197"/>
                <a:gd name="T6" fmla="*/ 369 w 510"/>
                <a:gd name="T7" fmla="*/ 7 h 197"/>
                <a:gd name="T8" fmla="*/ 485 w 510"/>
                <a:gd name="T9" fmla="*/ 0 h 197"/>
                <a:gd name="T10" fmla="*/ 510 w 510"/>
                <a:gd name="T11" fmla="*/ 0 h 197"/>
                <a:gd name="T12" fmla="*/ 510 w 510"/>
                <a:gd name="T13" fmla="*/ 0 h 197"/>
                <a:gd name="T14" fmla="*/ 510 w 510"/>
                <a:gd name="T15" fmla="*/ 1 h 197"/>
                <a:gd name="T16" fmla="*/ 510 w 510"/>
                <a:gd name="T17" fmla="*/ 1 h 197"/>
                <a:gd name="T18" fmla="*/ 485 w 510"/>
                <a:gd name="T19" fmla="*/ 2 h 197"/>
                <a:gd name="T20" fmla="*/ 369 w 510"/>
                <a:gd name="T21" fmla="*/ 9 h 197"/>
                <a:gd name="T22" fmla="*/ 1 w 510"/>
                <a:gd name="T23" fmla="*/ 196 h 197"/>
                <a:gd name="T24" fmla="*/ 0 w 510"/>
                <a:gd name="T25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0" h="197">
                  <a:moveTo>
                    <a:pt x="0" y="197"/>
                  </a:moveTo>
                  <a:cubicBezTo>
                    <a:pt x="0" y="197"/>
                    <a:pt x="0" y="197"/>
                    <a:pt x="0" y="196"/>
                  </a:cubicBezTo>
                  <a:cubicBezTo>
                    <a:pt x="0" y="196"/>
                    <a:pt x="0" y="196"/>
                    <a:pt x="0" y="195"/>
                  </a:cubicBezTo>
                  <a:cubicBezTo>
                    <a:pt x="93" y="95"/>
                    <a:pt x="218" y="32"/>
                    <a:pt x="369" y="7"/>
                  </a:cubicBezTo>
                  <a:cubicBezTo>
                    <a:pt x="409" y="1"/>
                    <a:pt x="446" y="1"/>
                    <a:pt x="485" y="0"/>
                  </a:cubicBezTo>
                  <a:cubicBezTo>
                    <a:pt x="493" y="0"/>
                    <a:pt x="502" y="0"/>
                    <a:pt x="510" y="0"/>
                  </a:cubicBezTo>
                  <a:cubicBezTo>
                    <a:pt x="510" y="0"/>
                    <a:pt x="510" y="0"/>
                    <a:pt x="510" y="0"/>
                  </a:cubicBezTo>
                  <a:cubicBezTo>
                    <a:pt x="510" y="0"/>
                    <a:pt x="510" y="0"/>
                    <a:pt x="510" y="1"/>
                  </a:cubicBezTo>
                  <a:cubicBezTo>
                    <a:pt x="510" y="1"/>
                    <a:pt x="510" y="1"/>
                    <a:pt x="510" y="1"/>
                  </a:cubicBezTo>
                  <a:cubicBezTo>
                    <a:pt x="502" y="2"/>
                    <a:pt x="493" y="2"/>
                    <a:pt x="485" y="2"/>
                  </a:cubicBezTo>
                  <a:cubicBezTo>
                    <a:pt x="446" y="2"/>
                    <a:pt x="409" y="2"/>
                    <a:pt x="369" y="9"/>
                  </a:cubicBezTo>
                  <a:cubicBezTo>
                    <a:pt x="218" y="33"/>
                    <a:pt x="94" y="96"/>
                    <a:pt x="1" y="196"/>
                  </a:cubicBezTo>
                  <a:cubicBezTo>
                    <a:pt x="1" y="197"/>
                    <a:pt x="1" y="197"/>
                    <a:pt x="0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937"/>
            <p:cNvSpPr>
              <a:spLocks/>
            </p:cNvSpPr>
            <p:nvPr/>
          </p:nvSpPr>
          <p:spPr bwMode="auto">
            <a:xfrm>
              <a:off x="650" y="1110"/>
              <a:ext cx="996" cy="716"/>
            </a:xfrm>
            <a:custGeom>
              <a:avLst/>
              <a:gdLst>
                <a:gd name="T0" fmla="*/ 0 w 664"/>
                <a:gd name="T1" fmla="*/ 478 h 478"/>
                <a:gd name="T2" fmla="*/ 0 w 664"/>
                <a:gd name="T3" fmla="*/ 478 h 478"/>
                <a:gd name="T4" fmla="*/ 0 w 664"/>
                <a:gd name="T5" fmla="*/ 477 h 478"/>
                <a:gd name="T6" fmla="*/ 186 w 664"/>
                <a:gd name="T7" fmla="*/ 187 h 478"/>
                <a:gd name="T8" fmla="*/ 493 w 664"/>
                <a:gd name="T9" fmla="*/ 25 h 478"/>
                <a:gd name="T10" fmla="*/ 664 w 664"/>
                <a:gd name="T11" fmla="*/ 0 h 478"/>
                <a:gd name="T12" fmla="*/ 664 w 664"/>
                <a:gd name="T13" fmla="*/ 0 h 478"/>
                <a:gd name="T14" fmla="*/ 664 w 664"/>
                <a:gd name="T15" fmla="*/ 1 h 478"/>
                <a:gd name="T16" fmla="*/ 664 w 664"/>
                <a:gd name="T17" fmla="*/ 1 h 478"/>
                <a:gd name="T18" fmla="*/ 493 w 664"/>
                <a:gd name="T19" fmla="*/ 27 h 478"/>
                <a:gd name="T20" fmla="*/ 1 w 664"/>
                <a:gd name="T21" fmla="*/ 477 h 478"/>
                <a:gd name="T22" fmla="*/ 0 w 664"/>
                <a:gd name="T23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4" h="478">
                  <a:moveTo>
                    <a:pt x="0" y="478"/>
                  </a:moveTo>
                  <a:cubicBezTo>
                    <a:pt x="0" y="478"/>
                    <a:pt x="0" y="478"/>
                    <a:pt x="0" y="478"/>
                  </a:cubicBezTo>
                  <a:cubicBezTo>
                    <a:pt x="0" y="478"/>
                    <a:pt x="0" y="477"/>
                    <a:pt x="0" y="477"/>
                  </a:cubicBezTo>
                  <a:cubicBezTo>
                    <a:pt x="31" y="368"/>
                    <a:pt x="95" y="267"/>
                    <a:pt x="186" y="187"/>
                  </a:cubicBezTo>
                  <a:cubicBezTo>
                    <a:pt x="272" y="111"/>
                    <a:pt x="378" y="55"/>
                    <a:pt x="493" y="25"/>
                  </a:cubicBezTo>
                  <a:cubicBezTo>
                    <a:pt x="548" y="11"/>
                    <a:pt x="604" y="3"/>
                    <a:pt x="664" y="0"/>
                  </a:cubicBezTo>
                  <a:cubicBezTo>
                    <a:pt x="664" y="0"/>
                    <a:pt x="664" y="0"/>
                    <a:pt x="664" y="0"/>
                  </a:cubicBezTo>
                  <a:cubicBezTo>
                    <a:pt x="664" y="0"/>
                    <a:pt x="664" y="0"/>
                    <a:pt x="664" y="1"/>
                  </a:cubicBezTo>
                  <a:cubicBezTo>
                    <a:pt x="664" y="1"/>
                    <a:pt x="664" y="1"/>
                    <a:pt x="664" y="1"/>
                  </a:cubicBezTo>
                  <a:cubicBezTo>
                    <a:pt x="604" y="4"/>
                    <a:pt x="548" y="13"/>
                    <a:pt x="493" y="27"/>
                  </a:cubicBezTo>
                  <a:cubicBezTo>
                    <a:pt x="252" y="89"/>
                    <a:pt x="63" y="261"/>
                    <a:pt x="1" y="477"/>
                  </a:cubicBezTo>
                  <a:cubicBezTo>
                    <a:pt x="1" y="477"/>
                    <a:pt x="1" y="478"/>
                    <a:pt x="0" y="4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938"/>
            <p:cNvSpPr>
              <a:spLocks/>
            </p:cNvSpPr>
            <p:nvPr/>
          </p:nvSpPr>
          <p:spPr bwMode="auto">
            <a:xfrm>
              <a:off x="548" y="1110"/>
              <a:ext cx="1099" cy="1235"/>
            </a:xfrm>
            <a:custGeom>
              <a:avLst/>
              <a:gdLst>
                <a:gd name="T0" fmla="*/ 64 w 733"/>
                <a:gd name="T1" fmla="*/ 824 h 824"/>
                <a:gd name="T2" fmla="*/ 63 w 733"/>
                <a:gd name="T3" fmla="*/ 823 h 824"/>
                <a:gd name="T4" fmla="*/ 117 w 733"/>
                <a:gd name="T5" fmla="*/ 436 h 824"/>
                <a:gd name="T6" fmla="*/ 378 w 733"/>
                <a:gd name="T7" fmla="*/ 138 h 824"/>
                <a:gd name="T8" fmla="*/ 605 w 733"/>
                <a:gd name="T9" fmla="*/ 27 h 824"/>
                <a:gd name="T10" fmla="*/ 687 w 733"/>
                <a:gd name="T11" fmla="*/ 7 h 824"/>
                <a:gd name="T12" fmla="*/ 723 w 733"/>
                <a:gd name="T13" fmla="*/ 1 h 824"/>
                <a:gd name="T14" fmla="*/ 732 w 733"/>
                <a:gd name="T15" fmla="*/ 0 h 824"/>
                <a:gd name="T16" fmla="*/ 732 w 733"/>
                <a:gd name="T17" fmla="*/ 1 h 824"/>
                <a:gd name="T18" fmla="*/ 732 w 733"/>
                <a:gd name="T19" fmla="*/ 1 h 824"/>
                <a:gd name="T20" fmla="*/ 723 w 733"/>
                <a:gd name="T21" fmla="*/ 3 h 824"/>
                <a:gd name="T22" fmla="*/ 687 w 733"/>
                <a:gd name="T23" fmla="*/ 8 h 824"/>
                <a:gd name="T24" fmla="*/ 606 w 733"/>
                <a:gd name="T25" fmla="*/ 28 h 824"/>
                <a:gd name="T26" fmla="*/ 379 w 733"/>
                <a:gd name="T27" fmla="*/ 139 h 824"/>
                <a:gd name="T28" fmla="*/ 65 w 733"/>
                <a:gd name="T29" fmla="*/ 823 h 824"/>
                <a:gd name="T30" fmla="*/ 64 w 733"/>
                <a:gd name="T31" fmla="*/ 824 h 824"/>
                <a:gd name="T32" fmla="*/ 64 w 733"/>
                <a:gd name="T33" fmla="*/ 824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3" h="824">
                  <a:moveTo>
                    <a:pt x="64" y="824"/>
                  </a:moveTo>
                  <a:cubicBezTo>
                    <a:pt x="64" y="824"/>
                    <a:pt x="63" y="823"/>
                    <a:pt x="63" y="823"/>
                  </a:cubicBezTo>
                  <a:cubicBezTo>
                    <a:pt x="34" y="698"/>
                    <a:pt x="52" y="564"/>
                    <a:pt x="117" y="436"/>
                  </a:cubicBezTo>
                  <a:cubicBezTo>
                    <a:pt x="175" y="321"/>
                    <a:pt x="267" y="215"/>
                    <a:pt x="378" y="138"/>
                  </a:cubicBezTo>
                  <a:cubicBezTo>
                    <a:pt x="449" y="88"/>
                    <a:pt x="525" y="51"/>
                    <a:pt x="605" y="27"/>
                  </a:cubicBezTo>
                  <a:cubicBezTo>
                    <a:pt x="637" y="17"/>
                    <a:pt x="663" y="11"/>
                    <a:pt x="687" y="7"/>
                  </a:cubicBezTo>
                  <a:cubicBezTo>
                    <a:pt x="699" y="5"/>
                    <a:pt x="711" y="3"/>
                    <a:pt x="723" y="1"/>
                  </a:cubicBezTo>
                  <a:cubicBezTo>
                    <a:pt x="726" y="1"/>
                    <a:pt x="732" y="0"/>
                    <a:pt x="732" y="0"/>
                  </a:cubicBezTo>
                  <a:cubicBezTo>
                    <a:pt x="732" y="0"/>
                    <a:pt x="732" y="0"/>
                    <a:pt x="732" y="1"/>
                  </a:cubicBezTo>
                  <a:cubicBezTo>
                    <a:pt x="733" y="1"/>
                    <a:pt x="732" y="1"/>
                    <a:pt x="732" y="1"/>
                  </a:cubicBezTo>
                  <a:cubicBezTo>
                    <a:pt x="732" y="1"/>
                    <a:pt x="726" y="2"/>
                    <a:pt x="723" y="3"/>
                  </a:cubicBezTo>
                  <a:cubicBezTo>
                    <a:pt x="711" y="4"/>
                    <a:pt x="699" y="6"/>
                    <a:pt x="687" y="8"/>
                  </a:cubicBezTo>
                  <a:cubicBezTo>
                    <a:pt x="663" y="12"/>
                    <a:pt x="637" y="18"/>
                    <a:pt x="606" y="28"/>
                  </a:cubicBezTo>
                  <a:cubicBezTo>
                    <a:pt x="526" y="52"/>
                    <a:pt x="450" y="90"/>
                    <a:pt x="379" y="139"/>
                  </a:cubicBezTo>
                  <a:cubicBezTo>
                    <a:pt x="176" y="280"/>
                    <a:pt x="0" y="546"/>
                    <a:pt x="65" y="823"/>
                  </a:cubicBezTo>
                  <a:cubicBezTo>
                    <a:pt x="65" y="823"/>
                    <a:pt x="64" y="823"/>
                    <a:pt x="64" y="824"/>
                  </a:cubicBezTo>
                  <a:cubicBezTo>
                    <a:pt x="64" y="824"/>
                    <a:pt x="64" y="824"/>
                    <a:pt x="64" y="8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939"/>
            <p:cNvSpPr>
              <a:spLocks/>
            </p:cNvSpPr>
            <p:nvPr/>
          </p:nvSpPr>
          <p:spPr bwMode="auto">
            <a:xfrm>
              <a:off x="705" y="1110"/>
              <a:ext cx="941" cy="1619"/>
            </a:xfrm>
            <a:custGeom>
              <a:avLst/>
              <a:gdLst>
                <a:gd name="T0" fmla="*/ 83 w 627"/>
                <a:gd name="T1" fmla="*/ 1080 h 1080"/>
                <a:gd name="T2" fmla="*/ 83 w 627"/>
                <a:gd name="T3" fmla="*/ 1080 h 1080"/>
                <a:gd name="T4" fmla="*/ 14 w 627"/>
                <a:gd name="T5" fmla="*/ 933 h 1080"/>
                <a:gd name="T6" fmla="*/ 11 w 627"/>
                <a:gd name="T7" fmla="*/ 923 h 1080"/>
                <a:gd name="T8" fmla="*/ 2 w 627"/>
                <a:gd name="T9" fmla="*/ 866 h 1080"/>
                <a:gd name="T10" fmla="*/ 2 w 627"/>
                <a:gd name="T11" fmla="*/ 826 h 1080"/>
                <a:gd name="T12" fmla="*/ 4 w 627"/>
                <a:gd name="T13" fmla="*/ 733 h 1080"/>
                <a:gd name="T14" fmla="*/ 9 w 627"/>
                <a:gd name="T15" fmla="*/ 698 h 1080"/>
                <a:gd name="T16" fmla="*/ 10 w 627"/>
                <a:gd name="T17" fmla="*/ 688 h 1080"/>
                <a:gd name="T18" fmla="*/ 35 w 627"/>
                <a:gd name="T19" fmla="*/ 588 h 1080"/>
                <a:gd name="T20" fmla="*/ 261 w 627"/>
                <a:gd name="T21" fmla="*/ 217 h 1080"/>
                <a:gd name="T22" fmla="*/ 492 w 627"/>
                <a:gd name="T23" fmla="*/ 47 h 1080"/>
                <a:gd name="T24" fmla="*/ 580 w 627"/>
                <a:gd name="T25" fmla="*/ 13 h 1080"/>
                <a:gd name="T26" fmla="*/ 603 w 627"/>
                <a:gd name="T27" fmla="*/ 6 h 1080"/>
                <a:gd name="T28" fmla="*/ 619 w 627"/>
                <a:gd name="T29" fmla="*/ 2 h 1080"/>
                <a:gd name="T30" fmla="*/ 627 w 627"/>
                <a:gd name="T31" fmla="*/ 0 h 1080"/>
                <a:gd name="T32" fmla="*/ 627 w 627"/>
                <a:gd name="T33" fmla="*/ 1 h 1080"/>
                <a:gd name="T34" fmla="*/ 619 w 627"/>
                <a:gd name="T35" fmla="*/ 3 h 1080"/>
                <a:gd name="T36" fmla="*/ 604 w 627"/>
                <a:gd name="T37" fmla="*/ 7 h 1080"/>
                <a:gd name="T38" fmla="*/ 580 w 627"/>
                <a:gd name="T39" fmla="*/ 14 h 1080"/>
                <a:gd name="T40" fmla="*/ 493 w 627"/>
                <a:gd name="T41" fmla="*/ 49 h 1080"/>
                <a:gd name="T42" fmla="*/ 262 w 627"/>
                <a:gd name="T43" fmla="*/ 218 h 1080"/>
                <a:gd name="T44" fmla="*/ 37 w 627"/>
                <a:gd name="T45" fmla="*/ 589 h 1080"/>
                <a:gd name="T46" fmla="*/ 11 w 627"/>
                <a:gd name="T47" fmla="*/ 689 h 1080"/>
                <a:gd name="T48" fmla="*/ 10 w 627"/>
                <a:gd name="T49" fmla="*/ 698 h 1080"/>
                <a:gd name="T50" fmla="*/ 5 w 627"/>
                <a:gd name="T51" fmla="*/ 733 h 1080"/>
                <a:gd name="T52" fmla="*/ 3 w 627"/>
                <a:gd name="T53" fmla="*/ 825 h 1080"/>
                <a:gd name="T54" fmla="*/ 3 w 627"/>
                <a:gd name="T55" fmla="*/ 866 h 1080"/>
                <a:gd name="T56" fmla="*/ 13 w 627"/>
                <a:gd name="T57" fmla="*/ 922 h 1080"/>
                <a:gd name="T58" fmla="*/ 15 w 627"/>
                <a:gd name="T59" fmla="*/ 933 h 1080"/>
                <a:gd name="T60" fmla="*/ 84 w 627"/>
                <a:gd name="T61" fmla="*/ 1079 h 1080"/>
                <a:gd name="T62" fmla="*/ 84 w 627"/>
                <a:gd name="T63" fmla="*/ 1080 h 1080"/>
                <a:gd name="T64" fmla="*/ 83 w 627"/>
                <a:gd name="T65" fmla="*/ 1080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7" h="1080">
                  <a:moveTo>
                    <a:pt x="83" y="1080"/>
                  </a:moveTo>
                  <a:cubicBezTo>
                    <a:pt x="83" y="1080"/>
                    <a:pt x="83" y="1080"/>
                    <a:pt x="83" y="1080"/>
                  </a:cubicBezTo>
                  <a:cubicBezTo>
                    <a:pt x="49" y="1036"/>
                    <a:pt x="26" y="986"/>
                    <a:pt x="14" y="933"/>
                  </a:cubicBezTo>
                  <a:cubicBezTo>
                    <a:pt x="13" y="930"/>
                    <a:pt x="12" y="926"/>
                    <a:pt x="11" y="923"/>
                  </a:cubicBezTo>
                  <a:cubicBezTo>
                    <a:pt x="7" y="904"/>
                    <a:pt x="2" y="884"/>
                    <a:pt x="2" y="866"/>
                  </a:cubicBezTo>
                  <a:cubicBezTo>
                    <a:pt x="2" y="852"/>
                    <a:pt x="2" y="839"/>
                    <a:pt x="2" y="826"/>
                  </a:cubicBezTo>
                  <a:cubicBezTo>
                    <a:pt x="1" y="796"/>
                    <a:pt x="0" y="766"/>
                    <a:pt x="4" y="733"/>
                  </a:cubicBezTo>
                  <a:cubicBezTo>
                    <a:pt x="5" y="721"/>
                    <a:pt x="7" y="709"/>
                    <a:pt x="9" y="698"/>
                  </a:cubicBezTo>
                  <a:cubicBezTo>
                    <a:pt x="9" y="695"/>
                    <a:pt x="10" y="691"/>
                    <a:pt x="10" y="688"/>
                  </a:cubicBezTo>
                  <a:cubicBezTo>
                    <a:pt x="15" y="658"/>
                    <a:pt x="23" y="626"/>
                    <a:pt x="35" y="588"/>
                  </a:cubicBezTo>
                  <a:cubicBezTo>
                    <a:pt x="79" y="452"/>
                    <a:pt x="157" y="324"/>
                    <a:pt x="261" y="217"/>
                  </a:cubicBezTo>
                  <a:cubicBezTo>
                    <a:pt x="332" y="145"/>
                    <a:pt x="410" y="87"/>
                    <a:pt x="492" y="47"/>
                  </a:cubicBezTo>
                  <a:cubicBezTo>
                    <a:pt x="523" y="33"/>
                    <a:pt x="552" y="21"/>
                    <a:pt x="580" y="13"/>
                  </a:cubicBezTo>
                  <a:cubicBezTo>
                    <a:pt x="586" y="11"/>
                    <a:pt x="596" y="8"/>
                    <a:pt x="603" y="6"/>
                  </a:cubicBezTo>
                  <a:cubicBezTo>
                    <a:pt x="609" y="4"/>
                    <a:pt x="614" y="3"/>
                    <a:pt x="619" y="2"/>
                  </a:cubicBezTo>
                  <a:cubicBezTo>
                    <a:pt x="621" y="1"/>
                    <a:pt x="627" y="0"/>
                    <a:pt x="627" y="0"/>
                  </a:cubicBezTo>
                  <a:cubicBezTo>
                    <a:pt x="627" y="1"/>
                    <a:pt x="627" y="1"/>
                    <a:pt x="627" y="1"/>
                  </a:cubicBezTo>
                  <a:cubicBezTo>
                    <a:pt x="627" y="1"/>
                    <a:pt x="622" y="3"/>
                    <a:pt x="619" y="3"/>
                  </a:cubicBezTo>
                  <a:cubicBezTo>
                    <a:pt x="614" y="4"/>
                    <a:pt x="609" y="6"/>
                    <a:pt x="604" y="7"/>
                  </a:cubicBezTo>
                  <a:cubicBezTo>
                    <a:pt x="596" y="9"/>
                    <a:pt x="586" y="12"/>
                    <a:pt x="580" y="14"/>
                  </a:cubicBezTo>
                  <a:cubicBezTo>
                    <a:pt x="552" y="23"/>
                    <a:pt x="524" y="34"/>
                    <a:pt x="493" y="49"/>
                  </a:cubicBezTo>
                  <a:cubicBezTo>
                    <a:pt x="410" y="89"/>
                    <a:pt x="332" y="146"/>
                    <a:pt x="262" y="218"/>
                  </a:cubicBezTo>
                  <a:cubicBezTo>
                    <a:pt x="158" y="325"/>
                    <a:pt x="80" y="453"/>
                    <a:pt x="37" y="589"/>
                  </a:cubicBezTo>
                  <a:cubicBezTo>
                    <a:pt x="24" y="627"/>
                    <a:pt x="16" y="659"/>
                    <a:pt x="11" y="689"/>
                  </a:cubicBezTo>
                  <a:cubicBezTo>
                    <a:pt x="11" y="692"/>
                    <a:pt x="10" y="695"/>
                    <a:pt x="10" y="698"/>
                  </a:cubicBezTo>
                  <a:cubicBezTo>
                    <a:pt x="8" y="709"/>
                    <a:pt x="6" y="721"/>
                    <a:pt x="5" y="733"/>
                  </a:cubicBezTo>
                  <a:cubicBezTo>
                    <a:pt x="1" y="766"/>
                    <a:pt x="2" y="796"/>
                    <a:pt x="3" y="825"/>
                  </a:cubicBezTo>
                  <a:cubicBezTo>
                    <a:pt x="3" y="839"/>
                    <a:pt x="4" y="852"/>
                    <a:pt x="3" y="866"/>
                  </a:cubicBezTo>
                  <a:cubicBezTo>
                    <a:pt x="3" y="884"/>
                    <a:pt x="8" y="904"/>
                    <a:pt x="13" y="922"/>
                  </a:cubicBezTo>
                  <a:cubicBezTo>
                    <a:pt x="13" y="926"/>
                    <a:pt x="14" y="930"/>
                    <a:pt x="15" y="933"/>
                  </a:cubicBezTo>
                  <a:cubicBezTo>
                    <a:pt x="27" y="985"/>
                    <a:pt x="51" y="1036"/>
                    <a:pt x="84" y="1079"/>
                  </a:cubicBezTo>
                  <a:cubicBezTo>
                    <a:pt x="84" y="1079"/>
                    <a:pt x="84" y="1080"/>
                    <a:pt x="84" y="1080"/>
                  </a:cubicBezTo>
                  <a:cubicBezTo>
                    <a:pt x="83" y="1080"/>
                    <a:pt x="83" y="1080"/>
                    <a:pt x="83" y="10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940"/>
            <p:cNvSpPr>
              <a:spLocks/>
            </p:cNvSpPr>
            <p:nvPr/>
          </p:nvSpPr>
          <p:spPr bwMode="auto">
            <a:xfrm>
              <a:off x="876" y="1110"/>
              <a:ext cx="770" cy="1844"/>
            </a:xfrm>
            <a:custGeom>
              <a:avLst/>
              <a:gdLst>
                <a:gd name="T0" fmla="*/ 129 w 513"/>
                <a:gd name="T1" fmla="*/ 1230 h 1230"/>
                <a:gd name="T2" fmla="*/ 129 w 513"/>
                <a:gd name="T3" fmla="*/ 1230 h 1230"/>
                <a:gd name="T4" fmla="*/ 18 w 513"/>
                <a:gd name="T5" fmla="*/ 1053 h 1230"/>
                <a:gd name="T6" fmla="*/ 17 w 513"/>
                <a:gd name="T7" fmla="*/ 1048 h 1230"/>
                <a:gd name="T8" fmla="*/ 5 w 513"/>
                <a:gd name="T9" fmla="*/ 986 h 1230"/>
                <a:gd name="T10" fmla="*/ 0 w 513"/>
                <a:gd name="T11" fmla="*/ 903 h 1230"/>
                <a:gd name="T12" fmla="*/ 0 w 513"/>
                <a:gd name="T13" fmla="*/ 897 h 1230"/>
                <a:gd name="T14" fmla="*/ 0 w 513"/>
                <a:gd name="T15" fmla="*/ 894 h 1230"/>
                <a:gd name="T16" fmla="*/ 1 w 513"/>
                <a:gd name="T17" fmla="*/ 876 h 1230"/>
                <a:gd name="T18" fmla="*/ 20 w 513"/>
                <a:gd name="T19" fmla="*/ 714 h 1230"/>
                <a:gd name="T20" fmla="*/ 209 w 513"/>
                <a:gd name="T21" fmla="*/ 267 h 1230"/>
                <a:gd name="T22" fmla="*/ 395 w 513"/>
                <a:gd name="T23" fmla="*/ 67 h 1230"/>
                <a:gd name="T24" fmla="*/ 470 w 513"/>
                <a:gd name="T25" fmla="*/ 19 h 1230"/>
                <a:gd name="T26" fmla="*/ 501 w 513"/>
                <a:gd name="T27" fmla="*/ 5 h 1230"/>
                <a:gd name="T28" fmla="*/ 513 w 513"/>
                <a:gd name="T29" fmla="*/ 0 h 1230"/>
                <a:gd name="T30" fmla="*/ 513 w 513"/>
                <a:gd name="T31" fmla="*/ 1 h 1230"/>
                <a:gd name="T32" fmla="*/ 501 w 513"/>
                <a:gd name="T33" fmla="*/ 6 h 1230"/>
                <a:gd name="T34" fmla="*/ 471 w 513"/>
                <a:gd name="T35" fmla="*/ 20 h 1230"/>
                <a:gd name="T36" fmla="*/ 396 w 513"/>
                <a:gd name="T37" fmla="*/ 68 h 1230"/>
                <a:gd name="T38" fmla="*/ 210 w 513"/>
                <a:gd name="T39" fmla="*/ 268 h 1230"/>
                <a:gd name="T40" fmla="*/ 21 w 513"/>
                <a:gd name="T41" fmla="*/ 714 h 1230"/>
                <a:gd name="T42" fmla="*/ 2 w 513"/>
                <a:gd name="T43" fmla="*/ 876 h 1230"/>
                <a:gd name="T44" fmla="*/ 2 w 513"/>
                <a:gd name="T45" fmla="*/ 894 h 1230"/>
                <a:gd name="T46" fmla="*/ 2 w 513"/>
                <a:gd name="T47" fmla="*/ 897 h 1230"/>
                <a:gd name="T48" fmla="*/ 2 w 513"/>
                <a:gd name="T49" fmla="*/ 903 h 1230"/>
                <a:gd name="T50" fmla="*/ 7 w 513"/>
                <a:gd name="T51" fmla="*/ 986 h 1230"/>
                <a:gd name="T52" fmla="*/ 18 w 513"/>
                <a:gd name="T53" fmla="*/ 1048 h 1230"/>
                <a:gd name="T54" fmla="*/ 19 w 513"/>
                <a:gd name="T55" fmla="*/ 1052 h 1230"/>
                <a:gd name="T56" fmla="*/ 130 w 513"/>
                <a:gd name="T57" fmla="*/ 1229 h 1230"/>
                <a:gd name="T58" fmla="*/ 130 w 513"/>
                <a:gd name="T59" fmla="*/ 1230 h 1230"/>
                <a:gd name="T60" fmla="*/ 129 w 513"/>
                <a:gd name="T61" fmla="*/ 1230 h 1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3" h="1230">
                  <a:moveTo>
                    <a:pt x="129" y="1230"/>
                  </a:moveTo>
                  <a:cubicBezTo>
                    <a:pt x="129" y="1230"/>
                    <a:pt x="129" y="1230"/>
                    <a:pt x="129" y="1230"/>
                  </a:cubicBezTo>
                  <a:cubicBezTo>
                    <a:pt x="60" y="1180"/>
                    <a:pt x="31" y="1106"/>
                    <a:pt x="18" y="1053"/>
                  </a:cubicBezTo>
                  <a:cubicBezTo>
                    <a:pt x="17" y="1048"/>
                    <a:pt x="17" y="1048"/>
                    <a:pt x="17" y="1048"/>
                  </a:cubicBezTo>
                  <a:cubicBezTo>
                    <a:pt x="12" y="1028"/>
                    <a:pt x="7" y="1007"/>
                    <a:pt x="5" y="986"/>
                  </a:cubicBezTo>
                  <a:cubicBezTo>
                    <a:pt x="4" y="961"/>
                    <a:pt x="2" y="934"/>
                    <a:pt x="0" y="903"/>
                  </a:cubicBezTo>
                  <a:cubicBezTo>
                    <a:pt x="0" y="901"/>
                    <a:pt x="0" y="899"/>
                    <a:pt x="0" y="897"/>
                  </a:cubicBezTo>
                  <a:cubicBezTo>
                    <a:pt x="0" y="896"/>
                    <a:pt x="0" y="895"/>
                    <a:pt x="0" y="894"/>
                  </a:cubicBezTo>
                  <a:cubicBezTo>
                    <a:pt x="0" y="892"/>
                    <a:pt x="0" y="878"/>
                    <a:pt x="1" y="876"/>
                  </a:cubicBezTo>
                  <a:cubicBezTo>
                    <a:pt x="5" y="816"/>
                    <a:pt x="9" y="770"/>
                    <a:pt x="20" y="714"/>
                  </a:cubicBezTo>
                  <a:cubicBezTo>
                    <a:pt x="51" y="557"/>
                    <a:pt x="116" y="402"/>
                    <a:pt x="209" y="267"/>
                  </a:cubicBezTo>
                  <a:cubicBezTo>
                    <a:pt x="266" y="184"/>
                    <a:pt x="329" y="117"/>
                    <a:pt x="395" y="67"/>
                  </a:cubicBezTo>
                  <a:cubicBezTo>
                    <a:pt x="420" y="48"/>
                    <a:pt x="445" y="32"/>
                    <a:pt x="470" y="19"/>
                  </a:cubicBezTo>
                  <a:cubicBezTo>
                    <a:pt x="481" y="13"/>
                    <a:pt x="491" y="9"/>
                    <a:pt x="501" y="5"/>
                  </a:cubicBezTo>
                  <a:cubicBezTo>
                    <a:pt x="505" y="3"/>
                    <a:pt x="513" y="0"/>
                    <a:pt x="513" y="0"/>
                  </a:cubicBezTo>
                  <a:cubicBezTo>
                    <a:pt x="513" y="1"/>
                    <a:pt x="513" y="1"/>
                    <a:pt x="513" y="1"/>
                  </a:cubicBezTo>
                  <a:cubicBezTo>
                    <a:pt x="513" y="1"/>
                    <a:pt x="505" y="4"/>
                    <a:pt x="501" y="6"/>
                  </a:cubicBezTo>
                  <a:cubicBezTo>
                    <a:pt x="492" y="10"/>
                    <a:pt x="482" y="14"/>
                    <a:pt x="471" y="20"/>
                  </a:cubicBezTo>
                  <a:cubicBezTo>
                    <a:pt x="446" y="33"/>
                    <a:pt x="421" y="49"/>
                    <a:pt x="396" y="68"/>
                  </a:cubicBezTo>
                  <a:cubicBezTo>
                    <a:pt x="330" y="118"/>
                    <a:pt x="267" y="185"/>
                    <a:pt x="210" y="268"/>
                  </a:cubicBezTo>
                  <a:cubicBezTo>
                    <a:pt x="118" y="403"/>
                    <a:pt x="52" y="557"/>
                    <a:pt x="21" y="714"/>
                  </a:cubicBezTo>
                  <a:cubicBezTo>
                    <a:pt x="10" y="770"/>
                    <a:pt x="6" y="816"/>
                    <a:pt x="2" y="876"/>
                  </a:cubicBezTo>
                  <a:cubicBezTo>
                    <a:pt x="2" y="878"/>
                    <a:pt x="2" y="892"/>
                    <a:pt x="2" y="894"/>
                  </a:cubicBezTo>
                  <a:cubicBezTo>
                    <a:pt x="2" y="895"/>
                    <a:pt x="2" y="896"/>
                    <a:pt x="2" y="897"/>
                  </a:cubicBezTo>
                  <a:cubicBezTo>
                    <a:pt x="2" y="899"/>
                    <a:pt x="2" y="901"/>
                    <a:pt x="2" y="903"/>
                  </a:cubicBezTo>
                  <a:cubicBezTo>
                    <a:pt x="3" y="934"/>
                    <a:pt x="5" y="961"/>
                    <a:pt x="7" y="986"/>
                  </a:cubicBezTo>
                  <a:cubicBezTo>
                    <a:pt x="8" y="1007"/>
                    <a:pt x="13" y="1028"/>
                    <a:pt x="18" y="1048"/>
                  </a:cubicBezTo>
                  <a:cubicBezTo>
                    <a:pt x="19" y="1052"/>
                    <a:pt x="19" y="1052"/>
                    <a:pt x="19" y="1052"/>
                  </a:cubicBezTo>
                  <a:cubicBezTo>
                    <a:pt x="32" y="1106"/>
                    <a:pt x="61" y="1179"/>
                    <a:pt x="130" y="1229"/>
                  </a:cubicBezTo>
                  <a:cubicBezTo>
                    <a:pt x="130" y="1229"/>
                    <a:pt x="130" y="1229"/>
                    <a:pt x="130" y="1230"/>
                  </a:cubicBezTo>
                  <a:cubicBezTo>
                    <a:pt x="130" y="1230"/>
                    <a:pt x="129" y="1230"/>
                    <a:pt x="129" y="12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941"/>
            <p:cNvSpPr>
              <a:spLocks/>
            </p:cNvSpPr>
            <p:nvPr/>
          </p:nvSpPr>
          <p:spPr bwMode="auto">
            <a:xfrm>
              <a:off x="1139" y="1110"/>
              <a:ext cx="508" cy="1960"/>
            </a:xfrm>
            <a:custGeom>
              <a:avLst/>
              <a:gdLst>
                <a:gd name="T0" fmla="*/ 111 w 339"/>
                <a:gd name="T1" fmla="*/ 1308 h 1308"/>
                <a:gd name="T2" fmla="*/ 111 w 339"/>
                <a:gd name="T3" fmla="*/ 1308 h 1308"/>
                <a:gd name="T4" fmla="*/ 15 w 339"/>
                <a:gd name="T5" fmla="*/ 1156 h 1308"/>
                <a:gd name="T6" fmla="*/ 7 w 339"/>
                <a:gd name="T7" fmla="*/ 1108 h 1308"/>
                <a:gd name="T8" fmla="*/ 4 w 339"/>
                <a:gd name="T9" fmla="*/ 1090 h 1308"/>
                <a:gd name="T10" fmla="*/ 0 w 339"/>
                <a:gd name="T11" fmla="*/ 1046 h 1308"/>
                <a:gd name="T12" fmla="*/ 2 w 339"/>
                <a:gd name="T13" fmla="*/ 870 h 1308"/>
                <a:gd name="T14" fmla="*/ 6 w 339"/>
                <a:gd name="T15" fmla="*/ 820 h 1308"/>
                <a:gd name="T16" fmla="*/ 9 w 339"/>
                <a:gd name="T17" fmla="*/ 797 h 1308"/>
                <a:gd name="T18" fmla="*/ 29 w 339"/>
                <a:gd name="T19" fmla="*/ 668 h 1308"/>
                <a:gd name="T20" fmla="*/ 148 w 339"/>
                <a:gd name="T21" fmla="*/ 276 h 1308"/>
                <a:gd name="T22" fmla="*/ 258 w 339"/>
                <a:gd name="T23" fmla="*/ 80 h 1308"/>
                <a:gd name="T24" fmla="*/ 307 w 339"/>
                <a:gd name="T25" fmla="*/ 25 h 1308"/>
                <a:gd name="T26" fmla="*/ 330 w 339"/>
                <a:gd name="T27" fmla="*/ 6 h 1308"/>
                <a:gd name="T28" fmla="*/ 337 w 339"/>
                <a:gd name="T29" fmla="*/ 0 h 1308"/>
                <a:gd name="T30" fmla="*/ 338 w 339"/>
                <a:gd name="T31" fmla="*/ 0 h 1308"/>
                <a:gd name="T32" fmla="*/ 338 w 339"/>
                <a:gd name="T33" fmla="*/ 1 h 1308"/>
                <a:gd name="T34" fmla="*/ 331 w 339"/>
                <a:gd name="T35" fmla="*/ 7 h 1308"/>
                <a:gd name="T36" fmla="*/ 307 w 339"/>
                <a:gd name="T37" fmla="*/ 26 h 1308"/>
                <a:gd name="T38" fmla="*/ 259 w 339"/>
                <a:gd name="T39" fmla="*/ 81 h 1308"/>
                <a:gd name="T40" fmla="*/ 149 w 339"/>
                <a:gd name="T41" fmla="*/ 276 h 1308"/>
                <a:gd name="T42" fmla="*/ 30 w 339"/>
                <a:gd name="T43" fmla="*/ 668 h 1308"/>
                <a:gd name="T44" fmla="*/ 10 w 339"/>
                <a:gd name="T45" fmla="*/ 798 h 1308"/>
                <a:gd name="T46" fmla="*/ 8 w 339"/>
                <a:gd name="T47" fmla="*/ 820 h 1308"/>
                <a:gd name="T48" fmla="*/ 3 w 339"/>
                <a:gd name="T49" fmla="*/ 870 h 1308"/>
                <a:gd name="T50" fmla="*/ 2 w 339"/>
                <a:gd name="T51" fmla="*/ 1046 h 1308"/>
                <a:gd name="T52" fmla="*/ 6 w 339"/>
                <a:gd name="T53" fmla="*/ 1089 h 1308"/>
                <a:gd name="T54" fmla="*/ 8 w 339"/>
                <a:gd name="T55" fmla="*/ 1108 h 1308"/>
                <a:gd name="T56" fmla="*/ 17 w 339"/>
                <a:gd name="T57" fmla="*/ 1156 h 1308"/>
                <a:gd name="T58" fmla="*/ 111 w 339"/>
                <a:gd name="T59" fmla="*/ 1307 h 1308"/>
                <a:gd name="T60" fmla="*/ 112 w 339"/>
                <a:gd name="T61" fmla="*/ 1308 h 1308"/>
                <a:gd name="T62" fmla="*/ 111 w 339"/>
                <a:gd name="T63" fmla="*/ 1308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9" h="1308">
                  <a:moveTo>
                    <a:pt x="111" y="1308"/>
                  </a:moveTo>
                  <a:cubicBezTo>
                    <a:pt x="111" y="1308"/>
                    <a:pt x="111" y="1308"/>
                    <a:pt x="111" y="1308"/>
                  </a:cubicBezTo>
                  <a:cubicBezTo>
                    <a:pt x="51" y="1285"/>
                    <a:pt x="28" y="1211"/>
                    <a:pt x="15" y="1156"/>
                  </a:cubicBezTo>
                  <a:cubicBezTo>
                    <a:pt x="11" y="1137"/>
                    <a:pt x="8" y="1122"/>
                    <a:pt x="7" y="1108"/>
                  </a:cubicBezTo>
                  <a:cubicBezTo>
                    <a:pt x="6" y="1102"/>
                    <a:pt x="5" y="1096"/>
                    <a:pt x="4" y="1090"/>
                  </a:cubicBezTo>
                  <a:cubicBezTo>
                    <a:pt x="2" y="1075"/>
                    <a:pt x="0" y="1061"/>
                    <a:pt x="0" y="1046"/>
                  </a:cubicBezTo>
                  <a:cubicBezTo>
                    <a:pt x="1" y="989"/>
                    <a:pt x="1" y="929"/>
                    <a:pt x="2" y="870"/>
                  </a:cubicBezTo>
                  <a:cubicBezTo>
                    <a:pt x="2" y="853"/>
                    <a:pt x="4" y="836"/>
                    <a:pt x="6" y="820"/>
                  </a:cubicBezTo>
                  <a:cubicBezTo>
                    <a:pt x="7" y="812"/>
                    <a:pt x="8" y="805"/>
                    <a:pt x="9" y="797"/>
                  </a:cubicBezTo>
                  <a:cubicBezTo>
                    <a:pt x="13" y="754"/>
                    <a:pt x="21" y="712"/>
                    <a:pt x="29" y="668"/>
                  </a:cubicBezTo>
                  <a:cubicBezTo>
                    <a:pt x="54" y="530"/>
                    <a:pt x="94" y="398"/>
                    <a:pt x="148" y="276"/>
                  </a:cubicBezTo>
                  <a:cubicBezTo>
                    <a:pt x="183" y="195"/>
                    <a:pt x="218" y="133"/>
                    <a:pt x="258" y="80"/>
                  </a:cubicBezTo>
                  <a:cubicBezTo>
                    <a:pt x="274" y="59"/>
                    <a:pt x="290" y="41"/>
                    <a:pt x="307" y="25"/>
                  </a:cubicBezTo>
                  <a:cubicBezTo>
                    <a:pt x="314" y="18"/>
                    <a:pt x="322" y="11"/>
                    <a:pt x="330" y="6"/>
                  </a:cubicBezTo>
                  <a:cubicBezTo>
                    <a:pt x="332" y="4"/>
                    <a:pt x="337" y="0"/>
                    <a:pt x="337" y="0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339" y="1"/>
                    <a:pt x="338" y="1"/>
                    <a:pt x="338" y="1"/>
                  </a:cubicBezTo>
                  <a:cubicBezTo>
                    <a:pt x="338" y="1"/>
                    <a:pt x="333" y="5"/>
                    <a:pt x="331" y="7"/>
                  </a:cubicBezTo>
                  <a:cubicBezTo>
                    <a:pt x="323" y="13"/>
                    <a:pt x="315" y="19"/>
                    <a:pt x="307" y="26"/>
                  </a:cubicBezTo>
                  <a:cubicBezTo>
                    <a:pt x="291" y="42"/>
                    <a:pt x="275" y="60"/>
                    <a:pt x="259" y="81"/>
                  </a:cubicBezTo>
                  <a:cubicBezTo>
                    <a:pt x="219" y="134"/>
                    <a:pt x="184" y="196"/>
                    <a:pt x="149" y="276"/>
                  </a:cubicBezTo>
                  <a:cubicBezTo>
                    <a:pt x="96" y="398"/>
                    <a:pt x="56" y="530"/>
                    <a:pt x="30" y="668"/>
                  </a:cubicBezTo>
                  <a:cubicBezTo>
                    <a:pt x="22" y="712"/>
                    <a:pt x="15" y="754"/>
                    <a:pt x="10" y="798"/>
                  </a:cubicBezTo>
                  <a:cubicBezTo>
                    <a:pt x="10" y="805"/>
                    <a:pt x="9" y="812"/>
                    <a:pt x="8" y="820"/>
                  </a:cubicBezTo>
                  <a:cubicBezTo>
                    <a:pt x="6" y="836"/>
                    <a:pt x="4" y="853"/>
                    <a:pt x="3" y="870"/>
                  </a:cubicBezTo>
                  <a:cubicBezTo>
                    <a:pt x="3" y="929"/>
                    <a:pt x="2" y="989"/>
                    <a:pt x="2" y="1046"/>
                  </a:cubicBezTo>
                  <a:cubicBezTo>
                    <a:pt x="2" y="1060"/>
                    <a:pt x="4" y="1075"/>
                    <a:pt x="6" y="1089"/>
                  </a:cubicBezTo>
                  <a:cubicBezTo>
                    <a:pt x="7" y="1096"/>
                    <a:pt x="7" y="1102"/>
                    <a:pt x="8" y="1108"/>
                  </a:cubicBezTo>
                  <a:cubicBezTo>
                    <a:pt x="10" y="1122"/>
                    <a:pt x="12" y="1137"/>
                    <a:pt x="17" y="1156"/>
                  </a:cubicBezTo>
                  <a:cubicBezTo>
                    <a:pt x="29" y="1210"/>
                    <a:pt x="53" y="1284"/>
                    <a:pt x="111" y="1307"/>
                  </a:cubicBezTo>
                  <a:cubicBezTo>
                    <a:pt x="112" y="1307"/>
                    <a:pt x="112" y="1308"/>
                    <a:pt x="112" y="1308"/>
                  </a:cubicBezTo>
                  <a:cubicBezTo>
                    <a:pt x="112" y="1308"/>
                    <a:pt x="111" y="1308"/>
                    <a:pt x="111" y="13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942"/>
            <p:cNvSpPr>
              <a:spLocks/>
            </p:cNvSpPr>
            <p:nvPr/>
          </p:nvSpPr>
          <p:spPr bwMode="auto">
            <a:xfrm>
              <a:off x="1463" y="1110"/>
              <a:ext cx="184" cy="2011"/>
            </a:xfrm>
            <a:custGeom>
              <a:avLst/>
              <a:gdLst>
                <a:gd name="T0" fmla="*/ 44 w 123"/>
                <a:gd name="T1" fmla="*/ 1342 h 1342"/>
                <a:gd name="T2" fmla="*/ 44 w 123"/>
                <a:gd name="T3" fmla="*/ 1342 h 1342"/>
                <a:gd name="T4" fmla="*/ 41 w 123"/>
                <a:gd name="T5" fmla="*/ 1341 h 1342"/>
                <a:gd name="T6" fmla="*/ 35 w 123"/>
                <a:gd name="T7" fmla="*/ 1338 h 1342"/>
                <a:gd name="T8" fmla="*/ 21 w 123"/>
                <a:gd name="T9" fmla="*/ 1308 h 1342"/>
                <a:gd name="T10" fmla="*/ 20 w 123"/>
                <a:gd name="T11" fmla="*/ 1304 h 1342"/>
                <a:gd name="T12" fmla="*/ 5 w 123"/>
                <a:gd name="T13" fmla="*/ 1212 h 1342"/>
                <a:gd name="T14" fmla="*/ 3 w 123"/>
                <a:gd name="T15" fmla="*/ 1189 h 1342"/>
                <a:gd name="T16" fmla="*/ 0 w 123"/>
                <a:gd name="T17" fmla="*/ 1137 h 1342"/>
                <a:gd name="T18" fmla="*/ 1 w 123"/>
                <a:gd name="T19" fmla="*/ 855 h 1342"/>
                <a:gd name="T20" fmla="*/ 7 w 123"/>
                <a:gd name="T21" fmla="*/ 726 h 1342"/>
                <a:gd name="T22" fmla="*/ 8 w 123"/>
                <a:gd name="T23" fmla="*/ 710 h 1342"/>
                <a:gd name="T24" fmla="*/ 47 w 123"/>
                <a:gd name="T25" fmla="*/ 328 h 1342"/>
                <a:gd name="T26" fmla="*/ 87 w 123"/>
                <a:gd name="T27" fmla="*/ 109 h 1342"/>
                <a:gd name="T28" fmla="*/ 107 w 123"/>
                <a:gd name="T29" fmla="*/ 36 h 1342"/>
                <a:gd name="T30" fmla="*/ 116 w 123"/>
                <a:gd name="T31" fmla="*/ 13 h 1342"/>
                <a:gd name="T32" fmla="*/ 121 w 123"/>
                <a:gd name="T33" fmla="*/ 0 h 1342"/>
                <a:gd name="T34" fmla="*/ 122 w 123"/>
                <a:gd name="T35" fmla="*/ 0 h 1342"/>
                <a:gd name="T36" fmla="*/ 122 w 123"/>
                <a:gd name="T37" fmla="*/ 1 h 1342"/>
                <a:gd name="T38" fmla="*/ 117 w 123"/>
                <a:gd name="T39" fmla="*/ 13 h 1342"/>
                <a:gd name="T40" fmla="*/ 109 w 123"/>
                <a:gd name="T41" fmla="*/ 36 h 1342"/>
                <a:gd name="T42" fmla="*/ 88 w 123"/>
                <a:gd name="T43" fmla="*/ 109 h 1342"/>
                <a:gd name="T44" fmla="*/ 48 w 123"/>
                <a:gd name="T45" fmla="*/ 328 h 1342"/>
                <a:gd name="T46" fmla="*/ 10 w 123"/>
                <a:gd name="T47" fmla="*/ 710 h 1342"/>
                <a:gd name="T48" fmla="*/ 8 w 123"/>
                <a:gd name="T49" fmla="*/ 726 h 1342"/>
                <a:gd name="T50" fmla="*/ 2 w 123"/>
                <a:gd name="T51" fmla="*/ 855 h 1342"/>
                <a:gd name="T52" fmla="*/ 1 w 123"/>
                <a:gd name="T53" fmla="*/ 1137 h 1342"/>
                <a:gd name="T54" fmla="*/ 5 w 123"/>
                <a:gd name="T55" fmla="*/ 1189 h 1342"/>
                <a:gd name="T56" fmla="*/ 6 w 123"/>
                <a:gd name="T57" fmla="*/ 1212 h 1342"/>
                <a:gd name="T58" fmla="*/ 21 w 123"/>
                <a:gd name="T59" fmla="*/ 1303 h 1342"/>
                <a:gd name="T60" fmla="*/ 22 w 123"/>
                <a:gd name="T61" fmla="*/ 1308 h 1342"/>
                <a:gd name="T62" fmla="*/ 36 w 123"/>
                <a:gd name="T63" fmla="*/ 1337 h 1342"/>
                <a:gd name="T64" fmla="*/ 42 w 123"/>
                <a:gd name="T65" fmla="*/ 1340 h 1342"/>
                <a:gd name="T66" fmla="*/ 44 w 123"/>
                <a:gd name="T67" fmla="*/ 1341 h 1342"/>
                <a:gd name="T68" fmla="*/ 45 w 123"/>
                <a:gd name="T69" fmla="*/ 1342 h 1342"/>
                <a:gd name="T70" fmla="*/ 44 w 123"/>
                <a:gd name="T71" fmla="*/ 1342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3" h="1342">
                  <a:moveTo>
                    <a:pt x="44" y="1342"/>
                  </a:moveTo>
                  <a:cubicBezTo>
                    <a:pt x="44" y="1342"/>
                    <a:pt x="44" y="1342"/>
                    <a:pt x="44" y="1342"/>
                  </a:cubicBezTo>
                  <a:cubicBezTo>
                    <a:pt x="43" y="1342"/>
                    <a:pt x="42" y="1341"/>
                    <a:pt x="41" y="1341"/>
                  </a:cubicBezTo>
                  <a:cubicBezTo>
                    <a:pt x="39" y="1340"/>
                    <a:pt x="37" y="1339"/>
                    <a:pt x="35" y="1338"/>
                  </a:cubicBezTo>
                  <a:cubicBezTo>
                    <a:pt x="28" y="1331"/>
                    <a:pt x="24" y="1318"/>
                    <a:pt x="21" y="1308"/>
                  </a:cubicBezTo>
                  <a:cubicBezTo>
                    <a:pt x="21" y="1307"/>
                    <a:pt x="20" y="1305"/>
                    <a:pt x="20" y="1304"/>
                  </a:cubicBezTo>
                  <a:cubicBezTo>
                    <a:pt x="10" y="1271"/>
                    <a:pt x="7" y="1236"/>
                    <a:pt x="5" y="1212"/>
                  </a:cubicBezTo>
                  <a:cubicBezTo>
                    <a:pt x="5" y="1204"/>
                    <a:pt x="4" y="1197"/>
                    <a:pt x="3" y="1189"/>
                  </a:cubicBezTo>
                  <a:cubicBezTo>
                    <a:pt x="2" y="1172"/>
                    <a:pt x="0" y="1154"/>
                    <a:pt x="0" y="1137"/>
                  </a:cubicBezTo>
                  <a:cubicBezTo>
                    <a:pt x="0" y="1039"/>
                    <a:pt x="0" y="944"/>
                    <a:pt x="1" y="855"/>
                  </a:cubicBezTo>
                  <a:cubicBezTo>
                    <a:pt x="1" y="812"/>
                    <a:pt x="4" y="768"/>
                    <a:pt x="7" y="726"/>
                  </a:cubicBezTo>
                  <a:cubicBezTo>
                    <a:pt x="8" y="710"/>
                    <a:pt x="8" y="710"/>
                    <a:pt x="8" y="710"/>
                  </a:cubicBezTo>
                  <a:cubicBezTo>
                    <a:pt x="19" y="568"/>
                    <a:pt x="31" y="442"/>
                    <a:pt x="47" y="328"/>
                  </a:cubicBezTo>
                  <a:cubicBezTo>
                    <a:pt x="56" y="263"/>
                    <a:pt x="68" y="186"/>
                    <a:pt x="87" y="109"/>
                  </a:cubicBezTo>
                  <a:cubicBezTo>
                    <a:pt x="92" y="89"/>
                    <a:pt x="99" y="62"/>
                    <a:pt x="107" y="36"/>
                  </a:cubicBezTo>
                  <a:cubicBezTo>
                    <a:pt x="110" y="28"/>
                    <a:pt x="112" y="21"/>
                    <a:pt x="116" y="13"/>
                  </a:cubicBezTo>
                  <a:cubicBezTo>
                    <a:pt x="117" y="9"/>
                    <a:pt x="121" y="1"/>
                    <a:pt x="121" y="0"/>
                  </a:cubicBezTo>
                  <a:cubicBezTo>
                    <a:pt x="121" y="0"/>
                    <a:pt x="122" y="0"/>
                    <a:pt x="122" y="0"/>
                  </a:cubicBezTo>
                  <a:cubicBezTo>
                    <a:pt x="122" y="0"/>
                    <a:pt x="123" y="1"/>
                    <a:pt x="122" y="1"/>
                  </a:cubicBezTo>
                  <a:cubicBezTo>
                    <a:pt x="122" y="1"/>
                    <a:pt x="119" y="9"/>
                    <a:pt x="117" y="13"/>
                  </a:cubicBezTo>
                  <a:cubicBezTo>
                    <a:pt x="114" y="21"/>
                    <a:pt x="111" y="29"/>
                    <a:pt x="109" y="36"/>
                  </a:cubicBezTo>
                  <a:cubicBezTo>
                    <a:pt x="100" y="62"/>
                    <a:pt x="93" y="89"/>
                    <a:pt x="88" y="109"/>
                  </a:cubicBezTo>
                  <a:cubicBezTo>
                    <a:pt x="69" y="186"/>
                    <a:pt x="58" y="263"/>
                    <a:pt x="48" y="328"/>
                  </a:cubicBezTo>
                  <a:cubicBezTo>
                    <a:pt x="33" y="443"/>
                    <a:pt x="20" y="568"/>
                    <a:pt x="10" y="710"/>
                  </a:cubicBezTo>
                  <a:cubicBezTo>
                    <a:pt x="8" y="726"/>
                    <a:pt x="8" y="726"/>
                    <a:pt x="8" y="726"/>
                  </a:cubicBezTo>
                  <a:cubicBezTo>
                    <a:pt x="5" y="768"/>
                    <a:pt x="2" y="812"/>
                    <a:pt x="2" y="855"/>
                  </a:cubicBezTo>
                  <a:cubicBezTo>
                    <a:pt x="2" y="944"/>
                    <a:pt x="2" y="1039"/>
                    <a:pt x="1" y="1137"/>
                  </a:cubicBezTo>
                  <a:cubicBezTo>
                    <a:pt x="1" y="1154"/>
                    <a:pt x="3" y="1172"/>
                    <a:pt x="5" y="1189"/>
                  </a:cubicBezTo>
                  <a:cubicBezTo>
                    <a:pt x="5" y="1196"/>
                    <a:pt x="6" y="1204"/>
                    <a:pt x="6" y="1212"/>
                  </a:cubicBezTo>
                  <a:cubicBezTo>
                    <a:pt x="8" y="1236"/>
                    <a:pt x="12" y="1271"/>
                    <a:pt x="21" y="1303"/>
                  </a:cubicBezTo>
                  <a:cubicBezTo>
                    <a:pt x="22" y="1305"/>
                    <a:pt x="22" y="1306"/>
                    <a:pt x="22" y="1308"/>
                  </a:cubicBezTo>
                  <a:cubicBezTo>
                    <a:pt x="25" y="1317"/>
                    <a:pt x="29" y="1331"/>
                    <a:pt x="36" y="1337"/>
                  </a:cubicBezTo>
                  <a:cubicBezTo>
                    <a:pt x="38" y="1338"/>
                    <a:pt x="40" y="1339"/>
                    <a:pt x="42" y="1340"/>
                  </a:cubicBezTo>
                  <a:cubicBezTo>
                    <a:pt x="43" y="1340"/>
                    <a:pt x="44" y="1341"/>
                    <a:pt x="44" y="1341"/>
                  </a:cubicBezTo>
                  <a:cubicBezTo>
                    <a:pt x="45" y="1341"/>
                    <a:pt x="45" y="1342"/>
                    <a:pt x="45" y="1342"/>
                  </a:cubicBezTo>
                  <a:cubicBezTo>
                    <a:pt x="45" y="1342"/>
                    <a:pt x="44" y="1342"/>
                    <a:pt x="44" y="13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943"/>
            <p:cNvSpPr>
              <a:spLocks/>
            </p:cNvSpPr>
            <p:nvPr/>
          </p:nvSpPr>
          <p:spPr bwMode="auto">
            <a:xfrm>
              <a:off x="1644" y="1110"/>
              <a:ext cx="164" cy="2013"/>
            </a:xfrm>
            <a:custGeom>
              <a:avLst/>
              <a:gdLst>
                <a:gd name="T0" fmla="*/ 69 w 109"/>
                <a:gd name="T1" fmla="*/ 1343 h 1343"/>
                <a:gd name="T2" fmla="*/ 68 w 109"/>
                <a:gd name="T3" fmla="*/ 1343 h 1343"/>
                <a:gd name="T4" fmla="*/ 68 w 109"/>
                <a:gd name="T5" fmla="*/ 1342 h 1343"/>
                <a:gd name="T6" fmla="*/ 71 w 109"/>
                <a:gd name="T7" fmla="*/ 1341 h 1343"/>
                <a:gd name="T8" fmla="*/ 76 w 109"/>
                <a:gd name="T9" fmla="*/ 1338 h 1343"/>
                <a:gd name="T10" fmla="*/ 94 w 109"/>
                <a:gd name="T11" fmla="*/ 1279 h 1343"/>
                <a:gd name="T12" fmla="*/ 95 w 109"/>
                <a:gd name="T13" fmla="*/ 1275 h 1343"/>
                <a:gd name="T14" fmla="*/ 108 w 109"/>
                <a:gd name="T15" fmla="*/ 1081 h 1343"/>
                <a:gd name="T16" fmla="*/ 108 w 109"/>
                <a:gd name="T17" fmla="*/ 930 h 1343"/>
                <a:gd name="T18" fmla="*/ 107 w 109"/>
                <a:gd name="T19" fmla="*/ 920 h 1343"/>
                <a:gd name="T20" fmla="*/ 101 w 109"/>
                <a:gd name="T21" fmla="*/ 745 h 1343"/>
                <a:gd name="T22" fmla="*/ 69 w 109"/>
                <a:gd name="T23" fmla="*/ 358 h 1343"/>
                <a:gd name="T24" fmla="*/ 34 w 109"/>
                <a:gd name="T25" fmla="*/ 129 h 1343"/>
                <a:gd name="T26" fmla="*/ 15 w 109"/>
                <a:gd name="T27" fmla="*/ 45 h 1343"/>
                <a:gd name="T28" fmla="*/ 7 w 109"/>
                <a:gd name="T29" fmla="*/ 20 h 1343"/>
                <a:gd name="T30" fmla="*/ 3 w 109"/>
                <a:gd name="T31" fmla="*/ 7 h 1343"/>
                <a:gd name="T32" fmla="*/ 0 w 109"/>
                <a:gd name="T33" fmla="*/ 1 h 1343"/>
                <a:gd name="T34" fmla="*/ 1 w 109"/>
                <a:gd name="T35" fmla="*/ 0 h 1343"/>
                <a:gd name="T36" fmla="*/ 4 w 109"/>
                <a:gd name="T37" fmla="*/ 6 h 1343"/>
                <a:gd name="T38" fmla="*/ 9 w 109"/>
                <a:gd name="T39" fmla="*/ 20 h 1343"/>
                <a:gd name="T40" fmla="*/ 16 w 109"/>
                <a:gd name="T41" fmla="*/ 44 h 1343"/>
                <a:gd name="T42" fmla="*/ 35 w 109"/>
                <a:gd name="T43" fmla="*/ 129 h 1343"/>
                <a:gd name="T44" fmla="*/ 70 w 109"/>
                <a:gd name="T45" fmla="*/ 358 h 1343"/>
                <a:gd name="T46" fmla="*/ 102 w 109"/>
                <a:gd name="T47" fmla="*/ 745 h 1343"/>
                <a:gd name="T48" fmla="*/ 109 w 109"/>
                <a:gd name="T49" fmla="*/ 920 h 1343"/>
                <a:gd name="T50" fmla="*/ 109 w 109"/>
                <a:gd name="T51" fmla="*/ 930 h 1343"/>
                <a:gd name="T52" fmla="*/ 109 w 109"/>
                <a:gd name="T53" fmla="*/ 1081 h 1343"/>
                <a:gd name="T54" fmla="*/ 96 w 109"/>
                <a:gd name="T55" fmla="*/ 1275 h 1343"/>
                <a:gd name="T56" fmla="*/ 95 w 109"/>
                <a:gd name="T57" fmla="*/ 1279 h 1343"/>
                <a:gd name="T58" fmla="*/ 77 w 109"/>
                <a:gd name="T59" fmla="*/ 1339 h 1343"/>
                <a:gd name="T60" fmla="*/ 72 w 109"/>
                <a:gd name="T61" fmla="*/ 1342 h 1343"/>
                <a:gd name="T62" fmla="*/ 69 w 109"/>
                <a:gd name="T63" fmla="*/ 1343 h 1343"/>
                <a:gd name="T64" fmla="*/ 69 w 109"/>
                <a:gd name="T65" fmla="*/ 1343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9" h="1343">
                  <a:moveTo>
                    <a:pt x="69" y="1343"/>
                  </a:moveTo>
                  <a:cubicBezTo>
                    <a:pt x="68" y="1343"/>
                    <a:pt x="68" y="1343"/>
                    <a:pt x="68" y="1343"/>
                  </a:cubicBezTo>
                  <a:cubicBezTo>
                    <a:pt x="68" y="1343"/>
                    <a:pt x="68" y="1342"/>
                    <a:pt x="68" y="1342"/>
                  </a:cubicBezTo>
                  <a:cubicBezTo>
                    <a:pt x="69" y="1342"/>
                    <a:pt x="70" y="1341"/>
                    <a:pt x="71" y="1341"/>
                  </a:cubicBezTo>
                  <a:cubicBezTo>
                    <a:pt x="73" y="1340"/>
                    <a:pt x="74" y="1339"/>
                    <a:pt x="76" y="1338"/>
                  </a:cubicBezTo>
                  <a:cubicBezTo>
                    <a:pt x="86" y="1329"/>
                    <a:pt x="92" y="1294"/>
                    <a:pt x="94" y="1279"/>
                  </a:cubicBezTo>
                  <a:cubicBezTo>
                    <a:pt x="94" y="1277"/>
                    <a:pt x="95" y="1276"/>
                    <a:pt x="95" y="1275"/>
                  </a:cubicBezTo>
                  <a:cubicBezTo>
                    <a:pt x="107" y="1205"/>
                    <a:pt x="108" y="1109"/>
                    <a:pt x="108" y="1081"/>
                  </a:cubicBezTo>
                  <a:cubicBezTo>
                    <a:pt x="108" y="1031"/>
                    <a:pt x="108" y="980"/>
                    <a:pt x="108" y="930"/>
                  </a:cubicBezTo>
                  <a:cubicBezTo>
                    <a:pt x="108" y="927"/>
                    <a:pt x="108" y="924"/>
                    <a:pt x="107" y="920"/>
                  </a:cubicBezTo>
                  <a:cubicBezTo>
                    <a:pt x="105" y="855"/>
                    <a:pt x="103" y="798"/>
                    <a:pt x="101" y="745"/>
                  </a:cubicBezTo>
                  <a:cubicBezTo>
                    <a:pt x="95" y="605"/>
                    <a:pt x="81" y="465"/>
                    <a:pt x="69" y="358"/>
                  </a:cubicBezTo>
                  <a:cubicBezTo>
                    <a:pt x="61" y="290"/>
                    <a:pt x="50" y="209"/>
                    <a:pt x="34" y="129"/>
                  </a:cubicBezTo>
                  <a:cubicBezTo>
                    <a:pt x="29" y="102"/>
                    <a:pt x="22" y="73"/>
                    <a:pt x="15" y="45"/>
                  </a:cubicBezTo>
                  <a:cubicBezTo>
                    <a:pt x="12" y="36"/>
                    <a:pt x="10" y="28"/>
                    <a:pt x="7" y="20"/>
                  </a:cubicBezTo>
                  <a:cubicBezTo>
                    <a:pt x="6" y="16"/>
                    <a:pt x="4" y="12"/>
                    <a:pt x="3" y="7"/>
                  </a:cubicBezTo>
                  <a:cubicBezTo>
                    <a:pt x="2" y="5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3" y="4"/>
                    <a:pt x="4" y="6"/>
                  </a:cubicBezTo>
                  <a:cubicBezTo>
                    <a:pt x="6" y="11"/>
                    <a:pt x="7" y="16"/>
                    <a:pt x="9" y="20"/>
                  </a:cubicBezTo>
                  <a:cubicBezTo>
                    <a:pt x="11" y="27"/>
                    <a:pt x="14" y="35"/>
                    <a:pt x="16" y="44"/>
                  </a:cubicBezTo>
                  <a:cubicBezTo>
                    <a:pt x="24" y="73"/>
                    <a:pt x="30" y="102"/>
                    <a:pt x="35" y="129"/>
                  </a:cubicBezTo>
                  <a:cubicBezTo>
                    <a:pt x="52" y="209"/>
                    <a:pt x="62" y="290"/>
                    <a:pt x="70" y="358"/>
                  </a:cubicBezTo>
                  <a:cubicBezTo>
                    <a:pt x="82" y="464"/>
                    <a:pt x="97" y="604"/>
                    <a:pt x="102" y="745"/>
                  </a:cubicBezTo>
                  <a:cubicBezTo>
                    <a:pt x="104" y="798"/>
                    <a:pt x="106" y="855"/>
                    <a:pt x="109" y="920"/>
                  </a:cubicBezTo>
                  <a:cubicBezTo>
                    <a:pt x="109" y="924"/>
                    <a:pt x="109" y="927"/>
                    <a:pt x="109" y="930"/>
                  </a:cubicBezTo>
                  <a:cubicBezTo>
                    <a:pt x="109" y="980"/>
                    <a:pt x="109" y="1031"/>
                    <a:pt x="109" y="1081"/>
                  </a:cubicBezTo>
                  <a:cubicBezTo>
                    <a:pt x="109" y="1109"/>
                    <a:pt x="108" y="1205"/>
                    <a:pt x="96" y="1275"/>
                  </a:cubicBezTo>
                  <a:cubicBezTo>
                    <a:pt x="96" y="1276"/>
                    <a:pt x="96" y="1278"/>
                    <a:pt x="95" y="1279"/>
                  </a:cubicBezTo>
                  <a:cubicBezTo>
                    <a:pt x="93" y="1295"/>
                    <a:pt x="87" y="1330"/>
                    <a:pt x="77" y="1339"/>
                  </a:cubicBezTo>
                  <a:cubicBezTo>
                    <a:pt x="75" y="1340"/>
                    <a:pt x="73" y="1341"/>
                    <a:pt x="72" y="1342"/>
                  </a:cubicBezTo>
                  <a:cubicBezTo>
                    <a:pt x="71" y="1342"/>
                    <a:pt x="70" y="1343"/>
                    <a:pt x="69" y="1343"/>
                  </a:cubicBezTo>
                  <a:cubicBezTo>
                    <a:pt x="69" y="1343"/>
                    <a:pt x="69" y="1343"/>
                    <a:pt x="69" y="1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944"/>
            <p:cNvSpPr>
              <a:spLocks/>
            </p:cNvSpPr>
            <p:nvPr/>
          </p:nvSpPr>
          <p:spPr bwMode="auto">
            <a:xfrm>
              <a:off x="1644" y="1110"/>
              <a:ext cx="488" cy="1966"/>
            </a:xfrm>
            <a:custGeom>
              <a:avLst/>
              <a:gdLst>
                <a:gd name="T0" fmla="*/ 217 w 325"/>
                <a:gd name="T1" fmla="*/ 1312 h 1312"/>
                <a:gd name="T2" fmla="*/ 217 w 325"/>
                <a:gd name="T3" fmla="*/ 1311 h 1312"/>
                <a:gd name="T4" fmla="*/ 217 w 325"/>
                <a:gd name="T5" fmla="*/ 1311 h 1312"/>
                <a:gd name="T6" fmla="*/ 229 w 325"/>
                <a:gd name="T7" fmla="*/ 1305 h 1312"/>
                <a:gd name="T8" fmla="*/ 244 w 325"/>
                <a:gd name="T9" fmla="*/ 1295 h 1312"/>
                <a:gd name="T10" fmla="*/ 317 w 325"/>
                <a:gd name="T11" fmla="*/ 1119 h 1312"/>
                <a:gd name="T12" fmla="*/ 324 w 325"/>
                <a:gd name="T13" fmla="*/ 1050 h 1312"/>
                <a:gd name="T14" fmla="*/ 323 w 325"/>
                <a:gd name="T15" fmla="*/ 884 h 1312"/>
                <a:gd name="T16" fmla="*/ 322 w 325"/>
                <a:gd name="T17" fmla="*/ 876 h 1312"/>
                <a:gd name="T18" fmla="*/ 322 w 325"/>
                <a:gd name="T19" fmla="*/ 874 h 1312"/>
                <a:gd name="T20" fmla="*/ 308 w 325"/>
                <a:gd name="T21" fmla="*/ 747 h 1312"/>
                <a:gd name="T22" fmla="*/ 186 w 325"/>
                <a:gd name="T23" fmla="*/ 287 h 1312"/>
                <a:gd name="T24" fmla="*/ 80 w 325"/>
                <a:gd name="T25" fmla="*/ 87 h 1312"/>
                <a:gd name="T26" fmla="*/ 30 w 325"/>
                <a:gd name="T27" fmla="*/ 27 h 1312"/>
                <a:gd name="T28" fmla="*/ 8 w 325"/>
                <a:gd name="T29" fmla="*/ 7 h 1312"/>
                <a:gd name="T30" fmla="*/ 0 w 325"/>
                <a:gd name="T31" fmla="*/ 1 h 1312"/>
                <a:gd name="T32" fmla="*/ 0 w 325"/>
                <a:gd name="T33" fmla="*/ 0 h 1312"/>
                <a:gd name="T34" fmla="*/ 1 w 325"/>
                <a:gd name="T35" fmla="*/ 0 h 1312"/>
                <a:gd name="T36" fmla="*/ 8 w 325"/>
                <a:gd name="T37" fmla="*/ 6 h 1312"/>
                <a:gd name="T38" fmla="*/ 31 w 325"/>
                <a:gd name="T39" fmla="*/ 26 h 1312"/>
                <a:gd name="T40" fmla="*/ 81 w 325"/>
                <a:gd name="T41" fmla="*/ 86 h 1312"/>
                <a:gd name="T42" fmla="*/ 187 w 325"/>
                <a:gd name="T43" fmla="*/ 286 h 1312"/>
                <a:gd name="T44" fmla="*/ 310 w 325"/>
                <a:gd name="T45" fmla="*/ 747 h 1312"/>
                <a:gd name="T46" fmla="*/ 323 w 325"/>
                <a:gd name="T47" fmla="*/ 874 h 1312"/>
                <a:gd name="T48" fmla="*/ 324 w 325"/>
                <a:gd name="T49" fmla="*/ 876 h 1312"/>
                <a:gd name="T50" fmla="*/ 324 w 325"/>
                <a:gd name="T51" fmla="*/ 884 h 1312"/>
                <a:gd name="T52" fmla="*/ 325 w 325"/>
                <a:gd name="T53" fmla="*/ 1050 h 1312"/>
                <a:gd name="T54" fmla="*/ 318 w 325"/>
                <a:gd name="T55" fmla="*/ 1120 h 1312"/>
                <a:gd name="T56" fmla="*/ 245 w 325"/>
                <a:gd name="T57" fmla="*/ 1296 h 1312"/>
                <a:gd name="T58" fmla="*/ 229 w 325"/>
                <a:gd name="T59" fmla="*/ 1306 h 1312"/>
                <a:gd name="T60" fmla="*/ 218 w 325"/>
                <a:gd name="T61" fmla="*/ 1312 h 1312"/>
                <a:gd name="T62" fmla="*/ 217 w 325"/>
                <a:gd name="T63" fmla="*/ 1312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5" h="1312">
                  <a:moveTo>
                    <a:pt x="217" y="1312"/>
                  </a:moveTo>
                  <a:cubicBezTo>
                    <a:pt x="217" y="1312"/>
                    <a:pt x="217" y="1312"/>
                    <a:pt x="217" y="1311"/>
                  </a:cubicBezTo>
                  <a:cubicBezTo>
                    <a:pt x="216" y="1311"/>
                    <a:pt x="217" y="1311"/>
                    <a:pt x="217" y="1311"/>
                  </a:cubicBezTo>
                  <a:cubicBezTo>
                    <a:pt x="222" y="1308"/>
                    <a:pt x="226" y="1306"/>
                    <a:pt x="229" y="1305"/>
                  </a:cubicBezTo>
                  <a:cubicBezTo>
                    <a:pt x="235" y="1302"/>
                    <a:pt x="238" y="1301"/>
                    <a:pt x="244" y="1295"/>
                  </a:cubicBezTo>
                  <a:cubicBezTo>
                    <a:pt x="291" y="1256"/>
                    <a:pt x="306" y="1184"/>
                    <a:pt x="317" y="1119"/>
                  </a:cubicBezTo>
                  <a:cubicBezTo>
                    <a:pt x="320" y="1096"/>
                    <a:pt x="324" y="1073"/>
                    <a:pt x="324" y="1050"/>
                  </a:cubicBezTo>
                  <a:cubicBezTo>
                    <a:pt x="324" y="990"/>
                    <a:pt x="323" y="935"/>
                    <a:pt x="323" y="884"/>
                  </a:cubicBezTo>
                  <a:cubicBezTo>
                    <a:pt x="323" y="881"/>
                    <a:pt x="322" y="878"/>
                    <a:pt x="322" y="876"/>
                  </a:cubicBezTo>
                  <a:cubicBezTo>
                    <a:pt x="322" y="874"/>
                    <a:pt x="322" y="874"/>
                    <a:pt x="322" y="874"/>
                  </a:cubicBezTo>
                  <a:cubicBezTo>
                    <a:pt x="318" y="829"/>
                    <a:pt x="314" y="790"/>
                    <a:pt x="308" y="747"/>
                  </a:cubicBezTo>
                  <a:cubicBezTo>
                    <a:pt x="287" y="590"/>
                    <a:pt x="245" y="431"/>
                    <a:pt x="186" y="287"/>
                  </a:cubicBezTo>
                  <a:cubicBezTo>
                    <a:pt x="152" y="205"/>
                    <a:pt x="118" y="141"/>
                    <a:pt x="80" y="87"/>
                  </a:cubicBezTo>
                  <a:cubicBezTo>
                    <a:pt x="63" y="63"/>
                    <a:pt x="47" y="43"/>
                    <a:pt x="30" y="27"/>
                  </a:cubicBezTo>
                  <a:cubicBezTo>
                    <a:pt x="22" y="19"/>
                    <a:pt x="15" y="13"/>
                    <a:pt x="8" y="7"/>
                  </a:cubicBezTo>
                  <a:cubicBezTo>
                    <a:pt x="5" y="5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6" y="4"/>
                    <a:pt x="8" y="6"/>
                  </a:cubicBezTo>
                  <a:cubicBezTo>
                    <a:pt x="16" y="12"/>
                    <a:pt x="23" y="18"/>
                    <a:pt x="31" y="26"/>
                  </a:cubicBezTo>
                  <a:cubicBezTo>
                    <a:pt x="48" y="42"/>
                    <a:pt x="64" y="62"/>
                    <a:pt x="81" y="86"/>
                  </a:cubicBezTo>
                  <a:cubicBezTo>
                    <a:pt x="120" y="140"/>
                    <a:pt x="153" y="204"/>
                    <a:pt x="187" y="286"/>
                  </a:cubicBezTo>
                  <a:cubicBezTo>
                    <a:pt x="246" y="430"/>
                    <a:pt x="289" y="590"/>
                    <a:pt x="310" y="747"/>
                  </a:cubicBezTo>
                  <a:cubicBezTo>
                    <a:pt x="316" y="790"/>
                    <a:pt x="319" y="829"/>
                    <a:pt x="323" y="874"/>
                  </a:cubicBezTo>
                  <a:cubicBezTo>
                    <a:pt x="324" y="876"/>
                    <a:pt x="324" y="876"/>
                    <a:pt x="324" y="876"/>
                  </a:cubicBezTo>
                  <a:cubicBezTo>
                    <a:pt x="324" y="878"/>
                    <a:pt x="324" y="881"/>
                    <a:pt x="324" y="884"/>
                  </a:cubicBezTo>
                  <a:cubicBezTo>
                    <a:pt x="325" y="935"/>
                    <a:pt x="325" y="990"/>
                    <a:pt x="325" y="1050"/>
                  </a:cubicBezTo>
                  <a:cubicBezTo>
                    <a:pt x="325" y="1073"/>
                    <a:pt x="322" y="1096"/>
                    <a:pt x="318" y="1120"/>
                  </a:cubicBezTo>
                  <a:cubicBezTo>
                    <a:pt x="307" y="1185"/>
                    <a:pt x="292" y="1257"/>
                    <a:pt x="245" y="1296"/>
                  </a:cubicBezTo>
                  <a:cubicBezTo>
                    <a:pt x="238" y="1302"/>
                    <a:pt x="235" y="1303"/>
                    <a:pt x="229" y="1306"/>
                  </a:cubicBezTo>
                  <a:cubicBezTo>
                    <a:pt x="226" y="1307"/>
                    <a:pt x="223" y="1309"/>
                    <a:pt x="218" y="1312"/>
                  </a:cubicBezTo>
                  <a:cubicBezTo>
                    <a:pt x="217" y="1312"/>
                    <a:pt x="217" y="1312"/>
                    <a:pt x="217" y="1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945"/>
            <p:cNvSpPr>
              <a:spLocks/>
            </p:cNvSpPr>
            <p:nvPr/>
          </p:nvSpPr>
          <p:spPr bwMode="auto">
            <a:xfrm>
              <a:off x="1644" y="1110"/>
              <a:ext cx="755" cy="1854"/>
            </a:xfrm>
            <a:custGeom>
              <a:avLst/>
              <a:gdLst>
                <a:gd name="T0" fmla="*/ 374 w 503"/>
                <a:gd name="T1" fmla="*/ 1237 h 1237"/>
                <a:gd name="T2" fmla="*/ 373 w 503"/>
                <a:gd name="T3" fmla="*/ 1237 h 1237"/>
                <a:gd name="T4" fmla="*/ 373 w 503"/>
                <a:gd name="T5" fmla="*/ 1236 h 1237"/>
                <a:gd name="T6" fmla="*/ 493 w 503"/>
                <a:gd name="T7" fmla="*/ 1022 h 1237"/>
                <a:gd name="T8" fmla="*/ 500 w 503"/>
                <a:gd name="T9" fmla="*/ 960 h 1237"/>
                <a:gd name="T10" fmla="*/ 501 w 503"/>
                <a:gd name="T11" fmla="*/ 918 h 1237"/>
                <a:gd name="T12" fmla="*/ 498 w 503"/>
                <a:gd name="T13" fmla="*/ 817 h 1237"/>
                <a:gd name="T14" fmla="*/ 483 w 503"/>
                <a:gd name="T15" fmla="*/ 719 h 1237"/>
                <a:gd name="T16" fmla="*/ 291 w 503"/>
                <a:gd name="T17" fmla="*/ 262 h 1237"/>
                <a:gd name="T18" fmla="*/ 115 w 503"/>
                <a:gd name="T19" fmla="*/ 68 h 1237"/>
                <a:gd name="T20" fmla="*/ 42 w 503"/>
                <a:gd name="T21" fmla="*/ 20 h 1237"/>
                <a:gd name="T22" fmla="*/ 12 w 503"/>
                <a:gd name="T23" fmla="*/ 6 h 1237"/>
                <a:gd name="T24" fmla="*/ 1 w 503"/>
                <a:gd name="T25" fmla="*/ 1 h 1237"/>
                <a:gd name="T26" fmla="*/ 0 w 503"/>
                <a:gd name="T27" fmla="*/ 0 h 1237"/>
                <a:gd name="T28" fmla="*/ 1 w 503"/>
                <a:gd name="T29" fmla="*/ 0 h 1237"/>
                <a:gd name="T30" fmla="*/ 13 w 503"/>
                <a:gd name="T31" fmla="*/ 5 h 1237"/>
                <a:gd name="T32" fmla="*/ 42 w 503"/>
                <a:gd name="T33" fmla="*/ 19 h 1237"/>
                <a:gd name="T34" fmla="*/ 116 w 503"/>
                <a:gd name="T35" fmla="*/ 67 h 1237"/>
                <a:gd name="T36" fmla="*/ 292 w 503"/>
                <a:gd name="T37" fmla="*/ 261 h 1237"/>
                <a:gd name="T38" fmla="*/ 484 w 503"/>
                <a:gd name="T39" fmla="*/ 719 h 1237"/>
                <a:gd name="T40" fmla="*/ 499 w 503"/>
                <a:gd name="T41" fmla="*/ 817 h 1237"/>
                <a:gd name="T42" fmla="*/ 502 w 503"/>
                <a:gd name="T43" fmla="*/ 918 h 1237"/>
                <a:gd name="T44" fmla="*/ 502 w 503"/>
                <a:gd name="T45" fmla="*/ 960 h 1237"/>
                <a:gd name="T46" fmla="*/ 494 w 503"/>
                <a:gd name="T47" fmla="*/ 1023 h 1237"/>
                <a:gd name="T48" fmla="*/ 374 w 503"/>
                <a:gd name="T49" fmla="*/ 1237 h 1237"/>
                <a:gd name="T50" fmla="*/ 374 w 503"/>
                <a:gd name="T51" fmla="*/ 1237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3" h="1237">
                  <a:moveTo>
                    <a:pt x="374" y="1237"/>
                  </a:moveTo>
                  <a:cubicBezTo>
                    <a:pt x="374" y="1237"/>
                    <a:pt x="373" y="1237"/>
                    <a:pt x="373" y="1237"/>
                  </a:cubicBezTo>
                  <a:cubicBezTo>
                    <a:pt x="373" y="1236"/>
                    <a:pt x="373" y="1236"/>
                    <a:pt x="373" y="1236"/>
                  </a:cubicBezTo>
                  <a:cubicBezTo>
                    <a:pt x="434" y="1195"/>
                    <a:pt x="473" y="1125"/>
                    <a:pt x="493" y="1022"/>
                  </a:cubicBezTo>
                  <a:cubicBezTo>
                    <a:pt x="496" y="1003"/>
                    <a:pt x="500" y="981"/>
                    <a:pt x="500" y="960"/>
                  </a:cubicBezTo>
                  <a:cubicBezTo>
                    <a:pt x="500" y="946"/>
                    <a:pt x="500" y="932"/>
                    <a:pt x="501" y="918"/>
                  </a:cubicBezTo>
                  <a:cubicBezTo>
                    <a:pt x="501" y="885"/>
                    <a:pt x="502" y="850"/>
                    <a:pt x="498" y="817"/>
                  </a:cubicBezTo>
                  <a:cubicBezTo>
                    <a:pt x="493" y="784"/>
                    <a:pt x="489" y="752"/>
                    <a:pt x="483" y="719"/>
                  </a:cubicBezTo>
                  <a:cubicBezTo>
                    <a:pt x="449" y="554"/>
                    <a:pt x="383" y="396"/>
                    <a:pt x="291" y="262"/>
                  </a:cubicBezTo>
                  <a:cubicBezTo>
                    <a:pt x="236" y="181"/>
                    <a:pt x="178" y="118"/>
                    <a:pt x="115" y="68"/>
                  </a:cubicBezTo>
                  <a:cubicBezTo>
                    <a:pt x="91" y="50"/>
                    <a:pt x="66" y="33"/>
                    <a:pt x="42" y="20"/>
                  </a:cubicBezTo>
                  <a:cubicBezTo>
                    <a:pt x="31" y="15"/>
                    <a:pt x="22" y="10"/>
                    <a:pt x="12" y="6"/>
                  </a:cubicBezTo>
                  <a:cubicBezTo>
                    <a:pt x="8" y="4"/>
                    <a:pt x="1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9" y="3"/>
                    <a:pt x="13" y="5"/>
                  </a:cubicBezTo>
                  <a:cubicBezTo>
                    <a:pt x="22" y="9"/>
                    <a:pt x="32" y="14"/>
                    <a:pt x="42" y="19"/>
                  </a:cubicBezTo>
                  <a:cubicBezTo>
                    <a:pt x="67" y="32"/>
                    <a:pt x="92" y="48"/>
                    <a:pt x="116" y="67"/>
                  </a:cubicBezTo>
                  <a:cubicBezTo>
                    <a:pt x="179" y="117"/>
                    <a:pt x="237" y="180"/>
                    <a:pt x="292" y="261"/>
                  </a:cubicBezTo>
                  <a:cubicBezTo>
                    <a:pt x="384" y="396"/>
                    <a:pt x="451" y="554"/>
                    <a:pt x="484" y="719"/>
                  </a:cubicBezTo>
                  <a:cubicBezTo>
                    <a:pt x="491" y="751"/>
                    <a:pt x="495" y="784"/>
                    <a:pt x="499" y="817"/>
                  </a:cubicBezTo>
                  <a:cubicBezTo>
                    <a:pt x="503" y="850"/>
                    <a:pt x="502" y="885"/>
                    <a:pt x="502" y="918"/>
                  </a:cubicBezTo>
                  <a:cubicBezTo>
                    <a:pt x="502" y="932"/>
                    <a:pt x="502" y="946"/>
                    <a:pt x="502" y="960"/>
                  </a:cubicBezTo>
                  <a:cubicBezTo>
                    <a:pt x="502" y="981"/>
                    <a:pt x="498" y="1003"/>
                    <a:pt x="494" y="1023"/>
                  </a:cubicBezTo>
                  <a:cubicBezTo>
                    <a:pt x="474" y="1126"/>
                    <a:pt x="435" y="1196"/>
                    <a:pt x="374" y="1237"/>
                  </a:cubicBezTo>
                  <a:cubicBezTo>
                    <a:pt x="374" y="1237"/>
                    <a:pt x="374" y="1237"/>
                    <a:pt x="374" y="12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946"/>
            <p:cNvSpPr>
              <a:spLocks/>
            </p:cNvSpPr>
            <p:nvPr/>
          </p:nvSpPr>
          <p:spPr bwMode="auto">
            <a:xfrm>
              <a:off x="1646" y="1110"/>
              <a:ext cx="930" cy="1638"/>
            </a:xfrm>
            <a:custGeom>
              <a:avLst/>
              <a:gdLst>
                <a:gd name="T0" fmla="*/ 533 w 620"/>
                <a:gd name="T1" fmla="*/ 1093 h 1093"/>
                <a:gd name="T2" fmla="*/ 533 w 620"/>
                <a:gd name="T3" fmla="*/ 1093 h 1093"/>
                <a:gd name="T4" fmla="*/ 533 w 620"/>
                <a:gd name="T5" fmla="*/ 1092 h 1093"/>
                <a:gd name="T6" fmla="*/ 606 w 620"/>
                <a:gd name="T7" fmla="*/ 940 h 1093"/>
                <a:gd name="T8" fmla="*/ 608 w 620"/>
                <a:gd name="T9" fmla="*/ 930 h 1093"/>
                <a:gd name="T10" fmla="*/ 617 w 620"/>
                <a:gd name="T11" fmla="*/ 881 h 1093"/>
                <a:gd name="T12" fmla="*/ 617 w 620"/>
                <a:gd name="T13" fmla="*/ 834 h 1093"/>
                <a:gd name="T14" fmla="*/ 615 w 620"/>
                <a:gd name="T15" fmla="*/ 730 h 1093"/>
                <a:gd name="T16" fmla="*/ 610 w 620"/>
                <a:gd name="T17" fmla="*/ 696 h 1093"/>
                <a:gd name="T18" fmla="*/ 608 w 620"/>
                <a:gd name="T19" fmla="*/ 686 h 1093"/>
                <a:gd name="T20" fmla="*/ 581 w 620"/>
                <a:gd name="T21" fmla="*/ 585 h 1093"/>
                <a:gd name="T22" fmla="*/ 368 w 620"/>
                <a:gd name="T23" fmla="*/ 228 h 1093"/>
                <a:gd name="T24" fmla="*/ 140 w 620"/>
                <a:gd name="T25" fmla="*/ 53 h 1093"/>
                <a:gd name="T26" fmla="*/ 46 w 620"/>
                <a:gd name="T27" fmla="*/ 14 h 1093"/>
                <a:gd name="T28" fmla="*/ 22 w 620"/>
                <a:gd name="T29" fmla="*/ 7 h 1093"/>
                <a:gd name="T30" fmla="*/ 7 w 620"/>
                <a:gd name="T31" fmla="*/ 3 h 1093"/>
                <a:gd name="T32" fmla="*/ 0 w 620"/>
                <a:gd name="T33" fmla="*/ 1 h 1093"/>
                <a:gd name="T34" fmla="*/ 0 w 620"/>
                <a:gd name="T35" fmla="*/ 0 h 1093"/>
                <a:gd name="T36" fmla="*/ 8 w 620"/>
                <a:gd name="T37" fmla="*/ 2 h 1093"/>
                <a:gd name="T38" fmla="*/ 23 w 620"/>
                <a:gd name="T39" fmla="*/ 6 h 1093"/>
                <a:gd name="T40" fmla="*/ 46 w 620"/>
                <a:gd name="T41" fmla="*/ 13 h 1093"/>
                <a:gd name="T42" fmla="*/ 140 w 620"/>
                <a:gd name="T43" fmla="*/ 52 h 1093"/>
                <a:gd name="T44" fmla="*/ 369 w 620"/>
                <a:gd name="T45" fmla="*/ 227 h 1093"/>
                <a:gd name="T46" fmla="*/ 583 w 620"/>
                <a:gd name="T47" fmla="*/ 584 h 1093"/>
                <a:gd name="T48" fmla="*/ 609 w 620"/>
                <a:gd name="T49" fmla="*/ 685 h 1093"/>
                <a:gd name="T50" fmla="*/ 611 w 620"/>
                <a:gd name="T51" fmla="*/ 696 h 1093"/>
                <a:gd name="T52" fmla="*/ 616 w 620"/>
                <a:gd name="T53" fmla="*/ 730 h 1093"/>
                <a:gd name="T54" fmla="*/ 618 w 620"/>
                <a:gd name="T55" fmla="*/ 834 h 1093"/>
                <a:gd name="T56" fmla="*/ 618 w 620"/>
                <a:gd name="T57" fmla="*/ 881 h 1093"/>
                <a:gd name="T58" fmla="*/ 610 w 620"/>
                <a:gd name="T59" fmla="*/ 930 h 1093"/>
                <a:gd name="T60" fmla="*/ 607 w 620"/>
                <a:gd name="T61" fmla="*/ 940 h 1093"/>
                <a:gd name="T62" fmla="*/ 534 w 620"/>
                <a:gd name="T63" fmla="*/ 1093 h 1093"/>
                <a:gd name="T64" fmla="*/ 533 w 620"/>
                <a:gd name="T65" fmla="*/ 1093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0" h="1093">
                  <a:moveTo>
                    <a:pt x="533" y="1093"/>
                  </a:moveTo>
                  <a:cubicBezTo>
                    <a:pt x="533" y="1093"/>
                    <a:pt x="533" y="1093"/>
                    <a:pt x="533" y="1093"/>
                  </a:cubicBezTo>
                  <a:cubicBezTo>
                    <a:pt x="532" y="1093"/>
                    <a:pt x="532" y="1092"/>
                    <a:pt x="533" y="1092"/>
                  </a:cubicBezTo>
                  <a:cubicBezTo>
                    <a:pt x="568" y="1046"/>
                    <a:pt x="593" y="995"/>
                    <a:pt x="606" y="940"/>
                  </a:cubicBezTo>
                  <a:cubicBezTo>
                    <a:pt x="607" y="937"/>
                    <a:pt x="608" y="933"/>
                    <a:pt x="608" y="930"/>
                  </a:cubicBezTo>
                  <a:cubicBezTo>
                    <a:pt x="612" y="913"/>
                    <a:pt x="617" y="897"/>
                    <a:pt x="617" y="881"/>
                  </a:cubicBezTo>
                  <a:cubicBezTo>
                    <a:pt x="616" y="865"/>
                    <a:pt x="617" y="849"/>
                    <a:pt x="617" y="834"/>
                  </a:cubicBezTo>
                  <a:cubicBezTo>
                    <a:pt x="618" y="800"/>
                    <a:pt x="619" y="765"/>
                    <a:pt x="615" y="730"/>
                  </a:cubicBezTo>
                  <a:cubicBezTo>
                    <a:pt x="614" y="719"/>
                    <a:pt x="612" y="707"/>
                    <a:pt x="610" y="696"/>
                  </a:cubicBezTo>
                  <a:cubicBezTo>
                    <a:pt x="609" y="693"/>
                    <a:pt x="608" y="689"/>
                    <a:pt x="608" y="686"/>
                  </a:cubicBezTo>
                  <a:cubicBezTo>
                    <a:pt x="603" y="656"/>
                    <a:pt x="594" y="623"/>
                    <a:pt x="581" y="585"/>
                  </a:cubicBezTo>
                  <a:cubicBezTo>
                    <a:pt x="539" y="455"/>
                    <a:pt x="465" y="331"/>
                    <a:pt x="368" y="228"/>
                  </a:cubicBezTo>
                  <a:cubicBezTo>
                    <a:pt x="298" y="154"/>
                    <a:pt x="221" y="95"/>
                    <a:pt x="140" y="53"/>
                  </a:cubicBezTo>
                  <a:cubicBezTo>
                    <a:pt x="110" y="38"/>
                    <a:pt x="78" y="25"/>
                    <a:pt x="46" y="14"/>
                  </a:cubicBezTo>
                  <a:cubicBezTo>
                    <a:pt x="38" y="12"/>
                    <a:pt x="30" y="9"/>
                    <a:pt x="22" y="7"/>
                  </a:cubicBezTo>
                  <a:cubicBezTo>
                    <a:pt x="17" y="6"/>
                    <a:pt x="12" y="4"/>
                    <a:pt x="7" y="3"/>
                  </a:cubicBezTo>
                  <a:cubicBezTo>
                    <a:pt x="5" y="3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1"/>
                    <a:pt x="8" y="2"/>
                  </a:cubicBezTo>
                  <a:cubicBezTo>
                    <a:pt x="13" y="3"/>
                    <a:pt x="18" y="4"/>
                    <a:pt x="23" y="6"/>
                  </a:cubicBezTo>
                  <a:cubicBezTo>
                    <a:pt x="31" y="8"/>
                    <a:pt x="39" y="10"/>
                    <a:pt x="46" y="13"/>
                  </a:cubicBezTo>
                  <a:cubicBezTo>
                    <a:pt x="79" y="24"/>
                    <a:pt x="110" y="37"/>
                    <a:pt x="140" y="52"/>
                  </a:cubicBezTo>
                  <a:cubicBezTo>
                    <a:pt x="222" y="94"/>
                    <a:pt x="299" y="153"/>
                    <a:pt x="369" y="227"/>
                  </a:cubicBezTo>
                  <a:cubicBezTo>
                    <a:pt x="466" y="331"/>
                    <a:pt x="540" y="454"/>
                    <a:pt x="583" y="584"/>
                  </a:cubicBezTo>
                  <a:cubicBezTo>
                    <a:pt x="596" y="623"/>
                    <a:pt x="604" y="655"/>
                    <a:pt x="609" y="685"/>
                  </a:cubicBezTo>
                  <a:cubicBezTo>
                    <a:pt x="610" y="689"/>
                    <a:pt x="610" y="693"/>
                    <a:pt x="611" y="696"/>
                  </a:cubicBezTo>
                  <a:cubicBezTo>
                    <a:pt x="613" y="707"/>
                    <a:pt x="615" y="719"/>
                    <a:pt x="616" y="730"/>
                  </a:cubicBezTo>
                  <a:cubicBezTo>
                    <a:pt x="620" y="765"/>
                    <a:pt x="619" y="800"/>
                    <a:pt x="618" y="834"/>
                  </a:cubicBezTo>
                  <a:cubicBezTo>
                    <a:pt x="618" y="849"/>
                    <a:pt x="618" y="865"/>
                    <a:pt x="618" y="881"/>
                  </a:cubicBezTo>
                  <a:cubicBezTo>
                    <a:pt x="618" y="897"/>
                    <a:pt x="614" y="914"/>
                    <a:pt x="610" y="930"/>
                  </a:cubicBezTo>
                  <a:cubicBezTo>
                    <a:pt x="609" y="933"/>
                    <a:pt x="608" y="937"/>
                    <a:pt x="607" y="940"/>
                  </a:cubicBezTo>
                  <a:cubicBezTo>
                    <a:pt x="594" y="996"/>
                    <a:pt x="569" y="1047"/>
                    <a:pt x="534" y="1093"/>
                  </a:cubicBezTo>
                  <a:cubicBezTo>
                    <a:pt x="534" y="1093"/>
                    <a:pt x="533" y="1093"/>
                    <a:pt x="533" y="10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947"/>
            <p:cNvSpPr>
              <a:spLocks/>
            </p:cNvSpPr>
            <p:nvPr/>
          </p:nvSpPr>
          <p:spPr bwMode="auto">
            <a:xfrm>
              <a:off x="1644" y="1110"/>
              <a:ext cx="1019" cy="1265"/>
            </a:xfrm>
            <a:custGeom>
              <a:avLst/>
              <a:gdLst>
                <a:gd name="T0" fmla="*/ 663 w 679"/>
                <a:gd name="T1" fmla="*/ 844 h 844"/>
                <a:gd name="T2" fmla="*/ 663 w 679"/>
                <a:gd name="T3" fmla="*/ 844 h 844"/>
                <a:gd name="T4" fmla="*/ 662 w 679"/>
                <a:gd name="T5" fmla="*/ 843 h 844"/>
                <a:gd name="T6" fmla="*/ 666 w 679"/>
                <a:gd name="T7" fmla="*/ 831 h 844"/>
                <a:gd name="T8" fmla="*/ 676 w 679"/>
                <a:gd name="T9" fmla="*/ 777 h 844"/>
                <a:gd name="T10" fmla="*/ 676 w 679"/>
                <a:gd name="T11" fmla="*/ 711 h 844"/>
                <a:gd name="T12" fmla="*/ 667 w 679"/>
                <a:gd name="T13" fmla="*/ 595 h 844"/>
                <a:gd name="T14" fmla="*/ 640 w 679"/>
                <a:gd name="T15" fmla="*/ 504 h 844"/>
                <a:gd name="T16" fmla="*/ 360 w 679"/>
                <a:gd name="T17" fmla="*/ 147 h 844"/>
                <a:gd name="T18" fmla="*/ 126 w 679"/>
                <a:gd name="T19" fmla="*/ 29 h 844"/>
                <a:gd name="T20" fmla="*/ 45 w 679"/>
                <a:gd name="T21" fmla="*/ 8 h 844"/>
                <a:gd name="T22" fmla="*/ 10 w 679"/>
                <a:gd name="T23" fmla="*/ 3 h 844"/>
                <a:gd name="T24" fmla="*/ 1 w 679"/>
                <a:gd name="T25" fmla="*/ 1 h 844"/>
                <a:gd name="T26" fmla="*/ 0 w 679"/>
                <a:gd name="T27" fmla="*/ 1 h 844"/>
                <a:gd name="T28" fmla="*/ 1 w 679"/>
                <a:gd name="T29" fmla="*/ 0 h 844"/>
                <a:gd name="T30" fmla="*/ 10 w 679"/>
                <a:gd name="T31" fmla="*/ 1 h 844"/>
                <a:gd name="T32" fmla="*/ 45 w 679"/>
                <a:gd name="T33" fmla="*/ 7 h 844"/>
                <a:gd name="T34" fmla="*/ 127 w 679"/>
                <a:gd name="T35" fmla="*/ 28 h 844"/>
                <a:gd name="T36" fmla="*/ 361 w 679"/>
                <a:gd name="T37" fmla="*/ 146 h 844"/>
                <a:gd name="T38" fmla="*/ 641 w 679"/>
                <a:gd name="T39" fmla="*/ 503 h 844"/>
                <a:gd name="T40" fmla="*/ 668 w 679"/>
                <a:gd name="T41" fmla="*/ 595 h 844"/>
                <a:gd name="T42" fmla="*/ 678 w 679"/>
                <a:gd name="T43" fmla="*/ 711 h 844"/>
                <a:gd name="T44" fmla="*/ 677 w 679"/>
                <a:gd name="T45" fmla="*/ 777 h 844"/>
                <a:gd name="T46" fmla="*/ 667 w 679"/>
                <a:gd name="T47" fmla="*/ 831 h 844"/>
                <a:gd name="T48" fmla="*/ 664 w 679"/>
                <a:gd name="T49" fmla="*/ 844 h 844"/>
                <a:gd name="T50" fmla="*/ 663 w 679"/>
                <a:gd name="T51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9" h="844">
                  <a:moveTo>
                    <a:pt x="663" y="844"/>
                  </a:moveTo>
                  <a:cubicBezTo>
                    <a:pt x="663" y="844"/>
                    <a:pt x="663" y="844"/>
                    <a:pt x="663" y="844"/>
                  </a:cubicBezTo>
                  <a:cubicBezTo>
                    <a:pt x="663" y="844"/>
                    <a:pt x="662" y="844"/>
                    <a:pt x="662" y="843"/>
                  </a:cubicBezTo>
                  <a:cubicBezTo>
                    <a:pt x="663" y="840"/>
                    <a:pt x="664" y="836"/>
                    <a:pt x="666" y="831"/>
                  </a:cubicBezTo>
                  <a:cubicBezTo>
                    <a:pt x="670" y="814"/>
                    <a:pt x="676" y="792"/>
                    <a:pt x="676" y="777"/>
                  </a:cubicBezTo>
                  <a:cubicBezTo>
                    <a:pt x="676" y="749"/>
                    <a:pt x="676" y="728"/>
                    <a:pt x="676" y="711"/>
                  </a:cubicBezTo>
                  <a:cubicBezTo>
                    <a:pt x="677" y="664"/>
                    <a:pt x="677" y="648"/>
                    <a:pt x="667" y="595"/>
                  </a:cubicBezTo>
                  <a:cubicBezTo>
                    <a:pt x="662" y="568"/>
                    <a:pt x="653" y="540"/>
                    <a:pt x="640" y="504"/>
                  </a:cubicBezTo>
                  <a:cubicBezTo>
                    <a:pt x="589" y="367"/>
                    <a:pt x="490" y="241"/>
                    <a:pt x="360" y="147"/>
                  </a:cubicBezTo>
                  <a:cubicBezTo>
                    <a:pt x="287" y="94"/>
                    <a:pt x="209" y="55"/>
                    <a:pt x="126" y="29"/>
                  </a:cubicBezTo>
                  <a:cubicBezTo>
                    <a:pt x="102" y="21"/>
                    <a:pt x="76" y="15"/>
                    <a:pt x="45" y="8"/>
                  </a:cubicBezTo>
                  <a:cubicBezTo>
                    <a:pt x="36" y="7"/>
                    <a:pt x="17" y="4"/>
                    <a:pt x="10" y="3"/>
                  </a:cubicBezTo>
                  <a:cubicBezTo>
                    <a:pt x="7" y="2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7" y="1"/>
                    <a:pt x="10" y="1"/>
                  </a:cubicBezTo>
                  <a:cubicBezTo>
                    <a:pt x="17" y="2"/>
                    <a:pt x="36" y="5"/>
                    <a:pt x="45" y="7"/>
                  </a:cubicBezTo>
                  <a:cubicBezTo>
                    <a:pt x="76" y="13"/>
                    <a:pt x="102" y="20"/>
                    <a:pt x="127" y="28"/>
                  </a:cubicBezTo>
                  <a:cubicBezTo>
                    <a:pt x="209" y="53"/>
                    <a:pt x="288" y="93"/>
                    <a:pt x="361" y="146"/>
                  </a:cubicBezTo>
                  <a:cubicBezTo>
                    <a:pt x="491" y="240"/>
                    <a:pt x="591" y="367"/>
                    <a:pt x="641" y="503"/>
                  </a:cubicBezTo>
                  <a:cubicBezTo>
                    <a:pt x="655" y="540"/>
                    <a:pt x="663" y="568"/>
                    <a:pt x="668" y="595"/>
                  </a:cubicBezTo>
                  <a:cubicBezTo>
                    <a:pt x="679" y="648"/>
                    <a:pt x="678" y="664"/>
                    <a:pt x="678" y="711"/>
                  </a:cubicBezTo>
                  <a:cubicBezTo>
                    <a:pt x="678" y="728"/>
                    <a:pt x="677" y="749"/>
                    <a:pt x="677" y="777"/>
                  </a:cubicBezTo>
                  <a:cubicBezTo>
                    <a:pt x="677" y="792"/>
                    <a:pt x="672" y="814"/>
                    <a:pt x="667" y="831"/>
                  </a:cubicBezTo>
                  <a:cubicBezTo>
                    <a:pt x="666" y="836"/>
                    <a:pt x="665" y="840"/>
                    <a:pt x="664" y="844"/>
                  </a:cubicBezTo>
                  <a:cubicBezTo>
                    <a:pt x="664" y="844"/>
                    <a:pt x="663" y="844"/>
                    <a:pt x="663" y="8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948"/>
            <p:cNvSpPr>
              <a:spLocks/>
            </p:cNvSpPr>
            <p:nvPr/>
          </p:nvSpPr>
          <p:spPr bwMode="auto">
            <a:xfrm>
              <a:off x="1644" y="1110"/>
              <a:ext cx="1007" cy="751"/>
            </a:xfrm>
            <a:custGeom>
              <a:avLst/>
              <a:gdLst>
                <a:gd name="T0" fmla="*/ 670 w 671"/>
                <a:gd name="T1" fmla="*/ 501 h 501"/>
                <a:gd name="T2" fmla="*/ 670 w 671"/>
                <a:gd name="T3" fmla="*/ 500 h 501"/>
                <a:gd name="T4" fmla="*/ 190 w 671"/>
                <a:gd name="T5" fmla="*/ 33 h 501"/>
                <a:gd name="T6" fmla="*/ 1 w 671"/>
                <a:gd name="T7" fmla="*/ 1 h 501"/>
                <a:gd name="T8" fmla="*/ 0 w 671"/>
                <a:gd name="T9" fmla="*/ 1 h 501"/>
                <a:gd name="T10" fmla="*/ 1 w 671"/>
                <a:gd name="T11" fmla="*/ 0 h 501"/>
                <a:gd name="T12" fmla="*/ 1 w 671"/>
                <a:gd name="T13" fmla="*/ 0 h 501"/>
                <a:gd name="T14" fmla="*/ 190 w 671"/>
                <a:gd name="T15" fmla="*/ 32 h 501"/>
                <a:gd name="T16" fmla="*/ 493 w 671"/>
                <a:gd name="T17" fmla="*/ 203 h 501"/>
                <a:gd name="T18" fmla="*/ 671 w 671"/>
                <a:gd name="T19" fmla="*/ 500 h 501"/>
                <a:gd name="T20" fmla="*/ 670 w 671"/>
                <a:gd name="T21" fmla="*/ 501 h 501"/>
                <a:gd name="T22" fmla="*/ 670 w 671"/>
                <a:gd name="T23" fmla="*/ 501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1" h="501">
                  <a:moveTo>
                    <a:pt x="670" y="501"/>
                  </a:moveTo>
                  <a:cubicBezTo>
                    <a:pt x="670" y="501"/>
                    <a:pt x="670" y="501"/>
                    <a:pt x="670" y="500"/>
                  </a:cubicBezTo>
                  <a:cubicBezTo>
                    <a:pt x="617" y="285"/>
                    <a:pt x="429" y="102"/>
                    <a:pt x="190" y="33"/>
                  </a:cubicBezTo>
                  <a:cubicBezTo>
                    <a:pt x="130" y="16"/>
                    <a:pt x="66" y="5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6" y="4"/>
                    <a:pt x="130" y="14"/>
                    <a:pt x="190" y="32"/>
                  </a:cubicBezTo>
                  <a:cubicBezTo>
                    <a:pt x="304" y="64"/>
                    <a:pt x="409" y="124"/>
                    <a:pt x="493" y="203"/>
                  </a:cubicBezTo>
                  <a:cubicBezTo>
                    <a:pt x="582" y="287"/>
                    <a:pt x="644" y="390"/>
                    <a:pt x="671" y="500"/>
                  </a:cubicBezTo>
                  <a:cubicBezTo>
                    <a:pt x="671" y="500"/>
                    <a:pt x="671" y="501"/>
                    <a:pt x="670" y="501"/>
                  </a:cubicBezTo>
                  <a:cubicBezTo>
                    <a:pt x="670" y="501"/>
                    <a:pt x="670" y="501"/>
                    <a:pt x="670" y="5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949"/>
            <p:cNvSpPr>
              <a:spLocks/>
            </p:cNvSpPr>
            <p:nvPr/>
          </p:nvSpPr>
          <p:spPr bwMode="auto">
            <a:xfrm>
              <a:off x="1065" y="2949"/>
              <a:ext cx="1161" cy="162"/>
            </a:xfrm>
            <a:custGeom>
              <a:avLst/>
              <a:gdLst>
                <a:gd name="T0" fmla="*/ 403 w 774"/>
                <a:gd name="T1" fmla="*/ 108 h 108"/>
                <a:gd name="T2" fmla="*/ 379 w 774"/>
                <a:gd name="T3" fmla="*/ 108 h 108"/>
                <a:gd name="T4" fmla="*/ 349 w 774"/>
                <a:gd name="T5" fmla="*/ 108 h 108"/>
                <a:gd name="T6" fmla="*/ 347 w 774"/>
                <a:gd name="T7" fmla="*/ 108 h 108"/>
                <a:gd name="T8" fmla="*/ 249 w 774"/>
                <a:gd name="T9" fmla="*/ 97 h 108"/>
                <a:gd name="T10" fmla="*/ 243 w 774"/>
                <a:gd name="T11" fmla="*/ 96 h 108"/>
                <a:gd name="T12" fmla="*/ 0 w 774"/>
                <a:gd name="T13" fmla="*/ 1 h 108"/>
                <a:gd name="T14" fmla="*/ 0 w 774"/>
                <a:gd name="T15" fmla="*/ 0 h 108"/>
                <a:gd name="T16" fmla="*/ 1 w 774"/>
                <a:gd name="T17" fmla="*/ 0 h 108"/>
                <a:gd name="T18" fmla="*/ 243 w 774"/>
                <a:gd name="T19" fmla="*/ 94 h 108"/>
                <a:gd name="T20" fmla="*/ 249 w 774"/>
                <a:gd name="T21" fmla="*/ 95 h 108"/>
                <a:gd name="T22" fmla="*/ 347 w 774"/>
                <a:gd name="T23" fmla="*/ 106 h 108"/>
                <a:gd name="T24" fmla="*/ 349 w 774"/>
                <a:gd name="T25" fmla="*/ 106 h 108"/>
                <a:gd name="T26" fmla="*/ 379 w 774"/>
                <a:gd name="T27" fmla="*/ 106 h 108"/>
                <a:gd name="T28" fmla="*/ 456 w 774"/>
                <a:gd name="T29" fmla="*/ 104 h 108"/>
                <a:gd name="T30" fmla="*/ 460 w 774"/>
                <a:gd name="T31" fmla="*/ 104 h 108"/>
                <a:gd name="T32" fmla="*/ 519 w 774"/>
                <a:gd name="T33" fmla="*/ 96 h 108"/>
                <a:gd name="T34" fmla="*/ 773 w 774"/>
                <a:gd name="T35" fmla="*/ 0 h 108"/>
                <a:gd name="T36" fmla="*/ 774 w 774"/>
                <a:gd name="T37" fmla="*/ 0 h 108"/>
                <a:gd name="T38" fmla="*/ 773 w 774"/>
                <a:gd name="T39" fmla="*/ 1 h 108"/>
                <a:gd name="T40" fmla="*/ 519 w 774"/>
                <a:gd name="T41" fmla="*/ 98 h 108"/>
                <a:gd name="T42" fmla="*/ 460 w 774"/>
                <a:gd name="T43" fmla="*/ 105 h 108"/>
                <a:gd name="T44" fmla="*/ 456 w 774"/>
                <a:gd name="T45" fmla="*/ 106 h 108"/>
                <a:gd name="T46" fmla="*/ 403 w 774"/>
                <a:gd name="T4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4" h="108">
                  <a:moveTo>
                    <a:pt x="403" y="108"/>
                  </a:moveTo>
                  <a:cubicBezTo>
                    <a:pt x="395" y="108"/>
                    <a:pt x="387" y="108"/>
                    <a:pt x="379" y="108"/>
                  </a:cubicBezTo>
                  <a:cubicBezTo>
                    <a:pt x="369" y="108"/>
                    <a:pt x="359" y="108"/>
                    <a:pt x="349" y="108"/>
                  </a:cubicBezTo>
                  <a:cubicBezTo>
                    <a:pt x="348" y="108"/>
                    <a:pt x="348" y="108"/>
                    <a:pt x="347" y="108"/>
                  </a:cubicBezTo>
                  <a:cubicBezTo>
                    <a:pt x="314" y="108"/>
                    <a:pt x="281" y="102"/>
                    <a:pt x="249" y="97"/>
                  </a:cubicBezTo>
                  <a:cubicBezTo>
                    <a:pt x="243" y="96"/>
                    <a:pt x="243" y="96"/>
                    <a:pt x="243" y="96"/>
                  </a:cubicBezTo>
                  <a:cubicBezTo>
                    <a:pt x="156" y="81"/>
                    <a:pt x="71" y="48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72" y="47"/>
                    <a:pt x="156" y="80"/>
                    <a:pt x="243" y="94"/>
                  </a:cubicBezTo>
                  <a:cubicBezTo>
                    <a:pt x="249" y="95"/>
                    <a:pt x="249" y="95"/>
                    <a:pt x="249" y="95"/>
                  </a:cubicBezTo>
                  <a:cubicBezTo>
                    <a:pt x="281" y="101"/>
                    <a:pt x="314" y="106"/>
                    <a:pt x="347" y="106"/>
                  </a:cubicBezTo>
                  <a:cubicBezTo>
                    <a:pt x="348" y="106"/>
                    <a:pt x="348" y="106"/>
                    <a:pt x="349" y="106"/>
                  </a:cubicBezTo>
                  <a:cubicBezTo>
                    <a:pt x="359" y="106"/>
                    <a:pt x="369" y="106"/>
                    <a:pt x="379" y="106"/>
                  </a:cubicBezTo>
                  <a:cubicBezTo>
                    <a:pt x="404" y="107"/>
                    <a:pt x="430" y="107"/>
                    <a:pt x="456" y="104"/>
                  </a:cubicBezTo>
                  <a:cubicBezTo>
                    <a:pt x="460" y="104"/>
                    <a:pt x="460" y="104"/>
                    <a:pt x="460" y="104"/>
                  </a:cubicBezTo>
                  <a:cubicBezTo>
                    <a:pt x="471" y="103"/>
                    <a:pt x="503" y="99"/>
                    <a:pt x="519" y="96"/>
                  </a:cubicBezTo>
                  <a:cubicBezTo>
                    <a:pt x="621" y="78"/>
                    <a:pt x="704" y="46"/>
                    <a:pt x="773" y="0"/>
                  </a:cubicBezTo>
                  <a:cubicBezTo>
                    <a:pt x="773" y="0"/>
                    <a:pt x="773" y="0"/>
                    <a:pt x="774" y="0"/>
                  </a:cubicBezTo>
                  <a:cubicBezTo>
                    <a:pt x="774" y="0"/>
                    <a:pt x="774" y="1"/>
                    <a:pt x="773" y="1"/>
                  </a:cubicBezTo>
                  <a:cubicBezTo>
                    <a:pt x="705" y="48"/>
                    <a:pt x="622" y="79"/>
                    <a:pt x="519" y="98"/>
                  </a:cubicBezTo>
                  <a:cubicBezTo>
                    <a:pt x="503" y="101"/>
                    <a:pt x="472" y="104"/>
                    <a:pt x="460" y="105"/>
                  </a:cubicBezTo>
                  <a:cubicBezTo>
                    <a:pt x="456" y="106"/>
                    <a:pt x="456" y="106"/>
                    <a:pt x="456" y="106"/>
                  </a:cubicBezTo>
                  <a:cubicBezTo>
                    <a:pt x="439" y="108"/>
                    <a:pt x="421" y="108"/>
                    <a:pt x="403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950"/>
            <p:cNvSpPr>
              <a:spLocks/>
            </p:cNvSpPr>
            <p:nvPr/>
          </p:nvSpPr>
          <p:spPr bwMode="auto">
            <a:xfrm>
              <a:off x="767" y="2637"/>
              <a:ext cx="1758" cy="377"/>
            </a:xfrm>
            <a:custGeom>
              <a:avLst/>
              <a:gdLst>
                <a:gd name="T0" fmla="*/ 583 w 1172"/>
                <a:gd name="T1" fmla="*/ 250 h 251"/>
                <a:gd name="T2" fmla="*/ 489 w 1172"/>
                <a:gd name="T3" fmla="*/ 245 h 251"/>
                <a:gd name="T4" fmla="*/ 438 w 1172"/>
                <a:gd name="T5" fmla="*/ 239 h 251"/>
                <a:gd name="T6" fmla="*/ 352 w 1172"/>
                <a:gd name="T7" fmla="*/ 222 h 251"/>
                <a:gd name="T8" fmla="*/ 0 w 1172"/>
                <a:gd name="T9" fmla="*/ 1 h 251"/>
                <a:gd name="T10" fmla="*/ 0 w 1172"/>
                <a:gd name="T11" fmla="*/ 1 h 251"/>
                <a:gd name="T12" fmla="*/ 1 w 1172"/>
                <a:gd name="T13" fmla="*/ 1 h 251"/>
                <a:gd name="T14" fmla="*/ 353 w 1172"/>
                <a:gd name="T15" fmla="*/ 220 h 251"/>
                <a:gd name="T16" fmla="*/ 438 w 1172"/>
                <a:gd name="T17" fmla="*/ 237 h 251"/>
                <a:gd name="T18" fmla="*/ 489 w 1172"/>
                <a:gd name="T19" fmla="*/ 243 h 251"/>
                <a:gd name="T20" fmla="*/ 708 w 1172"/>
                <a:gd name="T21" fmla="*/ 241 h 251"/>
                <a:gd name="T22" fmla="*/ 753 w 1172"/>
                <a:gd name="T23" fmla="*/ 234 h 251"/>
                <a:gd name="T24" fmla="*/ 758 w 1172"/>
                <a:gd name="T25" fmla="*/ 233 h 251"/>
                <a:gd name="T26" fmla="*/ 853 w 1172"/>
                <a:gd name="T27" fmla="*/ 211 h 251"/>
                <a:gd name="T28" fmla="*/ 1170 w 1172"/>
                <a:gd name="T29" fmla="*/ 1 h 251"/>
                <a:gd name="T30" fmla="*/ 1171 w 1172"/>
                <a:gd name="T31" fmla="*/ 1 h 251"/>
                <a:gd name="T32" fmla="*/ 1171 w 1172"/>
                <a:gd name="T33" fmla="*/ 1 h 251"/>
                <a:gd name="T34" fmla="*/ 854 w 1172"/>
                <a:gd name="T35" fmla="*/ 213 h 251"/>
                <a:gd name="T36" fmla="*/ 758 w 1172"/>
                <a:gd name="T37" fmla="*/ 235 h 251"/>
                <a:gd name="T38" fmla="*/ 753 w 1172"/>
                <a:gd name="T39" fmla="*/ 235 h 251"/>
                <a:gd name="T40" fmla="*/ 708 w 1172"/>
                <a:gd name="T41" fmla="*/ 242 h 251"/>
                <a:gd name="T42" fmla="*/ 583 w 1172"/>
                <a:gd name="T43" fmla="*/ 25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72" h="251">
                  <a:moveTo>
                    <a:pt x="583" y="250"/>
                  </a:moveTo>
                  <a:cubicBezTo>
                    <a:pt x="551" y="250"/>
                    <a:pt x="521" y="248"/>
                    <a:pt x="489" y="245"/>
                  </a:cubicBezTo>
                  <a:cubicBezTo>
                    <a:pt x="472" y="243"/>
                    <a:pt x="455" y="241"/>
                    <a:pt x="438" y="239"/>
                  </a:cubicBezTo>
                  <a:cubicBezTo>
                    <a:pt x="412" y="235"/>
                    <a:pt x="384" y="230"/>
                    <a:pt x="352" y="222"/>
                  </a:cubicBezTo>
                  <a:cubicBezTo>
                    <a:pt x="238" y="194"/>
                    <a:pt x="85" y="133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86" y="131"/>
                    <a:pt x="239" y="192"/>
                    <a:pt x="353" y="220"/>
                  </a:cubicBezTo>
                  <a:cubicBezTo>
                    <a:pt x="385" y="228"/>
                    <a:pt x="412" y="234"/>
                    <a:pt x="438" y="237"/>
                  </a:cubicBezTo>
                  <a:cubicBezTo>
                    <a:pt x="455" y="239"/>
                    <a:pt x="472" y="242"/>
                    <a:pt x="489" y="243"/>
                  </a:cubicBezTo>
                  <a:cubicBezTo>
                    <a:pt x="560" y="251"/>
                    <a:pt x="625" y="250"/>
                    <a:pt x="708" y="241"/>
                  </a:cubicBezTo>
                  <a:cubicBezTo>
                    <a:pt x="723" y="239"/>
                    <a:pt x="738" y="236"/>
                    <a:pt x="753" y="234"/>
                  </a:cubicBezTo>
                  <a:cubicBezTo>
                    <a:pt x="758" y="233"/>
                    <a:pt x="758" y="233"/>
                    <a:pt x="758" y="233"/>
                  </a:cubicBezTo>
                  <a:cubicBezTo>
                    <a:pt x="787" y="228"/>
                    <a:pt x="819" y="221"/>
                    <a:pt x="853" y="211"/>
                  </a:cubicBezTo>
                  <a:cubicBezTo>
                    <a:pt x="957" y="181"/>
                    <a:pt x="1096" y="120"/>
                    <a:pt x="1170" y="1"/>
                  </a:cubicBezTo>
                  <a:cubicBezTo>
                    <a:pt x="1170" y="0"/>
                    <a:pt x="1171" y="0"/>
                    <a:pt x="1171" y="1"/>
                  </a:cubicBezTo>
                  <a:cubicBezTo>
                    <a:pt x="1171" y="1"/>
                    <a:pt x="1172" y="1"/>
                    <a:pt x="1171" y="1"/>
                  </a:cubicBezTo>
                  <a:cubicBezTo>
                    <a:pt x="1097" y="121"/>
                    <a:pt x="958" y="182"/>
                    <a:pt x="854" y="213"/>
                  </a:cubicBezTo>
                  <a:cubicBezTo>
                    <a:pt x="819" y="223"/>
                    <a:pt x="788" y="230"/>
                    <a:pt x="758" y="235"/>
                  </a:cubicBezTo>
                  <a:cubicBezTo>
                    <a:pt x="753" y="235"/>
                    <a:pt x="753" y="235"/>
                    <a:pt x="753" y="235"/>
                  </a:cubicBezTo>
                  <a:cubicBezTo>
                    <a:pt x="738" y="238"/>
                    <a:pt x="723" y="240"/>
                    <a:pt x="708" y="242"/>
                  </a:cubicBezTo>
                  <a:cubicBezTo>
                    <a:pt x="662" y="247"/>
                    <a:pt x="622" y="250"/>
                    <a:pt x="583" y="2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951"/>
            <p:cNvSpPr>
              <a:spLocks/>
            </p:cNvSpPr>
            <p:nvPr/>
          </p:nvSpPr>
          <p:spPr bwMode="auto">
            <a:xfrm>
              <a:off x="633" y="2304"/>
              <a:ext cx="2024" cy="512"/>
            </a:xfrm>
            <a:custGeom>
              <a:avLst/>
              <a:gdLst>
                <a:gd name="T0" fmla="*/ 665 w 1349"/>
                <a:gd name="T1" fmla="*/ 340 h 341"/>
                <a:gd name="T2" fmla="*/ 597 w 1349"/>
                <a:gd name="T3" fmla="*/ 336 h 341"/>
                <a:gd name="T4" fmla="*/ 589 w 1349"/>
                <a:gd name="T5" fmla="*/ 336 h 341"/>
                <a:gd name="T6" fmla="*/ 542 w 1349"/>
                <a:gd name="T7" fmla="*/ 331 h 341"/>
                <a:gd name="T8" fmla="*/ 525 w 1349"/>
                <a:gd name="T9" fmla="*/ 329 h 341"/>
                <a:gd name="T10" fmla="*/ 444 w 1349"/>
                <a:gd name="T11" fmla="*/ 316 h 341"/>
                <a:gd name="T12" fmla="*/ 366 w 1349"/>
                <a:gd name="T13" fmla="*/ 297 h 341"/>
                <a:gd name="T14" fmla="*/ 167 w 1349"/>
                <a:gd name="T15" fmla="*/ 211 h 341"/>
                <a:gd name="T16" fmla="*/ 19 w 1349"/>
                <a:gd name="T17" fmla="*/ 56 h 341"/>
                <a:gd name="T18" fmla="*/ 1 w 1349"/>
                <a:gd name="T19" fmla="*/ 1 h 341"/>
                <a:gd name="T20" fmla="*/ 1 w 1349"/>
                <a:gd name="T21" fmla="*/ 0 h 341"/>
                <a:gd name="T22" fmla="*/ 2 w 1349"/>
                <a:gd name="T23" fmla="*/ 1 h 341"/>
                <a:gd name="T24" fmla="*/ 20 w 1349"/>
                <a:gd name="T25" fmla="*/ 55 h 341"/>
                <a:gd name="T26" fmla="*/ 366 w 1349"/>
                <a:gd name="T27" fmla="*/ 296 h 341"/>
                <a:gd name="T28" fmla="*/ 444 w 1349"/>
                <a:gd name="T29" fmla="*/ 315 h 341"/>
                <a:gd name="T30" fmla="*/ 525 w 1349"/>
                <a:gd name="T31" fmla="*/ 328 h 341"/>
                <a:gd name="T32" fmla="*/ 542 w 1349"/>
                <a:gd name="T33" fmla="*/ 330 h 341"/>
                <a:gd name="T34" fmla="*/ 589 w 1349"/>
                <a:gd name="T35" fmla="*/ 334 h 341"/>
                <a:gd name="T36" fmla="*/ 597 w 1349"/>
                <a:gd name="T37" fmla="*/ 335 h 341"/>
                <a:gd name="T38" fmla="*/ 837 w 1349"/>
                <a:gd name="T39" fmla="*/ 326 h 341"/>
                <a:gd name="T40" fmla="*/ 1031 w 1349"/>
                <a:gd name="T41" fmla="*/ 280 h 341"/>
                <a:gd name="T42" fmla="*/ 1348 w 1349"/>
                <a:gd name="T43" fmla="*/ 1 h 341"/>
                <a:gd name="T44" fmla="*/ 1348 w 1349"/>
                <a:gd name="T45" fmla="*/ 0 h 341"/>
                <a:gd name="T46" fmla="*/ 1349 w 1349"/>
                <a:gd name="T47" fmla="*/ 1 h 341"/>
                <a:gd name="T48" fmla="*/ 1031 w 1349"/>
                <a:gd name="T49" fmla="*/ 282 h 341"/>
                <a:gd name="T50" fmla="*/ 837 w 1349"/>
                <a:gd name="T51" fmla="*/ 328 h 341"/>
                <a:gd name="T52" fmla="*/ 665 w 1349"/>
                <a:gd name="T53" fmla="*/ 34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9" h="341">
                  <a:moveTo>
                    <a:pt x="665" y="340"/>
                  </a:moveTo>
                  <a:cubicBezTo>
                    <a:pt x="642" y="340"/>
                    <a:pt x="624" y="338"/>
                    <a:pt x="597" y="336"/>
                  </a:cubicBezTo>
                  <a:cubicBezTo>
                    <a:pt x="589" y="336"/>
                    <a:pt x="589" y="336"/>
                    <a:pt x="589" y="336"/>
                  </a:cubicBezTo>
                  <a:cubicBezTo>
                    <a:pt x="573" y="335"/>
                    <a:pt x="557" y="333"/>
                    <a:pt x="542" y="331"/>
                  </a:cubicBezTo>
                  <a:cubicBezTo>
                    <a:pt x="536" y="331"/>
                    <a:pt x="531" y="330"/>
                    <a:pt x="525" y="329"/>
                  </a:cubicBezTo>
                  <a:cubicBezTo>
                    <a:pt x="501" y="327"/>
                    <a:pt x="473" y="322"/>
                    <a:pt x="444" y="316"/>
                  </a:cubicBezTo>
                  <a:cubicBezTo>
                    <a:pt x="412" y="309"/>
                    <a:pt x="388" y="303"/>
                    <a:pt x="366" y="297"/>
                  </a:cubicBezTo>
                  <a:cubicBezTo>
                    <a:pt x="314" y="282"/>
                    <a:pt x="237" y="255"/>
                    <a:pt x="167" y="211"/>
                  </a:cubicBezTo>
                  <a:cubicBezTo>
                    <a:pt x="97" y="166"/>
                    <a:pt x="47" y="114"/>
                    <a:pt x="19" y="56"/>
                  </a:cubicBezTo>
                  <a:cubicBezTo>
                    <a:pt x="11" y="39"/>
                    <a:pt x="6" y="21"/>
                    <a:pt x="1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7" y="21"/>
                    <a:pt x="12" y="38"/>
                    <a:pt x="20" y="55"/>
                  </a:cubicBezTo>
                  <a:cubicBezTo>
                    <a:pt x="88" y="197"/>
                    <a:pt x="266" y="267"/>
                    <a:pt x="366" y="296"/>
                  </a:cubicBezTo>
                  <a:cubicBezTo>
                    <a:pt x="389" y="302"/>
                    <a:pt x="413" y="308"/>
                    <a:pt x="444" y="315"/>
                  </a:cubicBezTo>
                  <a:cubicBezTo>
                    <a:pt x="473" y="321"/>
                    <a:pt x="501" y="325"/>
                    <a:pt x="525" y="328"/>
                  </a:cubicBezTo>
                  <a:cubicBezTo>
                    <a:pt x="531" y="329"/>
                    <a:pt x="536" y="329"/>
                    <a:pt x="542" y="330"/>
                  </a:cubicBezTo>
                  <a:cubicBezTo>
                    <a:pt x="557" y="331"/>
                    <a:pt x="573" y="333"/>
                    <a:pt x="589" y="334"/>
                  </a:cubicBezTo>
                  <a:cubicBezTo>
                    <a:pt x="597" y="335"/>
                    <a:pt x="597" y="335"/>
                    <a:pt x="597" y="335"/>
                  </a:cubicBezTo>
                  <a:cubicBezTo>
                    <a:pt x="665" y="340"/>
                    <a:pt x="679" y="341"/>
                    <a:pt x="837" y="326"/>
                  </a:cubicBezTo>
                  <a:cubicBezTo>
                    <a:pt x="895" y="321"/>
                    <a:pt x="956" y="306"/>
                    <a:pt x="1031" y="280"/>
                  </a:cubicBezTo>
                  <a:cubicBezTo>
                    <a:pt x="1134" y="245"/>
                    <a:pt x="1311" y="161"/>
                    <a:pt x="1348" y="1"/>
                  </a:cubicBezTo>
                  <a:cubicBezTo>
                    <a:pt x="1348" y="0"/>
                    <a:pt x="1348" y="0"/>
                    <a:pt x="1348" y="0"/>
                  </a:cubicBezTo>
                  <a:cubicBezTo>
                    <a:pt x="1349" y="0"/>
                    <a:pt x="1349" y="0"/>
                    <a:pt x="1349" y="1"/>
                  </a:cubicBezTo>
                  <a:cubicBezTo>
                    <a:pt x="1312" y="162"/>
                    <a:pt x="1134" y="246"/>
                    <a:pt x="1031" y="282"/>
                  </a:cubicBezTo>
                  <a:cubicBezTo>
                    <a:pt x="957" y="308"/>
                    <a:pt x="895" y="322"/>
                    <a:pt x="837" y="328"/>
                  </a:cubicBezTo>
                  <a:cubicBezTo>
                    <a:pt x="742" y="336"/>
                    <a:pt x="699" y="340"/>
                    <a:pt x="665" y="3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952"/>
            <p:cNvSpPr>
              <a:spLocks/>
            </p:cNvSpPr>
            <p:nvPr/>
          </p:nvSpPr>
          <p:spPr bwMode="auto">
            <a:xfrm>
              <a:off x="620" y="1972"/>
              <a:ext cx="2052" cy="556"/>
            </a:xfrm>
            <a:custGeom>
              <a:avLst/>
              <a:gdLst>
                <a:gd name="T0" fmla="*/ 676 w 1368"/>
                <a:gd name="T1" fmla="*/ 369 h 371"/>
                <a:gd name="T2" fmla="*/ 568 w 1368"/>
                <a:gd name="T3" fmla="*/ 362 h 371"/>
                <a:gd name="T4" fmla="*/ 536 w 1368"/>
                <a:gd name="T5" fmla="*/ 359 h 371"/>
                <a:gd name="T6" fmla="*/ 512 w 1368"/>
                <a:gd name="T7" fmla="*/ 356 h 371"/>
                <a:gd name="T8" fmla="*/ 430 w 1368"/>
                <a:gd name="T9" fmla="*/ 342 h 371"/>
                <a:gd name="T10" fmla="*/ 117 w 1368"/>
                <a:gd name="T11" fmla="*/ 216 h 371"/>
                <a:gd name="T12" fmla="*/ 9 w 1368"/>
                <a:gd name="T13" fmla="*/ 80 h 371"/>
                <a:gd name="T14" fmla="*/ 1 w 1368"/>
                <a:gd name="T15" fmla="*/ 20 h 371"/>
                <a:gd name="T16" fmla="*/ 0 w 1368"/>
                <a:gd name="T17" fmla="*/ 0 h 371"/>
                <a:gd name="T18" fmla="*/ 1 w 1368"/>
                <a:gd name="T19" fmla="*/ 0 h 371"/>
                <a:gd name="T20" fmla="*/ 2 w 1368"/>
                <a:gd name="T21" fmla="*/ 0 h 371"/>
                <a:gd name="T22" fmla="*/ 2 w 1368"/>
                <a:gd name="T23" fmla="*/ 20 h 371"/>
                <a:gd name="T24" fmla="*/ 10 w 1368"/>
                <a:gd name="T25" fmla="*/ 80 h 371"/>
                <a:gd name="T26" fmla="*/ 118 w 1368"/>
                <a:gd name="T27" fmla="*/ 214 h 371"/>
                <a:gd name="T28" fmla="*/ 430 w 1368"/>
                <a:gd name="T29" fmla="*/ 341 h 371"/>
                <a:gd name="T30" fmla="*/ 512 w 1368"/>
                <a:gd name="T31" fmla="*/ 355 h 371"/>
                <a:gd name="T32" fmla="*/ 536 w 1368"/>
                <a:gd name="T33" fmla="*/ 357 h 371"/>
                <a:gd name="T34" fmla="*/ 568 w 1368"/>
                <a:gd name="T35" fmla="*/ 361 h 371"/>
                <a:gd name="T36" fmla="*/ 813 w 1368"/>
                <a:gd name="T37" fmla="*/ 360 h 371"/>
                <a:gd name="T38" fmla="*/ 813 w 1368"/>
                <a:gd name="T39" fmla="*/ 359 h 371"/>
                <a:gd name="T40" fmla="*/ 820 w 1368"/>
                <a:gd name="T41" fmla="*/ 359 h 371"/>
                <a:gd name="T42" fmla="*/ 1056 w 1368"/>
                <a:gd name="T43" fmla="*/ 310 h 371"/>
                <a:gd name="T44" fmla="*/ 1123 w 1368"/>
                <a:gd name="T45" fmla="*/ 285 h 371"/>
                <a:gd name="T46" fmla="*/ 1359 w 1368"/>
                <a:gd name="T47" fmla="*/ 74 h 371"/>
                <a:gd name="T48" fmla="*/ 1366 w 1368"/>
                <a:gd name="T49" fmla="*/ 7 h 371"/>
                <a:gd name="T50" fmla="*/ 1366 w 1368"/>
                <a:gd name="T51" fmla="*/ 0 h 371"/>
                <a:gd name="T52" fmla="*/ 1367 w 1368"/>
                <a:gd name="T53" fmla="*/ 0 h 371"/>
                <a:gd name="T54" fmla="*/ 1367 w 1368"/>
                <a:gd name="T55" fmla="*/ 0 h 371"/>
                <a:gd name="T56" fmla="*/ 1367 w 1368"/>
                <a:gd name="T57" fmla="*/ 0 h 371"/>
                <a:gd name="T58" fmla="*/ 1367 w 1368"/>
                <a:gd name="T59" fmla="*/ 7 h 371"/>
                <a:gd name="T60" fmla="*/ 1360 w 1368"/>
                <a:gd name="T61" fmla="*/ 75 h 371"/>
                <a:gd name="T62" fmla="*/ 1123 w 1368"/>
                <a:gd name="T63" fmla="*/ 287 h 371"/>
                <a:gd name="T64" fmla="*/ 1056 w 1368"/>
                <a:gd name="T65" fmla="*/ 312 h 371"/>
                <a:gd name="T66" fmla="*/ 820 w 1368"/>
                <a:gd name="T67" fmla="*/ 360 h 371"/>
                <a:gd name="T68" fmla="*/ 814 w 1368"/>
                <a:gd name="T69" fmla="*/ 361 h 371"/>
                <a:gd name="T70" fmla="*/ 813 w 1368"/>
                <a:gd name="T71" fmla="*/ 361 h 371"/>
                <a:gd name="T72" fmla="*/ 676 w 1368"/>
                <a:gd name="T73" fmla="*/ 369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68" h="371">
                  <a:moveTo>
                    <a:pt x="676" y="369"/>
                  </a:moveTo>
                  <a:cubicBezTo>
                    <a:pt x="641" y="369"/>
                    <a:pt x="606" y="367"/>
                    <a:pt x="568" y="362"/>
                  </a:cubicBezTo>
                  <a:cubicBezTo>
                    <a:pt x="557" y="361"/>
                    <a:pt x="546" y="360"/>
                    <a:pt x="536" y="359"/>
                  </a:cubicBezTo>
                  <a:cubicBezTo>
                    <a:pt x="528" y="358"/>
                    <a:pt x="520" y="357"/>
                    <a:pt x="512" y="356"/>
                  </a:cubicBezTo>
                  <a:cubicBezTo>
                    <a:pt x="487" y="353"/>
                    <a:pt x="459" y="349"/>
                    <a:pt x="430" y="342"/>
                  </a:cubicBezTo>
                  <a:cubicBezTo>
                    <a:pt x="295" y="314"/>
                    <a:pt x="195" y="274"/>
                    <a:pt x="117" y="216"/>
                  </a:cubicBezTo>
                  <a:cubicBezTo>
                    <a:pt x="62" y="175"/>
                    <a:pt x="26" y="129"/>
                    <a:pt x="9" y="80"/>
                  </a:cubicBezTo>
                  <a:cubicBezTo>
                    <a:pt x="2" y="58"/>
                    <a:pt x="1" y="41"/>
                    <a:pt x="1" y="20"/>
                  </a:cubicBezTo>
                  <a:cubicBezTo>
                    <a:pt x="1" y="14"/>
                    <a:pt x="1" y="7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7"/>
                    <a:pt x="2" y="14"/>
                    <a:pt x="2" y="20"/>
                  </a:cubicBezTo>
                  <a:cubicBezTo>
                    <a:pt x="3" y="42"/>
                    <a:pt x="3" y="58"/>
                    <a:pt x="10" y="80"/>
                  </a:cubicBezTo>
                  <a:cubicBezTo>
                    <a:pt x="27" y="128"/>
                    <a:pt x="63" y="174"/>
                    <a:pt x="118" y="214"/>
                  </a:cubicBezTo>
                  <a:cubicBezTo>
                    <a:pt x="196" y="272"/>
                    <a:pt x="295" y="313"/>
                    <a:pt x="430" y="341"/>
                  </a:cubicBezTo>
                  <a:cubicBezTo>
                    <a:pt x="459" y="347"/>
                    <a:pt x="487" y="352"/>
                    <a:pt x="512" y="355"/>
                  </a:cubicBezTo>
                  <a:cubicBezTo>
                    <a:pt x="520" y="356"/>
                    <a:pt x="528" y="356"/>
                    <a:pt x="536" y="357"/>
                  </a:cubicBezTo>
                  <a:cubicBezTo>
                    <a:pt x="547" y="358"/>
                    <a:pt x="558" y="359"/>
                    <a:pt x="568" y="361"/>
                  </a:cubicBezTo>
                  <a:cubicBezTo>
                    <a:pt x="654" y="371"/>
                    <a:pt x="728" y="368"/>
                    <a:pt x="813" y="360"/>
                  </a:cubicBezTo>
                  <a:cubicBezTo>
                    <a:pt x="813" y="359"/>
                    <a:pt x="813" y="359"/>
                    <a:pt x="813" y="359"/>
                  </a:cubicBezTo>
                  <a:cubicBezTo>
                    <a:pt x="816" y="359"/>
                    <a:pt x="818" y="359"/>
                    <a:pt x="820" y="359"/>
                  </a:cubicBezTo>
                  <a:cubicBezTo>
                    <a:pt x="913" y="348"/>
                    <a:pt x="988" y="332"/>
                    <a:pt x="1056" y="310"/>
                  </a:cubicBezTo>
                  <a:cubicBezTo>
                    <a:pt x="1079" y="303"/>
                    <a:pt x="1102" y="294"/>
                    <a:pt x="1123" y="285"/>
                  </a:cubicBezTo>
                  <a:cubicBezTo>
                    <a:pt x="1213" y="247"/>
                    <a:pt x="1326" y="180"/>
                    <a:pt x="1359" y="74"/>
                  </a:cubicBezTo>
                  <a:cubicBezTo>
                    <a:pt x="1367" y="50"/>
                    <a:pt x="1366" y="32"/>
                    <a:pt x="1366" y="7"/>
                  </a:cubicBezTo>
                  <a:cubicBezTo>
                    <a:pt x="1366" y="5"/>
                    <a:pt x="1366" y="3"/>
                    <a:pt x="1366" y="0"/>
                  </a:cubicBezTo>
                  <a:cubicBezTo>
                    <a:pt x="1366" y="0"/>
                    <a:pt x="1366" y="0"/>
                    <a:pt x="1367" y="0"/>
                  </a:cubicBezTo>
                  <a:cubicBezTo>
                    <a:pt x="1367" y="0"/>
                    <a:pt x="1367" y="0"/>
                    <a:pt x="1367" y="0"/>
                  </a:cubicBezTo>
                  <a:cubicBezTo>
                    <a:pt x="1367" y="0"/>
                    <a:pt x="1367" y="0"/>
                    <a:pt x="1367" y="0"/>
                  </a:cubicBezTo>
                  <a:cubicBezTo>
                    <a:pt x="1367" y="3"/>
                    <a:pt x="1367" y="5"/>
                    <a:pt x="1367" y="7"/>
                  </a:cubicBezTo>
                  <a:cubicBezTo>
                    <a:pt x="1368" y="32"/>
                    <a:pt x="1368" y="50"/>
                    <a:pt x="1360" y="75"/>
                  </a:cubicBezTo>
                  <a:cubicBezTo>
                    <a:pt x="1328" y="181"/>
                    <a:pt x="1213" y="248"/>
                    <a:pt x="1123" y="287"/>
                  </a:cubicBezTo>
                  <a:cubicBezTo>
                    <a:pt x="1102" y="295"/>
                    <a:pt x="1080" y="304"/>
                    <a:pt x="1056" y="312"/>
                  </a:cubicBezTo>
                  <a:cubicBezTo>
                    <a:pt x="989" y="334"/>
                    <a:pt x="914" y="349"/>
                    <a:pt x="820" y="360"/>
                  </a:cubicBezTo>
                  <a:cubicBezTo>
                    <a:pt x="818" y="360"/>
                    <a:pt x="816" y="361"/>
                    <a:pt x="814" y="361"/>
                  </a:cubicBezTo>
                  <a:cubicBezTo>
                    <a:pt x="813" y="361"/>
                    <a:pt x="813" y="361"/>
                    <a:pt x="813" y="361"/>
                  </a:cubicBezTo>
                  <a:cubicBezTo>
                    <a:pt x="765" y="366"/>
                    <a:pt x="721" y="369"/>
                    <a:pt x="676" y="3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953"/>
            <p:cNvSpPr>
              <a:spLocks/>
            </p:cNvSpPr>
            <p:nvPr/>
          </p:nvSpPr>
          <p:spPr bwMode="auto">
            <a:xfrm>
              <a:off x="689" y="1660"/>
              <a:ext cx="1929" cy="511"/>
            </a:xfrm>
            <a:custGeom>
              <a:avLst/>
              <a:gdLst>
                <a:gd name="T0" fmla="*/ 661 w 1286"/>
                <a:gd name="T1" fmla="*/ 341 h 341"/>
                <a:gd name="T2" fmla="*/ 631 w 1286"/>
                <a:gd name="T3" fmla="*/ 341 h 341"/>
                <a:gd name="T4" fmla="*/ 625 w 1286"/>
                <a:gd name="T5" fmla="*/ 341 h 341"/>
                <a:gd name="T6" fmla="*/ 461 w 1286"/>
                <a:gd name="T7" fmla="*/ 330 h 341"/>
                <a:gd name="T8" fmla="*/ 352 w 1286"/>
                <a:gd name="T9" fmla="*/ 311 h 341"/>
                <a:gd name="T10" fmla="*/ 274 w 1286"/>
                <a:gd name="T11" fmla="*/ 290 h 341"/>
                <a:gd name="T12" fmla="*/ 214 w 1286"/>
                <a:gd name="T13" fmla="*/ 269 h 341"/>
                <a:gd name="T14" fmla="*/ 89 w 1286"/>
                <a:gd name="T15" fmla="*/ 202 h 341"/>
                <a:gd name="T16" fmla="*/ 5 w 1286"/>
                <a:gd name="T17" fmla="*/ 91 h 341"/>
                <a:gd name="T18" fmla="*/ 1 w 1286"/>
                <a:gd name="T19" fmla="*/ 56 h 341"/>
                <a:gd name="T20" fmla="*/ 0 w 1286"/>
                <a:gd name="T21" fmla="*/ 53 h 341"/>
                <a:gd name="T22" fmla="*/ 13 w 1286"/>
                <a:gd name="T23" fmla="*/ 1 h 341"/>
                <a:gd name="T24" fmla="*/ 14 w 1286"/>
                <a:gd name="T25" fmla="*/ 0 h 341"/>
                <a:gd name="T26" fmla="*/ 15 w 1286"/>
                <a:gd name="T27" fmla="*/ 1 h 341"/>
                <a:gd name="T28" fmla="*/ 2 w 1286"/>
                <a:gd name="T29" fmla="*/ 53 h 341"/>
                <a:gd name="T30" fmla="*/ 2 w 1286"/>
                <a:gd name="T31" fmla="*/ 56 h 341"/>
                <a:gd name="T32" fmla="*/ 6 w 1286"/>
                <a:gd name="T33" fmla="*/ 91 h 341"/>
                <a:gd name="T34" fmla="*/ 215 w 1286"/>
                <a:gd name="T35" fmla="*/ 268 h 341"/>
                <a:gd name="T36" fmla="*/ 275 w 1286"/>
                <a:gd name="T37" fmla="*/ 289 h 341"/>
                <a:gd name="T38" fmla="*/ 352 w 1286"/>
                <a:gd name="T39" fmla="*/ 309 h 341"/>
                <a:gd name="T40" fmla="*/ 461 w 1286"/>
                <a:gd name="T41" fmla="*/ 328 h 341"/>
                <a:gd name="T42" fmla="*/ 625 w 1286"/>
                <a:gd name="T43" fmla="*/ 339 h 341"/>
                <a:gd name="T44" fmla="*/ 631 w 1286"/>
                <a:gd name="T45" fmla="*/ 339 h 341"/>
                <a:gd name="T46" fmla="*/ 788 w 1286"/>
                <a:gd name="T47" fmla="*/ 331 h 341"/>
                <a:gd name="T48" fmla="*/ 1031 w 1286"/>
                <a:gd name="T49" fmla="*/ 279 h 341"/>
                <a:gd name="T50" fmla="*/ 1088 w 1286"/>
                <a:gd name="T51" fmla="*/ 257 h 341"/>
                <a:gd name="T52" fmla="*/ 1272 w 1286"/>
                <a:gd name="T53" fmla="*/ 39 h 341"/>
                <a:gd name="T54" fmla="*/ 1261 w 1286"/>
                <a:gd name="T55" fmla="*/ 1 h 341"/>
                <a:gd name="T56" fmla="*/ 1261 w 1286"/>
                <a:gd name="T57" fmla="*/ 0 h 341"/>
                <a:gd name="T58" fmla="*/ 1262 w 1286"/>
                <a:gd name="T59" fmla="*/ 1 h 341"/>
                <a:gd name="T60" fmla="*/ 1274 w 1286"/>
                <a:gd name="T61" fmla="*/ 39 h 341"/>
                <a:gd name="T62" fmla="*/ 1088 w 1286"/>
                <a:gd name="T63" fmla="*/ 258 h 341"/>
                <a:gd name="T64" fmla="*/ 1031 w 1286"/>
                <a:gd name="T65" fmla="*/ 280 h 341"/>
                <a:gd name="T66" fmla="*/ 788 w 1286"/>
                <a:gd name="T67" fmla="*/ 333 h 341"/>
                <a:gd name="T68" fmla="*/ 661 w 1286"/>
                <a:gd name="T6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6" h="341">
                  <a:moveTo>
                    <a:pt x="661" y="341"/>
                  </a:moveTo>
                  <a:cubicBezTo>
                    <a:pt x="650" y="341"/>
                    <a:pt x="640" y="341"/>
                    <a:pt x="631" y="341"/>
                  </a:cubicBezTo>
                  <a:cubicBezTo>
                    <a:pt x="625" y="341"/>
                    <a:pt x="625" y="341"/>
                    <a:pt x="625" y="341"/>
                  </a:cubicBezTo>
                  <a:cubicBezTo>
                    <a:pt x="564" y="338"/>
                    <a:pt x="520" y="336"/>
                    <a:pt x="461" y="330"/>
                  </a:cubicBezTo>
                  <a:cubicBezTo>
                    <a:pt x="427" y="326"/>
                    <a:pt x="390" y="319"/>
                    <a:pt x="352" y="311"/>
                  </a:cubicBezTo>
                  <a:cubicBezTo>
                    <a:pt x="322" y="304"/>
                    <a:pt x="297" y="297"/>
                    <a:pt x="274" y="290"/>
                  </a:cubicBezTo>
                  <a:cubicBezTo>
                    <a:pt x="253" y="284"/>
                    <a:pt x="233" y="277"/>
                    <a:pt x="214" y="269"/>
                  </a:cubicBezTo>
                  <a:cubicBezTo>
                    <a:pt x="163" y="249"/>
                    <a:pt x="122" y="227"/>
                    <a:pt x="89" y="202"/>
                  </a:cubicBezTo>
                  <a:cubicBezTo>
                    <a:pt x="46" y="170"/>
                    <a:pt x="17" y="133"/>
                    <a:pt x="5" y="91"/>
                  </a:cubicBezTo>
                  <a:cubicBezTo>
                    <a:pt x="1" y="80"/>
                    <a:pt x="1" y="67"/>
                    <a:pt x="1" y="56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35"/>
                    <a:pt x="7" y="17"/>
                    <a:pt x="13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8" y="17"/>
                    <a:pt x="1" y="35"/>
                    <a:pt x="2" y="5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67"/>
                    <a:pt x="3" y="80"/>
                    <a:pt x="6" y="91"/>
                  </a:cubicBezTo>
                  <a:cubicBezTo>
                    <a:pt x="29" y="164"/>
                    <a:pt x="97" y="222"/>
                    <a:pt x="215" y="268"/>
                  </a:cubicBezTo>
                  <a:cubicBezTo>
                    <a:pt x="234" y="276"/>
                    <a:pt x="253" y="282"/>
                    <a:pt x="275" y="289"/>
                  </a:cubicBezTo>
                  <a:cubicBezTo>
                    <a:pt x="298" y="296"/>
                    <a:pt x="322" y="303"/>
                    <a:pt x="352" y="309"/>
                  </a:cubicBezTo>
                  <a:cubicBezTo>
                    <a:pt x="390" y="318"/>
                    <a:pt x="427" y="325"/>
                    <a:pt x="461" y="328"/>
                  </a:cubicBezTo>
                  <a:cubicBezTo>
                    <a:pt x="520" y="335"/>
                    <a:pt x="564" y="337"/>
                    <a:pt x="625" y="339"/>
                  </a:cubicBezTo>
                  <a:cubicBezTo>
                    <a:pt x="631" y="339"/>
                    <a:pt x="631" y="339"/>
                    <a:pt x="631" y="339"/>
                  </a:cubicBezTo>
                  <a:cubicBezTo>
                    <a:pt x="678" y="341"/>
                    <a:pt x="729" y="339"/>
                    <a:pt x="788" y="331"/>
                  </a:cubicBezTo>
                  <a:cubicBezTo>
                    <a:pt x="885" y="320"/>
                    <a:pt x="963" y="303"/>
                    <a:pt x="1031" y="279"/>
                  </a:cubicBezTo>
                  <a:cubicBezTo>
                    <a:pt x="1051" y="272"/>
                    <a:pt x="1070" y="265"/>
                    <a:pt x="1088" y="257"/>
                  </a:cubicBezTo>
                  <a:cubicBezTo>
                    <a:pt x="1179" y="217"/>
                    <a:pt x="1285" y="146"/>
                    <a:pt x="1272" y="39"/>
                  </a:cubicBezTo>
                  <a:cubicBezTo>
                    <a:pt x="1271" y="28"/>
                    <a:pt x="1267" y="16"/>
                    <a:pt x="1261" y="1"/>
                  </a:cubicBezTo>
                  <a:cubicBezTo>
                    <a:pt x="1261" y="1"/>
                    <a:pt x="1261" y="1"/>
                    <a:pt x="1261" y="0"/>
                  </a:cubicBezTo>
                  <a:cubicBezTo>
                    <a:pt x="1262" y="0"/>
                    <a:pt x="1262" y="0"/>
                    <a:pt x="1262" y="1"/>
                  </a:cubicBezTo>
                  <a:cubicBezTo>
                    <a:pt x="1269" y="15"/>
                    <a:pt x="1273" y="28"/>
                    <a:pt x="1274" y="39"/>
                  </a:cubicBezTo>
                  <a:cubicBezTo>
                    <a:pt x="1286" y="147"/>
                    <a:pt x="1180" y="218"/>
                    <a:pt x="1088" y="258"/>
                  </a:cubicBezTo>
                  <a:cubicBezTo>
                    <a:pt x="1070" y="266"/>
                    <a:pt x="1051" y="274"/>
                    <a:pt x="1031" y="280"/>
                  </a:cubicBezTo>
                  <a:cubicBezTo>
                    <a:pt x="963" y="304"/>
                    <a:pt x="886" y="321"/>
                    <a:pt x="788" y="333"/>
                  </a:cubicBezTo>
                  <a:cubicBezTo>
                    <a:pt x="741" y="339"/>
                    <a:pt x="699" y="341"/>
                    <a:pt x="661" y="3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954"/>
            <p:cNvSpPr>
              <a:spLocks/>
            </p:cNvSpPr>
            <p:nvPr/>
          </p:nvSpPr>
          <p:spPr bwMode="auto">
            <a:xfrm>
              <a:off x="2400" y="1393"/>
              <a:ext cx="9" cy="9"/>
            </a:xfrm>
            <a:custGeom>
              <a:avLst/>
              <a:gdLst>
                <a:gd name="T0" fmla="*/ 5 w 6"/>
                <a:gd name="T1" fmla="*/ 6 h 6"/>
                <a:gd name="T2" fmla="*/ 4 w 6"/>
                <a:gd name="T3" fmla="*/ 6 h 6"/>
                <a:gd name="T4" fmla="*/ 0 w 6"/>
                <a:gd name="T5" fmla="*/ 2 h 6"/>
                <a:gd name="T6" fmla="*/ 0 w 6"/>
                <a:gd name="T7" fmla="*/ 1 h 6"/>
                <a:gd name="T8" fmla="*/ 1 w 6"/>
                <a:gd name="T9" fmla="*/ 0 h 6"/>
                <a:gd name="T10" fmla="*/ 1 w 6"/>
                <a:gd name="T11" fmla="*/ 1 h 6"/>
                <a:gd name="T12" fmla="*/ 1 w 6"/>
                <a:gd name="T13" fmla="*/ 1 h 6"/>
                <a:gd name="T14" fmla="*/ 6 w 6"/>
                <a:gd name="T15" fmla="*/ 5 h 6"/>
                <a:gd name="T16" fmla="*/ 5 w 6"/>
                <a:gd name="T17" fmla="*/ 6 h 6"/>
                <a:gd name="T18" fmla="*/ 5 w 6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5" y="6"/>
                  </a:moveTo>
                  <a:cubicBezTo>
                    <a:pt x="5" y="6"/>
                    <a:pt x="5" y="6"/>
                    <a:pt x="4" y="6"/>
                  </a:cubicBezTo>
                  <a:cubicBezTo>
                    <a:pt x="3" y="5"/>
                    <a:pt x="2" y="3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2"/>
                    <a:pt x="4" y="4"/>
                    <a:pt x="6" y="5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955"/>
            <p:cNvSpPr>
              <a:spLocks/>
            </p:cNvSpPr>
            <p:nvPr/>
          </p:nvSpPr>
          <p:spPr bwMode="auto">
            <a:xfrm>
              <a:off x="831" y="1393"/>
              <a:ext cx="1617" cy="433"/>
            </a:xfrm>
            <a:custGeom>
              <a:avLst/>
              <a:gdLst>
                <a:gd name="T0" fmla="*/ 532 w 1078"/>
                <a:gd name="T1" fmla="*/ 277 h 289"/>
                <a:gd name="T2" fmla="*/ 189 w 1078"/>
                <a:gd name="T3" fmla="*/ 226 h 289"/>
                <a:gd name="T4" fmla="*/ 36 w 1078"/>
                <a:gd name="T5" fmla="*/ 138 h 289"/>
                <a:gd name="T6" fmla="*/ 15 w 1078"/>
                <a:gd name="T7" fmla="*/ 34 h 289"/>
                <a:gd name="T8" fmla="*/ 38 w 1078"/>
                <a:gd name="T9" fmla="*/ 1 h 289"/>
                <a:gd name="T10" fmla="*/ 39 w 1078"/>
                <a:gd name="T11" fmla="*/ 1 h 289"/>
                <a:gd name="T12" fmla="*/ 39 w 1078"/>
                <a:gd name="T13" fmla="*/ 2 h 289"/>
                <a:gd name="T14" fmla="*/ 17 w 1078"/>
                <a:gd name="T15" fmla="*/ 34 h 289"/>
                <a:gd name="T16" fmla="*/ 37 w 1078"/>
                <a:gd name="T17" fmla="*/ 137 h 289"/>
                <a:gd name="T18" fmla="*/ 189 w 1078"/>
                <a:gd name="T19" fmla="*/ 224 h 289"/>
                <a:gd name="T20" fmla="*/ 736 w 1078"/>
                <a:gd name="T21" fmla="*/ 262 h 289"/>
                <a:gd name="T22" fmla="*/ 811 w 1078"/>
                <a:gd name="T23" fmla="*/ 248 h 289"/>
                <a:gd name="T24" fmla="*/ 1045 w 1078"/>
                <a:gd name="T25" fmla="*/ 141 h 289"/>
                <a:gd name="T26" fmla="*/ 1076 w 1078"/>
                <a:gd name="T27" fmla="*/ 85 h 289"/>
                <a:gd name="T28" fmla="*/ 1073 w 1078"/>
                <a:gd name="T29" fmla="*/ 44 h 289"/>
                <a:gd name="T30" fmla="*/ 1061 w 1078"/>
                <a:gd name="T31" fmla="*/ 21 h 289"/>
                <a:gd name="T32" fmla="*/ 1060 w 1078"/>
                <a:gd name="T33" fmla="*/ 19 h 289"/>
                <a:gd name="T34" fmla="*/ 1050 w 1078"/>
                <a:gd name="T35" fmla="*/ 6 h 289"/>
                <a:gd name="T36" fmla="*/ 1051 w 1078"/>
                <a:gd name="T37" fmla="*/ 5 h 289"/>
                <a:gd name="T38" fmla="*/ 1052 w 1078"/>
                <a:gd name="T39" fmla="*/ 5 h 289"/>
                <a:gd name="T40" fmla="*/ 1061 w 1078"/>
                <a:gd name="T41" fmla="*/ 18 h 289"/>
                <a:gd name="T42" fmla="*/ 1063 w 1078"/>
                <a:gd name="T43" fmla="*/ 20 h 289"/>
                <a:gd name="T44" fmla="*/ 1074 w 1078"/>
                <a:gd name="T45" fmla="*/ 44 h 289"/>
                <a:gd name="T46" fmla="*/ 1077 w 1078"/>
                <a:gd name="T47" fmla="*/ 85 h 289"/>
                <a:gd name="T48" fmla="*/ 1046 w 1078"/>
                <a:gd name="T49" fmla="*/ 141 h 289"/>
                <a:gd name="T50" fmla="*/ 812 w 1078"/>
                <a:gd name="T51" fmla="*/ 249 h 289"/>
                <a:gd name="T52" fmla="*/ 736 w 1078"/>
                <a:gd name="T53" fmla="*/ 263 h 289"/>
                <a:gd name="T54" fmla="*/ 532 w 1078"/>
                <a:gd name="T55" fmla="*/ 27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78" h="289">
                  <a:moveTo>
                    <a:pt x="532" y="277"/>
                  </a:moveTo>
                  <a:cubicBezTo>
                    <a:pt x="423" y="277"/>
                    <a:pt x="303" y="264"/>
                    <a:pt x="189" y="226"/>
                  </a:cubicBezTo>
                  <a:cubicBezTo>
                    <a:pt x="139" y="209"/>
                    <a:pt x="77" y="184"/>
                    <a:pt x="36" y="138"/>
                  </a:cubicBezTo>
                  <a:cubicBezTo>
                    <a:pt x="8" y="106"/>
                    <a:pt x="0" y="67"/>
                    <a:pt x="15" y="34"/>
                  </a:cubicBezTo>
                  <a:cubicBezTo>
                    <a:pt x="21" y="21"/>
                    <a:pt x="30" y="10"/>
                    <a:pt x="38" y="1"/>
                  </a:cubicBezTo>
                  <a:cubicBezTo>
                    <a:pt x="38" y="0"/>
                    <a:pt x="39" y="0"/>
                    <a:pt x="39" y="1"/>
                  </a:cubicBezTo>
                  <a:cubicBezTo>
                    <a:pt x="39" y="1"/>
                    <a:pt x="40" y="1"/>
                    <a:pt x="39" y="2"/>
                  </a:cubicBezTo>
                  <a:cubicBezTo>
                    <a:pt x="31" y="11"/>
                    <a:pt x="23" y="22"/>
                    <a:pt x="17" y="34"/>
                  </a:cubicBezTo>
                  <a:cubicBezTo>
                    <a:pt x="1" y="67"/>
                    <a:pt x="9" y="105"/>
                    <a:pt x="37" y="137"/>
                  </a:cubicBezTo>
                  <a:cubicBezTo>
                    <a:pt x="78" y="183"/>
                    <a:pt x="140" y="208"/>
                    <a:pt x="189" y="224"/>
                  </a:cubicBezTo>
                  <a:cubicBezTo>
                    <a:pt x="381" y="289"/>
                    <a:pt x="592" y="281"/>
                    <a:pt x="736" y="262"/>
                  </a:cubicBezTo>
                  <a:cubicBezTo>
                    <a:pt x="760" y="259"/>
                    <a:pt x="785" y="254"/>
                    <a:pt x="811" y="248"/>
                  </a:cubicBezTo>
                  <a:cubicBezTo>
                    <a:pt x="890" y="229"/>
                    <a:pt x="988" y="201"/>
                    <a:pt x="1045" y="141"/>
                  </a:cubicBezTo>
                  <a:cubicBezTo>
                    <a:pt x="1055" y="130"/>
                    <a:pt x="1076" y="102"/>
                    <a:pt x="1076" y="85"/>
                  </a:cubicBezTo>
                  <a:cubicBezTo>
                    <a:pt x="1076" y="72"/>
                    <a:pt x="1075" y="58"/>
                    <a:pt x="1073" y="44"/>
                  </a:cubicBezTo>
                  <a:cubicBezTo>
                    <a:pt x="1072" y="36"/>
                    <a:pt x="1066" y="28"/>
                    <a:pt x="1061" y="21"/>
                  </a:cubicBezTo>
                  <a:cubicBezTo>
                    <a:pt x="1060" y="19"/>
                    <a:pt x="1060" y="19"/>
                    <a:pt x="1060" y="19"/>
                  </a:cubicBezTo>
                  <a:cubicBezTo>
                    <a:pt x="1057" y="14"/>
                    <a:pt x="1051" y="6"/>
                    <a:pt x="1050" y="6"/>
                  </a:cubicBezTo>
                  <a:cubicBezTo>
                    <a:pt x="1050" y="6"/>
                    <a:pt x="1050" y="5"/>
                    <a:pt x="1051" y="5"/>
                  </a:cubicBezTo>
                  <a:cubicBezTo>
                    <a:pt x="1051" y="5"/>
                    <a:pt x="1051" y="5"/>
                    <a:pt x="1052" y="5"/>
                  </a:cubicBezTo>
                  <a:cubicBezTo>
                    <a:pt x="1052" y="5"/>
                    <a:pt x="1058" y="14"/>
                    <a:pt x="1061" y="18"/>
                  </a:cubicBezTo>
                  <a:cubicBezTo>
                    <a:pt x="1063" y="20"/>
                    <a:pt x="1063" y="20"/>
                    <a:pt x="1063" y="20"/>
                  </a:cubicBezTo>
                  <a:cubicBezTo>
                    <a:pt x="1067" y="27"/>
                    <a:pt x="1073" y="36"/>
                    <a:pt x="1074" y="44"/>
                  </a:cubicBezTo>
                  <a:cubicBezTo>
                    <a:pt x="1076" y="58"/>
                    <a:pt x="1077" y="72"/>
                    <a:pt x="1077" y="85"/>
                  </a:cubicBezTo>
                  <a:cubicBezTo>
                    <a:pt x="1078" y="102"/>
                    <a:pt x="1057" y="130"/>
                    <a:pt x="1046" y="141"/>
                  </a:cubicBezTo>
                  <a:cubicBezTo>
                    <a:pt x="989" y="202"/>
                    <a:pt x="891" y="231"/>
                    <a:pt x="812" y="249"/>
                  </a:cubicBezTo>
                  <a:cubicBezTo>
                    <a:pt x="785" y="255"/>
                    <a:pt x="760" y="260"/>
                    <a:pt x="736" y="263"/>
                  </a:cubicBezTo>
                  <a:cubicBezTo>
                    <a:pt x="677" y="271"/>
                    <a:pt x="608" y="277"/>
                    <a:pt x="532" y="2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956"/>
            <p:cNvSpPr>
              <a:spLocks/>
            </p:cNvSpPr>
            <p:nvPr/>
          </p:nvSpPr>
          <p:spPr bwMode="auto">
            <a:xfrm>
              <a:off x="2136" y="1189"/>
              <a:ext cx="69" cy="54"/>
            </a:xfrm>
            <a:custGeom>
              <a:avLst/>
              <a:gdLst>
                <a:gd name="T0" fmla="*/ 45 w 46"/>
                <a:gd name="T1" fmla="*/ 36 h 36"/>
                <a:gd name="T2" fmla="*/ 45 w 46"/>
                <a:gd name="T3" fmla="*/ 35 h 36"/>
                <a:gd name="T4" fmla="*/ 0 w 46"/>
                <a:gd name="T5" fmla="*/ 1 h 36"/>
                <a:gd name="T6" fmla="*/ 0 w 46"/>
                <a:gd name="T7" fmla="*/ 0 h 36"/>
                <a:gd name="T8" fmla="*/ 1 w 46"/>
                <a:gd name="T9" fmla="*/ 0 h 36"/>
                <a:gd name="T10" fmla="*/ 46 w 46"/>
                <a:gd name="T11" fmla="*/ 34 h 36"/>
                <a:gd name="T12" fmla="*/ 46 w 46"/>
                <a:gd name="T13" fmla="*/ 35 h 36"/>
                <a:gd name="T14" fmla="*/ 45 w 46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6">
                  <a:moveTo>
                    <a:pt x="45" y="36"/>
                  </a:moveTo>
                  <a:cubicBezTo>
                    <a:pt x="45" y="36"/>
                    <a:pt x="45" y="36"/>
                    <a:pt x="45" y="35"/>
                  </a:cubicBezTo>
                  <a:cubicBezTo>
                    <a:pt x="29" y="19"/>
                    <a:pt x="16" y="9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6" y="8"/>
                    <a:pt x="29" y="18"/>
                    <a:pt x="46" y="34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6" y="36"/>
                    <a:pt x="45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957"/>
            <p:cNvSpPr>
              <a:spLocks/>
            </p:cNvSpPr>
            <p:nvPr/>
          </p:nvSpPr>
          <p:spPr bwMode="auto">
            <a:xfrm>
              <a:off x="1067" y="1189"/>
              <a:ext cx="1158" cy="298"/>
            </a:xfrm>
            <a:custGeom>
              <a:avLst/>
              <a:gdLst>
                <a:gd name="T0" fmla="*/ 337 w 772"/>
                <a:gd name="T1" fmla="*/ 199 h 199"/>
                <a:gd name="T2" fmla="*/ 284 w 772"/>
                <a:gd name="T3" fmla="*/ 195 h 199"/>
                <a:gd name="T4" fmla="*/ 260 w 772"/>
                <a:gd name="T5" fmla="*/ 193 h 199"/>
                <a:gd name="T6" fmla="*/ 44 w 772"/>
                <a:gd name="T7" fmla="*/ 131 h 199"/>
                <a:gd name="T8" fmla="*/ 5 w 772"/>
                <a:gd name="T9" fmla="*/ 92 h 199"/>
                <a:gd name="T10" fmla="*/ 1 w 772"/>
                <a:gd name="T11" fmla="*/ 58 h 199"/>
                <a:gd name="T12" fmla="*/ 8 w 772"/>
                <a:gd name="T13" fmla="*/ 41 h 199"/>
                <a:gd name="T14" fmla="*/ 57 w 772"/>
                <a:gd name="T15" fmla="*/ 0 h 199"/>
                <a:gd name="T16" fmla="*/ 58 w 772"/>
                <a:gd name="T17" fmla="*/ 0 h 199"/>
                <a:gd name="T18" fmla="*/ 58 w 772"/>
                <a:gd name="T19" fmla="*/ 1 h 199"/>
                <a:gd name="T20" fmla="*/ 9 w 772"/>
                <a:gd name="T21" fmla="*/ 41 h 199"/>
                <a:gd name="T22" fmla="*/ 2 w 772"/>
                <a:gd name="T23" fmla="*/ 57 h 199"/>
                <a:gd name="T24" fmla="*/ 6 w 772"/>
                <a:gd name="T25" fmla="*/ 92 h 199"/>
                <a:gd name="T26" fmla="*/ 45 w 772"/>
                <a:gd name="T27" fmla="*/ 130 h 199"/>
                <a:gd name="T28" fmla="*/ 260 w 772"/>
                <a:gd name="T29" fmla="*/ 191 h 199"/>
                <a:gd name="T30" fmla="*/ 284 w 772"/>
                <a:gd name="T31" fmla="*/ 194 h 199"/>
                <a:gd name="T32" fmla="*/ 337 w 772"/>
                <a:gd name="T33" fmla="*/ 198 h 199"/>
                <a:gd name="T34" fmla="*/ 338 w 772"/>
                <a:gd name="T35" fmla="*/ 198 h 199"/>
                <a:gd name="T36" fmla="*/ 447 w 772"/>
                <a:gd name="T37" fmla="*/ 197 h 199"/>
                <a:gd name="T38" fmla="*/ 531 w 772"/>
                <a:gd name="T39" fmla="*/ 189 h 199"/>
                <a:gd name="T40" fmla="*/ 723 w 772"/>
                <a:gd name="T41" fmla="*/ 132 h 199"/>
                <a:gd name="T42" fmla="*/ 764 w 772"/>
                <a:gd name="T43" fmla="*/ 94 h 199"/>
                <a:gd name="T44" fmla="*/ 771 w 772"/>
                <a:gd name="T45" fmla="*/ 77 h 199"/>
                <a:gd name="T46" fmla="*/ 763 w 772"/>
                <a:gd name="T47" fmla="*/ 43 h 199"/>
                <a:gd name="T48" fmla="*/ 758 w 772"/>
                <a:gd name="T49" fmla="*/ 35 h 199"/>
                <a:gd name="T50" fmla="*/ 758 w 772"/>
                <a:gd name="T51" fmla="*/ 34 h 199"/>
                <a:gd name="T52" fmla="*/ 759 w 772"/>
                <a:gd name="T53" fmla="*/ 34 h 199"/>
                <a:gd name="T54" fmla="*/ 765 w 772"/>
                <a:gd name="T55" fmla="*/ 43 h 199"/>
                <a:gd name="T56" fmla="*/ 772 w 772"/>
                <a:gd name="T57" fmla="*/ 77 h 199"/>
                <a:gd name="T58" fmla="*/ 765 w 772"/>
                <a:gd name="T59" fmla="*/ 95 h 199"/>
                <a:gd name="T60" fmla="*/ 724 w 772"/>
                <a:gd name="T61" fmla="*/ 133 h 199"/>
                <a:gd name="T62" fmla="*/ 531 w 772"/>
                <a:gd name="T63" fmla="*/ 190 h 199"/>
                <a:gd name="T64" fmla="*/ 447 w 772"/>
                <a:gd name="T65" fmla="*/ 198 h 199"/>
                <a:gd name="T66" fmla="*/ 338 w 772"/>
                <a:gd name="T67" fmla="*/ 199 h 199"/>
                <a:gd name="T68" fmla="*/ 337 w 772"/>
                <a:gd name="T6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2" h="199">
                  <a:moveTo>
                    <a:pt x="337" y="199"/>
                  </a:moveTo>
                  <a:cubicBezTo>
                    <a:pt x="319" y="199"/>
                    <a:pt x="301" y="197"/>
                    <a:pt x="284" y="195"/>
                  </a:cubicBezTo>
                  <a:cubicBezTo>
                    <a:pt x="276" y="194"/>
                    <a:pt x="268" y="194"/>
                    <a:pt x="260" y="193"/>
                  </a:cubicBezTo>
                  <a:cubicBezTo>
                    <a:pt x="192" y="187"/>
                    <a:pt x="100" y="166"/>
                    <a:pt x="44" y="131"/>
                  </a:cubicBezTo>
                  <a:cubicBezTo>
                    <a:pt x="35" y="125"/>
                    <a:pt x="8" y="105"/>
                    <a:pt x="5" y="92"/>
                  </a:cubicBezTo>
                  <a:cubicBezTo>
                    <a:pt x="2" y="81"/>
                    <a:pt x="1" y="69"/>
                    <a:pt x="1" y="58"/>
                  </a:cubicBezTo>
                  <a:cubicBezTo>
                    <a:pt x="0" y="54"/>
                    <a:pt x="7" y="42"/>
                    <a:pt x="8" y="41"/>
                  </a:cubicBezTo>
                  <a:cubicBezTo>
                    <a:pt x="21" y="22"/>
                    <a:pt x="40" y="10"/>
                    <a:pt x="57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1"/>
                    <a:pt x="58" y="1"/>
                    <a:pt x="58" y="1"/>
                  </a:cubicBezTo>
                  <a:cubicBezTo>
                    <a:pt x="41" y="11"/>
                    <a:pt x="22" y="23"/>
                    <a:pt x="9" y="41"/>
                  </a:cubicBezTo>
                  <a:cubicBezTo>
                    <a:pt x="8" y="44"/>
                    <a:pt x="2" y="54"/>
                    <a:pt x="2" y="57"/>
                  </a:cubicBezTo>
                  <a:cubicBezTo>
                    <a:pt x="2" y="69"/>
                    <a:pt x="4" y="81"/>
                    <a:pt x="6" y="92"/>
                  </a:cubicBezTo>
                  <a:cubicBezTo>
                    <a:pt x="9" y="104"/>
                    <a:pt x="36" y="124"/>
                    <a:pt x="45" y="130"/>
                  </a:cubicBezTo>
                  <a:cubicBezTo>
                    <a:pt x="100" y="164"/>
                    <a:pt x="193" y="186"/>
                    <a:pt x="260" y="191"/>
                  </a:cubicBezTo>
                  <a:cubicBezTo>
                    <a:pt x="268" y="192"/>
                    <a:pt x="276" y="193"/>
                    <a:pt x="284" y="194"/>
                  </a:cubicBezTo>
                  <a:cubicBezTo>
                    <a:pt x="301" y="196"/>
                    <a:pt x="320" y="198"/>
                    <a:pt x="337" y="198"/>
                  </a:cubicBezTo>
                  <a:cubicBezTo>
                    <a:pt x="338" y="198"/>
                    <a:pt x="338" y="198"/>
                    <a:pt x="338" y="198"/>
                  </a:cubicBezTo>
                  <a:cubicBezTo>
                    <a:pt x="371" y="197"/>
                    <a:pt x="407" y="197"/>
                    <a:pt x="447" y="197"/>
                  </a:cubicBezTo>
                  <a:cubicBezTo>
                    <a:pt x="477" y="197"/>
                    <a:pt x="507" y="193"/>
                    <a:pt x="531" y="189"/>
                  </a:cubicBezTo>
                  <a:cubicBezTo>
                    <a:pt x="597" y="179"/>
                    <a:pt x="666" y="166"/>
                    <a:pt x="723" y="132"/>
                  </a:cubicBezTo>
                  <a:cubicBezTo>
                    <a:pt x="743" y="120"/>
                    <a:pt x="756" y="108"/>
                    <a:pt x="764" y="94"/>
                  </a:cubicBezTo>
                  <a:cubicBezTo>
                    <a:pt x="766" y="91"/>
                    <a:pt x="771" y="80"/>
                    <a:pt x="771" y="77"/>
                  </a:cubicBezTo>
                  <a:cubicBezTo>
                    <a:pt x="769" y="66"/>
                    <a:pt x="767" y="55"/>
                    <a:pt x="763" y="43"/>
                  </a:cubicBezTo>
                  <a:cubicBezTo>
                    <a:pt x="763" y="40"/>
                    <a:pt x="758" y="35"/>
                    <a:pt x="758" y="35"/>
                  </a:cubicBezTo>
                  <a:cubicBezTo>
                    <a:pt x="758" y="35"/>
                    <a:pt x="758" y="35"/>
                    <a:pt x="758" y="34"/>
                  </a:cubicBezTo>
                  <a:cubicBezTo>
                    <a:pt x="758" y="34"/>
                    <a:pt x="759" y="34"/>
                    <a:pt x="759" y="34"/>
                  </a:cubicBezTo>
                  <a:cubicBezTo>
                    <a:pt x="759" y="35"/>
                    <a:pt x="764" y="40"/>
                    <a:pt x="765" y="43"/>
                  </a:cubicBezTo>
                  <a:cubicBezTo>
                    <a:pt x="768" y="54"/>
                    <a:pt x="771" y="66"/>
                    <a:pt x="772" y="77"/>
                  </a:cubicBezTo>
                  <a:cubicBezTo>
                    <a:pt x="772" y="81"/>
                    <a:pt x="767" y="92"/>
                    <a:pt x="765" y="95"/>
                  </a:cubicBezTo>
                  <a:cubicBezTo>
                    <a:pt x="757" y="108"/>
                    <a:pt x="744" y="121"/>
                    <a:pt x="724" y="133"/>
                  </a:cubicBezTo>
                  <a:cubicBezTo>
                    <a:pt x="666" y="168"/>
                    <a:pt x="597" y="180"/>
                    <a:pt x="531" y="190"/>
                  </a:cubicBezTo>
                  <a:cubicBezTo>
                    <a:pt x="507" y="194"/>
                    <a:pt x="477" y="198"/>
                    <a:pt x="447" y="198"/>
                  </a:cubicBezTo>
                  <a:cubicBezTo>
                    <a:pt x="407" y="199"/>
                    <a:pt x="371" y="199"/>
                    <a:pt x="338" y="199"/>
                  </a:cubicBezTo>
                  <a:cubicBezTo>
                    <a:pt x="338" y="199"/>
                    <a:pt x="338" y="199"/>
                    <a:pt x="337" y="1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958"/>
            <p:cNvSpPr>
              <a:spLocks noEditPoints="1"/>
            </p:cNvSpPr>
            <p:nvPr/>
          </p:nvSpPr>
          <p:spPr bwMode="auto">
            <a:xfrm>
              <a:off x="1335" y="1068"/>
              <a:ext cx="615" cy="176"/>
            </a:xfrm>
            <a:custGeom>
              <a:avLst/>
              <a:gdLst>
                <a:gd name="T0" fmla="*/ 128 w 410"/>
                <a:gd name="T1" fmla="*/ 118 h 118"/>
                <a:gd name="T2" fmla="*/ 106 w 410"/>
                <a:gd name="T3" fmla="*/ 114 h 118"/>
                <a:gd name="T4" fmla="*/ 97 w 410"/>
                <a:gd name="T5" fmla="*/ 113 h 118"/>
                <a:gd name="T6" fmla="*/ 14 w 410"/>
                <a:gd name="T7" fmla="*/ 79 h 118"/>
                <a:gd name="T8" fmla="*/ 4 w 410"/>
                <a:gd name="T9" fmla="*/ 63 h 118"/>
                <a:gd name="T10" fmla="*/ 26 w 410"/>
                <a:gd name="T11" fmla="*/ 31 h 118"/>
                <a:gd name="T12" fmla="*/ 114 w 410"/>
                <a:gd name="T13" fmla="*/ 5 h 118"/>
                <a:gd name="T14" fmla="*/ 171 w 410"/>
                <a:gd name="T15" fmla="*/ 2 h 118"/>
                <a:gd name="T16" fmla="*/ 234 w 410"/>
                <a:gd name="T17" fmla="*/ 0 h 118"/>
                <a:gd name="T18" fmla="*/ 343 w 410"/>
                <a:gd name="T19" fmla="*/ 14 h 118"/>
                <a:gd name="T20" fmla="*/ 389 w 410"/>
                <a:gd name="T21" fmla="*/ 32 h 118"/>
                <a:gd name="T22" fmla="*/ 400 w 410"/>
                <a:gd name="T23" fmla="*/ 43 h 118"/>
                <a:gd name="T24" fmla="*/ 405 w 410"/>
                <a:gd name="T25" fmla="*/ 47 h 118"/>
                <a:gd name="T26" fmla="*/ 406 w 410"/>
                <a:gd name="T27" fmla="*/ 48 h 118"/>
                <a:gd name="T28" fmla="*/ 409 w 410"/>
                <a:gd name="T29" fmla="*/ 64 h 118"/>
                <a:gd name="T30" fmla="*/ 399 w 410"/>
                <a:gd name="T31" fmla="*/ 81 h 118"/>
                <a:gd name="T32" fmla="*/ 336 w 410"/>
                <a:gd name="T33" fmla="*/ 108 h 118"/>
                <a:gd name="T34" fmla="*/ 327 w 410"/>
                <a:gd name="T35" fmla="*/ 110 h 118"/>
                <a:gd name="T36" fmla="*/ 301 w 410"/>
                <a:gd name="T37" fmla="*/ 115 h 118"/>
                <a:gd name="T38" fmla="*/ 129 w 410"/>
                <a:gd name="T39" fmla="*/ 118 h 118"/>
                <a:gd name="T40" fmla="*/ 128 w 410"/>
                <a:gd name="T41" fmla="*/ 118 h 118"/>
                <a:gd name="T42" fmla="*/ 234 w 410"/>
                <a:gd name="T43" fmla="*/ 2 h 118"/>
                <a:gd name="T44" fmla="*/ 171 w 410"/>
                <a:gd name="T45" fmla="*/ 4 h 118"/>
                <a:gd name="T46" fmla="*/ 114 w 410"/>
                <a:gd name="T47" fmla="*/ 6 h 118"/>
                <a:gd name="T48" fmla="*/ 27 w 410"/>
                <a:gd name="T49" fmla="*/ 33 h 118"/>
                <a:gd name="T50" fmla="*/ 6 w 410"/>
                <a:gd name="T51" fmla="*/ 63 h 118"/>
                <a:gd name="T52" fmla="*/ 15 w 410"/>
                <a:gd name="T53" fmla="*/ 79 h 118"/>
                <a:gd name="T54" fmla="*/ 97 w 410"/>
                <a:gd name="T55" fmla="*/ 111 h 118"/>
                <a:gd name="T56" fmla="*/ 106 w 410"/>
                <a:gd name="T57" fmla="*/ 113 h 118"/>
                <a:gd name="T58" fmla="*/ 128 w 410"/>
                <a:gd name="T59" fmla="*/ 116 h 118"/>
                <a:gd name="T60" fmla="*/ 129 w 410"/>
                <a:gd name="T61" fmla="*/ 116 h 118"/>
                <a:gd name="T62" fmla="*/ 301 w 410"/>
                <a:gd name="T63" fmla="*/ 114 h 118"/>
                <a:gd name="T64" fmla="*/ 327 w 410"/>
                <a:gd name="T65" fmla="*/ 109 h 118"/>
                <a:gd name="T66" fmla="*/ 336 w 410"/>
                <a:gd name="T67" fmla="*/ 107 h 118"/>
                <a:gd name="T68" fmla="*/ 398 w 410"/>
                <a:gd name="T69" fmla="*/ 80 h 118"/>
                <a:gd name="T70" fmla="*/ 408 w 410"/>
                <a:gd name="T71" fmla="*/ 64 h 118"/>
                <a:gd name="T72" fmla="*/ 404 w 410"/>
                <a:gd name="T73" fmla="*/ 48 h 118"/>
                <a:gd name="T74" fmla="*/ 399 w 410"/>
                <a:gd name="T75" fmla="*/ 44 h 118"/>
                <a:gd name="T76" fmla="*/ 388 w 410"/>
                <a:gd name="T77" fmla="*/ 33 h 118"/>
                <a:gd name="T78" fmla="*/ 343 w 410"/>
                <a:gd name="T79" fmla="*/ 15 h 118"/>
                <a:gd name="T80" fmla="*/ 234 w 410"/>
                <a:gd name="T81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0" h="118">
                  <a:moveTo>
                    <a:pt x="128" y="118"/>
                  </a:moveTo>
                  <a:cubicBezTo>
                    <a:pt x="121" y="118"/>
                    <a:pt x="113" y="116"/>
                    <a:pt x="106" y="114"/>
                  </a:cubicBezTo>
                  <a:cubicBezTo>
                    <a:pt x="103" y="114"/>
                    <a:pt x="100" y="113"/>
                    <a:pt x="97" y="113"/>
                  </a:cubicBezTo>
                  <a:cubicBezTo>
                    <a:pt x="73" y="108"/>
                    <a:pt x="28" y="96"/>
                    <a:pt x="14" y="79"/>
                  </a:cubicBezTo>
                  <a:cubicBezTo>
                    <a:pt x="10" y="74"/>
                    <a:pt x="6" y="69"/>
                    <a:pt x="4" y="63"/>
                  </a:cubicBezTo>
                  <a:cubicBezTo>
                    <a:pt x="0" y="51"/>
                    <a:pt x="18" y="37"/>
                    <a:pt x="26" y="31"/>
                  </a:cubicBezTo>
                  <a:cubicBezTo>
                    <a:pt x="45" y="19"/>
                    <a:pt x="94" y="5"/>
                    <a:pt x="114" y="5"/>
                  </a:cubicBezTo>
                  <a:cubicBezTo>
                    <a:pt x="134" y="4"/>
                    <a:pt x="153" y="3"/>
                    <a:pt x="171" y="2"/>
                  </a:cubicBezTo>
                  <a:cubicBezTo>
                    <a:pt x="193" y="1"/>
                    <a:pt x="214" y="0"/>
                    <a:pt x="234" y="0"/>
                  </a:cubicBezTo>
                  <a:cubicBezTo>
                    <a:pt x="275" y="0"/>
                    <a:pt x="307" y="4"/>
                    <a:pt x="343" y="14"/>
                  </a:cubicBezTo>
                  <a:cubicBezTo>
                    <a:pt x="358" y="18"/>
                    <a:pt x="378" y="24"/>
                    <a:pt x="389" y="32"/>
                  </a:cubicBezTo>
                  <a:cubicBezTo>
                    <a:pt x="393" y="36"/>
                    <a:pt x="397" y="39"/>
                    <a:pt x="400" y="43"/>
                  </a:cubicBezTo>
                  <a:cubicBezTo>
                    <a:pt x="402" y="44"/>
                    <a:pt x="404" y="46"/>
                    <a:pt x="405" y="47"/>
                  </a:cubicBezTo>
                  <a:cubicBezTo>
                    <a:pt x="406" y="47"/>
                    <a:pt x="406" y="48"/>
                    <a:pt x="406" y="48"/>
                  </a:cubicBezTo>
                  <a:cubicBezTo>
                    <a:pt x="406" y="48"/>
                    <a:pt x="410" y="59"/>
                    <a:pt x="409" y="64"/>
                  </a:cubicBezTo>
                  <a:cubicBezTo>
                    <a:pt x="408" y="71"/>
                    <a:pt x="403" y="76"/>
                    <a:pt x="399" y="81"/>
                  </a:cubicBezTo>
                  <a:cubicBezTo>
                    <a:pt x="384" y="95"/>
                    <a:pt x="357" y="103"/>
                    <a:pt x="336" y="108"/>
                  </a:cubicBezTo>
                  <a:cubicBezTo>
                    <a:pt x="333" y="109"/>
                    <a:pt x="330" y="110"/>
                    <a:pt x="327" y="110"/>
                  </a:cubicBezTo>
                  <a:cubicBezTo>
                    <a:pt x="319" y="113"/>
                    <a:pt x="310" y="115"/>
                    <a:pt x="301" y="115"/>
                  </a:cubicBezTo>
                  <a:cubicBezTo>
                    <a:pt x="243" y="117"/>
                    <a:pt x="185" y="117"/>
                    <a:pt x="129" y="118"/>
                  </a:cubicBezTo>
                  <a:lnTo>
                    <a:pt x="128" y="118"/>
                  </a:lnTo>
                  <a:close/>
                  <a:moveTo>
                    <a:pt x="234" y="2"/>
                  </a:moveTo>
                  <a:cubicBezTo>
                    <a:pt x="214" y="2"/>
                    <a:pt x="193" y="3"/>
                    <a:pt x="171" y="4"/>
                  </a:cubicBezTo>
                  <a:cubicBezTo>
                    <a:pt x="153" y="5"/>
                    <a:pt x="135" y="5"/>
                    <a:pt x="114" y="6"/>
                  </a:cubicBezTo>
                  <a:cubicBezTo>
                    <a:pt x="94" y="6"/>
                    <a:pt x="46" y="20"/>
                    <a:pt x="27" y="33"/>
                  </a:cubicBezTo>
                  <a:cubicBezTo>
                    <a:pt x="19" y="38"/>
                    <a:pt x="1" y="51"/>
                    <a:pt x="6" y="63"/>
                  </a:cubicBezTo>
                  <a:cubicBezTo>
                    <a:pt x="8" y="68"/>
                    <a:pt x="11" y="73"/>
                    <a:pt x="15" y="79"/>
                  </a:cubicBezTo>
                  <a:cubicBezTo>
                    <a:pt x="28" y="95"/>
                    <a:pt x="73" y="107"/>
                    <a:pt x="97" y="111"/>
                  </a:cubicBezTo>
                  <a:cubicBezTo>
                    <a:pt x="100" y="112"/>
                    <a:pt x="103" y="112"/>
                    <a:pt x="106" y="113"/>
                  </a:cubicBezTo>
                  <a:cubicBezTo>
                    <a:pt x="113" y="115"/>
                    <a:pt x="121" y="116"/>
                    <a:pt x="128" y="116"/>
                  </a:cubicBezTo>
                  <a:cubicBezTo>
                    <a:pt x="129" y="116"/>
                    <a:pt x="129" y="116"/>
                    <a:pt x="129" y="116"/>
                  </a:cubicBezTo>
                  <a:cubicBezTo>
                    <a:pt x="185" y="116"/>
                    <a:pt x="243" y="115"/>
                    <a:pt x="301" y="114"/>
                  </a:cubicBezTo>
                  <a:cubicBezTo>
                    <a:pt x="310" y="114"/>
                    <a:pt x="318" y="111"/>
                    <a:pt x="327" y="109"/>
                  </a:cubicBezTo>
                  <a:cubicBezTo>
                    <a:pt x="330" y="108"/>
                    <a:pt x="333" y="108"/>
                    <a:pt x="336" y="107"/>
                  </a:cubicBezTo>
                  <a:cubicBezTo>
                    <a:pt x="356" y="102"/>
                    <a:pt x="384" y="93"/>
                    <a:pt x="398" y="80"/>
                  </a:cubicBezTo>
                  <a:cubicBezTo>
                    <a:pt x="402" y="75"/>
                    <a:pt x="406" y="71"/>
                    <a:pt x="408" y="64"/>
                  </a:cubicBezTo>
                  <a:cubicBezTo>
                    <a:pt x="409" y="59"/>
                    <a:pt x="405" y="50"/>
                    <a:pt x="404" y="48"/>
                  </a:cubicBezTo>
                  <a:cubicBezTo>
                    <a:pt x="403" y="47"/>
                    <a:pt x="401" y="45"/>
                    <a:pt x="399" y="44"/>
                  </a:cubicBezTo>
                  <a:cubicBezTo>
                    <a:pt x="396" y="40"/>
                    <a:pt x="392" y="37"/>
                    <a:pt x="388" y="33"/>
                  </a:cubicBezTo>
                  <a:cubicBezTo>
                    <a:pt x="377" y="25"/>
                    <a:pt x="357" y="19"/>
                    <a:pt x="343" y="15"/>
                  </a:cubicBezTo>
                  <a:cubicBezTo>
                    <a:pt x="307" y="6"/>
                    <a:pt x="275" y="2"/>
                    <a:pt x="23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4" name="Group 333"/>
          <p:cNvGrpSpPr>
            <a:grpSpLocks noChangeAspect="1"/>
          </p:cNvGrpSpPr>
          <p:nvPr/>
        </p:nvGrpSpPr>
        <p:grpSpPr bwMode="auto">
          <a:xfrm>
            <a:off x="7357760" y="1192033"/>
            <a:ext cx="2066073" cy="1689884"/>
            <a:chOff x="1975" y="1257"/>
            <a:chExt cx="2433" cy="1990"/>
          </a:xfrm>
        </p:grpSpPr>
        <p:sp>
          <p:nvSpPr>
            <p:cNvPr id="245" name="Freeform 334"/>
            <p:cNvSpPr>
              <a:spLocks/>
            </p:cNvSpPr>
            <p:nvPr/>
          </p:nvSpPr>
          <p:spPr bwMode="auto">
            <a:xfrm>
              <a:off x="2291" y="1610"/>
              <a:ext cx="259" cy="327"/>
            </a:xfrm>
            <a:custGeom>
              <a:avLst/>
              <a:gdLst>
                <a:gd name="T0" fmla="*/ 0 w 259"/>
                <a:gd name="T1" fmla="*/ 183 h 327"/>
                <a:gd name="T2" fmla="*/ 0 w 259"/>
                <a:gd name="T3" fmla="*/ 212 h 327"/>
                <a:gd name="T4" fmla="*/ 180 w 259"/>
                <a:gd name="T5" fmla="*/ 327 h 327"/>
                <a:gd name="T6" fmla="*/ 259 w 259"/>
                <a:gd name="T7" fmla="*/ 191 h 327"/>
                <a:gd name="T8" fmla="*/ 58 w 259"/>
                <a:gd name="T9" fmla="*/ 0 h 327"/>
                <a:gd name="T10" fmla="*/ 0 w 259"/>
                <a:gd name="T11" fmla="*/ 18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9" h="327">
                  <a:moveTo>
                    <a:pt x="0" y="183"/>
                  </a:moveTo>
                  <a:lnTo>
                    <a:pt x="0" y="212"/>
                  </a:lnTo>
                  <a:lnTo>
                    <a:pt x="180" y="327"/>
                  </a:lnTo>
                  <a:lnTo>
                    <a:pt x="259" y="191"/>
                  </a:lnTo>
                  <a:lnTo>
                    <a:pt x="58" y="0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rgbClr val="E9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335"/>
            <p:cNvSpPr>
              <a:spLocks/>
            </p:cNvSpPr>
            <p:nvPr/>
          </p:nvSpPr>
          <p:spPr bwMode="auto">
            <a:xfrm>
              <a:off x="2220" y="1286"/>
              <a:ext cx="531" cy="515"/>
            </a:xfrm>
            <a:custGeom>
              <a:avLst/>
              <a:gdLst>
                <a:gd name="T0" fmla="*/ 108 w 148"/>
                <a:gd name="T1" fmla="*/ 4 h 143"/>
                <a:gd name="T2" fmla="*/ 77 w 148"/>
                <a:gd name="T3" fmla="*/ 1 h 143"/>
                <a:gd name="T4" fmla="*/ 55 w 148"/>
                <a:gd name="T5" fmla="*/ 2 h 143"/>
                <a:gd name="T6" fmla="*/ 40 w 148"/>
                <a:gd name="T7" fmla="*/ 7 h 143"/>
                <a:gd name="T8" fmla="*/ 39 w 148"/>
                <a:gd name="T9" fmla="*/ 7 h 143"/>
                <a:gd name="T10" fmla="*/ 39 w 148"/>
                <a:gd name="T11" fmla="*/ 7 h 143"/>
                <a:gd name="T12" fmla="*/ 39 w 148"/>
                <a:gd name="T13" fmla="*/ 7 h 143"/>
                <a:gd name="T14" fmla="*/ 39 w 148"/>
                <a:gd name="T15" fmla="*/ 7 h 143"/>
                <a:gd name="T16" fmla="*/ 3 w 148"/>
                <a:gd name="T17" fmla="*/ 69 h 143"/>
                <a:gd name="T18" fmla="*/ 20 w 148"/>
                <a:gd name="T19" fmla="*/ 141 h 143"/>
                <a:gd name="T20" fmla="*/ 46 w 148"/>
                <a:gd name="T21" fmla="*/ 118 h 143"/>
                <a:gd name="T22" fmla="*/ 65 w 148"/>
                <a:gd name="T23" fmla="*/ 91 h 143"/>
                <a:gd name="T24" fmla="*/ 72 w 148"/>
                <a:gd name="T25" fmla="*/ 99 h 143"/>
                <a:gd name="T26" fmla="*/ 74 w 148"/>
                <a:gd name="T27" fmla="*/ 70 h 143"/>
                <a:gd name="T28" fmla="*/ 93 w 148"/>
                <a:gd name="T29" fmla="*/ 50 h 143"/>
                <a:gd name="T30" fmla="*/ 105 w 148"/>
                <a:gd name="T31" fmla="*/ 53 h 143"/>
                <a:gd name="T32" fmla="*/ 131 w 148"/>
                <a:gd name="T33" fmla="*/ 60 h 143"/>
                <a:gd name="T34" fmla="*/ 131 w 148"/>
                <a:gd name="T35" fmla="*/ 60 h 143"/>
                <a:gd name="T36" fmla="*/ 148 w 148"/>
                <a:gd name="T37" fmla="*/ 25 h 143"/>
                <a:gd name="T38" fmla="*/ 108 w 148"/>
                <a:gd name="T39" fmla="*/ 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8" h="143">
                  <a:moveTo>
                    <a:pt x="108" y="4"/>
                  </a:moveTo>
                  <a:cubicBezTo>
                    <a:pt x="96" y="2"/>
                    <a:pt x="85" y="1"/>
                    <a:pt x="77" y="1"/>
                  </a:cubicBezTo>
                  <a:cubicBezTo>
                    <a:pt x="70" y="0"/>
                    <a:pt x="63" y="0"/>
                    <a:pt x="55" y="2"/>
                  </a:cubicBezTo>
                  <a:cubicBezTo>
                    <a:pt x="49" y="3"/>
                    <a:pt x="44" y="5"/>
                    <a:pt x="40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11" y="20"/>
                    <a:pt x="5" y="49"/>
                    <a:pt x="3" y="69"/>
                  </a:cubicBezTo>
                  <a:cubicBezTo>
                    <a:pt x="0" y="92"/>
                    <a:pt x="18" y="143"/>
                    <a:pt x="20" y="141"/>
                  </a:cubicBezTo>
                  <a:cubicBezTo>
                    <a:pt x="23" y="139"/>
                    <a:pt x="46" y="118"/>
                    <a:pt x="46" y="118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2" y="99"/>
                    <a:pt x="73" y="73"/>
                    <a:pt x="74" y="70"/>
                  </a:cubicBezTo>
                  <a:cubicBezTo>
                    <a:pt x="74" y="67"/>
                    <a:pt x="89" y="52"/>
                    <a:pt x="93" y="50"/>
                  </a:cubicBezTo>
                  <a:cubicBezTo>
                    <a:pt x="97" y="48"/>
                    <a:pt x="105" y="53"/>
                    <a:pt x="105" y="53"/>
                  </a:cubicBezTo>
                  <a:cubicBezTo>
                    <a:pt x="120" y="62"/>
                    <a:pt x="128" y="62"/>
                    <a:pt x="131" y="60"/>
                  </a:cubicBezTo>
                  <a:cubicBezTo>
                    <a:pt x="131" y="60"/>
                    <a:pt x="131" y="60"/>
                    <a:pt x="131" y="60"/>
                  </a:cubicBezTo>
                  <a:cubicBezTo>
                    <a:pt x="142" y="59"/>
                    <a:pt x="148" y="25"/>
                    <a:pt x="148" y="25"/>
                  </a:cubicBezTo>
                  <a:cubicBezTo>
                    <a:pt x="143" y="27"/>
                    <a:pt x="108" y="4"/>
                    <a:pt x="108" y="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336"/>
            <p:cNvSpPr>
              <a:spLocks/>
            </p:cNvSpPr>
            <p:nvPr/>
          </p:nvSpPr>
          <p:spPr bwMode="auto">
            <a:xfrm>
              <a:off x="2370" y="1466"/>
              <a:ext cx="327" cy="399"/>
            </a:xfrm>
            <a:custGeom>
              <a:avLst/>
              <a:gdLst>
                <a:gd name="T0" fmla="*/ 0 w 91"/>
                <a:gd name="T1" fmla="*/ 43 h 111"/>
                <a:gd name="T2" fmla="*/ 0 w 91"/>
                <a:gd name="T3" fmla="*/ 43 h 111"/>
                <a:gd name="T4" fmla="*/ 1 w 91"/>
                <a:gd name="T5" fmla="*/ 36 h 111"/>
                <a:gd name="T6" fmla="*/ 11 w 91"/>
                <a:gd name="T7" fmla="*/ 23 h 111"/>
                <a:gd name="T8" fmla="*/ 11 w 91"/>
                <a:gd name="T9" fmla="*/ 23 h 111"/>
                <a:gd name="T10" fmla="*/ 20 w 91"/>
                <a:gd name="T11" fmla="*/ 28 h 111"/>
                <a:gd name="T12" fmla="*/ 23 w 91"/>
                <a:gd name="T13" fmla="*/ 41 h 111"/>
                <a:gd name="T14" fmla="*/ 25 w 91"/>
                <a:gd name="T15" fmla="*/ 29 h 111"/>
                <a:gd name="T16" fmla="*/ 32 w 91"/>
                <a:gd name="T17" fmla="*/ 20 h 111"/>
                <a:gd name="T18" fmla="*/ 53 w 91"/>
                <a:gd name="T19" fmla="*/ 0 h 111"/>
                <a:gd name="T20" fmla="*/ 86 w 91"/>
                <a:gd name="T21" fmla="*/ 11 h 111"/>
                <a:gd name="T22" fmla="*/ 86 w 91"/>
                <a:gd name="T23" fmla="*/ 35 h 111"/>
                <a:gd name="T24" fmla="*/ 90 w 91"/>
                <a:gd name="T25" fmla="*/ 71 h 111"/>
                <a:gd name="T26" fmla="*/ 84 w 91"/>
                <a:gd name="T27" fmla="*/ 75 h 111"/>
                <a:gd name="T28" fmla="*/ 83 w 91"/>
                <a:gd name="T29" fmla="*/ 77 h 111"/>
                <a:gd name="T30" fmla="*/ 79 w 91"/>
                <a:gd name="T31" fmla="*/ 88 h 111"/>
                <a:gd name="T32" fmla="*/ 77 w 91"/>
                <a:gd name="T33" fmla="*/ 89 h 111"/>
                <a:gd name="T34" fmla="*/ 77 w 91"/>
                <a:gd name="T35" fmla="*/ 94 h 111"/>
                <a:gd name="T36" fmla="*/ 74 w 91"/>
                <a:gd name="T37" fmla="*/ 106 h 111"/>
                <a:gd name="T38" fmla="*/ 58 w 91"/>
                <a:gd name="T39" fmla="*/ 110 h 111"/>
                <a:gd name="T40" fmla="*/ 58 w 91"/>
                <a:gd name="T41" fmla="*/ 110 h 111"/>
                <a:gd name="T42" fmla="*/ 46 w 91"/>
                <a:gd name="T43" fmla="*/ 105 h 111"/>
                <a:gd name="T44" fmla="*/ 19 w 91"/>
                <a:gd name="T45" fmla="*/ 87 h 111"/>
                <a:gd name="T46" fmla="*/ 19 w 91"/>
                <a:gd name="T47" fmla="*/ 86 h 111"/>
                <a:gd name="T48" fmla="*/ 9 w 91"/>
                <a:gd name="T49" fmla="*/ 58 h 111"/>
                <a:gd name="T50" fmla="*/ 0 w 91"/>
                <a:gd name="T51" fmla="*/ 4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1" h="111">
                  <a:moveTo>
                    <a:pt x="0" y="43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40"/>
                    <a:pt x="0" y="38"/>
                    <a:pt x="1" y="36"/>
                  </a:cubicBezTo>
                  <a:cubicBezTo>
                    <a:pt x="4" y="21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3" y="23"/>
                    <a:pt x="16" y="25"/>
                    <a:pt x="20" y="28"/>
                  </a:cubicBezTo>
                  <a:cubicBezTo>
                    <a:pt x="20" y="28"/>
                    <a:pt x="22" y="40"/>
                    <a:pt x="23" y="41"/>
                  </a:cubicBezTo>
                  <a:cubicBezTo>
                    <a:pt x="24" y="43"/>
                    <a:pt x="25" y="29"/>
                    <a:pt x="25" y="29"/>
                  </a:cubicBezTo>
                  <a:cubicBezTo>
                    <a:pt x="25" y="29"/>
                    <a:pt x="31" y="22"/>
                    <a:pt x="32" y="20"/>
                  </a:cubicBezTo>
                  <a:cubicBezTo>
                    <a:pt x="32" y="18"/>
                    <a:pt x="44" y="0"/>
                    <a:pt x="53" y="0"/>
                  </a:cubicBezTo>
                  <a:cubicBezTo>
                    <a:pt x="62" y="0"/>
                    <a:pt x="86" y="11"/>
                    <a:pt x="86" y="11"/>
                  </a:cubicBezTo>
                  <a:cubicBezTo>
                    <a:pt x="86" y="11"/>
                    <a:pt x="86" y="30"/>
                    <a:pt x="86" y="35"/>
                  </a:cubicBezTo>
                  <a:cubicBezTo>
                    <a:pt x="85" y="39"/>
                    <a:pt x="91" y="69"/>
                    <a:pt x="90" y="71"/>
                  </a:cubicBezTo>
                  <a:cubicBezTo>
                    <a:pt x="90" y="74"/>
                    <a:pt x="84" y="75"/>
                    <a:pt x="84" y="75"/>
                  </a:cubicBezTo>
                  <a:cubicBezTo>
                    <a:pt x="84" y="75"/>
                    <a:pt x="84" y="76"/>
                    <a:pt x="83" y="77"/>
                  </a:cubicBezTo>
                  <a:cubicBezTo>
                    <a:pt x="82" y="81"/>
                    <a:pt x="79" y="88"/>
                    <a:pt x="79" y="88"/>
                  </a:cubicBezTo>
                  <a:cubicBezTo>
                    <a:pt x="79" y="89"/>
                    <a:pt x="77" y="89"/>
                    <a:pt x="77" y="89"/>
                  </a:cubicBezTo>
                  <a:cubicBezTo>
                    <a:pt x="77" y="91"/>
                    <a:pt x="78" y="93"/>
                    <a:pt x="77" y="94"/>
                  </a:cubicBezTo>
                  <a:cubicBezTo>
                    <a:pt x="74" y="96"/>
                    <a:pt x="75" y="103"/>
                    <a:pt x="74" y="106"/>
                  </a:cubicBezTo>
                  <a:cubicBezTo>
                    <a:pt x="73" y="108"/>
                    <a:pt x="65" y="111"/>
                    <a:pt x="58" y="110"/>
                  </a:cubicBezTo>
                  <a:cubicBezTo>
                    <a:pt x="58" y="110"/>
                    <a:pt x="58" y="110"/>
                    <a:pt x="58" y="110"/>
                  </a:cubicBezTo>
                  <a:cubicBezTo>
                    <a:pt x="56" y="110"/>
                    <a:pt x="52" y="108"/>
                    <a:pt x="46" y="105"/>
                  </a:cubicBezTo>
                  <a:cubicBezTo>
                    <a:pt x="37" y="100"/>
                    <a:pt x="25" y="93"/>
                    <a:pt x="19" y="87"/>
                  </a:cubicBezTo>
                  <a:cubicBezTo>
                    <a:pt x="19" y="87"/>
                    <a:pt x="19" y="86"/>
                    <a:pt x="19" y="86"/>
                  </a:cubicBezTo>
                  <a:cubicBezTo>
                    <a:pt x="9" y="76"/>
                    <a:pt x="9" y="58"/>
                    <a:pt x="9" y="58"/>
                  </a:cubicBezTo>
                  <a:cubicBezTo>
                    <a:pt x="3" y="53"/>
                    <a:pt x="0" y="48"/>
                    <a:pt x="0" y="43"/>
                  </a:cubicBezTo>
                  <a:close/>
                </a:path>
              </a:pathLst>
            </a:custGeom>
            <a:solidFill>
              <a:srgbClr val="F8C3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337"/>
            <p:cNvSpPr>
              <a:spLocks/>
            </p:cNvSpPr>
            <p:nvPr/>
          </p:nvSpPr>
          <p:spPr bwMode="auto">
            <a:xfrm>
              <a:off x="2496" y="1930"/>
              <a:ext cx="40" cy="90"/>
            </a:xfrm>
            <a:custGeom>
              <a:avLst/>
              <a:gdLst>
                <a:gd name="T0" fmla="*/ 0 w 40"/>
                <a:gd name="T1" fmla="*/ 0 h 90"/>
                <a:gd name="T2" fmla="*/ 40 w 40"/>
                <a:gd name="T3" fmla="*/ 72 h 90"/>
                <a:gd name="T4" fmla="*/ 29 w 40"/>
                <a:gd name="T5" fmla="*/ 90 h 90"/>
                <a:gd name="T6" fmla="*/ 0 w 40"/>
                <a:gd name="T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90">
                  <a:moveTo>
                    <a:pt x="0" y="0"/>
                  </a:moveTo>
                  <a:lnTo>
                    <a:pt x="40" y="72"/>
                  </a:lnTo>
                  <a:lnTo>
                    <a:pt x="29" y="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3B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338"/>
            <p:cNvSpPr>
              <a:spLocks/>
            </p:cNvSpPr>
            <p:nvPr/>
          </p:nvSpPr>
          <p:spPr bwMode="auto">
            <a:xfrm>
              <a:off x="2266" y="1801"/>
              <a:ext cx="259" cy="219"/>
            </a:xfrm>
            <a:custGeom>
              <a:avLst/>
              <a:gdLst>
                <a:gd name="T0" fmla="*/ 11 w 259"/>
                <a:gd name="T1" fmla="*/ 0 h 219"/>
                <a:gd name="T2" fmla="*/ 245 w 259"/>
                <a:gd name="T3" fmla="*/ 125 h 219"/>
                <a:gd name="T4" fmla="*/ 259 w 259"/>
                <a:gd name="T5" fmla="*/ 219 h 219"/>
                <a:gd name="T6" fmla="*/ 0 w 259"/>
                <a:gd name="T7" fmla="*/ 14 h 219"/>
                <a:gd name="T8" fmla="*/ 11 w 259"/>
                <a:gd name="T9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219">
                  <a:moveTo>
                    <a:pt x="11" y="0"/>
                  </a:moveTo>
                  <a:lnTo>
                    <a:pt x="245" y="125"/>
                  </a:lnTo>
                  <a:lnTo>
                    <a:pt x="259" y="219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Oval 339"/>
            <p:cNvSpPr>
              <a:spLocks noChangeArrowheads="1"/>
            </p:cNvSpPr>
            <p:nvPr/>
          </p:nvSpPr>
          <p:spPr bwMode="auto">
            <a:xfrm>
              <a:off x="2162" y="1995"/>
              <a:ext cx="223" cy="223"/>
            </a:xfrm>
            <a:prstGeom prst="ellipse">
              <a:avLst/>
            </a:prstGeom>
            <a:solidFill>
              <a:srgbClr val="7A7D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340"/>
            <p:cNvSpPr>
              <a:spLocks/>
            </p:cNvSpPr>
            <p:nvPr/>
          </p:nvSpPr>
          <p:spPr bwMode="auto">
            <a:xfrm>
              <a:off x="2144" y="1980"/>
              <a:ext cx="550" cy="587"/>
            </a:xfrm>
            <a:custGeom>
              <a:avLst/>
              <a:gdLst>
                <a:gd name="T0" fmla="*/ 114 w 153"/>
                <a:gd name="T1" fmla="*/ 159 h 163"/>
                <a:gd name="T2" fmla="*/ 148 w 153"/>
                <a:gd name="T3" fmla="*/ 129 h 163"/>
                <a:gd name="T4" fmla="*/ 149 w 153"/>
                <a:gd name="T5" fmla="*/ 115 h 163"/>
                <a:gd name="T6" fmla="*/ 61 w 153"/>
                <a:gd name="T7" fmla="*/ 15 h 163"/>
                <a:gd name="T8" fmla="*/ 15 w 153"/>
                <a:gd name="T9" fmla="*/ 12 h 163"/>
                <a:gd name="T10" fmla="*/ 15 w 153"/>
                <a:gd name="T11" fmla="*/ 12 h 163"/>
                <a:gd name="T12" fmla="*/ 12 w 153"/>
                <a:gd name="T13" fmla="*/ 58 h 163"/>
                <a:gd name="T14" fmla="*/ 100 w 153"/>
                <a:gd name="T15" fmla="*/ 158 h 163"/>
                <a:gd name="T16" fmla="*/ 114 w 153"/>
                <a:gd name="T17" fmla="*/ 15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3" h="163">
                  <a:moveTo>
                    <a:pt x="114" y="159"/>
                  </a:moveTo>
                  <a:cubicBezTo>
                    <a:pt x="148" y="129"/>
                    <a:pt x="148" y="129"/>
                    <a:pt x="148" y="129"/>
                  </a:cubicBezTo>
                  <a:cubicBezTo>
                    <a:pt x="152" y="125"/>
                    <a:pt x="153" y="119"/>
                    <a:pt x="149" y="115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49" y="1"/>
                    <a:pt x="29" y="0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2" y="24"/>
                    <a:pt x="0" y="44"/>
                    <a:pt x="12" y="58"/>
                  </a:cubicBezTo>
                  <a:cubicBezTo>
                    <a:pt x="100" y="158"/>
                    <a:pt x="100" y="158"/>
                    <a:pt x="100" y="158"/>
                  </a:cubicBezTo>
                  <a:cubicBezTo>
                    <a:pt x="104" y="162"/>
                    <a:pt x="110" y="163"/>
                    <a:pt x="114" y="15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341"/>
            <p:cNvSpPr>
              <a:spLocks/>
            </p:cNvSpPr>
            <p:nvPr/>
          </p:nvSpPr>
          <p:spPr bwMode="auto">
            <a:xfrm>
              <a:off x="2518" y="2355"/>
              <a:ext cx="596" cy="385"/>
            </a:xfrm>
            <a:custGeom>
              <a:avLst/>
              <a:gdLst>
                <a:gd name="T0" fmla="*/ 2 w 166"/>
                <a:gd name="T1" fmla="*/ 51 h 107"/>
                <a:gd name="T2" fmla="*/ 18 w 166"/>
                <a:gd name="T3" fmla="*/ 7 h 107"/>
                <a:gd name="T4" fmla="*/ 29 w 166"/>
                <a:gd name="T5" fmla="*/ 2 h 107"/>
                <a:gd name="T6" fmla="*/ 166 w 166"/>
                <a:gd name="T7" fmla="*/ 63 h 107"/>
                <a:gd name="T8" fmla="*/ 150 w 166"/>
                <a:gd name="T9" fmla="*/ 107 h 107"/>
                <a:gd name="T10" fmla="*/ 7 w 166"/>
                <a:gd name="T11" fmla="*/ 62 h 107"/>
                <a:gd name="T12" fmla="*/ 2 w 166"/>
                <a:gd name="T13" fmla="*/ 5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107">
                  <a:moveTo>
                    <a:pt x="2" y="51"/>
                  </a:moveTo>
                  <a:cubicBezTo>
                    <a:pt x="18" y="7"/>
                    <a:pt x="18" y="7"/>
                    <a:pt x="18" y="7"/>
                  </a:cubicBezTo>
                  <a:cubicBezTo>
                    <a:pt x="20" y="2"/>
                    <a:pt x="25" y="0"/>
                    <a:pt x="29" y="2"/>
                  </a:cubicBezTo>
                  <a:cubicBezTo>
                    <a:pt x="166" y="63"/>
                    <a:pt x="166" y="63"/>
                    <a:pt x="166" y="63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2" y="61"/>
                    <a:pt x="0" y="56"/>
                    <a:pt x="2" y="5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342"/>
            <p:cNvSpPr>
              <a:spLocks/>
            </p:cNvSpPr>
            <p:nvPr/>
          </p:nvSpPr>
          <p:spPr bwMode="auto">
            <a:xfrm>
              <a:off x="2464" y="2344"/>
              <a:ext cx="259" cy="255"/>
            </a:xfrm>
            <a:custGeom>
              <a:avLst/>
              <a:gdLst>
                <a:gd name="T0" fmla="*/ 11 w 72"/>
                <a:gd name="T1" fmla="*/ 57 h 71"/>
                <a:gd name="T2" fmla="*/ 56 w 72"/>
                <a:gd name="T3" fmla="*/ 59 h 71"/>
                <a:gd name="T4" fmla="*/ 60 w 72"/>
                <a:gd name="T5" fmla="*/ 14 h 71"/>
                <a:gd name="T6" fmla="*/ 15 w 72"/>
                <a:gd name="T7" fmla="*/ 12 h 71"/>
                <a:gd name="T8" fmla="*/ 11 w 72"/>
                <a:gd name="T9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1">
                  <a:moveTo>
                    <a:pt x="11" y="57"/>
                  </a:moveTo>
                  <a:cubicBezTo>
                    <a:pt x="23" y="70"/>
                    <a:pt x="43" y="71"/>
                    <a:pt x="56" y="59"/>
                  </a:cubicBezTo>
                  <a:cubicBezTo>
                    <a:pt x="70" y="48"/>
                    <a:pt x="72" y="27"/>
                    <a:pt x="60" y="14"/>
                  </a:cubicBezTo>
                  <a:cubicBezTo>
                    <a:pt x="49" y="1"/>
                    <a:pt x="29" y="0"/>
                    <a:pt x="15" y="12"/>
                  </a:cubicBezTo>
                  <a:cubicBezTo>
                    <a:pt x="1" y="24"/>
                    <a:pt x="0" y="44"/>
                    <a:pt x="11" y="57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343"/>
            <p:cNvSpPr>
              <a:spLocks/>
            </p:cNvSpPr>
            <p:nvPr/>
          </p:nvSpPr>
          <p:spPr bwMode="auto">
            <a:xfrm>
              <a:off x="3060" y="2585"/>
              <a:ext cx="331" cy="187"/>
            </a:xfrm>
            <a:custGeom>
              <a:avLst/>
              <a:gdLst>
                <a:gd name="T0" fmla="*/ 0 w 92"/>
                <a:gd name="T1" fmla="*/ 40 h 52"/>
                <a:gd name="T2" fmla="*/ 62 w 92"/>
                <a:gd name="T3" fmla="*/ 48 h 52"/>
                <a:gd name="T4" fmla="*/ 91 w 92"/>
                <a:gd name="T5" fmla="*/ 34 h 52"/>
                <a:gd name="T6" fmla="*/ 57 w 92"/>
                <a:gd name="T7" fmla="*/ 14 h 52"/>
                <a:gd name="T8" fmla="*/ 53 w 92"/>
                <a:gd name="T9" fmla="*/ 6 h 52"/>
                <a:gd name="T10" fmla="*/ 53 w 92"/>
                <a:gd name="T11" fmla="*/ 1 h 52"/>
                <a:gd name="T12" fmla="*/ 14 w 92"/>
                <a:gd name="T13" fmla="*/ 1 h 52"/>
                <a:gd name="T14" fmla="*/ 0 w 92"/>
                <a:gd name="T15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52">
                  <a:moveTo>
                    <a:pt x="0" y="40"/>
                  </a:moveTo>
                  <a:cubicBezTo>
                    <a:pt x="0" y="40"/>
                    <a:pt x="53" y="52"/>
                    <a:pt x="62" y="48"/>
                  </a:cubicBezTo>
                  <a:cubicBezTo>
                    <a:pt x="70" y="45"/>
                    <a:pt x="91" y="37"/>
                    <a:pt x="91" y="34"/>
                  </a:cubicBezTo>
                  <a:cubicBezTo>
                    <a:pt x="92" y="31"/>
                    <a:pt x="77" y="16"/>
                    <a:pt x="57" y="14"/>
                  </a:cubicBezTo>
                  <a:cubicBezTo>
                    <a:pt x="15" y="10"/>
                    <a:pt x="53" y="6"/>
                    <a:pt x="53" y="6"/>
                  </a:cubicBezTo>
                  <a:cubicBezTo>
                    <a:pt x="53" y="6"/>
                    <a:pt x="60" y="2"/>
                    <a:pt x="53" y="1"/>
                  </a:cubicBezTo>
                  <a:cubicBezTo>
                    <a:pt x="45" y="0"/>
                    <a:pt x="14" y="1"/>
                    <a:pt x="14" y="1"/>
                  </a:cubicBezTo>
                  <a:lnTo>
                    <a:pt x="0" y="40"/>
                  </a:lnTo>
                  <a:close/>
                </a:path>
              </a:pathLst>
            </a:custGeom>
            <a:solidFill>
              <a:srgbClr val="E9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344"/>
            <p:cNvSpPr>
              <a:spLocks/>
            </p:cNvSpPr>
            <p:nvPr/>
          </p:nvSpPr>
          <p:spPr bwMode="auto">
            <a:xfrm>
              <a:off x="1975" y="1815"/>
              <a:ext cx="651" cy="1101"/>
            </a:xfrm>
            <a:custGeom>
              <a:avLst/>
              <a:gdLst>
                <a:gd name="T0" fmla="*/ 81 w 181"/>
                <a:gd name="T1" fmla="*/ 0 h 306"/>
                <a:gd name="T2" fmla="*/ 37 w 181"/>
                <a:gd name="T3" fmla="*/ 40 h 306"/>
                <a:gd name="T4" fmla="*/ 1 w 181"/>
                <a:gd name="T5" fmla="*/ 198 h 306"/>
                <a:gd name="T6" fmla="*/ 1 w 181"/>
                <a:gd name="T7" fmla="*/ 306 h 306"/>
                <a:gd name="T8" fmla="*/ 153 w 181"/>
                <a:gd name="T9" fmla="*/ 306 h 306"/>
                <a:gd name="T10" fmla="*/ 153 w 181"/>
                <a:gd name="T11" fmla="*/ 57 h 306"/>
                <a:gd name="T12" fmla="*/ 81 w 181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306">
                  <a:moveTo>
                    <a:pt x="81" y="0"/>
                  </a:moveTo>
                  <a:cubicBezTo>
                    <a:pt x="81" y="0"/>
                    <a:pt x="57" y="10"/>
                    <a:pt x="37" y="40"/>
                  </a:cubicBezTo>
                  <a:cubicBezTo>
                    <a:pt x="11" y="80"/>
                    <a:pt x="1" y="154"/>
                    <a:pt x="1" y="198"/>
                  </a:cubicBezTo>
                  <a:cubicBezTo>
                    <a:pt x="0" y="232"/>
                    <a:pt x="1" y="306"/>
                    <a:pt x="1" y="306"/>
                  </a:cubicBezTo>
                  <a:cubicBezTo>
                    <a:pt x="153" y="306"/>
                    <a:pt x="153" y="306"/>
                    <a:pt x="153" y="306"/>
                  </a:cubicBezTo>
                  <a:cubicBezTo>
                    <a:pt x="153" y="306"/>
                    <a:pt x="181" y="79"/>
                    <a:pt x="153" y="57"/>
                  </a:cubicBezTo>
                  <a:cubicBezTo>
                    <a:pt x="125" y="35"/>
                    <a:pt x="81" y="0"/>
                    <a:pt x="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Oval 345"/>
            <p:cNvSpPr>
              <a:spLocks noChangeArrowheads="1"/>
            </p:cNvSpPr>
            <p:nvPr/>
          </p:nvSpPr>
          <p:spPr bwMode="auto">
            <a:xfrm>
              <a:off x="2162" y="1995"/>
              <a:ext cx="223" cy="223"/>
            </a:xfrm>
            <a:prstGeom prst="ellipse">
              <a:avLst/>
            </a:prstGeom>
            <a:solidFill>
              <a:srgbClr val="7A7D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346"/>
            <p:cNvSpPr>
              <a:spLocks/>
            </p:cNvSpPr>
            <p:nvPr/>
          </p:nvSpPr>
          <p:spPr bwMode="auto">
            <a:xfrm>
              <a:off x="2255" y="2963"/>
              <a:ext cx="177" cy="284"/>
            </a:xfrm>
            <a:custGeom>
              <a:avLst/>
              <a:gdLst>
                <a:gd name="T0" fmla="*/ 44 w 49"/>
                <a:gd name="T1" fmla="*/ 35 h 79"/>
                <a:gd name="T2" fmla="*/ 32 w 49"/>
                <a:gd name="T3" fmla="*/ 76 h 79"/>
                <a:gd name="T4" fmla="*/ 4 w 49"/>
                <a:gd name="T5" fmla="*/ 44 h 79"/>
                <a:gd name="T6" fmla="*/ 16 w 49"/>
                <a:gd name="T7" fmla="*/ 2 h 79"/>
                <a:gd name="T8" fmla="*/ 44 w 49"/>
                <a:gd name="T9" fmla="*/ 3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79">
                  <a:moveTo>
                    <a:pt x="44" y="35"/>
                  </a:moveTo>
                  <a:cubicBezTo>
                    <a:pt x="49" y="55"/>
                    <a:pt x="43" y="74"/>
                    <a:pt x="32" y="76"/>
                  </a:cubicBezTo>
                  <a:cubicBezTo>
                    <a:pt x="21" y="79"/>
                    <a:pt x="9" y="64"/>
                    <a:pt x="4" y="44"/>
                  </a:cubicBezTo>
                  <a:cubicBezTo>
                    <a:pt x="0" y="23"/>
                    <a:pt x="5" y="5"/>
                    <a:pt x="16" y="2"/>
                  </a:cubicBezTo>
                  <a:cubicBezTo>
                    <a:pt x="27" y="0"/>
                    <a:pt x="39" y="14"/>
                    <a:pt x="44" y="35"/>
                  </a:cubicBezTo>
                  <a:close/>
                </a:path>
              </a:pathLst>
            </a:custGeom>
            <a:solidFill>
              <a:srgbClr val="F8C3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347"/>
            <p:cNvSpPr>
              <a:spLocks/>
            </p:cNvSpPr>
            <p:nvPr/>
          </p:nvSpPr>
          <p:spPr bwMode="auto">
            <a:xfrm>
              <a:off x="2058" y="1973"/>
              <a:ext cx="345" cy="652"/>
            </a:xfrm>
            <a:custGeom>
              <a:avLst/>
              <a:gdLst>
                <a:gd name="T0" fmla="*/ 9 w 96"/>
                <a:gd name="T1" fmla="*/ 171 h 181"/>
                <a:gd name="T2" fmla="*/ 54 w 96"/>
                <a:gd name="T3" fmla="*/ 180 h 181"/>
                <a:gd name="T4" fmla="*/ 66 w 96"/>
                <a:gd name="T5" fmla="*/ 173 h 181"/>
                <a:gd name="T6" fmla="*/ 93 w 96"/>
                <a:gd name="T7" fmla="*/ 42 h 181"/>
                <a:gd name="T8" fmla="*/ 67 w 96"/>
                <a:gd name="T9" fmla="*/ 3 h 181"/>
                <a:gd name="T10" fmla="*/ 67 w 96"/>
                <a:gd name="T11" fmla="*/ 3 h 181"/>
                <a:gd name="T12" fmla="*/ 29 w 96"/>
                <a:gd name="T13" fmla="*/ 29 h 181"/>
                <a:gd name="T14" fmla="*/ 1 w 96"/>
                <a:gd name="T15" fmla="*/ 159 h 181"/>
                <a:gd name="T16" fmla="*/ 9 w 96"/>
                <a:gd name="T17" fmla="*/ 17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181">
                  <a:moveTo>
                    <a:pt x="9" y="171"/>
                  </a:moveTo>
                  <a:cubicBezTo>
                    <a:pt x="54" y="180"/>
                    <a:pt x="54" y="180"/>
                    <a:pt x="54" y="180"/>
                  </a:cubicBezTo>
                  <a:cubicBezTo>
                    <a:pt x="59" y="181"/>
                    <a:pt x="64" y="178"/>
                    <a:pt x="66" y="173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6" y="24"/>
                    <a:pt x="85" y="7"/>
                    <a:pt x="67" y="3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50" y="0"/>
                    <a:pt x="32" y="11"/>
                    <a:pt x="29" y="29"/>
                  </a:cubicBezTo>
                  <a:cubicBezTo>
                    <a:pt x="1" y="159"/>
                    <a:pt x="1" y="159"/>
                    <a:pt x="1" y="159"/>
                  </a:cubicBezTo>
                  <a:cubicBezTo>
                    <a:pt x="0" y="165"/>
                    <a:pt x="4" y="170"/>
                    <a:pt x="9" y="17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348"/>
            <p:cNvSpPr>
              <a:spLocks/>
            </p:cNvSpPr>
            <p:nvPr/>
          </p:nvSpPr>
          <p:spPr bwMode="auto">
            <a:xfrm>
              <a:off x="2058" y="2502"/>
              <a:ext cx="348" cy="601"/>
            </a:xfrm>
            <a:custGeom>
              <a:avLst/>
              <a:gdLst>
                <a:gd name="T0" fmla="*/ 7 w 97"/>
                <a:gd name="T1" fmla="*/ 15 h 167"/>
                <a:gd name="T2" fmla="*/ 53 w 97"/>
                <a:gd name="T3" fmla="*/ 1 h 167"/>
                <a:gd name="T4" fmla="*/ 63 w 97"/>
                <a:gd name="T5" fmla="*/ 7 h 167"/>
                <a:gd name="T6" fmla="*/ 97 w 97"/>
                <a:gd name="T7" fmla="*/ 153 h 167"/>
                <a:gd name="T8" fmla="*/ 52 w 97"/>
                <a:gd name="T9" fmla="*/ 167 h 167"/>
                <a:gd name="T10" fmla="*/ 1 w 97"/>
                <a:gd name="T11" fmla="*/ 26 h 167"/>
                <a:gd name="T12" fmla="*/ 7 w 97"/>
                <a:gd name="T13" fmla="*/ 1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67">
                  <a:moveTo>
                    <a:pt x="7" y="15"/>
                  </a:moveTo>
                  <a:cubicBezTo>
                    <a:pt x="53" y="1"/>
                    <a:pt x="53" y="1"/>
                    <a:pt x="53" y="1"/>
                  </a:cubicBezTo>
                  <a:cubicBezTo>
                    <a:pt x="57" y="0"/>
                    <a:pt x="62" y="2"/>
                    <a:pt x="63" y="7"/>
                  </a:cubicBezTo>
                  <a:cubicBezTo>
                    <a:pt x="97" y="153"/>
                    <a:pt x="97" y="153"/>
                    <a:pt x="97" y="153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1"/>
                    <a:pt x="3" y="16"/>
                    <a:pt x="7" y="1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349"/>
            <p:cNvSpPr>
              <a:spLocks/>
            </p:cNvSpPr>
            <p:nvPr/>
          </p:nvSpPr>
          <p:spPr bwMode="auto">
            <a:xfrm>
              <a:off x="2051" y="2448"/>
              <a:ext cx="255" cy="249"/>
            </a:xfrm>
            <a:custGeom>
              <a:avLst/>
              <a:gdLst>
                <a:gd name="T0" fmla="*/ 3 w 71"/>
                <a:gd name="T1" fmla="*/ 28 h 69"/>
                <a:gd name="T2" fmla="*/ 29 w 71"/>
                <a:gd name="T3" fmla="*/ 65 h 69"/>
                <a:gd name="T4" fmla="*/ 67 w 71"/>
                <a:gd name="T5" fmla="*/ 41 h 69"/>
                <a:gd name="T6" fmla="*/ 42 w 71"/>
                <a:gd name="T7" fmla="*/ 3 h 69"/>
                <a:gd name="T8" fmla="*/ 3 w 71"/>
                <a:gd name="T9" fmla="*/ 2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69">
                  <a:moveTo>
                    <a:pt x="3" y="28"/>
                  </a:moveTo>
                  <a:cubicBezTo>
                    <a:pt x="0" y="45"/>
                    <a:pt x="11" y="61"/>
                    <a:pt x="29" y="65"/>
                  </a:cubicBezTo>
                  <a:cubicBezTo>
                    <a:pt x="47" y="69"/>
                    <a:pt x="64" y="58"/>
                    <a:pt x="67" y="41"/>
                  </a:cubicBezTo>
                  <a:cubicBezTo>
                    <a:pt x="71" y="24"/>
                    <a:pt x="59" y="7"/>
                    <a:pt x="42" y="3"/>
                  </a:cubicBezTo>
                  <a:cubicBezTo>
                    <a:pt x="24" y="0"/>
                    <a:pt x="7" y="11"/>
                    <a:pt x="3" y="2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350"/>
            <p:cNvSpPr>
              <a:spLocks/>
            </p:cNvSpPr>
            <p:nvPr/>
          </p:nvSpPr>
          <p:spPr bwMode="auto">
            <a:xfrm>
              <a:off x="3836" y="1610"/>
              <a:ext cx="259" cy="327"/>
            </a:xfrm>
            <a:custGeom>
              <a:avLst/>
              <a:gdLst>
                <a:gd name="T0" fmla="*/ 255 w 259"/>
                <a:gd name="T1" fmla="*/ 183 h 327"/>
                <a:gd name="T2" fmla="*/ 259 w 259"/>
                <a:gd name="T3" fmla="*/ 212 h 327"/>
                <a:gd name="T4" fmla="*/ 79 w 259"/>
                <a:gd name="T5" fmla="*/ 327 h 327"/>
                <a:gd name="T6" fmla="*/ 0 w 259"/>
                <a:gd name="T7" fmla="*/ 191 h 327"/>
                <a:gd name="T8" fmla="*/ 198 w 259"/>
                <a:gd name="T9" fmla="*/ 0 h 327"/>
                <a:gd name="T10" fmla="*/ 255 w 259"/>
                <a:gd name="T11" fmla="*/ 18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9" h="327">
                  <a:moveTo>
                    <a:pt x="255" y="183"/>
                  </a:moveTo>
                  <a:lnTo>
                    <a:pt x="259" y="212"/>
                  </a:lnTo>
                  <a:lnTo>
                    <a:pt x="79" y="327"/>
                  </a:lnTo>
                  <a:lnTo>
                    <a:pt x="0" y="191"/>
                  </a:lnTo>
                  <a:lnTo>
                    <a:pt x="198" y="0"/>
                  </a:lnTo>
                  <a:lnTo>
                    <a:pt x="255" y="183"/>
                  </a:lnTo>
                  <a:close/>
                </a:path>
              </a:pathLst>
            </a:custGeom>
            <a:solidFill>
              <a:srgbClr val="E9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351"/>
            <p:cNvSpPr>
              <a:spLocks/>
            </p:cNvSpPr>
            <p:nvPr/>
          </p:nvSpPr>
          <p:spPr bwMode="auto">
            <a:xfrm>
              <a:off x="3682" y="1257"/>
              <a:ext cx="485" cy="544"/>
            </a:xfrm>
            <a:custGeom>
              <a:avLst/>
              <a:gdLst>
                <a:gd name="T0" fmla="*/ 30 w 135"/>
                <a:gd name="T1" fmla="*/ 61 h 151"/>
                <a:gd name="T2" fmla="*/ 42 w 135"/>
                <a:gd name="T3" fmla="*/ 58 h 151"/>
                <a:gd name="T4" fmla="*/ 61 w 135"/>
                <a:gd name="T5" fmla="*/ 78 h 151"/>
                <a:gd name="T6" fmla="*/ 63 w 135"/>
                <a:gd name="T7" fmla="*/ 107 h 151"/>
                <a:gd name="T8" fmla="*/ 70 w 135"/>
                <a:gd name="T9" fmla="*/ 99 h 151"/>
                <a:gd name="T10" fmla="*/ 89 w 135"/>
                <a:gd name="T11" fmla="*/ 126 h 151"/>
                <a:gd name="T12" fmla="*/ 114 w 135"/>
                <a:gd name="T13" fmla="*/ 149 h 151"/>
                <a:gd name="T14" fmla="*/ 132 w 135"/>
                <a:gd name="T15" fmla="*/ 77 h 151"/>
                <a:gd name="T16" fmla="*/ 80 w 135"/>
                <a:gd name="T17" fmla="*/ 10 h 151"/>
                <a:gd name="T18" fmla="*/ 10 w 135"/>
                <a:gd name="T19" fmla="*/ 41 h 151"/>
                <a:gd name="T20" fmla="*/ 0 w 135"/>
                <a:gd name="T21" fmla="*/ 65 h 151"/>
                <a:gd name="T22" fmla="*/ 30 w 135"/>
                <a:gd name="T23" fmla="*/ 6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51">
                  <a:moveTo>
                    <a:pt x="30" y="61"/>
                  </a:moveTo>
                  <a:cubicBezTo>
                    <a:pt x="30" y="61"/>
                    <a:pt x="37" y="56"/>
                    <a:pt x="42" y="58"/>
                  </a:cubicBezTo>
                  <a:cubicBezTo>
                    <a:pt x="46" y="60"/>
                    <a:pt x="61" y="75"/>
                    <a:pt x="61" y="78"/>
                  </a:cubicBezTo>
                  <a:cubicBezTo>
                    <a:pt x="61" y="81"/>
                    <a:pt x="63" y="107"/>
                    <a:pt x="63" y="107"/>
                  </a:cubicBezTo>
                  <a:cubicBezTo>
                    <a:pt x="70" y="99"/>
                    <a:pt x="70" y="99"/>
                    <a:pt x="70" y="99"/>
                  </a:cubicBezTo>
                  <a:cubicBezTo>
                    <a:pt x="89" y="126"/>
                    <a:pt x="89" y="126"/>
                    <a:pt x="89" y="126"/>
                  </a:cubicBezTo>
                  <a:cubicBezTo>
                    <a:pt x="89" y="126"/>
                    <a:pt x="112" y="147"/>
                    <a:pt x="114" y="149"/>
                  </a:cubicBezTo>
                  <a:cubicBezTo>
                    <a:pt x="117" y="151"/>
                    <a:pt x="135" y="100"/>
                    <a:pt x="132" y="77"/>
                  </a:cubicBezTo>
                  <a:cubicBezTo>
                    <a:pt x="129" y="54"/>
                    <a:pt x="122" y="18"/>
                    <a:pt x="80" y="10"/>
                  </a:cubicBezTo>
                  <a:cubicBezTo>
                    <a:pt x="36" y="0"/>
                    <a:pt x="10" y="41"/>
                    <a:pt x="10" y="41"/>
                  </a:cubicBezTo>
                  <a:cubicBezTo>
                    <a:pt x="10" y="41"/>
                    <a:pt x="1" y="64"/>
                    <a:pt x="0" y="65"/>
                  </a:cubicBezTo>
                  <a:cubicBezTo>
                    <a:pt x="0" y="65"/>
                    <a:pt x="2" y="76"/>
                    <a:pt x="30" y="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352"/>
            <p:cNvSpPr>
              <a:spLocks/>
            </p:cNvSpPr>
            <p:nvPr/>
          </p:nvSpPr>
          <p:spPr bwMode="auto">
            <a:xfrm>
              <a:off x="3689" y="1466"/>
              <a:ext cx="327" cy="399"/>
            </a:xfrm>
            <a:custGeom>
              <a:avLst/>
              <a:gdLst>
                <a:gd name="T0" fmla="*/ 91 w 91"/>
                <a:gd name="T1" fmla="*/ 43 h 111"/>
                <a:gd name="T2" fmla="*/ 91 w 91"/>
                <a:gd name="T3" fmla="*/ 43 h 111"/>
                <a:gd name="T4" fmla="*/ 90 w 91"/>
                <a:gd name="T5" fmla="*/ 36 h 111"/>
                <a:gd name="T6" fmla="*/ 80 w 91"/>
                <a:gd name="T7" fmla="*/ 23 h 111"/>
                <a:gd name="T8" fmla="*/ 80 w 91"/>
                <a:gd name="T9" fmla="*/ 23 h 111"/>
                <a:gd name="T10" fmla="*/ 71 w 91"/>
                <a:gd name="T11" fmla="*/ 28 h 111"/>
                <a:gd name="T12" fmla="*/ 68 w 91"/>
                <a:gd name="T13" fmla="*/ 41 h 111"/>
                <a:gd name="T14" fmla="*/ 61 w 91"/>
                <a:gd name="T15" fmla="*/ 40 h 111"/>
                <a:gd name="T16" fmla="*/ 59 w 91"/>
                <a:gd name="T17" fmla="*/ 20 h 111"/>
                <a:gd name="T18" fmla="*/ 38 w 91"/>
                <a:gd name="T19" fmla="*/ 0 h 111"/>
                <a:gd name="T20" fmla="*/ 5 w 91"/>
                <a:gd name="T21" fmla="*/ 11 h 111"/>
                <a:gd name="T22" fmla="*/ 5 w 91"/>
                <a:gd name="T23" fmla="*/ 35 h 111"/>
                <a:gd name="T24" fmla="*/ 0 w 91"/>
                <a:gd name="T25" fmla="*/ 71 h 111"/>
                <a:gd name="T26" fmla="*/ 7 w 91"/>
                <a:gd name="T27" fmla="*/ 75 h 111"/>
                <a:gd name="T28" fmla="*/ 8 w 91"/>
                <a:gd name="T29" fmla="*/ 77 h 111"/>
                <a:gd name="T30" fmla="*/ 12 w 91"/>
                <a:gd name="T31" fmla="*/ 88 h 111"/>
                <a:gd name="T32" fmla="*/ 14 w 91"/>
                <a:gd name="T33" fmla="*/ 89 h 111"/>
                <a:gd name="T34" fmla="*/ 14 w 91"/>
                <a:gd name="T35" fmla="*/ 94 h 111"/>
                <a:gd name="T36" fmla="*/ 17 w 91"/>
                <a:gd name="T37" fmla="*/ 106 h 111"/>
                <a:gd name="T38" fmla="*/ 32 w 91"/>
                <a:gd name="T39" fmla="*/ 110 h 111"/>
                <a:gd name="T40" fmla="*/ 33 w 91"/>
                <a:gd name="T41" fmla="*/ 110 h 111"/>
                <a:gd name="T42" fmla="*/ 44 w 91"/>
                <a:gd name="T43" fmla="*/ 105 h 111"/>
                <a:gd name="T44" fmla="*/ 72 w 91"/>
                <a:gd name="T45" fmla="*/ 87 h 111"/>
                <a:gd name="T46" fmla="*/ 72 w 91"/>
                <a:gd name="T47" fmla="*/ 86 h 111"/>
                <a:gd name="T48" fmla="*/ 82 w 91"/>
                <a:gd name="T49" fmla="*/ 58 h 111"/>
                <a:gd name="T50" fmla="*/ 91 w 91"/>
                <a:gd name="T51" fmla="*/ 4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1" h="111">
                  <a:moveTo>
                    <a:pt x="91" y="43"/>
                  </a:moveTo>
                  <a:cubicBezTo>
                    <a:pt x="91" y="43"/>
                    <a:pt x="91" y="43"/>
                    <a:pt x="91" y="43"/>
                  </a:cubicBezTo>
                  <a:cubicBezTo>
                    <a:pt x="91" y="40"/>
                    <a:pt x="90" y="38"/>
                    <a:pt x="90" y="36"/>
                  </a:cubicBezTo>
                  <a:cubicBezTo>
                    <a:pt x="87" y="21"/>
                    <a:pt x="80" y="23"/>
                    <a:pt x="80" y="23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78" y="23"/>
                    <a:pt x="75" y="25"/>
                    <a:pt x="71" y="28"/>
                  </a:cubicBezTo>
                  <a:cubicBezTo>
                    <a:pt x="71" y="28"/>
                    <a:pt x="69" y="40"/>
                    <a:pt x="68" y="41"/>
                  </a:cubicBezTo>
                  <a:cubicBezTo>
                    <a:pt x="67" y="43"/>
                    <a:pt x="61" y="40"/>
                    <a:pt x="61" y="40"/>
                  </a:cubicBezTo>
                  <a:cubicBezTo>
                    <a:pt x="61" y="40"/>
                    <a:pt x="60" y="22"/>
                    <a:pt x="59" y="20"/>
                  </a:cubicBezTo>
                  <a:cubicBezTo>
                    <a:pt x="58" y="18"/>
                    <a:pt x="47" y="0"/>
                    <a:pt x="38" y="0"/>
                  </a:cubicBezTo>
                  <a:cubicBezTo>
                    <a:pt x="29" y="0"/>
                    <a:pt x="5" y="11"/>
                    <a:pt x="5" y="11"/>
                  </a:cubicBezTo>
                  <a:cubicBezTo>
                    <a:pt x="5" y="11"/>
                    <a:pt x="4" y="30"/>
                    <a:pt x="5" y="35"/>
                  </a:cubicBezTo>
                  <a:cubicBezTo>
                    <a:pt x="6" y="39"/>
                    <a:pt x="0" y="69"/>
                    <a:pt x="0" y="71"/>
                  </a:cubicBezTo>
                  <a:cubicBezTo>
                    <a:pt x="1" y="74"/>
                    <a:pt x="7" y="75"/>
                    <a:pt x="7" y="75"/>
                  </a:cubicBezTo>
                  <a:cubicBezTo>
                    <a:pt x="7" y="75"/>
                    <a:pt x="7" y="76"/>
                    <a:pt x="8" y="77"/>
                  </a:cubicBezTo>
                  <a:cubicBezTo>
                    <a:pt x="9" y="81"/>
                    <a:pt x="12" y="88"/>
                    <a:pt x="12" y="88"/>
                  </a:cubicBezTo>
                  <a:cubicBezTo>
                    <a:pt x="12" y="89"/>
                    <a:pt x="14" y="89"/>
                    <a:pt x="14" y="89"/>
                  </a:cubicBezTo>
                  <a:cubicBezTo>
                    <a:pt x="13" y="91"/>
                    <a:pt x="13" y="93"/>
                    <a:pt x="14" y="94"/>
                  </a:cubicBezTo>
                  <a:cubicBezTo>
                    <a:pt x="16" y="96"/>
                    <a:pt x="16" y="103"/>
                    <a:pt x="17" y="106"/>
                  </a:cubicBezTo>
                  <a:cubicBezTo>
                    <a:pt x="17" y="108"/>
                    <a:pt x="26" y="111"/>
                    <a:pt x="32" y="110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5" y="110"/>
                    <a:pt x="39" y="108"/>
                    <a:pt x="44" y="105"/>
                  </a:cubicBezTo>
                  <a:cubicBezTo>
                    <a:pt x="54" y="100"/>
                    <a:pt x="66" y="93"/>
                    <a:pt x="72" y="87"/>
                  </a:cubicBezTo>
                  <a:cubicBezTo>
                    <a:pt x="72" y="87"/>
                    <a:pt x="72" y="86"/>
                    <a:pt x="72" y="86"/>
                  </a:cubicBezTo>
                  <a:cubicBezTo>
                    <a:pt x="81" y="76"/>
                    <a:pt x="82" y="58"/>
                    <a:pt x="82" y="58"/>
                  </a:cubicBezTo>
                  <a:cubicBezTo>
                    <a:pt x="88" y="53"/>
                    <a:pt x="90" y="48"/>
                    <a:pt x="91" y="43"/>
                  </a:cubicBezTo>
                  <a:close/>
                </a:path>
              </a:pathLst>
            </a:custGeom>
            <a:solidFill>
              <a:srgbClr val="F8C3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353"/>
            <p:cNvSpPr>
              <a:spLocks/>
            </p:cNvSpPr>
            <p:nvPr/>
          </p:nvSpPr>
          <p:spPr bwMode="auto">
            <a:xfrm>
              <a:off x="3851" y="1930"/>
              <a:ext cx="36" cy="90"/>
            </a:xfrm>
            <a:custGeom>
              <a:avLst/>
              <a:gdLst>
                <a:gd name="T0" fmla="*/ 36 w 36"/>
                <a:gd name="T1" fmla="*/ 0 h 90"/>
                <a:gd name="T2" fmla="*/ 0 w 36"/>
                <a:gd name="T3" fmla="*/ 72 h 90"/>
                <a:gd name="T4" fmla="*/ 10 w 36"/>
                <a:gd name="T5" fmla="*/ 90 h 90"/>
                <a:gd name="T6" fmla="*/ 36 w 36"/>
                <a:gd name="T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90">
                  <a:moveTo>
                    <a:pt x="36" y="0"/>
                  </a:moveTo>
                  <a:lnTo>
                    <a:pt x="0" y="72"/>
                  </a:lnTo>
                  <a:lnTo>
                    <a:pt x="10" y="9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D83B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354"/>
            <p:cNvSpPr>
              <a:spLocks/>
            </p:cNvSpPr>
            <p:nvPr/>
          </p:nvSpPr>
          <p:spPr bwMode="auto">
            <a:xfrm>
              <a:off x="3861" y="1801"/>
              <a:ext cx="259" cy="219"/>
            </a:xfrm>
            <a:custGeom>
              <a:avLst/>
              <a:gdLst>
                <a:gd name="T0" fmla="*/ 248 w 259"/>
                <a:gd name="T1" fmla="*/ 0 h 219"/>
                <a:gd name="T2" fmla="*/ 11 w 259"/>
                <a:gd name="T3" fmla="*/ 125 h 219"/>
                <a:gd name="T4" fmla="*/ 0 w 259"/>
                <a:gd name="T5" fmla="*/ 219 h 219"/>
                <a:gd name="T6" fmla="*/ 259 w 259"/>
                <a:gd name="T7" fmla="*/ 14 h 219"/>
                <a:gd name="T8" fmla="*/ 248 w 259"/>
                <a:gd name="T9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219">
                  <a:moveTo>
                    <a:pt x="248" y="0"/>
                  </a:moveTo>
                  <a:lnTo>
                    <a:pt x="11" y="125"/>
                  </a:lnTo>
                  <a:lnTo>
                    <a:pt x="0" y="219"/>
                  </a:lnTo>
                  <a:lnTo>
                    <a:pt x="259" y="14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355"/>
            <p:cNvSpPr>
              <a:spLocks/>
            </p:cNvSpPr>
            <p:nvPr/>
          </p:nvSpPr>
          <p:spPr bwMode="auto">
            <a:xfrm>
              <a:off x="3761" y="1815"/>
              <a:ext cx="647" cy="1101"/>
            </a:xfrm>
            <a:custGeom>
              <a:avLst/>
              <a:gdLst>
                <a:gd name="T0" fmla="*/ 100 w 180"/>
                <a:gd name="T1" fmla="*/ 0 h 306"/>
                <a:gd name="T2" fmla="*/ 144 w 180"/>
                <a:gd name="T3" fmla="*/ 40 h 306"/>
                <a:gd name="T4" fmla="*/ 180 w 180"/>
                <a:gd name="T5" fmla="*/ 198 h 306"/>
                <a:gd name="T6" fmla="*/ 180 w 180"/>
                <a:gd name="T7" fmla="*/ 306 h 306"/>
                <a:gd name="T8" fmla="*/ 28 w 180"/>
                <a:gd name="T9" fmla="*/ 306 h 306"/>
                <a:gd name="T10" fmla="*/ 28 w 180"/>
                <a:gd name="T11" fmla="*/ 57 h 306"/>
                <a:gd name="T12" fmla="*/ 100 w 180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306">
                  <a:moveTo>
                    <a:pt x="100" y="0"/>
                  </a:moveTo>
                  <a:cubicBezTo>
                    <a:pt x="100" y="0"/>
                    <a:pt x="124" y="10"/>
                    <a:pt x="144" y="40"/>
                  </a:cubicBezTo>
                  <a:cubicBezTo>
                    <a:pt x="170" y="80"/>
                    <a:pt x="180" y="154"/>
                    <a:pt x="180" y="198"/>
                  </a:cubicBezTo>
                  <a:cubicBezTo>
                    <a:pt x="180" y="232"/>
                    <a:pt x="180" y="306"/>
                    <a:pt x="180" y="306"/>
                  </a:cubicBezTo>
                  <a:cubicBezTo>
                    <a:pt x="28" y="306"/>
                    <a:pt x="28" y="306"/>
                    <a:pt x="28" y="306"/>
                  </a:cubicBezTo>
                  <a:cubicBezTo>
                    <a:pt x="28" y="306"/>
                    <a:pt x="0" y="79"/>
                    <a:pt x="28" y="57"/>
                  </a:cubicBezTo>
                  <a:cubicBezTo>
                    <a:pt x="56" y="35"/>
                    <a:pt x="100" y="0"/>
                    <a:pt x="100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Oval 356"/>
            <p:cNvSpPr>
              <a:spLocks noChangeArrowheads="1"/>
            </p:cNvSpPr>
            <p:nvPr/>
          </p:nvSpPr>
          <p:spPr bwMode="auto">
            <a:xfrm>
              <a:off x="4002" y="1995"/>
              <a:ext cx="222" cy="223"/>
            </a:xfrm>
            <a:prstGeom prst="ellipse">
              <a:avLst/>
            </a:prstGeom>
            <a:solidFill>
              <a:srgbClr val="7A7D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357"/>
            <p:cNvSpPr>
              <a:spLocks/>
            </p:cNvSpPr>
            <p:nvPr/>
          </p:nvSpPr>
          <p:spPr bwMode="auto">
            <a:xfrm>
              <a:off x="3693" y="1980"/>
              <a:ext cx="549" cy="587"/>
            </a:xfrm>
            <a:custGeom>
              <a:avLst/>
              <a:gdLst>
                <a:gd name="T0" fmla="*/ 39 w 153"/>
                <a:gd name="T1" fmla="*/ 159 h 163"/>
                <a:gd name="T2" fmla="*/ 4 w 153"/>
                <a:gd name="T3" fmla="*/ 129 h 163"/>
                <a:gd name="T4" fmla="*/ 3 w 153"/>
                <a:gd name="T5" fmla="*/ 115 h 163"/>
                <a:gd name="T6" fmla="*/ 91 w 153"/>
                <a:gd name="T7" fmla="*/ 15 h 163"/>
                <a:gd name="T8" fmla="*/ 138 w 153"/>
                <a:gd name="T9" fmla="*/ 12 h 163"/>
                <a:gd name="T10" fmla="*/ 138 w 153"/>
                <a:gd name="T11" fmla="*/ 12 h 163"/>
                <a:gd name="T12" fmla="*/ 141 w 153"/>
                <a:gd name="T13" fmla="*/ 58 h 163"/>
                <a:gd name="T14" fmla="*/ 53 w 153"/>
                <a:gd name="T15" fmla="*/ 158 h 163"/>
                <a:gd name="T16" fmla="*/ 39 w 153"/>
                <a:gd name="T17" fmla="*/ 15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3" h="163">
                  <a:moveTo>
                    <a:pt x="39" y="159"/>
                  </a:moveTo>
                  <a:cubicBezTo>
                    <a:pt x="4" y="129"/>
                    <a:pt x="4" y="129"/>
                    <a:pt x="4" y="129"/>
                  </a:cubicBezTo>
                  <a:cubicBezTo>
                    <a:pt x="0" y="125"/>
                    <a:pt x="0" y="119"/>
                    <a:pt x="3" y="1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103" y="1"/>
                    <a:pt x="124" y="0"/>
                    <a:pt x="138" y="12"/>
                  </a:cubicBezTo>
                  <a:cubicBezTo>
                    <a:pt x="138" y="12"/>
                    <a:pt x="138" y="12"/>
                    <a:pt x="138" y="12"/>
                  </a:cubicBezTo>
                  <a:cubicBezTo>
                    <a:pt x="151" y="24"/>
                    <a:pt x="153" y="44"/>
                    <a:pt x="141" y="58"/>
                  </a:cubicBezTo>
                  <a:cubicBezTo>
                    <a:pt x="53" y="158"/>
                    <a:pt x="53" y="158"/>
                    <a:pt x="53" y="158"/>
                  </a:cubicBezTo>
                  <a:cubicBezTo>
                    <a:pt x="49" y="162"/>
                    <a:pt x="43" y="163"/>
                    <a:pt x="39" y="15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358"/>
            <p:cNvSpPr>
              <a:spLocks/>
            </p:cNvSpPr>
            <p:nvPr/>
          </p:nvSpPr>
          <p:spPr bwMode="auto">
            <a:xfrm>
              <a:off x="3272" y="2355"/>
              <a:ext cx="597" cy="385"/>
            </a:xfrm>
            <a:custGeom>
              <a:avLst/>
              <a:gdLst>
                <a:gd name="T0" fmla="*/ 164 w 166"/>
                <a:gd name="T1" fmla="*/ 51 h 107"/>
                <a:gd name="T2" fmla="*/ 148 w 166"/>
                <a:gd name="T3" fmla="*/ 7 h 107"/>
                <a:gd name="T4" fmla="*/ 137 w 166"/>
                <a:gd name="T5" fmla="*/ 2 h 107"/>
                <a:gd name="T6" fmla="*/ 0 w 166"/>
                <a:gd name="T7" fmla="*/ 63 h 107"/>
                <a:gd name="T8" fmla="*/ 15 w 166"/>
                <a:gd name="T9" fmla="*/ 107 h 107"/>
                <a:gd name="T10" fmla="*/ 159 w 166"/>
                <a:gd name="T11" fmla="*/ 62 h 107"/>
                <a:gd name="T12" fmla="*/ 164 w 166"/>
                <a:gd name="T13" fmla="*/ 5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107">
                  <a:moveTo>
                    <a:pt x="164" y="51"/>
                  </a:moveTo>
                  <a:cubicBezTo>
                    <a:pt x="148" y="7"/>
                    <a:pt x="148" y="7"/>
                    <a:pt x="148" y="7"/>
                  </a:cubicBezTo>
                  <a:cubicBezTo>
                    <a:pt x="146" y="2"/>
                    <a:pt x="141" y="0"/>
                    <a:pt x="137" y="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5" y="107"/>
                    <a:pt x="15" y="107"/>
                    <a:pt x="15" y="107"/>
                  </a:cubicBezTo>
                  <a:cubicBezTo>
                    <a:pt x="159" y="62"/>
                    <a:pt x="159" y="62"/>
                    <a:pt x="159" y="62"/>
                  </a:cubicBezTo>
                  <a:cubicBezTo>
                    <a:pt x="164" y="61"/>
                    <a:pt x="166" y="56"/>
                    <a:pt x="164" y="5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359"/>
            <p:cNvSpPr>
              <a:spLocks/>
            </p:cNvSpPr>
            <p:nvPr/>
          </p:nvSpPr>
          <p:spPr bwMode="auto">
            <a:xfrm>
              <a:off x="3664" y="2344"/>
              <a:ext cx="258" cy="255"/>
            </a:xfrm>
            <a:custGeom>
              <a:avLst/>
              <a:gdLst>
                <a:gd name="T0" fmla="*/ 61 w 72"/>
                <a:gd name="T1" fmla="*/ 57 h 71"/>
                <a:gd name="T2" fmla="*/ 15 w 72"/>
                <a:gd name="T3" fmla="*/ 59 h 71"/>
                <a:gd name="T4" fmla="*/ 11 w 72"/>
                <a:gd name="T5" fmla="*/ 14 h 71"/>
                <a:gd name="T6" fmla="*/ 57 w 72"/>
                <a:gd name="T7" fmla="*/ 12 h 71"/>
                <a:gd name="T8" fmla="*/ 61 w 72"/>
                <a:gd name="T9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1">
                  <a:moveTo>
                    <a:pt x="61" y="57"/>
                  </a:moveTo>
                  <a:cubicBezTo>
                    <a:pt x="49" y="70"/>
                    <a:pt x="29" y="71"/>
                    <a:pt x="15" y="59"/>
                  </a:cubicBezTo>
                  <a:cubicBezTo>
                    <a:pt x="2" y="48"/>
                    <a:pt x="0" y="27"/>
                    <a:pt x="11" y="14"/>
                  </a:cubicBezTo>
                  <a:cubicBezTo>
                    <a:pt x="23" y="1"/>
                    <a:pt x="43" y="0"/>
                    <a:pt x="57" y="12"/>
                  </a:cubicBezTo>
                  <a:cubicBezTo>
                    <a:pt x="70" y="24"/>
                    <a:pt x="72" y="44"/>
                    <a:pt x="61" y="5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360"/>
            <p:cNvSpPr>
              <a:spLocks/>
            </p:cNvSpPr>
            <p:nvPr/>
          </p:nvSpPr>
          <p:spPr bwMode="auto">
            <a:xfrm>
              <a:off x="2996" y="2585"/>
              <a:ext cx="330" cy="187"/>
            </a:xfrm>
            <a:custGeom>
              <a:avLst/>
              <a:gdLst>
                <a:gd name="T0" fmla="*/ 92 w 92"/>
                <a:gd name="T1" fmla="*/ 40 h 52"/>
                <a:gd name="T2" fmla="*/ 30 w 92"/>
                <a:gd name="T3" fmla="*/ 48 h 52"/>
                <a:gd name="T4" fmla="*/ 0 w 92"/>
                <a:gd name="T5" fmla="*/ 34 h 52"/>
                <a:gd name="T6" fmla="*/ 35 w 92"/>
                <a:gd name="T7" fmla="*/ 14 h 52"/>
                <a:gd name="T8" fmla="*/ 39 w 92"/>
                <a:gd name="T9" fmla="*/ 6 h 52"/>
                <a:gd name="T10" fmla="*/ 39 w 92"/>
                <a:gd name="T11" fmla="*/ 1 h 52"/>
                <a:gd name="T12" fmla="*/ 77 w 92"/>
                <a:gd name="T13" fmla="*/ 1 h 52"/>
                <a:gd name="T14" fmla="*/ 92 w 92"/>
                <a:gd name="T15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52">
                  <a:moveTo>
                    <a:pt x="92" y="40"/>
                  </a:moveTo>
                  <a:cubicBezTo>
                    <a:pt x="92" y="40"/>
                    <a:pt x="39" y="52"/>
                    <a:pt x="30" y="48"/>
                  </a:cubicBezTo>
                  <a:cubicBezTo>
                    <a:pt x="21" y="45"/>
                    <a:pt x="1" y="37"/>
                    <a:pt x="0" y="34"/>
                  </a:cubicBezTo>
                  <a:cubicBezTo>
                    <a:pt x="0" y="31"/>
                    <a:pt x="14" y="16"/>
                    <a:pt x="35" y="14"/>
                  </a:cubicBezTo>
                  <a:cubicBezTo>
                    <a:pt x="77" y="10"/>
                    <a:pt x="39" y="6"/>
                    <a:pt x="39" y="6"/>
                  </a:cubicBezTo>
                  <a:cubicBezTo>
                    <a:pt x="39" y="6"/>
                    <a:pt x="31" y="2"/>
                    <a:pt x="39" y="1"/>
                  </a:cubicBezTo>
                  <a:cubicBezTo>
                    <a:pt x="47" y="0"/>
                    <a:pt x="77" y="1"/>
                    <a:pt x="77" y="1"/>
                  </a:cubicBezTo>
                  <a:lnTo>
                    <a:pt x="92" y="40"/>
                  </a:lnTo>
                  <a:close/>
                </a:path>
              </a:pathLst>
            </a:custGeom>
            <a:solidFill>
              <a:srgbClr val="F8C3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001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7448" y="-1955"/>
            <a:ext cx="12153954" cy="68501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660">
              <a:defRPr/>
            </a:pPr>
            <a:endParaRPr lang="es-UY" sz="2388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331" y="4647250"/>
            <a:ext cx="2830960" cy="60769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660">
              <a:defRPr/>
            </a:pPr>
            <a:r>
              <a:rPr lang="en-US" sz="2388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88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6582" y="4033115"/>
            <a:ext cx="1838919" cy="74063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152" tIns="45576" rIns="91152" bIns="45576" numCol="1" anchor="t" anchorCtr="0" compatLnSpc="1">
            <a:prstTxWarp prst="textNoShape">
              <a:avLst/>
            </a:prstTxWarp>
          </a:bodyPr>
          <a:lstStyle/>
          <a:p>
            <a:pPr defTabSz="911660">
              <a:defRPr/>
            </a:pPr>
            <a:endParaRPr lang="en-US" sz="238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560" y="3362470"/>
            <a:ext cx="4143394" cy="337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1660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5695" y="716866"/>
            <a:ext cx="4311051" cy="3567668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algn="ctr" defTabSz="91166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algn="ctr" defTabSz="91166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algn="ctr" defTabSz="91166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algn="ctr" defTabSz="911660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algn="ctr" defTabSz="91166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algn="ctr" defTabSz="91166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152" tIns="45576" rIns="91152" bIns="45576" numCol="1" anchor="t" anchorCtr="0" compatLnSpc="1">
              <a:prstTxWarp prst="textNoShape">
                <a:avLst/>
              </a:prstTxWarp>
            </a:bodyPr>
            <a:lstStyle/>
            <a:p>
              <a:pPr algn="ctr" defTabSz="91166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5648" y="5337946"/>
            <a:ext cx="2541242" cy="3031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1660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3158" y="4847226"/>
            <a:ext cx="4707050" cy="90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302" indent="-169302" defTabSz="91166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302" indent="-169302" defTabSz="91166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302" indent="-169302" defTabSz="91166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3164" y="4466040"/>
            <a:ext cx="5898347" cy="368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1660">
              <a:defRPr/>
            </a:pPr>
            <a:r>
              <a:rPr lang="en-US" sz="178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0" y="6115610"/>
            <a:ext cx="12153954" cy="67381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405" y="1846048"/>
            <a:ext cx="5573700" cy="136466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1387">
              <a:defRPr/>
            </a:pPr>
            <a:endParaRPr lang="es-UY" sz="2388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256" y="769641"/>
            <a:ext cx="2783133" cy="52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352" y="2008256"/>
            <a:ext cx="3613822" cy="8284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1387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1387">
              <a:defRPr/>
            </a:pPr>
            <a:r>
              <a:rPr lang="en-US" sz="3188" b="1" kern="0" dirty="0">
                <a:solidFill>
                  <a:prstClr val="white"/>
                </a:solidFill>
              </a:rPr>
              <a:t>FREEBUNDLE15</a:t>
            </a:r>
            <a:endParaRPr lang="es-UY" sz="238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1504" y="1377584"/>
            <a:ext cx="5013508" cy="3375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1387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3541" y="882126"/>
            <a:ext cx="3945636" cy="2306358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176" tIns="45588" rIns="91176" bIns="45588" numCol="1" anchor="t" anchorCtr="0" compatLnSpc="1">
            <a:prstTxWarp prst="textNoShape">
              <a:avLst/>
            </a:prstTxWarp>
          </a:bodyPr>
          <a:lstStyle/>
          <a:p>
            <a:pPr defTabSz="911660"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9885" y="2750041"/>
            <a:ext cx="526613" cy="460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6065">
              <a:defRPr/>
            </a:pPr>
            <a:r>
              <a:rPr lang="en-GB" sz="2392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92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7129" y="2308675"/>
            <a:ext cx="269220" cy="369406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1216795">
              <a:defRPr/>
            </a:pPr>
            <a:endParaRPr lang="en-IN" sz="2394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6A2ABE5-AD45-4F99-8119-7835B922E502}"/>
              </a:ext>
            </a:extLst>
          </p:cNvPr>
          <p:cNvGrpSpPr/>
          <p:nvPr/>
        </p:nvGrpSpPr>
        <p:grpSpPr>
          <a:xfrm>
            <a:off x="1236971" y="969026"/>
            <a:ext cx="3538775" cy="2095974"/>
            <a:chOff x="1559653" y="927100"/>
            <a:chExt cx="9072694" cy="5003800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75C875DD-891C-4616-83A9-6168F6B499AE}"/>
                </a:ext>
              </a:extLst>
            </p:cNvPr>
            <p:cNvGrpSpPr/>
            <p:nvPr/>
          </p:nvGrpSpPr>
          <p:grpSpPr>
            <a:xfrm>
              <a:off x="1559653" y="927100"/>
              <a:ext cx="4483100" cy="5003800"/>
              <a:chOff x="1333500" y="647700"/>
              <a:chExt cx="4483100" cy="5003800"/>
            </a:xfrm>
          </p:grpSpPr>
          <p:sp>
            <p:nvSpPr>
              <p:cNvPr id="74" name="Rounded Rectangle 3">
                <a:extLst>
                  <a:ext uri="{FF2B5EF4-FFF2-40B4-BE49-F238E27FC236}">
                    <a16:creationId xmlns:a16="http://schemas.microsoft.com/office/drawing/2014/main" id="{BC769950-1B31-4423-A717-DD7184C29BA8}"/>
                  </a:ext>
                </a:extLst>
              </p:cNvPr>
              <p:cNvSpPr/>
              <p:nvPr/>
            </p:nvSpPr>
            <p:spPr>
              <a:xfrm>
                <a:off x="1333500" y="647700"/>
                <a:ext cx="4483100" cy="5003800"/>
              </a:xfrm>
              <a:prstGeom prst="roundRect">
                <a:avLst>
                  <a:gd name="adj" fmla="val 3204"/>
                </a:avLst>
              </a:prstGeom>
              <a:solidFill>
                <a:srgbClr val="E7E6E6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41300" dist="127000" dir="4800000" algn="t" rotWithShape="0">
                  <a:prstClr val="black">
                    <a:alpha val="24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400A06D7-884E-4346-84CF-85EE013BC708}"/>
                  </a:ext>
                </a:extLst>
              </p:cNvPr>
              <p:cNvSpPr/>
              <p:nvPr/>
            </p:nvSpPr>
            <p:spPr>
              <a:xfrm>
                <a:off x="1333500" y="2844798"/>
                <a:ext cx="4483100" cy="1103921"/>
              </a:xfrm>
              <a:prstGeom prst="rect">
                <a:avLst/>
              </a:prstGeom>
              <a:solidFill>
                <a:srgbClr val="3891DE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292100">
                  <a:sysClr val="windowText" lastClr="000000">
                    <a:lumMod val="85000"/>
                    <a:lumOff val="15000"/>
                  </a:sys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itchFamily="34" charset="0"/>
                  </a:rPr>
                  <a:t>   </a:t>
                </a:r>
                <a:endParaRPr kumimoji="0" 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CADA774D-57C2-4166-876E-F5ADB6FB8B63}"/>
                  </a:ext>
                </a:extLst>
              </p:cNvPr>
              <p:cNvCxnSpPr/>
              <p:nvPr/>
            </p:nvCxnSpPr>
            <p:spPr>
              <a:xfrm flipV="1">
                <a:off x="1333500" y="5292727"/>
                <a:ext cx="4483100" cy="14892"/>
              </a:xfrm>
              <a:prstGeom prst="line">
                <a:avLst/>
              </a:prstGeom>
              <a:noFill/>
              <a:ln w="6350" cap="flat" cmpd="sng" algn="ctr">
                <a:solidFill>
                  <a:srgbClr val="3891DE"/>
                </a:solidFill>
                <a:prstDash val="sysDash"/>
                <a:miter lim="800000"/>
              </a:ln>
              <a:effectLst/>
            </p:spPr>
          </p:cxn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BF4A836A-A7CA-4479-8D55-0412324E2901}"/>
                  </a:ext>
                </a:extLst>
              </p:cNvPr>
              <p:cNvSpPr/>
              <p:nvPr/>
            </p:nvSpPr>
            <p:spPr>
              <a:xfrm>
                <a:off x="1752600" y="4191000"/>
                <a:ext cx="3644899" cy="5510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itchFamily="34" charset="0"/>
                  </a:rPr>
                  <a:t>This is a sample text. </a:t>
                </a:r>
              </a:p>
            </p:txBody>
          </p:sp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675BF222-E6E7-4A93-B1A0-8774DF1809EB}"/>
                  </a:ext>
                </a:extLst>
              </p:cNvPr>
              <p:cNvGrpSpPr/>
              <p:nvPr/>
            </p:nvGrpSpPr>
            <p:grpSpPr>
              <a:xfrm>
                <a:off x="1838108" y="3060476"/>
                <a:ext cx="3352274" cy="765546"/>
                <a:chOff x="1689099" y="3060476"/>
                <a:chExt cx="3352274" cy="765546"/>
              </a:xfrm>
            </p:grpSpPr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3F622CFD-B3E1-4BE0-877B-5377F0EFC0E3}"/>
                    </a:ext>
                  </a:extLst>
                </p:cNvPr>
                <p:cNvSpPr/>
                <p:nvPr/>
              </p:nvSpPr>
              <p:spPr>
                <a:xfrm>
                  <a:off x="1689099" y="3060476"/>
                  <a:ext cx="774699" cy="62455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0" cap="none" spc="-300" normalizeH="0" baseline="0" noProof="0" dirty="0">
                      <a:ln>
                        <a:noFill/>
                      </a:ln>
                      <a:solidFill>
                        <a:srgbClr val="E7E6E6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itchFamily="34" charset="0"/>
                    </a:rPr>
                    <a:t>01</a:t>
                  </a:r>
                </a:p>
              </p:txBody>
            </p:sp>
            <p:cxnSp>
              <p:nvCxnSpPr>
                <p:cNvPr id="82" name="Straight Connector 81">
                  <a:extLst>
                    <a:ext uri="{FF2B5EF4-FFF2-40B4-BE49-F238E27FC236}">
                      <a16:creationId xmlns:a16="http://schemas.microsoft.com/office/drawing/2014/main" id="{7D1B0259-0F89-4CC4-A867-9081E303770E}"/>
                    </a:ext>
                  </a:extLst>
                </p:cNvPr>
                <p:cNvCxnSpPr/>
                <p:nvPr/>
              </p:nvCxnSpPr>
              <p:spPr>
                <a:xfrm>
                  <a:off x="2476500" y="3104371"/>
                  <a:ext cx="0" cy="58477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F6FD0542-D9BD-44EE-93DC-8087411BDF21}"/>
                    </a:ext>
                  </a:extLst>
                </p:cNvPr>
                <p:cNvSpPr/>
                <p:nvPr/>
              </p:nvSpPr>
              <p:spPr>
                <a:xfrm>
                  <a:off x="2541753" y="3091254"/>
                  <a:ext cx="2499620" cy="73476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-15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Sample text</a:t>
                  </a:r>
                </a:p>
              </p:txBody>
            </p:sp>
          </p:grp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D8D480E9-5368-410B-8291-BE77C8AC6F8D}"/>
                  </a:ext>
                </a:extLst>
              </p:cNvPr>
              <p:cNvSpPr/>
              <p:nvPr/>
            </p:nvSpPr>
            <p:spPr>
              <a:xfrm>
                <a:off x="5296500" y="1715530"/>
                <a:ext cx="365760" cy="365760"/>
              </a:xfrm>
              <a:prstGeom prst="ellipse">
                <a:avLst/>
              </a:prstGeom>
              <a:solidFill>
                <a:srgbClr val="E7E6E6"/>
              </a:solidFill>
              <a:ln w="38100" cap="flat" cmpd="sng" algn="ctr">
                <a:solidFill>
                  <a:srgbClr val="3891DE"/>
                </a:solidFill>
                <a:prstDash val="solid"/>
                <a:miter lim="800000"/>
              </a:ln>
              <a:effectLst>
                <a:innerShdw blurRad="63500" dist="63500" dir="10800000">
                  <a:sysClr val="windowText" lastClr="000000">
                    <a:alpha val="50000"/>
                  </a:sys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A328FBB6-F0C7-4EC8-AA6C-F014B2712A0B}"/>
                  </a:ext>
                </a:extLst>
              </p:cNvPr>
              <p:cNvSpPr/>
              <p:nvPr/>
            </p:nvSpPr>
            <p:spPr>
              <a:xfrm>
                <a:off x="5296500" y="4712227"/>
                <a:ext cx="365760" cy="365760"/>
              </a:xfrm>
              <a:prstGeom prst="ellipse">
                <a:avLst/>
              </a:prstGeom>
              <a:solidFill>
                <a:srgbClr val="E7E6E6"/>
              </a:solidFill>
              <a:ln w="38100" cap="flat" cmpd="sng" algn="ctr">
                <a:solidFill>
                  <a:srgbClr val="3891DE"/>
                </a:solidFill>
                <a:prstDash val="solid"/>
                <a:miter lim="800000"/>
              </a:ln>
              <a:effectLst>
                <a:innerShdw blurRad="63500" dist="63500" dir="10800000">
                  <a:sysClr val="windowText" lastClr="000000">
                    <a:alpha val="50000"/>
                  </a:sys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AE9D71F2-CAD1-4563-9B32-43E990253324}"/>
                </a:ext>
              </a:extLst>
            </p:cNvPr>
            <p:cNvGrpSpPr/>
            <p:nvPr/>
          </p:nvGrpSpPr>
          <p:grpSpPr>
            <a:xfrm>
              <a:off x="6149247" y="927100"/>
              <a:ext cx="4483100" cy="5003800"/>
              <a:chOff x="6121400" y="647700"/>
              <a:chExt cx="4483100" cy="5003800"/>
            </a:xfrm>
          </p:grpSpPr>
          <p:sp>
            <p:nvSpPr>
              <p:cNvPr id="85" name="Rounded Rectangle 31">
                <a:extLst>
                  <a:ext uri="{FF2B5EF4-FFF2-40B4-BE49-F238E27FC236}">
                    <a16:creationId xmlns:a16="http://schemas.microsoft.com/office/drawing/2014/main" id="{64D356F2-958A-4072-BA4A-C5F2C44B5252}"/>
                  </a:ext>
                </a:extLst>
              </p:cNvPr>
              <p:cNvSpPr/>
              <p:nvPr/>
            </p:nvSpPr>
            <p:spPr>
              <a:xfrm>
                <a:off x="6121400" y="647700"/>
                <a:ext cx="4483100" cy="5003800"/>
              </a:xfrm>
              <a:prstGeom prst="roundRect">
                <a:avLst>
                  <a:gd name="adj" fmla="val 3204"/>
                </a:avLst>
              </a:prstGeom>
              <a:solidFill>
                <a:srgbClr val="E7E6E6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41300" dist="127000" dir="4800000" algn="t" rotWithShape="0">
                  <a:prstClr val="black">
                    <a:alpha val="24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51E47532-4333-44DE-B183-CB2E5E8A28AA}"/>
                  </a:ext>
                </a:extLst>
              </p:cNvPr>
              <p:cNvSpPr/>
              <p:nvPr/>
            </p:nvSpPr>
            <p:spPr>
              <a:xfrm>
                <a:off x="6121400" y="2844798"/>
                <a:ext cx="4483100" cy="1103921"/>
              </a:xfrm>
              <a:prstGeom prst="rect">
                <a:avLst/>
              </a:prstGeom>
              <a:solidFill>
                <a:srgbClr val="EB223D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292100">
                  <a:sysClr val="windowText" lastClr="000000">
                    <a:lumMod val="85000"/>
                    <a:lumOff val="15000"/>
                  </a:sys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itchFamily="34" charset="0"/>
                  </a:rPr>
                  <a:t>   </a:t>
                </a:r>
                <a:endParaRPr kumimoji="0" 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C2A37706-2B3F-45E8-9FDB-4D2277771EBC}"/>
                  </a:ext>
                </a:extLst>
              </p:cNvPr>
              <p:cNvSpPr/>
              <p:nvPr/>
            </p:nvSpPr>
            <p:spPr>
              <a:xfrm>
                <a:off x="6540500" y="4191000"/>
                <a:ext cx="3644899" cy="5510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itchFamily="34" charset="0"/>
                  </a:rPr>
                  <a:t>This is a sample text.</a:t>
                </a:r>
              </a:p>
            </p:txBody>
          </p: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12CB1E97-F1FD-45FE-A40A-4C544DF4F155}"/>
                  </a:ext>
                </a:extLst>
              </p:cNvPr>
              <p:cNvGrpSpPr/>
              <p:nvPr/>
            </p:nvGrpSpPr>
            <p:grpSpPr>
              <a:xfrm>
                <a:off x="6626008" y="3060476"/>
                <a:ext cx="3430363" cy="823132"/>
                <a:chOff x="1689099" y="3060476"/>
                <a:chExt cx="3430363" cy="823132"/>
              </a:xfrm>
            </p:grpSpPr>
            <p:sp>
              <p:nvSpPr>
                <p:cNvPr id="92" name="Rectangle 91">
                  <a:extLst>
                    <a:ext uri="{FF2B5EF4-FFF2-40B4-BE49-F238E27FC236}">
                      <a16:creationId xmlns:a16="http://schemas.microsoft.com/office/drawing/2014/main" id="{6C6730E7-AB6A-4CBB-9AA1-14A418DEEE16}"/>
                    </a:ext>
                  </a:extLst>
                </p:cNvPr>
                <p:cNvSpPr/>
                <p:nvPr/>
              </p:nvSpPr>
              <p:spPr>
                <a:xfrm>
                  <a:off x="1689099" y="3060476"/>
                  <a:ext cx="774701" cy="67350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0" cap="none" spc="-300" normalizeH="0" baseline="0" noProof="0" dirty="0">
                      <a:ln>
                        <a:noFill/>
                      </a:ln>
                      <a:solidFill>
                        <a:srgbClr val="E7E6E6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itchFamily="34" charset="0"/>
                    </a:rPr>
                    <a:t>02</a:t>
                  </a:r>
                </a:p>
              </p:txBody>
            </p:sp>
            <p:cxnSp>
              <p:nvCxnSpPr>
                <p:cNvPr id="93" name="Straight Connector 92">
                  <a:extLst>
                    <a:ext uri="{FF2B5EF4-FFF2-40B4-BE49-F238E27FC236}">
                      <a16:creationId xmlns:a16="http://schemas.microsoft.com/office/drawing/2014/main" id="{7A66A509-B9A6-40B9-ACAD-2C0B0F1653E0}"/>
                    </a:ext>
                  </a:extLst>
                </p:cNvPr>
                <p:cNvCxnSpPr/>
                <p:nvPr/>
              </p:nvCxnSpPr>
              <p:spPr>
                <a:xfrm>
                  <a:off x="2476500" y="3104371"/>
                  <a:ext cx="0" cy="58477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94" name="Rectangle 93">
                  <a:extLst>
                    <a:ext uri="{FF2B5EF4-FFF2-40B4-BE49-F238E27FC236}">
                      <a16:creationId xmlns:a16="http://schemas.microsoft.com/office/drawing/2014/main" id="{77AE31AD-01C6-4633-B964-E1C66664D409}"/>
                    </a:ext>
                  </a:extLst>
                </p:cNvPr>
                <p:cNvSpPr/>
                <p:nvPr/>
              </p:nvSpPr>
              <p:spPr>
                <a:xfrm>
                  <a:off x="2541753" y="3091253"/>
                  <a:ext cx="2577709" cy="79235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-15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Sample text</a:t>
                  </a:r>
                </a:p>
              </p:txBody>
            </p:sp>
          </p:grp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E04F10ED-CEBA-40EB-85A8-438D9EAB0773}"/>
                  </a:ext>
                </a:extLst>
              </p:cNvPr>
              <p:cNvSpPr/>
              <p:nvPr/>
            </p:nvSpPr>
            <p:spPr>
              <a:xfrm flipH="1">
                <a:off x="6288823" y="1715530"/>
                <a:ext cx="365760" cy="365760"/>
              </a:xfrm>
              <a:prstGeom prst="ellipse">
                <a:avLst/>
              </a:prstGeom>
              <a:solidFill>
                <a:srgbClr val="E7E6E6"/>
              </a:solidFill>
              <a:ln w="38100" cap="flat" cmpd="sng" algn="ctr">
                <a:solidFill>
                  <a:srgbClr val="EB223D"/>
                </a:solidFill>
                <a:prstDash val="solid"/>
                <a:miter lim="800000"/>
              </a:ln>
              <a:effectLst>
                <a:innerShdw blurRad="63500" dist="63500" dir="10800000">
                  <a:sysClr val="windowText" lastClr="000000">
                    <a:alpha val="50000"/>
                  </a:sys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A1845343-2A13-4EE3-A747-AD733AC490B7}"/>
                  </a:ext>
                </a:extLst>
              </p:cNvPr>
              <p:cNvSpPr/>
              <p:nvPr/>
            </p:nvSpPr>
            <p:spPr>
              <a:xfrm flipH="1">
                <a:off x="6288823" y="4712227"/>
                <a:ext cx="365760" cy="365760"/>
              </a:xfrm>
              <a:prstGeom prst="ellipse">
                <a:avLst/>
              </a:prstGeom>
              <a:solidFill>
                <a:srgbClr val="E7E6E6"/>
              </a:solidFill>
              <a:ln w="38100" cap="flat" cmpd="sng" algn="ctr">
                <a:solidFill>
                  <a:srgbClr val="EB223D"/>
                </a:solidFill>
                <a:prstDash val="solid"/>
                <a:miter lim="800000"/>
              </a:ln>
              <a:effectLst>
                <a:innerShdw blurRad="63500" dist="63500" dir="10800000">
                  <a:sysClr val="windowText" lastClr="000000">
                    <a:alpha val="50000"/>
                  </a:sys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E7908899-655D-48F2-91B7-CD53FAC5D79F}"/>
                  </a:ext>
                </a:extLst>
              </p:cNvPr>
              <p:cNvCxnSpPr/>
              <p:nvPr/>
            </p:nvCxnSpPr>
            <p:spPr>
              <a:xfrm flipV="1">
                <a:off x="6121400" y="5292727"/>
                <a:ext cx="4483100" cy="14892"/>
              </a:xfrm>
              <a:prstGeom prst="line">
                <a:avLst/>
              </a:prstGeom>
              <a:noFill/>
              <a:ln w="6350" cap="flat" cmpd="sng" algn="ctr">
                <a:solidFill>
                  <a:srgbClr val="EB223D"/>
                </a:solidFill>
                <a:prstDash val="sysDash"/>
                <a:miter lim="800000"/>
              </a:ln>
              <a:effectLst/>
            </p:spPr>
          </p:cxnSp>
        </p:grpSp>
        <p:sp>
          <p:nvSpPr>
            <p:cNvPr id="95" name="Rounded Rectangle 62">
              <a:extLst>
                <a:ext uri="{FF2B5EF4-FFF2-40B4-BE49-F238E27FC236}">
                  <a16:creationId xmlns:a16="http://schemas.microsoft.com/office/drawing/2014/main" id="{3DEB2AE7-101F-401D-9896-B3FB7CE0A8C9}"/>
                </a:ext>
              </a:extLst>
            </p:cNvPr>
            <p:cNvSpPr/>
            <p:nvPr/>
          </p:nvSpPr>
          <p:spPr>
            <a:xfrm>
              <a:off x="5678877" y="2063320"/>
              <a:ext cx="822960" cy="2286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50000">
                  <a:sysClr val="window" lastClr="FFFFFF"/>
                </a:gs>
                <a:gs pos="16000">
                  <a:sysClr val="window" lastClr="FFFFFF">
                    <a:lumMod val="75000"/>
                  </a:sysClr>
                </a:gs>
                <a:gs pos="84000">
                  <a:sysClr val="window" lastClr="FFFFFF">
                    <a:lumMod val="75000"/>
                  </a:sys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Rounded Rectangle 71">
              <a:extLst>
                <a:ext uri="{FF2B5EF4-FFF2-40B4-BE49-F238E27FC236}">
                  <a16:creationId xmlns:a16="http://schemas.microsoft.com/office/drawing/2014/main" id="{A45468CD-DEB0-4AD8-BF12-2C5C989AC579}"/>
                </a:ext>
              </a:extLst>
            </p:cNvPr>
            <p:cNvSpPr/>
            <p:nvPr/>
          </p:nvSpPr>
          <p:spPr>
            <a:xfrm>
              <a:off x="5678877" y="5071034"/>
              <a:ext cx="822960" cy="2286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50000">
                  <a:sysClr val="window" lastClr="FFFFFF"/>
                </a:gs>
                <a:gs pos="16000">
                  <a:sysClr val="window" lastClr="FFFFFF">
                    <a:lumMod val="75000"/>
                  </a:sysClr>
                </a:gs>
                <a:gs pos="84000">
                  <a:sysClr val="window" lastClr="FFFFFF">
                    <a:lumMod val="75000"/>
                  </a:sys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Freeform 6">
              <a:extLst>
                <a:ext uri="{FF2B5EF4-FFF2-40B4-BE49-F238E27FC236}">
                  <a16:creationId xmlns:a16="http://schemas.microsoft.com/office/drawing/2014/main" id="{D3EA660E-199B-45E4-B430-4530384F14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20179" y="1323975"/>
              <a:ext cx="1160463" cy="1401763"/>
            </a:xfrm>
            <a:custGeom>
              <a:avLst/>
              <a:gdLst>
                <a:gd name="T0" fmla="*/ 1341 w 2923"/>
                <a:gd name="T1" fmla="*/ 1857 h 3531"/>
                <a:gd name="T2" fmla="*/ 856 w 2923"/>
                <a:gd name="T3" fmla="*/ 1807 h 3531"/>
                <a:gd name="T4" fmla="*/ 2066 w 2923"/>
                <a:gd name="T5" fmla="*/ 1566 h 3531"/>
                <a:gd name="T6" fmla="*/ 1461 w 2923"/>
                <a:gd name="T7" fmla="*/ 0 h 3531"/>
                <a:gd name="T8" fmla="*/ 1540 w 2923"/>
                <a:gd name="T9" fmla="*/ 73 h 3531"/>
                <a:gd name="T10" fmla="*/ 1705 w 2923"/>
                <a:gd name="T11" fmla="*/ 203 h 3531"/>
                <a:gd name="T12" fmla="*/ 1878 w 2923"/>
                <a:gd name="T13" fmla="*/ 312 h 3531"/>
                <a:gd name="T14" fmla="*/ 2061 w 2923"/>
                <a:gd name="T15" fmla="*/ 399 h 3531"/>
                <a:gd name="T16" fmla="*/ 2256 w 2923"/>
                <a:gd name="T17" fmla="*/ 467 h 3531"/>
                <a:gd name="T18" fmla="*/ 2462 w 2923"/>
                <a:gd name="T19" fmla="*/ 514 h 3531"/>
                <a:gd name="T20" fmla="*/ 2682 w 2923"/>
                <a:gd name="T21" fmla="*/ 542 h 3531"/>
                <a:gd name="T22" fmla="*/ 2915 w 2923"/>
                <a:gd name="T23" fmla="*/ 552 h 3531"/>
                <a:gd name="T24" fmla="*/ 2916 w 2923"/>
                <a:gd name="T25" fmla="*/ 689 h 3531"/>
                <a:gd name="T26" fmla="*/ 2918 w 2923"/>
                <a:gd name="T27" fmla="*/ 830 h 3531"/>
                <a:gd name="T28" fmla="*/ 2922 w 2923"/>
                <a:gd name="T29" fmla="*/ 977 h 3531"/>
                <a:gd name="T30" fmla="*/ 2923 w 2923"/>
                <a:gd name="T31" fmla="*/ 1125 h 3531"/>
                <a:gd name="T32" fmla="*/ 2923 w 2923"/>
                <a:gd name="T33" fmla="*/ 1277 h 3531"/>
                <a:gd name="T34" fmla="*/ 2918 w 2923"/>
                <a:gd name="T35" fmla="*/ 1430 h 3531"/>
                <a:gd name="T36" fmla="*/ 2911 w 2923"/>
                <a:gd name="T37" fmla="*/ 1584 h 3531"/>
                <a:gd name="T38" fmla="*/ 2897 w 2923"/>
                <a:gd name="T39" fmla="*/ 1739 h 3531"/>
                <a:gd name="T40" fmla="*/ 2876 w 2923"/>
                <a:gd name="T41" fmla="*/ 1893 h 3531"/>
                <a:gd name="T42" fmla="*/ 2847 w 2923"/>
                <a:gd name="T43" fmla="*/ 2046 h 3531"/>
                <a:gd name="T44" fmla="*/ 2810 w 2923"/>
                <a:gd name="T45" fmla="*/ 2196 h 3531"/>
                <a:gd name="T46" fmla="*/ 2762 w 2923"/>
                <a:gd name="T47" fmla="*/ 2345 h 3531"/>
                <a:gd name="T48" fmla="*/ 2702 w 2923"/>
                <a:gd name="T49" fmla="*/ 2490 h 3531"/>
                <a:gd name="T50" fmla="*/ 2631 w 2923"/>
                <a:gd name="T51" fmla="*/ 2631 h 3531"/>
                <a:gd name="T52" fmla="*/ 2545 w 2923"/>
                <a:gd name="T53" fmla="*/ 2768 h 3531"/>
                <a:gd name="T54" fmla="*/ 2444 w 2923"/>
                <a:gd name="T55" fmla="*/ 2899 h 3531"/>
                <a:gd name="T56" fmla="*/ 2328 w 2923"/>
                <a:gd name="T57" fmla="*/ 3024 h 3531"/>
                <a:gd name="T58" fmla="*/ 2193 w 2923"/>
                <a:gd name="T59" fmla="*/ 3141 h 3531"/>
                <a:gd name="T60" fmla="*/ 2041 w 2923"/>
                <a:gd name="T61" fmla="*/ 3252 h 3531"/>
                <a:gd name="T62" fmla="*/ 1868 w 2923"/>
                <a:gd name="T63" fmla="*/ 3355 h 3531"/>
                <a:gd name="T64" fmla="*/ 1676 w 2923"/>
                <a:gd name="T65" fmla="*/ 3448 h 3531"/>
                <a:gd name="T66" fmla="*/ 1461 w 2923"/>
                <a:gd name="T67" fmla="*/ 3531 h 3531"/>
                <a:gd name="T68" fmla="*/ 1247 w 2923"/>
                <a:gd name="T69" fmla="*/ 3448 h 3531"/>
                <a:gd name="T70" fmla="*/ 1054 w 2923"/>
                <a:gd name="T71" fmla="*/ 3355 h 3531"/>
                <a:gd name="T72" fmla="*/ 882 w 2923"/>
                <a:gd name="T73" fmla="*/ 3252 h 3531"/>
                <a:gd name="T74" fmla="*/ 729 w 2923"/>
                <a:gd name="T75" fmla="*/ 3141 h 3531"/>
                <a:gd name="T76" fmla="*/ 595 w 2923"/>
                <a:gd name="T77" fmla="*/ 3024 h 3531"/>
                <a:gd name="T78" fmla="*/ 479 w 2923"/>
                <a:gd name="T79" fmla="*/ 2899 h 3531"/>
                <a:gd name="T80" fmla="*/ 378 w 2923"/>
                <a:gd name="T81" fmla="*/ 2768 h 3531"/>
                <a:gd name="T82" fmla="*/ 292 w 2923"/>
                <a:gd name="T83" fmla="*/ 2631 h 3531"/>
                <a:gd name="T84" fmla="*/ 221 w 2923"/>
                <a:gd name="T85" fmla="*/ 2490 h 3531"/>
                <a:gd name="T86" fmla="*/ 160 w 2923"/>
                <a:gd name="T87" fmla="*/ 2345 h 3531"/>
                <a:gd name="T88" fmla="*/ 113 w 2923"/>
                <a:gd name="T89" fmla="*/ 2196 h 3531"/>
                <a:gd name="T90" fmla="*/ 75 w 2923"/>
                <a:gd name="T91" fmla="*/ 2046 h 3531"/>
                <a:gd name="T92" fmla="*/ 46 w 2923"/>
                <a:gd name="T93" fmla="*/ 1893 h 3531"/>
                <a:gd name="T94" fmla="*/ 26 w 2923"/>
                <a:gd name="T95" fmla="*/ 1739 h 3531"/>
                <a:gd name="T96" fmla="*/ 12 w 2923"/>
                <a:gd name="T97" fmla="*/ 1584 h 3531"/>
                <a:gd name="T98" fmla="*/ 4 w 2923"/>
                <a:gd name="T99" fmla="*/ 1430 h 3531"/>
                <a:gd name="T100" fmla="*/ 0 w 2923"/>
                <a:gd name="T101" fmla="*/ 1277 h 3531"/>
                <a:gd name="T102" fmla="*/ 0 w 2923"/>
                <a:gd name="T103" fmla="*/ 1125 h 3531"/>
                <a:gd name="T104" fmla="*/ 1 w 2923"/>
                <a:gd name="T105" fmla="*/ 977 h 3531"/>
                <a:gd name="T106" fmla="*/ 4 w 2923"/>
                <a:gd name="T107" fmla="*/ 830 h 3531"/>
                <a:gd name="T108" fmla="*/ 6 w 2923"/>
                <a:gd name="T109" fmla="*/ 689 h 3531"/>
                <a:gd name="T110" fmla="*/ 8 w 2923"/>
                <a:gd name="T111" fmla="*/ 552 h 3531"/>
                <a:gd name="T112" fmla="*/ 241 w 2923"/>
                <a:gd name="T113" fmla="*/ 542 h 3531"/>
                <a:gd name="T114" fmla="*/ 460 w 2923"/>
                <a:gd name="T115" fmla="*/ 514 h 3531"/>
                <a:gd name="T116" fmla="*/ 667 w 2923"/>
                <a:gd name="T117" fmla="*/ 467 h 3531"/>
                <a:gd name="T118" fmla="*/ 862 w 2923"/>
                <a:gd name="T119" fmla="*/ 399 h 3531"/>
                <a:gd name="T120" fmla="*/ 1044 w 2923"/>
                <a:gd name="T121" fmla="*/ 312 h 3531"/>
                <a:gd name="T122" fmla="*/ 1218 w 2923"/>
                <a:gd name="T123" fmla="*/ 203 h 3531"/>
                <a:gd name="T124" fmla="*/ 1382 w 2923"/>
                <a:gd name="T125" fmla="*/ 73 h 3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23" h="3531">
                  <a:moveTo>
                    <a:pt x="1849" y="1348"/>
                  </a:moveTo>
                  <a:lnTo>
                    <a:pt x="1341" y="1857"/>
                  </a:lnTo>
                  <a:lnTo>
                    <a:pt x="1074" y="1589"/>
                  </a:lnTo>
                  <a:lnTo>
                    <a:pt x="856" y="1807"/>
                  </a:lnTo>
                  <a:lnTo>
                    <a:pt x="1341" y="2291"/>
                  </a:lnTo>
                  <a:lnTo>
                    <a:pt x="2066" y="1566"/>
                  </a:lnTo>
                  <a:lnTo>
                    <a:pt x="1849" y="1348"/>
                  </a:lnTo>
                  <a:close/>
                  <a:moveTo>
                    <a:pt x="1461" y="0"/>
                  </a:moveTo>
                  <a:lnTo>
                    <a:pt x="1461" y="0"/>
                  </a:lnTo>
                  <a:lnTo>
                    <a:pt x="1540" y="73"/>
                  </a:lnTo>
                  <a:lnTo>
                    <a:pt x="1621" y="141"/>
                  </a:lnTo>
                  <a:lnTo>
                    <a:pt x="1705" y="203"/>
                  </a:lnTo>
                  <a:lnTo>
                    <a:pt x="1790" y="260"/>
                  </a:lnTo>
                  <a:lnTo>
                    <a:pt x="1878" y="312"/>
                  </a:lnTo>
                  <a:lnTo>
                    <a:pt x="1968" y="358"/>
                  </a:lnTo>
                  <a:lnTo>
                    <a:pt x="2061" y="399"/>
                  </a:lnTo>
                  <a:lnTo>
                    <a:pt x="2157" y="435"/>
                  </a:lnTo>
                  <a:lnTo>
                    <a:pt x="2256" y="467"/>
                  </a:lnTo>
                  <a:lnTo>
                    <a:pt x="2357" y="493"/>
                  </a:lnTo>
                  <a:lnTo>
                    <a:pt x="2462" y="514"/>
                  </a:lnTo>
                  <a:lnTo>
                    <a:pt x="2570" y="530"/>
                  </a:lnTo>
                  <a:lnTo>
                    <a:pt x="2682" y="542"/>
                  </a:lnTo>
                  <a:lnTo>
                    <a:pt x="2797" y="550"/>
                  </a:lnTo>
                  <a:lnTo>
                    <a:pt x="2915" y="552"/>
                  </a:lnTo>
                  <a:lnTo>
                    <a:pt x="2915" y="620"/>
                  </a:lnTo>
                  <a:lnTo>
                    <a:pt x="2916" y="689"/>
                  </a:lnTo>
                  <a:lnTo>
                    <a:pt x="2917" y="759"/>
                  </a:lnTo>
                  <a:lnTo>
                    <a:pt x="2918" y="830"/>
                  </a:lnTo>
                  <a:lnTo>
                    <a:pt x="2919" y="904"/>
                  </a:lnTo>
                  <a:lnTo>
                    <a:pt x="2922" y="977"/>
                  </a:lnTo>
                  <a:lnTo>
                    <a:pt x="2923" y="1051"/>
                  </a:lnTo>
                  <a:lnTo>
                    <a:pt x="2923" y="1125"/>
                  </a:lnTo>
                  <a:lnTo>
                    <a:pt x="2923" y="1201"/>
                  </a:lnTo>
                  <a:lnTo>
                    <a:pt x="2923" y="1277"/>
                  </a:lnTo>
                  <a:lnTo>
                    <a:pt x="2920" y="1354"/>
                  </a:lnTo>
                  <a:lnTo>
                    <a:pt x="2918" y="1430"/>
                  </a:lnTo>
                  <a:lnTo>
                    <a:pt x="2915" y="1508"/>
                  </a:lnTo>
                  <a:lnTo>
                    <a:pt x="2911" y="1584"/>
                  </a:lnTo>
                  <a:lnTo>
                    <a:pt x="2904" y="1661"/>
                  </a:lnTo>
                  <a:lnTo>
                    <a:pt x="2897" y="1739"/>
                  </a:lnTo>
                  <a:lnTo>
                    <a:pt x="2887" y="1815"/>
                  </a:lnTo>
                  <a:lnTo>
                    <a:pt x="2876" y="1893"/>
                  </a:lnTo>
                  <a:lnTo>
                    <a:pt x="2862" y="1969"/>
                  </a:lnTo>
                  <a:lnTo>
                    <a:pt x="2847" y="2046"/>
                  </a:lnTo>
                  <a:lnTo>
                    <a:pt x="2830" y="2121"/>
                  </a:lnTo>
                  <a:lnTo>
                    <a:pt x="2810" y="2196"/>
                  </a:lnTo>
                  <a:lnTo>
                    <a:pt x="2787" y="2271"/>
                  </a:lnTo>
                  <a:lnTo>
                    <a:pt x="2762" y="2345"/>
                  </a:lnTo>
                  <a:lnTo>
                    <a:pt x="2733" y="2418"/>
                  </a:lnTo>
                  <a:lnTo>
                    <a:pt x="2702" y="2490"/>
                  </a:lnTo>
                  <a:lnTo>
                    <a:pt x="2669" y="2561"/>
                  </a:lnTo>
                  <a:lnTo>
                    <a:pt x="2631" y="2631"/>
                  </a:lnTo>
                  <a:lnTo>
                    <a:pt x="2589" y="2700"/>
                  </a:lnTo>
                  <a:lnTo>
                    <a:pt x="2545" y="2768"/>
                  </a:lnTo>
                  <a:lnTo>
                    <a:pt x="2497" y="2834"/>
                  </a:lnTo>
                  <a:lnTo>
                    <a:pt x="2444" y="2899"/>
                  </a:lnTo>
                  <a:lnTo>
                    <a:pt x="2388" y="2962"/>
                  </a:lnTo>
                  <a:lnTo>
                    <a:pt x="2328" y="3024"/>
                  </a:lnTo>
                  <a:lnTo>
                    <a:pt x="2262" y="3083"/>
                  </a:lnTo>
                  <a:lnTo>
                    <a:pt x="2193" y="3141"/>
                  </a:lnTo>
                  <a:lnTo>
                    <a:pt x="2119" y="3198"/>
                  </a:lnTo>
                  <a:lnTo>
                    <a:pt x="2041" y="3252"/>
                  </a:lnTo>
                  <a:lnTo>
                    <a:pt x="1958" y="3305"/>
                  </a:lnTo>
                  <a:lnTo>
                    <a:pt x="1868" y="3355"/>
                  </a:lnTo>
                  <a:lnTo>
                    <a:pt x="1775" y="3402"/>
                  </a:lnTo>
                  <a:lnTo>
                    <a:pt x="1676" y="3448"/>
                  </a:lnTo>
                  <a:lnTo>
                    <a:pt x="1572" y="3491"/>
                  </a:lnTo>
                  <a:lnTo>
                    <a:pt x="1461" y="3531"/>
                  </a:lnTo>
                  <a:lnTo>
                    <a:pt x="1351" y="3491"/>
                  </a:lnTo>
                  <a:lnTo>
                    <a:pt x="1247" y="3448"/>
                  </a:lnTo>
                  <a:lnTo>
                    <a:pt x="1148" y="3402"/>
                  </a:lnTo>
                  <a:lnTo>
                    <a:pt x="1054" y="3355"/>
                  </a:lnTo>
                  <a:lnTo>
                    <a:pt x="965" y="3305"/>
                  </a:lnTo>
                  <a:lnTo>
                    <a:pt x="882" y="3252"/>
                  </a:lnTo>
                  <a:lnTo>
                    <a:pt x="804" y="3198"/>
                  </a:lnTo>
                  <a:lnTo>
                    <a:pt x="729" y="3141"/>
                  </a:lnTo>
                  <a:lnTo>
                    <a:pt x="660" y="3083"/>
                  </a:lnTo>
                  <a:lnTo>
                    <a:pt x="595" y="3024"/>
                  </a:lnTo>
                  <a:lnTo>
                    <a:pt x="535" y="2962"/>
                  </a:lnTo>
                  <a:lnTo>
                    <a:pt x="479" y="2899"/>
                  </a:lnTo>
                  <a:lnTo>
                    <a:pt x="426" y="2834"/>
                  </a:lnTo>
                  <a:lnTo>
                    <a:pt x="378" y="2768"/>
                  </a:lnTo>
                  <a:lnTo>
                    <a:pt x="333" y="2700"/>
                  </a:lnTo>
                  <a:lnTo>
                    <a:pt x="292" y="2631"/>
                  </a:lnTo>
                  <a:lnTo>
                    <a:pt x="254" y="2561"/>
                  </a:lnTo>
                  <a:lnTo>
                    <a:pt x="221" y="2490"/>
                  </a:lnTo>
                  <a:lnTo>
                    <a:pt x="189" y="2418"/>
                  </a:lnTo>
                  <a:lnTo>
                    <a:pt x="160" y="2345"/>
                  </a:lnTo>
                  <a:lnTo>
                    <a:pt x="136" y="2271"/>
                  </a:lnTo>
                  <a:lnTo>
                    <a:pt x="113" y="2196"/>
                  </a:lnTo>
                  <a:lnTo>
                    <a:pt x="93" y="2121"/>
                  </a:lnTo>
                  <a:lnTo>
                    <a:pt x="75" y="2046"/>
                  </a:lnTo>
                  <a:lnTo>
                    <a:pt x="60" y="1969"/>
                  </a:lnTo>
                  <a:lnTo>
                    <a:pt x="46" y="1893"/>
                  </a:lnTo>
                  <a:lnTo>
                    <a:pt x="35" y="1815"/>
                  </a:lnTo>
                  <a:lnTo>
                    <a:pt x="26" y="1739"/>
                  </a:lnTo>
                  <a:lnTo>
                    <a:pt x="18" y="1661"/>
                  </a:lnTo>
                  <a:lnTo>
                    <a:pt x="12" y="1584"/>
                  </a:lnTo>
                  <a:lnTo>
                    <a:pt x="8" y="1508"/>
                  </a:lnTo>
                  <a:lnTo>
                    <a:pt x="4" y="1430"/>
                  </a:lnTo>
                  <a:lnTo>
                    <a:pt x="2" y="1354"/>
                  </a:lnTo>
                  <a:lnTo>
                    <a:pt x="0" y="1277"/>
                  </a:lnTo>
                  <a:lnTo>
                    <a:pt x="0" y="1201"/>
                  </a:lnTo>
                  <a:lnTo>
                    <a:pt x="0" y="1125"/>
                  </a:lnTo>
                  <a:lnTo>
                    <a:pt x="1" y="1051"/>
                  </a:lnTo>
                  <a:lnTo>
                    <a:pt x="1" y="977"/>
                  </a:lnTo>
                  <a:lnTo>
                    <a:pt x="3" y="904"/>
                  </a:lnTo>
                  <a:lnTo>
                    <a:pt x="4" y="830"/>
                  </a:lnTo>
                  <a:lnTo>
                    <a:pt x="5" y="759"/>
                  </a:lnTo>
                  <a:lnTo>
                    <a:pt x="6" y="689"/>
                  </a:lnTo>
                  <a:lnTo>
                    <a:pt x="8" y="620"/>
                  </a:lnTo>
                  <a:lnTo>
                    <a:pt x="8" y="552"/>
                  </a:lnTo>
                  <a:lnTo>
                    <a:pt x="126" y="550"/>
                  </a:lnTo>
                  <a:lnTo>
                    <a:pt x="241" y="542"/>
                  </a:lnTo>
                  <a:lnTo>
                    <a:pt x="353" y="530"/>
                  </a:lnTo>
                  <a:lnTo>
                    <a:pt x="460" y="514"/>
                  </a:lnTo>
                  <a:lnTo>
                    <a:pt x="566" y="493"/>
                  </a:lnTo>
                  <a:lnTo>
                    <a:pt x="667" y="467"/>
                  </a:lnTo>
                  <a:lnTo>
                    <a:pt x="766" y="435"/>
                  </a:lnTo>
                  <a:lnTo>
                    <a:pt x="862" y="399"/>
                  </a:lnTo>
                  <a:lnTo>
                    <a:pt x="954" y="358"/>
                  </a:lnTo>
                  <a:lnTo>
                    <a:pt x="1044" y="312"/>
                  </a:lnTo>
                  <a:lnTo>
                    <a:pt x="1133" y="260"/>
                  </a:lnTo>
                  <a:lnTo>
                    <a:pt x="1218" y="203"/>
                  </a:lnTo>
                  <a:lnTo>
                    <a:pt x="1302" y="141"/>
                  </a:lnTo>
                  <a:lnTo>
                    <a:pt x="1382" y="73"/>
                  </a:lnTo>
                  <a:lnTo>
                    <a:pt x="1461" y="0"/>
                  </a:lnTo>
                  <a:close/>
                </a:path>
              </a:pathLst>
            </a:custGeom>
            <a:solidFill>
              <a:srgbClr val="3891DE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Freeform 11">
              <a:extLst>
                <a:ext uri="{FF2B5EF4-FFF2-40B4-BE49-F238E27FC236}">
                  <a16:creationId xmlns:a16="http://schemas.microsoft.com/office/drawing/2014/main" id="{174CB1AC-265F-4C3C-89C6-0B941B4852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4875" y="1317625"/>
              <a:ext cx="1155700" cy="1371600"/>
            </a:xfrm>
            <a:custGeom>
              <a:avLst/>
              <a:gdLst>
                <a:gd name="T0" fmla="*/ 822 w 2912"/>
                <a:gd name="T1" fmla="*/ 1341 h 3456"/>
                <a:gd name="T2" fmla="*/ 648 w 2912"/>
                <a:gd name="T3" fmla="*/ 1280 h 3456"/>
                <a:gd name="T4" fmla="*/ 637 w 2912"/>
                <a:gd name="T5" fmla="*/ 994 h 3456"/>
                <a:gd name="T6" fmla="*/ 570 w 2912"/>
                <a:gd name="T7" fmla="*/ 1094 h 3456"/>
                <a:gd name="T8" fmla="*/ 486 w 2912"/>
                <a:gd name="T9" fmla="*/ 1172 h 3456"/>
                <a:gd name="T10" fmla="*/ 489 w 2912"/>
                <a:gd name="T11" fmla="*/ 1281 h 3456"/>
                <a:gd name="T12" fmla="*/ 498 w 2912"/>
                <a:gd name="T13" fmla="*/ 1396 h 3456"/>
                <a:gd name="T14" fmla="*/ 564 w 2912"/>
                <a:gd name="T15" fmla="*/ 1491 h 3456"/>
                <a:gd name="T16" fmla="*/ 667 w 2912"/>
                <a:gd name="T17" fmla="*/ 1532 h 3456"/>
                <a:gd name="T18" fmla="*/ 764 w 2912"/>
                <a:gd name="T19" fmla="*/ 1569 h 3456"/>
                <a:gd name="T20" fmla="*/ 862 w 2912"/>
                <a:gd name="T21" fmla="*/ 1510 h 3456"/>
                <a:gd name="T22" fmla="*/ 975 w 2912"/>
                <a:gd name="T23" fmla="*/ 1475 h 3456"/>
                <a:gd name="T24" fmla="*/ 975 w 2912"/>
                <a:gd name="T25" fmla="*/ 1346 h 3456"/>
                <a:gd name="T26" fmla="*/ 1040 w 2912"/>
                <a:gd name="T27" fmla="*/ 1249 h 3456"/>
                <a:gd name="T28" fmla="*/ 943 w 2912"/>
                <a:gd name="T29" fmla="*/ 1157 h 3456"/>
                <a:gd name="T30" fmla="*/ 930 w 2912"/>
                <a:gd name="T31" fmla="*/ 1029 h 3456"/>
                <a:gd name="T32" fmla="*/ 798 w 2912"/>
                <a:gd name="T33" fmla="*/ 1047 h 3456"/>
                <a:gd name="T34" fmla="*/ 704 w 2912"/>
                <a:gd name="T35" fmla="*/ 965 h 3456"/>
                <a:gd name="T36" fmla="*/ 1820 w 2912"/>
                <a:gd name="T37" fmla="*/ 1002 h 3456"/>
                <a:gd name="T38" fmla="*/ 1512 w 2912"/>
                <a:gd name="T39" fmla="*/ 1145 h 3456"/>
                <a:gd name="T40" fmla="*/ 1482 w 2912"/>
                <a:gd name="T41" fmla="*/ 806 h 3456"/>
                <a:gd name="T42" fmla="*/ 1508 w 2912"/>
                <a:gd name="T43" fmla="*/ 394 h 3456"/>
                <a:gd name="T44" fmla="*/ 1368 w 2912"/>
                <a:gd name="T45" fmla="*/ 517 h 3456"/>
                <a:gd name="T46" fmla="*/ 1210 w 2912"/>
                <a:gd name="T47" fmla="*/ 453 h 3456"/>
                <a:gd name="T48" fmla="*/ 1164 w 2912"/>
                <a:gd name="T49" fmla="*/ 702 h 3456"/>
                <a:gd name="T50" fmla="*/ 1068 w 2912"/>
                <a:gd name="T51" fmla="*/ 845 h 3456"/>
                <a:gd name="T52" fmla="*/ 990 w 2912"/>
                <a:gd name="T53" fmla="*/ 1046 h 3456"/>
                <a:gd name="T54" fmla="*/ 1146 w 2912"/>
                <a:gd name="T55" fmla="*/ 1112 h 3456"/>
                <a:gd name="T56" fmla="*/ 1117 w 2912"/>
                <a:gd name="T57" fmla="*/ 1332 h 3456"/>
                <a:gd name="T58" fmla="*/ 1280 w 2912"/>
                <a:gd name="T59" fmla="*/ 1447 h 3456"/>
                <a:gd name="T60" fmla="*/ 1470 w 2912"/>
                <a:gd name="T61" fmla="*/ 1447 h 3456"/>
                <a:gd name="T62" fmla="*/ 1541 w 2912"/>
                <a:gd name="T63" fmla="*/ 1613 h 3456"/>
                <a:gd name="T64" fmla="*/ 1753 w 2912"/>
                <a:gd name="T65" fmla="*/ 1459 h 3456"/>
                <a:gd name="T66" fmla="*/ 1929 w 2912"/>
                <a:gd name="T67" fmla="*/ 1441 h 3456"/>
                <a:gd name="T68" fmla="*/ 2116 w 2912"/>
                <a:gd name="T69" fmla="*/ 1351 h 3456"/>
                <a:gd name="T70" fmla="*/ 2052 w 2912"/>
                <a:gd name="T71" fmla="*/ 1192 h 3456"/>
                <a:gd name="T72" fmla="*/ 2238 w 2912"/>
                <a:gd name="T73" fmla="*/ 1052 h 3456"/>
                <a:gd name="T74" fmla="*/ 2194 w 2912"/>
                <a:gd name="T75" fmla="*/ 860 h 3456"/>
                <a:gd name="T76" fmla="*/ 2058 w 2912"/>
                <a:gd name="T77" fmla="*/ 727 h 3456"/>
                <a:gd name="T78" fmla="*/ 2126 w 2912"/>
                <a:gd name="T79" fmla="*/ 563 h 3456"/>
                <a:gd name="T80" fmla="*/ 1895 w 2912"/>
                <a:gd name="T81" fmla="*/ 505 h 3456"/>
                <a:gd name="T82" fmla="*/ 1743 w 2912"/>
                <a:gd name="T83" fmla="*/ 435 h 3456"/>
                <a:gd name="T84" fmla="*/ 1542 w 2912"/>
                <a:gd name="T85" fmla="*/ 1 h 3456"/>
                <a:gd name="T86" fmla="*/ 2096 w 2912"/>
                <a:gd name="T87" fmla="*/ 109 h 3456"/>
                <a:gd name="T88" fmla="*/ 2403 w 2912"/>
                <a:gd name="T89" fmla="*/ 354 h 3456"/>
                <a:gd name="T90" fmla="*/ 2637 w 2912"/>
                <a:gd name="T91" fmla="*/ 867 h 3456"/>
                <a:gd name="T92" fmla="*/ 2742 w 2912"/>
                <a:gd name="T93" fmla="*/ 1391 h 3456"/>
                <a:gd name="T94" fmla="*/ 2906 w 2912"/>
                <a:gd name="T95" fmla="*/ 1971 h 3456"/>
                <a:gd name="T96" fmla="*/ 2831 w 2912"/>
                <a:gd name="T97" fmla="*/ 2284 h 3456"/>
                <a:gd name="T98" fmla="*/ 2798 w 2912"/>
                <a:gd name="T99" fmla="*/ 2437 h 3456"/>
                <a:gd name="T100" fmla="*/ 2763 w 2912"/>
                <a:gd name="T101" fmla="*/ 2612 h 3456"/>
                <a:gd name="T102" fmla="*/ 2656 w 2912"/>
                <a:gd name="T103" fmla="*/ 2871 h 3456"/>
                <a:gd name="T104" fmla="*/ 2446 w 2912"/>
                <a:gd name="T105" fmla="*/ 2856 h 3456"/>
                <a:gd name="T106" fmla="*/ 2238 w 2912"/>
                <a:gd name="T107" fmla="*/ 2934 h 3456"/>
                <a:gd name="T108" fmla="*/ 749 w 2912"/>
                <a:gd name="T109" fmla="*/ 3079 h 3456"/>
                <a:gd name="T110" fmla="*/ 603 w 2912"/>
                <a:gd name="T111" fmla="*/ 2560 h 3456"/>
                <a:gd name="T112" fmla="*/ 0 w 2912"/>
                <a:gd name="T113" fmla="*/ 1268 h 3456"/>
                <a:gd name="T114" fmla="*/ 191 w 2912"/>
                <a:gd name="T115" fmla="*/ 621 h 3456"/>
                <a:gd name="T116" fmla="*/ 604 w 2912"/>
                <a:gd name="T117" fmla="*/ 220 h 3456"/>
                <a:gd name="T118" fmla="*/ 1177 w 2912"/>
                <a:gd name="T119" fmla="*/ 27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2" h="3456">
                  <a:moveTo>
                    <a:pt x="744" y="1179"/>
                  </a:moveTo>
                  <a:lnTo>
                    <a:pt x="764" y="1181"/>
                  </a:lnTo>
                  <a:lnTo>
                    <a:pt x="785" y="1188"/>
                  </a:lnTo>
                  <a:lnTo>
                    <a:pt x="804" y="1200"/>
                  </a:lnTo>
                  <a:lnTo>
                    <a:pt x="819" y="1216"/>
                  </a:lnTo>
                  <a:lnTo>
                    <a:pt x="831" y="1235"/>
                  </a:lnTo>
                  <a:lnTo>
                    <a:pt x="838" y="1256"/>
                  </a:lnTo>
                  <a:lnTo>
                    <a:pt x="841" y="1279"/>
                  </a:lnTo>
                  <a:lnTo>
                    <a:pt x="839" y="1301"/>
                  </a:lnTo>
                  <a:lnTo>
                    <a:pt x="833" y="1322"/>
                  </a:lnTo>
                  <a:lnTo>
                    <a:pt x="822" y="1341"/>
                  </a:lnTo>
                  <a:lnTo>
                    <a:pt x="808" y="1358"/>
                  </a:lnTo>
                  <a:lnTo>
                    <a:pt x="789" y="1370"/>
                  </a:lnTo>
                  <a:lnTo>
                    <a:pt x="769" y="1378"/>
                  </a:lnTo>
                  <a:lnTo>
                    <a:pt x="747" y="1381"/>
                  </a:lnTo>
                  <a:lnTo>
                    <a:pt x="725" y="1379"/>
                  </a:lnTo>
                  <a:lnTo>
                    <a:pt x="705" y="1371"/>
                  </a:lnTo>
                  <a:lnTo>
                    <a:pt x="686" y="1360"/>
                  </a:lnTo>
                  <a:lnTo>
                    <a:pt x="671" y="1344"/>
                  </a:lnTo>
                  <a:lnTo>
                    <a:pt x="659" y="1326"/>
                  </a:lnTo>
                  <a:lnTo>
                    <a:pt x="651" y="1303"/>
                  </a:lnTo>
                  <a:lnTo>
                    <a:pt x="648" y="1280"/>
                  </a:lnTo>
                  <a:lnTo>
                    <a:pt x="651" y="1258"/>
                  </a:lnTo>
                  <a:lnTo>
                    <a:pt x="657" y="1237"/>
                  </a:lnTo>
                  <a:lnTo>
                    <a:pt x="668" y="1218"/>
                  </a:lnTo>
                  <a:lnTo>
                    <a:pt x="682" y="1201"/>
                  </a:lnTo>
                  <a:lnTo>
                    <a:pt x="701" y="1189"/>
                  </a:lnTo>
                  <a:lnTo>
                    <a:pt x="721" y="1181"/>
                  </a:lnTo>
                  <a:lnTo>
                    <a:pt x="744" y="1179"/>
                  </a:lnTo>
                  <a:close/>
                  <a:moveTo>
                    <a:pt x="704" y="965"/>
                  </a:moveTo>
                  <a:lnTo>
                    <a:pt x="640" y="981"/>
                  </a:lnTo>
                  <a:lnTo>
                    <a:pt x="639" y="985"/>
                  </a:lnTo>
                  <a:lnTo>
                    <a:pt x="637" y="994"/>
                  </a:lnTo>
                  <a:lnTo>
                    <a:pt x="634" y="1006"/>
                  </a:lnTo>
                  <a:lnTo>
                    <a:pt x="631" y="1020"/>
                  </a:lnTo>
                  <a:lnTo>
                    <a:pt x="629" y="1036"/>
                  </a:lnTo>
                  <a:lnTo>
                    <a:pt x="627" y="1050"/>
                  </a:lnTo>
                  <a:lnTo>
                    <a:pt x="626" y="1062"/>
                  </a:lnTo>
                  <a:lnTo>
                    <a:pt x="625" y="1071"/>
                  </a:lnTo>
                  <a:lnTo>
                    <a:pt x="625" y="1075"/>
                  </a:lnTo>
                  <a:lnTo>
                    <a:pt x="592" y="1098"/>
                  </a:lnTo>
                  <a:lnTo>
                    <a:pt x="590" y="1098"/>
                  </a:lnTo>
                  <a:lnTo>
                    <a:pt x="581" y="1096"/>
                  </a:lnTo>
                  <a:lnTo>
                    <a:pt x="570" y="1094"/>
                  </a:lnTo>
                  <a:lnTo>
                    <a:pt x="556" y="1091"/>
                  </a:lnTo>
                  <a:lnTo>
                    <a:pt x="541" y="1089"/>
                  </a:lnTo>
                  <a:lnTo>
                    <a:pt x="527" y="1086"/>
                  </a:lnTo>
                  <a:lnTo>
                    <a:pt x="515" y="1085"/>
                  </a:lnTo>
                  <a:lnTo>
                    <a:pt x="506" y="1084"/>
                  </a:lnTo>
                  <a:lnTo>
                    <a:pt x="503" y="1085"/>
                  </a:lnTo>
                  <a:lnTo>
                    <a:pt x="470" y="1143"/>
                  </a:lnTo>
                  <a:lnTo>
                    <a:pt x="470" y="1147"/>
                  </a:lnTo>
                  <a:lnTo>
                    <a:pt x="474" y="1153"/>
                  </a:lnTo>
                  <a:lnTo>
                    <a:pt x="479" y="1162"/>
                  </a:lnTo>
                  <a:lnTo>
                    <a:pt x="486" y="1172"/>
                  </a:lnTo>
                  <a:lnTo>
                    <a:pt x="494" y="1185"/>
                  </a:lnTo>
                  <a:lnTo>
                    <a:pt x="502" y="1196"/>
                  </a:lnTo>
                  <a:lnTo>
                    <a:pt x="510" y="1206"/>
                  </a:lnTo>
                  <a:lnTo>
                    <a:pt x="515" y="1215"/>
                  </a:lnTo>
                  <a:lnTo>
                    <a:pt x="519" y="1220"/>
                  </a:lnTo>
                  <a:lnTo>
                    <a:pt x="520" y="1222"/>
                  </a:lnTo>
                  <a:lnTo>
                    <a:pt x="515" y="1262"/>
                  </a:lnTo>
                  <a:lnTo>
                    <a:pt x="513" y="1264"/>
                  </a:lnTo>
                  <a:lnTo>
                    <a:pt x="507" y="1268"/>
                  </a:lnTo>
                  <a:lnTo>
                    <a:pt x="500" y="1274"/>
                  </a:lnTo>
                  <a:lnTo>
                    <a:pt x="489" y="1281"/>
                  </a:lnTo>
                  <a:lnTo>
                    <a:pt x="478" y="1289"/>
                  </a:lnTo>
                  <a:lnTo>
                    <a:pt x="468" y="1297"/>
                  </a:lnTo>
                  <a:lnTo>
                    <a:pt x="458" y="1304"/>
                  </a:lnTo>
                  <a:lnTo>
                    <a:pt x="450" y="1311"/>
                  </a:lnTo>
                  <a:lnTo>
                    <a:pt x="445" y="1317"/>
                  </a:lnTo>
                  <a:lnTo>
                    <a:pt x="444" y="1319"/>
                  </a:lnTo>
                  <a:lnTo>
                    <a:pt x="460" y="1386"/>
                  </a:lnTo>
                  <a:lnTo>
                    <a:pt x="463" y="1388"/>
                  </a:lnTo>
                  <a:lnTo>
                    <a:pt x="472" y="1390"/>
                  </a:lnTo>
                  <a:lnTo>
                    <a:pt x="484" y="1392"/>
                  </a:lnTo>
                  <a:lnTo>
                    <a:pt x="498" y="1396"/>
                  </a:lnTo>
                  <a:lnTo>
                    <a:pt x="512" y="1398"/>
                  </a:lnTo>
                  <a:lnTo>
                    <a:pt x="526" y="1400"/>
                  </a:lnTo>
                  <a:lnTo>
                    <a:pt x="538" y="1402"/>
                  </a:lnTo>
                  <a:lnTo>
                    <a:pt x="547" y="1403"/>
                  </a:lnTo>
                  <a:lnTo>
                    <a:pt x="550" y="1403"/>
                  </a:lnTo>
                  <a:lnTo>
                    <a:pt x="573" y="1438"/>
                  </a:lnTo>
                  <a:lnTo>
                    <a:pt x="571" y="1441"/>
                  </a:lnTo>
                  <a:lnTo>
                    <a:pt x="570" y="1449"/>
                  </a:lnTo>
                  <a:lnTo>
                    <a:pt x="568" y="1461"/>
                  </a:lnTo>
                  <a:lnTo>
                    <a:pt x="566" y="1475"/>
                  </a:lnTo>
                  <a:lnTo>
                    <a:pt x="564" y="1491"/>
                  </a:lnTo>
                  <a:lnTo>
                    <a:pt x="562" y="1505"/>
                  </a:lnTo>
                  <a:lnTo>
                    <a:pt x="561" y="1518"/>
                  </a:lnTo>
                  <a:lnTo>
                    <a:pt x="560" y="1527"/>
                  </a:lnTo>
                  <a:lnTo>
                    <a:pt x="561" y="1530"/>
                  </a:lnTo>
                  <a:lnTo>
                    <a:pt x="617" y="1566"/>
                  </a:lnTo>
                  <a:lnTo>
                    <a:pt x="620" y="1565"/>
                  </a:lnTo>
                  <a:lnTo>
                    <a:pt x="626" y="1562"/>
                  </a:lnTo>
                  <a:lnTo>
                    <a:pt x="634" y="1556"/>
                  </a:lnTo>
                  <a:lnTo>
                    <a:pt x="645" y="1549"/>
                  </a:lnTo>
                  <a:lnTo>
                    <a:pt x="656" y="1541"/>
                  </a:lnTo>
                  <a:lnTo>
                    <a:pt x="667" y="1532"/>
                  </a:lnTo>
                  <a:lnTo>
                    <a:pt x="677" y="1525"/>
                  </a:lnTo>
                  <a:lnTo>
                    <a:pt x="684" y="1519"/>
                  </a:lnTo>
                  <a:lnTo>
                    <a:pt x="690" y="1514"/>
                  </a:lnTo>
                  <a:lnTo>
                    <a:pt x="692" y="1513"/>
                  </a:lnTo>
                  <a:lnTo>
                    <a:pt x="731" y="1519"/>
                  </a:lnTo>
                  <a:lnTo>
                    <a:pt x="732" y="1521"/>
                  </a:lnTo>
                  <a:lnTo>
                    <a:pt x="736" y="1528"/>
                  </a:lnTo>
                  <a:lnTo>
                    <a:pt x="742" y="1535"/>
                  </a:lnTo>
                  <a:lnTo>
                    <a:pt x="749" y="1547"/>
                  </a:lnTo>
                  <a:lnTo>
                    <a:pt x="757" y="1558"/>
                  </a:lnTo>
                  <a:lnTo>
                    <a:pt x="764" y="1569"/>
                  </a:lnTo>
                  <a:lnTo>
                    <a:pt x="772" y="1579"/>
                  </a:lnTo>
                  <a:lnTo>
                    <a:pt x="777" y="1588"/>
                  </a:lnTo>
                  <a:lnTo>
                    <a:pt x="783" y="1593"/>
                  </a:lnTo>
                  <a:lnTo>
                    <a:pt x="785" y="1595"/>
                  </a:lnTo>
                  <a:lnTo>
                    <a:pt x="850" y="1579"/>
                  </a:lnTo>
                  <a:lnTo>
                    <a:pt x="851" y="1575"/>
                  </a:lnTo>
                  <a:lnTo>
                    <a:pt x="853" y="1566"/>
                  </a:lnTo>
                  <a:lnTo>
                    <a:pt x="856" y="1554"/>
                  </a:lnTo>
                  <a:lnTo>
                    <a:pt x="858" y="1540"/>
                  </a:lnTo>
                  <a:lnTo>
                    <a:pt x="860" y="1524"/>
                  </a:lnTo>
                  <a:lnTo>
                    <a:pt x="862" y="1510"/>
                  </a:lnTo>
                  <a:lnTo>
                    <a:pt x="864" y="1498"/>
                  </a:lnTo>
                  <a:lnTo>
                    <a:pt x="865" y="1489"/>
                  </a:lnTo>
                  <a:lnTo>
                    <a:pt x="865" y="1485"/>
                  </a:lnTo>
                  <a:lnTo>
                    <a:pt x="898" y="1461"/>
                  </a:lnTo>
                  <a:lnTo>
                    <a:pt x="901" y="1461"/>
                  </a:lnTo>
                  <a:lnTo>
                    <a:pt x="909" y="1463"/>
                  </a:lnTo>
                  <a:lnTo>
                    <a:pt x="921" y="1465"/>
                  </a:lnTo>
                  <a:lnTo>
                    <a:pt x="934" y="1468"/>
                  </a:lnTo>
                  <a:lnTo>
                    <a:pt x="949" y="1471"/>
                  </a:lnTo>
                  <a:lnTo>
                    <a:pt x="963" y="1473"/>
                  </a:lnTo>
                  <a:lnTo>
                    <a:pt x="975" y="1475"/>
                  </a:lnTo>
                  <a:lnTo>
                    <a:pt x="984" y="1475"/>
                  </a:lnTo>
                  <a:lnTo>
                    <a:pt x="987" y="1475"/>
                  </a:lnTo>
                  <a:lnTo>
                    <a:pt x="1021" y="1415"/>
                  </a:lnTo>
                  <a:lnTo>
                    <a:pt x="1020" y="1413"/>
                  </a:lnTo>
                  <a:lnTo>
                    <a:pt x="1017" y="1407"/>
                  </a:lnTo>
                  <a:lnTo>
                    <a:pt x="1011" y="1398"/>
                  </a:lnTo>
                  <a:lnTo>
                    <a:pt x="1004" y="1387"/>
                  </a:lnTo>
                  <a:lnTo>
                    <a:pt x="997" y="1376"/>
                  </a:lnTo>
                  <a:lnTo>
                    <a:pt x="988" y="1364"/>
                  </a:lnTo>
                  <a:lnTo>
                    <a:pt x="981" y="1354"/>
                  </a:lnTo>
                  <a:lnTo>
                    <a:pt x="975" y="1346"/>
                  </a:lnTo>
                  <a:lnTo>
                    <a:pt x="971" y="1340"/>
                  </a:lnTo>
                  <a:lnTo>
                    <a:pt x="969" y="1338"/>
                  </a:lnTo>
                  <a:lnTo>
                    <a:pt x="975" y="1297"/>
                  </a:lnTo>
                  <a:lnTo>
                    <a:pt x="977" y="1294"/>
                  </a:lnTo>
                  <a:lnTo>
                    <a:pt x="982" y="1291"/>
                  </a:lnTo>
                  <a:lnTo>
                    <a:pt x="991" y="1286"/>
                  </a:lnTo>
                  <a:lnTo>
                    <a:pt x="1001" y="1278"/>
                  </a:lnTo>
                  <a:lnTo>
                    <a:pt x="1012" y="1270"/>
                  </a:lnTo>
                  <a:lnTo>
                    <a:pt x="1023" y="1262"/>
                  </a:lnTo>
                  <a:lnTo>
                    <a:pt x="1032" y="1254"/>
                  </a:lnTo>
                  <a:lnTo>
                    <a:pt x="1040" y="1249"/>
                  </a:lnTo>
                  <a:lnTo>
                    <a:pt x="1045" y="1243"/>
                  </a:lnTo>
                  <a:lnTo>
                    <a:pt x="1048" y="1241"/>
                  </a:lnTo>
                  <a:lnTo>
                    <a:pt x="1031" y="1173"/>
                  </a:lnTo>
                  <a:lnTo>
                    <a:pt x="1027" y="1172"/>
                  </a:lnTo>
                  <a:lnTo>
                    <a:pt x="1019" y="1170"/>
                  </a:lnTo>
                  <a:lnTo>
                    <a:pt x="1006" y="1167"/>
                  </a:lnTo>
                  <a:lnTo>
                    <a:pt x="992" y="1165"/>
                  </a:lnTo>
                  <a:lnTo>
                    <a:pt x="978" y="1162"/>
                  </a:lnTo>
                  <a:lnTo>
                    <a:pt x="964" y="1160"/>
                  </a:lnTo>
                  <a:lnTo>
                    <a:pt x="952" y="1158"/>
                  </a:lnTo>
                  <a:lnTo>
                    <a:pt x="943" y="1157"/>
                  </a:lnTo>
                  <a:lnTo>
                    <a:pt x="941" y="1157"/>
                  </a:lnTo>
                  <a:lnTo>
                    <a:pt x="917" y="1122"/>
                  </a:lnTo>
                  <a:lnTo>
                    <a:pt x="917" y="1119"/>
                  </a:lnTo>
                  <a:lnTo>
                    <a:pt x="920" y="1111"/>
                  </a:lnTo>
                  <a:lnTo>
                    <a:pt x="922" y="1099"/>
                  </a:lnTo>
                  <a:lnTo>
                    <a:pt x="924" y="1085"/>
                  </a:lnTo>
                  <a:lnTo>
                    <a:pt x="926" y="1069"/>
                  </a:lnTo>
                  <a:lnTo>
                    <a:pt x="928" y="1055"/>
                  </a:lnTo>
                  <a:lnTo>
                    <a:pt x="930" y="1042"/>
                  </a:lnTo>
                  <a:lnTo>
                    <a:pt x="930" y="1034"/>
                  </a:lnTo>
                  <a:lnTo>
                    <a:pt x="930" y="1029"/>
                  </a:lnTo>
                  <a:lnTo>
                    <a:pt x="873" y="994"/>
                  </a:lnTo>
                  <a:lnTo>
                    <a:pt x="870" y="995"/>
                  </a:lnTo>
                  <a:lnTo>
                    <a:pt x="863" y="998"/>
                  </a:lnTo>
                  <a:lnTo>
                    <a:pt x="856" y="1004"/>
                  </a:lnTo>
                  <a:lnTo>
                    <a:pt x="845" y="1011"/>
                  </a:lnTo>
                  <a:lnTo>
                    <a:pt x="834" y="1019"/>
                  </a:lnTo>
                  <a:lnTo>
                    <a:pt x="824" y="1027"/>
                  </a:lnTo>
                  <a:lnTo>
                    <a:pt x="814" y="1035"/>
                  </a:lnTo>
                  <a:lnTo>
                    <a:pt x="806" y="1041"/>
                  </a:lnTo>
                  <a:lnTo>
                    <a:pt x="800" y="1046"/>
                  </a:lnTo>
                  <a:lnTo>
                    <a:pt x="798" y="1047"/>
                  </a:lnTo>
                  <a:lnTo>
                    <a:pt x="759" y="1040"/>
                  </a:lnTo>
                  <a:lnTo>
                    <a:pt x="758" y="1038"/>
                  </a:lnTo>
                  <a:lnTo>
                    <a:pt x="754" y="1032"/>
                  </a:lnTo>
                  <a:lnTo>
                    <a:pt x="748" y="1024"/>
                  </a:lnTo>
                  <a:lnTo>
                    <a:pt x="742" y="1014"/>
                  </a:lnTo>
                  <a:lnTo>
                    <a:pt x="733" y="1002"/>
                  </a:lnTo>
                  <a:lnTo>
                    <a:pt x="725" y="991"/>
                  </a:lnTo>
                  <a:lnTo>
                    <a:pt x="718" y="980"/>
                  </a:lnTo>
                  <a:lnTo>
                    <a:pt x="711" y="972"/>
                  </a:lnTo>
                  <a:lnTo>
                    <a:pt x="707" y="967"/>
                  </a:lnTo>
                  <a:lnTo>
                    <a:pt x="704" y="965"/>
                  </a:lnTo>
                  <a:close/>
                  <a:moveTo>
                    <a:pt x="1616" y="757"/>
                  </a:moveTo>
                  <a:lnTo>
                    <a:pt x="1653" y="760"/>
                  </a:lnTo>
                  <a:lnTo>
                    <a:pt x="1688" y="770"/>
                  </a:lnTo>
                  <a:lnTo>
                    <a:pt x="1720" y="785"/>
                  </a:lnTo>
                  <a:lnTo>
                    <a:pt x="1749" y="806"/>
                  </a:lnTo>
                  <a:lnTo>
                    <a:pt x="1774" y="831"/>
                  </a:lnTo>
                  <a:lnTo>
                    <a:pt x="1795" y="860"/>
                  </a:lnTo>
                  <a:lnTo>
                    <a:pt x="1810" y="893"/>
                  </a:lnTo>
                  <a:lnTo>
                    <a:pt x="1820" y="927"/>
                  </a:lnTo>
                  <a:lnTo>
                    <a:pt x="1823" y="965"/>
                  </a:lnTo>
                  <a:lnTo>
                    <a:pt x="1820" y="1002"/>
                  </a:lnTo>
                  <a:lnTo>
                    <a:pt x="1810" y="1037"/>
                  </a:lnTo>
                  <a:lnTo>
                    <a:pt x="1795" y="1069"/>
                  </a:lnTo>
                  <a:lnTo>
                    <a:pt x="1774" y="1098"/>
                  </a:lnTo>
                  <a:lnTo>
                    <a:pt x="1749" y="1123"/>
                  </a:lnTo>
                  <a:lnTo>
                    <a:pt x="1720" y="1145"/>
                  </a:lnTo>
                  <a:lnTo>
                    <a:pt x="1688" y="1159"/>
                  </a:lnTo>
                  <a:lnTo>
                    <a:pt x="1653" y="1169"/>
                  </a:lnTo>
                  <a:lnTo>
                    <a:pt x="1616" y="1172"/>
                  </a:lnTo>
                  <a:lnTo>
                    <a:pt x="1579" y="1169"/>
                  </a:lnTo>
                  <a:lnTo>
                    <a:pt x="1544" y="1159"/>
                  </a:lnTo>
                  <a:lnTo>
                    <a:pt x="1512" y="1145"/>
                  </a:lnTo>
                  <a:lnTo>
                    <a:pt x="1482" y="1123"/>
                  </a:lnTo>
                  <a:lnTo>
                    <a:pt x="1457" y="1098"/>
                  </a:lnTo>
                  <a:lnTo>
                    <a:pt x="1437" y="1069"/>
                  </a:lnTo>
                  <a:lnTo>
                    <a:pt x="1422" y="1037"/>
                  </a:lnTo>
                  <a:lnTo>
                    <a:pt x="1412" y="1002"/>
                  </a:lnTo>
                  <a:lnTo>
                    <a:pt x="1409" y="965"/>
                  </a:lnTo>
                  <a:lnTo>
                    <a:pt x="1412" y="927"/>
                  </a:lnTo>
                  <a:lnTo>
                    <a:pt x="1422" y="893"/>
                  </a:lnTo>
                  <a:lnTo>
                    <a:pt x="1437" y="859"/>
                  </a:lnTo>
                  <a:lnTo>
                    <a:pt x="1457" y="830"/>
                  </a:lnTo>
                  <a:lnTo>
                    <a:pt x="1482" y="806"/>
                  </a:lnTo>
                  <a:lnTo>
                    <a:pt x="1511" y="785"/>
                  </a:lnTo>
                  <a:lnTo>
                    <a:pt x="1543" y="770"/>
                  </a:lnTo>
                  <a:lnTo>
                    <a:pt x="1579" y="760"/>
                  </a:lnTo>
                  <a:lnTo>
                    <a:pt x="1616" y="757"/>
                  </a:lnTo>
                  <a:close/>
                  <a:moveTo>
                    <a:pt x="1547" y="315"/>
                  </a:moveTo>
                  <a:lnTo>
                    <a:pt x="1544" y="319"/>
                  </a:lnTo>
                  <a:lnTo>
                    <a:pt x="1540" y="327"/>
                  </a:lnTo>
                  <a:lnTo>
                    <a:pt x="1533" y="340"/>
                  </a:lnTo>
                  <a:lnTo>
                    <a:pt x="1526" y="356"/>
                  </a:lnTo>
                  <a:lnTo>
                    <a:pt x="1517" y="374"/>
                  </a:lnTo>
                  <a:lnTo>
                    <a:pt x="1508" y="394"/>
                  </a:lnTo>
                  <a:lnTo>
                    <a:pt x="1500" y="415"/>
                  </a:lnTo>
                  <a:lnTo>
                    <a:pt x="1492" y="435"/>
                  </a:lnTo>
                  <a:lnTo>
                    <a:pt x="1485" y="454"/>
                  </a:lnTo>
                  <a:lnTo>
                    <a:pt x="1477" y="470"/>
                  </a:lnTo>
                  <a:lnTo>
                    <a:pt x="1473" y="482"/>
                  </a:lnTo>
                  <a:lnTo>
                    <a:pt x="1469" y="491"/>
                  </a:lnTo>
                  <a:lnTo>
                    <a:pt x="1468" y="494"/>
                  </a:lnTo>
                  <a:lnTo>
                    <a:pt x="1389" y="526"/>
                  </a:lnTo>
                  <a:lnTo>
                    <a:pt x="1387" y="525"/>
                  </a:lnTo>
                  <a:lnTo>
                    <a:pt x="1379" y="522"/>
                  </a:lnTo>
                  <a:lnTo>
                    <a:pt x="1368" y="517"/>
                  </a:lnTo>
                  <a:lnTo>
                    <a:pt x="1355" y="511"/>
                  </a:lnTo>
                  <a:lnTo>
                    <a:pt x="1339" y="504"/>
                  </a:lnTo>
                  <a:lnTo>
                    <a:pt x="1321" y="495"/>
                  </a:lnTo>
                  <a:lnTo>
                    <a:pt x="1302" y="487"/>
                  </a:lnTo>
                  <a:lnTo>
                    <a:pt x="1284" y="480"/>
                  </a:lnTo>
                  <a:lnTo>
                    <a:pt x="1265" y="472"/>
                  </a:lnTo>
                  <a:lnTo>
                    <a:pt x="1249" y="465"/>
                  </a:lnTo>
                  <a:lnTo>
                    <a:pt x="1235" y="460"/>
                  </a:lnTo>
                  <a:lnTo>
                    <a:pt x="1223" y="455"/>
                  </a:lnTo>
                  <a:lnTo>
                    <a:pt x="1214" y="453"/>
                  </a:lnTo>
                  <a:lnTo>
                    <a:pt x="1210" y="453"/>
                  </a:lnTo>
                  <a:lnTo>
                    <a:pt x="1109" y="554"/>
                  </a:lnTo>
                  <a:lnTo>
                    <a:pt x="1109" y="558"/>
                  </a:lnTo>
                  <a:lnTo>
                    <a:pt x="1111" y="566"/>
                  </a:lnTo>
                  <a:lnTo>
                    <a:pt x="1115" y="578"/>
                  </a:lnTo>
                  <a:lnTo>
                    <a:pt x="1120" y="593"/>
                  </a:lnTo>
                  <a:lnTo>
                    <a:pt x="1127" y="611"/>
                  </a:lnTo>
                  <a:lnTo>
                    <a:pt x="1134" y="628"/>
                  </a:lnTo>
                  <a:lnTo>
                    <a:pt x="1142" y="648"/>
                  </a:lnTo>
                  <a:lnTo>
                    <a:pt x="1149" y="667"/>
                  </a:lnTo>
                  <a:lnTo>
                    <a:pt x="1157" y="685"/>
                  </a:lnTo>
                  <a:lnTo>
                    <a:pt x="1164" y="702"/>
                  </a:lnTo>
                  <a:lnTo>
                    <a:pt x="1170" y="716"/>
                  </a:lnTo>
                  <a:lnTo>
                    <a:pt x="1174" y="727"/>
                  </a:lnTo>
                  <a:lnTo>
                    <a:pt x="1178" y="734"/>
                  </a:lnTo>
                  <a:lnTo>
                    <a:pt x="1179" y="736"/>
                  </a:lnTo>
                  <a:lnTo>
                    <a:pt x="1147" y="816"/>
                  </a:lnTo>
                  <a:lnTo>
                    <a:pt x="1144" y="817"/>
                  </a:lnTo>
                  <a:lnTo>
                    <a:pt x="1135" y="819"/>
                  </a:lnTo>
                  <a:lnTo>
                    <a:pt x="1122" y="825"/>
                  </a:lnTo>
                  <a:lnTo>
                    <a:pt x="1106" y="830"/>
                  </a:lnTo>
                  <a:lnTo>
                    <a:pt x="1088" y="837"/>
                  </a:lnTo>
                  <a:lnTo>
                    <a:pt x="1068" y="845"/>
                  </a:lnTo>
                  <a:lnTo>
                    <a:pt x="1048" y="854"/>
                  </a:lnTo>
                  <a:lnTo>
                    <a:pt x="1028" y="861"/>
                  </a:lnTo>
                  <a:lnTo>
                    <a:pt x="1008" y="869"/>
                  </a:lnTo>
                  <a:lnTo>
                    <a:pt x="993" y="876"/>
                  </a:lnTo>
                  <a:lnTo>
                    <a:pt x="980" y="883"/>
                  </a:lnTo>
                  <a:lnTo>
                    <a:pt x="972" y="887"/>
                  </a:lnTo>
                  <a:lnTo>
                    <a:pt x="968" y="890"/>
                  </a:lnTo>
                  <a:lnTo>
                    <a:pt x="968" y="1032"/>
                  </a:lnTo>
                  <a:lnTo>
                    <a:pt x="972" y="1036"/>
                  </a:lnTo>
                  <a:lnTo>
                    <a:pt x="978" y="1040"/>
                  </a:lnTo>
                  <a:lnTo>
                    <a:pt x="990" y="1046"/>
                  </a:lnTo>
                  <a:lnTo>
                    <a:pt x="1004" y="1052"/>
                  </a:lnTo>
                  <a:lnTo>
                    <a:pt x="1020" y="1060"/>
                  </a:lnTo>
                  <a:lnTo>
                    <a:pt x="1039" y="1068"/>
                  </a:lnTo>
                  <a:lnTo>
                    <a:pt x="1057" y="1076"/>
                  </a:lnTo>
                  <a:lnTo>
                    <a:pt x="1077" y="1084"/>
                  </a:lnTo>
                  <a:lnTo>
                    <a:pt x="1094" y="1091"/>
                  </a:lnTo>
                  <a:lnTo>
                    <a:pt x="1111" y="1098"/>
                  </a:lnTo>
                  <a:lnTo>
                    <a:pt x="1126" y="1103"/>
                  </a:lnTo>
                  <a:lnTo>
                    <a:pt x="1136" y="1108"/>
                  </a:lnTo>
                  <a:lnTo>
                    <a:pt x="1144" y="1111"/>
                  </a:lnTo>
                  <a:lnTo>
                    <a:pt x="1146" y="1112"/>
                  </a:lnTo>
                  <a:lnTo>
                    <a:pt x="1179" y="1192"/>
                  </a:lnTo>
                  <a:lnTo>
                    <a:pt x="1178" y="1195"/>
                  </a:lnTo>
                  <a:lnTo>
                    <a:pt x="1174" y="1201"/>
                  </a:lnTo>
                  <a:lnTo>
                    <a:pt x="1170" y="1212"/>
                  </a:lnTo>
                  <a:lnTo>
                    <a:pt x="1164" y="1226"/>
                  </a:lnTo>
                  <a:lnTo>
                    <a:pt x="1156" y="1242"/>
                  </a:lnTo>
                  <a:lnTo>
                    <a:pt x="1148" y="1260"/>
                  </a:lnTo>
                  <a:lnTo>
                    <a:pt x="1140" y="1279"/>
                  </a:lnTo>
                  <a:lnTo>
                    <a:pt x="1131" y="1298"/>
                  </a:lnTo>
                  <a:lnTo>
                    <a:pt x="1123" y="1316"/>
                  </a:lnTo>
                  <a:lnTo>
                    <a:pt x="1117" y="1332"/>
                  </a:lnTo>
                  <a:lnTo>
                    <a:pt x="1111" y="1347"/>
                  </a:lnTo>
                  <a:lnTo>
                    <a:pt x="1107" y="1359"/>
                  </a:lnTo>
                  <a:lnTo>
                    <a:pt x="1105" y="1367"/>
                  </a:lnTo>
                  <a:lnTo>
                    <a:pt x="1105" y="1371"/>
                  </a:lnTo>
                  <a:lnTo>
                    <a:pt x="1205" y="1471"/>
                  </a:lnTo>
                  <a:lnTo>
                    <a:pt x="1209" y="1471"/>
                  </a:lnTo>
                  <a:lnTo>
                    <a:pt x="1218" y="1470"/>
                  </a:lnTo>
                  <a:lnTo>
                    <a:pt x="1230" y="1465"/>
                  </a:lnTo>
                  <a:lnTo>
                    <a:pt x="1245" y="1461"/>
                  </a:lnTo>
                  <a:lnTo>
                    <a:pt x="1261" y="1454"/>
                  </a:lnTo>
                  <a:lnTo>
                    <a:pt x="1280" y="1447"/>
                  </a:lnTo>
                  <a:lnTo>
                    <a:pt x="1299" y="1439"/>
                  </a:lnTo>
                  <a:lnTo>
                    <a:pt x="1318" y="1431"/>
                  </a:lnTo>
                  <a:lnTo>
                    <a:pt x="1336" y="1424"/>
                  </a:lnTo>
                  <a:lnTo>
                    <a:pt x="1352" y="1417"/>
                  </a:lnTo>
                  <a:lnTo>
                    <a:pt x="1366" y="1411"/>
                  </a:lnTo>
                  <a:lnTo>
                    <a:pt x="1377" y="1407"/>
                  </a:lnTo>
                  <a:lnTo>
                    <a:pt x="1385" y="1403"/>
                  </a:lnTo>
                  <a:lnTo>
                    <a:pt x="1387" y="1402"/>
                  </a:lnTo>
                  <a:lnTo>
                    <a:pt x="1466" y="1435"/>
                  </a:lnTo>
                  <a:lnTo>
                    <a:pt x="1467" y="1438"/>
                  </a:lnTo>
                  <a:lnTo>
                    <a:pt x="1470" y="1447"/>
                  </a:lnTo>
                  <a:lnTo>
                    <a:pt x="1476" y="1459"/>
                  </a:lnTo>
                  <a:lnTo>
                    <a:pt x="1481" y="1475"/>
                  </a:lnTo>
                  <a:lnTo>
                    <a:pt x="1489" y="1494"/>
                  </a:lnTo>
                  <a:lnTo>
                    <a:pt x="1496" y="1514"/>
                  </a:lnTo>
                  <a:lnTo>
                    <a:pt x="1504" y="1534"/>
                  </a:lnTo>
                  <a:lnTo>
                    <a:pt x="1512" y="1554"/>
                  </a:lnTo>
                  <a:lnTo>
                    <a:pt x="1520" y="1573"/>
                  </a:lnTo>
                  <a:lnTo>
                    <a:pt x="1527" y="1589"/>
                  </a:lnTo>
                  <a:lnTo>
                    <a:pt x="1533" y="1602"/>
                  </a:lnTo>
                  <a:lnTo>
                    <a:pt x="1538" y="1610"/>
                  </a:lnTo>
                  <a:lnTo>
                    <a:pt x="1541" y="1613"/>
                  </a:lnTo>
                  <a:lnTo>
                    <a:pt x="1683" y="1613"/>
                  </a:lnTo>
                  <a:lnTo>
                    <a:pt x="1686" y="1610"/>
                  </a:lnTo>
                  <a:lnTo>
                    <a:pt x="1692" y="1602"/>
                  </a:lnTo>
                  <a:lnTo>
                    <a:pt x="1698" y="1589"/>
                  </a:lnTo>
                  <a:lnTo>
                    <a:pt x="1706" y="1573"/>
                  </a:lnTo>
                  <a:lnTo>
                    <a:pt x="1713" y="1554"/>
                  </a:lnTo>
                  <a:lnTo>
                    <a:pt x="1722" y="1534"/>
                  </a:lnTo>
                  <a:lnTo>
                    <a:pt x="1731" y="1514"/>
                  </a:lnTo>
                  <a:lnTo>
                    <a:pt x="1739" y="1494"/>
                  </a:lnTo>
                  <a:lnTo>
                    <a:pt x="1747" y="1475"/>
                  </a:lnTo>
                  <a:lnTo>
                    <a:pt x="1753" y="1459"/>
                  </a:lnTo>
                  <a:lnTo>
                    <a:pt x="1759" y="1447"/>
                  </a:lnTo>
                  <a:lnTo>
                    <a:pt x="1762" y="1438"/>
                  </a:lnTo>
                  <a:lnTo>
                    <a:pt x="1763" y="1435"/>
                  </a:lnTo>
                  <a:lnTo>
                    <a:pt x="1842" y="1402"/>
                  </a:lnTo>
                  <a:lnTo>
                    <a:pt x="1845" y="1403"/>
                  </a:lnTo>
                  <a:lnTo>
                    <a:pt x="1852" y="1407"/>
                  </a:lnTo>
                  <a:lnTo>
                    <a:pt x="1862" y="1411"/>
                  </a:lnTo>
                  <a:lnTo>
                    <a:pt x="1876" y="1418"/>
                  </a:lnTo>
                  <a:lnTo>
                    <a:pt x="1892" y="1425"/>
                  </a:lnTo>
                  <a:lnTo>
                    <a:pt x="1910" y="1433"/>
                  </a:lnTo>
                  <a:lnTo>
                    <a:pt x="1929" y="1441"/>
                  </a:lnTo>
                  <a:lnTo>
                    <a:pt x="1948" y="1450"/>
                  </a:lnTo>
                  <a:lnTo>
                    <a:pt x="1965" y="1458"/>
                  </a:lnTo>
                  <a:lnTo>
                    <a:pt x="1982" y="1464"/>
                  </a:lnTo>
                  <a:lnTo>
                    <a:pt x="1996" y="1470"/>
                  </a:lnTo>
                  <a:lnTo>
                    <a:pt x="2008" y="1473"/>
                  </a:lnTo>
                  <a:lnTo>
                    <a:pt x="2017" y="1475"/>
                  </a:lnTo>
                  <a:lnTo>
                    <a:pt x="2020" y="1475"/>
                  </a:lnTo>
                  <a:lnTo>
                    <a:pt x="2122" y="1374"/>
                  </a:lnTo>
                  <a:lnTo>
                    <a:pt x="2122" y="1371"/>
                  </a:lnTo>
                  <a:lnTo>
                    <a:pt x="2120" y="1362"/>
                  </a:lnTo>
                  <a:lnTo>
                    <a:pt x="2116" y="1351"/>
                  </a:lnTo>
                  <a:lnTo>
                    <a:pt x="2110" y="1336"/>
                  </a:lnTo>
                  <a:lnTo>
                    <a:pt x="2104" y="1319"/>
                  </a:lnTo>
                  <a:lnTo>
                    <a:pt x="2097" y="1300"/>
                  </a:lnTo>
                  <a:lnTo>
                    <a:pt x="2089" y="1281"/>
                  </a:lnTo>
                  <a:lnTo>
                    <a:pt x="2081" y="1262"/>
                  </a:lnTo>
                  <a:lnTo>
                    <a:pt x="2073" y="1245"/>
                  </a:lnTo>
                  <a:lnTo>
                    <a:pt x="2067" y="1228"/>
                  </a:lnTo>
                  <a:lnTo>
                    <a:pt x="2060" y="1213"/>
                  </a:lnTo>
                  <a:lnTo>
                    <a:pt x="2056" y="1202"/>
                  </a:lnTo>
                  <a:lnTo>
                    <a:pt x="2053" y="1195"/>
                  </a:lnTo>
                  <a:lnTo>
                    <a:pt x="2052" y="1192"/>
                  </a:lnTo>
                  <a:lnTo>
                    <a:pt x="2084" y="1113"/>
                  </a:lnTo>
                  <a:lnTo>
                    <a:pt x="2087" y="1112"/>
                  </a:lnTo>
                  <a:lnTo>
                    <a:pt x="2096" y="1109"/>
                  </a:lnTo>
                  <a:lnTo>
                    <a:pt x="2108" y="1105"/>
                  </a:lnTo>
                  <a:lnTo>
                    <a:pt x="2124" y="1099"/>
                  </a:lnTo>
                  <a:lnTo>
                    <a:pt x="2143" y="1091"/>
                  </a:lnTo>
                  <a:lnTo>
                    <a:pt x="2163" y="1084"/>
                  </a:lnTo>
                  <a:lnTo>
                    <a:pt x="2184" y="1076"/>
                  </a:lnTo>
                  <a:lnTo>
                    <a:pt x="2203" y="1068"/>
                  </a:lnTo>
                  <a:lnTo>
                    <a:pt x="2222" y="1060"/>
                  </a:lnTo>
                  <a:lnTo>
                    <a:pt x="2238" y="1052"/>
                  </a:lnTo>
                  <a:lnTo>
                    <a:pt x="2251" y="1047"/>
                  </a:lnTo>
                  <a:lnTo>
                    <a:pt x="2260" y="1042"/>
                  </a:lnTo>
                  <a:lnTo>
                    <a:pt x="2263" y="1039"/>
                  </a:lnTo>
                  <a:lnTo>
                    <a:pt x="2263" y="1039"/>
                  </a:lnTo>
                  <a:lnTo>
                    <a:pt x="2263" y="896"/>
                  </a:lnTo>
                  <a:lnTo>
                    <a:pt x="2261" y="894"/>
                  </a:lnTo>
                  <a:lnTo>
                    <a:pt x="2253" y="889"/>
                  </a:lnTo>
                  <a:lnTo>
                    <a:pt x="2242" y="883"/>
                  </a:lnTo>
                  <a:lnTo>
                    <a:pt x="2228" y="876"/>
                  </a:lnTo>
                  <a:lnTo>
                    <a:pt x="2211" y="868"/>
                  </a:lnTo>
                  <a:lnTo>
                    <a:pt x="2194" y="860"/>
                  </a:lnTo>
                  <a:lnTo>
                    <a:pt x="2174" y="853"/>
                  </a:lnTo>
                  <a:lnTo>
                    <a:pt x="2156" y="845"/>
                  </a:lnTo>
                  <a:lnTo>
                    <a:pt x="2137" y="837"/>
                  </a:lnTo>
                  <a:lnTo>
                    <a:pt x="2121" y="830"/>
                  </a:lnTo>
                  <a:lnTo>
                    <a:pt x="2107" y="825"/>
                  </a:lnTo>
                  <a:lnTo>
                    <a:pt x="2095" y="820"/>
                  </a:lnTo>
                  <a:lnTo>
                    <a:pt x="2089" y="818"/>
                  </a:lnTo>
                  <a:lnTo>
                    <a:pt x="2085" y="817"/>
                  </a:lnTo>
                  <a:lnTo>
                    <a:pt x="2054" y="737"/>
                  </a:lnTo>
                  <a:lnTo>
                    <a:pt x="2055" y="735"/>
                  </a:lnTo>
                  <a:lnTo>
                    <a:pt x="2058" y="727"/>
                  </a:lnTo>
                  <a:lnTo>
                    <a:pt x="2062" y="717"/>
                  </a:lnTo>
                  <a:lnTo>
                    <a:pt x="2069" y="703"/>
                  </a:lnTo>
                  <a:lnTo>
                    <a:pt x="2077" y="687"/>
                  </a:lnTo>
                  <a:lnTo>
                    <a:pt x="2084" y="669"/>
                  </a:lnTo>
                  <a:lnTo>
                    <a:pt x="2093" y="650"/>
                  </a:lnTo>
                  <a:lnTo>
                    <a:pt x="2100" y="632"/>
                  </a:lnTo>
                  <a:lnTo>
                    <a:pt x="2108" y="614"/>
                  </a:lnTo>
                  <a:lnTo>
                    <a:pt x="2116" y="597"/>
                  </a:lnTo>
                  <a:lnTo>
                    <a:pt x="2121" y="583"/>
                  </a:lnTo>
                  <a:lnTo>
                    <a:pt x="2124" y="571"/>
                  </a:lnTo>
                  <a:lnTo>
                    <a:pt x="2126" y="563"/>
                  </a:lnTo>
                  <a:lnTo>
                    <a:pt x="2126" y="558"/>
                  </a:lnTo>
                  <a:lnTo>
                    <a:pt x="2026" y="457"/>
                  </a:lnTo>
                  <a:lnTo>
                    <a:pt x="2021" y="457"/>
                  </a:lnTo>
                  <a:lnTo>
                    <a:pt x="2014" y="460"/>
                  </a:lnTo>
                  <a:lnTo>
                    <a:pt x="2002" y="463"/>
                  </a:lnTo>
                  <a:lnTo>
                    <a:pt x="1987" y="468"/>
                  </a:lnTo>
                  <a:lnTo>
                    <a:pt x="1969" y="475"/>
                  </a:lnTo>
                  <a:lnTo>
                    <a:pt x="1951" y="482"/>
                  </a:lnTo>
                  <a:lnTo>
                    <a:pt x="1932" y="489"/>
                  </a:lnTo>
                  <a:lnTo>
                    <a:pt x="1913" y="497"/>
                  </a:lnTo>
                  <a:lnTo>
                    <a:pt x="1895" y="505"/>
                  </a:lnTo>
                  <a:lnTo>
                    <a:pt x="1879" y="512"/>
                  </a:lnTo>
                  <a:lnTo>
                    <a:pt x="1865" y="517"/>
                  </a:lnTo>
                  <a:lnTo>
                    <a:pt x="1853" y="523"/>
                  </a:lnTo>
                  <a:lnTo>
                    <a:pt x="1847" y="525"/>
                  </a:lnTo>
                  <a:lnTo>
                    <a:pt x="1843" y="526"/>
                  </a:lnTo>
                  <a:lnTo>
                    <a:pt x="1765" y="494"/>
                  </a:lnTo>
                  <a:lnTo>
                    <a:pt x="1764" y="492"/>
                  </a:lnTo>
                  <a:lnTo>
                    <a:pt x="1761" y="483"/>
                  </a:lnTo>
                  <a:lnTo>
                    <a:pt x="1756" y="471"/>
                  </a:lnTo>
                  <a:lnTo>
                    <a:pt x="1750" y="454"/>
                  </a:lnTo>
                  <a:lnTo>
                    <a:pt x="1743" y="435"/>
                  </a:lnTo>
                  <a:lnTo>
                    <a:pt x="1735" y="415"/>
                  </a:lnTo>
                  <a:lnTo>
                    <a:pt x="1727" y="395"/>
                  </a:lnTo>
                  <a:lnTo>
                    <a:pt x="1719" y="374"/>
                  </a:lnTo>
                  <a:lnTo>
                    <a:pt x="1711" y="356"/>
                  </a:lnTo>
                  <a:lnTo>
                    <a:pt x="1705" y="340"/>
                  </a:lnTo>
                  <a:lnTo>
                    <a:pt x="1698" y="327"/>
                  </a:lnTo>
                  <a:lnTo>
                    <a:pt x="1694" y="319"/>
                  </a:lnTo>
                  <a:lnTo>
                    <a:pt x="1691" y="315"/>
                  </a:lnTo>
                  <a:lnTo>
                    <a:pt x="1547" y="315"/>
                  </a:lnTo>
                  <a:close/>
                  <a:moveTo>
                    <a:pt x="1491" y="0"/>
                  </a:moveTo>
                  <a:lnTo>
                    <a:pt x="1542" y="1"/>
                  </a:lnTo>
                  <a:lnTo>
                    <a:pt x="1595" y="3"/>
                  </a:lnTo>
                  <a:lnTo>
                    <a:pt x="1646" y="7"/>
                  </a:lnTo>
                  <a:lnTo>
                    <a:pt x="1698" y="11"/>
                  </a:lnTo>
                  <a:lnTo>
                    <a:pt x="1750" y="19"/>
                  </a:lnTo>
                  <a:lnTo>
                    <a:pt x="1802" y="27"/>
                  </a:lnTo>
                  <a:lnTo>
                    <a:pt x="1853" y="38"/>
                  </a:lnTo>
                  <a:lnTo>
                    <a:pt x="1903" y="50"/>
                  </a:lnTo>
                  <a:lnTo>
                    <a:pt x="1954" y="63"/>
                  </a:lnTo>
                  <a:lnTo>
                    <a:pt x="2004" y="76"/>
                  </a:lnTo>
                  <a:lnTo>
                    <a:pt x="2054" y="93"/>
                  </a:lnTo>
                  <a:lnTo>
                    <a:pt x="2096" y="109"/>
                  </a:lnTo>
                  <a:lnTo>
                    <a:pt x="2137" y="126"/>
                  </a:lnTo>
                  <a:lnTo>
                    <a:pt x="2180" y="143"/>
                  </a:lnTo>
                  <a:lnTo>
                    <a:pt x="2220" y="161"/>
                  </a:lnTo>
                  <a:lnTo>
                    <a:pt x="2259" y="181"/>
                  </a:lnTo>
                  <a:lnTo>
                    <a:pt x="2297" y="202"/>
                  </a:lnTo>
                  <a:lnTo>
                    <a:pt x="2334" y="223"/>
                  </a:lnTo>
                  <a:lnTo>
                    <a:pt x="2370" y="246"/>
                  </a:lnTo>
                  <a:lnTo>
                    <a:pt x="2405" y="272"/>
                  </a:lnTo>
                  <a:lnTo>
                    <a:pt x="2441" y="297"/>
                  </a:lnTo>
                  <a:lnTo>
                    <a:pt x="2370" y="324"/>
                  </a:lnTo>
                  <a:lnTo>
                    <a:pt x="2403" y="354"/>
                  </a:lnTo>
                  <a:lnTo>
                    <a:pt x="2434" y="384"/>
                  </a:lnTo>
                  <a:lnTo>
                    <a:pt x="2465" y="415"/>
                  </a:lnTo>
                  <a:lnTo>
                    <a:pt x="2494" y="451"/>
                  </a:lnTo>
                  <a:lnTo>
                    <a:pt x="2522" y="486"/>
                  </a:lnTo>
                  <a:lnTo>
                    <a:pt x="2553" y="528"/>
                  </a:lnTo>
                  <a:lnTo>
                    <a:pt x="2583" y="573"/>
                  </a:lnTo>
                  <a:lnTo>
                    <a:pt x="2613" y="617"/>
                  </a:lnTo>
                  <a:lnTo>
                    <a:pt x="2640" y="665"/>
                  </a:lnTo>
                  <a:lnTo>
                    <a:pt x="2563" y="714"/>
                  </a:lnTo>
                  <a:lnTo>
                    <a:pt x="2614" y="817"/>
                  </a:lnTo>
                  <a:lnTo>
                    <a:pt x="2637" y="867"/>
                  </a:lnTo>
                  <a:lnTo>
                    <a:pt x="2658" y="920"/>
                  </a:lnTo>
                  <a:lnTo>
                    <a:pt x="2679" y="976"/>
                  </a:lnTo>
                  <a:lnTo>
                    <a:pt x="2697" y="1030"/>
                  </a:lnTo>
                  <a:lnTo>
                    <a:pt x="2715" y="1086"/>
                  </a:lnTo>
                  <a:lnTo>
                    <a:pt x="2733" y="1139"/>
                  </a:lnTo>
                  <a:lnTo>
                    <a:pt x="2747" y="1197"/>
                  </a:lnTo>
                  <a:lnTo>
                    <a:pt x="2761" y="1251"/>
                  </a:lnTo>
                  <a:lnTo>
                    <a:pt x="2772" y="1307"/>
                  </a:lnTo>
                  <a:lnTo>
                    <a:pt x="2768" y="1334"/>
                  </a:lnTo>
                  <a:lnTo>
                    <a:pt x="2755" y="1363"/>
                  </a:lnTo>
                  <a:lnTo>
                    <a:pt x="2742" y="1391"/>
                  </a:lnTo>
                  <a:lnTo>
                    <a:pt x="2739" y="1421"/>
                  </a:lnTo>
                  <a:lnTo>
                    <a:pt x="2754" y="1484"/>
                  </a:lnTo>
                  <a:lnTo>
                    <a:pt x="2773" y="1548"/>
                  </a:lnTo>
                  <a:lnTo>
                    <a:pt x="2794" y="1608"/>
                  </a:lnTo>
                  <a:lnTo>
                    <a:pt x="2818" y="1671"/>
                  </a:lnTo>
                  <a:lnTo>
                    <a:pt x="2842" y="1734"/>
                  </a:lnTo>
                  <a:lnTo>
                    <a:pt x="2868" y="1797"/>
                  </a:lnTo>
                  <a:lnTo>
                    <a:pt x="2889" y="1866"/>
                  </a:lnTo>
                  <a:lnTo>
                    <a:pt x="2909" y="1936"/>
                  </a:lnTo>
                  <a:lnTo>
                    <a:pt x="2912" y="1954"/>
                  </a:lnTo>
                  <a:lnTo>
                    <a:pt x="2906" y="1971"/>
                  </a:lnTo>
                  <a:lnTo>
                    <a:pt x="2899" y="1986"/>
                  </a:lnTo>
                  <a:lnTo>
                    <a:pt x="2884" y="2001"/>
                  </a:lnTo>
                  <a:lnTo>
                    <a:pt x="2866" y="2014"/>
                  </a:lnTo>
                  <a:lnTo>
                    <a:pt x="2844" y="2027"/>
                  </a:lnTo>
                  <a:lnTo>
                    <a:pt x="2818" y="2038"/>
                  </a:lnTo>
                  <a:lnTo>
                    <a:pt x="2790" y="2049"/>
                  </a:lnTo>
                  <a:lnTo>
                    <a:pt x="2790" y="2101"/>
                  </a:lnTo>
                  <a:lnTo>
                    <a:pt x="2798" y="2152"/>
                  </a:lnTo>
                  <a:lnTo>
                    <a:pt x="2809" y="2206"/>
                  </a:lnTo>
                  <a:lnTo>
                    <a:pt x="2827" y="2267"/>
                  </a:lnTo>
                  <a:lnTo>
                    <a:pt x="2831" y="2284"/>
                  </a:lnTo>
                  <a:lnTo>
                    <a:pt x="2827" y="2299"/>
                  </a:lnTo>
                  <a:lnTo>
                    <a:pt x="2820" y="2317"/>
                  </a:lnTo>
                  <a:lnTo>
                    <a:pt x="2809" y="2333"/>
                  </a:lnTo>
                  <a:lnTo>
                    <a:pt x="2796" y="2346"/>
                  </a:lnTo>
                  <a:lnTo>
                    <a:pt x="2777" y="2359"/>
                  </a:lnTo>
                  <a:lnTo>
                    <a:pt x="2759" y="2371"/>
                  </a:lnTo>
                  <a:lnTo>
                    <a:pt x="2739" y="2381"/>
                  </a:lnTo>
                  <a:lnTo>
                    <a:pt x="2756" y="2394"/>
                  </a:lnTo>
                  <a:lnTo>
                    <a:pt x="2773" y="2406"/>
                  </a:lnTo>
                  <a:lnTo>
                    <a:pt x="2786" y="2420"/>
                  </a:lnTo>
                  <a:lnTo>
                    <a:pt x="2798" y="2437"/>
                  </a:lnTo>
                  <a:lnTo>
                    <a:pt x="2806" y="2454"/>
                  </a:lnTo>
                  <a:lnTo>
                    <a:pt x="2811" y="2471"/>
                  </a:lnTo>
                  <a:lnTo>
                    <a:pt x="2814" y="2488"/>
                  </a:lnTo>
                  <a:lnTo>
                    <a:pt x="2816" y="2507"/>
                  </a:lnTo>
                  <a:lnTo>
                    <a:pt x="2814" y="2524"/>
                  </a:lnTo>
                  <a:lnTo>
                    <a:pt x="2807" y="2539"/>
                  </a:lnTo>
                  <a:lnTo>
                    <a:pt x="2799" y="2554"/>
                  </a:lnTo>
                  <a:lnTo>
                    <a:pt x="2789" y="2568"/>
                  </a:lnTo>
                  <a:lnTo>
                    <a:pt x="2778" y="2581"/>
                  </a:lnTo>
                  <a:lnTo>
                    <a:pt x="2771" y="2598"/>
                  </a:lnTo>
                  <a:lnTo>
                    <a:pt x="2763" y="2612"/>
                  </a:lnTo>
                  <a:lnTo>
                    <a:pt x="2756" y="2630"/>
                  </a:lnTo>
                  <a:lnTo>
                    <a:pt x="2756" y="2670"/>
                  </a:lnTo>
                  <a:lnTo>
                    <a:pt x="2765" y="2710"/>
                  </a:lnTo>
                  <a:lnTo>
                    <a:pt x="2768" y="2750"/>
                  </a:lnTo>
                  <a:lnTo>
                    <a:pt x="2761" y="2789"/>
                  </a:lnTo>
                  <a:lnTo>
                    <a:pt x="2748" y="2806"/>
                  </a:lnTo>
                  <a:lnTo>
                    <a:pt x="2734" y="2823"/>
                  </a:lnTo>
                  <a:lnTo>
                    <a:pt x="2717" y="2839"/>
                  </a:lnTo>
                  <a:lnTo>
                    <a:pt x="2697" y="2852"/>
                  </a:lnTo>
                  <a:lnTo>
                    <a:pt x="2676" y="2862"/>
                  </a:lnTo>
                  <a:lnTo>
                    <a:pt x="2656" y="2871"/>
                  </a:lnTo>
                  <a:lnTo>
                    <a:pt x="2634" y="2877"/>
                  </a:lnTo>
                  <a:lnTo>
                    <a:pt x="2613" y="2878"/>
                  </a:lnTo>
                  <a:lnTo>
                    <a:pt x="2579" y="2877"/>
                  </a:lnTo>
                  <a:lnTo>
                    <a:pt x="2546" y="2874"/>
                  </a:lnTo>
                  <a:lnTo>
                    <a:pt x="2515" y="2871"/>
                  </a:lnTo>
                  <a:lnTo>
                    <a:pt x="2586" y="2870"/>
                  </a:lnTo>
                  <a:lnTo>
                    <a:pt x="2558" y="2867"/>
                  </a:lnTo>
                  <a:lnTo>
                    <a:pt x="2528" y="2862"/>
                  </a:lnTo>
                  <a:lnTo>
                    <a:pt x="2502" y="2861"/>
                  </a:lnTo>
                  <a:lnTo>
                    <a:pt x="2475" y="2857"/>
                  </a:lnTo>
                  <a:lnTo>
                    <a:pt x="2446" y="2856"/>
                  </a:lnTo>
                  <a:lnTo>
                    <a:pt x="2418" y="2852"/>
                  </a:lnTo>
                  <a:lnTo>
                    <a:pt x="2412" y="2852"/>
                  </a:lnTo>
                  <a:lnTo>
                    <a:pt x="2382" y="2854"/>
                  </a:lnTo>
                  <a:lnTo>
                    <a:pt x="2352" y="2857"/>
                  </a:lnTo>
                  <a:lnTo>
                    <a:pt x="2329" y="2861"/>
                  </a:lnTo>
                  <a:lnTo>
                    <a:pt x="2306" y="2869"/>
                  </a:lnTo>
                  <a:lnTo>
                    <a:pt x="2288" y="2876"/>
                  </a:lnTo>
                  <a:lnTo>
                    <a:pt x="2270" y="2886"/>
                  </a:lnTo>
                  <a:lnTo>
                    <a:pt x="2258" y="2899"/>
                  </a:lnTo>
                  <a:lnTo>
                    <a:pt x="2248" y="2916"/>
                  </a:lnTo>
                  <a:lnTo>
                    <a:pt x="2238" y="2934"/>
                  </a:lnTo>
                  <a:lnTo>
                    <a:pt x="2234" y="2959"/>
                  </a:lnTo>
                  <a:lnTo>
                    <a:pt x="2224" y="3058"/>
                  </a:lnTo>
                  <a:lnTo>
                    <a:pt x="2218" y="3253"/>
                  </a:lnTo>
                  <a:lnTo>
                    <a:pt x="2214" y="3341"/>
                  </a:lnTo>
                  <a:lnTo>
                    <a:pt x="2214" y="3427"/>
                  </a:lnTo>
                  <a:lnTo>
                    <a:pt x="2208" y="3456"/>
                  </a:lnTo>
                  <a:lnTo>
                    <a:pt x="754" y="3456"/>
                  </a:lnTo>
                  <a:lnTo>
                    <a:pt x="750" y="3182"/>
                  </a:lnTo>
                  <a:lnTo>
                    <a:pt x="749" y="3094"/>
                  </a:lnTo>
                  <a:lnTo>
                    <a:pt x="749" y="3091"/>
                  </a:lnTo>
                  <a:lnTo>
                    <a:pt x="749" y="3079"/>
                  </a:lnTo>
                  <a:lnTo>
                    <a:pt x="748" y="3059"/>
                  </a:lnTo>
                  <a:lnTo>
                    <a:pt x="747" y="3033"/>
                  </a:lnTo>
                  <a:lnTo>
                    <a:pt x="744" y="3000"/>
                  </a:lnTo>
                  <a:lnTo>
                    <a:pt x="738" y="2961"/>
                  </a:lnTo>
                  <a:lnTo>
                    <a:pt x="730" y="2917"/>
                  </a:lnTo>
                  <a:lnTo>
                    <a:pt x="719" y="2868"/>
                  </a:lnTo>
                  <a:lnTo>
                    <a:pt x="705" y="2813"/>
                  </a:lnTo>
                  <a:lnTo>
                    <a:pt x="686" y="2755"/>
                  </a:lnTo>
                  <a:lnTo>
                    <a:pt x="664" y="2693"/>
                  </a:lnTo>
                  <a:lnTo>
                    <a:pt x="637" y="2628"/>
                  </a:lnTo>
                  <a:lnTo>
                    <a:pt x="603" y="2560"/>
                  </a:lnTo>
                  <a:lnTo>
                    <a:pt x="565" y="2489"/>
                  </a:lnTo>
                  <a:lnTo>
                    <a:pt x="519" y="2418"/>
                  </a:lnTo>
                  <a:lnTo>
                    <a:pt x="467" y="2344"/>
                  </a:lnTo>
                  <a:lnTo>
                    <a:pt x="408" y="2269"/>
                  </a:lnTo>
                  <a:lnTo>
                    <a:pt x="340" y="2195"/>
                  </a:lnTo>
                  <a:lnTo>
                    <a:pt x="89" y="1776"/>
                  </a:lnTo>
                  <a:lnTo>
                    <a:pt x="55" y="1679"/>
                  </a:lnTo>
                  <a:lnTo>
                    <a:pt x="28" y="1579"/>
                  </a:lnTo>
                  <a:lnTo>
                    <a:pt x="12" y="1475"/>
                  </a:lnTo>
                  <a:lnTo>
                    <a:pt x="2" y="1372"/>
                  </a:lnTo>
                  <a:lnTo>
                    <a:pt x="0" y="1268"/>
                  </a:lnTo>
                  <a:lnTo>
                    <a:pt x="5" y="1163"/>
                  </a:lnTo>
                  <a:lnTo>
                    <a:pt x="20" y="1058"/>
                  </a:lnTo>
                  <a:lnTo>
                    <a:pt x="29" y="1008"/>
                  </a:lnTo>
                  <a:lnTo>
                    <a:pt x="42" y="957"/>
                  </a:lnTo>
                  <a:lnTo>
                    <a:pt x="57" y="907"/>
                  </a:lnTo>
                  <a:lnTo>
                    <a:pt x="74" y="858"/>
                  </a:lnTo>
                  <a:lnTo>
                    <a:pt x="93" y="809"/>
                  </a:lnTo>
                  <a:lnTo>
                    <a:pt x="114" y="760"/>
                  </a:lnTo>
                  <a:lnTo>
                    <a:pt x="138" y="714"/>
                  </a:lnTo>
                  <a:lnTo>
                    <a:pt x="164" y="667"/>
                  </a:lnTo>
                  <a:lnTo>
                    <a:pt x="191" y="621"/>
                  </a:lnTo>
                  <a:lnTo>
                    <a:pt x="219" y="576"/>
                  </a:lnTo>
                  <a:lnTo>
                    <a:pt x="250" y="535"/>
                  </a:lnTo>
                  <a:lnTo>
                    <a:pt x="283" y="493"/>
                  </a:lnTo>
                  <a:lnTo>
                    <a:pt x="317" y="453"/>
                  </a:lnTo>
                  <a:lnTo>
                    <a:pt x="351" y="415"/>
                  </a:lnTo>
                  <a:lnTo>
                    <a:pt x="388" y="380"/>
                  </a:lnTo>
                  <a:lnTo>
                    <a:pt x="426" y="345"/>
                  </a:lnTo>
                  <a:lnTo>
                    <a:pt x="468" y="312"/>
                  </a:lnTo>
                  <a:lnTo>
                    <a:pt x="512" y="279"/>
                  </a:lnTo>
                  <a:lnTo>
                    <a:pt x="556" y="249"/>
                  </a:lnTo>
                  <a:lnTo>
                    <a:pt x="604" y="220"/>
                  </a:lnTo>
                  <a:lnTo>
                    <a:pt x="652" y="194"/>
                  </a:lnTo>
                  <a:lnTo>
                    <a:pt x="703" y="171"/>
                  </a:lnTo>
                  <a:lnTo>
                    <a:pt x="753" y="146"/>
                  </a:lnTo>
                  <a:lnTo>
                    <a:pt x="804" y="126"/>
                  </a:lnTo>
                  <a:lnTo>
                    <a:pt x="856" y="108"/>
                  </a:lnTo>
                  <a:lnTo>
                    <a:pt x="909" y="90"/>
                  </a:lnTo>
                  <a:lnTo>
                    <a:pt x="962" y="74"/>
                  </a:lnTo>
                  <a:lnTo>
                    <a:pt x="1015" y="59"/>
                  </a:lnTo>
                  <a:lnTo>
                    <a:pt x="1069" y="48"/>
                  </a:lnTo>
                  <a:lnTo>
                    <a:pt x="1123" y="38"/>
                  </a:lnTo>
                  <a:lnTo>
                    <a:pt x="1177" y="27"/>
                  </a:lnTo>
                  <a:lnTo>
                    <a:pt x="1230" y="19"/>
                  </a:lnTo>
                  <a:lnTo>
                    <a:pt x="1281" y="11"/>
                  </a:lnTo>
                  <a:lnTo>
                    <a:pt x="1334" y="7"/>
                  </a:lnTo>
                  <a:lnTo>
                    <a:pt x="1385" y="3"/>
                  </a:lnTo>
                  <a:lnTo>
                    <a:pt x="1437" y="1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EB223D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aye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FB34C"/>
      </a:accent1>
      <a:accent2>
        <a:srgbClr val="3891DE"/>
      </a:accent2>
      <a:accent3>
        <a:srgbClr val="485868"/>
      </a:accent3>
      <a:accent4>
        <a:srgbClr val="F1992D"/>
      </a:accent4>
      <a:accent5>
        <a:srgbClr val="EB223D"/>
      </a:accent5>
      <a:accent6>
        <a:srgbClr val="A1A1A1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Android Flat">
      <a:dk1>
        <a:sysClr val="windowText" lastClr="000000"/>
      </a:dk1>
      <a:lt1>
        <a:sysClr val="window" lastClr="FFFFFF"/>
      </a:lt1>
      <a:dk2>
        <a:srgbClr val="44546A"/>
      </a:dk2>
      <a:lt2>
        <a:srgbClr val="EFEFEF"/>
      </a:lt2>
      <a:accent1>
        <a:srgbClr val="41A55F"/>
      </a:accent1>
      <a:accent2>
        <a:srgbClr val="00A885"/>
      </a:accent2>
      <a:accent3>
        <a:srgbClr val="2969B0"/>
      </a:accent3>
      <a:accent4>
        <a:srgbClr val="553982"/>
      </a:accent4>
      <a:accent5>
        <a:srgbClr val="FAC51C"/>
      </a:accent5>
      <a:accent6>
        <a:srgbClr val="B8312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485</Words>
  <Application>Microsoft Office PowerPoint</Application>
  <PresentationFormat>Widescreen</PresentationFormat>
  <Paragraphs>87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FTM</cp:lastModifiedBy>
  <cp:revision>28</cp:revision>
  <dcterms:created xsi:type="dcterms:W3CDTF">2015-11-01T08:16:33Z</dcterms:created>
  <dcterms:modified xsi:type="dcterms:W3CDTF">2018-05-11T19:14:59Z</dcterms:modified>
</cp:coreProperties>
</file>