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0"/>
  </p:notesMasterIdLst>
  <p:sldIdLst>
    <p:sldId id="282" r:id="rId3"/>
    <p:sldId id="280" r:id="rId4"/>
    <p:sldId id="286" r:id="rId5"/>
    <p:sldId id="287" r:id="rId6"/>
    <p:sldId id="285" r:id="rId7"/>
    <p:sldId id="290" r:id="rId8"/>
    <p:sldId id="268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86A"/>
    <a:srgbClr val="FBB885"/>
    <a:srgbClr val="FCC499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24"/>
  </p:normalViewPr>
  <p:slideViewPr>
    <p:cSldViewPr>
      <p:cViewPr varScale="1">
        <p:scale>
          <a:sx n="82" d="100"/>
          <a:sy n="82" d="100"/>
        </p:scale>
        <p:origin x="696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2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50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74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88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3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2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66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14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78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499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81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22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3598372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7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Gear Diagram Slides PowerPoint Template</a:t>
            </a:r>
            <a:endParaRPr lang="en-IN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B70E402-35EE-9582-D14E-002D179C24FE}"/>
              </a:ext>
            </a:extLst>
          </p:cNvPr>
          <p:cNvGrpSpPr/>
          <p:nvPr/>
        </p:nvGrpSpPr>
        <p:grpSpPr>
          <a:xfrm>
            <a:off x="3458480" y="2325622"/>
            <a:ext cx="1914715" cy="1915477"/>
            <a:chOff x="3404775" y="2351936"/>
            <a:chExt cx="1914715" cy="1915477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A04CBD2-D42A-FD7A-CF58-959B2DC79C41}"/>
                </a:ext>
              </a:extLst>
            </p:cNvPr>
            <p:cNvSpPr/>
            <p:nvPr/>
          </p:nvSpPr>
          <p:spPr>
            <a:xfrm>
              <a:off x="3404775" y="2351936"/>
              <a:ext cx="1914715" cy="1915477"/>
            </a:xfrm>
            <a:custGeom>
              <a:avLst/>
              <a:gdLst>
                <a:gd name="connsiteX0" fmla="*/ 1814608 w 1914715"/>
                <a:gd name="connsiteY0" fmla="*/ 1020223 h 1915477"/>
                <a:gd name="connsiteX1" fmla="*/ 1814608 w 1914715"/>
                <a:gd name="connsiteY1" fmla="*/ 895255 h 1915477"/>
                <a:gd name="connsiteX2" fmla="*/ 1842611 w 1914715"/>
                <a:gd name="connsiteY2" fmla="*/ 867251 h 1915477"/>
                <a:gd name="connsiteX3" fmla="*/ 1914716 w 1914715"/>
                <a:gd name="connsiteY3" fmla="*/ 861917 h 1915477"/>
                <a:gd name="connsiteX4" fmla="*/ 1877378 w 1914715"/>
                <a:gd name="connsiteY4" fmla="*/ 675704 h 1915477"/>
                <a:gd name="connsiteX5" fmla="*/ 1808798 w 1914715"/>
                <a:gd name="connsiteY5" fmla="*/ 698563 h 1915477"/>
                <a:gd name="connsiteX6" fmla="*/ 1772222 w 1914715"/>
                <a:gd name="connsiteY6" fmla="*/ 683514 h 1915477"/>
                <a:gd name="connsiteX7" fmla="*/ 1724120 w 1914715"/>
                <a:gd name="connsiteY7" fmla="*/ 568071 h 1915477"/>
                <a:gd name="connsiteX8" fmla="*/ 1739170 w 1914715"/>
                <a:gd name="connsiteY8" fmla="*/ 531495 h 1915477"/>
                <a:gd name="connsiteX9" fmla="*/ 1803273 w 1914715"/>
                <a:gd name="connsiteY9" fmla="*/ 499015 h 1915477"/>
                <a:gd name="connsiteX10" fmla="*/ 1699832 w 1914715"/>
                <a:gd name="connsiteY10" fmla="*/ 345853 h 1915477"/>
                <a:gd name="connsiteX11" fmla="*/ 1645920 w 1914715"/>
                <a:gd name="connsiteY11" fmla="*/ 392335 h 1915477"/>
                <a:gd name="connsiteX12" fmla="*/ 1606391 w 1914715"/>
                <a:gd name="connsiteY12" fmla="*/ 392335 h 1915477"/>
                <a:gd name="connsiteX13" fmla="*/ 1517999 w 1914715"/>
                <a:gd name="connsiteY13" fmla="*/ 303943 h 1915477"/>
                <a:gd name="connsiteX14" fmla="*/ 1517999 w 1914715"/>
                <a:gd name="connsiteY14" fmla="*/ 264414 h 1915477"/>
                <a:gd name="connsiteX15" fmla="*/ 1564005 w 1914715"/>
                <a:gd name="connsiteY15" fmla="*/ 211074 h 1915477"/>
                <a:gd name="connsiteX16" fmla="*/ 1406081 w 1914715"/>
                <a:gd name="connsiteY16" fmla="*/ 106585 h 1915477"/>
                <a:gd name="connsiteX17" fmla="*/ 1374839 w 1914715"/>
                <a:gd name="connsiteY17" fmla="*/ 169069 h 1915477"/>
                <a:gd name="connsiteX18" fmla="*/ 1338358 w 1914715"/>
                <a:gd name="connsiteY18" fmla="*/ 184309 h 1915477"/>
                <a:gd name="connsiteX19" fmla="*/ 1222724 w 1914715"/>
                <a:gd name="connsiteY19" fmla="*/ 136779 h 1915477"/>
                <a:gd name="connsiteX20" fmla="*/ 1207484 w 1914715"/>
                <a:gd name="connsiteY20" fmla="*/ 100298 h 1915477"/>
                <a:gd name="connsiteX21" fmla="*/ 1229011 w 1914715"/>
                <a:gd name="connsiteY21" fmla="*/ 34671 h 1915477"/>
                <a:gd name="connsiteX22" fmla="*/ 1048226 w 1914715"/>
                <a:gd name="connsiteY22" fmla="*/ 0 h 1915477"/>
                <a:gd name="connsiteX23" fmla="*/ 1043273 w 1914715"/>
                <a:gd name="connsiteY23" fmla="*/ 67723 h 1915477"/>
                <a:gd name="connsiteX24" fmla="*/ 1015270 w 1914715"/>
                <a:gd name="connsiteY24" fmla="*/ 95726 h 1915477"/>
                <a:gd name="connsiteX25" fmla="*/ 890111 w 1914715"/>
                <a:gd name="connsiteY25" fmla="*/ 95726 h 1915477"/>
                <a:gd name="connsiteX26" fmla="*/ 862108 w 1914715"/>
                <a:gd name="connsiteY26" fmla="*/ 67723 h 1915477"/>
                <a:gd name="connsiteX27" fmla="*/ 857155 w 1914715"/>
                <a:gd name="connsiteY27" fmla="*/ 857 h 1915477"/>
                <a:gd name="connsiteX28" fmla="*/ 672465 w 1914715"/>
                <a:gd name="connsiteY28" fmla="*/ 38576 h 1915477"/>
                <a:gd name="connsiteX29" fmla="*/ 693420 w 1914715"/>
                <a:gd name="connsiteY29" fmla="*/ 101537 h 1915477"/>
                <a:gd name="connsiteX30" fmla="*/ 678371 w 1914715"/>
                <a:gd name="connsiteY30" fmla="*/ 138113 h 1915477"/>
                <a:gd name="connsiteX31" fmla="*/ 562928 w 1914715"/>
                <a:gd name="connsiteY31" fmla="*/ 186214 h 1915477"/>
                <a:gd name="connsiteX32" fmla="*/ 526352 w 1914715"/>
                <a:gd name="connsiteY32" fmla="*/ 171164 h 1915477"/>
                <a:gd name="connsiteX33" fmla="*/ 496824 w 1914715"/>
                <a:gd name="connsiteY33" fmla="*/ 112871 h 1915477"/>
                <a:gd name="connsiteX34" fmla="*/ 345091 w 1914715"/>
                <a:gd name="connsiteY34" fmla="*/ 215646 h 1915477"/>
                <a:gd name="connsiteX35" fmla="*/ 387191 w 1914715"/>
                <a:gd name="connsiteY35" fmla="*/ 264509 h 1915477"/>
                <a:gd name="connsiteX36" fmla="*/ 387191 w 1914715"/>
                <a:gd name="connsiteY36" fmla="*/ 304038 h 1915477"/>
                <a:gd name="connsiteX37" fmla="*/ 298799 w 1914715"/>
                <a:gd name="connsiteY37" fmla="*/ 392430 h 1915477"/>
                <a:gd name="connsiteX38" fmla="*/ 259271 w 1914715"/>
                <a:gd name="connsiteY38" fmla="*/ 392430 h 1915477"/>
                <a:gd name="connsiteX39" fmla="*/ 210979 w 1914715"/>
                <a:gd name="connsiteY39" fmla="*/ 350806 h 1915477"/>
                <a:gd name="connsiteX40" fmla="*/ 107156 w 1914715"/>
                <a:gd name="connsiteY40" fmla="*/ 507206 h 1915477"/>
                <a:gd name="connsiteX41" fmla="*/ 163830 w 1914715"/>
                <a:gd name="connsiteY41" fmla="*/ 535591 h 1915477"/>
                <a:gd name="connsiteX42" fmla="*/ 179070 w 1914715"/>
                <a:gd name="connsiteY42" fmla="*/ 572072 h 1915477"/>
                <a:gd name="connsiteX43" fmla="*/ 131540 w 1914715"/>
                <a:gd name="connsiteY43" fmla="*/ 687705 h 1915477"/>
                <a:gd name="connsiteX44" fmla="*/ 95059 w 1914715"/>
                <a:gd name="connsiteY44" fmla="*/ 702945 h 1915477"/>
                <a:gd name="connsiteX45" fmla="*/ 35147 w 1914715"/>
                <a:gd name="connsiteY45" fmla="*/ 683324 h 1915477"/>
                <a:gd name="connsiteX46" fmla="*/ 0 w 1914715"/>
                <a:gd name="connsiteY46" fmla="*/ 862679 h 1915477"/>
                <a:gd name="connsiteX47" fmla="*/ 62579 w 1914715"/>
                <a:gd name="connsiteY47" fmla="*/ 867251 h 1915477"/>
                <a:gd name="connsiteX48" fmla="*/ 90583 w 1914715"/>
                <a:gd name="connsiteY48" fmla="*/ 895255 h 1915477"/>
                <a:gd name="connsiteX49" fmla="*/ 90583 w 1914715"/>
                <a:gd name="connsiteY49" fmla="*/ 1020318 h 1915477"/>
                <a:gd name="connsiteX50" fmla="*/ 62579 w 1914715"/>
                <a:gd name="connsiteY50" fmla="*/ 1048322 h 1915477"/>
                <a:gd name="connsiteX51" fmla="*/ 0 w 1914715"/>
                <a:gd name="connsiteY51" fmla="*/ 1052798 h 1915477"/>
                <a:gd name="connsiteX52" fmla="*/ 36481 w 1914715"/>
                <a:gd name="connsiteY52" fmla="*/ 1236821 h 1915477"/>
                <a:gd name="connsiteX53" fmla="*/ 96393 w 1914715"/>
                <a:gd name="connsiteY53" fmla="*/ 1216914 h 1915477"/>
                <a:gd name="connsiteX54" fmla="*/ 132969 w 1914715"/>
                <a:gd name="connsiteY54" fmla="*/ 1231964 h 1915477"/>
                <a:gd name="connsiteX55" fmla="*/ 181070 w 1914715"/>
                <a:gd name="connsiteY55" fmla="*/ 1347407 h 1915477"/>
                <a:gd name="connsiteX56" fmla="*/ 166021 w 1914715"/>
                <a:gd name="connsiteY56" fmla="*/ 1383983 h 1915477"/>
                <a:gd name="connsiteX57" fmla="*/ 109442 w 1914715"/>
                <a:gd name="connsiteY57" fmla="*/ 1412653 h 1915477"/>
                <a:gd name="connsiteX58" fmla="*/ 210979 w 1914715"/>
                <a:gd name="connsiteY58" fmla="*/ 1564767 h 1915477"/>
                <a:gd name="connsiteX59" fmla="*/ 259271 w 1914715"/>
                <a:gd name="connsiteY59" fmla="*/ 1523143 h 1915477"/>
                <a:gd name="connsiteX60" fmla="*/ 298799 w 1914715"/>
                <a:gd name="connsiteY60" fmla="*/ 1523143 h 1915477"/>
                <a:gd name="connsiteX61" fmla="*/ 387191 w 1914715"/>
                <a:gd name="connsiteY61" fmla="*/ 1611535 h 1915477"/>
                <a:gd name="connsiteX62" fmla="*/ 387191 w 1914715"/>
                <a:gd name="connsiteY62" fmla="*/ 1651064 h 1915477"/>
                <a:gd name="connsiteX63" fmla="*/ 345091 w 1914715"/>
                <a:gd name="connsiteY63" fmla="*/ 1699927 h 1915477"/>
                <a:gd name="connsiteX64" fmla="*/ 501110 w 1914715"/>
                <a:gd name="connsiteY64" fmla="*/ 1804988 h 1915477"/>
                <a:gd name="connsiteX65" fmla="*/ 530352 w 1914715"/>
                <a:gd name="connsiteY65" fmla="*/ 1746504 h 1915477"/>
                <a:gd name="connsiteX66" fmla="*/ 566833 w 1914715"/>
                <a:gd name="connsiteY66" fmla="*/ 1731264 h 1915477"/>
                <a:gd name="connsiteX67" fmla="*/ 682466 w 1914715"/>
                <a:gd name="connsiteY67" fmla="*/ 1778794 h 1915477"/>
                <a:gd name="connsiteX68" fmla="*/ 697706 w 1914715"/>
                <a:gd name="connsiteY68" fmla="*/ 1815275 h 1915477"/>
                <a:gd name="connsiteX69" fmla="*/ 677037 w 1914715"/>
                <a:gd name="connsiteY69" fmla="*/ 1878330 h 1915477"/>
                <a:gd name="connsiteX70" fmla="*/ 857060 w 1914715"/>
                <a:gd name="connsiteY70" fmla="*/ 1914620 h 1915477"/>
                <a:gd name="connsiteX71" fmla="*/ 862013 w 1914715"/>
                <a:gd name="connsiteY71" fmla="*/ 1847755 h 1915477"/>
                <a:gd name="connsiteX72" fmla="*/ 890016 w 1914715"/>
                <a:gd name="connsiteY72" fmla="*/ 1819751 h 1915477"/>
                <a:gd name="connsiteX73" fmla="*/ 1015079 w 1914715"/>
                <a:gd name="connsiteY73" fmla="*/ 1819751 h 1915477"/>
                <a:gd name="connsiteX74" fmla="*/ 1043083 w 1914715"/>
                <a:gd name="connsiteY74" fmla="*/ 1847755 h 1915477"/>
                <a:gd name="connsiteX75" fmla="*/ 1048036 w 1914715"/>
                <a:gd name="connsiteY75" fmla="*/ 1915478 h 1915477"/>
                <a:gd name="connsiteX76" fmla="*/ 1233488 w 1914715"/>
                <a:gd name="connsiteY76" fmla="*/ 1879473 h 1915477"/>
                <a:gd name="connsiteX77" fmla="*/ 1211675 w 1914715"/>
                <a:gd name="connsiteY77" fmla="*/ 1813941 h 1915477"/>
                <a:gd name="connsiteX78" fmla="*/ 1226725 w 1914715"/>
                <a:gd name="connsiteY78" fmla="*/ 1777365 h 1915477"/>
                <a:gd name="connsiteX79" fmla="*/ 1342168 w 1914715"/>
                <a:gd name="connsiteY79" fmla="*/ 1729264 h 1915477"/>
                <a:gd name="connsiteX80" fmla="*/ 1378744 w 1914715"/>
                <a:gd name="connsiteY80" fmla="*/ 1744313 h 1915477"/>
                <a:gd name="connsiteX81" fmla="*/ 1410272 w 1914715"/>
                <a:gd name="connsiteY81" fmla="*/ 1806607 h 1915477"/>
                <a:gd name="connsiteX82" fmla="*/ 1563910 w 1914715"/>
                <a:gd name="connsiteY82" fmla="*/ 1704404 h 1915477"/>
                <a:gd name="connsiteX83" fmla="*/ 1517904 w 1914715"/>
                <a:gd name="connsiteY83" fmla="*/ 1651064 h 1915477"/>
                <a:gd name="connsiteX84" fmla="*/ 1517904 w 1914715"/>
                <a:gd name="connsiteY84" fmla="*/ 1611535 h 1915477"/>
                <a:gd name="connsiteX85" fmla="*/ 1606296 w 1914715"/>
                <a:gd name="connsiteY85" fmla="*/ 1523143 h 1915477"/>
                <a:gd name="connsiteX86" fmla="*/ 1645825 w 1914715"/>
                <a:gd name="connsiteY86" fmla="*/ 1523143 h 1915477"/>
                <a:gd name="connsiteX87" fmla="*/ 1699736 w 1914715"/>
                <a:gd name="connsiteY87" fmla="*/ 1569625 h 1915477"/>
                <a:gd name="connsiteX88" fmla="*/ 1805464 w 1914715"/>
                <a:gd name="connsiteY88" fmla="*/ 1412081 h 1915477"/>
                <a:gd name="connsiteX89" fmla="*/ 1741265 w 1914715"/>
                <a:gd name="connsiteY89" fmla="*/ 1379982 h 1915477"/>
                <a:gd name="connsiteX90" fmla="*/ 1726025 w 1914715"/>
                <a:gd name="connsiteY90" fmla="*/ 1343501 h 1915477"/>
                <a:gd name="connsiteX91" fmla="*/ 1773555 w 1914715"/>
                <a:gd name="connsiteY91" fmla="*/ 1227868 h 1915477"/>
                <a:gd name="connsiteX92" fmla="*/ 1810036 w 1914715"/>
                <a:gd name="connsiteY92" fmla="*/ 1212628 h 1915477"/>
                <a:gd name="connsiteX93" fmla="*/ 1878711 w 1914715"/>
                <a:gd name="connsiteY93" fmla="*/ 1235107 h 1915477"/>
                <a:gd name="connsiteX94" fmla="*/ 1914620 w 1914715"/>
                <a:gd name="connsiteY94" fmla="*/ 1053560 h 1915477"/>
                <a:gd name="connsiteX95" fmla="*/ 1842516 w 1914715"/>
                <a:gd name="connsiteY95" fmla="*/ 1048226 h 1915477"/>
                <a:gd name="connsiteX96" fmla="*/ 1814608 w 1914715"/>
                <a:gd name="connsiteY96" fmla="*/ 1020223 h 191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914715" h="1915477">
                  <a:moveTo>
                    <a:pt x="1814608" y="1020223"/>
                  </a:moveTo>
                  <a:lnTo>
                    <a:pt x="1814608" y="895255"/>
                  </a:lnTo>
                  <a:cubicBezTo>
                    <a:pt x="1814608" y="879920"/>
                    <a:pt x="1827181" y="867251"/>
                    <a:pt x="1842611" y="867251"/>
                  </a:cubicBezTo>
                  <a:lnTo>
                    <a:pt x="1914716" y="861917"/>
                  </a:lnTo>
                  <a:cubicBezTo>
                    <a:pt x="1908334" y="797814"/>
                    <a:pt x="1895761" y="735521"/>
                    <a:pt x="1877378" y="675704"/>
                  </a:cubicBezTo>
                  <a:lnTo>
                    <a:pt x="1808798" y="698563"/>
                  </a:lnTo>
                  <a:cubicBezTo>
                    <a:pt x="1794605" y="704469"/>
                    <a:pt x="1778127" y="697706"/>
                    <a:pt x="1772222" y="683514"/>
                  </a:cubicBezTo>
                  <a:lnTo>
                    <a:pt x="1724120" y="568071"/>
                  </a:lnTo>
                  <a:cubicBezTo>
                    <a:pt x="1718215" y="553879"/>
                    <a:pt x="1724978" y="537401"/>
                    <a:pt x="1739170" y="531495"/>
                  </a:cubicBezTo>
                  <a:lnTo>
                    <a:pt x="1803273" y="499015"/>
                  </a:lnTo>
                  <a:cubicBezTo>
                    <a:pt x="1773650" y="444532"/>
                    <a:pt x="1738979" y="393287"/>
                    <a:pt x="1699832" y="345853"/>
                  </a:cubicBezTo>
                  <a:lnTo>
                    <a:pt x="1645920" y="392335"/>
                  </a:lnTo>
                  <a:cubicBezTo>
                    <a:pt x="1635062" y="403193"/>
                    <a:pt x="1617250" y="403193"/>
                    <a:pt x="1606391" y="392335"/>
                  </a:cubicBezTo>
                  <a:lnTo>
                    <a:pt x="1517999" y="303943"/>
                  </a:lnTo>
                  <a:cubicBezTo>
                    <a:pt x="1507141" y="293084"/>
                    <a:pt x="1507141" y="275273"/>
                    <a:pt x="1517999" y="264414"/>
                  </a:cubicBezTo>
                  <a:lnTo>
                    <a:pt x="1564005" y="211074"/>
                  </a:lnTo>
                  <a:cubicBezTo>
                    <a:pt x="1515142" y="171260"/>
                    <a:pt x="1462278" y="136303"/>
                    <a:pt x="1406081" y="106585"/>
                  </a:cubicBezTo>
                  <a:lnTo>
                    <a:pt x="1374839" y="169069"/>
                  </a:lnTo>
                  <a:cubicBezTo>
                    <a:pt x="1369028" y="183261"/>
                    <a:pt x="1352550" y="190119"/>
                    <a:pt x="1338358" y="184309"/>
                  </a:cubicBezTo>
                  <a:lnTo>
                    <a:pt x="1222724" y="136779"/>
                  </a:lnTo>
                  <a:cubicBezTo>
                    <a:pt x="1208532" y="130969"/>
                    <a:pt x="1201674" y="114491"/>
                    <a:pt x="1207484" y="100298"/>
                  </a:cubicBezTo>
                  <a:lnTo>
                    <a:pt x="1229011" y="34671"/>
                  </a:lnTo>
                  <a:cubicBezTo>
                    <a:pt x="1170813" y="17621"/>
                    <a:pt x="1110425" y="5810"/>
                    <a:pt x="1048226" y="0"/>
                  </a:cubicBezTo>
                  <a:lnTo>
                    <a:pt x="1043273" y="67723"/>
                  </a:lnTo>
                  <a:cubicBezTo>
                    <a:pt x="1043273" y="83058"/>
                    <a:pt x="1030700" y="95726"/>
                    <a:pt x="1015270" y="95726"/>
                  </a:cubicBezTo>
                  <a:lnTo>
                    <a:pt x="890111" y="95726"/>
                  </a:lnTo>
                  <a:cubicBezTo>
                    <a:pt x="874776" y="95726"/>
                    <a:pt x="862108" y="83153"/>
                    <a:pt x="862108" y="67723"/>
                  </a:cubicBezTo>
                  <a:lnTo>
                    <a:pt x="857155" y="857"/>
                  </a:lnTo>
                  <a:cubicBezTo>
                    <a:pt x="793528" y="7429"/>
                    <a:pt x="731806" y="20288"/>
                    <a:pt x="672465" y="38576"/>
                  </a:cubicBezTo>
                  <a:lnTo>
                    <a:pt x="693420" y="101537"/>
                  </a:lnTo>
                  <a:cubicBezTo>
                    <a:pt x="699326" y="115729"/>
                    <a:pt x="692563" y="132207"/>
                    <a:pt x="678371" y="138113"/>
                  </a:cubicBezTo>
                  <a:lnTo>
                    <a:pt x="562928" y="186214"/>
                  </a:lnTo>
                  <a:cubicBezTo>
                    <a:pt x="548735" y="192119"/>
                    <a:pt x="532257" y="185356"/>
                    <a:pt x="526352" y="171164"/>
                  </a:cubicBezTo>
                  <a:lnTo>
                    <a:pt x="496824" y="112871"/>
                  </a:lnTo>
                  <a:cubicBezTo>
                    <a:pt x="442913" y="142304"/>
                    <a:pt x="392144" y="176784"/>
                    <a:pt x="345091" y="215646"/>
                  </a:cubicBezTo>
                  <a:lnTo>
                    <a:pt x="387191" y="264509"/>
                  </a:lnTo>
                  <a:cubicBezTo>
                    <a:pt x="398050" y="275368"/>
                    <a:pt x="398050" y="293180"/>
                    <a:pt x="387191" y="304038"/>
                  </a:cubicBezTo>
                  <a:lnTo>
                    <a:pt x="298799" y="392430"/>
                  </a:lnTo>
                  <a:cubicBezTo>
                    <a:pt x="287941" y="403289"/>
                    <a:pt x="270129" y="403289"/>
                    <a:pt x="259271" y="392430"/>
                  </a:cubicBezTo>
                  <a:lnTo>
                    <a:pt x="210979" y="350806"/>
                  </a:lnTo>
                  <a:cubicBezTo>
                    <a:pt x="171545" y="399288"/>
                    <a:pt x="136684" y="451580"/>
                    <a:pt x="107156" y="507206"/>
                  </a:cubicBezTo>
                  <a:lnTo>
                    <a:pt x="163830" y="535591"/>
                  </a:lnTo>
                  <a:cubicBezTo>
                    <a:pt x="178022" y="541401"/>
                    <a:pt x="184880" y="557879"/>
                    <a:pt x="179070" y="572072"/>
                  </a:cubicBezTo>
                  <a:lnTo>
                    <a:pt x="131540" y="687705"/>
                  </a:lnTo>
                  <a:cubicBezTo>
                    <a:pt x="125730" y="701897"/>
                    <a:pt x="109252" y="708755"/>
                    <a:pt x="95059" y="702945"/>
                  </a:cubicBezTo>
                  <a:lnTo>
                    <a:pt x="35147" y="683324"/>
                  </a:lnTo>
                  <a:cubicBezTo>
                    <a:pt x="18002" y="740950"/>
                    <a:pt x="6096" y="800957"/>
                    <a:pt x="0" y="862679"/>
                  </a:cubicBezTo>
                  <a:lnTo>
                    <a:pt x="62579" y="867251"/>
                  </a:lnTo>
                  <a:cubicBezTo>
                    <a:pt x="77915" y="867251"/>
                    <a:pt x="90583" y="879824"/>
                    <a:pt x="90583" y="895255"/>
                  </a:cubicBezTo>
                  <a:lnTo>
                    <a:pt x="90583" y="1020318"/>
                  </a:lnTo>
                  <a:cubicBezTo>
                    <a:pt x="90583" y="1035653"/>
                    <a:pt x="78010" y="1048322"/>
                    <a:pt x="62579" y="1048322"/>
                  </a:cubicBezTo>
                  <a:lnTo>
                    <a:pt x="0" y="1052798"/>
                  </a:lnTo>
                  <a:cubicBezTo>
                    <a:pt x="6191" y="1116140"/>
                    <a:pt x="18574" y="1177671"/>
                    <a:pt x="36481" y="1236821"/>
                  </a:cubicBezTo>
                  <a:lnTo>
                    <a:pt x="96393" y="1216914"/>
                  </a:lnTo>
                  <a:cubicBezTo>
                    <a:pt x="110585" y="1211009"/>
                    <a:pt x="127064" y="1217771"/>
                    <a:pt x="132969" y="1231964"/>
                  </a:cubicBezTo>
                  <a:lnTo>
                    <a:pt x="181070" y="1347407"/>
                  </a:lnTo>
                  <a:cubicBezTo>
                    <a:pt x="186976" y="1361599"/>
                    <a:pt x="180213" y="1378077"/>
                    <a:pt x="166021" y="1383983"/>
                  </a:cubicBezTo>
                  <a:lnTo>
                    <a:pt x="109442" y="1412653"/>
                  </a:lnTo>
                  <a:cubicBezTo>
                    <a:pt x="138494" y="1466660"/>
                    <a:pt x="172498" y="1517618"/>
                    <a:pt x="210979" y="1564767"/>
                  </a:cubicBezTo>
                  <a:lnTo>
                    <a:pt x="259271" y="1523143"/>
                  </a:lnTo>
                  <a:cubicBezTo>
                    <a:pt x="270129" y="1512284"/>
                    <a:pt x="287941" y="1512284"/>
                    <a:pt x="298799" y="1523143"/>
                  </a:cubicBezTo>
                  <a:lnTo>
                    <a:pt x="387191" y="1611535"/>
                  </a:lnTo>
                  <a:cubicBezTo>
                    <a:pt x="398050" y="1622393"/>
                    <a:pt x="398050" y="1640205"/>
                    <a:pt x="387191" y="1651064"/>
                  </a:cubicBezTo>
                  <a:lnTo>
                    <a:pt x="345091" y="1699927"/>
                  </a:lnTo>
                  <a:cubicBezTo>
                    <a:pt x="393383" y="1739837"/>
                    <a:pt x="445580" y="1774984"/>
                    <a:pt x="501110" y="1804988"/>
                  </a:cubicBezTo>
                  <a:lnTo>
                    <a:pt x="530352" y="1746504"/>
                  </a:lnTo>
                  <a:cubicBezTo>
                    <a:pt x="536162" y="1732312"/>
                    <a:pt x="552641" y="1725454"/>
                    <a:pt x="566833" y="1731264"/>
                  </a:cubicBezTo>
                  <a:lnTo>
                    <a:pt x="682466" y="1778794"/>
                  </a:lnTo>
                  <a:cubicBezTo>
                    <a:pt x="696659" y="1784604"/>
                    <a:pt x="703517" y="1801082"/>
                    <a:pt x="697706" y="1815275"/>
                  </a:cubicBezTo>
                  <a:lnTo>
                    <a:pt x="677037" y="1878330"/>
                  </a:lnTo>
                  <a:cubicBezTo>
                    <a:pt x="734949" y="1895951"/>
                    <a:pt x="795147" y="1908239"/>
                    <a:pt x="857060" y="1914620"/>
                  </a:cubicBezTo>
                  <a:lnTo>
                    <a:pt x="862013" y="1847755"/>
                  </a:lnTo>
                  <a:cubicBezTo>
                    <a:pt x="862013" y="1832420"/>
                    <a:pt x="874586" y="1819751"/>
                    <a:pt x="890016" y="1819751"/>
                  </a:cubicBezTo>
                  <a:lnTo>
                    <a:pt x="1015079" y="1819751"/>
                  </a:lnTo>
                  <a:cubicBezTo>
                    <a:pt x="1030415" y="1819751"/>
                    <a:pt x="1043083" y="1832324"/>
                    <a:pt x="1043083" y="1847755"/>
                  </a:cubicBezTo>
                  <a:lnTo>
                    <a:pt x="1048036" y="1915478"/>
                  </a:lnTo>
                  <a:cubicBezTo>
                    <a:pt x="1111853" y="1909477"/>
                    <a:pt x="1173956" y="1897285"/>
                    <a:pt x="1233488" y="1879473"/>
                  </a:cubicBezTo>
                  <a:lnTo>
                    <a:pt x="1211675" y="1813941"/>
                  </a:lnTo>
                  <a:cubicBezTo>
                    <a:pt x="1205770" y="1799749"/>
                    <a:pt x="1212533" y="1783271"/>
                    <a:pt x="1226725" y="1777365"/>
                  </a:cubicBezTo>
                  <a:lnTo>
                    <a:pt x="1342168" y="1729264"/>
                  </a:lnTo>
                  <a:cubicBezTo>
                    <a:pt x="1356360" y="1723358"/>
                    <a:pt x="1372838" y="1730121"/>
                    <a:pt x="1378744" y="1744313"/>
                  </a:cubicBezTo>
                  <a:lnTo>
                    <a:pt x="1410272" y="1806607"/>
                  </a:lnTo>
                  <a:cubicBezTo>
                    <a:pt x="1464850" y="1777460"/>
                    <a:pt x="1516285" y="1743170"/>
                    <a:pt x="1563910" y="1704404"/>
                  </a:cubicBezTo>
                  <a:lnTo>
                    <a:pt x="1517904" y="1651064"/>
                  </a:lnTo>
                  <a:cubicBezTo>
                    <a:pt x="1507046" y="1640205"/>
                    <a:pt x="1507046" y="1622393"/>
                    <a:pt x="1517904" y="1611535"/>
                  </a:cubicBezTo>
                  <a:lnTo>
                    <a:pt x="1606296" y="1523143"/>
                  </a:lnTo>
                  <a:cubicBezTo>
                    <a:pt x="1617155" y="1512284"/>
                    <a:pt x="1634966" y="1512284"/>
                    <a:pt x="1645825" y="1523143"/>
                  </a:cubicBezTo>
                  <a:lnTo>
                    <a:pt x="1699736" y="1569625"/>
                  </a:lnTo>
                  <a:cubicBezTo>
                    <a:pt x="1739932" y="1520952"/>
                    <a:pt x="1775365" y="1468184"/>
                    <a:pt x="1805464" y="1412081"/>
                  </a:cubicBezTo>
                  <a:lnTo>
                    <a:pt x="1741265" y="1379982"/>
                  </a:lnTo>
                  <a:cubicBezTo>
                    <a:pt x="1727073" y="1374172"/>
                    <a:pt x="1720215" y="1357693"/>
                    <a:pt x="1726025" y="1343501"/>
                  </a:cubicBezTo>
                  <a:lnTo>
                    <a:pt x="1773555" y="1227868"/>
                  </a:lnTo>
                  <a:cubicBezTo>
                    <a:pt x="1779365" y="1213676"/>
                    <a:pt x="1795843" y="1206818"/>
                    <a:pt x="1810036" y="1212628"/>
                  </a:cubicBezTo>
                  <a:lnTo>
                    <a:pt x="1878711" y="1235107"/>
                  </a:lnTo>
                  <a:cubicBezTo>
                    <a:pt x="1896237" y="1176719"/>
                    <a:pt x="1908429" y="1116044"/>
                    <a:pt x="1914620" y="1053560"/>
                  </a:cubicBezTo>
                  <a:lnTo>
                    <a:pt x="1842516" y="1048226"/>
                  </a:lnTo>
                  <a:cubicBezTo>
                    <a:pt x="1827181" y="1048226"/>
                    <a:pt x="1814608" y="1035653"/>
                    <a:pt x="1814608" y="102022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DCF3D2A-132E-7CBB-9908-2E28E6F74AA4}"/>
                </a:ext>
              </a:extLst>
            </p:cNvPr>
            <p:cNvSpPr/>
            <p:nvPr/>
          </p:nvSpPr>
          <p:spPr>
            <a:xfrm>
              <a:off x="3732212" y="2679754"/>
              <a:ext cx="1259840" cy="125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241300" dist="177800" dir="108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CA152E-2213-2C82-0DA1-90F73A1B4FC1}"/>
              </a:ext>
            </a:extLst>
          </p:cNvPr>
          <p:cNvGrpSpPr/>
          <p:nvPr/>
        </p:nvGrpSpPr>
        <p:grpSpPr>
          <a:xfrm>
            <a:off x="5297440" y="1955660"/>
            <a:ext cx="1543145" cy="1543759"/>
            <a:chOff x="5192935" y="1772816"/>
            <a:chExt cx="1914715" cy="191547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5C0A11C-110B-1B7C-DE9B-955E9CA71F6C}"/>
                </a:ext>
              </a:extLst>
            </p:cNvPr>
            <p:cNvSpPr/>
            <p:nvPr/>
          </p:nvSpPr>
          <p:spPr>
            <a:xfrm>
              <a:off x="5192935" y="1772816"/>
              <a:ext cx="1914715" cy="1915477"/>
            </a:xfrm>
            <a:custGeom>
              <a:avLst/>
              <a:gdLst>
                <a:gd name="connsiteX0" fmla="*/ 1814608 w 1914715"/>
                <a:gd name="connsiteY0" fmla="*/ 1020223 h 1915477"/>
                <a:gd name="connsiteX1" fmla="*/ 1814608 w 1914715"/>
                <a:gd name="connsiteY1" fmla="*/ 895255 h 1915477"/>
                <a:gd name="connsiteX2" fmla="*/ 1842611 w 1914715"/>
                <a:gd name="connsiteY2" fmla="*/ 867251 h 1915477"/>
                <a:gd name="connsiteX3" fmla="*/ 1914716 w 1914715"/>
                <a:gd name="connsiteY3" fmla="*/ 861917 h 1915477"/>
                <a:gd name="connsiteX4" fmla="*/ 1877378 w 1914715"/>
                <a:gd name="connsiteY4" fmla="*/ 675704 h 1915477"/>
                <a:gd name="connsiteX5" fmla="*/ 1808798 w 1914715"/>
                <a:gd name="connsiteY5" fmla="*/ 698563 h 1915477"/>
                <a:gd name="connsiteX6" fmla="*/ 1772222 w 1914715"/>
                <a:gd name="connsiteY6" fmla="*/ 683514 h 1915477"/>
                <a:gd name="connsiteX7" fmla="*/ 1724120 w 1914715"/>
                <a:gd name="connsiteY7" fmla="*/ 568071 h 1915477"/>
                <a:gd name="connsiteX8" fmla="*/ 1739170 w 1914715"/>
                <a:gd name="connsiteY8" fmla="*/ 531495 h 1915477"/>
                <a:gd name="connsiteX9" fmla="*/ 1803273 w 1914715"/>
                <a:gd name="connsiteY9" fmla="*/ 499015 h 1915477"/>
                <a:gd name="connsiteX10" fmla="*/ 1699832 w 1914715"/>
                <a:gd name="connsiteY10" fmla="*/ 345853 h 1915477"/>
                <a:gd name="connsiteX11" fmla="*/ 1645920 w 1914715"/>
                <a:gd name="connsiteY11" fmla="*/ 392335 h 1915477"/>
                <a:gd name="connsiteX12" fmla="*/ 1606391 w 1914715"/>
                <a:gd name="connsiteY12" fmla="*/ 392335 h 1915477"/>
                <a:gd name="connsiteX13" fmla="*/ 1517999 w 1914715"/>
                <a:gd name="connsiteY13" fmla="*/ 303943 h 1915477"/>
                <a:gd name="connsiteX14" fmla="*/ 1517999 w 1914715"/>
                <a:gd name="connsiteY14" fmla="*/ 264414 h 1915477"/>
                <a:gd name="connsiteX15" fmla="*/ 1564005 w 1914715"/>
                <a:gd name="connsiteY15" fmla="*/ 211074 h 1915477"/>
                <a:gd name="connsiteX16" fmla="*/ 1406081 w 1914715"/>
                <a:gd name="connsiteY16" fmla="*/ 106585 h 1915477"/>
                <a:gd name="connsiteX17" fmla="*/ 1374839 w 1914715"/>
                <a:gd name="connsiteY17" fmla="*/ 169069 h 1915477"/>
                <a:gd name="connsiteX18" fmla="*/ 1338358 w 1914715"/>
                <a:gd name="connsiteY18" fmla="*/ 184309 h 1915477"/>
                <a:gd name="connsiteX19" fmla="*/ 1222724 w 1914715"/>
                <a:gd name="connsiteY19" fmla="*/ 136779 h 1915477"/>
                <a:gd name="connsiteX20" fmla="*/ 1207484 w 1914715"/>
                <a:gd name="connsiteY20" fmla="*/ 100298 h 1915477"/>
                <a:gd name="connsiteX21" fmla="*/ 1229011 w 1914715"/>
                <a:gd name="connsiteY21" fmla="*/ 34671 h 1915477"/>
                <a:gd name="connsiteX22" fmla="*/ 1048226 w 1914715"/>
                <a:gd name="connsiteY22" fmla="*/ 0 h 1915477"/>
                <a:gd name="connsiteX23" fmla="*/ 1043273 w 1914715"/>
                <a:gd name="connsiteY23" fmla="*/ 67723 h 1915477"/>
                <a:gd name="connsiteX24" fmla="*/ 1015270 w 1914715"/>
                <a:gd name="connsiteY24" fmla="*/ 95726 h 1915477"/>
                <a:gd name="connsiteX25" fmla="*/ 890111 w 1914715"/>
                <a:gd name="connsiteY25" fmla="*/ 95726 h 1915477"/>
                <a:gd name="connsiteX26" fmla="*/ 862108 w 1914715"/>
                <a:gd name="connsiteY26" fmla="*/ 67723 h 1915477"/>
                <a:gd name="connsiteX27" fmla="*/ 857155 w 1914715"/>
                <a:gd name="connsiteY27" fmla="*/ 857 h 1915477"/>
                <a:gd name="connsiteX28" fmla="*/ 672465 w 1914715"/>
                <a:gd name="connsiteY28" fmla="*/ 38576 h 1915477"/>
                <a:gd name="connsiteX29" fmla="*/ 693420 w 1914715"/>
                <a:gd name="connsiteY29" fmla="*/ 101537 h 1915477"/>
                <a:gd name="connsiteX30" fmla="*/ 678371 w 1914715"/>
                <a:gd name="connsiteY30" fmla="*/ 138113 h 1915477"/>
                <a:gd name="connsiteX31" fmla="*/ 562928 w 1914715"/>
                <a:gd name="connsiteY31" fmla="*/ 186214 h 1915477"/>
                <a:gd name="connsiteX32" fmla="*/ 526352 w 1914715"/>
                <a:gd name="connsiteY32" fmla="*/ 171164 h 1915477"/>
                <a:gd name="connsiteX33" fmla="*/ 496824 w 1914715"/>
                <a:gd name="connsiteY33" fmla="*/ 112871 h 1915477"/>
                <a:gd name="connsiteX34" fmla="*/ 345091 w 1914715"/>
                <a:gd name="connsiteY34" fmla="*/ 215646 h 1915477"/>
                <a:gd name="connsiteX35" fmla="*/ 387191 w 1914715"/>
                <a:gd name="connsiteY35" fmla="*/ 264509 h 1915477"/>
                <a:gd name="connsiteX36" fmla="*/ 387191 w 1914715"/>
                <a:gd name="connsiteY36" fmla="*/ 304038 h 1915477"/>
                <a:gd name="connsiteX37" fmla="*/ 298799 w 1914715"/>
                <a:gd name="connsiteY37" fmla="*/ 392430 h 1915477"/>
                <a:gd name="connsiteX38" fmla="*/ 259271 w 1914715"/>
                <a:gd name="connsiteY38" fmla="*/ 392430 h 1915477"/>
                <a:gd name="connsiteX39" fmla="*/ 210979 w 1914715"/>
                <a:gd name="connsiteY39" fmla="*/ 350806 h 1915477"/>
                <a:gd name="connsiteX40" fmla="*/ 107156 w 1914715"/>
                <a:gd name="connsiteY40" fmla="*/ 507206 h 1915477"/>
                <a:gd name="connsiteX41" fmla="*/ 163830 w 1914715"/>
                <a:gd name="connsiteY41" fmla="*/ 535591 h 1915477"/>
                <a:gd name="connsiteX42" fmla="*/ 179070 w 1914715"/>
                <a:gd name="connsiteY42" fmla="*/ 572072 h 1915477"/>
                <a:gd name="connsiteX43" fmla="*/ 131540 w 1914715"/>
                <a:gd name="connsiteY43" fmla="*/ 687705 h 1915477"/>
                <a:gd name="connsiteX44" fmla="*/ 95059 w 1914715"/>
                <a:gd name="connsiteY44" fmla="*/ 702945 h 1915477"/>
                <a:gd name="connsiteX45" fmla="*/ 35147 w 1914715"/>
                <a:gd name="connsiteY45" fmla="*/ 683324 h 1915477"/>
                <a:gd name="connsiteX46" fmla="*/ 0 w 1914715"/>
                <a:gd name="connsiteY46" fmla="*/ 862679 h 1915477"/>
                <a:gd name="connsiteX47" fmla="*/ 62579 w 1914715"/>
                <a:gd name="connsiteY47" fmla="*/ 867251 h 1915477"/>
                <a:gd name="connsiteX48" fmla="*/ 90583 w 1914715"/>
                <a:gd name="connsiteY48" fmla="*/ 895255 h 1915477"/>
                <a:gd name="connsiteX49" fmla="*/ 90583 w 1914715"/>
                <a:gd name="connsiteY49" fmla="*/ 1020318 h 1915477"/>
                <a:gd name="connsiteX50" fmla="*/ 62579 w 1914715"/>
                <a:gd name="connsiteY50" fmla="*/ 1048322 h 1915477"/>
                <a:gd name="connsiteX51" fmla="*/ 0 w 1914715"/>
                <a:gd name="connsiteY51" fmla="*/ 1052798 h 1915477"/>
                <a:gd name="connsiteX52" fmla="*/ 36481 w 1914715"/>
                <a:gd name="connsiteY52" fmla="*/ 1236821 h 1915477"/>
                <a:gd name="connsiteX53" fmla="*/ 96393 w 1914715"/>
                <a:gd name="connsiteY53" fmla="*/ 1216914 h 1915477"/>
                <a:gd name="connsiteX54" fmla="*/ 132969 w 1914715"/>
                <a:gd name="connsiteY54" fmla="*/ 1231964 h 1915477"/>
                <a:gd name="connsiteX55" fmla="*/ 181070 w 1914715"/>
                <a:gd name="connsiteY55" fmla="*/ 1347407 h 1915477"/>
                <a:gd name="connsiteX56" fmla="*/ 166021 w 1914715"/>
                <a:gd name="connsiteY56" fmla="*/ 1383983 h 1915477"/>
                <a:gd name="connsiteX57" fmla="*/ 109442 w 1914715"/>
                <a:gd name="connsiteY57" fmla="*/ 1412653 h 1915477"/>
                <a:gd name="connsiteX58" fmla="*/ 210979 w 1914715"/>
                <a:gd name="connsiteY58" fmla="*/ 1564767 h 1915477"/>
                <a:gd name="connsiteX59" fmla="*/ 259271 w 1914715"/>
                <a:gd name="connsiteY59" fmla="*/ 1523143 h 1915477"/>
                <a:gd name="connsiteX60" fmla="*/ 298799 w 1914715"/>
                <a:gd name="connsiteY60" fmla="*/ 1523143 h 1915477"/>
                <a:gd name="connsiteX61" fmla="*/ 387191 w 1914715"/>
                <a:gd name="connsiteY61" fmla="*/ 1611535 h 1915477"/>
                <a:gd name="connsiteX62" fmla="*/ 387191 w 1914715"/>
                <a:gd name="connsiteY62" fmla="*/ 1651064 h 1915477"/>
                <a:gd name="connsiteX63" fmla="*/ 345091 w 1914715"/>
                <a:gd name="connsiteY63" fmla="*/ 1699927 h 1915477"/>
                <a:gd name="connsiteX64" fmla="*/ 501110 w 1914715"/>
                <a:gd name="connsiteY64" fmla="*/ 1804988 h 1915477"/>
                <a:gd name="connsiteX65" fmla="*/ 530352 w 1914715"/>
                <a:gd name="connsiteY65" fmla="*/ 1746504 h 1915477"/>
                <a:gd name="connsiteX66" fmla="*/ 566833 w 1914715"/>
                <a:gd name="connsiteY66" fmla="*/ 1731264 h 1915477"/>
                <a:gd name="connsiteX67" fmla="*/ 682466 w 1914715"/>
                <a:gd name="connsiteY67" fmla="*/ 1778794 h 1915477"/>
                <a:gd name="connsiteX68" fmla="*/ 697706 w 1914715"/>
                <a:gd name="connsiteY68" fmla="*/ 1815275 h 1915477"/>
                <a:gd name="connsiteX69" fmla="*/ 677037 w 1914715"/>
                <a:gd name="connsiteY69" fmla="*/ 1878330 h 1915477"/>
                <a:gd name="connsiteX70" fmla="*/ 857060 w 1914715"/>
                <a:gd name="connsiteY70" fmla="*/ 1914620 h 1915477"/>
                <a:gd name="connsiteX71" fmla="*/ 862013 w 1914715"/>
                <a:gd name="connsiteY71" fmla="*/ 1847755 h 1915477"/>
                <a:gd name="connsiteX72" fmla="*/ 890016 w 1914715"/>
                <a:gd name="connsiteY72" fmla="*/ 1819751 h 1915477"/>
                <a:gd name="connsiteX73" fmla="*/ 1015079 w 1914715"/>
                <a:gd name="connsiteY73" fmla="*/ 1819751 h 1915477"/>
                <a:gd name="connsiteX74" fmla="*/ 1043083 w 1914715"/>
                <a:gd name="connsiteY74" fmla="*/ 1847755 h 1915477"/>
                <a:gd name="connsiteX75" fmla="*/ 1048036 w 1914715"/>
                <a:gd name="connsiteY75" fmla="*/ 1915478 h 1915477"/>
                <a:gd name="connsiteX76" fmla="*/ 1233488 w 1914715"/>
                <a:gd name="connsiteY76" fmla="*/ 1879473 h 1915477"/>
                <a:gd name="connsiteX77" fmla="*/ 1211675 w 1914715"/>
                <a:gd name="connsiteY77" fmla="*/ 1813941 h 1915477"/>
                <a:gd name="connsiteX78" fmla="*/ 1226725 w 1914715"/>
                <a:gd name="connsiteY78" fmla="*/ 1777365 h 1915477"/>
                <a:gd name="connsiteX79" fmla="*/ 1342168 w 1914715"/>
                <a:gd name="connsiteY79" fmla="*/ 1729264 h 1915477"/>
                <a:gd name="connsiteX80" fmla="*/ 1378744 w 1914715"/>
                <a:gd name="connsiteY80" fmla="*/ 1744313 h 1915477"/>
                <a:gd name="connsiteX81" fmla="*/ 1410272 w 1914715"/>
                <a:gd name="connsiteY81" fmla="*/ 1806607 h 1915477"/>
                <a:gd name="connsiteX82" fmla="*/ 1563910 w 1914715"/>
                <a:gd name="connsiteY82" fmla="*/ 1704404 h 1915477"/>
                <a:gd name="connsiteX83" fmla="*/ 1517904 w 1914715"/>
                <a:gd name="connsiteY83" fmla="*/ 1651064 h 1915477"/>
                <a:gd name="connsiteX84" fmla="*/ 1517904 w 1914715"/>
                <a:gd name="connsiteY84" fmla="*/ 1611535 h 1915477"/>
                <a:gd name="connsiteX85" fmla="*/ 1606296 w 1914715"/>
                <a:gd name="connsiteY85" fmla="*/ 1523143 h 1915477"/>
                <a:gd name="connsiteX86" fmla="*/ 1645825 w 1914715"/>
                <a:gd name="connsiteY86" fmla="*/ 1523143 h 1915477"/>
                <a:gd name="connsiteX87" fmla="*/ 1699736 w 1914715"/>
                <a:gd name="connsiteY87" fmla="*/ 1569625 h 1915477"/>
                <a:gd name="connsiteX88" fmla="*/ 1805464 w 1914715"/>
                <a:gd name="connsiteY88" fmla="*/ 1412081 h 1915477"/>
                <a:gd name="connsiteX89" fmla="*/ 1741265 w 1914715"/>
                <a:gd name="connsiteY89" fmla="*/ 1379982 h 1915477"/>
                <a:gd name="connsiteX90" fmla="*/ 1726025 w 1914715"/>
                <a:gd name="connsiteY90" fmla="*/ 1343501 h 1915477"/>
                <a:gd name="connsiteX91" fmla="*/ 1773555 w 1914715"/>
                <a:gd name="connsiteY91" fmla="*/ 1227868 h 1915477"/>
                <a:gd name="connsiteX92" fmla="*/ 1810036 w 1914715"/>
                <a:gd name="connsiteY92" fmla="*/ 1212628 h 1915477"/>
                <a:gd name="connsiteX93" fmla="*/ 1878711 w 1914715"/>
                <a:gd name="connsiteY93" fmla="*/ 1235107 h 1915477"/>
                <a:gd name="connsiteX94" fmla="*/ 1914620 w 1914715"/>
                <a:gd name="connsiteY94" fmla="*/ 1053560 h 1915477"/>
                <a:gd name="connsiteX95" fmla="*/ 1842516 w 1914715"/>
                <a:gd name="connsiteY95" fmla="*/ 1048226 h 1915477"/>
                <a:gd name="connsiteX96" fmla="*/ 1814608 w 1914715"/>
                <a:gd name="connsiteY96" fmla="*/ 1020223 h 191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914715" h="1915477">
                  <a:moveTo>
                    <a:pt x="1814608" y="1020223"/>
                  </a:moveTo>
                  <a:lnTo>
                    <a:pt x="1814608" y="895255"/>
                  </a:lnTo>
                  <a:cubicBezTo>
                    <a:pt x="1814608" y="879920"/>
                    <a:pt x="1827181" y="867251"/>
                    <a:pt x="1842611" y="867251"/>
                  </a:cubicBezTo>
                  <a:lnTo>
                    <a:pt x="1914716" y="861917"/>
                  </a:lnTo>
                  <a:cubicBezTo>
                    <a:pt x="1908334" y="797814"/>
                    <a:pt x="1895761" y="735521"/>
                    <a:pt x="1877378" y="675704"/>
                  </a:cubicBezTo>
                  <a:lnTo>
                    <a:pt x="1808798" y="698563"/>
                  </a:lnTo>
                  <a:cubicBezTo>
                    <a:pt x="1794605" y="704469"/>
                    <a:pt x="1778127" y="697706"/>
                    <a:pt x="1772222" y="683514"/>
                  </a:cubicBezTo>
                  <a:lnTo>
                    <a:pt x="1724120" y="568071"/>
                  </a:lnTo>
                  <a:cubicBezTo>
                    <a:pt x="1718215" y="553879"/>
                    <a:pt x="1724978" y="537401"/>
                    <a:pt x="1739170" y="531495"/>
                  </a:cubicBezTo>
                  <a:lnTo>
                    <a:pt x="1803273" y="499015"/>
                  </a:lnTo>
                  <a:cubicBezTo>
                    <a:pt x="1773650" y="444532"/>
                    <a:pt x="1738979" y="393287"/>
                    <a:pt x="1699832" y="345853"/>
                  </a:cubicBezTo>
                  <a:lnTo>
                    <a:pt x="1645920" y="392335"/>
                  </a:lnTo>
                  <a:cubicBezTo>
                    <a:pt x="1635062" y="403193"/>
                    <a:pt x="1617250" y="403193"/>
                    <a:pt x="1606391" y="392335"/>
                  </a:cubicBezTo>
                  <a:lnTo>
                    <a:pt x="1517999" y="303943"/>
                  </a:lnTo>
                  <a:cubicBezTo>
                    <a:pt x="1507141" y="293084"/>
                    <a:pt x="1507141" y="275273"/>
                    <a:pt x="1517999" y="264414"/>
                  </a:cubicBezTo>
                  <a:lnTo>
                    <a:pt x="1564005" y="211074"/>
                  </a:lnTo>
                  <a:cubicBezTo>
                    <a:pt x="1515142" y="171260"/>
                    <a:pt x="1462278" y="136303"/>
                    <a:pt x="1406081" y="106585"/>
                  </a:cubicBezTo>
                  <a:lnTo>
                    <a:pt x="1374839" y="169069"/>
                  </a:lnTo>
                  <a:cubicBezTo>
                    <a:pt x="1369028" y="183261"/>
                    <a:pt x="1352550" y="190119"/>
                    <a:pt x="1338358" y="184309"/>
                  </a:cubicBezTo>
                  <a:lnTo>
                    <a:pt x="1222724" y="136779"/>
                  </a:lnTo>
                  <a:cubicBezTo>
                    <a:pt x="1208532" y="130969"/>
                    <a:pt x="1201674" y="114491"/>
                    <a:pt x="1207484" y="100298"/>
                  </a:cubicBezTo>
                  <a:lnTo>
                    <a:pt x="1229011" y="34671"/>
                  </a:lnTo>
                  <a:cubicBezTo>
                    <a:pt x="1170813" y="17621"/>
                    <a:pt x="1110425" y="5810"/>
                    <a:pt x="1048226" y="0"/>
                  </a:cubicBezTo>
                  <a:lnTo>
                    <a:pt x="1043273" y="67723"/>
                  </a:lnTo>
                  <a:cubicBezTo>
                    <a:pt x="1043273" y="83058"/>
                    <a:pt x="1030700" y="95726"/>
                    <a:pt x="1015270" y="95726"/>
                  </a:cubicBezTo>
                  <a:lnTo>
                    <a:pt x="890111" y="95726"/>
                  </a:lnTo>
                  <a:cubicBezTo>
                    <a:pt x="874776" y="95726"/>
                    <a:pt x="862108" y="83153"/>
                    <a:pt x="862108" y="67723"/>
                  </a:cubicBezTo>
                  <a:lnTo>
                    <a:pt x="857155" y="857"/>
                  </a:lnTo>
                  <a:cubicBezTo>
                    <a:pt x="793528" y="7429"/>
                    <a:pt x="731806" y="20288"/>
                    <a:pt x="672465" y="38576"/>
                  </a:cubicBezTo>
                  <a:lnTo>
                    <a:pt x="693420" y="101537"/>
                  </a:lnTo>
                  <a:cubicBezTo>
                    <a:pt x="699326" y="115729"/>
                    <a:pt x="692563" y="132207"/>
                    <a:pt x="678371" y="138113"/>
                  </a:cubicBezTo>
                  <a:lnTo>
                    <a:pt x="562928" y="186214"/>
                  </a:lnTo>
                  <a:cubicBezTo>
                    <a:pt x="548735" y="192119"/>
                    <a:pt x="532257" y="185356"/>
                    <a:pt x="526352" y="171164"/>
                  </a:cubicBezTo>
                  <a:lnTo>
                    <a:pt x="496824" y="112871"/>
                  </a:lnTo>
                  <a:cubicBezTo>
                    <a:pt x="442913" y="142304"/>
                    <a:pt x="392144" y="176784"/>
                    <a:pt x="345091" y="215646"/>
                  </a:cubicBezTo>
                  <a:lnTo>
                    <a:pt x="387191" y="264509"/>
                  </a:lnTo>
                  <a:cubicBezTo>
                    <a:pt x="398050" y="275368"/>
                    <a:pt x="398050" y="293180"/>
                    <a:pt x="387191" y="304038"/>
                  </a:cubicBezTo>
                  <a:lnTo>
                    <a:pt x="298799" y="392430"/>
                  </a:lnTo>
                  <a:cubicBezTo>
                    <a:pt x="287941" y="403289"/>
                    <a:pt x="270129" y="403289"/>
                    <a:pt x="259271" y="392430"/>
                  </a:cubicBezTo>
                  <a:lnTo>
                    <a:pt x="210979" y="350806"/>
                  </a:lnTo>
                  <a:cubicBezTo>
                    <a:pt x="171545" y="399288"/>
                    <a:pt x="136684" y="451580"/>
                    <a:pt x="107156" y="507206"/>
                  </a:cubicBezTo>
                  <a:lnTo>
                    <a:pt x="163830" y="535591"/>
                  </a:lnTo>
                  <a:cubicBezTo>
                    <a:pt x="178022" y="541401"/>
                    <a:pt x="184880" y="557879"/>
                    <a:pt x="179070" y="572072"/>
                  </a:cubicBezTo>
                  <a:lnTo>
                    <a:pt x="131540" y="687705"/>
                  </a:lnTo>
                  <a:cubicBezTo>
                    <a:pt x="125730" y="701897"/>
                    <a:pt x="109252" y="708755"/>
                    <a:pt x="95059" y="702945"/>
                  </a:cubicBezTo>
                  <a:lnTo>
                    <a:pt x="35147" y="683324"/>
                  </a:lnTo>
                  <a:cubicBezTo>
                    <a:pt x="18002" y="740950"/>
                    <a:pt x="6096" y="800957"/>
                    <a:pt x="0" y="862679"/>
                  </a:cubicBezTo>
                  <a:lnTo>
                    <a:pt x="62579" y="867251"/>
                  </a:lnTo>
                  <a:cubicBezTo>
                    <a:pt x="77915" y="867251"/>
                    <a:pt x="90583" y="879824"/>
                    <a:pt x="90583" y="895255"/>
                  </a:cubicBezTo>
                  <a:lnTo>
                    <a:pt x="90583" y="1020318"/>
                  </a:lnTo>
                  <a:cubicBezTo>
                    <a:pt x="90583" y="1035653"/>
                    <a:pt x="78010" y="1048322"/>
                    <a:pt x="62579" y="1048322"/>
                  </a:cubicBezTo>
                  <a:lnTo>
                    <a:pt x="0" y="1052798"/>
                  </a:lnTo>
                  <a:cubicBezTo>
                    <a:pt x="6191" y="1116140"/>
                    <a:pt x="18574" y="1177671"/>
                    <a:pt x="36481" y="1236821"/>
                  </a:cubicBezTo>
                  <a:lnTo>
                    <a:pt x="96393" y="1216914"/>
                  </a:lnTo>
                  <a:cubicBezTo>
                    <a:pt x="110585" y="1211009"/>
                    <a:pt x="127064" y="1217771"/>
                    <a:pt x="132969" y="1231964"/>
                  </a:cubicBezTo>
                  <a:lnTo>
                    <a:pt x="181070" y="1347407"/>
                  </a:lnTo>
                  <a:cubicBezTo>
                    <a:pt x="186976" y="1361599"/>
                    <a:pt x="180213" y="1378077"/>
                    <a:pt x="166021" y="1383983"/>
                  </a:cubicBezTo>
                  <a:lnTo>
                    <a:pt x="109442" y="1412653"/>
                  </a:lnTo>
                  <a:cubicBezTo>
                    <a:pt x="138494" y="1466660"/>
                    <a:pt x="172498" y="1517618"/>
                    <a:pt x="210979" y="1564767"/>
                  </a:cubicBezTo>
                  <a:lnTo>
                    <a:pt x="259271" y="1523143"/>
                  </a:lnTo>
                  <a:cubicBezTo>
                    <a:pt x="270129" y="1512284"/>
                    <a:pt x="287941" y="1512284"/>
                    <a:pt x="298799" y="1523143"/>
                  </a:cubicBezTo>
                  <a:lnTo>
                    <a:pt x="387191" y="1611535"/>
                  </a:lnTo>
                  <a:cubicBezTo>
                    <a:pt x="398050" y="1622393"/>
                    <a:pt x="398050" y="1640205"/>
                    <a:pt x="387191" y="1651064"/>
                  </a:cubicBezTo>
                  <a:lnTo>
                    <a:pt x="345091" y="1699927"/>
                  </a:lnTo>
                  <a:cubicBezTo>
                    <a:pt x="393383" y="1739837"/>
                    <a:pt x="445580" y="1774984"/>
                    <a:pt x="501110" y="1804988"/>
                  </a:cubicBezTo>
                  <a:lnTo>
                    <a:pt x="530352" y="1746504"/>
                  </a:lnTo>
                  <a:cubicBezTo>
                    <a:pt x="536162" y="1732312"/>
                    <a:pt x="552641" y="1725454"/>
                    <a:pt x="566833" y="1731264"/>
                  </a:cubicBezTo>
                  <a:lnTo>
                    <a:pt x="682466" y="1778794"/>
                  </a:lnTo>
                  <a:cubicBezTo>
                    <a:pt x="696659" y="1784604"/>
                    <a:pt x="703517" y="1801082"/>
                    <a:pt x="697706" y="1815275"/>
                  </a:cubicBezTo>
                  <a:lnTo>
                    <a:pt x="677037" y="1878330"/>
                  </a:lnTo>
                  <a:cubicBezTo>
                    <a:pt x="734949" y="1895951"/>
                    <a:pt x="795147" y="1908239"/>
                    <a:pt x="857060" y="1914620"/>
                  </a:cubicBezTo>
                  <a:lnTo>
                    <a:pt x="862013" y="1847755"/>
                  </a:lnTo>
                  <a:cubicBezTo>
                    <a:pt x="862013" y="1832420"/>
                    <a:pt x="874586" y="1819751"/>
                    <a:pt x="890016" y="1819751"/>
                  </a:cubicBezTo>
                  <a:lnTo>
                    <a:pt x="1015079" y="1819751"/>
                  </a:lnTo>
                  <a:cubicBezTo>
                    <a:pt x="1030415" y="1819751"/>
                    <a:pt x="1043083" y="1832324"/>
                    <a:pt x="1043083" y="1847755"/>
                  </a:cubicBezTo>
                  <a:lnTo>
                    <a:pt x="1048036" y="1915478"/>
                  </a:lnTo>
                  <a:cubicBezTo>
                    <a:pt x="1111853" y="1909477"/>
                    <a:pt x="1173956" y="1897285"/>
                    <a:pt x="1233488" y="1879473"/>
                  </a:cubicBezTo>
                  <a:lnTo>
                    <a:pt x="1211675" y="1813941"/>
                  </a:lnTo>
                  <a:cubicBezTo>
                    <a:pt x="1205770" y="1799749"/>
                    <a:pt x="1212533" y="1783271"/>
                    <a:pt x="1226725" y="1777365"/>
                  </a:cubicBezTo>
                  <a:lnTo>
                    <a:pt x="1342168" y="1729264"/>
                  </a:lnTo>
                  <a:cubicBezTo>
                    <a:pt x="1356360" y="1723358"/>
                    <a:pt x="1372838" y="1730121"/>
                    <a:pt x="1378744" y="1744313"/>
                  </a:cubicBezTo>
                  <a:lnTo>
                    <a:pt x="1410272" y="1806607"/>
                  </a:lnTo>
                  <a:cubicBezTo>
                    <a:pt x="1464850" y="1777460"/>
                    <a:pt x="1516285" y="1743170"/>
                    <a:pt x="1563910" y="1704404"/>
                  </a:cubicBezTo>
                  <a:lnTo>
                    <a:pt x="1517904" y="1651064"/>
                  </a:lnTo>
                  <a:cubicBezTo>
                    <a:pt x="1507046" y="1640205"/>
                    <a:pt x="1507046" y="1622393"/>
                    <a:pt x="1517904" y="1611535"/>
                  </a:cubicBezTo>
                  <a:lnTo>
                    <a:pt x="1606296" y="1523143"/>
                  </a:lnTo>
                  <a:cubicBezTo>
                    <a:pt x="1617155" y="1512284"/>
                    <a:pt x="1634966" y="1512284"/>
                    <a:pt x="1645825" y="1523143"/>
                  </a:cubicBezTo>
                  <a:lnTo>
                    <a:pt x="1699736" y="1569625"/>
                  </a:lnTo>
                  <a:cubicBezTo>
                    <a:pt x="1739932" y="1520952"/>
                    <a:pt x="1775365" y="1468184"/>
                    <a:pt x="1805464" y="1412081"/>
                  </a:cubicBezTo>
                  <a:lnTo>
                    <a:pt x="1741265" y="1379982"/>
                  </a:lnTo>
                  <a:cubicBezTo>
                    <a:pt x="1727073" y="1374172"/>
                    <a:pt x="1720215" y="1357693"/>
                    <a:pt x="1726025" y="1343501"/>
                  </a:cubicBezTo>
                  <a:lnTo>
                    <a:pt x="1773555" y="1227868"/>
                  </a:lnTo>
                  <a:cubicBezTo>
                    <a:pt x="1779365" y="1213676"/>
                    <a:pt x="1795843" y="1206818"/>
                    <a:pt x="1810036" y="1212628"/>
                  </a:cubicBezTo>
                  <a:lnTo>
                    <a:pt x="1878711" y="1235107"/>
                  </a:lnTo>
                  <a:cubicBezTo>
                    <a:pt x="1896237" y="1176719"/>
                    <a:pt x="1908429" y="1116044"/>
                    <a:pt x="1914620" y="1053560"/>
                  </a:cubicBezTo>
                  <a:lnTo>
                    <a:pt x="1842516" y="1048226"/>
                  </a:lnTo>
                  <a:cubicBezTo>
                    <a:pt x="1827181" y="1048226"/>
                    <a:pt x="1814608" y="1035653"/>
                    <a:pt x="1814608" y="102022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2F7285-C632-3540-203F-DAF07F2D724C}"/>
                </a:ext>
              </a:extLst>
            </p:cNvPr>
            <p:cNvSpPr/>
            <p:nvPr/>
          </p:nvSpPr>
          <p:spPr>
            <a:xfrm>
              <a:off x="5520372" y="2100634"/>
              <a:ext cx="1259840" cy="125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241300" dist="177800" dir="108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F3EBE5-9357-3197-155D-1775D66AFEC3}"/>
              </a:ext>
            </a:extLst>
          </p:cNvPr>
          <p:cNvGrpSpPr/>
          <p:nvPr/>
        </p:nvGrpSpPr>
        <p:grpSpPr>
          <a:xfrm>
            <a:off x="4615546" y="3717542"/>
            <a:ext cx="2230850" cy="2231738"/>
            <a:chOff x="5020215" y="3652416"/>
            <a:chExt cx="1914715" cy="1915477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44178B2-E7BE-FDDA-7F89-0BBE44B7A4DC}"/>
                </a:ext>
              </a:extLst>
            </p:cNvPr>
            <p:cNvSpPr/>
            <p:nvPr/>
          </p:nvSpPr>
          <p:spPr>
            <a:xfrm>
              <a:off x="5020215" y="3652416"/>
              <a:ext cx="1914715" cy="1915477"/>
            </a:xfrm>
            <a:custGeom>
              <a:avLst/>
              <a:gdLst>
                <a:gd name="connsiteX0" fmla="*/ 1814608 w 1914715"/>
                <a:gd name="connsiteY0" fmla="*/ 1020223 h 1915477"/>
                <a:gd name="connsiteX1" fmla="*/ 1814608 w 1914715"/>
                <a:gd name="connsiteY1" fmla="*/ 895255 h 1915477"/>
                <a:gd name="connsiteX2" fmla="*/ 1842611 w 1914715"/>
                <a:gd name="connsiteY2" fmla="*/ 867251 h 1915477"/>
                <a:gd name="connsiteX3" fmla="*/ 1914716 w 1914715"/>
                <a:gd name="connsiteY3" fmla="*/ 861917 h 1915477"/>
                <a:gd name="connsiteX4" fmla="*/ 1877378 w 1914715"/>
                <a:gd name="connsiteY4" fmla="*/ 675704 h 1915477"/>
                <a:gd name="connsiteX5" fmla="*/ 1808798 w 1914715"/>
                <a:gd name="connsiteY5" fmla="*/ 698563 h 1915477"/>
                <a:gd name="connsiteX6" fmla="*/ 1772222 w 1914715"/>
                <a:gd name="connsiteY6" fmla="*/ 683514 h 1915477"/>
                <a:gd name="connsiteX7" fmla="*/ 1724120 w 1914715"/>
                <a:gd name="connsiteY7" fmla="*/ 568071 h 1915477"/>
                <a:gd name="connsiteX8" fmla="*/ 1739170 w 1914715"/>
                <a:gd name="connsiteY8" fmla="*/ 531495 h 1915477"/>
                <a:gd name="connsiteX9" fmla="*/ 1803273 w 1914715"/>
                <a:gd name="connsiteY9" fmla="*/ 499015 h 1915477"/>
                <a:gd name="connsiteX10" fmla="*/ 1699832 w 1914715"/>
                <a:gd name="connsiteY10" fmla="*/ 345853 h 1915477"/>
                <a:gd name="connsiteX11" fmla="*/ 1645920 w 1914715"/>
                <a:gd name="connsiteY11" fmla="*/ 392335 h 1915477"/>
                <a:gd name="connsiteX12" fmla="*/ 1606391 w 1914715"/>
                <a:gd name="connsiteY12" fmla="*/ 392335 h 1915477"/>
                <a:gd name="connsiteX13" fmla="*/ 1517999 w 1914715"/>
                <a:gd name="connsiteY13" fmla="*/ 303943 h 1915477"/>
                <a:gd name="connsiteX14" fmla="*/ 1517999 w 1914715"/>
                <a:gd name="connsiteY14" fmla="*/ 264414 h 1915477"/>
                <a:gd name="connsiteX15" fmla="*/ 1564005 w 1914715"/>
                <a:gd name="connsiteY15" fmla="*/ 211074 h 1915477"/>
                <a:gd name="connsiteX16" fmla="*/ 1406081 w 1914715"/>
                <a:gd name="connsiteY16" fmla="*/ 106585 h 1915477"/>
                <a:gd name="connsiteX17" fmla="*/ 1374839 w 1914715"/>
                <a:gd name="connsiteY17" fmla="*/ 169069 h 1915477"/>
                <a:gd name="connsiteX18" fmla="*/ 1338358 w 1914715"/>
                <a:gd name="connsiteY18" fmla="*/ 184309 h 1915477"/>
                <a:gd name="connsiteX19" fmla="*/ 1222724 w 1914715"/>
                <a:gd name="connsiteY19" fmla="*/ 136779 h 1915477"/>
                <a:gd name="connsiteX20" fmla="*/ 1207484 w 1914715"/>
                <a:gd name="connsiteY20" fmla="*/ 100298 h 1915477"/>
                <a:gd name="connsiteX21" fmla="*/ 1229011 w 1914715"/>
                <a:gd name="connsiteY21" fmla="*/ 34671 h 1915477"/>
                <a:gd name="connsiteX22" fmla="*/ 1048226 w 1914715"/>
                <a:gd name="connsiteY22" fmla="*/ 0 h 1915477"/>
                <a:gd name="connsiteX23" fmla="*/ 1043273 w 1914715"/>
                <a:gd name="connsiteY23" fmla="*/ 67723 h 1915477"/>
                <a:gd name="connsiteX24" fmla="*/ 1015270 w 1914715"/>
                <a:gd name="connsiteY24" fmla="*/ 95726 h 1915477"/>
                <a:gd name="connsiteX25" fmla="*/ 890111 w 1914715"/>
                <a:gd name="connsiteY25" fmla="*/ 95726 h 1915477"/>
                <a:gd name="connsiteX26" fmla="*/ 862108 w 1914715"/>
                <a:gd name="connsiteY26" fmla="*/ 67723 h 1915477"/>
                <a:gd name="connsiteX27" fmla="*/ 857155 w 1914715"/>
                <a:gd name="connsiteY27" fmla="*/ 857 h 1915477"/>
                <a:gd name="connsiteX28" fmla="*/ 672465 w 1914715"/>
                <a:gd name="connsiteY28" fmla="*/ 38576 h 1915477"/>
                <a:gd name="connsiteX29" fmla="*/ 693420 w 1914715"/>
                <a:gd name="connsiteY29" fmla="*/ 101537 h 1915477"/>
                <a:gd name="connsiteX30" fmla="*/ 678371 w 1914715"/>
                <a:gd name="connsiteY30" fmla="*/ 138113 h 1915477"/>
                <a:gd name="connsiteX31" fmla="*/ 562928 w 1914715"/>
                <a:gd name="connsiteY31" fmla="*/ 186214 h 1915477"/>
                <a:gd name="connsiteX32" fmla="*/ 526352 w 1914715"/>
                <a:gd name="connsiteY32" fmla="*/ 171164 h 1915477"/>
                <a:gd name="connsiteX33" fmla="*/ 496824 w 1914715"/>
                <a:gd name="connsiteY33" fmla="*/ 112871 h 1915477"/>
                <a:gd name="connsiteX34" fmla="*/ 345091 w 1914715"/>
                <a:gd name="connsiteY34" fmla="*/ 215646 h 1915477"/>
                <a:gd name="connsiteX35" fmla="*/ 387191 w 1914715"/>
                <a:gd name="connsiteY35" fmla="*/ 264509 h 1915477"/>
                <a:gd name="connsiteX36" fmla="*/ 387191 w 1914715"/>
                <a:gd name="connsiteY36" fmla="*/ 304038 h 1915477"/>
                <a:gd name="connsiteX37" fmla="*/ 298799 w 1914715"/>
                <a:gd name="connsiteY37" fmla="*/ 392430 h 1915477"/>
                <a:gd name="connsiteX38" fmla="*/ 259271 w 1914715"/>
                <a:gd name="connsiteY38" fmla="*/ 392430 h 1915477"/>
                <a:gd name="connsiteX39" fmla="*/ 210979 w 1914715"/>
                <a:gd name="connsiteY39" fmla="*/ 350806 h 1915477"/>
                <a:gd name="connsiteX40" fmla="*/ 107156 w 1914715"/>
                <a:gd name="connsiteY40" fmla="*/ 507206 h 1915477"/>
                <a:gd name="connsiteX41" fmla="*/ 163830 w 1914715"/>
                <a:gd name="connsiteY41" fmla="*/ 535591 h 1915477"/>
                <a:gd name="connsiteX42" fmla="*/ 179070 w 1914715"/>
                <a:gd name="connsiteY42" fmla="*/ 572072 h 1915477"/>
                <a:gd name="connsiteX43" fmla="*/ 131540 w 1914715"/>
                <a:gd name="connsiteY43" fmla="*/ 687705 h 1915477"/>
                <a:gd name="connsiteX44" fmla="*/ 95059 w 1914715"/>
                <a:gd name="connsiteY44" fmla="*/ 702945 h 1915477"/>
                <a:gd name="connsiteX45" fmla="*/ 35147 w 1914715"/>
                <a:gd name="connsiteY45" fmla="*/ 683324 h 1915477"/>
                <a:gd name="connsiteX46" fmla="*/ 0 w 1914715"/>
                <a:gd name="connsiteY46" fmla="*/ 862679 h 1915477"/>
                <a:gd name="connsiteX47" fmla="*/ 62579 w 1914715"/>
                <a:gd name="connsiteY47" fmla="*/ 867251 h 1915477"/>
                <a:gd name="connsiteX48" fmla="*/ 90583 w 1914715"/>
                <a:gd name="connsiteY48" fmla="*/ 895255 h 1915477"/>
                <a:gd name="connsiteX49" fmla="*/ 90583 w 1914715"/>
                <a:gd name="connsiteY49" fmla="*/ 1020318 h 1915477"/>
                <a:gd name="connsiteX50" fmla="*/ 62579 w 1914715"/>
                <a:gd name="connsiteY50" fmla="*/ 1048322 h 1915477"/>
                <a:gd name="connsiteX51" fmla="*/ 0 w 1914715"/>
                <a:gd name="connsiteY51" fmla="*/ 1052798 h 1915477"/>
                <a:gd name="connsiteX52" fmla="*/ 36481 w 1914715"/>
                <a:gd name="connsiteY52" fmla="*/ 1236821 h 1915477"/>
                <a:gd name="connsiteX53" fmla="*/ 96393 w 1914715"/>
                <a:gd name="connsiteY53" fmla="*/ 1216914 h 1915477"/>
                <a:gd name="connsiteX54" fmla="*/ 132969 w 1914715"/>
                <a:gd name="connsiteY54" fmla="*/ 1231964 h 1915477"/>
                <a:gd name="connsiteX55" fmla="*/ 181070 w 1914715"/>
                <a:gd name="connsiteY55" fmla="*/ 1347407 h 1915477"/>
                <a:gd name="connsiteX56" fmla="*/ 166021 w 1914715"/>
                <a:gd name="connsiteY56" fmla="*/ 1383983 h 1915477"/>
                <a:gd name="connsiteX57" fmla="*/ 109442 w 1914715"/>
                <a:gd name="connsiteY57" fmla="*/ 1412653 h 1915477"/>
                <a:gd name="connsiteX58" fmla="*/ 210979 w 1914715"/>
                <a:gd name="connsiteY58" fmla="*/ 1564767 h 1915477"/>
                <a:gd name="connsiteX59" fmla="*/ 259271 w 1914715"/>
                <a:gd name="connsiteY59" fmla="*/ 1523143 h 1915477"/>
                <a:gd name="connsiteX60" fmla="*/ 298799 w 1914715"/>
                <a:gd name="connsiteY60" fmla="*/ 1523143 h 1915477"/>
                <a:gd name="connsiteX61" fmla="*/ 387191 w 1914715"/>
                <a:gd name="connsiteY61" fmla="*/ 1611535 h 1915477"/>
                <a:gd name="connsiteX62" fmla="*/ 387191 w 1914715"/>
                <a:gd name="connsiteY62" fmla="*/ 1651064 h 1915477"/>
                <a:gd name="connsiteX63" fmla="*/ 345091 w 1914715"/>
                <a:gd name="connsiteY63" fmla="*/ 1699927 h 1915477"/>
                <a:gd name="connsiteX64" fmla="*/ 501110 w 1914715"/>
                <a:gd name="connsiteY64" fmla="*/ 1804988 h 1915477"/>
                <a:gd name="connsiteX65" fmla="*/ 530352 w 1914715"/>
                <a:gd name="connsiteY65" fmla="*/ 1746504 h 1915477"/>
                <a:gd name="connsiteX66" fmla="*/ 566833 w 1914715"/>
                <a:gd name="connsiteY66" fmla="*/ 1731264 h 1915477"/>
                <a:gd name="connsiteX67" fmla="*/ 682466 w 1914715"/>
                <a:gd name="connsiteY67" fmla="*/ 1778794 h 1915477"/>
                <a:gd name="connsiteX68" fmla="*/ 697706 w 1914715"/>
                <a:gd name="connsiteY68" fmla="*/ 1815275 h 1915477"/>
                <a:gd name="connsiteX69" fmla="*/ 677037 w 1914715"/>
                <a:gd name="connsiteY69" fmla="*/ 1878330 h 1915477"/>
                <a:gd name="connsiteX70" fmla="*/ 857060 w 1914715"/>
                <a:gd name="connsiteY70" fmla="*/ 1914620 h 1915477"/>
                <a:gd name="connsiteX71" fmla="*/ 862013 w 1914715"/>
                <a:gd name="connsiteY71" fmla="*/ 1847755 h 1915477"/>
                <a:gd name="connsiteX72" fmla="*/ 890016 w 1914715"/>
                <a:gd name="connsiteY72" fmla="*/ 1819751 h 1915477"/>
                <a:gd name="connsiteX73" fmla="*/ 1015079 w 1914715"/>
                <a:gd name="connsiteY73" fmla="*/ 1819751 h 1915477"/>
                <a:gd name="connsiteX74" fmla="*/ 1043083 w 1914715"/>
                <a:gd name="connsiteY74" fmla="*/ 1847755 h 1915477"/>
                <a:gd name="connsiteX75" fmla="*/ 1048036 w 1914715"/>
                <a:gd name="connsiteY75" fmla="*/ 1915478 h 1915477"/>
                <a:gd name="connsiteX76" fmla="*/ 1233488 w 1914715"/>
                <a:gd name="connsiteY76" fmla="*/ 1879473 h 1915477"/>
                <a:gd name="connsiteX77" fmla="*/ 1211675 w 1914715"/>
                <a:gd name="connsiteY77" fmla="*/ 1813941 h 1915477"/>
                <a:gd name="connsiteX78" fmla="*/ 1226725 w 1914715"/>
                <a:gd name="connsiteY78" fmla="*/ 1777365 h 1915477"/>
                <a:gd name="connsiteX79" fmla="*/ 1342168 w 1914715"/>
                <a:gd name="connsiteY79" fmla="*/ 1729264 h 1915477"/>
                <a:gd name="connsiteX80" fmla="*/ 1378744 w 1914715"/>
                <a:gd name="connsiteY80" fmla="*/ 1744313 h 1915477"/>
                <a:gd name="connsiteX81" fmla="*/ 1410272 w 1914715"/>
                <a:gd name="connsiteY81" fmla="*/ 1806607 h 1915477"/>
                <a:gd name="connsiteX82" fmla="*/ 1563910 w 1914715"/>
                <a:gd name="connsiteY82" fmla="*/ 1704404 h 1915477"/>
                <a:gd name="connsiteX83" fmla="*/ 1517904 w 1914715"/>
                <a:gd name="connsiteY83" fmla="*/ 1651064 h 1915477"/>
                <a:gd name="connsiteX84" fmla="*/ 1517904 w 1914715"/>
                <a:gd name="connsiteY84" fmla="*/ 1611535 h 1915477"/>
                <a:gd name="connsiteX85" fmla="*/ 1606296 w 1914715"/>
                <a:gd name="connsiteY85" fmla="*/ 1523143 h 1915477"/>
                <a:gd name="connsiteX86" fmla="*/ 1645825 w 1914715"/>
                <a:gd name="connsiteY86" fmla="*/ 1523143 h 1915477"/>
                <a:gd name="connsiteX87" fmla="*/ 1699736 w 1914715"/>
                <a:gd name="connsiteY87" fmla="*/ 1569625 h 1915477"/>
                <a:gd name="connsiteX88" fmla="*/ 1805464 w 1914715"/>
                <a:gd name="connsiteY88" fmla="*/ 1412081 h 1915477"/>
                <a:gd name="connsiteX89" fmla="*/ 1741265 w 1914715"/>
                <a:gd name="connsiteY89" fmla="*/ 1379982 h 1915477"/>
                <a:gd name="connsiteX90" fmla="*/ 1726025 w 1914715"/>
                <a:gd name="connsiteY90" fmla="*/ 1343501 h 1915477"/>
                <a:gd name="connsiteX91" fmla="*/ 1773555 w 1914715"/>
                <a:gd name="connsiteY91" fmla="*/ 1227868 h 1915477"/>
                <a:gd name="connsiteX92" fmla="*/ 1810036 w 1914715"/>
                <a:gd name="connsiteY92" fmla="*/ 1212628 h 1915477"/>
                <a:gd name="connsiteX93" fmla="*/ 1878711 w 1914715"/>
                <a:gd name="connsiteY93" fmla="*/ 1235107 h 1915477"/>
                <a:gd name="connsiteX94" fmla="*/ 1914620 w 1914715"/>
                <a:gd name="connsiteY94" fmla="*/ 1053560 h 1915477"/>
                <a:gd name="connsiteX95" fmla="*/ 1842516 w 1914715"/>
                <a:gd name="connsiteY95" fmla="*/ 1048226 h 1915477"/>
                <a:gd name="connsiteX96" fmla="*/ 1814608 w 1914715"/>
                <a:gd name="connsiteY96" fmla="*/ 1020223 h 191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914715" h="1915477">
                  <a:moveTo>
                    <a:pt x="1814608" y="1020223"/>
                  </a:moveTo>
                  <a:lnTo>
                    <a:pt x="1814608" y="895255"/>
                  </a:lnTo>
                  <a:cubicBezTo>
                    <a:pt x="1814608" y="879920"/>
                    <a:pt x="1827181" y="867251"/>
                    <a:pt x="1842611" y="867251"/>
                  </a:cubicBezTo>
                  <a:lnTo>
                    <a:pt x="1914716" y="861917"/>
                  </a:lnTo>
                  <a:cubicBezTo>
                    <a:pt x="1908334" y="797814"/>
                    <a:pt x="1895761" y="735521"/>
                    <a:pt x="1877378" y="675704"/>
                  </a:cubicBezTo>
                  <a:lnTo>
                    <a:pt x="1808798" y="698563"/>
                  </a:lnTo>
                  <a:cubicBezTo>
                    <a:pt x="1794605" y="704469"/>
                    <a:pt x="1778127" y="697706"/>
                    <a:pt x="1772222" y="683514"/>
                  </a:cubicBezTo>
                  <a:lnTo>
                    <a:pt x="1724120" y="568071"/>
                  </a:lnTo>
                  <a:cubicBezTo>
                    <a:pt x="1718215" y="553879"/>
                    <a:pt x="1724978" y="537401"/>
                    <a:pt x="1739170" y="531495"/>
                  </a:cubicBezTo>
                  <a:lnTo>
                    <a:pt x="1803273" y="499015"/>
                  </a:lnTo>
                  <a:cubicBezTo>
                    <a:pt x="1773650" y="444532"/>
                    <a:pt x="1738979" y="393287"/>
                    <a:pt x="1699832" y="345853"/>
                  </a:cubicBezTo>
                  <a:lnTo>
                    <a:pt x="1645920" y="392335"/>
                  </a:lnTo>
                  <a:cubicBezTo>
                    <a:pt x="1635062" y="403193"/>
                    <a:pt x="1617250" y="403193"/>
                    <a:pt x="1606391" y="392335"/>
                  </a:cubicBezTo>
                  <a:lnTo>
                    <a:pt x="1517999" y="303943"/>
                  </a:lnTo>
                  <a:cubicBezTo>
                    <a:pt x="1507141" y="293084"/>
                    <a:pt x="1507141" y="275273"/>
                    <a:pt x="1517999" y="264414"/>
                  </a:cubicBezTo>
                  <a:lnTo>
                    <a:pt x="1564005" y="211074"/>
                  </a:lnTo>
                  <a:cubicBezTo>
                    <a:pt x="1515142" y="171260"/>
                    <a:pt x="1462278" y="136303"/>
                    <a:pt x="1406081" y="106585"/>
                  </a:cubicBezTo>
                  <a:lnTo>
                    <a:pt x="1374839" y="169069"/>
                  </a:lnTo>
                  <a:cubicBezTo>
                    <a:pt x="1369028" y="183261"/>
                    <a:pt x="1352550" y="190119"/>
                    <a:pt x="1338358" y="184309"/>
                  </a:cubicBezTo>
                  <a:lnTo>
                    <a:pt x="1222724" y="136779"/>
                  </a:lnTo>
                  <a:cubicBezTo>
                    <a:pt x="1208532" y="130969"/>
                    <a:pt x="1201674" y="114491"/>
                    <a:pt x="1207484" y="100298"/>
                  </a:cubicBezTo>
                  <a:lnTo>
                    <a:pt x="1229011" y="34671"/>
                  </a:lnTo>
                  <a:cubicBezTo>
                    <a:pt x="1170813" y="17621"/>
                    <a:pt x="1110425" y="5810"/>
                    <a:pt x="1048226" y="0"/>
                  </a:cubicBezTo>
                  <a:lnTo>
                    <a:pt x="1043273" y="67723"/>
                  </a:lnTo>
                  <a:cubicBezTo>
                    <a:pt x="1043273" y="83058"/>
                    <a:pt x="1030700" y="95726"/>
                    <a:pt x="1015270" y="95726"/>
                  </a:cubicBezTo>
                  <a:lnTo>
                    <a:pt x="890111" y="95726"/>
                  </a:lnTo>
                  <a:cubicBezTo>
                    <a:pt x="874776" y="95726"/>
                    <a:pt x="862108" y="83153"/>
                    <a:pt x="862108" y="67723"/>
                  </a:cubicBezTo>
                  <a:lnTo>
                    <a:pt x="857155" y="857"/>
                  </a:lnTo>
                  <a:cubicBezTo>
                    <a:pt x="793528" y="7429"/>
                    <a:pt x="731806" y="20288"/>
                    <a:pt x="672465" y="38576"/>
                  </a:cubicBezTo>
                  <a:lnTo>
                    <a:pt x="693420" y="101537"/>
                  </a:lnTo>
                  <a:cubicBezTo>
                    <a:pt x="699326" y="115729"/>
                    <a:pt x="692563" y="132207"/>
                    <a:pt x="678371" y="138113"/>
                  </a:cubicBezTo>
                  <a:lnTo>
                    <a:pt x="562928" y="186214"/>
                  </a:lnTo>
                  <a:cubicBezTo>
                    <a:pt x="548735" y="192119"/>
                    <a:pt x="532257" y="185356"/>
                    <a:pt x="526352" y="171164"/>
                  </a:cubicBezTo>
                  <a:lnTo>
                    <a:pt x="496824" y="112871"/>
                  </a:lnTo>
                  <a:cubicBezTo>
                    <a:pt x="442913" y="142304"/>
                    <a:pt x="392144" y="176784"/>
                    <a:pt x="345091" y="215646"/>
                  </a:cubicBezTo>
                  <a:lnTo>
                    <a:pt x="387191" y="264509"/>
                  </a:lnTo>
                  <a:cubicBezTo>
                    <a:pt x="398050" y="275368"/>
                    <a:pt x="398050" y="293180"/>
                    <a:pt x="387191" y="304038"/>
                  </a:cubicBezTo>
                  <a:lnTo>
                    <a:pt x="298799" y="392430"/>
                  </a:lnTo>
                  <a:cubicBezTo>
                    <a:pt x="287941" y="403289"/>
                    <a:pt x="270129" y="403289"/>
                    <a:pt x="259271" y="392430"/>
                  </a:cubicBezTo>
                  <a:lnTo>
                    <a:pt x="210979" y="350806"/>
                  </a:lnTo>
                  <a:cubicBezTo>
                    <a:pt x="171545" y="399288"/>
                    <a:pt x="136684" y="451580"/>
                    <a:pt x="107156" y="507206"/>
                  </a:cubicBezTo>
                  <a:lnTo>
                    <a:pt x="163830" y="535591"/>
                  </a:lnTo>
                  <a:cubicBezTo>
                    <a:pt x="178022" y="541401"/>
                    <a:pt x="184880" y="557879"/>
                    <a:pt x="179070" y="572072"/>
                  </a:cubicBezTo>
                  <a:lnTo>
                    <a:pt x="131540" y="687705"/>
                  </a:lnTo>
                  <a:cubicBezTo>
                    <a:pt x="125730" y="701897"/>
                    <a:pt x="109252" y="708755"/>
                    <a:pt x="95059" y="702945"/>
                  </a:cubicBezTo>
                  <a:lnTo>
                    <a:pt x="35147" y="683324"/>
                  </a:lnTo>
                  <a:cubicBezTo>
                    <a:pt x="18002" y="740950"/>
                    <a:pt x="6096" y="800957"/>
                    <a:pt x="0" y="862679"/>
                  </a:cubicBezTo>
                  <a:lnTo>
                    <a:pt x="62579" y="867251"/>
                  </a:lnTo>
                  <a:cubicBezTo>
                    <a:pt x="77915" y="867251"/>
                    <a:pt x="90583" y="879824"/>
                    <a:pt x="90583" y="895255"/>
                  </a:cubicBezTo>
                  <a:lnTo>
                    <a:pt x="90583" y="1020318"/>
                  </a:lnTo>
                  <a:cubicBezTo>
                    <a:pt x="90583" y="1035653"/>
                    <a:pt x="78010" y="1048322"/>
                    <a:pt x="62579" y="1048322"/>
                  </a:cubicBezTo>
                  <a:lnTo>
                    <a:pt x="0" y="1052798"/>
                  </a:lnTo>
                  <a:cubicBezTo>
                    <a:pt x="6191" y="1116140"/>
                    <a:pt x="18574" y="1177671"/>
                    <a:pt x="36481" y="1236821"/>
                  </a:cubicBezTo>
                  <a:lnTo>
                    <a:pt x="96393" y="1216914"/>
                  </a:lnTo>
                  <a:cubicBezTo>
                    <a:pt x="110585" y="1211009"/>
                    <a:pt x="127064" y="1217771"/>
                    <a:pt x="132969" y="1231964"/>
                  </a:cubicBezTo>
                  <a:lnTo>
                    <a:pt x="181070" y="1347407"/>
                  </a:lnTo>
                  <a:cubicBezTo>
                    <a:pt x="186976" y="1361599"/>
                    <a:pt x="180213" y="1378077"/>
                    <a:pt x="166021" y="1383983"/>
                  </a:cubicBezTo>
                  <a:lnTo>
                    <a:pt x="109442" y="1412653"/>
                  </a:lnTo>
                  <a:cubicBezTo>
                    <a:pt x="138494" y="1466660"/>
                    <a:pt x="172498" y="1517618"/>
                    <a:pt x="210979" y="1564767"/>
                  </a:cubicBezTo>
                  <a:lnTo>
                    <a:pt x="259271" y="1523143"/>
                  </a:lnTo>
                  <a:cubicBezTo>
                    <a:pt x="270129" y="1512284"/>
                    <a:pt x="287941" y="1512284"/>
                    <a:pt x="298799" y="1523143"/>
                  </a:cubicBezTo>
                  <a:lnTo>
                    <a:pt x="387191" y="1611535"/>
                  </a:lnTo>
                  <a:cubicBezTo>
                    <a:pt x="398050" y="1622393"/>
                    <a:pt x="398050" y="1640205"/>
                    <a:pt x="387191" y="1651064"/>
                  </a:cubicBezTo>
                  <a:lnTo>
                    <a:pt x="345091" y="1699927"/>
                  </a:lnTo>
                  <a:cubicBezTo>
                    <a:pt x="393383" y="1739837"/>
                    <a:pt x="445580" y="1774984"/>
                    <a:pt x="501110" y="1804988"/>
                  </a:cubicBezTo>
                  <a:lnTo>
                    <a:pt x="530352" y="1746504"/>
                  </a:lnTo>
                  <a:cubicBezTo>
                    <a:pt x="536162" y="1732312"/>
                    <a:pt x="552641" y="1725454"/>
                    <a:pt x="566833" y="1731264"/>
                  </a:cubicBezTo>
                  <a:lnTo>
                    <a:pt x="682466" y="1778794"/>
                  </a:lnTo>
                  <a:cubicBezTo>
                    <a:pt x="696659" y="1784604"/>
                    <a:pt x="703517" y="1801082"/>
                    <a:pt x="697706" y="1815275"/>
                  </a:cubicBezTo>
                  <a:lnTo>
                    <a:pt x="677037" y="1878330"/>
                  </a:lnTo>
                  <a:cubicBezTo>
                    <a:pt x="734949" y="1895951"/>
                    <a:pt x="795147" y="1908239"/>
                    <a:pt x="857060" y="1914620"/>
                  </a:cubicBezTo>
                  <a:lnTo>
                    <a:pt x="862013" y="1847755"/>
                  </a:lnTo>
                  <a:cubicBezTo>
                    <a:pt x="862013" y="1832420"/>
                    <a:pt x="874586" y="1819751"/>
                    <a:pt x="890016" y="1819751"/>
                  </a:cubicBezTo>
                  <a:lnTo>
                    <a:pt x="1015079" y="1819751"/>
                  </a:lnTo>
                  <a:cubicBezTo>
                    <a:pt x="1030415" y="1819751"/>
                    <a:pt x="1043083" y="1832324"/>
                    <a:pt x="1043083" y="1847755"/>
                  </a:cubicBezTo>
                  <a:lnTo>
                    <a:pt x="1048036" y="1915478"/>
                  </a:lnTo>
                  <a:cubicBezTo>
                    <a:pt x="1111853" y="1909477"/>
                    <a:pt x="1173956" y="1897285"/>
                    <a:pt x="1233488" y="1879473"/>
                  </a:cubicBezTo>
                  <a:lnTo>
                    <a:pt x="1211675" y="1813941"/>
                  </a:lnTo>
                  <a:cubicBezTo>
                    <a:pt x="1205770" y="1799749"/>
                    <a:pt x="1212533" y="1783271"/>
                    <a:pt x="1226725" y="1777365"/>
                  </a:cubicBezTo>
                  <a:lnTo>
                    <a:pt x="1342168" y="1729264"/>
                  </a:lnTo>
                  <a:cubicBezTo>
                    <a:pt x="1356360" y="1723358"/>
                    <a:pt x="1372838" y="1730121"/>
                    <a:pt x="1378744" y="1744313"/>
                  </a:cubicBezTo>
                  <a:lnTo>
                    <a:pt x="1410272" y="1806607"/>
                  </a:lnTo>
                  <a:cubicBezTo>
                    <a:pt x="1464850" y="1777460"/>
                    <a:pt x="1516285" y="1743170"/>
                    <a:pt x="1563910" y="1704404"/>
                  </a:cubicBezTo>
                  <a:lnTo>
                    <a:pt x="1517904" y="1651064"/>
                  </a:lnTo>
                  <a:cubicBezTo>
                    <a:pt x="1507046" y="1640205"/>
                    <a:pt x="1507046" y="1622393"/>
                    <a:pt x="1517904" y="1611535"/>
                  </a:cubicBezTo>
                  <a:lnTo>
                    <a:pt x="1606296" y="1523143"/>
                  </a:lnTo>
                  <a:cubicBezTo>
                    <a:pt x="1617155" y="1512284"/>
                    <a:pt x="1634966" y="1512284"/>
                    <a:pt x="1645825" y="1523143"/>
                  </a:cubicBezTo>
                  <a:lnTo>
                    <a:pt x="1699736" y="1569625"/>
                  </a:lnTo>
                  <a:cubicBezTo>
                    <a:pt x="1739932" y="1520952"/>
                    <a:pt x="1775365" y="1468184"/>
                    <a:pt x="1805464" y="1412081"/>
                  </a:cubicBezTo>
                  <a:lnTo>
                    <a:pt x="1741265" y="1379982"/>
                  </a:lnTo>
                  <a:cubicBezTo>
                    <a:pt x="1727073" y="1374172"/>
                    <a:pt x="1720215" y="1357693"/>
                    <a:pt x="1726025" y="1343501"/>
                  </a:cubicBezTo>
                  <a:lnTo>
                    <a:pt x="1773555" y="1227868"/>
                  </a:lnTo>
                  <a:cubicBezTo>
                    <a:pt x="1779365" y="1213676"/>
                    <a:pt x="1795843" y="1206818"/>
                    <a:pt x="1810036" y="1212628"/>
                  </a:cubicBezTo>
                  <a:lnTo>
                    <a:pt x="1878711" y="1235107"/>
                  </a:lnTo>
                  <a:cubicBezTo>
                    <a:pt x="1896237" y="1176719"/>
                    <a:pt x="1908429" y="1116044"/>
                    <a:pt x="1914620" y="1053560"/>
                  </a:cubicBezTo>
                  <a:lnTo>
                    <a:pt x="1842516" y="1048226"/>
                  </a:lnTo>
                  <a:cubicBezTo>
                    <a:pt x="1827181" y="1048226"/>
                    <a:pt x="1814608" y="1035653"/>
                    <a:pt x="1814608" y="1020223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1C34A36-B549-8B2A-F4A4-564845FC3C8A}"/>
                </a:ext>
              </a:extLst>
            </p:cNvPr>
            <p:cNvSpPr/>
            <p:nvPr/>
          </p:nvSpPr>
          <p:spPr>
            <a:xfrm>
              <a:off x="5347652" y="3980234"/>
              <a:ext cx="1259840" cy="125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241300" dist="177800" dir="108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C6AC67-0034-4A39-63E6-3451298269B8}"/>
              </a:ext>
            </a:extLst>
          </p:cNvPr>
          <p:cNvGrpSpPr/>
          <p:nvPr/>
        </p:nvGrpSpPr>
        <p:grpSpPr>
          <a:xfrm>
            <a:off x="6841760" y="3713202"/>
            <a:ext cx="1888585" cy="1889337"/>
            <a:chOff x="6869335" y="3835296"/>
            <a:chExt cx="1914715" cy="191547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61ED42-0D8D-26F2-C442-BDCC3C2547BC}"/>
                </a:ext>
              </a:extLst>
            </p:cNvPr>
            <p:cNvSpPr/>
            <p:nvPr/>
          </p:nvSpPr>
          <p:spPr>
            <a:xfrm>
              <a:off x="6869335" y="3835296"/>
              <a:ext cx="1914715" cy="1915477"/>
            </a:xfrm>
            <a:custGeom>
              <a:avLst/>
              <a:gdLst>
                <a:gd name="connsiteX0" fmla="*/ 1814608 w 1914715"/>
                <a:gd name="connsiteY0" fmla="*/ 1020223 h 1915477"/>
                <a:gd name="connsiteX1" fmla="*/ 1814608 w 1914715"/>
                <a:gd name="connsiteY1" fmla="*/ 895255 h 1915477"/>
                <a:gd name="connsiteX2" fmla="*/ 1842611 w 1914715"/>
                <a:gd name="connsiteY2" fmla="*/ 867251 h 1915477"/>
                <a:gd name="connsiteX3" fmla="*/ 1914716 w 1914715"/>
                <a:gd name="connsiteY3" fmla="*/ 861917 h 1915477"/>
                <a:gd name="connsiteX4" fmla="*/ 1877378 w 1914715"/>
                <a:gd name="connsiteY4" fmla="*/ 675704 h 1915477"/>
                <a:gd name="connsiteX5" fmla="*/ 1808798 w 1914715"/>
                <a:gd name="connsiteY5" fmla="*/ 698563 h 1915477"/>
                <a:gd name="connsiteX6" fmla="*/ 1772222 w 1914715"/>
                <a:gd name="connsiteY6" fmla="*/ 683514 h 1915477"/>
                <a:gd name="connsiteX7" fmla="*/ 1724120 w 1914715"/>
                <a:gd name="connsiteY7" fmla="*/ 568071 h 1915477"/>
                <a:gd name="connsiteX8" fmla="*/ 1739170 w 1914715"/>
                <a:gd name="connsiteY8" fmla="*/ 531495 h 1915477"/>
                <a:gd name="connsiteX9" fmla="*/ 1803273 w 1914715"/>
                <a:gd name="connsiteY9" fmla="*/ 499015 h 1915477"/>
                <a:gd name="connsiteX10" fmla="*/ 1699832 w 1914715"/>
                <a:gd name="connsiteY10" fmla="*/ 345853 h 1915477"/>
                <a:gd name="connsiteX11" fmla="*/ 1645920 w 1914715"/>
                <a:gd name="connsiteY11" fmla="*/ 392335 h 1915477"/>
                <a:gd name="connsiteX12" fmla="*/ 1606391 w 1914715"/>
                <a:gd name="connsiteY12" fmla="*/ 392335 h 1915477"/>
                <a:gd name="connsiteX13" fmla="*/ 1517999 w 1914715"/>
                <a:gd name="connsiteY13" fmla="*/ 303943 h 1915477"/>
                <a:gd name="connsiteX14" fmla="*/ 1517999 w 1914715"/>
                <a:gd name="connsiteY14" fmla="*/ 264414 h 1915477"/>
                <a:gd name="connsiteX15" fmla="*/ 1564005 w 1914715"/>
                <a:gd name="connsiteY15" fmla="*/ 211074 h 1915477"/>
                <a:gd name="connsiteX16" fmla="*/ 1406081 w 1914715"/>
                <a:gd name="connsiteY16" fmla="*/ 106585 h 1915477"/>
                <a:gd name="connsiteX17" fmla="*/ 1374839 w 1914715"/>
                <a:gd name="connsiteY17" fmla="*/ 169069 h 1915477"/>
                <a:gd name="connsiteX18" fmla="*/ 1338358 w 1914715"/>
                <a:gd name="connsiteY18" fmla="*/ 184309 h 1915477"/>
                <a:gd name="connsiteX19" fmla="*/ 1222724 w 1914715"/>
                <a:gd name="connsiteY19" fmla="*/ 136779 h 1915477"/>
                <a:gd name="connsiteX20" fmla="*/ 1207484 w 1914715"/>
                <a:gd name="connsiteY20" fmla="*/ 100298 h 1915477"/>
                <a:gd name="connsiteX21" fmla="*/ 1229011 w 1914715"/>
                <a:gd name="connsiteY21" fmla="*/ 34671 h 1915477"/>
                <a:gd name="connsiteX22" fmla="*/ 1048226 w 1914715"/>
                <a:gd name="connsiteY22" fmla="*/ 0 h 1915477"/>
                <a:gd name="connsiteX23" fmla="*/ 1043273 w 1914715"/>
                <a:gd name="connsiteY23" fmla="*/ 67723 h 1915477"/>
                <a:gd name="connsiteX24" fmla="*/ 1015270 w 1914715"/>
                <a:gd name="connsiteY24" fmla="*/ 95726 h 1915477"/>
                <a:gd name="connsiteX25" fmla="*/ 890111 w 1914715"/>
                <a:gd name="connsiteY25" fmla="*/ 95726 h 1915477"/>
                <a:gd name="connsiteX26" fmla="*/ 862108 w 1914715"/>
                <a:gd name="connsiteY26" fmla="*/ 67723 h 1915477"/>
                <a:gd name="connsiteX27" fmla="*/ 857155 w 1914715"/>
                <a:gd name="connsiteY27" fmla="*/ 857 h 1915477"/>
                <a:gd name="connsiteX28" fmla="*/ 672465 w 1914715"/>
                <a:gd name="connsiteY28" fmla="*/ 38576 h 1915477"/>
                <a:gd name="connsiteX29" fmla="*/ 693420 w 1914715"/>
                <a:gd name="connsiteY29" fmla="*/ 101537 h 1915477"/>
                <a:gd name="connsiteX30" fmla="*/ 678371 w 1914715"/>
                <a:gd name="connsiteY30" fmla="*/ 138113 h 1915477"/>
                <a:gd name="connsiteX31" fmla="*/ 562928 w 1914715"/>
                <a:gd name="connsiteY31" fmla="*/ 186214 h 1915477"/>
                <a:gd name="connsiteX32" fmla="*/ 526352 w 1914715"/>
                <a:gd name="connsiteY32" fmla="*/ 171164 h 1915477"/>
                <a:gd name="connsiteX33" fmla="*/ 496824 w 1914715"/>
                <a:gd name="connsiteY33" fmla="*/ 112871 h 1915477"/>
                <a:gd name="connsiteX34" fmla="*/ 345091 w 1914715"/>
                <a:gd name="connsiteY34" fmla="*/ 215646 h 1915477"/>
                <a:gd name="connsiteX35" fmla="*/ 387191 w 1914715"/>
                <a:gd name="connsiteY35" fmla="*/ 264509 h 1915477"/>
                <a:gd name="connsiteX36" fmla="*/ 387191 w 1914715"/>
                <a:gd name="connsiteY36" fmla="*/ 304038 h 1915477"/>
                <a:gd name="connsiteX37" fmla="*/ 298799 w 1914715"/>
                <a:gd name="connsiteY37" fmla="*/ 392430 h 1915477"/>
                <a:gd name="connsiteX38" fmla="*/ 259271 w 1914715"/>
                <a:gd name="connsiteY38" fmla="*/ 392430 h 1915477"/>
                <a:gd name="connsiteX39" fmla="*/ 210979 w 1914715"/>
                <a:gd name="connsiteY39" fmla="*/ 350806 h 1915477"/>
                <a:gd name="connsiteX40" fmla="*/ 107156 w 1914715"/>
                <a:gd name="connsiteY40" fmla="*/ 507206 h 1915477"/>
                <a:gd name="connsiteX41" fmla="*/ 163830 w 1914715"/>
                <a:gd name="connsiteY41" fmla="*/ 535591 h 1915477"/>
                <a:gd name="connsiteX42" fmla="*/ 179070 w 1914715"/>
                <a:gd name="connsiteY42" fmla="*/ 572072 h 1915477"/>
                <a:gd name="connsiteX43" fmla="*/ 131540 w 1914715"/>
                <a:gd name="connsiteY43" fmla="*/ 687705 h 1915477"/>
                <a:gd name="connsiteX44" fmla="*/ 95059 w 1914715"/>
                <a:gd name="connsiteY44" fmla="*/ 702945 h 1915477"/>
                <a:gd name="connsiteX45" fmla="*/ 35147 w 1914715"/>
                <a:gd name="connsiteY45" fmla="*/ 683324 h 1915477"/>
                <a:gd name="connsiteX46" fmla="*/ 0 w 1914715"/>
                <a:gd name="connsiteY46" fmla="*/ 862679 h 1915477"/>
                <a:gd name="connsiteX47" fmla="*/ 62579 w 1914715"/>
                <a:gd name="connsiteY47" fmla="*/ 867251 h 1915477"/>
                <a:gd name="connsiteX48" fmla="*/ 90583 w 1914715"/>
                <a:gd name="connsiteY48" fmla="*/ 895255 h 1915477"/>
                <a:gd name="connsiteX49" fmla="*/ 90583 w 1914715"/>
                <a:gd name="connsiteY49" fmla="*/ 1020318 h 1915477"/>
                <a:gd name="connsiteX50" fmla="*/ 62579 w 1914715"/>
                <a:gd name="connsiteY50" fmla="*/ 1048322 h 1915477"/>
                <a:gd name="connsiteX51" fmla="*/ 0 w 1914715"/>
                <a:gd name="connsiteY51" fmla="*/ 1052798 h 1915477"/>
                <a:gd name="connsiteX52" fmla="*/ 36481 w 1914715"/>
                <a:gd name="connsiteY52" fmla="*/ 1236821 h 1915477"/>
                <a:gd name="connsiteX53" fmla="*/ 96393 w 1914715"/>
                <a:gd name="connsiteY53" fmla="*/ 1216914 h 1915477"/>
                <a:gd name="connsiteX54" fmla="*/ 132969 w 1914715"/>
                <a:gd name="connsiteY54" fmla="*/ 1231964 h 1915477"/>
                <a:gd name="connsiteX55" fmla="*/ 181070 w 1914715"/>
                <a:gd name="connsiteY55" fmla="*/ 1347407 h 1915477"/>
                <a:gd name="connsiteX56" fmla="*/ 166021 w 1914715"/>
                <a:gd name="connsiteY56" fmla="*/ 1383983 h 1915477"/>
                <a:gd name="connsiteX57" fmla="*/ 109442 w 1914715"/>
                <a:gd name="connsiteY57" fmla="*/ 1412653 h 1915477"/>
                <a:gd name="connsiteX58" fmla="*/ 210979 w 1914715"/>
                <a:gd name="connsiteY58" fmla="*/ 1564767 h 1915477"/>
                <a:gd name="connsiteX59" fmla="*/ 259271 w 1914715"/>
                <a:gd name="connsiteY59" fmla="*/ 1523143 h 1915477"/>
                <a:gd name="connsiteX60" fmla="*/ 298799 w 1914715"/>
                <a:gd name="connsiteY60" fmla="*/ 1523143 h 1915477"/>
                <a:gd name="connsiteX61" fmla="*/ 387191 w 1914715"/>
                <a:gd name="connsiteY61" fmla="*/ 1611535 h 1915477"/>
                <a:gd name="connsiteX62" fmla="*/ 387191 w 1914715"/>
                <a:gd name="connsiteY62" fmla="*/ 1651064 h 1915477"/>
                <a:gd name="connsiteX63" fmla="*/ 345091 w 1914715"/>
                <a:gd name="connsiteY63" fmla="*/ 1699927 h 1915477"/>
                <a:gd name="connsiteX64" fmla="*/ 501110 w 1914715"/>
                <a:gd name="connsiteY64" fmla="*/ 1804988 h 1915477"/>
                <a:gd name="connsiteX65" fmla="*/ 530352 w 1914715"/>
                <a:gd name="connsiteY65" fmla="*/ 1746504 h 1915477"/>
                <a:gd name="connsiteX66" fmla="*/ 566833 w 1914715"/>
                <a:gd name="connsiteY66" fmla="*/ 1731264 h 1915477"/>
                <a:gd name="connsiteX67" fmla="*/ 682466 w 1914715"/>
                <a:gd name="connsiteY67" fmla="*/ 1778794 h 1915477"/>
                <a:gd name="connsiteX68" fmla="*/ 697706 w 1914715"/>
                <a:gd name="connsiteY68" fmla="*/ 1815275 h 1915477"/>
                <a:gd name="connsiteX69" fmla="*/ 677037 w 1914715"/>
                <a:gd name="connsiteY69" fmla="*/ 1878330 h 1915477"/>
                <a:gd name="connsiteX70" fmla="*/ 857060 w 1914715"/>
                <a:gd name="connsiteY70" fmla="*/ 1914620 h 1915477"/>
                <a:gd name="connsiteX71" fmla="*/ 862013 w 1914715"/>
                <a:gd name="connsiteY71" fmla="*/ 1847755 h 1915477"/>
                <a:gd name="connsiteX72" fmla="*/ 890016 w 1914715"/>
                <a:gd name="connsiteY72" fmla="*/ 1819751 h 1915477"/>
                <a:gd name="connsiteX73" fmla="*/ 1015079 w 1914715"/>
                <a:gd name="connsiteY73" fmla="*/ 1819751 h 1915477"/>
                <a:gd name="connsiteX74" fmla="*/ 1043083 w 1914715"/>
                <a:gd name="connsiteY74" fmla="*/ 1847755 h 1915477"/>
                <a:gd name="connsiteX75" fmla="*/ 1048036 w 1914715"/>
                <a:gd name="connsiteY75" fmla="*/ 1915478 h 1915477"/>
                <a:gd name="connsiteX76" fmla="*/ 1233488 w 1914715"/>
                <a:gd name="connsiteY76" fmla="*/ 1879473 h 1915477"/>
                <a:gd name="connsiteX77" fmla="*/ 1211675 w 1914715"/>
                <a:gd name="connsiteY77" fmla="*/ 1813941 h 1915477"/>
                <a:gd name="connsiteX78" fmla="*/ 1226725 w 1914715"/>
                <a:gd name="connsiteY78" fmla="*/ 1777365 h 1915477"/>
                <a:gd name="connsiteX79" fmla="*/ 1342168 w 1914715"/>
                <a:gd name="connsiteY79" fmla="*/ 1729264 h 1915477"/>
                <a:gd name="connsiteX80" fmla="*/ 1378744 w 1914715"/>
                <a:gd name="connsiteY80" fmla="*/ 1744313 h 1915477"/>
                <a:gd name="connsiteX81" fmla="*/ 1410272 w 1914715"/>
                <a:gd name="connsiteY81" fmla="*/ 1806607 h 1915477"/>
                <a:gd name="connsiteX82" fmla="*/ 1563910 w 1914715"/>
                <a:gd name="connsiteY82" fmla="*/ 1704404 h 1915477"/>
                <a:gd name="connsiteX83" fmla="*/ 1517904 w 1914715"/>
                <a:gd name="connsiteY83" fmla="*/ 1651064 h 1915477"/>
                <a:gd name="connsiteX84" fmla="*/ 1517904 w 1914715"/>
                <a:gd name="connsiteY84" fmla="*/ 1611535 h 1915477"/>
                <a:gd name="connsiteX85" fmla="*/ 1606296 w 1914715"/>
                <a:gd name="connsiteY85" fmla="*/ 1523143 h 1915477"/>
                <a:gd name="connsiteX86" fmla="*/ 1645825 w 1914715"/>
                <a:gd name="connsiteY86" fmla="*/ 1523143 h 1915477"/>
                <a:gd name="connsiteX87" fmla="*/ 1699736 w 1914715"/>
                <a:gd name="connsiteY87" fmla="*/ 1569625 h 1915477"/>
                <a:gd name="connsiteX88" fmla="*/ 1805464 w 1914715"/>
                <a:gd name="connsiteY88" fmla="*/ 1412081 h 1915477"/>
                <a:gd name="connsiteX89" fmla="*/ 1741265 w 1914715"/>
                <a:gd name="connsiteY89" fmla="*/ 1379982 h 1915477"/>
                <a:gd name="connsiteX90" fmla="*/ 1726025 w 1914715"/>
                <a:gd name="connsiteY90" fmla="*/ 1343501 h 1915477"/>
                <a:gd name="connsiteX91" fmla="*/ 1773555 w 1914715"/>
                <a:gd name="connsiteY91" fmla="*/ 1227868 h 1915477"/>
                <a:gd name="connsiteX92" fmla="*/ 1810036 w 1914715"/>
                <a:gd name="connsiteY92" fmla="*/ 1212628 h 1915477"/>
                <a:gd name="connsiteX93" fmla="*/ 1878711 w 1914715"/>
                <a:gd name="connsiteY93" fmla="*/ 1235107 h 1915477"/>
                <a:gd name="connsiteX94" fmla="*/ 1914620 w 1914715"/>
                <a:gd name="connsiteY94" fmla="*/ 1053560 h 1915477"/>
                <a:gd name="connsiteX95" fmla="*/ 1842516 w 1914715"/>
                <a:gd name="connsiteY95" fmla="*/ 1048226 h 1915477"/>
                <a:gd name="connsiteX96" fmla="*/ 1814608 w 1914715"/>
                <a:gd name="connsiteY96" fmla="*/ 1020223 h 191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914715" h="1915477">
                  <a:moveTo>
                    <a:pt x="1814608" y="1020223"/>
                  </a:moveTo>
                  <a:lnTo>
                    <a:pt x="1814608" y="895255"/>
                  </a:lnTo>
                  <a:cubicBezTo>
                    <a:pt x="1814608" y="879920"/>
                    <a:pt x="1827181" y="867251"/>
                    <a:pt x="1842611" y="867251"/>
                  </a:cubicBezTo>
                  <a:lnTo>
                    <a:pt x="1914716" y="861917"/>
                  </a:lnTo>
                  <a:cubicBezTo>
                    <a:pt x="1908334" y="797814"/>
                    <a:pt x="1895761" y="735521"/>
                    <a:pt x="1877378" y="675704"/>
                  </a:cubicBezTo>
                  <a:lnTo>
                    <a:pt x="1808798" y="698563"/>
                  </a:lnTo>
                  <a:cubicBezTo>
                    <a:pt x="1794605" y="704469"/>
                    <a:pt x="1778127" y="697706"/>
                    <a:pt x="1772222" y="683514"/>
                  </a:cubicBezTo>
                  <a:lnTo>
                    <a:pt x="1724120" y="568071"/>
                  </a:lnTo>
                  <a:cubicBezTo>
                    <a:pt x="1718215" y="553879"/>
                    <a:pt x="1724978" y="537401"/>
                    <a:pt x="1739170" y="531495"/>
                  </a:cubicBezTo>
                  <a:lnTo>
                    <a:pt x="1803273" y="499015"/>
                  </a:lnTo>
                  <a:cubicBezTo>
                    <a:pt x="1773650" y="444532"/>
                    <a:pt x="1738979" y="393287"/>
                    <a:pt x="1699832" y="345853"/>
                  </a:cubicBezTo>
                  <a:lnTo>
                    <a:pt x="1645920" y="392335"/>
                  </a:lnTo>
                  <a:cubicBezTo>
                    <a:pt x="1635062" y="403193"/>
                    <a:pt x="1617250" y="403193"/>
                    <a:pt x="1606391" y="392335"/>
                  </a:cubicBezTo>
                  <a:lnTo>
                    <a:pt x="1517999" y="303943"/>
                  </a:lnTo>
                  <a:cubicBezTo>
                    <a:pt x="1507141" y="293084"/>
                    <a:pt x="1507141" y="275273"/>
                    <a:pt x="1517999" y="264414"/>
                  </a:cubicBezTo>
                  <a:lnTo>
                    <a:pt x="1564005" y="211074"/>
                  </a:lnTo>
                  <a:cubicBezTo>
                    <a:pt x="1515142" y="171260"/>
                    <a:pt x="1462278" y="136303"/>
                    <a:pt x="1406081" y="106585"/>
                  </a:cubicBezTo>
                  <a:lnTo>
                    <a:pt x="1374839" y="169069"/>
                  </a:lnTo>
                  <a:cubicBezTo>
                    <a:pt x="1369028" y="183261"/>
                    <a:pt x="1352550" y="190119"/>
                    <a:pt x="1338358" y="184309"/>
                  </a:cubicBezTo>
                  <a:lnTo>
                    <a:pt x="1222724" y="136779"/>
                  </a:lnTo>
                  <a:cubicBezTo>
                    <a:pt x="1208532" y="130969"/>
                    <a:pt x="1201674" y="114491"/>
                    <a:pt x="1207484" y="100298"/>
                  </a:cubicBezTo>
                  <a:lnTo>
                    <a:pt x="1229011" y="34671"/>
                  </a:lnTo>
                  <a:cubicBezTo>
                    <a:pt x="1170813" y="17621"/>
                    <a:pt x="1110425" y="5810"/>
                    <a:pt x="1048226" y="0"/>
                  </a:cubicBezTo>
                  <a:lnTo>
                    <a:pt x="1043273" y="67723"/>
                  </a:lnTo>
                  <a:cubicBezTo>
                    <a:pt x="1043273" y="83058"/>
                    <a:pt x="1030700" y="95726"/>
                    <a:pt x="1015270" y="95726"/>
                  </a:cubicBezTo>
                  <a:lnTo>
                    <a:pt x="890111" y="95726"/>
                  </a:lnTo>
                  <a:cubicBezTo>
                    <a:pt x="874776" y="95726"/>
                    <a:pt x="862108" y="83153"/>
                    <a:pt x="862108" y="67723"/>
                  </a:cubicBezTo>
                  <a:lnTo>
                    <a:pt x="857155" y="857"/>
                  </a:lnTo>
                  <a:cubicBezTo>
                    <a:pt x="793528" y="7429"/>
                    <a:pt x="731806" y="20288"/>
                    <a:pt x="672465" y="38576"/>
                  </a:cubicBezTo>
                  <a:lnTo>
                    <a:pt x="693420" y="101537"/>
                  </a:lnTo>
                  <a:cubicBezTo>
                    <a:pt x="699326" y="115729"/>
                    <a:pt x="692563" y="132207"/>
                    <a:pt x="678371" y="138113"/>
                  </a:cubicBezTo>
                  <a:lnTo>
                    <a:pt x="562928" y="186214"/>
                  </a:lnTo>
                  <a:cubicBezTo>
                    <a:pt x="548735" y="192119"/>
                    <a:pt x="532257" y="185356"/>
                    <a:pt x="526352" y="171164"/>
                  </a:cubicBezTo>
                  <a:lnTo>
                    <a:pt x="496824" y="112871"/>
                  </a:lnTo>
                  <a:cubicBezTo>
                    <a:pt x="442913" y="142304"/>
                    <a:pt x="392144" y="176784"/>
                    <a:pt x="345091" y="215646"/>
                  </a:cubicBezTo>
                  <a:lnTo>
                    <a:pt x="387191" y="264509"/>
                  </a:lnTo>
                  <a:cubicBezTo>
                    <a:pt x="398050" y="275368"/>
                    <a:pt x="398050" y="293180"/>
                    <a:pt x="387191" y="304038"/>
                  </a:cubicBezTo>
                  <a:lnTo>
                    <a:pt x="298799" y="392430"/>
                  </a:lnTo>
                  <a:cubicBezTo>
                    <a:pt x="287941" y="403289"/>
                    <a:pt x="270129" y="403289"/>
                    <a:pt x="259271" y="392430"/>
                  </a:cubicBezTo>
                  <a:lnTo>
                    <a:pt x="210979" y="350806"/>
                  </a:lnTo>
                  <a:cubicBezTo>
                    <a:pt x="171545" y="399288"/>
                    <a:pt x="136684" y="451580"/>
                    <a:pt x="107156" y="507206"/>
                  </a:cubicBezTo>
                  <a:lnTo>
                    <a:pt x="163830" y="535591"/>
                  </a:lnTo>
                  <a:cubicBezTo>
                    <a:pt x="178022" y="541401"/>
                    <a:pt x="184880" y="557879"/>
                    <a:pt x="179070" y="572072"/>
                  </a:cubicBezTo>
                  <a:lnTo>
                    <a:pt x="131540" y="687705"/>
                  </a:lnTo>
                  <a:cubicBezTo>
                    <a:pt x="125730" y="701897"/>
                    <a:pt x="109252" y="708755"/>
                    <a:pt x="95059" y="702945"/>
                  </a:cubicBezTo>
                  <a:lnTo>
                    <a:pt x="35147" y="683324"/>
                  </a:lnTo>
                  <a:cubicBezTo>
                    <a:pt x="18002" y="740950"/>
                    <a:pt x="6096" y="800957"/>
                    <a:pt x="0" y="862679"/>
                  </a:cubicBezTo>
                  <a:lnTo>
                    <a:pt x="62579" y="867251"/>
                  </a:lnTo>
                  <a:cubicBezTo>
                    <a:pt x="77915" y="867251"/>
                    <a:pt x="90583" y="879824"/>
                    <a:pt x="90583" y="895255"/>
                  </a:cubicBezTo>
                  <a:lnTo>
                    <a:pt x="90583" y="1020318"/>
                  </a:lnTo>
                  <a:cubicBezTo>
                    <a:pt x="90583" y="1035653"/>
                    <a:pt x="78010" y="1048322"/>
                    <a:pt x="62579" y="1048322"/>
                  </a:cubicBezTo>
                  <a:lnTo>
                    <a:pt x="0" y="1052798"/>
                  </a:lnTo>
                  <a:cubicBezTo>
                    <a:pt x="6191" y="1116140"/>
                    <a:pt x="18574" y="1177671"/>
                    <a:pt x="36481" y="1236821"/>
                  </a:cubicBezTo>
                  <a:lnTo>
                    <a:pt x="96393" y="1216914"/>
                  </a:lnTo>
                  <a:cubicBezTo>
                    <a:pt x="110585" y="1211009"/>
                    <a:pt x="127064" y="1217771"/>
                    <a:pt x="132969" y="1231964"/>
                  </a:cubicBezTo>
                  <a:lnTo>
                    <a:pt x="181070" y="1347407"/>
                  </a:lnTo>
                  <a:cubicBezTo>
                    <a:pt x="186976" y="1361599"/>
                    <a:pt x="180213" y="1378077"/>
                    <a:pt x="166021" y="1383983"/>
                  </a:cubicBezTo>
                  <a:lnTo>
                    <a:pt x="109442" y="1412653"/>
                  </a:lnTo>
                  <a:cubicBezTo>
                    <a:pt x="138494" y="1466660"/>
                    <a:pt x="172498" y="1517618"/>
                    <a:pt x="210979" y="1564767"/>
                  </a:cubicBezTo>
                  <a:lnTo>
                    <a:pt x="259271" y="1523143"/>
                  </a:lnTo>
                  <a:cubicBezTo>
                    <a:pt x="270129" y="1512284"/>
                    <a:pt x="287941" y="1512284"/>
                    <a:pt x="298799" y="1523143"/>
                  </a:cubicBezTo>
                  <a:lnTo>
                    <a:pt x="387191" y="1611535"/>
                  </a:lnTo>
                  <a:cubicBezTo>
                    <a:pt x="398050" y="1622393"/>
                    <a:pt x="398050" y="1640205"/>
                    <a:pt x="387191" y="1651064"/>
                  </a:cubicBezTo>
                  <a:lnTo>
                    <a:pt x="345091" y="1699927"/>
                  </a:lnTo>
                  <a:cubicBezTo>
                    <a:pt x="393383" y="1739837"/>
                    <a:pt x="445580" y="1774984"/>
                    <a:pt x="501110" y="1804988"/>
                  </a:cubicBezTo>
                  <a:lnTo>
                    <a:pt x="530352" y="1746504"/>
                  </a:lnTo>
                  <a:cubicBezTo>
                    <a:pt x="536162" y="1732312"/>
                    <a:pt x="552641" y="1725454"/>
                    <a:pt x="566833" y="1731264"/>
                  </a:cubicBezTo>
                  <a:lnTo>
                    <a:pt x="682466" y="1778794"/>
                  </a:lnTo>
                  <a:cubicBezTo>
                    <a:pt x="696659" y="1784604"/>
                    <a:pt x="703517" y="1801082"/>
                    <a:pt x="697706" y="1815275"/>
                  </a:cubicBezTo>
                  <a:lnTo>
                    <a:pt x="677037" y="1878330"/>
                  </a:lnTo>
                  <a:cubicBezTo>
                    <a:pt x="734949" y="1895951"/>
                    <a:pt x="795147" y="1908239"/>
                    <a:pt x="857060" y="1914620"/>
                  </a:cubicBezTo>
                  <a:lnTo>
                    <a:pt x="862013" y="1847755"/>
                  </a:lnTo>
                  <a:cubicBezTo>
                    <a:pt x="862013" y="1832420"/>
                    <a:pt x="874586" y="1819751"/>
                    <a:pt x="890016" y="1819751"/>
                  </a:cubicBezTo>
                  <a:lnTo>
                    <a:pt x="1015079" y="1819751"/>
                  </a:lnTo>
                  <a:cubicBezTo>
                    <a:pt x="1030415" y="1819751"/>
                    <a:pt x="1043083" y="1832324"/>
                    <a:pt x="1043083" y="1847755"/>
                  </a:cubicBezTo>
                  <a:lnTo>
                    <a:pt x="1048036" y="1915478"/>
                  </a:lnTo>
                  <a:cubicBezTo>
                    <a:pt x="1111853" y="1909477"/>
                    <a:pt x="1173956" y="1897285"/>
                    <a:pt x="1233488" y="1879473"/>
                  </a:cubicBezTo>
                  <a:lnTo>
                    <a:pt x="1211675" y="1813941"/>
                  </a:lnTo>
                  <a:cubicBezTo>
                    <a:pt x="1205770" y="1799749"/>
                    <a:pt x="1212533" y="1783271"/>
                    <a:pt x="1226725" y="1777365"/>
                  </a:cubicBezTo>
                  <a:lnTo>
                    <a:pt x="1342168" y="1729264"/>
                  </a:lnTo>
                  <a:cubicBezTo>
                    <a:pt x="1356360" y="1723358"/>
                    <a:pt x="1372838" y="1730121"/>
                    <a:pt x="1378744" y="1744313"/>
                  </a:cubicBezTo>
                  <a:lnTo>
                    <a:pt x="1410272" y="1806607"/>
                  </a:lnTo>
                  <a:cubicBezTo>
                    <a:pt x="1464850" y="1777460"/>
                    <a:pt x="1516285" y="1743170"/>
                    <a:pt x="1563910" y="1704404"/>
                  </a:cubicBezTo>
                  <a:lnTo>
                    <a:pt x="1517904" y="1651064"/>
                  </a:lnTo>
                  <a:cubicBezTo>
                    <a:pt x="1507046" y="1640205"/>
                    <a:pt x="1507046" y="1622393"/>
                    <a:pt x="1517904" y="1611535"/>
                  </a:cubicBezTo>
                  <a:lnTo>
                    <a:pt x="1606296" y="1523143"/>
                  </a:lnTo>
                  <a:cubicBezTo>
                    <a:pt x="1617155" y="1512284"/>
                    <a:pt x="1634966" y="1512284"/>
                    <a:pt x="1645825" y="1523143"/>
                  </a:cubicBezTo>
                  <a:lnTo>
                    <a:pt x="1699736" y="1569625"/>
                  </a:lnTo>
                  <a:cubicBezTo>
                    <a:pt x="1739932" y="1520952"/>
                    <a:pt x="1775365" y="1468184"/>
                    <a:pt x="1805464" y="1412081"/>
                  </a:cubicBezTo>
                  <a:lnTo>
                    <a:pt x="1741265" y="1379982"/>
                  </a:lnTo>
                  <a:cubicBezTo>
                    <a:pt x="1727073" y="1374172"/>
                    <a:pt x="1720215" y="1357693"/>
                    <a:pt x="1726025" y="1343501"/>
                  </a:cubicBezTo>
                  <a:lnTo>
                    <a:pt x="1773555" y="1227868"/>
                  </a:lnTo>
                  <a:cubicBezTo>
                    <a:pt x="1779365" y="1213676"/>
                    <a:pt x="1795843" y="1206818"/>
                    <a:pt x="1810036" y="1212628"/>
                  </a:cubicBezTo>
                  <a:lnTo>
                    <a:pt x="1878711" y="1235107"/>
                  </a:lnTo>
                  <a:cubicBezTo>
                    <a:pt x="1896237" y="1176719"/>
                    <a:pt x="1908429" y="1116044"/>
                    <a:pt x="1914620" y="1053560"/>
                  </a:cubicBezTo>
                  <a:lnTo>
                    <a:pt x="1842516" y="1048226"/>
                  </a:lnTo>
                  <a:cubicBezTo>
                    <a:pt x="1827181" y="1048226"/>
                    <a:pt x="1814608" y="1035653"/>
                    <a:pt x="1814608" y="102022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0B49355-142D-1D8B-F128-6C89DCB99B31}"/>
                </a:ext>
              </a:extLst>
            </p:cNvPr>
            <p:cNvSpPr/>
            <p:nvPr/>
          </p:nvSpPr>
          <p:spPr>
            <a:xfrm>
              <a:off x="7196772" y="4163114"/>
              <a:ext cx="1259840" cy="125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241300" dist="177800" dir="10800000">
                <a:prstClr val="black">
                  <a:alpha val="1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953E31E-F8DF-78D8-5583-34F8406F2C07}"/>
              </a:ext>
            </a:extLst>
          </p:cNvPr>
          <p:cNvGrpSpPr/>
          <p:nvPr/>
        </p:nvGrpSpPr>
        <p:grpSpPr>
          <a:xfrm>
            <a:off x="899676" y="1753998"/>
            <a:ext cx="2433636" cy="750668"/>
            <a:chOff x="1889411" y="1608651"/>
            <a:chExt cx="3714976" cy="75066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87992C7-D558-23CE-C593-56733892F024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E47005C-31C9-577E-0038-440475CCB3D5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accent2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0B2A9D6-AEB9-75BD-A9E1-B8A104DFBF13}"/>
              </a:ext>
            </a:extLst>
          </p:cNvPr>
          <p:cNvGrpSpPr/>
          <p:nvPr/>
        </p:nvGrpSpPr>
        <p:grpSpPr>
          <a:xfrm>
            <a:off x="7209036" y="1621918"/>
            <a:ext cx="2433636" cy="750668"/>
            <a:chOff x="1889411" y="1608651"/>
            <a:chExt cx="3714976" cy="75066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4D8ADC7-F218-CBFC-859B-2AD0322A88BF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6EB319-38BA-763F-1A7A-98C635612A1F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accent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650D268-26CB-7657-F34D-1963A52B60F3}"/>
              </a:ext>
            </a:extLst>
          </p:cNvPr>
          <p:cNvGrpSpPr/>
          <p:nvPr/>
        </p:nvGrpSpPr>
        <p:grpSpPr>
          <a:xfrm>
            <a:off x="9001660" y="3164566"/>
            <a:ext cx="2433636" cy="750668"/>
            <a:chOff x="1889411" y="1680659"/>
            <a:chExt cx="3714976" cy="75066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DEEB8B0-CBF1-9FD3-8353-1C3F2B38C868}"/>
                </a:ext>
              </a:extLst>
            </p:cNvPr>
            <p:cNvSpPr/>
            <p:nvPr/>
          </p:nvSpPr>
          <p:spPr>
            <a:xfrm>
              <a:off x="1889411" y="1989783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7F7DC3-8F68-7B26-83C2-ED2E01777D99}"/>
                </a:ext>
              </a:extLst>
            </p:cNvPr>
            <p:cNvSpPr/>
            <p:nvPr/>
          </p:nvSpPr>
          <p:spPr>
            <a:xfrm>
              <a:off x="1889411" y="168065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accent5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6469B2D-EBE6-73C0-FF62-73FD2DC7A70B}"/>
              </a:ext>
            </a:extLst>
          </p:cNvPr>
          <p:cNvGrpSpPr/>
          <p:nvPr/>
        </p:nvGrpSpPr>
        <p:grpSpPr>
          <a:xfrm>
            <a:off x="1539756" y="5150310"/>
            <a:ext cx="2433636" cy="750668"/>
            <a:chOff x="1889411" y="1530243"/>
            <a:chExt cx="3714976" cy="75066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7EEE9AD-4D70-8BAD-D7BC-BA8F7A0B902C}"/>
                </a:ext>
              </a:extLst>
            </p:cNvPr>
            <p:cNvSpPr/>
            <p:nvPr/>
          </p:nvSpPr>
          <p:spPr>
            <a:xfrm>
              <a:off x="1889411" y="1839367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857525-0F73-EC49-45D2-7D9693174478}"/>
                </a:ext>
              </a:extLst>
            </p:cNvPr>
            <p:cNvSpPr/>
            <p:nvPr/>
          </p:nvSpPr>
          <p:spPr>
            <a:xfrm>
              <a:off x="1889411" y="1530243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accent4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BB5747D-D9DB-7D41-CD9E-8538EEF76B8B}"/>
              </a:ext>
            </a:extLst>
          </p:cNvPr>
          <p:cNvSpPr txBox="1"/>
          <p:nvPr/>
        </p:nvSpPr>
        <p:spPr>
          <a:xfrm>
            <a:off x="5295522" y="4552027"/>
            <a:ext cx="870898" cy="5627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6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45</a:t>
            </a:r>
            <a:r>
              <a:rPr lang="en-IN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3600" dirty="0">
              <a:solidFill>
                <a:schemeClr val="accent4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AA0EA18-06C5-0925-DA60-FA9A2F1DBF03}"/>
              </a:ext>
            </a:extLst>
          </p:cNvPr>
          <p:cNvSpPr txBox="1"/>
          <p:nvPr/>
        </p:nvSpPr>
        <p:spPr>
          <a:xfrm>
            <a:off x="4001301" y="3001976"/>
            <a:ext cx="829073" cy="5627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22</a:t>
            </a:r>
            <a:r>
              <a:rPr lang="en-IN" sz="20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32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E1B3762-A01C-F77A-F23A-DE9C134324A7}"/>
              </a:ext>
            </a:extLst>
          </p:cNvPr>
          <p:cNvSpPr txBox="1"/>
          <p:nvPr/>
        </p:nvSpPr>
        <p:spPr>
          <a:xfrm>
            <a:off x="7371516" y="4376486"/>
            <a:ext cx="829073" cy="5627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dirty="0">
                <a:solidFill>
                  <a:schemeClr val="accent5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20</a:t>
            </a:r>
            <a:r>
              <a:rPr lang="en-IN" sz="2000" dirty="0">
                <a:solidFill>
                  <a:schemeClr val="accent5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3200" dirty="0">
              <a:solidFill>
                <a:schemeClr val="accent5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4EF5987-9019-FB0F-F2E1-CB8926D9DCFE}"/>
              </a:ext>
            </a:extLst>
          </p:cNvPr>
          <p:cNvSpPr txBox="1"/>
          <p:nvPr/>
        </p:nvSpPr>
        <p:spPr>
          <a:xfrm>
            <a:off x="5654476" y="2446155"/>
            <a:ext cx="829073" cy="56276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2800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13</a:t>
            </a:r>
            <a:r>
              <a:rPr lang="en-IN" sz="1800" dirty="0">
                <a:solidFill>
                  <a:schemeClr val="accent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2800" dirty="0">
              <a:solidFill>
                <a:schemeClr val="accent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2" name="Arc 71">
            <a:extLst>
              <a:ext uri="{FF2B5EF4-FFF2-40B4-BE49-F238E27FC236}">
                <a16:creationId xmlns:a16="http://schemas.microsoft.com/office/drawing/2014/main" id="{B5DACC8C-237C-1B8F-8BB4-222B9A64CE95}"/>
              </a:ext>
            </a:extLst>
          </p:cNvPr>
          <p:cNvSpPr/>
          <p:nvPr/>
        </p:nvSpPr>
        <p:spPr>
          <a:xfrm rot="1713260">
            <a:off x="3103674" y="1968190"/>
            <a:ext cx="2619482" cy="2619482"/>
          </a:xfrm>
          <a:prstGeom prst="arc">
            <a:avLst>
              <a:gd name="adj1" fmla="val 8138563"/>
              <a:gd name="adj2" fmla="val 10424420"/>
            </a:avLst>
          </a:prstGeom>
          <a:ln w="38100">
            <a:solidFill>
              <a:schemeClr val="accent2"/>
            </a:solidFill>
            <a:prstDash val="dash"/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7812AF63-D431-48BB-7734-2C56724BD1AB}"/>
              </a:ext>
            </a:extLst>
          </p:cNvPr>
          <p:cNvSpPr/>
          <p:nvPr/>
        </p:nvSpPr>
        <p:spPr>
          <a:xfrm>
            <a:off x="4278824" y="3381267"/>
            <a:ext cx="2904296" cy="2904290"/>
          </a:xfrm>
          <a:prstGeom prst="arc">
            <a:avLst>
              <a:gd name="adj1" fmla="val 5973084"/>
              <a:gd name="adj2" fmla="val 8569580"/>
            </a:avLst>
          </a:prstGeom>
          <a:ln w="38100">
            <a:solidFill>
              <a:schemeClr val="accent4"/>
            </a:solidFill>
            <a:prstDash val="dash"/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0CC21EA9-C159-4367-2489-CAC37F812BED}"/>
              </a:ext>
            </a:extLst>
          </p:cNvPr>
          <p:cNvSpPr/>
          <p:nvPr/>
        </p:nvSpPr>
        <p:spPr>
          <a:xfrm>
            <a:off x="6448424" y="3362960"/>
            <a:ext cx="2632540" cy="2632536"/>
          </a:xfrm>
          <a:prstGeom prst="arc">
            <a:avLst>
              <a:gd name="adj1" fmla="val 15774905"/>
              <a:gd name="adj2" fmla="val 18511100"/>
            </a:avLst>
          </a:prstGeom>
          <a:ln w="38100">
            <a:solidFill>
              <a:schemeClr val="accent5"/>
            </a:solidFill>
            <a:prstDash val="dash"/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5" name="Arc 74">
            <a:extLst>
              <a:ext uri="{FF2B5EF4-FFF2-40B4-BE49-F238E27FC236}">
                <a16:creationId xmlns:a16="http://schemas.microsoft.com/office/drawing/2014/main" id="{50AF45DE-D0CA-ECF5-9912-753CE35B159B}"/>
              </a:ext>
            </a:extLst>
          </p:cNvPr>
          <p:cNvSpPr/>
          <p:nvPr/>
        </p:nvSpPr>
        <p:spPr>
          <a:xfrm>
            <a:off x="4995546" y="1654076"/>
            <a:ext cx="2146934" cy="2146928"/>
          </a:xfrm>
          <a:prstGeom prst="arc">
            <a:avLst>
              <a:gd name="adj1" fmla="val 15493327"/>
              <a:gd name="adj2" fmla="val 18511100"/>
            </a:avLst>
          </a:prstGeom>
          <a:ln w="38100">
            <a:solidFill>
              <a:schemeClr val="accent1"/>
            </a:solidFill>
            <a:prstDash val="dash"/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27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Gear Diagram Slides PowerPoint Template</a:t>
            </a:r>
            <a:endParaRPr lang="en-IN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904FE1B-E2BF-565C-1A07-479B1B31A18D}"/>
              </a:ext>
            </a:extLst>
          </p:cNvPr>
          <p:cNvSpPr/>
          <p:nvPr/>
        </p:nvSpPr>
        <p:spPr>
          <a:xfrm rot="20593896">
            <a:off x="3304082" y="2217363"/>
            <a:ext cx="3253012" cy="3429367"/>
          </a:xfrm>
          <a:custGeom>
            <a:avLst/>
            <a:gdLst>
              <a:gd name="connsiteX0" fmla="*/ 1298485 w 1441110"/>
              <a:gd name="connsiteY0" fmla="*/ 759619 h 1519237"/>
              <a:gd name="connsiteX1" fmla="*/ 1294484 w 1441110"/>
              <a:gd name="connsiteY1" fmla="*/ 691134 h 1519237"/>
              <a:gd name="connsiteX2" fmla="*/ 1331156 w 1441110"/>
              <a:gd name="connsiteY2" fmla="*/ 617982 h 1519237"/>
              <a:gd name="connsiteX3" fmla="*/ 1402974 w 1441110"/>
              <a:gd name="connsiteY3" fmla="*/ 576548 h 1519237"/>
              <a:gd name="connsiteX4" fmla="*/ 1430882 w 1441110"/>
              <a:gd name="connsiteY4" fmla="*/ 472440 h 1519237"/>
              <a:gd name="connsiteX5" fmla="*/ 1326107 w 1441110"/>
              <a:gd name="connsiteY5" fmla="*/ 290894 h 1519237"/>
              <a:gd name="connsiteX6" fmla="*/ 1221999 w 1441110"/>
              <a:gd name="connsiteY6" fmla="*/ 262985 h 1519237"/>
              <a:gd name="connsiteX7" fmla="*/ 1153419 w 1441110"/>
              <a:gd name="connsiteY7" fmla="*/ 302609 h 1519237"/>
              <a:gd name="connsiteX8" fmla="*/ 1069313 w 1441110"/>
              <a:gd name="connsiteY8" fmla="*/ 297180 h 1519237"/>
              <a:gd name="connsiteX9" fmla="*/ 945488 w 1441110"/>
              <a:gd name="connsiteY9" fmla="*/ 225171 h 1519237"/>
              <a:gd name="connsiteX10" fmla="*/ 898435 w 1441110"/>
              <a:gd name="connsiteY10" fmla="*/ 154781 h 1519237"/>
              <a:gd name="connsiteX11" fmla="*/ 898435 w 1441110"/>
              <a:gd name="connsiteY11" fmla="*/ 76200 h 1519237"/>
              <a:gd name="connsiteX12" fmla="*/ 822235 w 1441110"/>
              <a:gd name="connsiteY12" fmla="*/ 0 h 1519237"/>
              <a:gd name="connsiteX13" fmla="*/ 612685 w 1441110"/>
              <a:gd name="connsiteY13" fmla="*/ 0 h 1519237"/>
              <a:gd name="connsiteX14" fmla="*/ 536485 w 1441110"/>
              <a:gd name="connsiteY14" fmla="*/ 76200 h 1519237"/>
              <a:gd name="connsiteX15" fmla="*/ 536485 w 1441110"/>
              <a:gd name="connsiteY15" fmla="*/ 154877 h 1519237"/>
              <a:gd name="connsiteX16" fmla="*/ 489431 w 1441110"/>
              <a:gd name="connsiteY16" fmla="*/ 225266 h 1519237"/>
              <a:gd name="connsiteX17" fmla="*/ 365892 w 1441110"/>
              <a:gd name="connsiteY17" fmla="*/ 297085 h 1519237"/>
              <a:gd name="connsiteX18" fmla="*/ 281786 w 1441110"/>
              <a:gd name="connsiteY18" fmla="*/ 302419 h 1519237"/>
              <a:gd name="connsiteX19" fmla="*/ 219398 w 1441110"/>
              <a:gd name="connsiteY19" fmla="*/ 266414 h 1519237"/>
              <a:gd name="connsiteX20" fmla="*/ 115289 w 1441110"/>
              <a:gd name="connsiteY20" fmla="*/ 294227 h 1519237"/>
              <a:gd name="connsiteX21" fmla="*/ 10419 w 1441110"/>
              <a:gd name="connsiteY21" fmla="*/ 475679 h 1519237"/>
              <a:gd name="connsiteX22" fmla="*/ 38232 w 1441110"/>
              <a:gd name="connsiteY22" fmla="*/ 579787 h 1519237"/>
              <a:gd name="connsiteX23" fmla="*/ 103669 w 1441110"/>
              <a:gd name="connsiteY23" fmla="*/ 617601 h 1519237"/>
              <a:gd name="connsiteX24" fmla="*/ 140435 w 1441110"/>
              <a:gd name="connsiteY24" fmla="*/ 691039 h 1519237"/>
              <a:gd name="connsiteX25" fmla="*/ 136435 w 1441110"/>
              <a:gd name="connsiteY25" fmla="*/ 759619 h 1519237"/>
              <a:gd name="connsiteX26" fmla="*/ 141007 w 1441110"/>
              <a:gd name="connsiteY26" fmla="*/ 832104 h 1519237"/>
              <a:gd name="connsiteX27" fmla="*/ 103669 w 1441110"/>
              <a:gd name="connsiteY27" fmla="*/ 908495 h 1519237"/>
              <a:gd name="connsiteX28" fmla="*/ 38137 w 1441110"/>
              <a:gd name="connsiteY28" fmla="*/ 946309 h 1519237"/>
              <a:gd name="connsiteX29" fmla="*/ 10228 w 1441110"/>
              <a:gd name="connsiteY29" fmla="*/ 1050417 h 1519237"/>
              <a:gd name="connsiteX30" fmla="*/ 115003 w 1441110"/>
              <a:gd name="connsiteY30" fmla="*/ 1231964 h 1519237"/>
              <a:gd name="connsiteX31" fmla="*/ 219112 w 1441110"/>
              <a:gd name="connsiteY31" fmla="*/ 1259872 h 1519237"/>
              <a:gd name="connsiteX32" fmla="*/ 287025 w 1441110"/>
              <a:gd name="connsiteY32" fmla="*/ 1220629 h 1519237"/>
              <a:gd name="connsiteX33" fmla="*/ 370464 w 1441110"/>
              <a:gd name="connsiteY33" fmla="*/ 1225582 h 1519237"/>
              <a:gd name="connsiteX34" fmla="*/ 490098 w 1441110"/>
              <a:gd name="connsiteY34" fmla="*/ 1294352 h 1519237"/>
              <a:gd name="connsiteX35" fmla="*/ 536485 w 1441110"/>
              <a:gd name="connsiteY35" fmla="*/ 1364361 h 1519237"/>
              <a:gd name="connsiteX36" fmla="*/ 536485 w 1441110"/>
              <a:gd name="connsiteY36" fmla="*/ 1443038 h 1519237"/>
              <a:gd name="connsiteX37" fmla="*/ 612685 w 1441110"/>
              <a:gd name="connsiteY37" fmla="*/ 1519238 h 1519237"/>
              <a:gd name="connsiteX38" fmla="*/ 822235 w 1441110"/>
              <a:gd name="connsiteY38" fmla="*/ 1519238 h 1519237"/>
              <a:gd name="connsiteX39" fmla="*/ 898435 w 1441110"/>
              <a:gd name="connsiteY39" fmla="*/ 1443038 h 1519237"/>
              <a:gd name="connsiteX40" fmla="*/ 898435 w 1441110"/>
              <a:gd name="connsiteY40" fmla="*/ 1364361 h 1519237"/>
              <a:gd name="connsiteX41" fmla="*/ 944822 w 1441110"/>
              <a:gd name="connsiteY41" fmla="*/ 1294352 h 1519237"/>
              <a:gd name="connsiteX42" fmla="*/ 1064265 w 1441110"/>
              <a:gd name="connsiteY42" fmla="*/ 1225677 h 1519237"/>
              <a:gd name="connsiteX43" fmla="*/ 1147514 w 1441110"/>
              <a:gd name="connsiteY43" fmla="*/ 1220724 h 1519237"/>
              <a:gd name="connsiteX44" fmla="*/ 1221713 w 1441110"/>
              <a:gd name="connsiteY44" fmla="*/ 1263587 h 1519237"/>
              <a:gd name="connsiteX45" fmla="*/ 1325822 w 1441110"/>
              <a:gd name="connsiteY45" fmla="*/ 1235774 h 1519237"/>
              <a:gd name="connsiteX46" fmla="*/ 1430692 w 1441110"/>
              <a:gd name="connsiteY46" fmla="*/ 1054322 h 1519237"/>
              <a:gd name="connsiteX47" fmla="*/ 1402879 w 1441110"/>
              <a:gd name="connsiteY47" fmla="*/ 950214 h 1519237"/>
              <a:gd name="connsiteX48" fmla="*/ 1331251 w 1441110"/>
              <a:gd name="connsiteY48" fmla="*/ 908876 h 1519237"/>
              <a:gd name="connsiteX49" fmla="*/ 1293913 w 1441110"/>
              <a:gd name="connsiteY49" fmla="*/ 832485 h 1519237"/>
              <a:gd name="connsiteX50" fmla="*/ 1298485 w 1441110"/>
              <a:gd name="connsiteY50" fmla="*/ 759619 h 1519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441110" h="1519237">
                <a:moveTo>
                  <a:pt x="1298485" y="759619"/>
                </a:moveTo>
                <a:cubicBezTo>
                  <a:pt x="1298485" y="736473"/>
                  <a:pt x="1297151" y="713613"/>
                  <a:pt x="1294484" y="691134"/>
                </a:cubicBezTo>
                <a:cubicBezTo>
                  <a:pt x="1290960" y="661607"/>
                  <a:pt x="1305343" y="632841"/>
                  <a:pt x="1331156" y="617982"/>
                </a:cubicBezTo>
                <a:lnTo>
                  <a:pt x="1402974" y="576548"/>
                </a:lnTo>
                <a:cubicBezTo>
                  <a:pt x="1439455" y="555498"/>
                  <a:pt x="1451932" y="508921"/>
                  <a:pt x="1430882" y="472440"/>
                </a:cubicBezTo>
                <a:lnTo>
                  <a:pt x="1326107" y="290894"/>
                </a:lnTo>
                <a:cubicBezTo>
                  <a:pt x="1305057" y="254413"/>
                  <a:pt x="1258480" y="241935"/>
                  <a:pt x="1221999" y="262985"/>
                </a:cubicBezTo>
                <a:lnTo>
                  <a:pt x="1153419" y="302609"/>
                </a:lnTo>
                <a:cubicBezTo>
                  <a:pt x="1126844" y="317945"/>
                  <a:pt x="1093697" y="315849"/>
                  <a:pt x="1069313" y="297180"/>
                </a:cubicBezTo>
                <a:cubicBezTo>
                  <a:pt x="1031404" y="268319"/>
                  <a:pt x="989875" y="244031"/>
                  <a:pt x="945488" y="225171"/>
                </a:cubicBezTo>
                <a:cubicBezTo>
                  <a:pt x="917104" y="213074"/>
                  <a:pt x="898435" y="185642"/>
                  <a:pt x="898435" y="154781"/>
                </a:cubicBezTo>
                <a:lnTo>
                  <a:pt x="898435" y="76200"/>
                </a:lnTo>
                <a:cubicBezTo>
                  <a:pt x="898435" y="34100"/>
                  <a:pt x="864335" y="0"/>
                  <a:pt x="822235" y="0"/>
                </a:cubicBezTo>
                <a:lnTo>
                  <a:pt x="612685" y="0"/>
                </a:lnTo>
                <a:cubicBezTo>
                  <a:pt x="570584" y="0"/>
                  <a:pt x="536485" y="34100"/>
                  <a:pt x="536485" y="76200"/>
                </a:cubicBezTo>
                <a:lnTo>
                  <a:pt x="536485" y="154877"/>
                </a:lnTo>
                <a:cubicBezTo>
                  <a:pt x="536485" y="185738"/>
                  <a:pt x="517720" y="213169"/>
                  <a:pt x="489431" y="225266"/>
                </a:cubicBezTo>
                <a:cubicBezTo>
                  <a:pt x="445140" y="244126"/>
                  <a:pt x="403706" y="268319"/>
                  <a:pt x="365892" y="297085"/>
                </a:cubicBezTo>
                <a:cubicBezTo>
                  <a:pt x="341508" y="315659"/>
                  <a:pt x="308361" y="317754"/>
                  <a:pt x="281786" y="302419"/>
                </a:cubicBezTo>
                <a:lnTo>
                  <a:pt x="219398" y="266414"/>
                </a:lnTo>
                <a:cubicBezTo>
                  <a:pt x="183012" y="245364"/>
                  <a:pt x="136340" y="257842"/>
                  <a:pt x="115289" y="294227"/>
                </a:cubicBezTo>
                <a:lnTo>
                  <a:pt x="10419" y="475679"/>
                </a:lnTo>
                <a:cubicBezTo>
                  <a:pt x="-10631" y="512064"/>
                  <a:pt x="1846" y="558737"/>
                  <a:pt x="38232" y="579787"/>
                </a:cubicBezTo>
                <a:lnTo>
                  <a:pt x="103669" y="617601"/>
                </a:lnTo>
                <a:cubicBezTo>
                  <a:pt x="129481" y="632555"/>
                  <a:pt x="143959" y="661416"/>
                  <a:pt x="140435" y="691039"/>
                </a:cubicBezTo>
                <a:cubicBezTo>
                  <a:pt x="137768" y="713518"/>
                  <a:pt x="136435" y="736473"/>
                  <a:pt x="136435" y="759619"/>
                </a:cubicBezTo>
                <a:cubicBezTo>
                  <a:pt x="136435" y="784193"/>
                  <a:pt x="137959" y="808387"/>
                  <a:pt x="141007" y="832104"/>
                </a:cubicBezTo>
                <a:cubicBezTo>
                  <a:pt x="144912" y="862870"/>
                  <a:pt x="130529" y="893064"/>
                  <a:pt x="103669" y="908495"/>
                </a:cubicBezTo>
                <a:lnTo>
                  <a:pt x="38137" y="946309"/>
                </a:lnTo>
                <a:cubicBezTo>
                  <a:pt x="1656" y="967359"/>
                  <a:pt x="-10822" y="1013936"/>
                  <a:pt x="10228" y="1050417"/>
                </a:cubicBezTo>
                <a:lnTo>
                  <a:pt x="115003" y="1231964"/>
                </a:lnTo>
                <a:cubicBezTo>
                  <a:pt x="136054" y="1268444"/>
                  <a:pt x="182631" y="1280922"/>
                  <a:pt x="219112" y="1259872"/>
                </a:cubicBezTo>
                <a:lnTo>
                  <a:pt x="287025" y="1220629"/>
                </a:lnTo>
                <a:cubicBezTo>
                  <a:pt x="313314" y="1205484"/>
                  <a:pt x="346080" y="1207484"/>
                  <a:pt x="370464" y="1225582"/>
                </a:cubicBezTo>
                <a:cubicBezTo>
                  <a:pt x="407231" y="1253014"/>
                  <a:pt x="447331" y="1276160"/>
                  <a:pt x="490098" y="1294352"/>
                </a:cubicBezTo>
                <a:cubicBezTo>
                  <a:pt x="518197" y="1306354"/>
                  <a:pt x="536485" y="1333786"/>
                  <a:pt x="536485" y="1364361"/>
                </a:cubicBezTo>
                <a:lnTo>
                  <a:pt x="536485" y="1443038"/>
                </a:lnTo>
                <a:cubicBezTo>
                  <a:pt x="536485" y="1485138"/>
                  <a:pt x="570584" y="1519238"/>
                  <a:pt x="612685" y="1519238"/>
                </a:cubicBezTo>
                <a:lnTo>
                  <a:pt x="822235" y="1519238"/>
                </a:lnTo>
                <a:cubicBezTo>
                  <a:pt x="864335" y="1519238"/>
                  <a:pt x="898435" y="1485138"/>
                  <a:pt x="898435" y="1443038"/>
                </a:cubicBezTo>
                <a:lnTo>
                  <a:pt x="898435" y="1364361"/>
                </a:lnTo>
                <a:cubicBezTo>
                  <a:pt x="898435" y="1333786"/>
                  <a:pt x="916723" y="1306354"/>
                  <a:pt x="944822" y="1294352"/>
                </a:cubicBezTo>
                <a:cubicBezTo>
                  <a:pt x="987494" y="1276160"/>
                  <a:pt x="1027594" y="1253014"/>
                  <a:pt x="1064265" y="1225677"/>
                </a:cubicBezTo>
                <a:cubicBezTo>
                  <a:pt x="1088554" y="1207580"/>
                  <a:pt x="1121320" y="1205579"/>
                  <a:pt x="1147514" y="1220724"/>
                </a:cubicBezTo>
                <a:lnTo>
                  <a:pt x="1221713" y="1263587"/>
                </a:lnTo>
                <a:cubicBezTo>
                  <a:pt x="1258099" y="1284637"/>
                  <a:pt x="1304771" y="1272159"/>
                  <a:pt x="1325822" y="1235774"/>
                </a:cubicBezTo>
                <a:lnTo>
                  <a:pt x="1430692" y="1054322"/>
                </a:lnTo>
                <a:cubicBezTo>
                  <a:pt x="1451742" y="1017937"/>
                  <a:pt x="1439264" y="971264"/>
                  <a:pt x="1402879" y="950214"/>
                </a:cubicBezTo>
                <a:lnTo>
                  <a:pt x="1331251" y="908876"/>
                </a:lnTo>
                <a:cubicBezTo>
                  <a:pt x="1304390" y="893350"/>
                  <a:pt x="1290007" y="863251"/>
                  <a:pt x="1293913" y="832485"/>
                </a:cubicBezTo>
                <a:cubicBezTo>
                  <a:pt x="1296865" y="808577"/>
                  <a:pt x="1298485" y="784288"/>
                  <a:pt x="1298485" y="759619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7134A-75F4-BE86-A79A-49613468314E}"/>
              </a:ext>
            </a:extLst>
          </p:cNvPr>
          <p:cNvSpPr/>
          <p:nvPr/>
        </p:nvSpPr>
        <p:spPr>
          <a:xfrm>
            <a:off x="4257818" y="3267981"/>
            <a:ext cx="1332161" cy="1332161"/>
          </a:xfrm>
          <a:custGeom>
            <a:avLst/>
            <a:gdLst>
              <a:gd name="connsiteX0" fmla="*/ 704850 w 704850"/>
              <a:gd name="connsiteY0" fmla="*/ 352425 h 704850"/>
              <a:gd name="connsiteX1" fmla="*/ 352425 w 704850"/>
              <a:gd name="connsiteY1" fmla="*/ 704850 h 704850"/>
              <a:gd name="connsiteX2" fmla="*/ 0 w 704850"/>
              <a:gd name="connsiteY2" fmla="*/ 352425 h 704850"/>
              <a:gd name="connsiteX3" fmla="*/ 352425 w 704850"/>
              <a:gd name="connsiteY3" fmla="*/ 0 h 704850"/>
              <a:gd name="connsiteX4" fmla="*/ 704850 w 704850"/>
              <a:gd name="connsiteY4" fmla="*/ 352425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850" h="704850">
                <a:moveTo>
                  <a:pt x="704850" y="352425"/>
                </a:moveTo>
                <a:cubicBezTo>
                  <a:pt x="704850" y="547064"/>
                  <a:pt x="547064" y="704850"/>
                  <a:pt x="352425" y="704850"/>
                </a:cubicBezTo>
                <a:cubicBezTo>
                  <a:pt x="157786" y="704850"/>
                  <a:pt x="0" y="547064"/>
                  <a:pt x="0" y="352425"/>
                </a:cubicBezTo>
                <a:cubicBezTo>
                  <a:pt x="0" y="157786"/>
                  <a:pt x="157786" y="0"/>
                  <a:pt x="352425" y="0"/>
                </a:cubicBezTo>
                <a:cubicBezTo>
                  <a:pt x="547064" y="0"/>
                  <a:pt x="704850" y="157786"/>
                  <a:pt x="704850" y="352425"/>
                </a:cubicBezTo>
                <a:close/>
              </a:path>
            </a:pathLst>
          </a:custGeom>
          <a:gradFill>
            <a:gsLst>
              <a:gs pos="5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3E2F8A9-19CE-FFDD-4146-9D5CCF1A181F}"/>
              </a:ext>
            </a:extLst>
          </p:cNvPr>
          <p:cNvSpPr/>
          <p:nvPr/>
        </p:nvSpPr>
        <p:spPr>
          <a:xfrm rot="1387274">
            <a:off x="6351177" y="2036196"/>
            <a:ext cx="2447383" cy="2580062"/>
          </a:xfrm>
          <a:custGeom>
            <a:avLst/>
            <a:gdLst>
              <a:gd name="connsiteX0" fmla="*/ 1298485 w 1441110"/>
              <a:gd name="connsiteY0" fmla="*/ 759619 h 1519237"/>
              <a:gd name="connsiteX1" fmla="*/ 1294484 w 1441110"/>
              <a:gd name="connsiteY1" fmla="*/ 691134 h 1519237"/>
              <a:gd name="connsiteX2" fmla="*/ 1331156 w 1441110"/>
              <a:gd name="connsiteY2" fmla="*/ 617982 h 1519237"/>
              <a:gd name="connsiteX3" fmla="*/ 1402974 w 1441110"/>
              <a:gd name="connsiteY3" fmla="*/ 576548 h 1519237"/>
              <a:gd name="connsiteX4" fmla="*/ 1430882 w 1441110"/>
              <a:gd name="connsiteY4" fmla="*/ 472440 h 1519237"/>
              <a:gd name="connsiteX5" fmla="*/ 1326107 w 1441110"/>
              <a:gd name="connsiteY5" fmla="*/ 290894 h 1519237"/>
              <a:gd name="connsiteX6" fmla="*/ 1221999 w 1441110"/>
              <a:gd name="connsiteY6" fmla="*/ 262985 h 1519237"/>
              <a:gd name="connsiteX7" fmla="*/ 1153419 w 1441110"/>
              <a:gd name="connsiteY7" fmla="*/ 302609 h 1519237"/>
              <a:gd name="connsiteX8" fmla="*/ 1069313 w 1441110"/>
              <a:gd name="connsiteY8" fmla="*/ 297180 h 1519237"/>
              <a:gd name="connsiteX9" fmla="*/ 945488 w 1441110"/>
              <a:gd name="connsiteY9" fmla="*/ 225171 h 1519237"/>
              <a:gd name="connsiteX10" fmla="*/ 898435 w 1441110"/>
              <a:gd name="connsiteY10" fmla="*/ 154781 h 1519237"/>
              <a:gd name="connsiteX11" fmla="*/ 898435 w 1441110"/>
              <a:gd name="connsiteY11" fmla="*/ 76200 h 1519237"/>
              <a:gd name="connsiteX12" fmla="*/ 822235 w 1441110"/>
              <a:gd name="connsiteY12" fmla="*/ 0 h 1519237"/>
              <a:gd name="connsiteX13" fmla="*/ 612685 w 1441110"/>
              <a:gd name="connsiteY13" fmla="*/ 0 h 1519237"/>
              <a:gd name="connsiteX14" fmla="*/ 536485 w 1441110"/>
              <a:gd name="connsiteY14" fmla="*/ 76200 h 1519237"/>
              <a:gd name="connsiteX15" fmla="*/ 536485 w 1441110"/>
              <a:gd name="connsiteY15" fmla="*/ 154877 h 1519237"/>
              <a:gd name="connsiteX16" fmla="*/ 489431 w 1441110"/>
              <a:gd name="connsiteY16" fmla="*/ 225266 h 1519237"/>
              <a:gd name="connsiteX17" fmla="*/ 365892 w 1441110"/>
              <a:gd name="connsiteY17" fmla="*/ 297085 h 1519237"/>
              <a:gd name="connsiteX18" fmla="*/ 281786 w 1441110"/>
              <a:gd name="connsiteY18" fmla="*/ 302419 h 1519237"/>
              <a:gd name="connsiteX19" fmla="*/ 219398 w 1441110"/>
              <a:gd name="connsiteY19" fmla="*/ 266414 h 1519237"/>
              <a:gd name="connsiteX20" fmla="*/ 115289 w 1441110"/>
              <a:gd name="connsiteY20" fmla="*/ 294227 h 1519237"/>
              <a:gd name="connsiteX21" fmla="*/ 10419 w 1441110"/>
              <a:gd name="connsiteY21" fmla="*/ 475679 h 1519237"/>
              <a:gd name="connsiteX22" fmla="*/ 38232 w 1441110"/>
              <a:gd name="connsiteY22" fmla="*/ 579787 h 1519237"/>
              <a:gd name="connsiteX23" fmla="*/ 103669 w 1441110"/>
              <a:gd name="connsiteY23" fmla="*/ 617601 h 1519237"/>
              <a:gd name="connsiteX24" fmla="*/ 140435 w 1441110"/>
              <a:gd name="connsiteY24" fmla="*/ 691039 h 1519237"/>
              <a:gd name="connsiteX25" fmla="*/ 136435 w 1441110"/>
              <a:gd name="connsiteY25" fmla="*/ 759619 h 1519237"/>
              <a:gd name="connsiteX26" fmla="*/ 141007 w 1441110"/>
              <a:gd name="connsiteY26" fmla="*/ 832104 h 1519237"/>
              <a:gd name="connsiteX27" fmla="*/ 103669 w 1441110"/>
              <a:gd name="connsiteY27" fmla="*/ 908495 h 1519237"/>
              <a:gd name="connsiteX28" fmla="*/ 38137 w 1441110"/>
              <a:gd name="connsiteY28" fmla="*/ 946309 h 1519237"/>
              <a:gd name="connsiteX29" fmla="*/ 10228 w 1441110"/>
              <a:gd name="connsiteY29" fmla="*/ 1050417 h 1519237"/>
              <a:gd name="connsiteX30" fmla="*/ 115003 w 1441110"/>
              <a:gd name="connsiteY30" fmla="*/ 1231964 h 1519237"/>
              <a:gd name="connsiteX31" fmla="*/ 219112 w 1441110"/>
              <a:gd name="connsiteY31" fmla="*/ 1259872 h 1519237"/>
              <a:gd name="connsiteX32" fmla="*/ 287025 w 1441110"/>
              <a:gd name="connsiteY32" fmla="*/ 1220629 h 1519237"/>
              <a:gd name="connsiteX33" fmla="*/ 370464 w 1441110"/>
              <a:gd name="connsiteY33" fmla="*/ 1225582 h 1519237"/>
              <a:gd name="connsiteX34" fmla="*/ 490098 w 1441110"/>
              <a:gd name="connsiteY34" fmla="*/ 1294352 h 1519237"/>
              <a:gd name="connsiteX35" fmla="*/ 536485 w 1441110"/>
              <a:gd name="connsiteY35" fmla="*/ 1364361 h 1519237"/>
              <a:gd name="connsiteX36" fmla="*/ 536485 w 1441110"/>
              <a:gd name="connsiteY36" fmla="*/ 1443038 h 1519237"/>
              <a:gd name="connsiteX37" fmla="*/ 612685 w 1441110"/>
              <a:gd name="connsiteY37" fmla="*/ 1519238 h 1519237"/>
              <a:gd name="connsiteX38" fmla="*/ 822235 w 1441110"/>
              <a:gd name="connsiteY38" fmla="*/ 1519238 h 1519237"/>
              <a:gd name="connsiteX39" fmla="*/ 898435 w 1441110"/>
              <a:gd name="connsiteY39" fmla="*/ 1443038 h 1519237"/>
              <a:gd name="connsiteX40" fmla="*/ 898435 w 1441110"/>
              <a:gd name="connsiteY40" fmla="*/ 1364361 h 1519237"/>
              <a:gd name="connsiteX41" fmla="*/ 944822 w 1441110"/>
              <a:gd name="connsiteY41" fmla="*/ 1294352 h 1519237"/>
              <a:gd name="connsiteX42" fmla="*/ 1064265 w 1441110"/>
              <a:gd name="connsiteY42" fmla="*/ 1225677 h 1519237"/>
              <a:gd name="connsiteX43" fmla="*/ 1147514 w 1441110"/>
              <a:gd name="connsiteY43" fmla="*/ 1220724 h 1519237"/>
              <a:gd name="connsiteX44" fmla="*/ 1221713 w 1441110"/>
              <a:gd name="connsiteY44" fmla="*/ 1263587 h 1519237"/>
              <a:gd name="connsiteX45" fmla="*/ 1325822 w 1441110"/>
              <a:gd name="connsiteY45" fmla="*/ 1235774 h 1519237"/>
              <a:gd name="connsiteX46" fmla="*/ 1430692 w 1441110"/>
              <a:gd name="connsiteY46" fmla="*/ 1054322 h 1519237"/>
              <a:gd name="connsiteX47" fmla="*/ 1402879 w 1441110"/>
              <a:gd name="connsiteY47" fmla="*/ 950214 h 1519237"/>
              <a:gd name="connsiteX48" fmla="*/ 1331251 w 1441110"/>
              <a:gd name="connsiteY48" fmla="*/ 908876 h 1519237"/>
              <a:gd name="connsiteX49" fmla="*/ 1293913 w 1441110"/>
              <a:gd name="connsiteY49" fmla="*/ 832485 h 1519237"/>
              <a:gd name="connsiteX50" fmla="*/ 1298485 w 1441110"/>
              <a:gd name="connsiteY50" fmla="*/ 759619 h 1519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441110" h="1519237">
                <a:moveTo>
                  <a:pt x="1298485" y="759619"/>
                </a:moveTo>
                <a:cubicBezTo>
                  <a:pt x="1298485" y="736473"/>
                  <a:pt x="1297151" y="713613"/>
                  <a:pt x="1294484" y="691134"/>
                </a:cubicBezTo>
                <a:cubicBezTo>
                  <a:pt x="1290960" y="661607"/>
                  <a:pt x="1305343" y="632841"/>
                  <a:pt x="1331156" y="617982"/>
                </a:cubicBezTo>
                <a:lnTo>
                  <a:pt x="1402974" y="576548"/>
                </a:lnTo>
                <a:cubicBezTo>
                  <a:pt x="1439455" y="555498"/>
                  <a:pt x="1451932" y="508921"/>
                  <a:pt x="1430882" y="472440"/>
                </a:cubicBezTo>
                <a:lnTo>
                  <a:pt x="1326107" y="290894"/>
                </a:lnTo>
                <a:cubicBezTo>
                  <a:pt x="1305057" y="254413"/>
                  <a:pt x="1258480" y="241935"/>
                  <a:pt x="1221999" y="262985"/>
                </a:cubicBezTo>
                <a:lnTo>
                  <a:pt x="1153419" y="302609"/>
                </a:lnTo>
                <a:cubicBezTo>
                  <a:pt x="1126844" y="317945"/>
                  <a:pt x="1093697" y="315849"/>
                  <a:pt x="1069313" y="297180"/>
                </a:cubicBezTo>
                <a:cubicBezTo>
                  <a:pt x="1031404" y="268319"/>
                  <a:pt x="989875" y="244031"/>
                  <a:pt x="945488" y="225171"/>
                </a:cubicBezTo>
                <a:cubicBezTo>
                  <a:pt x="917104" y="213074"/>
                  <a:pt x="898435" y="185642"/>
                  <a:pt x="898435" y="154781"/>
                </a:cubicBezTo>
                <a:lnTo>
                  <a:pt x="898435" y="76200"/>
                </a:lnTo>
                <a:cubicBezTo>
                  <a:pt x="898435" y="34100"/>
                  <a:pt x="864335" y="0"/>
                  <a:pt x="822235" y="0"/>
                </a:cubicBezTo>
                <a:lnTo>
                  <a:pt x="612685" y="0"/>
                </a:lnTo>
                <a:cubicBezTo>
                  <a:pt x="570584" y="0"/>
                  <a:pt x="536485" y="34100"/>
                  <a:pt x="536485" y="76200"/>
                </a:cubicBezTo>
                <a:lnTo>
                  <a:pt x="536485" y="154877"/>
                </a:lnTo>
                <a:cubicBezTo>
                  <a:pt x="536485" y="185738"/>
                  <a:pt x="517720" y="213169"/>
                  <a:pt x="489431" y="225266"/>
                </a:cubicBezTo>
                <a:cubicBezTo>
                  <a:pt x="445140" y="244126"/>
                  <a:pt x="403706" y="268319"/>
                  <a:pt x="365892" y="297085"/>
                </a:cubicBezTo>
                <a:cubicBezTo>
                  <a:pt x="341508" y="315659"/>
                  <a:pt x="308361" y="317754"/>
                  <a:pt x="281786" y="302419"/>
                </a:cubicBezTo>
                <a:lnTo>
                  <a:pt x="219398" y="266414"/>
                </a:lnTo>
                <a:cubicBezTo>
                  <a:pt x="183012" y="245364"/>
                  <a:pt x="136340" y="257842"/>
                  <a:pt x="115289" y="294227"/>
                </a:cubicBezTo>
                <a:lnTo>
                  <a:pt x="10419" y="475679"/>
                </a:lnTo>
                <a:cubicBezTo>
                  <a:pt x="-10631" y="512064"/>
                  <a:pt x="1846" y="558737"/>
                  <a:pt x="38232" y="579787"/>
                </a:cubicBezTo>
                <a:lnTo>
                  <a:pt x="103669" y="617601"/>
                </a:lnTo>
                <a:cubicBezTo>
                  <a:pt x="129481" y="632555"/>
                  <a:pt x="143959" y="661416"/>
                  <a:pt x="140435" y="691039"/>
                </a:cubicBezTo>
                <a:cubicBezTo>
                  <a:pt x="137768" y="713518"/>
                  <a:pt x="136435" y="736473"/>
                  <a:pt x="136435" y="759619"/>
                </a:cubicBezTo>
                <a:cubicBezTo>
                  <a:pt x="136435" y="784193"/>
                  <a:pt x="137959" y="808387"/>
                  <a:pt x="141007" y="832104"/>
                </a:cubicBezTo>
                <a:cubicBezTo>
                  <a:pt x="144912" y="862870"/>
                  <a:pt x="130529" y="893064"/>
                  <a:pt x="103669" y="908495"/>
                </a:cubicBezTo>
                <a:lnTo>
                  <a:pt x="38137" y="946309"/>
                </a:lnTo>
                <a:cubicBezTo>
                  <a:pt x="1656" y="967359"/>
                  <a:pt x="-10822" y="1013936"/>
                  <a:pt x="10228" y="1050417"/>
                </a:cubicBezTo>
                <a:lnTo>
                  <a:pt x="115003" y="1231964"/>
                </a:lnTo>
                <a:cubicBezTo>
                  <a:pt x="136054" y="1268444"/>
                  <a:pt x="182631" y="1280922"/>
                  <a:pt x="219112" y="1259872"/>
                </a:cubicBezTo>
                <a:lnTo>
                  <a:pt x="287025" y="1220629"/>
                </a:lnTo>
                <a:cubicBezTo>
                  <a:pt x="313314" y="1205484"/>
                  <a:pt x="346080" y="1207484"/>
                  <a:pt x="370464" y="1225582"/>
                </a:cubicBezTo>
                <a:cubicBezTo>
                  <a:pt x="407231" y="1253014"/>
                  <a:pt x="447331" y="1276160"/>
                  <a:pt x="490098" y="1294352"/>
                </a:cubicBezTo>
                <a:cubicBezTo>
                  <a:pt x="518197" y="1306354"/>
                  <a:pt x="536485" y="1333786"/>
                  <a:pt x="536485" y="1364361"/>
                </a:cubicBezTo>
                <a:lnTo>
                  <a:pt x="536485" y="1443038"/>
                </a:lnTo>
                <a:cubicBezTo>
                  <a:pt x="536485" y="1485138"/>
                  <a:pt x="570584" y="1519238"/>
                  <a:pt x="612685" y="1519238"/>
                </a:cubicBezTo>
                <a:lnTo>
                  <a:pt x="822235" y="1519238"/>
                </a:lnTo>
                <a:cubicBezTo>
                  <a:pt x="864335" y="1519238"/>
                  <a:pt x="898435" y="1485138"/>
                  <a:pt x="898435" y="1443038"/>
                </a:cubicBezTo>
                <a:lnTo>
                  <a:pt x="898435" y="1364361"/>
                </a:lnTo>
                <a:cubicBezTo>
                  <a:pt x="898435" y="1333786"/>
                  <a:pt x="916723" y="1306354"/>
                  <a:pt x="944822" y="1294352"/>
                </a:cubicBezTo>
                <a:cubicBezTo>
                  <a:pt x="987494" y="1276160"/>
                  <a:pt x="1027594" y="1253014"/>
                  <a:pt x="1064265" y="1225677"/>
                </a:cubicBezTo>
                <a:cubicBezTo>
                  <a:pt x="1088554" y="1207580"/>
                  <a:pt x="1121320" y="1205579"/>
                  <a:pt x="1147514" y="1220724"/>
                </a:cubicBezTo>
                <a:lnTo>
                  <a:pt x="1221713" y="1263587"/>
                </a:lnTo>
                <a:cubicBezTo>
                  <a:pt x="1258099" y="1284637"/>
                  <a:pt x="1304771" y="1272159"/>
                  <a:pt x="1325822" y="1235774"/>
                </a:cubicBezTo>
                <a:lnTo>
                  <a:pt x="1430692" y="1054322"/>
                </a:lnTo>
                <a:cubicBezTo>
                  <a:pt x="1451742" y="1017937"/>
                  <a:pt x="1439264" y="971264"/>
                  <a:pt x="1402879" y="950214"/>
                </a:cubicBezTo>
                <a:lnTo>
                  <a:pt x="1331251" y="908876"/>
                </a:lnTo>
                <a:cubicBezTo>
                  <a:pt x="1304390" y="893350"/>
                  <a:pt x="1290007" y="863251"/>
                  <a:pt x="1293913" y="832485"/>
                </a:cubicBezTo>
                <a:cubicBezTo>
                  <a:pt x="1296865" y="808577"/>
                  <a:pt x="1298485" y="784288"/>
                  <a:pt x="1298485" y="75961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E9E6CE6-6E15-86EC-B39D-4D23F86BAE5F}"/>
              </a:ext>
            </a:extLst>
          </p:cNvPr>
          <p:cNvSpPr/>
          <p:nvPr/>
        </p:nvSpPr>
        <p:spPr>
          <a:xfrm>
            <a:off x="7068913" y="2823041"/>
            <a:ext cx="1002243" cy="1002242"/>
          </a:xfrm>
          <a:custGeom>
            <a:avLst/>
            <a:gdLst>
              <a:gd name="connsiteX0" fmla="*/ 704850 w 704850"/>
              <a:gd name="connsiteY0" fmla="*/ 352425 h 704850"/>
              <a:gd name="connsiteX1" fmla="*/ 352425 w 704850"/>
              <a:gd name="connsiteY1" fmla="*/ 704850 h 704850"/>
              <a:gd name="connsiteX2" fmla="*/ 0 w 704850"/>
              <a:gd name="connsiteY2" fmla="*/ 352425 h 704850"/>
              <a:gd name="connsiteX3" fmla="*/ 352425 w 704850"/>
              <a:gd name="connsiteY3" fmla="*/ 0 h 704850"/>
              <a:gd name="connsiteX4" fmla="*/ 704850 w 704850"/>
              <a:gd name="connsiteY4" fmla="*/ 352425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850" h="704850">
                <a:moveTo>
                  <a:pt x="704850" y="352425"/>
                </a:moveTo>
                <a:cubicBezTo>
                  <a:pt x="704850" y="547064"/>
                  <a:pt x="547064" y="704850"/>
                  <a:pt x="352425" y="704850"/>
                </a:cubicBezTo>
                <a:cubicBezTo>
                  <a:pt x="157786" y="704850"/>
                  <a:pt x="0" y="547064"/>
                  <a:pt x="0" y="352425"/>
                </a:cubicBezTo>
                <a:cubicBezTo>
                  <a:pt x="0" y="157786"/>
                  <a:pt x="157786" y="0"/>
                  <a:pt x="352425" y="0"/>
                </a:cubicBezTo>
                <a:cubicBezTo>
                  <a:pt x="547064" y="0"/>
                  <a:pt x="704850" y="157786"/>
                  <a:pt x="704850" y="352425"/>
                </a:cubicBezTo>
                <a:close/>
              </a:path>
            </a:pathLst>
          </a:custGeom>
          <a:gradFill>
            <a:gsLst>
              <a:gs pos="5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275F7E52-38F4-7C5D-6921-CFA7D484CD2B}"/>
              </a:ext>
            </a:extLst>
          </p:cNvPr>
          <p:cNvSpPr/>
          <p:nvPr/>
        </p:nvSpPr>
        <p:spPr>
          <a:xfrm>
            <a:off x="3914356" y="2924519"/>
            <a:ext cx="2019084" cy="2019084"/>
          </a:xfrm>
          <a:prstGeom prst="arc">
            <a:avLst>
              <a:gd name="adj1" fmla="val 20181204"/>
              <a:gd name="adj2" fmla="val 18027303"/>
            </a:avLst>
          </a:prstGeom>
          <a:ln>
            <a:solidFill>
              <a:schemeClr val="bg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649D948F-6759-A527-41C0-2A314D7BC98D}"/>
              </a:ext>
            </a:extLst>
          </p:cNvPr>
          <p:cNvSpPr/>
          <p:nvPr/>
        </p:nvSpPr>
        <p:spPr>
          <a:xfrm>
            <a:off x="6789636" y="2570479"/>
            <a:ext cx="1509523" cy="1509523"/>
          </a:xfrm>
          <a:prstGeom prst="arc">
            <a:avLst>
              <a:gd name="adj1" fmla="val 19281931"/>
              <a:gd name="adj2" fmla="val 18386174"/>
            </a:avLst>
          </a:prstGeom>
          <a:ln>
            <a:solidFill>
              <a:schemeClr val="bg1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E623C25-6E5B-E7C5-1F5B-278AEFD23CEF}"/>
              </a:ext>
            </a:extLst>
          </p:cNvPr>
          <p:cNvGrpSpPr/>
          <p:nvPr/>
        </p:nvGrpSpPr>
        <p:grpSpPr>
          <a:xfrm>
            <a:off x="909836" y="1844824"/>
            <a:ext cx="2433636" cy="750668"/>
            <a:chOff x="1889411" y="1608651"/>
            <a:chExt cx="3714976" cy="75066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33D231C-A982-0CDA-3C23-9D30078A58C4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7548913-176C-D0A9-F56D-7EBB536ED317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accent2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9600A94-F1EC-D22E-10AD-E596F2FEA315}"/>
              </a:ext>
            </a:extLst>
          </p:cNvPr>
          <p:cNvGrpSpPr/>
          <p:nvPr/>
        </p:nvGrpSpPr>
        <p:grpSpPr>
          <a:xfrm>
            <a:off x="8214403" y="4864470"/>
            <a:ext cx="2433636" cy="750668"/>
            <a:chOff x="1889411" y="1608651"/>
            <a:chExt cx="3714976" cy="750668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176515E-6FBB-C41C-4563-CB3A1062B086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F8A0156-BEE3-FCA6-5A93-871CD702F2B3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accent5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87500DA-98AB-AB52-D0E2-97FBC742D0F8}"/>
              </a:ext>
            </a:extLst>
          </p:cNvPr>
          <p:cNvSpPr txBox="1"/>
          <p:nvPr/>
        </p:nvSpPr>
        <p:spPr>
          <a:xfrm>
            <a:off x="4542620" y="3606473"/>
            <a:ext cx="762556" cy="6551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75</a:t>
            </a:r>
            <a:r>
              <a:rPr lang="en-US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sz="3200" dirty="0">
              <a:solidFill>
                <a:schemeClr val="accent2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9080907-3ED7-BC58-AA63-90EFDDE1B180}"/>
              </a:ext>
            </a:extLst>
          </p:cNvPr>
          <p:cNvSpPr txBox="1"/>
          <p:nvPr/>
        </p:nvSpPr>
        <p:spPr>
          <a:xfrm>
            <a:off x="7251377" y="3051544"/>
            <a:ext cx="618792" cy="53165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25</a:t>
            </a:r>
            <a:r>
              <a:rPr lang="en-US" sz="1800" dirty="0">
                <a:solidFill>
                  <a:schemeClr val="accent5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%</a:t>
            </a:r>
            <a:endParaRPr lang="en-US" dirty="0">
              <a:solidFill>
                <a:schemeClr val="accent5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2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Gear Diagram Slides PowerPoint Template</a:t>
            </a:r>
            <a:endParaRPr lang="en-IN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7DCC463-82FA-9E5F-1B58-9C5095135189}"/>
              </a:ext>
            </a:extLst>
          </p:cNvPr>
          <p:cNvSpPr/>
          <p:nvPr/>
        </p:nvSpPr>
        <p:spPr>
          <a:xfrm>
            <a:off x="6234021" y="2078102"/>
            <a:ext cx="2889135" cy="2890285"/>
          </a:xfrm>
          <a:custGeom>
            <a:avLst/>
            <a:gdLst>
              <a:gd name="connsiteX0" fmla="*/ 1814608 w 1914715"/>
              <a:gd name="connsiteY0" fmla="*/ 1020223 h 1915477"/>
              <a:gd name="connsiteX1" fmla="*/ 1814608 w 1914715"/>
              <a:gd name="connsiteY1" fmla="*/ 895255 h 1915477"/>
              <a:gd name="connsiteX2" fmla="*/ 1842611 w 1914715"/>
              <a:gd name="connsiteY2" fmla="*/ 867251 h 1915477"/>
              <a:gd name="connsiteX3" fmla="*/ 1914716 w 1914715"/>
              <a:gd name="connsiteY3" fmla="*/ 861917 h 1915477"/>
              <a:gd name="connsiteX4" fmla="*/ 1877378 w 1914715"/>
              <a:gd name="connsiteY4" fmla="*/ 675704 h 1915477"/>
              <a:gd name="connsiteX5" fmla="*/ 1808798 w 1914715"/>
              <a:gd name="connsiteY5" fmla="*/ 698563 h 1915477"/>
              <a:gd name="connsiteX6" fmla="*/ 1772222 w 1914715"/>
              <a:gd name="connsiteY6" fmla="*/ 683514 h 1915477"/>
              <a:gd name="connsiteX7" fmla="*/ 1724120 w 1914715"/>
              <a:gd name="connsiteY7" fmla="*/ 568071 h 1915477"/>
              <a:gd name="connsiteX8" fmla="*/ 1739170 w 1914715"/>
              <a:gd name="connsiteY8" fmla="*/ 531495 h 1915477"/>
              <a:gd name="connsiteX9" fmla="*/ 1803273 w 1914715"/>
              <a:gd name="connsiteY9" fmla="*/ 499015 h 1915477"/>
              <a:gd name="connsiteX10" fmla="*/ 1699832 w 1914715"/>
              <a:gd name="connsiteY10" fmla="*/ 345853 h 1915477"/>
              <a:gd name="connsiteX11" fmla="*/ 1645920 w 1914715"/>
              <a:gd name="connsiteY11" fmla="*/ 392335 h 1915477"/>
              <a:gd name="connsiteX12" fmla="*/ 1606391 w 1914715"/>
              <a:gd name="connsiteY12" fmla="*/ 392335 h 1915477"/>
              <a:gd name="connsiteX13" fmla="*/ 1517999 w 1914715"/>
              <a:gd name="connsiteY13" fmla="*/ 303943 h 1915477"/>
              <a:gd name="connsiteX14" fmla="*/ 1517999 w 1914715"/>
              <a:gd name="connsiteY14" fmla="*/ 264414 h 1915477"/>
              <a:gd name="connsiteX15" fmla="*/ 1564005 w 1914715"/>
              <a:gd name="connsiteY15" fmla="*/ 211074 h 1915477"/>
              <a:gd name="connsiteX16" fmla="*/ 1406081 w 1914715"/>
              <a:gd name="connsiteY16" fmla="*/ 106585 h 1915477"/>
              <a:gd name="connsiteX17" fmla="*/ 1374839 w 1914715"/>
              <a:gd name="connsiteY17" fmla="*/ 169069 h 1915477"/>
              <a:gd name="connsiteX18" fmla="*/ 1338358 w 1914715"/>
              <a:gd name="connsiteY18" fmla="*/ 184309 h 1915477"/>
              <a:gd name="connsiteX19" fmla="*/ 1222724 w 1914715"/>
              <a:gd name="connsiteY19" fmla="*/ 136779 h 1915477"/>
              <a:gd name="connsiteX20" fmla="*/ 1207484 w 1914715"/>
              <a:gd name="connsiteY20" fmla="*/ 100298 h 1915477"/>
              <a:gd name="connsiteX21" fmla="*/ 1229011 w 1914715"/>
              <a:gd name="connsiteY21" fmla="*/ 34671 h 1915477"/>
              <a:gd name="connsiteX22" fmla="*/ 1048226 w 1914715"/>
              <a:gd name="connsiteY22" fmla="*/ 0 h 1915477"/>
              <a:gd name="connsiteX23" fmla="*/ 1043273 w 1914715"/>
              <a:gd name="connsiteY23" fmla="*/ 67723 h 1915477"/>
              <a:gd name="connsiteX24" fmla="*/ 1015270 w 1914715"/>
              <a:gd name="connsiteY24" fmla="*/ 95726 h 1915477"/>
              <a:gd name="connsiteX25" fmla="*/ 890111 w 1914715"/>
              <a:gd name="connsiteY25" fmla="*/ 95726 h 1915477"/>
              <a:gd name="connsiteX26" fmla="*/ 862108 w 1914715"/>
              <a:gd name="connsiteY26" fmla="*/ 67723 h 1915477"/>
              <a:gd name="connsiteX27" fmla="*/ 857155 w 1914715"/>
              <a:gd name="connsiteY27" fmla="*/ 857 h 1915477"/>
              <a:gd name="connsiteX28" fmla="*/ 672465 w 1914715"/>
              <a:gd name="connsiteY28" fmla="*/ 38576 h 1915477"/>
              <a:gd name="connsiteX29" fmla="*/ 693420 w 1914715"/>
              <a:gd name="connsiteY29" fmla="*/ 101537 h 1915477"/>
              <a:gd name="connsiteX30" fmla="*/ 678371 w 1914715"/>
              <a:gd name="connsiteY30" fmla="*/ 138113 h 1915477"/>
              <a:gd name="connsiteX31" fmla="*/ 562928 w 1914715"/>
              <a:gd name="connsiteY31" fmla="*/ 186214 h 1915477"/>
              <a:gd name="connsiteX32" fmla="*/ 526352 w 1914715"/>
              <a:gd name="connsiteY32" fmla="*/ 171164 h 1915477"/>
              <a:gd name="connsiteX33" fmla="*/ 496824 w 1914715"/>
              <a:gd name="connsiteY33" fmla="*/ 112871 h 1915477"/>
              <a:gd name="connsiteX34" fmla="*/ 345091 w 1914715"/>
              <a:gd name="connsiteY34" fmla="*/ 215646 h 1915477"/>
              <a:gd name="connsiteX35" fmla="*/ 387191 w 1914715"/>
              <a:gd name="connsiteY35" fmla="*/ 264509 h 1915477"/>
              <a:gd name="connsiteX36" fmla="*/ 387191 w 1914715"/>
              <a:gd name="connsiteY36" fmla="*/ 304038 h 1915477"/>
              <a:gd name="connsiteX37" fmla="*/ 298799 w 1914715"/>
              <a:gd name="connsiteY37" fmla="*/ 392430 h 1915477"/>
              <a:gd name="connsiteX38" fmla="*/ 259271 w 1914715"/>
              <a:gd name="connsiteY38" fmla="*/ 392430 h 1915477"/>
              <a:gd name="connsiteX39" fmla="*/ 210979 w 1914715"/>
              <a:gd name="connsiteY39" fmla="*/ 350806 h 1915477"/>
              <a:gd name="connsiteX40" fmla="*/ 107156 w 1914715"/>
              <a:gd name="connsiteY40" fmla="*/ 507206 h 1915477"/>
              <a:gd name="connsiteX41" fmla="*/ 163830 w 1914715"/>
              <a:gd name="connsiteY41" fmla="*/ 535591 h 1915477"/>
              <a:gd name="connsiteX42" fmla="*/ 179070 w 1914715"/>
              <a:gd name="connsiteY42" fmla="*/ 572072 h 1915477"/>
              <a:gd name="connsiteX43" fmla="*/ 131540 w 1914715"/>
              <a:gd name="connsiteY43" fmla="*/ 687705 h 1915477"/>
              <a:gd name="connsiteX44" fmla="*/ 95059 w 1914715"/>
              <a:gd name="connsiteY44" fmla="*/ 702945 h 1915477"/>
              <a:gd name="connsiteX45" fmla="*/ 35147 w 1914715"/>
              <a:gd name="connsiteY45" fmla="*/ 683324 h 1915477"/>
              <a:gd name="connsiteX46" fmla="*/ 0 w 1914715"/>
              <a:gd name="connsiteY46" fmla="*/ 862679 h 1915477"/>
              <a:gd name="connsiteX47" fmla="*/ 62579 w 1914715"/>
              <a:gd name="connsiteY47" fmla="*/ 867251 h 1915477"/>
              <a:gd name="connsiteX48" fmla="*/ 90583 w 1914715"/>
              <a:gd name="connsiteY48" fmla="*/ 895255 h 1915477"/>
              <a:gd name="connsiteX49" fmla="*/ 90583 w 1914715"/>
              <a:gd name="connsiteY49" fmla="*/ 1020318 h 1915477"/>
              <a:gd name="connsiteX50" fmla="*/ 62579 w 1914715"/>
              <a:gd name="connsiteY50" fmla="*/ 1048322 h 1915477"/>
              <a:gd name="connsiteX51" fmla="*/ 0 w 1914715"/>
              <a:gd name="connsiteY51" fmla="*/ 1052798 h 1915477"/>
              <a:gd name="connsiteX52" fmla="*/ 36481 w 1914715"/>
              <a:gd name="connsiteY52" fmla="*/ 1236821 h 1915477"/>
              <a:gd name="connsiteX53" fmla="*/ 96393 w 1914715"/>
              <a:gd name="connsiteY53" fmla="*/ 1216914 h 1915477"/>
              <a:gd name="connsiteX54" fmla="*/ 132969 w 1914715"/>
              <a:gd name="connsiteY54" fmla="*/ 1231964 h 1915477"/>
              <a:gd name="connsiteX55" fmla="*/ 181070 w 1914715"/>
              <a:gd name="connsiteY55" fmla="*/ 1347407 h 1915477"/>
              <a:gd name="connsiteX56" fmla="*/ 166021 w 1914715"/>
              <a:gd name="connsiteY56" fmla="*/ 1383983 h 1915477"/>
              <a:gd name="connsiteX57" fmla="*/ 109442 w 1914715"/>
              <a:gd name="connsiteY57" fmla="*/ 1412653 h 1915477"/>
              <a:gd name="connsiteX58" fmla="*/ 210979 w 1914715"/>
              <a:gd name="connsiteY58" fmla="*/ 1564767 h 1915477"/>
              <a:gd name="connsiteX59" fmla="*/ 259271 w 1914715"/>
              <a:gd name="connsiteY59" fmla="*/ 1523143 h 1915477"/>
              <a:gd name="connsiteX60" fmla="*/ 298799 w 1914715"/>
              <a:gd name="connsiteY60" fmla="*/ 1523143 h 1915477"/>
              <a:gd name="connsiteX61" fmla="*/ 387191 w 1914715"/>
              <a:gd name="connsiteY61" fmla="*/ 1611535 h 1915477"/>
              <a:gd name="connsiteX62" fmla="*/ 387191 w 1914715"/>
              <a:gd name="connsiteY62" fmla="*/ 1651064 h 1915477"/>
              <a:gd name="connsiteX63" fmla="*/ 345091 w 1914715"/>
              <a:gd name="connsiteY63" fmla="*/ 1699927 h 1915477"/>
              <a:gd name="connsiteX64" fmla="*/ 501110 w 1914715"/>
              <a:gd name="connsiteY64" fmla="*/ 1804988 h 1915477"/>
              <a:gd name="connsiteX65" fmla="*/ 530352 w 1914715"/>
              <a:gd name="connsiteY65" fmla="*/ 1746504 h 1915477"/>
              <a:gd name="connsiteX66" fmla="*/ 566833 w 1914715"/>
              <a:gd name="connsiteY66" fmla="*/ 1731264 h 1915477"/>
              <a:gd name="connsiteX67" fmla="*/ 682466 w 1914715"/>
              <a:gd name="connsiteY67" fmla="*/ 1778794 h 1915477"/>
              <a:gd name="connsiteX68" fmla="*/ 697706 w 1914715"/>
              <a:gd name="connsiteY68" fmla="*/ 1815275 h 1915477"/>
              <a:gd name="connsiteX69" fmla="*/ 677037 w 1914715"/>
              <a:gd name="connsiteY69" fmla="*/ 1878330 h 1915477"/>
              <a:gd name="connsiteX70" fmla="*/ 857060 w 1914715"/>
              <a:gd name="connsiteY70" fmla="*/ 1914620 h 1915477"/>
              <a:gd name="connsiteX71" fmla="*/ 862013 w 1914715"/>
              <a:gd name="connsiteY71" fmla="*/ 1847755 h 1915477"/>
              <a:gd name="connsiteX72" fmla="*/ 890016 w 1914715"/>
              <a:gd name="connsiteY72" fmla="*/ 1819751 h 1915477"/>
              <a:gd name="connsiteX73" fmla="*/ 1015079 w 1914715"/>
              <a:gd name="connsiteY73" fmla="*/ 1819751 h 1915477"/>
              <a:gd name="connsiteX74" fmla="*/ 1043083 w 1914715"/>
              <a:gd name="connsiteY74" fmla="*/ 1847755 h 1915477"/>
              <a:gd name="connsiteX75" fmla="*/ 1048036 w 1914715"/>
              <a:gd name="connsiteY75" fmla="*/ 1915478 h 1915477"/>
              <a:gd name="connsiteX76" fmla="*/ 1233488 w 1914715"/>
              <a:gd name="connsiteY76" fmla="*/ 1879473 h 1915477"/>
              <a:gd name="connsiteX77" fmla="*/ 1211675 w 1914715"/>
              <a:gd name="connsiteY77" fmla="*/ 1813941 h 1915477"/>
              <a:gd name="connsiteX78" fmla="*/ 1226725 w 1914715"/>
              <a:gd name="connsiteY78" fmla="*/ 1777365 h 1915477"/>
              <a:gd name="connsiteX79" fmla="*/ 1342168 w 1914715"/>
              <a:gd name="connsiteY79" fmla="*/ 1729264 h 1915477"/>
              <a:gd name="connsiteX80" fmla="*/ 1378744 w 1914715"/>
              <a:gd name="connsiteY80" fmla="*/ 1744313 h 1915477"/>
              <a:gd name="connsiteX81" fmla="*/ 1410272 w 1914715"/>
              <a:gd name="connsiteY81" fmla="*/ 1806607 h 1915477"/>
              <a:gd name="connsiteX82" fmla="*/ 1563910 w 1914715"/>
              <a:gd name="connsiteY82" fmla="*/ 1704404 h 1915477"/>
              <a:gd name="connsiteX83" fmla="*/ 1517904 w 1914715"/>
              <a:gd name="connsiteY83" fmla="*/ 1651064 h 1915477"/>
              <a:gd name="connsiteX84" fmla="*/ 1517904 w 1914715"/>
              <a:gd name="connsiteY84" fmla="*/ 1611535 h 1915477"/>
              <a:gd name="connsiteX85" fmla="*/ 1606296 w 1914715"/>
              <a:gd name="connsiteY85" fmla="*/ 1523143 h 1915477"/>
              <a:gd name="connsiteX86" fmla="*/ 1645825 w 1914715"/>
              <a:gd name="connsiteY86" fmla="*/ 1523143 h 1915477"/>
              <a:gd name="connsiteX87" fmla="*/ 1699736 w 1914715"/>
              <a:gd name="connsiteY87" fmla="*/ 1569625 h 1915477"/>
              <a:gd name="connsiteX88" fmla="*/ 1805464 w 1914715"/>
              <a:gd name="connsiteY88" fmla="*/ 1412081 h 1915477"/>
              <a:gd name="connsiteX89" fmla="*/ 1741265 w 1914715"/>
              <a:gd name="connsiteY89" fmla="*/ 1379982 h 1915477"/>
              <a:gd name="connsiteX90" fmla="*/ 1726025 w 1914715"/>
              <a:gd name="connsiteY90" fmla="*/ 1343501 h 1915477"/>
              <a:gd name="connsiteX91" fmla="*/ 1773555 w 1914715"/>
              <a:gd name="connsiteY91" fmla="*/ 1227868 h 1915477"/>
              <a:gd name="connsiteX92" fmla="*/ 1810036 w 1914715"/>
              <a:gd name="connsiteY92" fmla="*/ 1212628 h 1915477"/>
              <a:gd name="connsiteX93" fmla="*/ 1878711 w 1914715"/>
              <a:gd name="connsiteY93" fmla="*/ 1235107 h 1915477"/>
              <a:gd name="connsiteX94" fmla="*/ 1914620 w 1914715"/>
              <a:gd name="connsiteY94" fmla="*/ 1053560 h 1915477"/>
              <a:gd name="connsiteX95" fmla="*/ 1842516 w 1914715"/>
              <a:gd name="connsiteY95" fmla="*/ 1048226 h 1915477"/>
              <a:gd name="connsiteX96" fmla="*/ 1814608 w 1914715"/>
              <a:gd name="connsiteY96" fmla="*/ 1020223 h 191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914715" h="1915477">
                <a:moveTo>
                  <a:pt x="1814608" y="1020223"/>
                </a:moveTo>
                <a:lnTo>
                  <a:pt x="1814608" y="895255"/>
                </a:lnTo>
                <a:cubicBezTo>
                  <a:pt x="1814608" y="879920"/>
                  <a:pt x="1827181" y="867251"/>
                  <a:pt x="1842611" y="867251"/>
                </a:cubicBezTo>
                <a:lnTo>
                  <a:pt x="1914716" y="861917"/>
                </a:lnTo>
                <a:cubicBezTo>
                  <a:pt x="1908334" y="797814"/>
                  <a:pt x="1895761" y="735521"/>
                  <a:pt x="1877378" y="675704"/>
                </a:cubicBezTo>
                <a:lnTo>
                  <a:pt x="1808798" y="698563"/>
                </a:lnTo>
                <a:cubicBezTo>
                  <a:pt x="1794605" y="704469"/>
                  <a:pt x="1778127" y="697706"/>
                  <a:pt x="1772222" y="683514"/>
                </a:cubicBezTo>
                <a:lnTo>
                  <a:pt x="1724120" y="568071"/>
                </a:lnTo>
                <a:cubicBezTo>
                  <a:pt x="1718215" y="553879"/>
                  <a:pt x="1724978" y="537401"/>
                  <a:pt x="1739170" y="531495"/>
                </a:cubicBezTo>
                <a:lnTo>
                  <a:pt x="1803273" y="499015"/>
                </a:lnTo>
                <a:cubicBezTo>
                  <a:pt x="1773650" y="444532"/>
                  <a:pt x="1738979" y="393287"/>
                  <a:pt x="1699832" y="345853"/>
                </a:cubicBezTo>
                <a:lnTo>
                  <a:pt x="1645920" y="392335"/>
                </a:lnTo>
                <a:cubicBezTo>
                  <a:pt x="1635062" y="403193"/>
                  <a:pt x="1617250" y="403193"/>
                  <a:pt x="1606391" y="392335"/>
                </a:cubicBezTo>
                <a:lnTo>
                  <a:pt x="1517999" y="303943"/>
                </a:lnTo>
                <a:cubicBezTo>
                  <a:pt x="1507141" y="293084"/>
                  <a:pt x="1507141" y="275273"/>
                  <a:pt x="1517999" y="264414"/>
                </a:cubicBezTo>
                <a:lnTo>
                  <a:pt x="1564005" y="211074"/>
                </a:lnTo>
                <a:cubicBezTo>
                  <a:pt x="1515142" y="171260"/>
                  <a:pt x="1462278" y="136303"/>
                  <a:pt x="1406081" y="106585"/>
                </a:cubicBezTo>
                <a:lnTo>
                  <a:pt x="1374839" y="169069"/>
                </a:lnTo>
                <a:cubicBezTo>
                  <a:pt x="1369028" y="183261"/>
                  <a:pt x="1352550" y="190119"/>
                  <a:pt x="1338358" y="184309"/>
                </a:cubicBezTo>
                <a:lnTo>
                  <a:pt x="1222724" y="136779"/>
                </a:lnTo>
                <a:cubicBezTo>
                  <a:pt x="1208532" y="130969"/>
                  <a:pt x="1201674" y="114491"/>
                  <a:pt x="1207484" y="100298"/>
                </a:cubicBezTo>
                <a:lnTo>
                  <a:pt x="1229011" y="34671"/>
                </a:lnTo>
                <a:cubicBezTo>
                  <a:pt x="1170813" y="17621"/>
                  <a:pt x="1110425" y="5810"/>
                  <a:pt x="1048226" y="0"/>
                </a:cubicBezTo>
                <a:lnTo>
                  <a:pt x="1043273" y="67723"/>
                </a:lnTo>
                <a:cubicBezTo>
                  <a:pt x="1043273" y="83058"/>
                  <a:pt x="1030700" y="95726"/>
                  <a:pt x="1015270" y="95726"/>
                </a:cubicBezTo>
                <a:lnTo>
                  <a:pt x="890111" y="95726"/>
                </a:lnTo>
                <a:cubicBezTo>
                  <a:pt x="874776" y="95726"/>
                  <a:pt x="862108" y="83153"/>
                  <a:pt x="862108" y="67723"/>
                </a:cubicBezTo>
                <a:lnTo>
                  <a:pt x="857155" y="857"/>
                </a:lnTo>
                <a:cubicBezTo>
                  <a:pt x="793528" y="7429"/>
                  <a:pt x="731806" y="20288"/>
                  <a:pt x="672465" y="38576"/>
                </a:cubicBezTo>
                <a:lnTo>
                  <a:pt x="693420" y="101537"/>
                </a:lnTo>
                <a:cubicBezTo>
                  <a:pt x="699326" y="115729"/>
                  <a:pt x="692563" y="132207"/>
                  <a:pt x="678371" y="138113"/>
                </a:cubicBezTo>
                <a:lnTo>
                  <a:pt x="562928" y="186214"/>
                </a:lnTo>
                <a:cubicBezTo>
                  <a:pt x="548735" y="192119"/>
                  <a:pt x="532257" y="185356"/>
                  <a:pt x="526352" y="171164"/>
                </a:cubicBezTo>
                <a:lnTo>
                  <a:pt x="496824" y="112871"/>
                </a:lnTo>
                <a:cubicBezTo>
                  <a:pt x="442913" y="142304"/>
                  <a:pt x="392144" y="176784"/>
                  <a:pt x="345091" y="215646"/>
                </a:cubicBezTo>
                <a:lnTo>
                  <a:pt x="387191" y="264509"/>
                </a:lnTo>
                <a:cubicBezTo>
                  <a:pt x="398050" y="275368"/>
                  <a:pt x="398050" y="293180"/>
                  <a:pt x="387191" y="304038"/>
                </a:cubicBezTo>
                <a:lnTo>
                  <a:pt x="298799" y="392430"/>
                </a:lnTo>
                <a:cubicBezTo>
                  <a:pt x="287941" y="403289"/>
                  <a:pt x="270129" y="403289"/>
                  <a:pt x="259271" y="392430"/>
                </a:cubicBezTo>
                <a:lnTo>
                  <a:pt x="210979" y="350806"/>
                </a:lnTo>
                <a:cubicBezTo>
                  <a:pt x="171545" y="399288"/>
                  <a:pt x="136684" y="451580"/>
                  <a:pt x="107156" y="507206"/>
                </a:cubicBezTo>
                <a:lnTo>
                  <a:pt x="163830" y="535591"/>
                </a:lnTo>
                <a:cubicBezTo>
                  <a:pt x="178022" y="541401"/>
                  <a:pt x="184880" y="557879"/>
                  <a:pt x="179070" y="572072"/>
                </a:cubicBezTo>
                <a:lnTo>
                  <a:pt x="131540" y="687705"/>
                </a:lnTo>
                <a:cubicBezTo>
                  <a:pt x="125730" y="701897"/>
                  <a:pt x="109252" y="708755"/>
                  <a:pt x="95059" y="702945"/>
                </a:cubicBezTo>
                <a:lnTo>
                  <a:pt x="35147" y="683324"/>
                </a:lnTo>
                <a:cubicBezTo>
                  <a:pt x="18002" y="740950"/>
                  <a:pt x="6096" y="800957"/>
                  <a:pt x="0" y="862679"/>
                </a:cubicBezTo>
                <a:lnTo>
                  <a:pt x="62579" y="867251"/>
                </a:lnTo>
                <a:cubicBezTo>
                  <a:pt x="77915" y="867251"/>
                  <a:pt x="90583" y="879824"/>
                  <a:pt x="90583" y="895255"/>
                </a:cubicBezTo>
                <a:lnTo>
                  <a:pt x="90583" y="1020318"/>
                </a:lnTo>
                <a:cubicBezTo>
                  <a:pt x="90583" y="1035653"/>
                  <a:pt x="78010" y="1048322"/>
                  <a:pt x="62579" y="1048322"/>
                </a:cubicBezTo>
                <a:lnTo>
                  <a:pt x="0" y="1052798"/>
                </a:lnTo>
                <a:cubicBezTo>
                  <a:pt x="6191" y="1116140"/>
                  <a:pt x="18574" y="1177671"/>
                  <a:pt x="36481" y="1236821"/>
                </a:cubicBezTo>
                <a:lnTo>
                  <a:pt x="96393" y="1216914"/>
                </a:lnTo>
                <a:cubicBezTo>
                  <a:pt x="110585" y="1211009"/>
                  <a:pt x="127064" y="1217771"/>
                  <a:pt x="132969" y="1231964"/>
                </a:cubicBezTo>
                <a:lnTo>
                  <a:pt x="181070" y="1347407"/>
                </a:lnTo>
                <a:cubicBezTo>
                  <a:pt x="186976" y="1361599"/>
                  <a:pt x="180213" y="1378077"/>
                  <a:pt x="166021" y="1383983"/>
                </a:cubicBezTo>
                <a:lnTo>
                  <a:pt x="109442" y="1412653"/>
                </a:lnTo>
                <a:cubicBezTo>
                  <a:pt x="138494" y="1466660"/>
                  <a:pt x="172498" y="1517618"/>
                  <a:pt x="210979" y="1564767"/>
                </a:cubicBezTo>
                <a:lnTo>
                  <a:pt x="259271" y="1523143"/>
                </a:lnTo>
                <a:cubicBezTo>
                  <a:pt x="270129" y="1512284"/>
                  <a:pt x="287941" y="1512284"/>
                  <a:pt x="298799" y="1523143"/>
                </a:cubicBezTo>
                <a:lnTo>
                  <a:pt x="387191" y="1611535"/>
                </a:lnTo>
                <a:cubicBezTo>
                  <a:pt x="398050" y="1622393"/>
                  <a:pt x="398050" y="1640205"/>
                  <a:pt x="387191" y="1651064"/>
                </a:cubicBezTo>
                <a:lnTo>
                  <a:pt x="345091" y="1699927"/>
                </a:lnTo>
                <a:cubicBezTo>
                  <a:pt x="393383" y="1739837"/>
                  <a:pt x="445580" y="1774984"/>
                  <a:pt x="501110" y="1804988"/>
                </a:cubicBezTo>
                <a:lnTo>
                  <a:pt x="530352" y="1746504"/>
                </a:lnTo>
                <a:cubicBezTo>
                  <a:pt x="536162" y="1732312"/>
                  <a:pt x="552641" y="1725454"/>
                  <a:pt x="566833" y="1731264"/>
                </a:cubicBezTo>
                <a:lnTo>
                  <a:pt x="682466" y="1778794"/>
                </a:lnTo>
                <a:cubicBezTo>
                  <a:pt x="696659" y="1784604"/>
                  <a:pt x="703517" y="1801082"/>
                  <a:pt x="697706" y="1815275"/>
                </a:cubicBezTo>
                <a:lnTo>
                  <a:pt x="677037" y="1878330"/>
                </a:lnTo>
                <a:cubicBezTo>
                  <a:pt x="734949" y="1895951"/>
                  <a:pt x="795147" y="1908239"/>
                  <a:pt x="857060" y="1914620"/>
                </a:cubicBezTo>
                <a:lnTo>
                  <a:pt x="862013" y="1847755"/>
                </a:lnTo>
                <a:cubicBezTo>
                  <a:pt x="862013" y="1832420"/>
                  <a:pt x="874586" y="1819751"/>
                  <a:pt x="890016" y="1819751"/>
                </a:cubicBezTo>
                <a:lnTo>
                  <a:pt x="1015079" y="1819751"/>
                </a:lnTo>
                <a:cubicBezTo>
                  <a:pt x="1030415" y="1819751"/>
                  <a:pt x="1043083" y="1832324"/>
                  <a:pt x="1043083" y="1847755"/>
                </a:cubicBezTo>
                <a:lnTo>
                  <a:pt x="1048036" y="1915478"/>
                </a:lnTo>
                <a:cubicBezTo>
                  <a:pt x="1111853" y="1909477"/>
                  <a:pt x="1173956" y="1897285"/>
                  <a:pt x="1233488" y="1879473"/>
                </a:cubicBezTo>
                <a:lnTo>
                  <a:pt x="1211675" y="1813941"/>
                </a:lnTo>
                <a:cubicBezTo>
                  <a:pt x="1205770" y="1799749"/>
                  <a:pt x="1212533" y="1783271"/>
                  <a:pt x="1226725" y="1777365"/>
                </a:cubicBezTo>
                <a:lnTo>
                  <a:pt x="1342168" y="1729264"/>
                </a:lnTo>
                <a:cubicBezTo>
                  <a:pt x="1356360" y="1723358"/>
                  <a:pt x="1372838" y="1730121"/>
                  <a:pt x="1378744" y="1744313"/>
                </a:cubicBezTo>
                <a:lnTo>
                  <a:pt x="1410272" y="1806607"/>
                </a:lnTo>
                <a:cubicBezTo>
                  <a:pt x="1464850" y="1777460"/>
                  <a:pt x="1516285" y="1743170"/>
                  <a:pt x="1563910" y="1704404"/>
                </a:cubicBezTo>
                <a:lnTo>
                  <a:pt x="1517904" y="1651064"/>
                </a:lnTo>
                <a:cubicBezTo>
                  <a:pt x="1507046" y="1640205"/>
                  <a:pt x="1507046" y="1622393"/>
                  <a:pt x="1517904" y="1611535"/>
                </a:cubicBezTo>
                <a:lnTo>
                  <a:pt x="1606296" y="1523143"/>
                </a:lnTo>
                <a:cubicBezTo>
                  <a:pt x="1617155" y="1512284"/>
                  <a:pt x="1634966" y="1512284"/>
                  <a:pt x="1645825" y="1523143"/>
                </a:cubicBezTo>
                <a:lnTo>
                  <a:pt x="1699736" y="1569625"/>
                </a:lnTo>
                <a:cubicBezTo>
                  <a:pt x="1739932" y="1520952"/>
                  <a:pt x="1775365" y="1468184"/>
                  <a:pt x="1805464" y="1412081"/>
                </a:cubicBezTo>
                <a:lnTo>
                  <a:pt x="1741265" y="1379982"/>
                </a:lnTo>
                <a:cubicBezTo>
                  <a:pt x="1727073" y="1374172"/>
                  <a:pt x="1720215" y="1357693"/>
                  <a:pt x="1726025" y="1343501"/>
                </a:cubicBezTo>
                <a:lnTo>
                  <a:pt x="1773555" y="1227868"/>
                </a:lnTo>
                <a:cubicBezTo>
                  <a:pt x="1779365" y="1213676"/>
                  <a:pt x="1795843" y="1206818"/>
                  <a:pt x="1810036" y="1212628"/>
                </a:cubicBezTo>
                <a:lnTo>
                  <a:pt x="1878711" y="1235107"/>
                </a:lnTo>
                <a:cubicBezTo>
                  <a:pt x="1896237" y="1176719"/>
                  <a:pt x="1908429" y="1116044"/>
                  <a:pt x="1914620" y="1053560"/>
                </a:cubicBezTo>
                <a:lnTo>
                  <a:pt x="1842516" y="1048226"/>
                </a:lnTo>
                <a:cubicBezTo>
                  <a:pt x="1827181" y="1048226"/>
                  <a:pt x="1814608" y="1035653"/>
                  <a:pt x="1814608" y="1020223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1057754-DE9B-9476-1B6F-59985DD84AA3}"/>
              </a:ext>
            </a:extLst>
          </p:cNvPr>
          <p:cNvSpPr/>
          <p:nvPr/>
        </p:nvSpPr>
        <p:spPr>
          <a:xfrm>
            <a:off x="6728094" y="2572750"/>
            <a:ext cx="1900987" cy="19009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41300" dist="177800" dir="108000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9417450-07F9-1B07-79AB-D10340FCA039}"/>
              </a:ext>
            </a:extLst>
          </p:cNvPr>
          <p:cNvSpPr/>
          <p:nvPr/>
        </p:nvSpPr>
        <p:spPr>
          <a:xfrm>
            <a:off x="3065669" y="2299820"/>
            <a:ext cx="2445874" cy="2446848"/>
          </a:xfrm>
          <a:custGeom>
            <a:avLst/>
            <a:gdLst>
              <a:gd name="connsiteX0" fmla="*/ 1814608 w 1914715"/>
              <a:gd name="connsiteY0" fmla="*/ 1020223 h 1915477"/>
              <a:gd name="connsiteX1" fmla="*/ 1814608 w 1914715"/>
              <a:gd name="connsiteY1" fmla="*/ 895255 h 1915477"/>
              <a:gd name="connsiteX2" fmla="*/ 1842611 w 1914715"/>
              <a:gd name="connsiteY2" fmla="*/ 867251 h 1915477"/>
              <a:gd name="connsiteX3" fmla="*/ 1914716 w 1914715"/>
              <a:gd name="connsiteY3" fmla="*/ 861917 h 1915477"/>
              <a:gd name="connsiteX4" fmla="*/ 1877378 w 1914715"/>
              <a:gd name="connsiteY4" fmla="*/ 675704 h 1915477"/>
              <a:gd name="connsiteX5" fmla="*/ 1808798 w 1914715"/>
              <a:gd name="connsiteY5" fmla="*/ 698563 h 1915477"/>
              <a:gd name="connsiteX6" fmla="*/ 1772222 w 1914715"/>
              <a:gd name="connsiteY6" fmla="*/ 683514 h 1915477"/>
              <a:gd name="connsiteX7" fmla="*/ 1724120 w 1914715"/>
              <a:gd name="connsiteY7" fmla="*/ 568071 h 1915477"/>
              <a:gd name="connsiteX8" fmla="*/ 1739170 w 1914715"/>
              <a:gd name="connsiteY8" fmla="*/ 531495 h 1915477"/>
              <a:gd name="connsiteX9" fmla="*/ 1803273 w 1914715"/>
              <a:gd name="connsiteY9" fmla="*/ 499015 h 1915477"/>
              <a:gd name="connsiteX10" fmla="*/ 1699832 w 1914715"/>
              <a:gd name="connsiteY10" fmla="*/ 345853 h 1915477"/>
              <a:gd name="connsiteX11" fmla="*/ 1645920 w 1914715"/>
              <a:gd name="connsiteY11" fmla="*/ 392335 h 1915477"/>
              <a:gd name="connsiteX12" fmla="*/ 1606391 w 1914715"/>
              <a:gd name="connsiteY12" fmla="*/ 392335 h 1915477"/>
              <a:gd name="connsiteX13" fmla="*/ 1517999 w 1914715"/>
              <a:gd name="connsiteY13" fmla="*/ 303943 h 1915477"/>
              <a:gd name="connsiteX14" fmla="*/ 1517999 w 1914715"/>
              <a:gd name="connsiteY14" fmla="*/ 264414 h 1915477"/>
              <a:gd name="connsiteX15" fmla="*/ 1564005 w 1914715"/>
              <a:gd name="connsiteY15" fmla="*/ 211074 h 1915477"/>
              <a:gd name="connsiteX16" fmla="*/ 1406081 w 1914715"/>
              <a:gd name="connsiteY16" fmla="*/ 106585 h 1915477"/>
              <a:gd name="connsiteX17" fmla="*/ 1374839 w 1914715"/>
              <a:gd name="connsiteY17" fmla="*/ 169069 h 1915477"/>
              <a:gd name="connsiteX18" fmla="*/ 1338358 w 1914715"/>
              <a:gd name="connsiteY18" fmla="*/ 184309 h 1915477"/>
              <a:gd name="connsiteX19" fmla="*/ 1222724 w 1914715"/>
              <a:gd name="connsiteY19" fmla="*/ 136779 h 1915477"/>
              <a:gd name="connsiteX20" fmla="*/ 1207484 w 1914715"/>
              <a:gd name="connsiteY20" fmla="*/ 100298 h 1915477"/>
              <a:gd name="connsiteX21" fmla="*/ 1229011 w 1914715"/>
              <a:gd name="connsiteY21" fmla="*/ 34671 h 1915477"/>
              <a:gd name="connsiteX22" fmla="*/ 1048226 w 1914715"/>
              <a:gd name="connsiteY22" fmla="*/ 0 h 1915477"/>
              <a:gd name="connsiteX23" fmla="*/ 1043273 w 1914715"/>
              <a:gd name="connsiteY23" fmla="*/ 67723 h 1915477"/>
              <a:gd name="connsiteX24" fmla="*/ 1015270 w 1914715"/>
              <a:gd name="connsiteY24" fmla="*/ 95726 h 1915477"/>
              <a:gd name="connsiteX25" fmla="*/ 890111 w 1914715"/>
              <a:gd name="connsiteY25" fmla="*/ 95726 h 1915477"/>
              <a:gd name="connsiteX26" fmla="*/ 862108 w 1914715"/>
              <a:gd name="connsiteY26" fmla="*/ 67723 h 1915477"/>
              <a:gd name="connsiteX27" fmla="*/ 857155 w 1914715"/>
              <a:gd name="connsiteY27" fmla="*/ 857 h 1915477"/>
              <a:gd name="connsiteX28" fmla="*/ 672465 w 1914715"/>
              <a:gd name="connsiteY28" fmla="*/ 38576 h 1915477"/>
              <a:gd name="connsiteX29" fmla="*/ 693420 w 1914715"/>
              <a:gd name="connsiteY29" fmla="*/ 101537 h 1915477"/>
              <a:gd name="connsiteX30" fmla="*/ 678371 w 1914715"/>
              <a:gd name="connsiteY30" fmla="*/ 138113 h 1915477"/>
              <a:gd name="connsiteX31" fmla="*/ 562928 w 1914715"/>
              <a:gd name="connsiteY31" fmla="*/ 186214 h 1915477"/>
              <a:gd name="connsiteX32" fmla="*/ 526352 w 1914715"/>
              <a:gd name="connsiteY32" fmla="*/ 171164 h 1915477"/>
              <a:gd name="connsiteX33" fmla="*/ 496824 w 1914715"/>
              <a:gd name="connsiteY33" fmla="*/ 112871 h 1915477"/>
              <a:gd name="connsiteX34" fmla="*/ 345091 w 1914715"/>
              <a:gd name="connsiteY34" fmla="*/ 215646 h 1915477"/>
              <a:gd name="connsiteX35" fmla="*/ 387191 w 1914715"/>
              <a:gd name="connsiteY35" fmla="*/ 264509 h 1915477"/>
              <a:gd name="connsiteX36" fmla="*/ 387191 w 1914715"/>
              <a:gd name="connsiteY36" fmla="*/ 304038 h 1915477"/>
              <a:gd name="connsiteX37" fmla="*/ 298799 w 1914715"/>
              <a:gd name="connsiteY37" fmla="*/ 392430 h 1915477"/>
              <a:gd name="connsiteX38" fmla="*/ 259271 w 1914715"/>
              <a:gd name="connsiteY38" fmla="*/ 392430 h 1915477"/>
              <a:gd name="connsiteX39" fmla="*/ 210979 w 1914715"/>
              <a:gd name="connsiteY39" fmla="*/ 350806 h 1915477"/>
              <a:gd name="connsiteX40" fmla="*/ 107156 w 1914715"/>
              <a:gd name="connsiteY40" fmla="*/ 507206 h 1915477"/>
              <a:gd name="connsiteX41" fmla="*/ 163830 w 1914715"/>
              <a:gd name="connsiteY41" fmla="*/ 535591 h 1915477"/>
              <a:gd name="connsiteX42" fmla="*/ 179070 w 1914715"/>
              <a:gd name="connsiteY42" fmla="*/ 572072 h 1915477"/>
              <a:gd name="connsiteX43" fmla="*/ 131540 w 1914715"/>
              <a:gd name="connsiteY43" fmla="*/ 687705 h 1915477"/>
              <a:gd name="connsiteX44" fmla="*/ 95059 w 1914715"/>
              <a:gd name="connsiteY44" fmla="*/ 702945 h 1915477"/>
              <a:gd name="connsiteX45" fmla="*/ 35147 w 1914715"/>
              <a:gd name="connsiteY45" fmla="*/ 683324 h 1915477"/>
              <a:gd name="connsiteX46" fmla="*/ 0 w 1914715"/>
              <a:gd name="connsiteY46" fmla="*/ 862679 h 1915477"/>
              <a:gd name="connsiteX47" fmla="*/ 62579 w 1914715"/>
              <a:gd name="connsiteY47" fmla="*/ 867251 h 1915477"/>
              <a:gd name="connsiteX48" fmla="*/ 90583 w 1914715"/>
              <a:gd name="connsiteY48" fmla="*/ 895255 h 1915477"/>
              <a:gd name="connsiteX49" fmla="*/ 90583 w 1914715"/>
              <a:gd name="connsiteY49" fmla="*/ 1020318 h 1915477"/>
              <a:gd name="connsiteX50" fmla="*/ 62579 w 1914715"/>
              <a:gd name="connsiteY50" fmla="*/ 1048322 h 1915477"/>
              <a:gd name="connsiteX51" fmla="*/ 0 w 1914715"/>
              <a:gd name="connsiteY51" fmla="*/ 1052798 h 1915477"/>
              <a:gd name="connsiteX52" fmla="*/ 36481 w 1914715"/>
              <a:gd name="connsiteY52" fmla="*/ 1236821 h 1915477"/>
              <a:gd name="connsiteX53" fmla="*/ 96393 w 1914715"/>
              <a:gd name="connsiteY53" fmla="*/ 1216914 h 1915477"/>
              <a:gd name="connsiteX54" fmla="*/ 132969 w 1914715"/>
              <a:gd name="connsiteY54" fmla="*/ 1231964 h 1915477"/>
              <a:gd name="connsiteX55" fmla="*/ 181070 w 1914715"/>
              <a:gd name="connsiteY55" fmla="*/ 1347407 h 1915477"/>
              <a:gd name="connsiteX56" fmla="*/ 166021 w 1914715"/>
              <a:gd name="connsiteY56" fmla="*/ 1383983 h 1915477"/>
              <a:gd name="connsiteX57" fmla="*/ 109442 w 1914715"/>
              <a:gd name="connsiteY57" fmla="*/ 1412653 h 1915477"/>
              <a:gd name="connsiteX58" fmla="*/ 210979 w 1914715"/>
              <a:gd name="connsiteY58" fmla="*/ 1564767 h 1915477"/>
              <a:gd name="connsiteX59" fmla="*/ 259271 w 1914715"/>
              <a:gd name="connsiteY59" fmla="*/ 1523143 h 1915477"/>
              <a:gd name="connsiteX60" fmla="*/ 298799 w 1914715"/>
              <a:gd name="connsiteY60" fmla="*/ 1523143 h 1915477"/>
              <a:gd name="connsiteX61" fmla="*/ 387191 w 1914715"/>
              <a:gd name="connsiteY61" fmla="*/ 1611535 h 1915477"/>
              <a:gd name="connsiteX62" fmla="*/ 387191 w 1914715"/>
              <a:gd name="connsiteY62" fmla="*/ 1651064 h 1915477"/>
              <a:gd name="connsiteX63" fmla="*/ 345091 w 1914715"/>
              <a:gd name="connsiteY63" fmla="*/ 1699927 h 1915477"/>
              <a:gd name="connsiteX64" fmla="*/ 501110 w 1914715"/>
              <a:gd name="connsiteY64" fmla="*/ 1804988 h 1915477"/>
              <a:gd name="connsiteX65" fmla="*/ 530352 w 1914715"/>
              <a:gd name="connsiteY65" fmla="*/ 1746504 h 1915477"/>
              <a:gd name="connsiteX66" fmla="*/ 566833 w 1914715"/>
              <a:gd name="connsiteY66" fmla="*/ 1731264 h 1915477"/>
              <a:gd name="connsiteX67" fmla="*/ 682466 w 1914715"/>
              <a:gd name="connsiteY67" fmla="*/ 1778794 h 1915477"/>
              <a:gd name="connsiteX68" fmla="*/ 697706 w 1914715"/>
              <a:gd name="connsiteY68" fmla="*/ 1815275 h 1915477"/>
              <a:gd name="connsiteX69" fmla="*/ 677037 w 1914715"/>
              <a:gd name="connsiteY69" fmla="*/ 1878330 h 1915477"/>
              <a:gd name="connsiteX70" fmla="*/ 857060 w 1914715"/>
              <a:gd name="connsiteY70" fmla="*/ 1914620 h 1915477"/>
              <a:gd name="connsiteX71" fmla="*/ 862013 w 1914715"/>
              <a:gd name="connsiteY71" fmla="*/ 1847755 h 1915477"/>
              <a:gd name="connsiteX72" fmla="*/ 890016 w 1914715"/>
              <a:gd name="connsiteY72" fmla="*/ 1819751 h 1915477"/>
              <a:gd name="connsiteX73" fmla="*/ 1015079 w 1914715"/>
              <a:gd name="connsiteY73" fmla="*/ 1819751 h 1915477"/>
              <a:gd name="connsiteX74" fmla="*/ 1043083 w 1914715"/>
              <a:gd name="connsiteY74" fmla="*/ 1847755 h 1915477"/>
              <a:gd name="connsiteX75" fmla="*/ 1048036 w 1914715"/>
              <a:gd name="connsiteY75" fmla="*/ 1915478 h 1915477"/>
              <a:gd name="connsiteX76" fmla="*/ 1233488 w 1914715"/>
              <a:gd name="connsiteY76" fmla="*/ 1879473 h 1915477"/>
              <a:gd name="connsiteX77" fmla="*/ 1211675 w 1914715"/>
              <a:gd name="connsiteY77" fmla="*/ 1813941 h 1915477"/>
              <a:gd name="connsiteX78" fmla="*/ 1226725 w 1914715"/>
              <a:gd name="connsiteY78" fmla="*/ 1777365 h 1915477"/>
              <a:gd name="connsiteX79" fmla="*/ 1342168 w 1914715"/>
              <a:gd name="connsiteY79" fmla="*/ 1729264 h 1915477"/>
              <a:gd name="connsiteX80" fmla="*/ 1378744 w 1914715"/>
              <a:gd name="connsiteY80" fmla="*/ 1744313 h 1915477"/>
              <a:gd name="connsiteX81" fmla="*/ 1410272 w 1914715"/>
              <a:gd name="connsiteY81" fmla="*/ 1806607 h 1915477"/>
              <a:gd name="connsiteX82" fmla="*/ 1563910 w 1914715"/>
              <a:gd name="connsiteY82" fmla="*/ 1704404 h 1915477"/>
              <a:gd name="connsiteX83" fmla="*/ 1517904 w 1914715"/>
              <a:gd name="connsiteY83" fmla="*/ 1651064 h 1915477"/>
              <a:gd name="connsiteX84" fmla="*/ 1517904 w 1914715"/>
              <a:gd name="connsiteY84" fmla="*/ 1611535 h 1915477"/>
              <a:gd name="connsiteX85" fmla="*/ 1606296 w 1914715"/>
              <a:gd name="connsiteY85" fmla="*/ 1523143 h 1915477"/>
              <a:gd name="connsiteX86" fmla="*/ 1645825 w 1914715"/>
              <a:gd name="connsiteY86" fmla="*/ 1523143 h 1915477"/>
              <a:gd name="connsiteX87" fmla="*/ 1699736 w 1914715"/>
              <a:gd name="connsiteY87" fmla="*/ 1569625 h 1915477"/>
              <a:gd name="connsiteX88" fmla="*/ 1805464 w 1914715"/>
              <a:gd name="connsiteY88" fmla="*/ 1412081 h 1915477"/>
              <a:gd name="connsiteX89" fmla="*/ 1741265 w 1914715"/>
              <a:gd name="connsiteY89" fmla="*/ 1379982 h 1915477"/>
              <a:gd name="connsiteX90" fmla="*/ 1726025 w 1914715"/>
              <a:gd name="connsiteY90" fmla="*/ 1343501 h 1915477"/>
              <a:gd name="connsiteX91" fmla="*/ 1773555 w 1914715"/>
              <a:gd name="connsiteY91" fmla="*/ 1227868 h 1915477"/>
              <a:gd name="connsiteX92" fmla="*/ 1810036 w 1914715"/>
              <a:gd name="connsiteY92" fmla="*/ 1212628 h 1915477"/>
              <a:gd name="connsiteX93" fmla="*/ 1878711 w 1914715"/>
              <a:gd name="connsiteY93" fmla="*/ 1235107 h 1915477"/>
              <a:gd name="connsiteX94" fmla="*/ 1914620 w 1914715"/>
              <a:gd name="connsiteY94" fmla="*/ 1053560 h 1915477"/>
              <a:gd name="connsiteX95" fmla="*/ 1842516 w 1914715"/>
              <a:gd name="connsiteY95" fmla="*/ 1048226 h 1915477"/>
              <a:gd name="connsiteX96" fmla="*/ 1814608 w 1914715"/>
              <a:gd name="connsiteY96" fmla="*/ 1020223 h 191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914715" h="1915477">
                <a:moveTo>
                  <a:pt x="1814608" y="1020223"/>
                </a:moveTo>
                <a:lnTo>
                  <a:pt x="1814608" y="895255"/>
                </a:lnTo>
                <a:cubicBezTo>
                  <a:pt x="1814608" y="879920"/>
                  <a:pt x="1827181" y="867251"/>
                  <a:pt x="1842611" y="867251"/>
                </a:cubicBezTo>
                <a:lnTo>
                  <a:pt x="1914716" y="861917"/>
                </a:lnTo>
                <a:cubicBezTo>
                  <a:pt x="1908334" y="797814"/>
                  <a:pt x="1895761" y="735521"/>
                  <a:pt x="1877378" y="675704"/>
                </a:cubicBezTo>
                <a:lnTo>
                  <a:pt x="1808798" y="698563"/>
                </a:lnTo>
                <a:cubicBezTo>
                  <a:pt x="1794605" y="704469"/>
                  <a:pt x="1778127" y="697706"/>
                  <a:pt x="1772222" y="683514"/>
                </a:cubicBezTo>
                <a:lnTo>
                  <a:pt x="1724120" y="568071"/>
                </a:lnTo>
                <a:cubicBezTo>
                  <a:pt x="1718215" y="553879"/>
                  <a:pt x="1724978" y="537401"/>
                  <a:pt x="1739170" y="531495"/>
                </a:cubicBezTo>
                <a:lnTo>
                  <a:pt x="1803273" y="499015"/>
                </a:lnTo>
                <a:cubicBezTo>
                  <a:pt x="1773650" y="444532"/>
                  <a:pt x="1738979" y="393287"/>
                  <a:pt x="1699832" y="345853"/>
                </a:cubicBezTo>
                <a:lnTo>
                  <a:pt x="1645920" y="392335"/>
                </a:lnTo>
                <a:cubicBezTo>
                  <a:pt x="1635062" y="403193"/>
                  <a:pt x="1617250" y="403193"/>
                  <a:pt x="1606391" y="392335"/>
                </a:cubicBezTo>
                <a:lnTo>
                  <a:pt x="1517999" y="303943"/>
                </a:lnTo>
                <a:cubicBezTo>
                  <a:pt x="1507141" y="293084"/>
                  <a:pt x="1507141" y="275273"/>
                  <a:pt x="1517999" y="264414"/>
                </a:cubicBezTo>
                <a:lnTo>
                  <a:pt x="1564005" y="211074"/>
                </a:lnTo>
                <a:cubicBezTo>
                  <a:pt x="1515142" y="171260"/>
                  <a:pt x="1462278" y="136303"/>
                  <a:pt x="1406081" y="106585"/>
                </a:cubicBezTo>
                <a:lnTo>
                  <a:pt x="1374839" y="169069"/>
                </a:lnTo>
                <a:cubicBezTo>
                  <a:pt x="1369028" y="183261"/>
                  <a:pt x="1352550" y="190119"/>
                  <a:pt x="1338358" y="184309"/>
                </a:cubicBezTo>
                <a:lnTo>
                  <a:pt x="1222724" y="136779"/>
                </a:lnTo>
                <a:cubicBezTo>
                  <a:pt x="1208532" y="130969"/>
                  <a:pt x="1201674" y="114491"/>
                  <a:pt x="1207484" y="100298"/>
                </a:cubicBezTo>
                <a:lnTo>
                  <a:pt x="1229011" y="34671"/>
                </a:lnTo>
                <a:cubicBezTo>
                  <a:pt x="1170813" y="17621"/>
                  <a:pt x="1110425" y="5810"/>
                  <a:pt x="1048226" y="0"/>
                </a:cubicBezTo>
                <a:lnTo>
                  <a:pt x="1043273" y="67723"/>
                </a:lnTo>
                <a:cubicBezTo>
                  <a:pt x="1043273" y="83058"/>
                  <a:pt x="1030700" y="95726"/>
                  <a:pt x="1015270" y="95726"/>
                </a:cubicBezTo>
                <a:lnTo>
                  <a:pt x="890111" y="95726"/>
                </a:lnTo>
                <a:cubicBezTo>
                  <a:pt x="874776" y="95726"/>
                  <a:pt x="862108" y="83153"/>
                  <a:pt x="862108" y="67723"/>
                </a:cubicBezTo>
                <a:lnTo>
                  <a:pt x="857155" y="857"/>
                </a:lnTo>
                <a:cubicBezTo>
                  <a:pt x="793528" y="7429"/>
                  <a:pt x="731806" y="20288"/>
                  <a:pt x="672465" y="38576"/>
                </a:cubicBezTo>
                <a:lnTo>
                  <a:pt x="693420" y="101537"/>
                </a:lnTo>
                <a:cubicBezTo>
                  <a:pt x="699326" y="115729"/>
                  <a:pt x="692563" y="132207"/>
                  <a:pt x="678371" y="138113"/>
                </a:cubicBezTo>
                <a:lnTo>
                  <a:pt x="562928" y="186214"/>
                </a:lnTo>
                <a:cubicBezTo>
                  <a:pt x="548735" y="192119"/>
                  <a:pt x="532257" y="185356"/>
                  <a:pt x="526352" y="171164"/>
                </a:cubicBezTo>
                <a:lnTo>
                  <a:pt x="496824" y="112871"/>
                </a:lnTo>
                <a:cubicBezTo>
                  <a:pt x="442913" y="142304"/>
                  <a:pt x="392144" y="176784"/>
                  <a:pt x="345091" y="215646"/>
                </a:cubicBezTo>
                <a:lnTo>
                  <a:pt x="387191" y="264509"/>
                </a:lnTo>
                <a:cubicBezTo>
                  <a:pt x="398050" y="275368"/>
                  <a:pt x="398050" y="293180"/>
                  <a:pt x="387191" y="304038"/>
                </a:cubicBezTo>
                <a:lnTo>
                  <a:pt x="298799" y="392430"/>
                </a:lnTo>
                <a:cubicBezTo>
                  <a:pt x="287941" y="403289"/>
                  <a:pt x="270129" y="403289"/>
                  <a:pt x="259271" y="392430"/>
                </a:cubicBezTo>
                <a:lnTo>
                  <a:pt x="210979" y="350806"/>
                </a:lnTo>
                <a:cubicBezTo>
                  <a:pt x="171545" y="399288"/>
                  <a:pt x="136684" y="451580"/>
                  <a:pt x="107156" y="507206"/>
                </a:cubicBezTo>
                <a:lnTo>
                  <a:pt x="163830" y="535591"/>
                </a:lnTo>
                <a:cubicBezTo>
                  <a:pt x="178022" y="541401"/>
                  <a:pt x="184880" y="557879"/>
                  <a:pt x="179070" y="572072"/>
                </a:cubicBezTo>
                <a:lnTo>
                  <a:pt x="131540" y="687705"/>
                </a:lnTo>
                <a:cubicBezTo>
                  <a:pt x="125730" y="701897"/>
                  <a:pt x="109252" y="708755"/>
                  <a:pt x="95059" y="702945"/>
                </a:cubicBezTo>
                <a:lnTo>
                  <a:pt x="35147" y="683324"/>
                </a:lnTo>
                <a:cubicBezTo>
                  <a:pt x="18002" y="740950"/>
                  <a:pt x="6096" y="800957"/>
                  <a:pt x="0" y="862679"/>
                </a:cubicBezTo>
                <a:lnTo>
                  <a:pt x="62579" y="867251"/>
                </a:lnTo>
                <a:cubicBezTo>
                  <a:pt x="77915" y="867251"/>
                  <a:pt x="90583" y="879824"/>
                  <a:pt x="90583" y="895255"/>
                </a:cubicBezTo>
                <a:lnTo>
                  <a:pt x="90583" y="1020318"/>
                </a:lnTo>
                <a:cubicBezTo>
                  <a:pt x="90583" y="1035653"/>
                  <a:pt x="78010" y="1048322"/>
                  <a:pt x="62579" y="1048322"/>
                </a:cubicBezTo>
                <a:lnTo>
                  <a:pt x="0" y="1052798"/>
                </a:lnTo>
                <a:cubicBezTo>
                  <a:pt x="6191" y="1116140"/>
                  <a:pt x="18574" y="1177671"/>
                  <a:pt x="36481" y="1236821"/>
                </a:cubicBezTo>
                <a:lnTo>
                  <a:pt x="96393" y="1216914"/>
                </a:lnTo>
                <a:cubicBezTo>
                  <a:pt x="110585" y="1211009"/>
                  <a:pt x="127064" y="1217771"/>
                  <a:pt x="132969" y="1231964"/>
                </a:cubicBezTo>
                <a:lnTo>
                  <a:pt x="181070" y="1347407"/>
                </a:lnTo>
                <a:cubicBezTo>
                  <a:pt x="186976" y="1361599"/>
                  <a:pt x="180213" y="1378077"/>
                  <a:pt x="166021" y="1383983"/>
                </a:cubicBezTo>
                <a:lnTo>
                  <a:pt x="109442" y="1412653"/>
                </a:lnTo>
                <a:cubicBezTo>
                  <a:pt x="138494" y="1466660"/>
                  <a:pt x="172498" y="1517618"/>
                  <a:pt x="210979" y="1564767"/>
                </a:cubicBezTo>
                <a:lnTo>
                  <a:pt x="259271" y="1523143"/>
                </a:lnTo>
                <a:cubicBezTo>
                  <a:pt x="270129" y="1512284"/>
                  <a:pt x="287941" y="1512284"/>
                  <a:pt x="298799" y="1523143"/>
                </a:cubicBezTo>
                <a:lnTo>
                  <a:pt x="387191" y="1611535"/>
                </a:lnTo>
                <a:cubicBezTo>
                  <a:pt x="398050" y="1622393"/>
                  <a:pt x="398050" y="1640205"/>
                  <a:pt x="387191" y="1651064"/>
                </a:cubicBezTo>
                <a:lnTo>
                  <a:pt x="345091" y="1699927"/>
                </a:lnTo>
                <a:cubicBezTo>
                  <a:pt x="393383" y="1739837"/>
                  <a:pt x="445580" y="1774984"/>
                  <a:pt x="501110" y="1804988"/>
                </a:cubicBezTo>
                <a:lnTo>
                  <a:pt x="530352" y="1746504"/>
                </a:lnTo>
                <a:cubicBezTo>
                  <a:pt x="536162" y="1732312"/>
                  <a:pt x="552641" y="1725454"/>
                  <a:pt x="566833" y="1731264"/>
                </a:cubicBezTo>
                <a:lnTo>
                  <a:pt x="682466" y="1778794"/>
                </a:lnTo>
                <a:cubicBezTo>
                  <a:pt x="696659" y="1784604"/>
                  <a:pt x="703517" y="1801082"/>
                  <a:pt x="697706" y="1815275"/>
                </a:cubicBezTo>
                <a:lnTo>
                  <a:pt x="677037" y="1878330"/>
                </a:lnTo>
                <a:cubicBezTo>
                  <a:pt x="734949" y="1895951"/>
                  <a:pt x="795147" y="1908239"/>
                  <a:pt x="857060" y="1914620"/>
                </a:cubicBezTo>
                <a:lnTo>
                  <a:pt x="862013" y="1847755"/>
                </a:lnTo>
                <a:cubicBezTo>
                  <a:pt x="862013" y="1832420"/>
                  <a:pt x="874586" y="1819751"/>
                  <a:pt x="890016" y="1819751"/>
                </a:cubicBezTo>
                <a:lnTo>
                  <a:pt x="1015079" y="1819751"/>
                </a:lnTo>
                <a:cubicBezTo>
                  <a:pt x="1030415" y="1819751"/>
                  <a:pt x="1043083" y="1832324"/>
                  <a:pt x="1043083" y="1847755"/>
                </a:cubicBezTo>
                <a:lnTo>
                  <a:pt x="1048036" y="1915478"/>
                </a:lnTo>
                <a:cubicBezTo>
                  <a:pt x="1111853" y="1909477"/>
                  <a:pt x="1173956" y="1897285"/>
                  <a:pt x="1233488" y="1879473"/>
                </a:cubicBezTo>
                <a:lnTo>
                  <a:pt x="1211675" y="1813941"/>
                </a:lnTo>
                <a:cubicBezTo>
                  <a:pt x="1205770" y="1799749"/>
                  <a:pt x="1212533" y="1783271"/>
                  <a:pt x="1226725" y="1777365"/>
                </a:cubicBezTo>
                <a:lnTo>
                  <a:pt x="1342168" y="1729264"/>
                </a:lnTo>
                <a:cubicBezTo>
                  <a:pt x="1356360" y="1723358"/>
                  <a:pt x="1372838" y="1730121"/>
                  <a:pt x="1378744" y="1744313"/>
                </a:cubicBezTo>
                <a:lnTo>
                  <a:pt x="1410272" y="1806607"/>
                </a:lnTo>
                <a:cubicBezTo>
                  <a:pt x="1464850" y="1777460"/>
                  <a:pt x="1516285" y="1743170"/>
                  <a:pt x="1563910" y="1704404"/>
                </a:cubicBezTo>
                <a:lnTo>
                  <a:pt x="1517904" y="1651064"/>
                </a:lnTo>
                <a:cubicBezTo>
                  <a:pt x="1507046" y="1640205"/>
                  <a:pt x="1507046" y="1622393"/>
                  <a:pt x="1517904" y="1611535"/>
                </a:cubicBezTo>
                <a:lnTo>
                  <a:pt x="1606296" y="1523143"/>
                </a:lnTo>
                <a:cubicBezTo>
                  <a:pt x="1617155" y="1512284"/>
                  <a:pt x="1634966" y="1512284"/>
                  <a:pt x="1645825" y="1523143"/>
                </a:cubicBezTo>
                <a:lnTo>
                  <a:pt x="1699736" y="1569625"/>
                </a:lnTo>
                <a:cubicBezTo>
                  <a:pt x="1739932" y="1520952"/>
                  <a:pt x="1775365" y="1468184"/>
                  <a:pt x="1805464" y="1412081"/>
                </a:cubicBezTo>
                <a:lnTo>
                  <a:pt x="1741265" y="1379982"/>
                </a:lnTo>
                <a:cubicBezTo>
                  <a:pt x="1727073" y="1374172"/>
                  <a:pt x="1720215" y="1357693"/>
                  <a:pt x="1726025" y="1343501"/>
                </a:cubicBezTo>
                <a:lnTo>
                  <a:pt x="1773555" y="1227868"/>
                </a:lnTo>
                <a:cubicBezTo>
                  <a:pt x="1779365" y="1213676"/>
                  <a:pt x="1795843" y="1206818"/>
                  <a:pt x="1810036" y="1212628"/>
                </a:cubicBezTo>
                <a:lnTo>
                  <a:pt x="1878711" y="1235107"/>
                </a:lnTo>
                <a:cubicBezTo>
                  <a:pt x="1896237" y="1176719"/>
                  <a:pt x="1908429" y="1116044"/>
                  <a:pt x="1914620" y="1053560"/>
                </a:cubicBezTo>
                <a:lnTo>
                  <a:pt x="1842516" y="1048226"/>
                </a:lnTo>
                <a:cubicBezTo>
                  <a:pt x="1827181" y="1048226"/>
                  <a:pt x="1814608" y="1035653"/>
                  <a:pt x="1814608" y="1020223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6EA551-9009-93E6-3BF9-AE02ED0095AC}"/>
              </a:ext>
            </a:extLst>
          </p:cNvPr>
          <p:cNvSpPr/>
          <p:nvPr/>
        </p:nvSpPr>
        <p:spPr>
          <a:xfrm>
            <a:off x="3483940" y="2718578"/>
            <a:ext cx="1609331" cy="16093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41300" dist="177800" dir="108000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DD94DA8-E595-CD3D-209E-38D1F48DD057}"/>
              </a:ext>
            </a:extLst>
          </p:cNvPr>
          <p:cNvSpPr/>
          <p:nvPr/>
        </p:nvSpPr>
        <p:spPr>
          <a:xfrm>
            <a:off x="3472992" y="2566900"/>
            <a:ext cx="5161508" cy="1902144"/>
          </a:xfrm>
          <a:custGeom>
            <a:avLst/>
            <a:gdLst>
              <a:gd name="connsiteX0" fmla="*/ 0 w 5105052"/>
              <a:gd name="connsiteY0" fmla="*/ 792088 h 1584176"/>
              <a:gd name="connsiteX1" fmla="*/ 792088 w 5105052"/>
              <a:gd name="connsiteY1" fmla="*/ 0 h 1584176"/>
              <a:gd name="connsiteX2" fmla="*/ 4312964 w 5105052"/>
              <a:gd name="connsiteY2" fmla="*/ 0 h 1584176"/>
              <a:gd name="connsiteX3" fmla="*/ 5105052 w 5105052"/>
              <a:gd name="connsiteY3" fmla="*/ 792088 h 1584176"/>
              <a:gd name="connsiteX4" fmla="*/ 5105052 w 5105052"/>
              <a:gd name="connsiteY4" fmla="*/ 792088 h 1584176"/>
              <a:gd name="connsiteX5" fmla="*/ 4312964 w 5105052"/>
              <a:gd name="connsiteY5" fmla="*/ 1584176 h 1584176"/>
              <a:gd name="connsiteX6" fmla="*/ 792088 w 5105052"/>
              <a:gd name="connsiteY6" fmla="*/ 1584176 h 1584176"/>
              <a:gd name="connsiteX7" fmla="*/ 0 w 5105052"/>
              <a:gd name="connsiteY7" fmla="*/ 792088 h 1584176"/>
              <a:gd name="connsiteX0" fmla="*/ 0 w 5105052"/>
              <a:gd name="connsiteY0" fmla="*/ 972710 h 1764798"/>
              <a:gd name="connsiteX1" fmla="*/ 792088 w 5105052"/>
              <a:gd name="connsiteY1" fmla="*/ 180622 h 1764798"/>
              <a:gd name="connsiteX2" fmla="*/ 4245231 w 5105052"/>
              <a:gd name="connsiteY2" fmla="*/ 0 h 1764798"/>
              <a:gd name="connsiteX3" fmla="*/ 5105052 w 5105052"/>
              <a:gd name="connsiteY3" fmla="*/ 972710 h 1764798"/>
              <a:gd name="connsiteX4" fmla="*/ 5105052 w 5105052"/>
              <a:gd name="connsiteY4" fmla="*/ 972710 h 1764798"/>
              <a:gd name="connsiteX5" fmla="*/ 4312964 w 5105052"/>
              <a:gd name="connsiteY5" fmla="*/ 1764798 h 1764798"/>
              <a:gd name="connsiteX6" fmla="*/ 792088 w 5105052"/>
              <a:gd name="connsiteY6" fmla="*/ 1764798 h 1764798"/>
              <a:gd name="connsiteX7" fmla="*/ 0 w 5105052"/>
              <a:gd name="connsiteY7" fmla="*/ 972710 h 1764798"/>
              <a:gd name="connsiteX0" fmla="*/ 0 w 5105052"/>
              <a:gd name="connsiteY0" fmla="*/ 972710 h 1934132"/>
              <a:gd name="connsiteX1" fmla="*/ 792088 w 5105052"/>
              <a:gd name="connsiteY1" fmla="*/ 180622 h 1934132"/>
              <a:gd name="connsiteX2" fmla="*/ 4245231 w 5105052"/>
              <a:gd name="connsiteY2" fmla="*/ 0 h 1934132"/>
              <a:gd name="connsiteX3" fmla="*/ 5105052 w 5105052"/>
              <a:gd name="connsiteY3" fmla="*/ 972710 h 1934132"/>
              <a:gd name="connsiteX4" fmla="*/ 5105052 w 5105052"/>
              <a:gd name="connsiteY4" fmla="*/ 972710 h 1934132"/>
              <a:gd name="connsiteX5" fmla="*/ 4233941 w 5105052"/>
              <a:gd name="connsiteY5" fmla="*/ 1934132 h 1934132"/>
              <a:gd name="connsiteX6" fmla="*/ 792088 w 5105052"/>
              <a:gd name="connsiteY6" fmla="*/ 1764798 h 1934132"/>
              <a:gd name="connsiteX7" fmla="*/ 0 w 5105052"/>
              <a:gd name="connsiteY7" fmla="*/ 972710 h 1934132"/>
              <a:gd name="connsiteX0" fmla="*/ 0 w 5105876"/>
              <a:gd name="connsiteY0" fmla="*/ 972710 h 1934132"/>
              <a:gd name="connsiteX1" fmla="*/ 792088 w 5105876"/>
              <a:gd name="connsiteY1" fmla="*/ 180622 h 1934132"/>
              <a:gd name="connsiteX2" fmla="*/ 4245231 w 5105876"/>
              <a:gd name="connsiteY2" fmla="*/ 0 h 1934132"/>
              <a:gd name="connsiteX3" fmla="*/ 5105052 w 5105876"/>
              <a:gd name="connsiteY3" fmla="*/ 972710 h 1934132"/>
              <a:gd name="connsiteX4" fmla="*/ 5105052 w 5105876"/>
              <a:gd name="connsiteY4" fmla="*/ 972710 h 1934132"/>
              <a:gd name="connsiteX5" fmla="*/ 4233941 w 5105876"/>
              <a:gd name="connsiteY5" fmla="*/ 1934132 h 1934132"/>
              <a:gd name="connsiteX6" fmla="*/ 792088 w 5105876"/>
              <a:gd name="connsiteY6" fmla="*/ 1764798 h 1934132"/>
              <a:gd name="connsiteX7" fmla="*/ 0 w 5105876"/>
              <a:gd name="connsiteY7" fmla="*/ 972710 h 1934132"/>
              <a:gd name="connsiteX0" fmla="*/ 0 w 5105876"/>
              <a:gd name="connsiteY0" fmla="*/ 972710 h 1934132"/>
              <a:gd name="connsiteX1" fmla="*/ 792088 w 5105876"/>
              <a:gd name="connsiteY1" fmla="*/ 180622 h 1934132"/>
              <a:gd name="connsiteX2" fmla="*/ 4245231 w 5105876"/>
              <a:gd name="connsiteY2" fmla="*/ 0 h 1934132"/>
              <a:gd name="connsiteX3" fmla="*/ 5105052 w 5105876"/>
              <a:gd name="connsiteY3" fmla="*/ 972710 h 1934132"/>
              <a:gd name="connsiteX4" fmla="*/ 5105052 w 5105876"/>
              <a:gd name="connsiteY4" fmla="*/ 972710 h 1934132"/>
              <a:gd name="connsiteX5" fmla="*/ 4233941 w 5105876"/>
              <a:gd name="connsiteY5" fmla="*/ 1934132 h 1934132"/>
              <a:gd name="connsiteX6" fmla="*/ 792088 w 5105876"/>
              <a:gd name="connsiteY6" fmla="*/ 1764798 h 1934132"/>
              <a:gd name="connsiteX7" fmla="*/ 0 w 5105876"/>
              <a:gd name="connsiteY7" fmla="*/ 972710 h 1934132"/>
              <a:gd name="connsiteX0" fmla="*/ 0 w 5105876"/>
              <a:gd name="connsiteY0" fmla="*/ 972710 h 1934132"/>
              <a:gd name="connsiteX1" fmla="*/ 792088 w 5105876"/>
              <a:gd name="connsiteY1" fmla="*/ 180622 h 1934132"/>
              <a:gd name="connsiteX2" fmla="*/ 4245231 w 5105876"/>
              <a:gd name="connsiteY2" fmla="*/ 0 h 1934132"/>
              <a:gd name="connsiteX3" fmla="*/ 5105052 w 5105876"/>
              <a:gd name="connsiteY3" fmla="*/ 972710 h 1934132"/>
              <a:gd name="connsiteX4" fmla="*/ 5105052 w 5105876"/>
              <a:gd name="connsiteY4" fmla="*/ 972710 h 1934132"/>
              <a:gd name="connsiteX5" fmla="*/ 4233941 w 5105876"/>
              <a:gd name="connsiteY5" fmla="*/ 1934132 h 1934132"/>
              <a:gd name="connsiteX6" fmla="*/ 792088 w 5105876"/>
              <a:gd name="connsiteY6" fmla="*/ 1764798 h 1934132"/>
              <a:gd name="connsiteX7" fmla="*/ 0 w 5105876"/>
              <a:gd name="connsiteY7" fmla="*/ 972710 h 1934132"/>
              <a:gd name="connsiteX0" fmla="*/ 0 w 5105876"/>
              <a:gd name="connsiteY0" fmla="*/ 972710 h 1934252"/>
              <a:gd name="connsiteX1" fmla="*/ 792088 w 5105876"/>
              <a:gd name="connsiteY1" fmla="*/ 180622 h 1934252"/>
              <a:gd name="connsiteX2" fmla="*/ 4245231 w 5105876"/>
              <a:gd name="connsiteY2" fmla="*/ 0 h 1934252"/>
              <a:gd name="connsiteX3" fmla="*/ 5105052 w 5105876"/>
              <a:gd name="connsiteY3" fmla="*/ 972710 h 1934252"/>
              <a:gd name="connsiteX4" fmla="*/ 5105052 w 5105876"/>
              <a:gd name="connsiteY4" fmla="*/ 972710 h 1934252"/>
              <a:gd name="connsiteX5" fmla="*/ 4233941 w 5105876"/>
              <a:gd name="connsiteY5" fmla="*/ 1934132 h 1934252"/>
              <a:gd name="connsiteX6" fmla="*/ 792088 w 5105876"/>
              <a:gd name="connsiteY6" fmla="*/ 1764798 h 1934252"/>
              <a:gd name="connsiteX7" fmla="*/ 0 w 5105876"/>
              <a:gd name="connsiteY7" fmla="*/ 972710 h 1934252"/>
              <a:gd name="connsiteX0" fmla="*/ 0 w 5165564"/>
              <a:gd name="connsiteY0" fmla="*/ 972710 h 1934253"/>
              <a:gd name="connsiteX1" fmla="*/ 792088 w 5165564"/>
              <a:gd name="connsiteY1" fmla="*/ 180622 h 1934253"/>
              <a:gd name="connsiteX2" fmla="*/ 4245231 w 5165564"/>
              <a:gd name="connsiteY2" fmla="*/ 0 h 1934253"/>
              <a:gd name="connsiteX3" fmla="*/ 5105052 w 5165564"/>
              <a:gd name="connsiteY3" fmla="*/ 972710 h 1934253"/>
              <a:gd name="connsiteX4" fmla="*/ 5165564 w 5165564"/>
              <a:gd name="connsiteY4" fmla="*/ 976072 h 1934253"/>
              <a:gd name="connsiteX5" fmla="*/ 4233941 w 5165564"/>
              <a:gd name="connsiteY5" fmla="*/ 1934132 h 1934253"/>
              <a:gd name="connsiteX6" fmla="*/ 792088 w 5165564"/>
              <a:gd name="connsiteY6" fmla="*/ 1764798 h 1934253"/>
              <a:gd name="connsiteX7" fmla="*/ 0 w 5165564"/>
              <a:gd name="connsiteY7" fmla="*/ 972710 h 1934253"/>
              <a:gd name="connsiteX0" fmla="*/ 0 w 5105876"/>
              <a:gd name="connsiteY0" fmla="*/ 972710 h 1934132"/>
              <a:gd name="connsiteX1" fmla="*/ 792088 w 5105876"/>
              <a:gd name="connsiteY1" fmla="*/ 180622 h 1934132"/>
              <a:gd name="connsiteX2" fmla="*/ 4245231 w 5105876"/>
              <a:gd name="connsiteY2" fmla="*/ 0 h 1934132"/>
              <a:gd name="connsiteX3" fmla="*/ 5105052 w 5105876"/>
              <a:gd name="connsiteY3" fmla="*/ 972710 h 1934132"/>
              <a:gd name="connsiteX4" fmla="*/ 4233941 w 5105876"/>
              <a:gd name="connsiteY4" fmla="*/ 1934132 h 1934132"/>
              <a:gd name="connsiteX5" fmla="*/ 792088 w 5105876"/>
              <a:gd name="connsiteY5" fmla="*/ 1764798 h 1934132"/>
              <a:gd name="connsiteX6" fmla="*/ 0 w 5105876"/>
              <a:gd name="connsiteY6" fmla="*/ 972710 h 1934132"/>
              <a:gd name="connsiteX0" fmla="*/ 0 w 5146152"/>
              <a:gd name="connsiteY0" fmla="*/ 972710 h 1934132"/>
              <a:gd name="connsiteX1" fmla="*/ 792088 w 5146152"/>
              <a:gd name="connsiteY1" fmla="*/ 180622 h 1934132"/>
              <a:gd name="connsiteX2" fmla="*/ 4245231 w 5146152"/>
              <a:gd name="connsiteY2" fmla="*/ 0 h 1934132"/>
              <a:gd name="connsiteX3" fmla="*/ 5145393 w 5146152"/>
              <a:gd name="connsiteY3" fmla="*/ 992880 h 1934132"/>
              <a:gd name="connsiteX4" fmla="*/ 4233941 w 5146152"/>
              <a:gd name="connsiteY4" fmla="*/ 1934132 h 1934132"/>
              <a:gd name="connsiteX5" fmla="*/ 792088 w 5146152"/>
              <a:gd name="connsiteY5" fmla="*/ 1764798 h 1934132"/>
              <a:gd name="connsiteX6" fmla="*/ 0 w 5146152"/>
              <a:gd name="connsiteY6" fmla="*/ 972710 h 1934132"/>
              <a:gd name="connsiteX0" fmla="*/ 0 w 5146152"/>
              <a:gd name="connsiteY0" fmla="*/ 972710 h 1934132"/>
              <a:gd name="connsiteX1" fmla="*/ 792088 w 5146152"/>
              <a:gd name="connsiteY1" fmla="*/ 180622 h 1934132"/>
              <a:gd name="connsiteX2" fmla="*/ 4245231 w 5146152"/>
              <a:gd name="connsiteY2" fmla="*/ 0 h 1934132"/>
              <a:gd name="connsiteX3" fmla="*/ 5145393 w 5146152"/>
              <a:gd name="connsiteY3" fmla="*/ 992880 h 1934132"/>
              <a:gd name="connsiteX4" fmla="*/ 4233941 w 5146152"/>
              <a:gd name="connsiteY4" fmla="*/ 1934132 h 1934132"/>
              <a:gd name="connsiteX5" fmla="*/ 792088 w 5146152"/>
              <a:gd name="connsiteY5" fmla="*/ 1764798 h 1934132"/>
              <a:gd name="connsiteX6" fmla="*/ 0 w 5146152"/>
              <a:gd name="connsiteY6" fmla="*/ 972710 h 1934132"/>
              <a:gd name="connsiteX0" fmla="*/ 0 w 5146152"/>
              <a:gd name="connsiteY0" fmla="*/ 972710 h 1935700"/>
              <a:gd name="connsiteX1" fmla="*/ 792088 w 5146152"/>
              <a:gd name="connsiteY1" fmla="*/ 180622 h 1935700"/>
              <a:gd name="connsiteX2" fmla="*/ 4245231 w 5146152"/>
              <a:gd name="connsiteY2" fmla="*/ 0 h 1935700"/>
              <a:gd name="connsiteX3" fmla="*/ 5145393 w 5146152"/>
              <a:gd name="connsiteY3" fmla="*/ 992880 h 1935700"/>
              <a:gd name="connsiteX4" fmla="*/ 4233941 w 5146152"/>
              <a:gd name="connsiteY4" fmla="*/ 1934132 h 1935700"/>
              <a:gd name="connsiteX5" fmla="*/ 792088 w 5146152"/>
              <a:gd name="connsiteY5" fmla="*/ 1764798 h 1935700"/>
              <a:gd name="connsiteX6" fmla="*/ 0 w 5146152"/>
              <a:gd name="connsiteY6" fmla="*/ 972710 h 1935700"/>
              <a:gd name="connsiteX0" fmla="*/ 0 w 5146152"/>
              <a:gd name="connsiteY0" fmla="*/ 972710 h 1934845"/>
              <a:gd name="connsiteX1" fmla="*/ 792088 w 5146152"/>
              <a:gd name="connsiteY1" fmla="*/ 180622 h 1934845"/>
              <a:gd name="connsiteX2" fmla="*/ 4245231 w 5146152"/>
              <a:gd name="connsiteY2" fmla="*/ 0 h 1934845"/>
              <a:gd name="connsiteX3" fmla="*/ 5145393 w 5146152"/>
              <a:gd name="connsiteY3" fmla="*/ 992880 h 1934845"/>
              <a:gd name="connsiteX4" fmla="*/ 4233941 w 5146152"/>
              <a:gd name="connsiteY4" fmla="*/ 1934132 h 1934845"/>
              <a:gd name="connsiteX5" fmla="*/ 792088 w 5146152"/>
              <a:gd name="connsiteY5" fmla="*/ 1764798 h 1934845"/>
              <a:gd name="connsiteX6" fmla="*/ 0 w 5146152"/>
              <a:gd name="connsiteY6" fmla="*/ 972710 h 1934845"/>
              <a:gd name="connsiteX0" fmla="*/ 0 w 5146152"/>
              <a:gd name="connsiteY0" fmla="*/ 972710 h 1938285"/>
              <a:gd name="connsiteX1" fmla="*/ 792088 w 5146152"/>
              <a:gd name="connsiteY1" fmla="*/ 180622 h 1938285"/>
              <a:gd name="connsiteX2" fmla="*/ 4245231 w 5146152"/>
              <a:gd name="connsiteY2" fmla="*/ 0 h 1938285"/>
              <a:gd name="connsiteX3" fmla="*/ 5145393 w 5146152"/>
              <a:gd name="connsiteY3" fmla="*/ 992880 h 1938285"/>
              <a:gd name="connsiteX4" fmla="*/ 4233941 w 5146152"/>
              <a:gd name="connsiteY4" fmla="*/ 1934132 h 1938285"/>
              <a:gd name="connsiteX5" fmla="*/ 792088 w 5146152"/>
              <a:gd name="connsiteY5" fmla="*/ 1764798 h 1938285"/>
              <a:gd name="connsiteX6" fmla="*/ 0 w 5146152"/>
              <a:gd name="connsiteY6" fmla="*/ 972710 h 1938285"/>
              <a:gd name="connsiteX0" fmla="*/ 0 w 5146152"/>
              <a:gd name="connsiteY0" fmla="*/ 972710 h 1905000"/>
              <a:gd name="connsiteX1" fmla="*/ 792088 w 5146152"/>
              <a:gd name="connsiteY1" fmla="*/ 180622 h 1905000"/>
              <a:gd name="connsiteX2" fmla="*/ 4245231 w 5146152"/>
              <a:gd name="connsiteY2" fmla="*/ 0 h 1905000"/>
              <a:gd name="connsiteX3" fmla="*/ 5145393 w 5146152"/>
              <a:gd name="connsiteY3" fmla="*/ 992880 h 1905000"/>
              <a:gd name="connsiteX4" fmla="*/ 4133088 w 5146152"/>
              <a:gd name="connsiteY4" fmla="*/ 1900514 h 1905000"/>
              <a:gd name="connsiteX5" fmla="*/ 792088 w 5146152"/>
              <a:gd name="connsiteY5" fmla="*/ 1764798 h 1905000"/>
              <a:gd name="connsiteX6" fmla="*/ 0 w 5146152"/>
              <a:gd name="connsiteY6" fmla="*/ 972710 h 1905000"/>
              <a:gd name="connsiteX0" fmla="*/ 0 w 5146152"/>
              <a:gd name="connsiteY0" fmla="*/ 972710 h 1902244"/>
              <a:gd name="connsiteX1" fmla="*/ 792088 w 5146152"/>
              <a:gd name="connsiteY1" fmla="*/ 180622 h 1902244"/>
              <a:gd name="connsiteX2" fmla="*/ 4245231 w 5146152"/>
              <a:gd name="connsiteY2" fmla="*/ 0 h 1902244"/>
              <a:gd name="connsiteX3" fmla="*/ 5145393 w 5146152"/>
              <a:gd name="connsiteY3" fmla="*/ 992880 h 1902244"/>
              <a:gd name="connsiteX4" fmla="*/ 4133088 w 5146152"/>
              <a:gd name="connsiteY4" fmla="*/ 1900514 h 1902244"/>
              <a:gd name="connsiteX5" fmla="*/ 792088 w 5146152"/>
              <a:gd name="connsiteY5" fmla="*/ 1764798 h 1902244"/>
              <a:gd name="connsiteX6" fmla="*/ 0 w 5146152"/>
              <a:gd name="connsiteY6" fmla="*/ 972710 h 1902244"/>
              <a:gd name="connsiteX0" fmla="*/ 0 w 5129369"/>
              <a:gd name="connsiteY0" fmla="*/ 972710 h 1902275"/>
              <a:gd name="connsiteX1" fmla="*/ 792088 w 5129369"/>
              <a:gd name="connsiteY1" fmla="*/ 180622 h 1902275"/>
              <a:gd name="connsiteX2" fmla="*/ 4245231 w 5129369"/>
              <a:gd name="connsiteY2" fmla="*/ 0 h 1902275"/>
              <a:gd name="connsiteX3" fmla="*/ 5128584 w 5129369"/>
              <a:gd name="connsiteY3" fmla="*/ 999603 h 1902275"/>
              <a:gd name="connsiteX4" fmla="*/ 4133088 w 5129369"/>
              <a:gd name="connsiteY4" fmla="*/ 1900514 h 1902275"/>
              <a:gd name="connsiteX5" fmla="*/ 792088 w 5129369"/>
              <a:gd name="connsiteY5" fmla="*/ 1764798 h 1902275"/>
              <a:gd name="connsiteX6" fmla="*/ 0 w 5129369"/>
              <a:gd name="connsiteY6" fmla="*/ 972710 h 1902275"/>
              <a:gd name="connsiteX0" fmla="*/ 0 w 5129451"/>
              <a:gd name="connsiteY0" fmla="*/ 972872 h 1902437"/>
              <a:gd name="connsiteX1" fmla="*/ 792088 w 5129451"/>
              <a:gd name="connsiteY1" fmla="*/ 180784 h 1902437"/>
              <a:gd name="connsiteX2" fmla="*/ 4245231 w 5129451"/>
              <a:gd name="connsiteY2" fmla="*/ 162 h 1902437"/>
              <a:gd name="connsiteX3" fmla="*/ 5128584 w 5129451"/>
              <a:gd name="connsiteY3" fmla="*/ 999765 h 1902437"/>
              <a:gd name="connsiteX4" fmla="*/ 4133088 w 5129451"/>
              <a:gd name="connsiteY4" fmla="*/ 1900676 h 1902437"/>
              <a:gd name="connsiteX5" fmla="*/ 792088 w 5129451"/>
              <a:gd name="connsiteY5" fmla="*/ 1764960 h 1902437"/>
              <a:gd name="connsiteX6" fmla="*/ 0 w 5129451"/>
              <a:gd name="connsiteY6" fmla="*/ 972872 h 1902437"/>
              <a:gd name="connsiteX0" fmla="*/ 0 w 5129420"/>
              <a:gd name="connsiteY0" fmla="*/ 972784 h 1902349"/>
              <a:gd name="connsiteX1" fmla="*/ 792088 w 5129420"/>
              <a:gd name="connsiteY1" fmla="*/ 180696 h 1902349"/>
              <a:gd name="connsiteX2" fmla="*/ 4245231 w 5129420"/>
              <a:gd name="connsiteY2" fmla="*/ 74 h 1902349"/>
              <a:gd name="connsiteX3" fmla="*/ 5128584 w 5129420"/>
              <a:gd name="connsiteY3" fmla="*/ 999677 h 1902349"/>
              <a:gd name="connsiteX4" fmla="*/ 4133088 w 5129420"/>
              <a:gd name="connsiteY4" fmla="*/ 1900588 h 1902349"/>
              <a:gd name="connsiteX5" fmla="*/ 792088 w 5129420"/>
              <a:gd name="connsiteY5" fmla="*/ 1764872 h 1902349"/>
              <a:gd name="connsiteX6" fmla="*/ 0 w 5129420"/>
              <a:gd name="connsiteY6" fmla="*/ 972784 h 1902349"/>
              <a:gd name="connsiteX0" fmla="*/ 0 w 5128642"/>
              <a:gd name="connsiteY0" fmla="*/ 972784 h 1902349"/>
              <a:gd name="connsiteX1" fmla="*/ 792088 w 5128642"/>
              <a:gd name="connsiteY1" fmla="*/ 180696 h 1902349"/>
              <a:gd name="connsiteX2" fmla="*/ 4245231 w 5128642"/>
              <a:gd name="connsiteY2" fmla="*/ 74 h 1902349"/>
              <a:gd name="connsiteX3" fmla="*/ 5128584 w 5128642"/>
              <a:gd name="connsiteY3" fmla="*/ 999677 h 1902349"/>
              <a:gd name="connsiteX4" fmla="*/ 4133088 w 5128642"/>
              <a:gd name="connsiteY4" fmla="*/ 1900588 h 1902349"/>
              <a:gd name="connsiteX5" fmla="*/ 792088 w 5128642"/>
              <a:gd name="connsiteY5" fmla="*/ 1764872 h 1902349"/>
              <a:gd name="connsiteX6" fmla="*/ 0 w 5128642"/>
              <a:gd name="connsiteY6" fmla="*/ 972784 h 1902349"/>
              <a:gd name="connsiteX0" fmla="*/ 0 w 5128649"/>
              <a:gd name="connsiteY0" fmla="*/ 972710 h 1902275"/>
              <a:gd name="connsiteX1" fmla="*/ 792088 w 5128649"/>
              <a:gd name="connsiteY1" fmla="*/ 180622 h 1902275"/>
              <a:gd name="connsiteX2" fmla="*/ 4245231 w 5128649"/>
              <a:gd name="connsiteY2" fmla="*/ 0 h 1902275"/>
              <a:gd name="connsiteX3" fmla="*/ 5128584 w 5128649"/>
              <a:gd name="connsiteY3" fmla="*/ 999603 h 1902275"/>
              <a:gd name="connsiteX4" fmla="*/ 4133088 w 5128649"/>
              <a:gd name="connsiteY4" fmla="*/ 1900514 h 1902275"/>
              <a:gd name="connsiteX5" fmla="*/ 792088 w 5128649"/>
              <a:gd name="connsiteY5" fmla="*/ 1764798 h 1902275"/>
              <a:gd name="connsiteX6" fmla="*/ 0 w 5128649"/>
              <a:gd name="connsiteY6" fmla="*/ 972710 h 1902275"/>
              <a:gd name="connsiteX0" fmla="*/ 0 w 5128649"/>
              <a:gd name="connsiteY0" fmla="*/ 972710 h 1902375"/>
              <a:gd name="connsiteX1" fmla="*/ 792088 w 5128649"/>
              <a:gd name="connsiteY1" fmla="*/ 180622 h 1902375"/>
              <a:gd name="connsiteX2" fmla="*/ 4245231 w 5128649"/>
              <a:gd name="connsiteY2" fmla="*/ 0 h 1902375"/>
              <a:gd name="connsiteX3" fmla="*/ 5128584 w 5128649"/>
              <a:gd name="connsiteY3" fmla="*/ 999603 h 1902375"/>
              <a:gd name="connsiteX4" fmla="*/ 4133088 w 5128649"/>
              <a:gd name="connsiteY4" fmla="*/ 1900514 h 1902375"/>
              <a:gd name="connsiteX5" fmla="*/ 792088 w 5128649"/>
              <a:gd name="connsiteY5" fmla="*/ 1764798 h 1902375"/>
              <a:gd name="connsiteX6" fmla="*/ 0 w 5128649"/>
              <a:gd name="connsiteY6" fmla="*/ 972710 h 1902375"/>
              <a:gd name="connsiteX0" fmla="*/ 0 w 5129514"/>
              <a:gd name="connsiteY0" fmla="*/ 972710 h 1902375"/>
              <a:gd name="connsiteX1" fmla="*/ 792088 w 5129514"/>
              <a:gd name="connsiteY1" fmla="*/ 180622 h 1902375"/>
              <a:gd name="connsiteX2" fmla="*/ 4245231 w 5129514"/>
              <a:gd name="connsiteY2" fmla="*/ 0 h 1902375"/>
              <a:gd name="connsiteX3" fmla="*/ 5128584 w 5129514"/>
              <a:gd name="connsiteY3" fmla="*/ 999603 h 1902375"/>
              <a:gd name="connsiteX4" fmla="*/ 4133088 w 5129514"/>
              <a:gd name="connsiteY4" fmla="*/ 1900514 h 1902375"/>
              <a:gd name="connsiteX5" fmla="*/ 792088 w 5129514"/>
              <a:gd name="connsiteY5" fmla="*/ 1764798 h 1902375"/>
              <a:gd name="connsiteX6" fmla="*/ 0 w 5129514"/>
              <a:gd name="connsiteY6" fmla="*/ 972710 h 1902375"/>
              <a:gd name="connsiteX0" fmla="*/ 0 w 5129514"/>
              <a:gd name="connsiteY0" fmla="*/ 972710 h 1902144"/>
              <a:gd name="connsiteX1" fmla="*/ 792088 w 5129514"/>
              <a:gd name="connsiteY1" fmla="*/ 180622 h 1902144"/>
              <a:gd name="connsiteX2" fmla="*/ 4245231 w 5129514"/>
              <a:gd name="connsiteY2" fmla="*/ 0 h 1902144"/>
              <a:gd name="connsiteX3" fmla="*/ 5128584 w 5129514"/>
              <a:gd name="connsiteY3" fmla="*/ 999603 h 1902144"/>
              <a:gd name="connsiteX4" fmla="*/ 4133088 w 5129514"/>
              <a:gd name="connsiteY4" fmla="*/ 1900514 h 1902144"/>
              <a:gd name="connsiteX5" fmla="*/ 792088 w 5129514"/>
              <a:gd name="connsiteY5" fmla="*/ 1764798 h 1902144"/>
              <a:gd name="connsiteX6" fmla="*/ 0 w 5129514"/>
              <a:gd name="connsiteY6" fmla="*/ 972710 h 1902144"/>
              <a:gd name="connsiteX0" fmla="*/ 0 w 5128584"/>
              <a:gd name="connsiteY0" fmla="*/ 972710 h 1902144"/>
              <a:gd name="connsiteX1" fmla="*/ 792088 w 5128584"/>
              <a:gd name="connsiteY1" fmla="*/ 180622 h 1902144"/>
              <a:gd name="connsiteX2" fmla="*/ 4245231 w 5128584"/>
              <a:gd name="connsiteY2" fmla="*/ 0 h 1902144"/>
              <a:gd name="connsiteX3" fmla="*/ 5128584 w 5128584"/>
              <a:gd name="connsiteY3" fmla="*/ 999603 h 1902144"/>
              <a:gd name="connsiteX4" fmla="*/ 4133088 w 5128584"/>
              <a:gd name="connsiteY4" fmla="*/ 1900514 h 1902144"/>
              <a:gd name="connsiteX5" fmla="*/ 792088 w 5128584"/>
              <a:gd name="connsiteY5" fmla="*/ 1764798 h 1902144"/>
              <a:gd name="connsiteX6" fmla="*/ 0 w 5128584"/>
              <a:gd name="connsiteY6" fmla="*/ 972710 h 1902144"/>
              <a:gd name="connsiteX0" fmla="*/ 0 w 5129268"/>
              <a:gd name="connsiteY0" fmla="*/ 972710 h 1902144"/>
              <a:gd name="connsiteX1" fmla="*/ 792088 w 5129268"/>
              <a:gd name="connsiteY1" fmla="*/ 180622 h 1902144"/>
              <a:gd name="connsiteX2" fmla="*/ 4245231 w 5129268"/>
              <a:gd name="connsiteY2" fmla="*/ 0 h 1902144"/>
              <a:gd name="connsiteX3" fmla="*/ 5128584 w 5129268"/>
              <a:gd name="connsiteY3" fmla="*/ 999603 h 1902144"/>
              <a:gd name="connsiteX4" fmla="*/ 4133088 w 5129268"/>
              <a:gd name="connsiteY4" fmla="*/ 1900514 h 1902144"/>
              <a:gd name="connsiteX5" fmla="*/ 792088 w 5129268"/>
              <a:gd name="connsiteY5" fmla="*/ 1764798 h 1902144"/>
              <a:gd name="connsiteX6" fmla="*/ 0 w 5129268"/>
              <a:gd name="connsiteY6" fmla="*/ 972710 h 1902144"/>
              <a:gd name="connsiteX0" fmla="*/ 4 w 5129272"/>
              <a:gd name="connsiteY0" fmla="*/ 972710 h 1902144"/>
              <a:gd name="connsiteX1" fmla="*/ 800884 w 5129272"/>
              <a:gd name="connsiteY1" fmla="*/ 149849 h 1902144"/>
              <a:gd name="connsiteX2" fmla="*/ 4245235 w 5129272"/>
              <a:gd name="connsiteY2" fmla="*/ 0 h 1902144"/>
              <a:gd name="connsiteX3" fmla="*/ 5128588 w 5129272"/>
              <a:gd name="connsiteY3" fmla="*/ 999603 h 1902144"/>
              <a:gd name="connsiteX4" fmla="*/ 4133092 w 5129272"/>
              <a:gd name="connsiteY4" fmla="*/ 1900514 h 1902144"/>
              <a:gd name="connsiteX5" fmla="*/ 792092 w 5129272"/>
              <a:gd name="connsiteY5" fmla="*/ 1764798 h 1902144"/>
              <a:gd name="connsiteX6" fmla="*/ 4 w 5129272"/>
              <a:gd name="connsiteY6" fmla="*/ 972710 h 1902144"/>
              <a:gd name="connsiteX0" fmla="*/ 4 w 5160045"/>
              <a:gd name="connsiteY0" fmla="*/ 981502 h 1902144"/>
              <a:gd name="connsiteX1" fmla="*/ 831657 w 5160045"/>
              <a:gd name="connsiteY1" fmla="*/ 149849 h 1902144"/>
              <a:gd name="connsiteX2" fmla="*/ 4276008 w 5160045"/>
              <a:gd name="connsiteY2" fmla="*/ 0 h 1902144"/>
              <a:gd name="connsiteX3" fmla="*/ 5159361 w 5160045"/>
              <a:gd name="connsiteY3" fmla="*/ 999603 h 1902144"/>
              <a:gd name="connsiteX4" fmla="*/ 4163865 w 5160045"/>
              <a:gd name="connsiteY4" fmla="*/ 1900514 h 1902144"/>
              <a:gd name="connsiteX5" fmla="*/ 822865 w 5160045"/>
              <a:gd name="connsiteY5" fmla="*/ 1764798 h 1902144"/>
              <a:gd name="connsiteX6" fmla="*/ 4 w 5160045"/>
              <a:gd name="connsiteY6" fmla="*/ 981502 h 1902144"/>
              <a:gd name="connsiteX0" fmla="*/ 4 w 5160045"/>
              <a:gd name="connsiteY0" fmla="*/ 981502 h 1902144"/>
              <a:gd name="connsiteX1" fmla="*/ 831657 w 5160045"/>
              <a:gd name="connsiteY1" fmla="*/ 149849 h 1902144"/>
              <a:gd name="connsiteX2" fmla="*/ 4276008 w 5160045"/>
              <a:gd name="connsiteY2" fmla="*/ 0 h 1902144"/>
              <a:gd name="connsiteX3" fmla="*/ 5159361 w 5160045"/>
              <a:gd name="connsiteY3" fmla="*/ 999603 h 1902144"/>
              <a:gd name="connsiteX4" fmla="*/ 4163865 w 5160045"/>
              <a:gd name="connsiteY4" fmla="*/ 1900514 h 1902144"/>
              <a:gd name="connsiteX5" fmla="*/ 822865 w 5160045"/>
              <a:gd name="connsiteY5" fmla="*/ 1764798 h 1902144"/>
              <a:gd name="connsiteX6" fmla="*/ 4 w 5160045"/>
              <a:gd name="connsiteY6" fmla="*/ 981502 h 1902144"/>
              <a:gd name="connsiteX0" fmla="*/ 7 w 5160048"/>
              <a:gd name="connsiteY0" fmla="*/ 981502 h 1902144"/>
              <a:gd name="connsiteX1" fmla="*/ 831660 w 5160048"/>
              <a:gd name="connsiteY1" fmla="*/ 149849 h 1902144"/>
              <a:gd name="connsiteX2" fmla="*/ 4276011 w 5160048"/>
              <a:gd name="connsiteY2" fmla="*/ 0 h 1902144"/>
              <a:gd name="connsiteX3" fmla="*/ 5159364 w 5160048"/>
              <a:gd name="connsiteY3" fmla="*/ 999603 h 1902144"/>
              <a:gd name="connsiteX4" fmla="*/ 4163868 w 5160048"/>
              <a:gd name="connsiteY4" fmla="*/ 1900514 h 1902144"/>
              <a:gd name="connsiteX5" fmla="*/ 822868 w 5160048"/>
              <a:gd name="connsiteY5" fmla="*/ 1764798 h 1902144"/>
              <a:gd name="connsiteX6" fmla="*/ 7 w 5160048"/>
              <a:gd name="connsiteY6" fmla="*/ 981502 h 1902144"/>
              <a:gd name="connsiteX0" fmla="*/ 525 w 5160566"/>
              <a:gd name="connsiteY0" fmla="*/ 981502 h 1902144"/>
              <a:gd name="connsiteX1" fmla="*/ 832178 w 5160566"/>
              <a:gd name="connsiteY1" fmla="*/ 149849 h 1902144"/>
              <a:gd name="connsiteX2" fmla="*/ 4276529 w 5160566"/>
              <a:gd name="connsiteY2" fmla="*/ 0 h 1902144"/>
              <a:gd name="connsiteX3" fmla="*/ 5159882 w 5160566"/>
              <a:gd name="connsiteY3" fmla="*/ 999603 h 1902144"/>
              <a:gd name="connsiteX4" fmla="*/ 4164386 w 5160566"/>
              <a:gd name="connsiteY4" fmla="*/ 1900514 h 1902144"/>
              <a:gd name="connsiteX5" fmla="*/ 823386 w 5160566"/>
              <a:gd name="connsiteY5" fmla="*/ 1764798 h 1902144"/>
              <a:gd name="connsiteX6" fmla="*/ 525 w 5160566"/>
              <a:gd name="connsiteY6" fmla="*/ 981502 h 1902144"/>
              <a:gd name="connsiteX0" fmla="*/ 1467 w 5161508"/>
              <a:gd name="connsiteY0" fmla="*/ 981502 h 1902144"/>
              <a:gd name="connsiteX1" fmla="*/ 833120 w 5161508"/>
              <a:gd name="connsiteY1" fmla="*/ 149849 h 1902144"/>
              <a:gd name="connsiteX2" fmla="*/ 4277471 w 5161508"/>
              <a:gd name="connsiteY2" fmla="*/ 0 h 1902144"/>
              <a:gd name="connsiteX3" fmla="*/ 5160824 w 5161508"/>
              <a:gd name="connsiteY3" fmla="*/ 999603 h 1902144"/>
              <a:gd name="connsiteX4" fmla="*/ 4165328 w 5161508"/>
              <a:gd name="connsiteY4" fmla="*/ 1900514 h 1902144"/>
              <a:gd name="connsiteX5" fmla="*/ 824328 w 5161508"/>
              <a:gd name="connsiteY5" fmla="*/ 1764798 h 1902144"/>
              <a:gd name="connsiteX6" fmla="*/ 1467 w 5161508"/>
              <a:gd name="connsiteY6" fmla="*/ 981502 h 19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61508" h="1902144">
                <a:moveTo>
                  <a:pt x="1467" y="981502"/>
                </a:moveTo>
                <a:cubicBezTo>
                  <a:pt x="-19049" y="694760"/>
                  <a:pt x="171458" y="167433"/>
                  <a:pt x="833120" y="149849"/>
                </a:cubicBezTo>
                <a:cubicBezTo>
                  <a:pt x="2006745" y="149849"/>
                  <a:pt x="3103846" y="0"/>
                  <a:pt x="4277471" y="0"/>
                </a:cubicBezTo>
                <a:cubicBezTo>
                  <a:pt x="4792249" y="23532"/>
                  <a:pt x="5180041" y="452618"/>
                  <a:pt x="5160824" y="999603"/>
                </a:cubicBezTo>
                <a:cubicBezTo>
                  <a:pt x="5142758" y="1565488"/>
                  <a:pt x="4674213" y="1929663"/>
                  <a:pt x="4165328" y="1900514"/>
                </a:cubicBezTo>
                <a:lnTo>
                  <a:pt x="824328" y="1764798"/>
                </a:lnTo>
                <a:cubicBezTo>
                  <a:pt x="219817" y="1738421"/>
                  <a:pt x="21983" y="1268244"/>
                  <a:pt x="1467" y="981502"/>
                </a:cubicBezTo>
                <a:close/>
              </a:path>
            </a:pathLst>
          </a:custGeom>
          <a:noFill/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Lights On with solid fill">
            <a:extLst>
              <a:ext uri="{FF2B5EF4-FFF2-40B4-BE49-F238E27FC236}">
                <a16:creationId xmlns:a16="http://schemas.microsoft.com/office/drawing/2014/main" id="{99CBF0FA-7CC2-19C5-B064-7FF3FB68C9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63716" y="3098354"/>
            <a:ext cx="849780" cy="849780"/>
          </a:xfrm>
          <a:prstGeom prst="rect">
            <a:avLst/>
          </a:prstGeom>
        </p:spPr>
      </p:pic>
      <p:pic>
        <p:nvPicPr>
          <p:cNvPr id="12" name="Graphic 11" descr="Bullseye with solid fill">
            <a:extLst>
              <a:ext uri="{FF2B5EF4-FFF2-40B4-BE49-F238E27FC236}">
                <a16:creationId xmlns:a16="http://schemas.microsoft.com/office/drawing/2014/main" id="{52DFFD54-70F6-3988-729C-BD7163D15A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53698" y="3098354"/>
            <a:ext cx="849780" cy="8497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2CBF34-F505-37FC-9AD5-2DDB6C1F9B31}"/>
              </a:ext>
            </a:extLst>
          </p:cNvPr>
          <p:cNvSpPr/>
          <p:nvPr/>
        </p:nvSpPr>
        <p:spPr>
          <a:xfrm>
            <a:off x="8283660" y="5665736"/>
            <a:ext cx="2367676" cy="60875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AE2213-6B7E-6961-2C85-5ABCFA58FD4D}"/>
              </a:ext>
            </a:extLst>
          </p:cNvPr>
          <p:cNvSpPr/>
          <p:nvPr/>
        </p:nvSpPr>
        <p:spPr>
          <a:xfrm>
            <a:off x="8283660" y="5187725"/>
            <a:ext cx="2367676" cy="33480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r>
              <a:rPr lang="en-IN" sz="2000" b="1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AD08A2-79F0-B860-AA9F-9E2DAF3C7817}"/>
              </a:ext>
            </a:extLst>
          </p:cNvPr>
          <p:cNvSpPr/>
          <p:nvPr/>
        </p:nvSpPr>
        <p:spPr>
          <a:xfrm>
            <a:off x="1050347" y="5665736"/>
            <a:ext cx="2367676" cy="60875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B4541F-B2D5-1B07-986A-61F0C95A75B5}"/>
              </a:ext>
            </a:extLst>
          </p:cNvPr>
          <p:cNvSpPr/>
          <p:nvPr/>
        </p:nvSpPr>
        <p:spPr>
          <a:xfrm>
            <a:off x="1050347" y="5187725"/>
            <a:ext cx="2367676" cy="33480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algn="r"/>
            <a:r>
              <a:rPr lang="en-IN" sz="20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Placeholder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37D2A6-79A4-B704-98CA-71651D9112C5}"/>
              </a:ext>
            </a:extLst>
          </p:cNvPr>
          <p:cNvSpPr/>
          <p:nvPr/>
        </p:nvSpPr>
        <p:spPr>
          <a:xfrm>
            <a:off x="4667004" y="1257508"/>
            <a:ext cx="2367676" cy="60875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I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</a:p>
        </p:txBody>
      </p:sp>
    </p:spTree>
    <p:extLst>
      <p:ext uri="{BB962C8B-B14F-4D97-AF65-F5344CB8AC3E}">
        <p14:creationId xmlns:p14="http://schemas.microsoft.com/office/powerpoint/2010/main" val="2140466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Gear Diagram Slides PowerPoint Template</a:t>
            </a:r>
            <a:endParaRPr lang="en-IN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BB23997-5042-40E9-43DB-204C5C85EEB8}"/>
              </a:ext>
            </a:extLst>
          </p:cNvPr>
          <p:cNvGrpSpPr/>
          <p:nvPr/>
        </p:nvGrpSpPr>
        <p:grpSpPr>
          <a:xfrm>
            <a:off x="691217" y="1590261"/>
            <a:ext cx="10796550" cy="4476938"/>
            <a:chOff x="1245704" y="1820186"/>
            <a:chExt cx="9687575" cy="401708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1055471-B223-E224-780B-81BFB6F397A6}"/>
                </a:ext>
              </a:extLst>
            </p:cNvPr>
            <p:cNvGrpSpPr/>
            <p:nvPr/>
          </p:nvGrpSpPr>
          <p:grpSpPr>
            <a:xfrm>
              <a:off x="3372113" y="3506377"/>
              <a:ext cx="1499322" cy="1499919"/>
              <a:chOff x="3065669" y="2299820"/>
              <a:chExt cx="2445874" cy="2446848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8C8A8E4-C968-4781-B80A-DA9E08561C19}"/>
                  </a:ext>
                </a:extLst>
              </p:cNvPr>
              <p:cNvSpPr/>
              <p:nvPr/>
            </p:nvSpPr>
            <p:spPr>
              <a:xfrm>
                <a:off x="3065669" y="2299820"/>
                <a:ext cx="2445874" cy="2446848"/>
              </a:xfrm>
              <a:custGeom>
                <a:avLst/>
                <a:gdLst>
                  <a:gd name="connsiteX0" fmla="*/ 1814608 w 1914715"/>
                  <a:gd name="connsiteY0" fmla="*/ 1020223 h 1915477"/>
                  <a:gd name="connsiteX1" fmla="*/ 1814608 w 1914715"/>
                  <a:gd name="connsiteY1" fmla="*/ 895255 h 1915477"/>
                  <a:gd name="connsiteX2" fmla="*/ 1842611 w 1914715"/>
                  <a:gd name="connsiteY2" fmla="*/ 867251 h 1915477"/>
                  <a:gd name="connsiteX3" fmla="*/ 1914716 w 1914715"/>
                  <a:gd name="connsiteY3" fmla="*/ 861917 h 1915477"/>
                  <a:gd name="connsiteX4" fmla="*/ 1877378 w 1914715"/>
                  <a:gd name="connsiteY4" fmla="*/ 675704 h 1915477"/>
                  <a:gd name="connsiteX5" fmla="*/ 1808798 w 1914715"/>
                  <a:gd name="connsiteY5" fmla="*/ 698563 h 1915477"/>
                  <a:gd name="connsiteX6" fmla="*/ 1772222 w 1914715"/>
                  <a:gd name="connsiteY6" fmla="*/ 683514 h 1915477"/>
                  <a:gd name="connsiteX7" fmla="*/ 1724120 w 1914715"/>
                  <a:gd name="connsiteY7" fmla="*/ 568071 h 1915477"/>
                  <a:gd name="connsiteX8" fmla="*/ 1739170 w 1914715"/>
                  <a:gd name="connsiteY8" fmla="*/ 531495 h 1915477"/>
                  <a:gd name="connsiteX9" fmla="*/ 1803273 w 1914715"/>
                  <a:gd name="connsiteY9" fmla="*/ 499015 h 1915477"/>
                  <a:gd name="connsiteX10" fmla="*/ 1699832 w 1914715"/>
                  <a:gd name="connsiteY10" fmla="*/ 345853 h 1915477"/>
                  <a:gd name="connsiteX11" fmla="*/ 1645920 w 1914715"/>
                  <a:gd name="connsiteY11" fmla="*/ 392335 h 1915477"/>
                  <a:gd name="connsiteX12" fmla="*/ 1606391 w 1914715"/>
                  <a:gd name="connsiteY12" fmla="*/ 392335 h 1915477"/>
                  <a:gd name="connsiteX13" fmla="*/ 1517999 w 1914715"/>
                  <a:gd name="connsiteY13" fmla="*/ 303943 h 1915477"/>
                  <a:gd name="connsiteX14" fmla="*/ 1517999 w 1914715"/>
                  <a:gd name="connsiteY14" fmla="*/ 264414 h 1915477"/>
                  <a:gd name="connsiteX15" fmla="*/ 1564005 w 1914715"/>
                  <a:gd name="connsiteY15" fmla="*/ 211074 h 1915477"/>
                  <a:gd name="connsiteX16" fmla="*/ 1406081 w 1914715"/>
                  <a:gd name="connsiteY16" fmla="*/ 106585 h 1915477"/>
                  <a:gd name="connsiteX17" fmla="*/ 1374839 w 1914715"/>
                  <a:gd name="connsiteY17" fmla="*/ 169069 h 1915477"/>
                  <a:gd name="connsiteX18" fmla="*/ 1338358 w 1914715"/>
                  <a:gd name="connsiteY18" fmla="*/ 184309 h 1915477"/>
                  <a:gd name="connsiteX19" fmla="*/ 1222724 w 1914715"/>
                  <a:gd name="connsiteY19" fmla="*/ 136779 h 1915477"/>
                  <a:gd name="connsiteX20" fmla="*/ 1207484 w 1914715"/>
                  <a:gd name="connsiteY20" fmla="*/ 100298 h 1915477"/>
                  <a:gd name="connsiteX21" fmla="*/ 1229011 w 1914715"/>
                  <a:gd name="connsiteY21" fmla="*/ 34671 h 1915477"/>
                  <a:gd name="connsiteX22" fmla="*/ 1048226 w 1914715"/>
                  <a:gd name="connsiteY22" fmla="*/ 0 h 1915477"/>
                  <a:gd name="connsiteX23" fmla="*/ 1043273 w 1914715"/>
                  <a:gd name="connsiteY23" fmla="*/ 67723 h 1915477"/>
                  <a:gd name="connsiteX24" fmla="*/ 1015270 w 1914715"/>
                  <a:gd name="connsiteY24" fmla="*/ 95726 h 1915477"/>
                  <a:gd name="connsiteX25" fmla="*/ 890111 w 1914715"/>
                  <a:gd name="connsiteY25" fmla="*/ 95726 h 1915477"/>
                  <a:gd name="connsiteX26" fmla="*/ 862108 w 1914715"/>
                  <a:gd name="connsiteY26" fmla="*/ 67723 h 1915477"/>
                  <a:gd name="connsiteX27" fmla="*/ 857155 w 1914715"/>
                  <a:gd name="connsiteY27" fmla="*/ 857 h 1915477"/>
                  <a:gd name="connsiteX28" fmla="*/ 672465 w 1914715"/>
                  <a:gd name="connsiteY28" fmla="*/ 38576 h 1915477"/>
                  <a:gd name="connsiteX29" fmla="*/ 693420 w 1914715"/>
                  <a:gd name="connsiteY29" fmla="*/ 101537 h 1915477"/>
                  <a:gd name="connsiteX30" fmla="*/ 678371 w 1914715"/>
                  <a:gd name="connsiteY30" fmla="*/ 138113 h 1915477"/>
                  <a:gd name="connsiteX31" fmla="*/ 562928 w 1914715"/>
                  <a:gd name="connsiteY31" fmla="*/ 186214 h 1915477"/>
                  <a:gd name="connsiteX32" fmla="*/ 526352 w 1914715"/>
                  <a:gd name="connsiteY32" fmla="*/ 171164 h 1915477"/>
                  <a:gd name="connsiteX33" fmla="*/ 496824 w 1914715"/>
                  <a:gd name="connsiteY33" fmla="*/ 112871 h 1915477"/>
                  <a:gd name="connsiteX34" fmla="*/ 345091 w 1914715"/>
                  <a:gd name="connsiteY34" fmla="*/ 215646 h 1915477"/>
                  <a:gd name="connsiteX35" fmla="*/ 387191 w 1914715"/>
                  <a:gd name="connsiteY35" fmla="*/ 264509 h 1915477"/>
                  <a:gd name="connsiteX36" fmla="*/ 387191 w 1914715"/>
                  <a:gd name="connsiteY36" fmla="*/ 304038 h 1915477"/>
                  <a:gd name="connsiteX37" fmla="*/ 298799 w 1914715"/>
                  <a:gd name="connsiteY37" fmla="*/ 392430 h 1915477"/>
                  <a:gd name="connsiteX38" fmla="*/ 259271 w 1914715"/>
                  <a:gd name="connsiteY38" fmla="*/ 392430 h 1915477"/>
                  <a:gd name="connsiteX39" fmla="*/ 210979 w 1914715"/>
                  <a:gd name="connsiteY39" fmla="*/ 350806 h 1915477"/>
                  <a:gd name="connsiteX40" fmla="*/ 107156 w 1914715"/>
                  <a:gd name="connsiteY40" fmla="*/ 507206 h 1915477"/>
                  <a:gd name="connsiteX41" fmla="*/ 163830 w 1914715"/>
                  <a:gd name="connsiteY41" fmla="*/ 535591 h 1915477"/>
                  <a:gd name="connsiteX42" fmla="*/ 179070 w 1914715"/>
                  <a:gd name="connsiteY42" fmla="*/ 572072 h 1915477"/>
                  <a:gd name="connsiteX43" fmla="*/ 131540 w 1914715"/>
                  <a:gd name="connsiteY43" fmla="*/ 687705 h 1915477"/>
                  <a:gd name="connsiteX44" fmla="*/ 95059 w 1914715"/>
                  <a:gd name="connsiteY44" fmla="*/ 702945 h 1915477"/>
                  <a:gd name="connsiteX45" fmla="*/ 35147 w 1914715"/>
                  <a:gd name="connsiteY45" fmla="*/ 683324 h 1915477"/>
                  <a:gd name="connsiteX46" fmla="*/ 0 w 1914715"/>
                  <a:gd name="connsiteY46" fmla="*/ 862679 h 1915477"/>
                  <a:gd name="connsiteX47" fmla="*/ 62579 w 1914715"/>
                  <a:gd name="connsiteY47" fmla="*/ 867251 h 1915477"/>
                  <a:gd name="connsiteX48" fmla="*/ 90583 w 1914715"/>
                  <a:gd name="connsiteY48" fmla="*/ 895255 h 1915477"/>
                  <a:gd name="connsiteX49" fmla="*/ 90583 w 1914715"/>
                  <a:gd name="connsiteY49" fmla="*/ 1020318 h 1915477"/>
                  <a:gd name="connsiteX50" fmla="*/ 62579 w 1914715"/>
                  <a:gd name="connsiteY50" fmla="*/ 1048322 h 1915477"/>
                  <a:gd name="connsiteX51" fmla="*/ 0 w 1914715"/>
                  <a:gd name="connsiteY51" fmla="*/ 1052798 h 1915477"/>
                  <a:gd name="connsiteX52" fmla="*/ 36481 w 1914715"/>
                  <a:gd name="connsiteY52" fmla="*/ 1236821 h 1915477"/>
                  <a:gd name="connsiteX53" fmla="*/ 96393 w 1914715"/>
                  <a:gd name="connsiteY53" fmla="*/ 1216914 h 1915477"/>
                  <a:gd name="connsiteX54" fmla="*/ 132969 w 1914715"/>
                  <a:gd name="connsiteY54" fmla="*/ 1231964 h 1915477"/>
                  <a:gd name="connsiteX55" fmla="*/ 181070 w 1914715"/>
                  <a:gd name="connsiteY55" fmla="*/ 1347407 h 1915477"/>
                  <a:gd name="connsiteX56" fmla="*/ 166021 w 1914715"/>
                  <a:gd name="connsiteY56" fmla="*/ 1383983 h 1915477"/>
                  <a:gd name="connsiteX57" fmla="*/ 109442 w 1914715"/>
                  <a:gd name="connsiteY57" fmla="*/ 1412653 h 1915477"/>
                  <a:gd name="connsiteX58" fmla="*/ 210979 w 1914715"/>
                  <a:gd name="connsiteY58" fmla="*/ 1564767 h 1915477"/>
                  <a:gd name="connsiteX59" fmla="*/ 259271 w 1914715"/>
                  <a:gd name="connsiteY59" fmla="*/ 1523143 h 1915477"/>
                  <a:gd name="connsiteX60" fmla="*/ 298799 w 1914715"/>
                  <a:gd name="connsiteY60" fmla="*/ 1523143 h 1915477"/>
                  <a:gd name="connsiteX61" fmla="*/ 387191 w 1914715"/>
                  <a:gd name="connsiteY61" fmla="*/ 1611535 h 1915477"/>
                  <a:gd name="connsiteX62" fmla="*/ 387191 w 1914715"/>
                  <a:gd name="connsiteY62" fmla="*/ 1651064 h 1915477"/>
                  <a:gd name="connsiteX63" fmla="*/ 345091 w 1914715"/>
                  <a:gd name="connsiteY63" fmla="*/ 1699927 h 1915477"/>
                  <a:gd name="connsiteX64" fmla="*/ 501110 w 1914715"/>
                  <a:gd name="connsiteY64" fmla="*/ 1804988 h 1915477"/>
                  <a:gd name="connsiteX65" fmla="*/ 530352 w 1914715"/>
                  <a:gd name="connsiteY65" fmla="*/ 1746504 h 1915477"/>
                  <a:gd name="connsiteX66" fmla="*/ 566833 w 1914715"/>
                  <a:gd name="connsiteY66" fmla="*/ 1731264 h 1915477"/>
                  <a:gd name="connsiteX67" fmla="*/ 682466 w 1914715"/>
                  <a:gd name="connsiteY67" fmla="*/ 1778794 h 1915477"/>
                  <a:gd name="connsiteX68" fmla="*/ 697706 w 1914715"/>
                  <a:gd name="connsiteY68" fmla="*/ 1815275 h 1915477"/>
                  <a:gd name="connsiteX69" fmla="*/ 677037 w 1914715"/>
                  <a:gd name="connsiteY69" fmla="*/ 1878330 h 1915477"/>
                  <a:gd name="connsiteX70" fmla="*/ 857060 w 1914715"/>
                  <a:gd name="connsiteY70" fmla="*/ 1914620 h 1915477"/>
                  <a:gd name="connsiteX71" fmla="*/ 862013 w 1914715"/>
                  <a:gd name="connsiteY71" fmla="*/ 1847755 h 1915477"/>
                  <a:gd name="connsiteX72" fmla="*/ 890016 w 1914715"/>
                  <a:gd name="connsiteY72" fmla="*/ 1819751 h 1915477"/>
                  <a:gd name="connsiteX73" fmla="*/ 1015079 w 1914715"/>
                  <a:gd name="connsiteY73" fmla="*/ 1819751 h 1915477"/>
                  <a:gd name="connsiteX74" fmla="*/ 1043083 w 1914715"/>
                  <a:gd name="connsiteY74" fmla="*/ 1847755 h 1915477"/>
                  <a:gd name="connsiteX75" fmla="*/ 1048036 w 1914715"/>
                  <a:gd name="connsiteY75" fmla="*/ 1915478 h 1915477"/>
                  <a:gd name="connsiteX76" fmla="*/ 1233488 w 1914715"/>
                  <a:gd name="connsiteY76" fmla="*/ 1879473 h 1915477"/>
                  <a:gd name="connsiteX77" fmla="*/ 1211675 w 1914715"/>
                  <a:gd name="connsiteY77" fmla="*/ 1813941 h 1915477"/>
                  <a:gd name="connsiteX78" fmla="*/ 1226725 w 1914715"/>
                  <a:gd name="connsiteY78" fmla="*/ 1777365 h 1915477"/>
                  <a:gd name="connsiteX79" fmla="*/ 1342168 w 1914715"/>
                  <a:gd name="connsiteY79" fmla="*/ 1729264 h 1915477"/>
                  <a:gd name="connsiteX80" fmla="*/ 1378744 w 1914715"/>
                  <a:gd name="connsiteY80" fmla="*/ 1744313 h 1915477"/>
                  <a:gd name="connsiteX81" fmla="*/ 1410272 w 1914715"/>
                  <a:gd name="connsiteY81" fmla="*/ 1806607 h 1915477"/>
                  <a:gd name="connsiteX82" fmla="*/ 1563910 w 1914715"/>
                  <a:gd name="connsiteY82" fmla="*/ 1704404 h 1915477"/>
                  <a:gd name="connsiteX83" fmla="*/ 1517904 w 1914715"/>
                  <a:gd name="connsiteY83" fmla="*/ 1651064 h 1915477"/>
                  <a:gd name="connsiteX84" fmla="*/ 1517904 w 1914715"/>
                  <a:gd name="connsiteY84" fmla="*/ 1611535 h 1915477"/>
                  <a:gd name="connsiteX85" fmla="*/ 1606296 w 1914715"/>
                  <a:gd name="connsiteY85" fmla="*/ 1523143 h 1915477"/>
                  <a:gd name="connsiteX86" fmla="*/ 1645825 w 1914715"/>
                  <a:gd name="connsiteY86" fmla="*/ 1523143 h 1915477"/>
                  <a:gd name="connsiteX87" fmla="*/ 1699736 w 1914715"/>
                  <a:gd name="connsiteY87" fmla="*/ 1569625 h 1915477"/>
                  <a:gd name="connsiteX88" fmla="*/ 1805464 w 1914715"/>
                  <a:gd name="connsiteY88" fmla="*/ 1412081 h 1915477"/>
                  <a:gd name="connsiteX89" fmla="*/ 1741265 w 1914715"/>
                  <a:gd name="connsiteY89" fmla="*/ 1379982 h 1915477"/>
                  <a:gd name="connsiteX90" fmla="*/ 1726025 w 1914715"/>
                  <a:gd name="connsiteY90" fmla="*/ 1343501 h 1915477"/>
                  <a:gd name="connsiteX91" fmla="*/ 1773555 w 1914715"/>
                  <a:gd name="connsiteY91" fmla="*/ 1227868 h 1915477"/>
                  <a:gd name="connsiteX92" fmla="*/ 1810036 w 1914715"/>
                  <a:gd name="connsiteY92" fmla="*/ 1212628 h 1915477"/>
                  <a:gd name="connsiteX93" fmla="*/ 1878711 w 1914715"/>
                  <a:gd name="connsiteY93" fmla="*/ 1235107 h 1915477"/>
                  <a:gd name="connsiteX94" fmla="*/ 1914620 w 1914715"/>
                  <a:gd name="connsiteY94" fmla="*/ 1053560 h 1915477"/>
                  <a:gd name="connsiteX95" fmla="*/ 1842516 w 1914715"/>
                  <a:gd name="connsiteY95" fmla="*/ 1048226 h 1915477"/>
                  <a:gd name="connsiteX96" fmla="*/ 1814608 w 1914715"/>
                  <a:gd name="connsiteY96" fmla="*/ 1020223 h 191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914715" h="1915477">
                    <a:moveTo>
                      <a:pt x="1814608" y="1020223"/>
                    </a:moveTo>
                    <a:lnTo>
                      <a:pt x="1814608" y="895255"/>
                    </a:lnTo>
                    <a:cubicBezTo>
                      <a:pt x="1814608" y="879920"/>
                      <a:pt x="1827181" y="867251"/>
                      <a:pt x="1842611" y="867251"/>
                    </a:cubicBezTo>
                    <a:lnTo>
                      <a:pt x="1914716" y="861917"/>
                    </a:lnTo>
                    <a:cubicBezTo>
                      <a:pt x="1908334" y="797814"/>
                      <a:pt x="1895761" y="735521"/>
                      <a:pt x="1877378" y="675704"/>
                    </a:cubicBezTo>
                    <a:lnTo>
                      <a:pt x="1808798" y="698563"/>
                    </a:lnTo>
                    <a:cubicBezTo>
                      <a:pt x="1794605" y="704469"/>
                      <a:pt x="1778127" y="697706"/>
                      <a:pt x="1772222" y="683514"/>
                    </a:cubicBezTo>
                    <a:lnTo>
                      <a:pt x="1724120" y="568071"/>
                    </a:lnTo>
                    <a:cubicBezTo>
                      <a:pt x="1718215" y="553879"/>
                      <a:pt x="1724978" y="537401"/>
                      <a:pt x="1739170" y="531495"/>
                    </a:cubicBezTo>
                    <a:lnTo>
                      <a:pt x="1803273" y="499015"/>
                    </a:lnTo>
                    <a:cubicBezTo>
                      <a:pt x="1773650" y="444532"/>
                      <a:pt x="1738979" y="393287"/>
                      <a:pt x="1699832" y="345853"/>
                    </a:cubicBezTo>
                    <a:lnTo>
                      <a:pt x="1645920" y="392335"/>
                    </a:lnTo>
                    <a:cubicBezTo>
                      <a:pt x="1635062" y="403193"/>
                      <a:pt x="1617250" y="403193"/>
                      <a:pt x="1606391" y="392335"/>
                    </a:cubicBezTo>
                    <a:lnTo>
                      <a:pt x="1517999" y="303943"/>
                    </a:lnTo>
                    <a:cubicBezTo>
                      <a:pt x="1507141" y="293084"/>
                      <a:pt x="1507141" y="275273"/>
                      <a:pt x="1517999" y="264414"/>
                    </a:cubicBezTo>
                    <a:lnTo>
                      <a:pt x="1564005" y="211074"/>
                    </a:lnTo>
                    <a:cubicBezTo>
                      <a:pt x="1515142" y="171260"/>
                      <a:pt x="1462278" y="136303"/>
                      <a:pt x="1406081" y="106585"/>
                    </a:cubicBezTo>
                    <a:lnTo>
                      <a:pt x="1374839" y="169069"/>
                    </a:lnTo>
                    <a:cubicBezTo>
                      <a:pt x="1369028" y="183261"/>
                      <a:pt x="1352550" y="190119"/>
                      <a:pt x="1338358" y="184309"/>
                    </a:cubicBezTo>
                    <a:lnTo>
                      <a:pt x="1222724" y="136779"/>
                    </a:lnTo>
                    <a:cubicBezTo>
                      <a:pt x="1208532" y="130969"/>
                      <a:pt x="1201674" y="114491"/>
                      <a:pt x="1207484" y="100298"/>
                    </a:cubicBezTo>
                    <a:lnTo>
                      <a:pt x="1229011" y="34671"/>
                    </a:lnTo>
                    <a:cubicBezTo>
                      <a:pt x="1170813" y="17621"/>
                      <a:pt x="1110425" y="5810"/>
                      <a:pt x="1048226" y="0"/>
                    </a:cubicBezTo>
                    <a:lnTo>
                      <a:pt x="1043273" y="67723"/>
                    </a:lnTo>
                    <a:cubicBezTo>
                      <a:pt x="1043273" y="83058"/>
                      <a:pt x="1030700" y="95726"/>
                      <a:pt x="1015270" y="95726"/>
                    </a:cubicBezTo>
                    <a:lnTo>
                      <a:pt x="890111" y="95726"/>
                    </a:lnTo>
                    <a:cubicBezTo>
                      <a:pt x="874776" y="95726"/>
                      <a:pt x="862108" y="83153"/>
                      <a:pt x="862108" y="67723"/>
                    </a:cubicBezTo>
                    <a:lnTo>
                      <a:pt x="857155" y="857"/>
                    </a:lnTo>
                    <a:cubicBezTo>
                      <a:pt x="793528" y="7429"/>
                      <a:pt x="731806" y="20288"/>
                      <a:pt x="672465" y="38576"/>
                    </a:cubicBezTo>
                    <a:lnTo>
                      <a:pt x="693420" y="101537"/>
                    </a:lnTo>
                    <a:cubicBezTo>
                      <a:pt x="699326" y="115729"/>
                      <a:pt x="692563" y="132207"/>
                      <a:pt x="678371" y="138113"/>
                    </a:cubicBezTo>
                    <a:lnTo>
                      <a:pt x="562928" y="186214"/>
                    </a:lnTo>
                    <a:cubicBezTo>
                      <a:pt x="548735" y="192119"/>
                      <a:pt x="532257" y="185356"/>
                      <a:pt x="526352" y="171164"/>
                    </a:cubicBezTo>
                    <a:lnTo>
                      <a:pt x="496824" y="112871"/>
                    </a:lnTo>
                    <a:cubicBezTo>
                      <a:pt x="442913" y="142304"/>
                      <a:pt x="392144" y="176784"/>
                      <a:pt x="345091" y="215646"/>
                    </a:cubicBezTo>
                    <a:lnTo>
                      <a:pt x="387191" y="264509"/>
                    </a:lnTo>
                    <a:cubicBezTo>
                      <a:pt x="398050" y="275368"/>
                      <a:pt x="398050" y="293180"/>
                      <a:pt x="387191" y="304038"/>
                    </a:cubicBezTo>
                    <a:lnTo>
                      <a:pt x="298799" y="392430"/>
                    </a:lnTo>
                    <a:cubicBezTo>
                      <a:pt x="287941" y="403289"/>
                      <a:pt x="270129" y="403289"/>
                      <a:pt x="259271" y="392430"/>
                    </a:cubicBezTo>
                    <a:lnTo>
                      <a:pt x="210979" y="350806"/>
                    </a:lnTo>
                    <a:cubicBezTo>
                      <a:pt x="171545" y="399288"/>
                      <a:pt x="136684" y="451580"/>
                      <a:pt x="107156" y="507206"/>
                    </a:cubicBezTo>
                    <a:lnTo>
                      <a:pt x="163830" y="535591"/>
                    </a:lnTo>
                    <a:cubicBezTo>
                      <a:pt x="178022" y="541401"/>
                      <a:pt x="184880" y="557879"/>
                      <a:pt x="179070" y="572072"/>
                    </a:cubicBezTo>
                    <a:lnTo>
                      <a:pt x="131540" y="687705"/>
                    </a:lnTo>
                    <a:cubicBezTo>
                      <a:pt x="125730" y="701897"/>
                      <a:pt x="109252" y="708755"/>
                      <a:pt x="95059" y="702945"/>
                    </a:cubicBezTo>
                    <a:lnTo>
                      <a:pt x="35147" y="683324"/>
                    </a:lnTo>
                    <a:cubicBezTo>
                      <a:pt x="18002" y="740950"/>
                      <a:pt x="6096" y="800957"/>
                      <a:pt x="0" y="862679"/>
                    </a:cubicBezTo>
                    <a:lnTo>
                      <a:pt x="62579" y="867251"/>
                    </a:lnTo>
                    <a:cubicBezTo>
                      <a:pt x="77915" y="867251"/>
                      <a:pt x="90583" y="879824"/>
                      <a:pt x="90583" y="895255"/>
                    </a:cubicBezTo>
                    <a:lnTo>
                      <a:pt x="90583" y="1020318"/>
                    </a:lnTo>
                    <a:cubicBezTo>
                      <a:pt x="90583" y="1035653"/>
                      <a:pt x="78010" y="1048322"/>
                      <a:pt x="62579" y="1048322"/>
                    </a:cubicBezTo>
                    <a:lnTo>
                      <a:pt x="0" y="1052798"/>
                    </a:lnTo>
                    <a:cubicBezTo>
                      <a:pt x="6191" y="1116140"/>
                      <a:pt x="18574" y="1177671"/>
                      <a:pt x="36481" y="1236821"/>
                    </a:cubicBezTo>
                    <a:lnTo>
                      <a:pt x="96393" y="1216914"/>
                    </a:lnTo>
                    <a:cubicBezTo>
                      <a:pt x="110585" y="1211009"/>
                      <a:pt x="127064" y="1217771"/>
                      <a:pt x="132969" y="1231964"/>
                    </a:cubicBezTo>
                    <a:lnTo>
                      <a:pt x="181070" y="1347407"/>
                    </a:lnTo>
                    <a:cubicBezTo>
                      <a:pt x="186976" y="1361599"/>
                      <a:pt x="180213" y="1378077"/>
                      <a:pt x="166021" y="1383983"/>
                    </a:cubicBezTo>
                    <a:lnTo>
                      <a:pt x="109442" y="1412653"/>
                    </a:lnTo>
                    <a:cubicBezTo>
                      <a:pt x="138494" y="1466660"/>
                      <a:pt x="172498" y="1517618"/>
                      <a:pt x="210979" y="1564767"/>
                    </a:cubicBezTo>
                    <a:lnTo>
                      <a:pt x="259271" y="1523143"/>
                    </a:lnTo>
                    <a:cubicBezTo>
                      <a:pt x="270129" y="1512284"/>
                      <a:pt x="287941" y="1512284"/>
                      <a:pt x="298799" y="1523143"/>
                    </a:cubicBezTo>
                    <a:lnTo>
                      <a:pt x="387191" y="1611535"/>
                    </a:lnTo>
                    <a:cubicBezTo>
                      <a:pt x="398050" y="1622393"/>
                      <a:pt x="398050" y="1640205"/>
                      <a:pt x="387191" y="1651064"/>
                    </a:cubicBezTo>
                    <a:lnTo>
                      <a:pt x="345091" y="1699927"/>
                    </a:lnTo>
                    <a:cubicBezTo>
                      <a:pt x="393383" y="1739837"/>
                      <a:pt x="445580" y="1774984"/>
                      <a:pt x="501110" y="1804988"/>
                    </a:cubicBezTo>
                    <a:lnTo>
                      <a:pt x="530352" y="1746504"/>
                    </a:lnTo>
                    <a:cubicBezTo>
                      <a:pt x="536162" y="1732312"/>
                      <a:pt x="552641" y="1725454"/>
                      <a:pt x="566833" y="1731264"/>
                    </a:cubicBezTo>
                    <a:lnTo>
                      <a:pt x="682466" y="1778794"/>
                    </a:lnTo>
                    <a:cubicBezTo>
                      <a:pt x="696659" y="1784604"/>
                      <a:pt x="703517" y="1801082"/>
                      <a:pt x="697706" y="1815275"/>
                    </a:cubicBezTo>
                    <a:lnTo>
                      <a:pt x="677037" y="1878330"/>
                    </a:lnTo>
                    <a:cubicBezTo>
                      <a:pt x="734949" y="1895951"/>
                      <a:pt x="795147" y="1908239"/>
                      <a:pt x="857060" y="1914620"/>
                    </a:cubicBezTo>
                    <a:lnTo>
                      <a:pt x="862013" y="1847755"/>
                    </a:lnTo>
                    <a:cubicBezTo>
                      <a:pt x="862013" y="1832420"/>
                      <a:pt x="874586" y="1819751"/>
                      <a:pt x="890016" y="1819751"/>
                    </a:cubicBezTo>
                    <a:lnTo>
                      <a:pt x="1015079" y="1819751"/>
                    </a:lnTo>
                    <a:cubicBezTo>
                      <a:pt x="1030415" y="1819751"/>
                      <a:pt x="1043083" y="1832324"/>
                      <a:pt x="1043083" y="1847755"/>
                    </a:cubicBezTo>
                    <a:lnTo>
                      <a:pt x="1048036" y="1915478"/>
                    </a:lnTo>
                    <a:cubicBezTo>
                      <a:pt x="1111853" y="1909477"/>
                      <a:pt x="1173956" y="1897285"/>
                      <a:pt x="1233488" y="1879473"/>
                    </a:cubicBezTo>
                    <a:lnTo>
                      <a:pt x="1211675" y="1813941"/>
                    </a:lnTo>
                    <a:cubicBezTo>
                      <a:pt x="1205770" y="1799749"/>
                      <a:pt x="1212533" y="1783271"/>
                      <a:pt x="1226725" y="1777365"/>
                    </a:cubicBezTo>
                    <a:lnTo>
                      <a:pt x="1342168" y="1729264"/>
                    </a:lnTo>
                    <a:cubicBezTo>
                      <a:pt x="1356360" y="1723358"/>
                      <a:pt x="1372838" y="1730121"/>
                      <a:pt x="1378744" y="1744313"/>
                    </a:cubicBezTo>
                    <a:lnTo>
                      <a:pt x="1410272" y="1806607"/>
                    </a:lnTo>
                    <a:cubicBezTo>
                      <a:pt x="1464850" y="1777460"/>
                      <a:pt x="1516285" y="1743170"/>
                      <a:pt x="1563910" y="1704404"/>
                    </a:cubicBezTo>
                    <a:lnTo>
                      <a:pt x="1517904" y="1651064"/>
                    </a:lnTo>
                    <a:cubicBezTo>
                      <a:pt x="1507046" y="1640205"/>
                      <a:pt x="1507046" y="1622393"/>
                      <a:pt x="1517904" y="1611535"/>
                    </a:cubicBezTo>
                    <a:lnTo>
                      <a:pt x="1606296" y="1523143"/>
                    </a:lnTo>
                    <a:cubicBezTo>
                      <a:pt x="1617155" y="1512284"/>
                      <a:pt x="1634966" y="1512284"/>
                      <a:pt x="1645825" y="1523143"/>
                    </a:cubicBezTo>
                    <a:lnTo>
                      <a:pt x="1699736" y="1569625"/>
                    </a:lnTo>
                    <a:cubicBezTo>
                      <a:pt x="1739932" y="1520952"/>
                      <a:pt x="1775365" y="1468184"/>
                      <a:pt x="1805464" y="1412081"/>
                    </a:cubicBezTo>
                    <a:lnTo>
                      <a:pt x="1741265" y="1379982"/>
                    </a:lnTo>
                    <a:cubicBezTo>
                      <a:pt x="1727073" y="1374172"/>
                      <a:pt x="1720215" y="1357693"/>
                      <a:pt x="1726025" y="1343501"/>
                    </a:cubicBezTo>
                    <a:lnTo>
                      <a:pt x="1773555" y="1227868"/>
                    </a:lnTo>
                    <a:cubicBezTo>
                      <a:pt x="1779365" y="1213676"/>
                      <a:pt x="1795843" y="1206818"/>
                      <a:pt x="1810036" y="1212628"/>
                    </a:cubicBezTo>
                    <a:lnTo>
                      <a:pt x="1878711" y="1235107"/>
                    </a:lnTo>
                    <a:cubicBezTo>
                      <a:pt x="1896237" y="1176719"/>
                      <a:pt x="1908429" y="1116044"/>
                      <a:pt x="1914620" y="1053560"/>
                    </a:cubicBezTo>
                    <a:lnTo>
                      <a:pt x="1842516" y="1048226"/>
                    </a:lnTo>
                    <a:cubicBezTo>
                      <a:pt x="1827181" y="1048226"/>
                      <a:pt x="1814608" y="1035653"/>
                      <a:pt x="1814608" y="10202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D621E2C-C4EC-C921-8ACB-1FAC50AAD287}"/>
                  </a:ext>
                </a:extLst>
              </p:cNvPr>
              <p:cNvSpPr/>
              <p:nvPr/>
            </p:nvSpPr>
            <p:spPr>
              <a:xfrm>
                <a:off x="3603583" y="2838220"/>
                <a:ext cx="1370045" cy="13700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241300" dist="177800" dir="10800000">
                  <a:prstClr val="black">
                    <a:alpha val="15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E469DEA-D018-D650-67DC-9631D2EEF85E}"/>
                </a:ext>
              </a:extLst>
            </p:cNvPr>
            <p:cNvGrpSpPr/>
            <p:nvPr/>
          </p:nvGrpSpPr>
          <p:grpSpPr>
            <a:xfrm>
              <a:off x="7320664" y="4337355"/>
              <a:ext cx="1499322" cy="1499919"/>
              <a:chOff x="3065669" y="2299820"/>
              <a:chExt cx="2445874" cy="2446848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F0A1EF7E-4C21-15B7-7143-FBFE714CFDE3}"/>
                  </a:ext>
                </a:extLst>
              </p:cNvPr>
              <p:cNvSpPr/>
              <p:nvPr/>
            </p:nvSpPr>
            <p:spPr>
              <a:xfrm>
                <a:off x="3065669" y="2299820"/>
                <a:ext cx="2445874" cy="2446848"/>
              </a:xfrm>
              <a:custGeom>
                <a:avLst/>
                <a:gdLst>
                  <a:gd name="connsiteX0" fmla="*/ 1814608 w 1914715"/>
                  <a:gd name="connsiteY0" fmla="*/ 1020223 h 1915477"/>
                  <a:gd name="connsiteX1" fmla="*/ 1814608 w 1914715"/>
                  <a:gd name="connsiteY1" fmla="*/ 895255 h 1915477"/>
                  <a:gd name="connsiteX2" fmla="*/ 1842611 w 1914715"/>
                  <a:gd name="connsiteY2" fmla="*/ 867251 h 1915477"/>
                  <a:gd name="connsiteX3" fmla="*/ 1914716 w 1914715"/>
                  <a:gd name="connsiteY3" fmla="*/ 861917 h 1915477"/>
                  <a:gd name="connsiteX4" fmla="*/ 1877378 w 1914715"/>
                  <a:gd name="connsiteY4" fmla="*/ 675704 h 1915477"/>
                  <a:gd name="connsiteX5" fmla="*/ 1808798 w 1914715"/>
                  <a:gd name="connsiteY5" fmla="*/ 698563 h 1915477"/>
                  <a:gd name="connsiteX6" fmla="*/ 1772222 w 1914715"/>
                  <a:gd name="connsiteY6" fmla="*/ 683514 h 1915477"/>
                  <a:gd name="connsiteX7" fmla="*/ 1724120 w 1914715"/>
                  <a:gd name="connsiteY7" fmla="*/ 568071 h 1915477"/>
                  <a:gd name="connsiteX8" fmla="*/ 1739170 w 1914715"/>
                  <a:gd name="connsiteY8" fmla="*/ 531495 h 1915477"/>
                  <a:gd name="connsiteX9" fmla="*/ 1803273 w 1914715"/>
                  <a:gd name="connsiteY9" fmla="*/ 499015 h 1915477"/>
                  <a:gd name="connsiteX10" fmla="*/ 1699832 w 1914715"/>
                  <a:gd name="connsiteY10" fmla="*/ 345853 h 1915477"/>
                  <a:gd name="connsiteX11" fmla="*/ 1645920 w 1914715"/>
                  <a:gd name="connsiteY11" fmla="*/ 392335 h 1915477"/>
                  <a:gd name="connsiteX12" fmla="*/ 1606391 w 1914715"/>
                  <a:gd name="connsiteY12" fmla="*/ 392335 h 1915477"/>
                  <a:gd name="connsiteX13" fmla="*/ 1517999 w 1914715"/>
                  <a:gd name="connsiteY13" fmla="*/ 303943 h 1915477"/>
                  <a:gd name="connsiteX14" fmla="*/ 1517999 w 1914715"/>
                  <a:gd name="connsiteY14" fmla="*/ 264414 h 1915477"/>
                  <a:gd name="connsiteX15" fmla="*/ 1564005 w 1914715"/>
                  <a:gd name="connsiteY15" fmla="*/ 211074 h 1915477"/>
                  <a:gd name="connsiteX16" fmla="*/ 1406081 w 1914715"/>
                  <a:gd name="connsiteY16" fmla="*/ 106585 h 1915477"/>
                  <a:gd name="connsiteX17" fmla="*/ 1374839 w 1914715"/>
                  <a:gd name="connsiteY17" fmla="*/ 169069 h 1915477"/>
                  <a:gd name="connsiteX18" fmla="*/ 1338358 w 1914715"/>
                  <a:gd name="connsiteY18" fmla="*/ 184309 h 1915477"/>
                  <a:gd name="connsiteX19" fmla="*/ 1222724 w 1914715"/>
                  <a:gd name="connsiteY19" fmla="*/ 136779 h 1915477"/>
                  <a:gd name="connsiteX20" fmla="*/ 1207484 w 1914715"/>
                  <a:gd name="connsiteY20" fmla="*/ 100298 h 1915477"/>
                  <a:gd name="connsiteX21" fmla="*/ 1229011 w 1914715"/>
                  <a:gd name="connsiteY21" fmla="*/ 34671 h 1915477"/>
                  <a:gd name="connsiteX22" fmla="*/ 1048226 w 1914715"/>
                  <a:gd name="connsiteY22" fmla="*/ 0 h 1915477"/>
                  <a:gd name="connsiteX23" fmla="*/ 1043273 w 1914715"/>
                  <a:gd name="connsiteY23" fmla="*/ 67723 h 1915477"/>
                  <a:gd name="connsiteX24" fmla="*/ 1015270 w 1914715"/>
                  <a:gd name="connsiteY24" fmla="*/ 95726 h 1915477"/>
                  <a:gd name="connsiteX25" fmla="*/ 890111 w 1914715"/>
                  <a:gd name="connsiteY25" fmla="*/ 95726 h 1915477"/>
                  <a:gd name="connsiteX26" fmla="*/ 862108 w 1914715"/>
                  <a:gd name="connsiteY26" fmla="*/ 67723 h 1915477"/>
                  <a:gd name="connsiteX27" fmla="*/ 857155 w 1914715"/>
                  <a:gd name="connsiteY27" fmla="*/ 857 h 1915477"/>
                  <a:gd name="connsiteX28" fmla="*/ 672465 w 1914715"/>
                  <a:gd name="connsiteY28" fmla="*/ 38576 h 1915477"/>
                  <a:gd name="connsiteX29" fmla="*/ 693420 w 1914715"/>
                  <a:gd name="connsiteY29" fmla="*/ 101537 h 1915477"/>
                  <a:gd name="connsiteX30" fmla="*/ 678371 w 1914715"/>
                  <a:gd name="connsiteY30" fmla="*/ 138113 h 1915477"/>
                  <a:gd name="connsiteX31" fmla="*/ 562928 w 1914715"/>
                  <a:gd name="connsiteY31" fmla="*/ 186214 h 1915477"/>
                  <a:gd name="connsiteX32" fmla="*/ 526352 w 1914715"/>
                  <a:gd name="connsiteY32" fmla="*/ 171164 h 1915477"/>
                  <a:gd name="connsiteX33" fmla="*/ 496824 w 1914715"/>
                  <a:gd name="connsiteY33" fmla="*/ 112871 h 1915477"/>
                  <a:gd name="connsiteX34" fmla="*/ 345091 w 1914715"/>
                  <a:gd name="connsiteY34" fmla="*/ 215646 h 1915477"/>
                  <a:gd name="connsiteX35" fmla="*/ 387191 w 1914715"/>
                  <a:gd name="connsiteY35" fmla="*/ 264509 h 1915477"/>
                  <a:gd name="connsiteX36" fmla="*/ 387191 w 1914715"/>
                  <a:gd name="connsiteY36" fmla="*/ 304038 h 1915477"/>
                  <a:gd name="connsiteX37" fmla="*/ 298799 w 1914715"/>
                  <a:gd name="connsiteY37" fmla="*/ 392430 h 1915477"/>
                  <a:gd name="connsiteX38" fmla="*/ 259271 w 1914715"/>
                  <a:gd name="connsiteY38" fmla="*/ 392430 h 1915477"/>
                  <a:gd name="connsiteX39" fmla="*/ 210979 w 1914715"/>
                  <a:gd name="connsiteY39" fmla="*/ 350806 h 1915477"/>
                  <a:gd name="connsiteX40" fmla="*/ 107156 w 1914715"/>
                  <a:gd name="connsiteY40" fmla="*/ 507206 h 1915477"/>
                  <a:gd name="connsiteX41" fmla="*/ 163830 w 1914715"/>
                  <a:gd name="connsiteY41" fmla="*/ 535591 h 1915477"/>
                  <a:gd name="connsiteX42" fmla="*/ 179070 w 1914715"/>
                  <a:gd name="connsiteY42" fmla="*/ 572072 h 1915477"/>
                  <a:gd name="connsiteX43" fmla="*/ 131540 w 1914715"/>
                  <a:gd name="connsiteY43" fmla="*/ 687705 h 1915477"/>
                  <a:gd name="connsiteX44" fmla="*/ 95059 w 1914715"/>
                  <a:gd name="connsiteY44" fmla="*/ 702945 h 1915477"/>
                  <a:gd name="connsiteX45" fmla="*/ 35147 w 1914715"/>
                  <a:gd name="connsiteY45" fmla="*/ 683324 h 1915477"/>
                  <a:gd name="connsiteX46" fmla="*/ 0 w 1914715"/>
                  <a:gd name="connsiteY46" fmla="*/ 862679 h 1915477"/>
                  <a:gd name="connsiteX47" fmla="*/ 62579 w 1914715"/>
                  <a:gd name="connsiteY47" fmla="*/ 867251 h 1915477"/>
                  <a:gd name="connsiteX48" fmla="*/ 90583 w 1914715"/>
                  <a:gd name="connsiteY48" fmla="*/ 895255 h 1915477"/>
                  <a:gd name="connsiteX49" fmla="*/ 90583 w 1914715"/>
                  <a:gd name="connsiteY49" fmla="*/ 1020318 h 1915477"/>
                  <a:gd name="connsiteX50" fmla="*/ 62579 w 1914715"/>
                  <a:gd name="connsiteY50" fmla="*/ 1048322 h 1915477"/>
                  <a:gd name="connsiteX51" fmla="*/ 0 w 1914715"/>
                  <a:gd name="connsiteY51" fmla="*/ 1052798 h 1915477"/>
                  <a:gd name="connsiteX52" fmla="*/ 36481 w 1914715"/>
                  <a:gd name="connsiteY52" fmla="*/ 1236821 h 1915477"/>
                  <a:gd name="connsiteX53" fmla="*/ 96393 w 1914715"/>
                  <a:gd name="connsiteY53" fmla="*/ 1216914 h 1915477"/>
                  <a:gd name="connsiteX54" fmla="*/ 132969 w 1914715"/>
                  <a:gd name="connsiteY54" fmla="*/ 1231964 h 1915477"/>
                  <a:gd name="connsiteX55" fmla="*/ 181070 w 1914715"/>
                  <a:gd name="connsiteY55" fmla="*/ 1347407 h 1915477"/>
                  <a:gd name="connsiteX56" fmla="*/ 166021 w 1914715"/>
                  <a:gd name="connsiteY56" fmla="*/ 1383983 h 1915477"/>
                  <a:gd name="connsiteX57" fmla="*/ 109442 w 1914715"/>
                  <a:gd name="connsiteY57" fmla="*/ 1412653 h 1915477"/>
                  <a:gd name="connsiteX58" fmla="*/ 210979 w 1914715"/>
                  <a:gd name="connsiteY58" fmla="*/ 1564767 h 1915477"/>
                  <a:gd name="connsiteX59" fmla="*/ 259271 w 1914715"/>
                  <a:gd name="connsiteY59" fmla="*/ 1523143 h 1915477"/>
                  <a:gd name="connsiteX60" fmla="*/ 298799 w 1914715"/>
                  <a:gd name="connsiteY60" fmla="*/ 1523143 h 1915477"/>
                  <a:gd name="connsiteX61" fmla="*/ 387191 w 1914715"/>
                  <a:gd name="connsiteY61" fmla="*/ 1611535 h 1915477"/>
                  <a:gd name="connsiteX62" fmla="*/ 387191 w 1914715"/>
                  <a:gd name="connsiteY62" fmla="*/ 1651064 h 1915477"/>
                  <a:gd name="connsiteX63" fmla="*/ 345091 w 1914715"/>
                  <a:gd name="connsiteY63" fmla="*/ 1699927 h 1915477"/>
                  <a:gd name="connsiteX64" fmla="*/ 501110 w 1914715"/>
                  <a:gd name="connsiteY64" fmla="*/ 1804988 h 1915477"/>
                  <a:gd name="connsiteX65" fmla="*/ 530352 w 1914715"/>
                  <a:gd name="connsiteY65" fmla="*/ 1746504 h 1915477"/>
                  <a:gd name="connsiteX66" fmla="*/ 566833 w 1914715"/>
                  <a:gd name="connsiteY66" fmla="*/ 1731264 h 1915477"/>
                  <a:gd name="connsiteX67" fmla="*/ 682466 w 1914715"/>
                  <a:gd name="connsiteY67" fmla="*/ 1778794 h 1915477"/>
                  <a:gd name="connsiteX68" fmla="*/ 697706 w 1914715"/>
                  <a:gd name="connsiteY68" fmla="*/ 1815275 h 1915477"/>
                  <a:gd name="connsiteX69" fmla="*/ 677037 w 1914715"/>
                  <a:gd name="connsiteY69" fmla="*/ 1878330 h 1915477"/>
                  <a:gd name="connsiteX70" fmla="*/ 857060 w 1914715"/>
                  <a:gd name="connsiteY70" fmla="*/ 1914620 h 1915477"/>
                  <a:gd name="connsiteX71" fmla="*/ 862013 w 1914715"/>
                  <a:gd name="connsiteY71" fmla="*/ 1847755 h 1915477"/>
                  <a:gd name="connsiteX72" fmla="*/ 890016 w 1914715"/>
                  <a:gd name="connsiteY72" fmla="*/ 1819751 h 1915477"/>
                  <a:gd name="connsiteX73" fmla="*/ 1015079 w 1914715"/>
                  <a:gd name="connsiteY73" fmla="*/ 1819751 h 1915477"/>
                  <a:gd name="connsiteX74" fmla="*/ 1043083 w 1914715"/>
                  <a:gd name="connsiteY74" fmla="*/ 1847755 h 1915477"/>
                  <a:gd name="connsiteX75" fmla="*/ 1048036 w 1914715"/>
                  <a:gd name="connsiteY75" fmla="*/ 1915478 h 1915477"/>
                  <a:gd name="connsiteX76" fmla="*/ 1233488 w 1914715"/>
                  <a:gd name="connsiteY76" fmla="*/ 1879473 h 1915477"/>
                  <a:gd name="connsiteX77" fmla="*/ 1211675 w 1914715"/>
                  <a:gd name="connsiteY77" fmla="*/ 1813941 h 1915477"/>
                  <a:gd name="connsiteX78" fmla="*/ 1226725 w 1914715"/>
                  <a:gd name="connsiteY78" fmla="*/ 1777365 h 1915477"/>
                  <a:gd name="connsiteX79" fmla="*/ 1342168 w 1914715"/>
                  <a:gd name="connsiteY79" fmla="*/ 1729264 h 1915477"/>
                  <a:gd name="connsiteX80" fmla="*/ 1378744 w 1914715"/>
                  <a:gd name="connsiteY80" fmla="*/ 1744313 h 1915477"/>
                  <a:gd name="connsiteX81" fmla="*/ 1410272 w 1914715"/>
                  <a:gd name="connsiteY81" fmla="*/ 1806607 h 1915477"/>
                  <a:gd name="connsiteX82" fmla="*/ 1563910 w 1914715"/>
                  <a:gd name="connsiteY82" fmla="*/ 1704404 h 1915477"/>
                  <a:gd name="connsiteX83" fmla="*/ 1517904 w 1914715"/>
                  <a:gd name="connsiteY83" fmla="*/ 1651064 h 1915477"/>
                  <a:gd name="connsiteX84" fmla="*/ 1517904 w 1914715"/>
                  <a:gd name="connsiteY84" fmla="*/ 1611535 h 1915477"/>
                  <a:gd name="connsiteX85" fmla="*/ 1606296 w 1914715"/>
                  <a:gd name="connsiteY85" fmla="*/ 1523143 h 1915477"/>
                  <a:gd name="connsiteX86" fmla="*/ 1645825 w 1914715"/>
                  <a:gd name="connsiteY86" fmla="*/ 1523143 h 1915477"/>
                  <a:gd name="connsiteX87" fmla="*/ 1699736 w 1914715"/>
                  <a:gd name="connsiteY87" fmla="*/ 1569625 h 1915477"/>
                  <a:gd name="connsiteX88" fmla="*/ 1805464 w 1914715"/>
                  <a:gd name="connsiteY88" fmla="*/ 1412081 h 1915477"/>
                  <a:gd name="connsiteX89" fmla="*/ 1741265 w 1914715"/>
                  <a:gd name="connsiteY89" fmla="*/ 1379982 h 1915477"/>
                  <a:gd name="connsiteX90" fmla="*/ 1726025 w 1914715"/>
                  <a:gd name="connsiteY90" fmla="*/ 1343501 h 1915477"/>
                  <a:gd name="connsiteX91" fmla="*/ 1773555 w 1914715"/>
                  <a:gd name="connsiteY91" fmla="*/ 1227868 h 1915477"/>
                  <a:gd name="connsiteX92" fmla="*/ 1810036 w 1914715"/>
                  <a:gd name="connsiteY92" fmla="*/ 1212628 h 1915477"/>
                  <a:gd name="connsiteX93" fmla="*/ 1878711 w 1914715"/>
                  <a:gd name="connsiteY93" fmla="*/ 1235107 h 1915477"/>
                  <a:gd name="connsiteX94" fmla="*/ 1914620 w 1914715"/>
                  <a:gd name="connsiteY94" fmla="*/ 1053560 h 1915477"/>
                  <a:gd name="connsiteX95" fmla="*/ 1842516 w 1914715"/>
                  <a:gd name="connsiteY95" fmla="*/ 1048226 h 1915477"/>
                  <a:gd name="connsiteX96" fmla="*/ 1814608 w 1914715"/>
                  <a:gd name="connsiteY96" fmla="*/ 1020223 h 191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914715" h="1915477">
                    <a:moveTo>
                      <a:pt x="1814608" y="1020223"/>
                    </a:moveTo>
                    <a:lnTo>
                      <a:pt x="1814608" y="895255"/>
                    </a:lnTo>
                    <a:cubicBezTo>
                      <a:pt x="1814608" y="879920"/>
                      <a:pt x="1827181" y="867251"/>
                      <a:pt x="1842611" y="867251"/>
                    </a:cubicBezTo>
                    <a:lnTo>
                      <a:pt x="1914716" y="861917"/>
                    </a:lnTo>
                    <a:cubicBezTo>
                      <a:pt x="1908334" y="797814"/>
                      <a:pt x="1895761" y="735521"/>
                      <a:pt x="1877378" y="675704"/>
                    </a:cubicBezTo>
                    <a:lnTo>
                      <a:pt x="1808798" y="698563"/>
                    </a:lnTo>
                    <a:cubicBezTo>
                      <a:pt x="1794605" y="704469"/>
                      <a:pt x="1778127" y="697706"/>
                      <a:pt x="1772222" y="683514"/>
                    </a:cubicBezTo>
                    <a:lnTo>
                      <a:pt x="1724120" y="568071"/>
                    </a:lnTo>
                    <a:cubicBezTo>
                      <a:pt x="1718215" y="553879"/>
                      <a:pt x="1724978" y="537401"/>
                      <a:pt x="1739170" y="531495"/>
                    </a:cubicBezTo>
                    <a:lnTo>
                      <a:pt x="1803273" y="499015"/>
                    </a:lnTo>
                    <a:cubicBezTo>
                      <a:pt x="1773650" y="444532"/>
                      <a:pt x="1738979" y="393287"/>
                      <a:pt x="1699832" y="345853"/>
                    </a:cubicBezTo>
                    <a:lnTo>
                      <a:pt x="1645920" y="392335"/>
                    </a:lnTo>
                    <a:cubicBezTo>
                      <a:pt x="1635062" y="403193"/>
                      <a:pt x="1617250" y="403193"/>
                      <a:pt x="1606391" y="392335"/>
                    </a:cubicBezTo>
                    <a:lnTo>
                      <a:pt x="1517999" y="303943"/>
                    </a:lnTo>
                    <a:cubicBezTo>
                      <a:pt x="1507141" y="293084"/>
                      <a:pt x="1507141" y="275273"/>
                      <a:pt x="1517999" y="264414"/>
                    </a:cubicBezTo>
                    <a:lnTo>
                      <a:pt x="1564005" y="211074"/>
                    </a:lnTo>
                    <a:cubicBezTo>
                      <a:pt x="1515142" y="171260"/>
                      <a:pt x="1462278" y="136303"/>
                      <a:pt x="1406081" y="106585"/>
                    </a:cubicBezTo>
                    <a:lnTo>
                      <a:pt x="1374839" y="169069"/>
                    </a:lnTo>
                    <a:cubicBezTo>
                      <a:pt x="1369028" y="183261"/>
                      <a:pt x="1352550" y="190119"/>
                      <a:pt x="1338358" y="184309"/>
                    </a:cubicBezTo>
                    <a:lnTo>
                      <a:pt x="1222724" y="136779"/>
                    </a:lnTo>
                    <a:cubicBezTo>
                      <a:pt x="1208532" y="130969"/>
                      <a:pt x="1201674" y="114491"/>
                      <a:pt x="1207484" y="100298"/>
                    </a:cubicBezTo>
                    <a:lnTo>
                      <a:pt x="1229011" y="34671"/>
                    </a:lnTo>
                    <a:cubicBezTo>
                      <a:pt x="1170813" y="17621"/>
                      <a:pt x="1110425" y="5810"/>
                      <a:pt x="1048226" y="0"/>
                    </a:cubicBezTo>
                    <a:lnTo>
                      <a:pt x="1043273" y="67723"/>
                    </a:lnTo>
                    <a:cubicBezTo>
                      <a:pt x="1043273" y="83058"/>
                      <a:pt x="1030700" y="95726"/>
                      <a:pt x="1015270" y="95726"/>
                    </a:cubicBezTo>
                    <a:lnTo>
                      <a:pt x="890111" y="95726"/>
                    </a:lnTo>
                    <a:cubicBezTo>
                      <a:pt x="874776" y="95726"/>
                      <a:pt x="862108" y="83153"/>
                      <a:pt x="862108" y="67723"/>
                    </a:cubicBezTo>
                    <a:lnTo>
                      <a:pt x="857155" y="857"/>
                    </a:lnTo>
                    <a:cubicBezTo>
                      <a:pt x="793528" y="7429"/>
                      <a:pt x="731806" y="20288"/>
                      <a:pt x="672465" y="38576"/>
                    </a:cubicBezTo>
                    <a:lnTo>
                      <a:pt x="693420" y="101537"/>
                    </a:lnTo>
                    <a:cubicBezTo>
                      <a:pt x="699326" y="115729"/>
                      <a:pt x="692563" y="132207"/>
                      <a:pt x="678371" y="138113"/>
                    </a:cubicBezTo>
                    <a:lnTo>
                      <a:pt x="562928" y="186214"/>
                    </a:lnTo>
                    <a:cubicBezTo>
                      <a:pt x="548735" y="192119"/>
                      <a:pt x="532257" y="185356"/>
                      <a:pt x="526352" y="171164"/>
                    </a:cubicBezTo>
                    <a:lnTo>
                      <a:pt x="496824" y="112871"/>
                    </a:lnTo>
                    <a:cubicBezTo>
                      <a:pt x="442913" y="142304"/>
                      <a:pt x="392144" y="176784"/>
                      <a:pt x="345091" y="215646"/>
                    </a:cubicBezTo>
                    <a:lnTo>
                      <a:pt x="387191" y="264509"/>
                    </a:lnTo>
                    <a:cubicBezTo>
                      <a:pt x="398050" y="275368"/>
                      <a:pt x="398050" y="293180"/>
                      <a:pt x="387191" y="304038"/>
                    </a:cubicBezTo>
                    <a:lnTo>
                      <a:pt x="298799" y="392430"/>
                    </a:lnTo>
                    <a:cubicBezTo>
                      <a:pt x="287941" y="403289"/>
                      <a:pt x="270129" y="403289"/>
                      <a:pt x="259271" y="392430"/>
                    </a:cubicBezTo>
                    <a:lnTo>
                      <a:pt x="210979" y="350806"/>
                    </a:lnTo>
                    <a:cubicBezTo>
                      <a:pt x="171545" y="399288"/>
                      <a:pt x="136684" y="451580"/>
                      <a:pt x="107156" y="507206"/>
                    </a:cubicBezTo>
                    <a:lnTo>
                      <a:pt x="163830" y="535591"/>
                    </a:lnTo>
                    <a:cubicBezTo>
                      <a:pt x="178022" y="541401"/>
                      <a:pt x="184880" y="557879"/>
                      <a:pt x="179070" y="572072"/>
                    </a:cubicBezTo>
                    <a:lnTo>
                      <a:pt x="131540" y="687705"/>
                    </a:lnTo>
                    <a:cubicBezTo>
                      <a:pt x="125730" y="701897"/>
                      <a:pt x="109252" y="708755"/>
                      <a:pt x="95059" y="702945"/>
                    </a:cubicBezTo>
                    <a:lnTo>
                      <a:pt x="35147" y="683324"/>
                    </a:lnTo>
                    <a:cubicBezTo>
                      <a:pt x="18002" y="740950"/>
                      <a:pt x="6096" y="800957"/>
                      <a:pt x="0" y="862679"/>
                    </a:cubicBezTo>
                    <a:lnTo>
                      <a:pt x="62579" y="867251"/>
                    </a:lnTo>
                    <a:cubicBezTo>
                      <a:pt x="77915" y="867251"/>
                      <a:pt x="90583" y="879824"/>
                      <a:pt x="90583" y="895255"/>
                    </a:cubicBezTo>
                    <a:lnTo>
                      <a:pt x="90583" y="1020318"/>
                    </a:lnTo>
                    <a:cubicBezTo>
                      <a:pt x="90583" y="1035653"/>
                      <a:pt x="78010" y="1048322"/>
                      <a:pt x="62579" y="1048322"/>
                    </a:cubicBezTo>
                    <a:lnTo>
                      <a:pt x="0" y="1052798"/>
                    </a:lnTo>
                    <a:cubicBezTo>
                      <a:pt x="6191" y="1116140"/>
                      <a:pt x="18574" y="1177671"/>
                      <a:pt x="36481" y="1236821"/>
                    </a:cubicBezTo>
                    <a:lnTo>
                      <a:pt x="96393" y="1216914"/>
                    </a:lnTo>
                    <a:cubicBezTo>
                      <a:pt x="110585" y="1211009"/>
                      <a:pt x="127064" y="1217771"/>
                      <a:pt x="132969" y="1231964"/>
                    </a:cubicBezTo>
                    <a:lnTo>
                      <a:pt x="181070" y="1347407"/>
                    </a:lnTo>
                    <a:cubicBezTo>
                      <a:pt x="186976" y="1361599"/>
                      <a:pt x="180213" y="1378077"/>
                      <a:pt x="166021" y="1383983"/>
                    </a:cubicBezTo>
                    <a:lnTo>
                      <a:pt x="109442" y="1412653"/>
                    </a:lnTo>
                    <a:cubicBezTo>
                      <a:pt x="138494" y="1466660"/>
                      <a:pt x="172498" y="1517618"/>
                      <a:pt x="210979" y="1564767"/>
                    </a:cubicBezTo>
                    <a:lnTo>
                      <a:pt x="259271" y="1523143"/>
                    </a:lnTo>
                    <a:cubicBezTo>
                      <a:pt x="270129" y="1512284"/>
                      <a:pt x="287941" y="1512284"/>
                      <a:pt x="298799" y="1523143"/>
                    </a:cubicBezTo>
                    <a:lnTo>
                      <a:pt x="387191" y="1611535"/>
                    </a:lnTo>
                    <a:cubicBezTo>
                      <a:pt x="398050" y="1622393"/>
                      <a:pt x="398050" y="1640205"/>
                      <a:pt x="387191" y="1651064"/>
                    </a:cubicBezTo>
                    <a:lnTo>
                      <a:pt x="345091" y="1699927"/>
                    </a:lnTo>
                    <a:cubicBezTo>
                      <a:pt x="393383" y="1739837"/>
                      <a:pt x="445580" y="1774984"/>
                      <a:pt x="501110" y="1804988"/>
                    </a:cubicBezTo>
                    <a:lnTo>
                      <a:pt x="530352" y="1746504"/>
                    </a:lnTo>
                    <a:cubicBezTo>
                      <a:pt x="536162" y="1732312"/>
                      <a:pt x="552641" y="1725454"/>
                      <a:pt x="566833" y="1731264"/>
                    </a:cubicBezTo>
                    <a:lnTo>
                      <a:pt x="682466" y="1778794"/>
                    </a:lnTo>
                    <a:cubicBezTo>
                      <a:pt x="696659" y="1784604"/>
                      <a:pt x="703517" y="1801082"/>
                      <a:pt x="697706" y="1815275"/>
                    </a:cubicBezTo>
                    <a:lnTo>
                      <a:pt x="677037" y="1878330"/>
                    </a:lnTo>
                    <a:cubicBezTo>
                      <a:pt x="734949" y="1895951"/>
                      <a:pt x="795147" y="1908239"/>
                      <a:pt x="857060" y="1914620"/>
                    </a:cubicBezTo>
                    <a:lnTo>
                      <a:pt x="862013" y="1847755"/>
                    </a:lnTo>
                    <a:cubicBezTo>
                      <a:pt x="862013" y="1832420"/>
                      <a:pt x="874586" y="1819751"/>
                      <a:pt x="890016" y="1819751"/>
                    </a:cubicBezTo>
                    <a:lnTo>
                      <a:pt x="1015079" y="1819751"/>
                    </a:lnTo>
                    <a:cubicBezTo>
                      <a:pt x="1030415" y="1819751"/>
                      <a:pt x="1043083" y="1832324"/>
                      <a:pt x="1043083" y="1847755"/>
                    </a:cubicBezTo>
                    <a:lnTo>
                      <a:pt x="1048036" y="1915478"/>
                    </a:lnTo>
                    <a:cubicBezTo>
                      <a:pt x="1111853" y="1909477"/>
                      <a:pt x="1173956" y="1897285"/>
                      <a:pt x="1233488" y="1879473"/>
                    </a:cubicBezTo>
                    <a:lnTo>
                      <a:pt x="1211675" y="1813941"/>
                    </a:lnTo>
                    <a:cubicBezTo>
                      <a:pt x="1205770" y="1799749"/>
                      <a:pt x="1212533" y="1783271"/>
                      <a:pt x="1226725" y="1777365"/>
                    </a:cubicBezTo>
                    <a:lnTo>
                      <a:pt x="1342168" y="1729264"/>
                    </a:lnTo>
                    <a:cubicBezTo>
                      <a:pt x="1356360" y="1723358"/>
                      <a:pt x="1372838" y="1730121"/>
                      <a:pt x="1378744" y="1744313"/>
                    </a:cubicBezTo>
                    <a:lnTo>
                      <a:pt x="1410272" y="1806607"/>
                    </a:lnTo>
                    <a:cubicBezTo>
                      <a:pt x="1464850" y="1777460"/>
                      <a:pt x="1516285" y="1743170"/>
                      <a:pt x="1563910" y="1704404"/>
                    </a:cubicBezTo>
                    <a:lnTo>
                      <a:pt x="1517904" y="1651064"/>
                    </a:lnTo>
                    <a:cubicBezTo>
                      <a:pt x="1507046" y="1640205"/>
                      <a:pt x="1507046" y="1622393"/>
                      <a:pt x="1517904" y="1611535"/>
                    </a:cubicBezTo>
                    <a:lnTo>
                      <a:pt x="1606296" y="1523143"/>
                    </a:lnTo>
                    <a:cubicBezTo>
                      <a:pt x="1617155" y="1512284"/>
                      <a:pt x="1634966" y="1512284"/>
                      <a:pt x="1645825" y="1523143"/>
                    </a:cubicBezTo>
                    <a:lnTo>
                      <a:pt x="1699736" y="1569625"/>
                    </a:lnTo>
                    <a:cubicBezTo>
                      <a:pt x="1739932" y="1520952"/>
                      <a:pt x="1775365" y="1468184"/>
                      <a:pt x="1805464" y="1412081"/>
                    </a:cubicBezTo>
                    <a:lnTo>
                      <a:pt x="1741265" y="1379982"/>
                    </a:lnTo>
                    <a:cubicBezTo>
                      <a:pt x="1727073" y="1374172"/>
                      <a:pt x="1720215" y="1357693"/>
                      <a:pt x="1726025" y="1343501"/>
                    </a:cubicBezTo>
                    <a:lnTo>
                      <a:pt x="1773555" y="1227868"/>
                    </a:lnTo>
                    <a:cubicBezTo>
                      <a:pt x="1779365" y="1213676"/>
                      <a:pt x="1795843" y="1206818"/>
                      <a:pt x="1810036" y="1212628"/>
                    </a:cubicBezTo>
                    <a:lnTo>
                      <a:pt x="1878711" y="1235107"/>
                    </a:lnTo>
                    <a:cubicBezTo>
                      <a:pt x="1896237" y="1176719"/>
                      <a:pt x="1908429" y="1116044"/>
                      <a:pt x="1914620" y="1053560"/>
                    </a:cubicBezTo>
                    <a:lnTo>
                      <a:pt x="1842516" y="1048226"/>
                    </a:lnTo>
                    <a:cubicBezTo>
                      <a:pt x="1827181" y="1048226"/>
                      <a:pt x="1814608" y="1035653"/>
                      <a:pt x="1814608" y="10202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ABE30CE-B26F-6E1B-B0EC-289DF4DA1F2B}"/>
                  </a:ext>
                </a:extLst>
              </p:cNvPr>
              <p:cNvSpPr/>
              <p:nvPr/>
            </p:nvSpPr>
            <p:spPr>
              <a:xfrm>
                <a:off x="3603583" y="2838220"/>
                <a:ext cx="1370045" cy="13700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241300" dist="177800" dir="10800000">
                  <a:prstClr val="black">
                    <a:alpha val="15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F0B46C9-ACA6-5A69-523B-4F8BB22EEDB9}"/>
                </a:ext>
              </a:extLst>
            </p:cNvPr>
            <p:cNvGrpSpPr/>
            <p:nvPr/>
          </p:nvGrpSpPr>
          <p:grpSpPr>
            <a:xfrm>
              <a:off x="3372113" y="1820186"/>
              <a:ext cx="1499322" cy="1499919"/>
              <a:chOff x="3065669" y="2299820"/>
              <a:chExt cx="2445874" cy="2446848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F9417450-07F9-1B07-79AB-D10340FCA039}"/>
                  </a:ext>
                </a:extLst>
              </p:cNvPr>
              <p:cNvSpPr/>
              <p:nvPr/>
            </p:nvSpPr>
            <p:spPr>
              <a:xfrm>
                <a:off x="3065669" y="2299820"/>
                <a:ext cx="2445874" cy="2446848"/>
              </a:xfrm>
              <a:custGeom>
                <a:avLst/>
                <a:gdLst>
                  <a:gd name="connsiteX0" fmla="*/ 1814608 w 1914715"/>
                  <a:gd name="connsiteY0" fmla="*/ 1020223 h 1915477"/>
                  <a:gd name="connsiteX1" fmla="*/ 1814608 w 1914715"/>
                  <a:gd name="connsiteY1" fmla="*/ 895255 h 1915477"/>
                  <a:gd name="connsiteX2" fmla="*/ 1842611 w 1914715"/>
                  <a:gd name="connsiteY2" fmla="*/ 867251 h 1915477"/>
                  <a:gd name="connsiteX3" fmla="*/ 1914716 w 1914715"/>
                  <a:gd name="connsiteY3" fmla="*/ 861917 h 1915477"/>
                  <a:gd name="connsiteX4" fmla="*/ 1877378 w 1914715"/>
                  <a:gd name="connsiteY4" fmla="*/ 675704 h 1915477"/>
                  <a:gd name="connsiteX5" fmla="*/ 1808798 w 1914715"/>
                  <a:gd name="connsiteY5" fmla="*/ 698563 h 1915477"/>
                  <a:gd name="connsiteX6" fmla="*/ 1772222 w 1914715"/>
                  <a:gd name="connsiteY6" fmla="*/ 683514 h 1915477"/>
                  <a:gd name="connsiteX7" fmla="*/ 1724120 w 1914715"/>
                  <a:gd name="connsiteY7" fmla="*/ 568071 h 1915477"/>
                  <a:gd name="connsiteX8" fmla="*/ 1739170 w 1914715"/>
                  <a:gd name="connsiteY8" fmla="*/ 531495 h 1915477"/>
                  <a:gd name="connsiteX9" fmla="*/ 1803273 w 1914715"/>
                  <a:gd name="connsiteY9" fmla="*/ 499015 h 1915477"/>
                  <a:gd name="connsiteX10" fmla="*/ 1699832 w 1914715"/>
                  <a:gd name="connsiteY10" fmla="*/ 345853 h 1915477"/>
                  <a:gd name="connsiteX11" fmla="*/ 1645920 w 1914715"/>
                  <a:gd name="connsiteY11" fmla="*/ 392335 h 1915477"/>
                  <a:gd name="connsiteX12" fmla="*/ 1606391 w 1914715"/>
                  <a:gd name="connsiteY12" fmla="*/ 392335 h 1915477"/>
                  <a:gd name="connsiteX13" fmla="*/ 1517999 w 1914715"/>
                  <a:gd name="connsiteY13" fmla="*/ 303943 h 1915477"/>
                  <a:gd name="connsiteX14" fmla="*/ 1517999 w 1914715"/>
                  <a:gd name="connsiteY14" fmla="*/ 264414 h 1915477"/>
                  <a:gd name="connsiteX15" fmla="*/ 1564005 w 1914715"/>
                  <a:gd name="connsiteY15" fmla="*/ 211074 h 1915477"/>
                  <a:gd name="connsiteX16" fmla="*/ 1406081 w 1914715"/>
                  <a:gd name="connsiteY16" fmla="*/ 106585 h 1915477"/>
                  <a:gd name="connsiteX17" fmla="*/ 1374839 w 1914715"/>
                  <a:gd name="connsiteY17" fmla="*/ 169069 h 1915477"/>
                  <a:gd name="connsiteX18" fmla="*/ 1338358 w 1914715"/>
                  <a:gd name="connsiteY18" fmla="*/ 184309 h 1915477"/>
                  <a:gd name="connsiteX19" fmla="*/ 1222724 w 1914715"/>
                  <a:gd name="connsiteY19" fmla="*/ 136779 h 1915477"/>
                  <a:gd name="connsiteX20" fmla="*/ 1207484 w 1914715"/>
                  <a:gd name="connsiteY20" fmla="*/ 100298 h 1915477"/>
                  <a:gd name="connsiteX21" fmla="*/ 1229011 w 1914715"/>
                  <a:gd name="connsiteY21" fmla="*/ 34671 h 1915477"/>
                  <a:gd name="connsiteX22" fmla="*/ 1048226 w 1914715"/>
                  <a:gd name="connsiteY22" fmla="*/ 0 h 1915477"/>
                  <a:gd name="connsiteX23" fmla="*/ 1043273 w 1914715"/>
                  <a:gd name="connsiteY23" fmla="*/ 67723 h 1915477"/>
                  <a:gd name="connsiteX24" fmla="*/ 1015270 w 1914715"/>
                  <a:gd name="connsiteY24" fmla="*/ 95726 h 1915477"/>
                  <a:gd name="connsiteX25" fmla="*/ 890111 w 1914715"/>
                  <a:gd name="connsiteY25" fmla="*/ 95726 h 1915477"/>
                  <a:gd name="connsiteX26" fmla="*/ 862108 w 1914715"/>
                  <a:gd name="connsiteY26" fmla="*/ 67723 h 1915477"/>
                  <a:gd name="connsiteX27" fmla="*/ 857155 w 1914715"/>
                  <a:gd name="connsiteY27" fmla="*/ 857 h 1915477"/>
                  <a:gd name="connsiteX28" fmla="*/ 672465 w 1914715"/>
                  <a:gd name="connsiteY28" fmla="*/ 38576 h 1915477"/>
                  <a:gd name="connsiteX29" fmla="*/ 693420 w 1914715"/>
                  <a:gd name="connsiteY29" fmla="*/ 101537 h 1915477"/>
                  <a:gd name="connsiteX30" fmla="*/ 678371 w 1914715"/>
                  <a:gd name="connsiteY30" fmla="*/ 138113 h 1915477"/>
                  <a:gd name="connsiteX31" fmla="*/ 562928 w 1914715"/>
                  <a:gd name="connsiteY31" fmla="*/ 186214 h 1915477"/>
                  <a:gd name="connsiteX32" fmla="*/ 526352 w 1914715"/>
                  <a:gd name="connsiteY32" fmla="*/ 171164 h 1915477"/>
                  <a:gd name="connsiteX33" fmla="*/ 496824 w 1914715"/>
                  <a:gd name="connsiteY33" fmla="*/ 112871 h 1915477"/>
                  <a:gd name="connsiteX34" fmla="*/ 345091 w 1914715"/>
                  <a:gd name="connsiteY34" fmla="*/ 215646 h 1915477"/>
                  <a:gd name="connsiteX35" fmla="*/ 387191 w 1914715"/>
                  <a:gd name="connsiteY35" fmla="*/ 264509 h 1915477"/>
                  <a:gd name="connsiteX36" fmla="*/ 387191 w 1914715"/>
                  <a:gd name="connsiteY36" fmla="*/ 304038 h 1915477"/>
                  <a:gd name="connsiteX37" fmla="*/ 298799 w 1914715"/>
                  <a:gd name="connsiteY37" fmla="*/ 392430 h 1915477"/>
                  <a:gd name="connsiteX38" fmla="*/ 259271 w 1914715"/>
                  <a:gd name="connsiteY38" fmla="*/ 392430 h 1915477"/>
                  <a:gd name="connsiteX39" fmla="*/ 210979 w 1914715"/>
                  <a:gd name="connsiteY39" fmla="*/ 350806 h 1915477"/>
                  <a:gd name="connsiteX40" fmla="*/ 107156 w 1914715"/>
                  <a:gd name="connsiteY40" fmla="*/ 507206 h 1915477"/>
                  <a:gd name="connsiteX41" fmla="*/ 163830 w 1914715"/>
                  <a:gd name="connsiteY41" fmla="*/ 535591 h 1915477"/>
                  <a:gd name="connsiteX42" fmla="*/ 179070 w 1914715"/>
                  <a:gd name="connsiteY42" fmla="*/ 572072 h 1915477"/>
                  <a:gd name="connsiteX43" fmla="*/ 131540 w 1914715"/>
                  <a:gd name="connsiteY43" fmla="*/ 687705 h 1915477"/>
                  <a:gd name="connsiteX44" fmla="*/ 95059 w 1914715"/>
                  <a:gd name="connsiteY44" fmla="*/ 702945 h 1915477"/>
                  <a:gd name="connsiteX45" fmla="*/ 35147 w 1914715"/>
                  <a:gd name="connsiteY45" fmla="*/ 683324 h 1915477"/>
                  <a:gd name="connsiteX46" fmla="*/ 0 w 1914715"/>
                  <a:gd name="connsiteY46" fmla="*/ 862679 h 1915477"/>
                  <a:gd name="connsiteX47" fmla="*/ 62579 w 1914715"/>
                  <a:gd name="connsiteY47" fmla="*/ 867251 h 1915477"/>
                  <a:gd name="connsiteX48" fmla="*/ 90583 w 1914715"/>
                  <a:gd name="connsiteY48" fmla="*/ 895255 h 1915477"/>
                  <a:gd name="connsiteX49" fmla="*/ 90583 w 1914715"/>
                  <a:gd name="connsiteY49" fmla="*/ 1020318 h 1915477"/>
                  <a:gd name="connsiteX50" fmla="*/ 62579 w 1914715"/>
                  <a:gd name="connsiteY50" fmla="*/ 1048322 h 1915477"/>
                  <a:gd name="connsiteX51" fmla="*/ 0 w 1914715"/>
                  <a:gd name="connsiteY51" fmla="*/ 1052798 h 1915477"/>
                  <a:gd name="connsiteX52" fmla="*/ 36481 w 1914715"/>
                  <a:gd name="connsiteY52" fmla="*/ 1236821 h 1915477"/>
                  <a:gd name="connsiteX53" fmla="*/ 96393 w 1914715"/>
                  <a:gd name="connsiteY53" fmla="*/ 1216914 h 1915477"/>
                  <a:gd name="connsiteX54" fmla="*/ 132969 w 1914715"/>
                  <a:gd name="connsiteY54" fmla="*/ 1231964 h 1915477"/>
                  <a:gd name="connsiteX55" fmla="*/ 181070 w 1914715"/>
                  <a:gd name="connsiteY55" fmla="*/ 1347407 h 1915477"/>
                  <a:gd name="connsiteX56" fmla="*/ 166021 w 1914715"/>
                  <a:gd name="connsiteY56" fmla="*/ 1383983 h 1915477"/>
                  <a:gd name="connsiteX57" fmla="*/ 109442 w 1914715"/>
                  <a:gd name="connsiteY57" fmla="*/ 1412653 h 1915477"/>
                  <a:gd name="connsiteX58" fmla="*/ 210979 w 1914715"/>
                  <a:gd name="connsiteY58" fmla="*/ 1564767 h 1915477"/>
                  <a:gd name="connsiteX59" fmla="*/ 259271 w 1914715"/>
                  <a:gd name="connsiteY59" fmla="*/ 1523143 h 1915477"/>
                  <a:gd name="connsiteX60" fmla="*/ 298799 w 1914715"/>
                  <a:gd name="connsiteY60" fmla="*/ 1523143 h 1915477"/>
                  <a:gd name="connsiteX61" fmla="*/ 387191 w 1914715"/>
                  <a:gd name="connsiteY61" fmla="*/ 1611535 h 1915477"/>
                  <a:gd name="connsiteX62" fmla="*/ 387191 w 1914715"/>
                  <a:gd name="connsiteY62" fmla="*/ 1651064 h 1915477"/>
                  <a:gd name="connsiteX63" fmla="*/ 345091 w 1914715"/>
                  <a:gd name="connsiteY63" fmla="*/ 1699927 h 1915477"/>
                  <a:gd name="connsiteX64" fmla="*/ 501110 w 1914715"/>
                  <a:gd name="connsiteY64" fmla="*/ 1804988 h 1915477"/>
                  <a:gd name="connsiteX65" fmla="*/ 530352 w 1914715"/>
                  <a:gd name="connsiteY65" fmla="*/ 1746504 h 1915477"/>
                  <a:gd name="connsiteX66" fmla="*/ 566833 w 1914715"/>
                  <a:gd name="connsiteY66" fmla="*/ 1731264 h 1915477"/>
                  <a:gd name="connsiteX67" fmla="*/ 682466 w 1914715"/>
                  <a:gd name="connsiteY67" fmla="*/ 1778794 h 1915477"/>
                  <a:gd name="connsiteX68" fmla="*/ 697706 w 1914715"/>
                  <a:gd name="connsiteY68" fmla="*/ 1815275 h 1915477"/>
                  <a:gd name="connsiteX69" fmla="*/ 677037 w 1914715"/>
                  <a:gd name="connsiteY69" fmla="*/ 1878330 h 1915477"/>
                  <a:gd name="connsiteX70" fmla="*/ 857060 w 1914715"/>
                  <a:gd name="connsiteY70" fmla="*/ 1914620 h 1915477"/>
                  <a:gd name="connsiteX71" fmla="*/ 862013 w 1914715"/>
                  <a:gd name="connsiteY71" fmla="*/ 1847755 h 1915477"/>
                  <a:gd name="connsiteX72" fmla="*/ 890016 w 1914715"/>
                  <a:gd name="connsiteY72" fmla="*/ 1819751 h 1915477"/>
                  <a:gd name="connsiteX73" fmla="*/ 1015079 w 1914715"/>
                  <a:gd name="connsiteY73" fmla="*/ 1819751 h 1915477"/>
                  <a:gd name="connsiteX74" fmla="*/ 1043083 w 1914715"/>
                  <a:gd name="connsiteY74" fmla="*/ 1847755 h 1915477"/>
                  <a:gd name="connsiteX75" fmla="*/ 1048036 w 1914715"/>
                  <a:gd name="connsiteY75" fmla="*/ 1915478 h 1915477"/>
                  <a:gd name="connsiteX76" fmla="*/ 1233488 w 1914715"/>
                  <a:gd name="connsiteY76" fmla="*/ 1879473 h 1915477"/>
                  <a:gd name="connsiteX77" fmla="*/ 1211675 w 1914715"/>
                  <a:gd name="connsiteY77" fmla="*/ 1813941 h 1915477"/>
                  <a:gd name="connsiteX78" fmla="*/ 1226725 w 1914715"/>
                  <a:gd name="connsiteY78" fmla="*/ 1777365 h 1915477"/>
                  <a:gd name="connsiteX79" fmla="*/ 1342168 w 1914715"/>
                  <a:gd name="connsiteY79" fmla="*/ 1729264 h 1915477"/>
                  <a:gd name="connsiteX80" fmla="*/ 1378744 w 1914715"/>
                  <a:gd name="connsiteY80" fmla="*/ 1744313 h 1915477"/>
                  <a:gd name="connsiteX81" fmla="*/ 1410272 w 1914715"/>
                  <a:gd name="connsiteY81" fmla="*/ 1806607 h 1915477"/>
                  <a:gd name="connsiteX82" fmla="*/ 1563910 w 1914715"/>
                  <a:gd name="connsiteY82" fmla="*/ 1704404 h 1915477"/>
                  <a:gd name="connsiteX83" fmla="*/ 1517904 w 1914715"/>
                  <a:gd name="connsiteY83" fmla="*/ 1651064 h 1915477"/>
                  <a:gd name="connsiteX84" fmla="*/ 1517904 w 1914715"/>
                  <a:gd name="connsiteY84" fmla="*/ 1611535 h 1915477"/>
                  <a:gd name="connsiteX85" fmla="*/ 1606296 w 1914715"/>
                  <a:gd name="connsiteY85" fmla="*/ 1523143 h 1915477"/>
                  <a:gd name="connsiteX86" fmla="*/ 1645825 w 1914715"/>
                  <a:gd name="connsiteY86" fmla="*/ 1523143 h 1915477"/>
                  <a:gd name="connsiteX87" fmla="*/ 1699736 w 1914715"/>
                  <a:gd name="connsiteY87" fmla="*/ 1569625 h 1915477"/>
                  <a:gd name="connsiteX88" fmla="*/ 1805464 w 1914715"/>
                  <a:gd name="connsiteY88" fmla="*/ 1412081 h 1915477"/>
                  <a:gd name="connsiteX89" fmla="*/ 1741265 w 1914715"/>
                  <a:gd name="connsiteY89" fmla="*/ 1379982 h 1915477"/>
                  <a:gd name="connsiteX90" fmla="*/ 1726025 w 1914715"/>
                  <a:gd name="connsiteY90" fmla="*/ 1343501 h 1915477"/>
                  <a:gd name="connsiteX91" fmla="*/ 1773555 w 1914715"/>
                  <a:gd name="connsiteY91" fmla="*/ 1227868 h 1915477"/>
                  <a:gd name="connsiteX92" fmla="*/ 1810036 w 1914715"/>
                  <a:gd name="connsiteY92" fmla="*/ 1212628 h 1915477"/>
                  <a:gd name="connsiteX93" fmla="*/ 1878711 w 1914715"/>
                  <a:gd name="connsiteY93" fmla="*/ 1235107 h 1915477"/>
                  <a:gd name="connsiteX94" fmla="*/ 1914620 w 1914715"/>
                  <a:gd name="connsiteY94" fmla="*/ 1053560 h 1915477"/>
                  <a:gd name="connsiteX95" fmla="*/ 1842516 w 1914715"/>
                  <a:gd name="connsiteY95" fmla="*/ 1048226 h 1915477"/>
                  <a:gd name="connsiteX96" fmla="*/ 1814608 w 1914715"/>
                  <a:gd name="connsiteY96" fmla="*/ 1020223 h 191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914715" h="1915477">
                    <a:moveTo>
                      <a:pt x="1814608" y="1020223"/>
                    </a:moveTo>
                    <a:lnTo>
                      <a:pt x="1814608" y="895255"/>
                    </a:lnTo>
                    <a:cubicBezTo>
                      <a:pt x="1814608" y="879920"/>
                      <a:pt x="1827181" y="867251"/>
                      <a:pt x="1842611" y="867251"/>
                    </a:cubicBezTo>
                    <a:lnTo>
                      <a:pt x="1914716" y="861917"/>
                    </a:lnTo>
                    <a:cubicBezTo>
                      <a:pt x="1908334" y="797814"/>
                      <a:pt x="1895761" y="735521"/>
                      <a:pt x="1877378" y="675704"/>
                    </a:cubicBezTo>
                    <a:lnTo>
                      <a:pt x="1808798" y="698563"/>
                    </a:lnTo>
                    <a:cubicBezTo>
                      <a:pt x="1794605" y="704469"/>
                      <a:pt x="1778127" y="697706"/>
                      <a:pt x="1772222" y="683514"/>
                    </a:cubicBezTo>
                    <a:lnTo>
                      <a:pt x="1724120" y="568071"/>
                    </a:lnTo>
                    <a:cubicBezTo>
                      <a:pt x="1718215" y="553879"/>
                      <a:pt x="1724978" y="537401"/>
                      <a:pt x="1739170" y="531495"/>
                    </a:cubicBezTo>
                    <a:lnTo>
                      <a:pt x="1803273" y="499015"/>
                    </a:lnTo>
                    <a:cubicBezTo>
                      <a:pt x="1773650" y="444532"/>
                      <a:pt x="1738979" y="393287"/>
                      <a:pt x="1699832" y="345853"/>
                    </a:cubicBezTo>
                    <a:lnTo>
                      <a:pt x="1645920" y="392335"/>
                    </a:lnTo>
                    <a:cubicBezTo>
                      <a:pt x="1635062" y="403193"/>
                      <a:pt x="1617250" y="403193"/>
                      <a:pt x="1606391" y="392335"/>
                    </a:cubicBezTo>
                    <a:lnTo>
                      <a:pt x="1517999" y="303943"/>
                    </a:lnTo>
                    <a:cubicBezTo>
                      <a:pt x="1507141" y="293084"/>
                      <a:pt x="1507141" y="275273"/>
                      <a:pt x="1517999" y="264414"/>
                    </a:cubicBezTo>
                    <a:lnTo>
                      <a:pt x="1564005" y="211074"/>
                    </a:lnTo>
                    <a:cubicBezTo>
                      <a:pt x="1515142" y="171260"/>
                      <a:pt x="1462278" y="136303"/>
                      <a:pt x="1406081" y="106585"/>
                    </a:cubicBezTo>
                    <a:lnTo>
                      <a:pt x="1374839" y="169069"/>
                    </a:lnTo>
                    <a:cubicBezTo>
                      <a:pt x="1369028" y="183261"/>
                      <a:pt x="1352550" y="190119"/>
                      <a:pt x="1338358" y="184309"/>
                    </a:cubicBezTo>
                    <a:lnTo>
                      <a:pt x="1222724" y="136779"/>
                    </a:lnTo>
                    <a:cubicBezTo>
                      <a:pt x="1208532" y="130969"/>
                      <a:pt x="1201674" y="114491"/>
                      <a:pt x="1207484" y="100298"/>
                    </a:cubicBezTo>
                    <a:lnTo>
                      <a:pt x="1229011" y="34671"/>
                    </a:lnTo>
                    <a:cubicBezTo>
                      <a:pt x="1170813" y="17621"/>
                      <a:pt x="1110425" y="5810"/>
                      <a:pt x="1048226" y="0"/>
                    </a:cubicBezTo>
                    <a:lnTo>
                      <a:pt x="1043273" y="67723"/>
                    </a:lnTo>
                    <a:cubicBezTo>
                      <a:pt x="1043273" y="83058"/>
                      <a:pt x="1030700" y="95726"/>
                      <a:pt x="1015270" y="95726"/>
                    </a:cubicBezTo>
                    <a:lnTo>
                      <a:pt x="890111" y="95726"/>
                    </a:lnTo>
                    <a:cubicBezTo>
                      <a:pt x="874776" y="95726"/>
                      <a:pt x="862108" y="83153"/>
                      <a:pt x="862108" y="67723"/>
                    </a:cubicBezTo>
                    <a:lnTo>
                      <a:pt x="857155" y="857"/>
                    </a:lnTo>
                    <a:cubicBezTo>
                      <a:pt x="793528" y="7429"/>
                      <a:pt x="731806" y="20288"/>
                      <a:pt x="672465" y="38576"/>
                    </a:cubicBezTo>
                    <a:lnTo>
                      <a:pt x="693420" y="101537"/>
                    </a:lnTo>
                    <a:cubicBezTo>
                      <a:pt x="699326" y="115729"/>
                      <a:pt x="692563" y="132207"/>
                      <a:pt x="678371" y="138113"/>
                    </a:cubicBezTo>
                    <a:lnTo>
                      <a:pt x="562928" y="186214"/>
                    </a:lnTo>
                    <a:cubicBezTo>
                      <a:pt x="548735" y="192119"/>
                      <a:pt x="532257" y="185356"/>
                      <a:pt x="526352" y="171164"/>
                    </a:cubicBezTo>
                    <a:lnTo>
                      <a:pt x="496824" y="112871"/>
                    </a:lnTo>
                    <a:cubicBezTo>
                      <a:pt x="442913" y="142304"/>
                      <a:pt x="392144" y="176784"/>
                      <a:pt x="345091" y="215646"/>
                    </a:cubicBezTo>
                    <a:lnTo>
                      <a:pt x="387191" y="264509"/>
                    </a:lnTo>
                    <a:cubicBezTo>
                      <a:pt x="398050" y="275368"/>
                      <a:pt x="398050" y="293180"/>
                      <a:pt x="387191" y="304038"/>
                    </a:cubicBezTo>
                    <a:lnTo>
                      <a:pt x="298799" y="392430"/>
                    </a:lnTo>
                    <a:cubicBezTo>
                      <a:pt x="287941" y="403289"/>
                      <a:pt x="270129" y="403289"/>
                      <a:pt x="259271" y="392430"/>
                    </a:cubicBezTo>
                    <a:lnTo>
                      <a:pt x="210979" y="350806"/>
                    </a:lnTo>
                    <a:cubicBezTo>
                      <a:pt x="171545" y="399288"/>
                      <a:pt x="136684" y="451580"/>
                      <a:pt x="107156" y="507206"/>
                    </a:cubicBezTo>
                    <a:lnTo>
                      <a:pt x="163830" y="535591"/>
                    </a:lnTo>
                    <a:cubicBezTo>
                      <a:pt x="178022" y="541401"/>
                      <a:pt x="184880" y="557879"/>
                      <a:pt x="179070" y="572072"/>
                    </a:cubicBezTo>
                    <a:lnTo>
                      <a:pt x="131540" y="687705"/>
                    </a:lnTo>
                    <a:cubicBezTo>
                      <a:pt x="125730" y="701897"/>
                      <a:pt x="109252" y="708755"/>
                      <a:pt x="95059" y="702945"/>
                    </a:cubicBezTo>
                    <a:lnTo>
                      <a:pt x="35147" y="683324"/>
                    </a:lnTo>
                    <a:cubicBezTo>
                      <a:pt x="18002" y="740950"/>
                      <a:pt x="6096" y="800957"/>
                      <a:pt x="0" y="862679"/>
                    </a:cubicBezTo>
                    <a:lnTo>
                      <a:pt x="62579" y="867251"/>
                    </a:lnTo>
                    <a:cubicBezTo>
                      <a:pt x="77915" y="867251"/>
                      <a:pt x="90583" y="879824"/>
                      <a:pt x="90583" y="895255"/>
                    </a:cubicBezTo>
                    <a:lnTo>
                      <a:pt x="90583" y="1020318"/>
                    </a:lnTo>
                    <a:cubicBezTo>
                      <a:pt x="90583" y="1035653"/>
                      <a:pt x="78010" y="1048322"/>
                      <a:pt x="62579" y="1048322"/>
                    </a:cubicBezTo>
                    <a:lnTo>
                      <a:pt x="0" y="1052798"/>
                    </a:lnTo>
                    <a:cubicBezTo>
                      <a:pt x="6191" y="1116140"/>
                      <a:pt x="18574" y="1177671"/>
                      <a:pt x="36481" y="1236821"/>
                    </a:cubicBezTo>
                    <a:lnTo>
                      <a:pt x="96393" y="1216914"/>
                    </a:lnTo>
                    <a:cubicBezTo>
                      <a:pt x="110585" y="1211009"/>
                      <a:pt x="127064" y="1217771"/>
                      <a:pt x="132969" y="1231964"/>
                    </a:cubicBezTo>
                    <a:lnTo>
                      <a:pt x="181070" y="1347407"/>
                    </a:lnTo>
                    <a:cubicBezTo>
                      <a:pt x="186976" y="1361599"/>
                      <a:pt x="180213" y="1378077"/>
                      <a:pt x="166021" y="1383983"/>
                    </a:cubicBezTo>
                    <a:lnTo>
                      <a:pt x="109442" y="1412653"/>
                    </a:lnTo>
                    <a:cubicBezTo>
                      <a:pt x="138494" y="1466660"/>
                      <a:pt x="172498" y="1517618"/>
                      <a:pt x="210979" y="1564767"/>
                    </a:cubicBezTo>
                    <a:lnTo>
                      <a:pt x="259271" y="1523143"/>
                    </a:lnTo>
                    <a:cubicBezTo>
                      <a:pt x="270129" y="1512284"/>
                      <a:pt x="287941" y="1512284"/>
                      <a:pt x="298799" y="1523143"/>
                    </a:cubicBezTo>
                    <a:lnTo>
                      <a:pt x="387191" y="1611535"/>
                    </a:lnTo>
                    <a:cubicBezTo>
                      <a:pt x="398050" y="1622393"/>
                      <a:pt x="398050" y="1640205"/>
                      <a:pt x="387191" y="1651064"/>
                    </a:cubicBezTo>
                    <a:lnTo>
                      <a:pt x="345091" y="1699927"/>
                    </a:lnTo>
                    <a:cubicBezTo>
                      <a:pt x="393383" y="1739837"/>
                      <a:pt x="445580" y="1774984"/>
                      <a:pt x="501110" y="1804988"/>
                    </a:cubicBezTo>
                    <a:lnTo>
                      <a:pt x="530352" y="1746504"/>
                    </a:lnTo>
                    <a:cubicBezTo>
                      <a:pt x="536162" y="1732312"/>
                      <a:pt x="552641" y="1725454"/>
                      <a:pt x="566833" y="1731264"/>
                    </a:cubicBezTo>
                    <a:lnTo>
                      <a:pt x="682466" y="1778794"/>
                    </a:lnTo>
                    <a:cubicBezTo>
                      <a:pt x="696659" y="1784604"/>
                      <a:pt x="703517" y="1801082"/>
                      <a:pt x="697706" y="1815275"/>
                    </a:cubicBezTo>
                    <a:lnTo>
                      <a:pt x="677037" y="1878330"/>
                    </a:lnTo>
                    <a:cubicBezTo>
                      <a:pt x="734949" y="1895951"/>
                      <a:pt x="795147" y="1908239"/>
                      <a:pt x="857060" y="1914620"/>
                    </a:cubicBezTo>
                    <a:lnTo>
                      <a:pt x="862013" y="1847755"/>
                    </a:lnTo>
                    <a:cubicBezTo>
                      <a:pt x="862013" y="1832420"/>
                      <a:pt x="874586" y="1819751"/>
                      <a:pt x="890016" y="1819751"/>
                    </a:cubicBezTo>
                    <a:lnTo>
                      <a:pt x="1015079" y="1819751"/>
                    </a:lnTo>
                    <a:cubicBezTo>
                      <a:pt x="1030415" y="1819751"/>
                      <a:pt x="1043083" y="1832324"/>
                      <a:pt x="1043083" y="1847755"/>
                    </a:cubicBezTo>
                    <a:lnTo>
                      <a:pt x="1048036" y="1915478"/>
                    </a:lnTo>
                    <a:cubicBezTo>
                      <a:pt x="1111853" y="1909477"/>
                      <a:pt x="1173956" y="1897285"/>
                      <a:pt x="1233488" y="1879473"/>
                    </a:cubicBezTo>
                    <a:lnTo>
                      <a:pt x="1211675" y="1813941"/>
                    </a:lnTo>
                    <a:cubicBezTo>
                      <a:pt x="1205770" y="1799749"/>
                      <a:pt x="1212533" y="1783271"/>
                      <a:pt x="1226725" y="1777365"/>
                    </a:cubicBezTo>
                    <a:lnTo>
                      <a:pt x="1342168" y="1729264"/>
                    </a:lnTo>
                    <a:cubicBezTo>
                      <a:pt x="1356360" y="1723358"/>
                      <a:pt x="1372838" y="1730121"/>
                      <a:pt x="1378744" y="1744313"/>
                    </a:cubicBezTo>
                    <a:lnTo>
                      <a:pt x="1410272" y="1806607"/>
                    </a:lnTo>
                    <a:cubicBezTo>
                      <a:pt x="1464850" y="1777460"/>
                      <a:pt x="1516285" y="1743170"/>
                      <a:pt x="1563910" y="1704404"/>
                    </a:cubicBezTo>
                    <a:lnTo>
                      <a:pt x="1517904" y="1651064"/>
                    </a:lnTo>
                    <a:cubicBezTo>
                      <a:pt x="1507046" y="1640205"/>
                      <a:pt x="1507046" y="1622393"/>
                      <a:pt x="1517904" y="1611535"/>
                    </a:cubicBezTo>
                    <a:lnTo>
                      <a:pt x="1606296" y="1523143"/>
                    </a:lnTo>
                    <a:cubicBezTo>
                      <a:pt x="1617155" y="1512284"/>
                      <a:pt x="1634966" y="1512284"/>
                      <a:pt x="1645825" y="1523143"/>
                    </a:cubicBezTo>
                    <a:lnTo>
                      <a:pt x="1699736" y="1569625"/>
                    </a:lnTo>
                    <a:cubicBezTo>
                      <a:pt x="1739932" y="1520952"/>
                      <a:pt x="1775365" y="1468184"/>
                      <a:pt x="1805464" y="1412081"/>
                    </a:cubicBezTo>
                    <a:lnTo>
                      <a:pt x="1741265" y="1379982"/>
                    </a:lnTo>
                    <a:cubicBezTo>
                      <a:pt x="1727073" y="1374172"/>
                      <a:pt x="1720215" y="1357693"/>
                      <a:pt x="1726025" y="1343501"/>
                    </a:cubicBezTo>
                    <a:lnTo>
                      <a:pt x="1773555" y="1227868"/>
                    </a:lnTo>
                    <a:cubicBezTo>
                      <a:pt x="1779365" y="1213676"/>
                      <a:pt x="1795843" y="1206818"/>
                      <a:pt x="1810036" y="1212628"/>
                    </a:cubicBezTo>
                    <a:lnTo>
                      <a:pt x="1878711" y="1235107"/>
                    </a:lnTo>
                    <a:cubicBezTo>
                      <a:pt x="1896237" y="1176719"/>
                      <a:pt x="1908429" y="1116044"/>
                      <a:pt x="1914620" y="1053560"/>
                    </a:cubicBezTo>
                    <a:lnTo>
                      <a:pt x="1842516" y="1048226"/>
                    </a:lnTo>
                    <a:cubicBezTo>
                      <a:pt x="1827181" y="1048226"/>
                      <a:pt x="1814608" y="1035653"/>
                      <a:pt x="1814608" y="10202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036EA551-9009-93E6-3BF9-AE02ED0095AC}"/>
                  </a:ext>
                </a:extLst>
              </p:cNvPr>
              <p:cNvSpPr/>
              <p:nvPr/>
            </p:nvSpPr>
            <p:spPr>
              <a:xfrm>
                <a:off x="3603583" y="2838220"/>
                <a:ext cx="1370045" cy="13700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241300" dist="177800" dir="10800000">
                  <a:prstClr val="black">
                    <a:alpha val="15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D45BA26-0B19-4DF3-C8DB-C3C357F58166}"/>
                </a:ext>
              </a:extLst>
            </p:cNvPr>
            <p:cNvGrpSpPr/>
            <p:nvPr/>
          </p:nvGrpSpPr>
          <p:grpSpPr>
            <a:xfrm>
              <a:off x="7320664" y="2651164"/>
              <a:ext cx="1499322" cy="1499919"/>
              <a:chOff x="3065669" y="2299820"/>
              <a:chExt cx="2445874" cy="2446848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50389FD6-1332-7803-5BAD-7826106FFE2D}"/>
                  </a:ext>
                </a:extLst>
              </p:cNvPr>
              <p:cNvSpPr/>
              <p:nvPr/>
            </p:nvSpPr>
            <p:spPr>
              <a:xfrm>
                <a:off x="3065669" y="2299820"/>
                <a:ext cx="2445874" cy="2446848"/>
              </a:xfrm>
              <a:custGeom>
                <a:avLst/>
                <a:gdLst>
                  <a:gd name="connsiteX0" fmla="*/ 1814608 w 1914715"/>
                  <a:gd name="connsiteY0" fmla="*/ 1020223 h 1915477"/>
                  <a:gd name="connsiteX1" fmla="*/ 1814608 w 1914715"/>
                  <a:gd name="connsiteY1" fmla="*/ 895255 h 1915477"/>
                  <a:gd name="connsiteX2" fmla="*/ 1842611 w 1914715"/>
                  <a:gd name="connsiteY2" fmla="*/ 867251 h 1915477"/>
                  <a:gd name="connsiteX3" fmla="*/ 1914716 w 1914715"/>
                  <a:gd name="connsiteY3" fmla="*/ 861917 h 1915477"/>
                  <a:gd name="connsiteX4" fmla="*/ 1877378 w 1914715"/>
                  <a:gd name="connsiteY4" fmla="*/ 675704 h 1915477"/>
                  <a:gd name="connsiteX5" fmla="*/ 1808798 w 1914715"/>
                  <a:gd name="connsiteY5" fmla="*/ 698563 h 1915477"/>
                  <a:gd name="connsiteX6" fmla="*/ 1772222 w 1914715"/>
                  <a:gd name="connsiteY6" fmla="*/ 683514 h 1915477"/>
                  <a:gd name="connsiteX7" fmla="*/ 1724120 w 1914715"/>
                  <a:gd name="connsiteY7" fmla="*/ 568071 h 1915477"/>
                  <a:gd name="connsiteX8" fmla="*/ 1739170 w 1914715"/>
                  <a:gd name="connsiteY8" fmla="*/ 531495 h 1915477"/>
                  <a:gd name="connsiteX9" fmla="*/ 1803273 w 1914715"/>
                  <a:gd name="connsiteY9" fmla="*/ 499015 h 1915477"/>
                  <a:gd name="connsiteX10" fmla="*/ 1699832 w 1914715"/>
                  <a:gd name="connsiteY10" fmla="*/ 345853 h 1915477"/>
                  <a:gd name="connsiteX11" fmla="*/ 1645920 w 1914715"/>
                  <a:gd name="connsiteY11" fmla="*/ 392335 h 1915477"/>
                  <a:gd name="connsiteX12" fmla="*/ 1606391 w 1914715"/>
                  <a:gd name="connsiteY12" fmla="*/ 392335 h 1915477"/>
                  <a:gd name="connsiteX13" fmla="*/ 1517999 w 1914715"/>
                  <a:gd name="connsiteY13" fmla="*/ 303943 h 1915477"/>
                  <a:gd name="connsiteX14" fmla="*/ 1517999 w 1914715"/>
                  <a:gd name="connsiteY14" fmla="*/ 264414 h 1915477"/>
                  <a:gd name="connsiteX15" fmla="*/ 1564005 w 1914715"/>
                  <a:gd name="connsiteY15" fmla="*/ 211074 h 1915477"/>
                  <a:gd name="connsiteX16" fmla="*/ 1406081 w 1914715"/>
                  <a:gd name="connsiteY16" fmla="*/ 106585 h 1915477"/>
                  <a:gd name="connsiteX17" fmla="*/ 1374839 w 1914715"/>
                  <a:gd name="connsiteY17" fmla="*/ 169069 h 1915477"/>
                  <a:gd name="connsiteX18" fmla="*/ 1338358 w 1914715"/>
                  <a:gd name="connsiteY18" fmla="*/ 184309 h 1915477"/>
                  <a:gd name="connsiteX19" fmla="*/ 1222724 w 1914715"/>
                  <a:gd name="connsiteY19" fmla="*/ 136779 h 1915477"/>
                  <a:gd name="connsiteX20" fmla="*/ 1207484 w 1914715"/>
                  <a:gd name="connsiteY20" fmla="*/ 100298 h 1915477"/>
                  <a:gd name="connsiteX21" fmla="*/ 1229011 w 1914715"/>
                  <a:gd name="connsiteY21" fmla="*/ 34671 h 1915477"/>
                  <a:gd name="connsiteX22" fmla="*/ 1048226 w 1914715"/>
                  <a:gd name="connsiteY22" fmla="*/ 0 h 1915477"/>
                  <a:gd name="connsiteX23" fmla="*/ 1043273 w 1914715"/>
                  <a:gd name="connsiteY23" fmla="*/ 67723 h 1915477"/>
                  <a:gd name="connsiteX24" fmla="*/ 1015270 w 1914715"/>
                  <a:gd name="connsiteY24" fmla="*/ 95726 h 1915477"/>
                  <a:gd name="connsiteX25" fmla="*/ 890111 w 1914715"/>
                  <a:gd name="connsiteY25" fmla="*/ 95726 h 1915477"/>
                  <a:gd name="connsiteX26" fmla="*/ 862108 w 1914715"/>
                  <a:gd name="connsiteY26" fmla="*/ 67723 h 1915477"/>
                  <a:gd name="connsiteX27" fmla="*/ 857155 w 1914715"/>
                  <a:gd name="connsiteY27" fmla="*/ 857 h 1915477"/>
                  <a:gd name="connsiteX28" fmla="*/ 672465 w 1914715"/>
                  <a:gd name="connsiteY28" fmla="*/ 38576 h 1915477"/>
                  <a:gd name="connsiteX29" fmla="*/ 693420 w 1914715"/>
                  <a:gd name="connsiteY29" fmla="*/ 101537 h 1915477"/>
                  <a:gd name="connsiteX30" fmla="*/ 678371 w 1914715"/>
                  <a:gd name="connsiteY30" fmla="*/ 138113 h 1915477"/>
                  <a:gd name="connsiteX31" fmla="*/ 562928 w 1914715"/>
                  <a:gd name="connsiteY31" fmla="*/ 186214 h 1915477"/>
                  <a:gd name="connsiteX32" fmla="*/ 526352 w 1914715"/>
                  <a:gd name="connsiteY32" fmla="*/ 171164 h 1915477"/>
                  <a:gd name="connsiteX33" fmla="*/ 496824 w 1914715"/>
                  <a:gd name="connsiteY33" fmla="*/ 112871 h 1915477"/>
                  <a:gd name="connsiteX34" fmla="*/ 345091 w 1914715"/>
                  <a:gd name="connsiteY34" fmla="*/ 215646 h 1915477"/>
                  <a:gd name="connsiteX35" fmla="*/ 387191 w 1914715"/>
                  <a:gd name="connsiteY35" fmla="*/ 264509 h 1915477"/>
                  <a:gd name="connsiteX36" fmla="*/ 387191 w 1914715"/>
                  <a:gd name="connsiteY36" fmla="*/ 304038 h 1915477"/>
                  <a:gd name="connsiteX37" fmla="*/ 298799 w 1914715"/>
                  <a:gd name="connsiteY37" fmla="*/ 392430 h 1915477"/>
                  <a:gd name="connsiteX38" fmla="*/ 259271 w 1914715"/>
                  <a:gd name="connsiteY38" fmla="*/ 392430 h 1915477"/>
                  <a:gd name="connsiteX39" fmla="*/ 210979 w 1914715"/>
                  <a:gd name="connsiteY39" fmla="*/ 350806 h 1915477"/>
                  <a:gd name="connsiteX40" fmla="*/ 107156 w 1914715"/>
                  <a:gd name="connsiteY40" fmla="*/ 507206 h 1915477"/>
                  <a:gd name="connsiteX41" fmla="*/ 163830 w 1914715"/>
                  <a:gd name="connsiteY41" fmla="*/ 535591 h 1915477"/>
                  <a:gd name="connsiteX42" fmla="*/ 179070 w 1914715"/>
                  <a:gd name="connsiteY42" fmla="*/ 572072 h 1915477"/>
                  <a:gd name="connsiteX43" fmla="*/ 131540 w 1914715"/>
                  <a:gd name="connsiteY43" fmla="*/ 687705 h 1915477"/>
                  <a:gd name="connsiteX44" fmla="*/ 95059 w 1914715"/>
                  <a:gd name="connsiteY44" fmla="*/ 702945 h 1915477"/>
                  <a:gd name="connsiteX45" fmla="*/ 35147 w 1914715"/>
                  <a:gd name="connsiteY45" fmla="*/ 683324 h 1915477"/>
                  <a:gd name="connsiteX46" fmla="*/ 0 w 1914715"/>
                  <a:gd name="connsiteY46" fmla="*/ 862679 h 1915477"/>
                  <a:gd name="connsiteX47" fmla="*/ 62579 w 1914715"/>
                  <a:gd name="connsiteY47" fmla="*/ 867251 h 1915477"/>
                  <a:gd name="connsiteX48" fmla="*/ 90583 w 1914715"/>
                  <a:gd name="connsiteY48" fmla="*/ 895255 h 1915477"/>
                  <a:gd name="connsiteX49" fmla="*/ 90583 w 1914715"/>
                  <a:gd name="connsiteY49" fmla="*/ 1020318 h 1915477"/>
                  <a:gd name="connsiteX50" fmla="*/ 62579 w 1914715"/>
                  <a:gd name="connsiteY50" fmla="*/ 1048322 h 1915477"/>
                  <a:gd name="connsiteX51" fmla="*/ 0 w 1914715"/>
                  <a:gd name="connsiteY51" fmla="*/ 1052798 h 1915477"/>
                  <a:gd name="connsiteX52" fmla="*/ 36481 w 1914715"/>
                  <a:gd name="connsiteY52" fmla="*/ 1236821 h 1915477"/>
                  <a:gd name="connsiteX53" fmla="*/ 96393 w 1914715"/>
                  <a:gd name="connsiteY53" fmla="*/ 1216914 h 1915477"/>
                  <a:gd name="connsiteX54" fmla="*/ 132969 w 1914715"/>
                  <a:gd name="connsiteY54" fmla="*/ 1231964 h 1915477"/>
                  <a:gd name="connsiteX55" fmla="*/ 181070 w 1914715"/>
                  <a:gd name="connsiteY55" fmla="*/ 1347407 h 1915477"/>
                  <a:gd name="connsiteX56" fmla="*/ 166021 w 1914715"/>
                  <a:gd name="connsiteY56" fmla="*/ 1383983 h 1915477"/>
                  <a:gd name="connsiteX57" fmla="*/ 109442 w 1914715"/>
                  <a:gd name="connsiteY57" fmla="*/ 1412653 h 1915477"/>
                  <a:gd name="connsiteX58" fmla="*/ 210979 w 1914715"/>
                  <a:gd name="connsiteY58" fmla="*/ 1564767 h 1915477"/>
                  <a:gd name="connsiteX59" fmla="*/ 259271 w 1914715"/>
                  <a:gd name="connsiteY59" fmla="*/ 1523143 h 1915477"/>
                  <a:gd name="connsiteX60" fmla="*/ 298799 w 1914715"/>
                  <a:gd name="connsiteY60" fmla="*/ 1523143 h 1915477"/>
                  <a:gd name="connsiteX61" fmla="*/ 387191 w 1914715"/>
                  <a:gd name="connsiteY61" fmla="*/ 1611535 h 1915477"/>
                  <a:gd name="connsiteX62" fmla="*/ 387191 w 1914715"/>
                  <a:gd name="connsiteY62" fmla="*/ 1651064 h 1915477"/>
                  <a:gd name="connsiteX63" fmla="*/ 345091 w 1914715"/>
                  <a:gd name="connsiteY63" fmla="*/ 1699927 h 1915477"/>
                  <a:gd name="connsiteX64" fmla="*/ 501110 w 1914715"/>
                  <a:gd name="connsiteY64" fmla="*/ 1804988 h 1915477"/>
                  <a:gd name="connsiteX65" fmla="*/ 530352 w 1914715"/>
                  <a:gd name="connsiteY65" fmla="*/ 1746504 h 1915477"/>
                  <a:gd name="connsiteX66" fmla="*/ 566833 w 1914715"/>
                  <a:gd name="connsiteY66" fmla="*/ 1731264 h 1915477"/>
                  <a:gd name="connsiteX67" fmla="*/ 682466 w 1914715"/>
                  <a:gd name="connsiteY67" fmla="*/ 1778794 h 1915477"/>
                  <a:gd name="connsiteX68" fmla="*/ 697706 w 1914715"/>
                  <a:gd name="connsiteY68" fmla="*/ 1815275 h 1915477"/>
                  <a:gd name="connsiteX69" fmla="*/ 677037 w 1914715"/>
                  <a:gd name="connsiteY69" fmla="*/ 1878330 h 1915477"/>
                  <a:gd name="connsiteX70" fmla="*/ 857060 w 1914715"/>
                  <a:gd name="connsiteY70" fmla="*/ 1914620 h 1915477"/>
                  <a:gd name="connsiteX71" fmla="*/ 862013 w 1914715"/>
                  <a:gd name="connsiteY71" fmla="*/ 1847755 h 1915477"/>
                  <a:gd name="connsiteX72" fmla="*/ 890016 w 1914715"/>
                  <a:gd name="connsiteY72" fmla="*/ 1819751 h 1915477"/>
                  <a:gd name="connsiteX73" fmla="*/ 1015079 w 1914715"/>
                  <a:gd name="connsiteY73" fmla="*/ 1819751 h 1915477"/>
                  <a:gd name="connsiteX74" fmla="*/ 1043083 w 1914715"/>
                  <a:gd name="connsiteY74" fmla="*/ 1847755 h 1915477"/>
                  <a:gd name="connsiteX75" fmla="*/ 1048036 w 1914715"/>
                  <a:gd name="connsiteY75" fmla="*/ 1915478 h 1915477"/>
                  <a:gd name="connsiteX76" fmla="*/ 1233488 w 1914715"/>
                  <a:gd name="connsiteY76" fmla="*/ 1879473 h 1915477"/>
                  <a:gd name="connsiteX77" fmla="*/ 1211675 w 1914715"/>
                  <a:gd name="connsiteY77" fmla="*/ 1813941 h 1915477"/>
                  <a:gd name="connsiteX78" fmla="*/ 1226725 w 1914715"/>
                  <a:gd name="connsiteY78" fmla="*/ 1777365 h 1915477"/>
                  <a:gd name="connsiteX79" fmla="*/ 1342168 w 1914715"/>
                  <a:gd name="connsiteY79" fmla="*/ 1729264 h 1915477"/>
                  <a:gd name="connsiteX80" fmla="*/ 1378744 w 1914715"/>
                  <a:gd name="connsiteY80" fmla="*/ 1744313 h 1915477"/>
                  <a:gd name="connsiteX81" fmla="*/ 1410272 w 1914715"/>
                  <a:gd name="connsiteY81" fmla="*/ 1806607 h 1915477"/>
                  <a:gd name="connsiteX82" fmla="*/ 1563910 w 1914715"/>
                  <a:gd name="connsiteY82" fmla="*/ 1704404 h 1915477"/>
                  <a:gd name="connsiteX83" fmla="*/ 1517904 w 1914715"/>
                  <a:gd name="connsiteY83" fmla="*/ 1651064 h 1915477"/>
                  <a:gd name="connsiteX84" fmla="*/ 1517904 w 1914715"/>
                  <a:gd name="connsiteY84" fmla="*/ 1611535 h 1915477"/>
                  <a:gd name="connsiteX85" fmla="*/ 1606296 w 1914715"/>
                  <a:gd name="connsiteY85" fmla="*/ 1523143 h 1915477"/>
                  <a:gd name="connsiteX86" fmla="*/ 1645825 w 1914715"/>
                  <a:gd name="connsiteY86" fmla="*/ 1523143 h 1915477"/>
                  <a:gd name="connsiteX87" fmla="*/ 1699736 w 1914715"/>
                  <a:gd name="connsiteY87" fmla="*/ 1569625 h 1915477"/>
                  <a:gd name="connsiteX88" fmla="*/ 1805464 w 1914715"/>
                  <a:gd name="connsiteY88" fmla="*/ 1412081 h 1915477"/>
                  <a:gd name="connsiteX89" fmla="*/ 1741265 w 1914715"/>
                  <a:gd name="connsiteY89" fmla="*/ 1379982 h 1915477"/>
                  <a:gd name="connsiteX90" fmla="*/ 1726025 w 1914715"/>
                  <a:gd name="connsiteY90" fmla="*/ 1343501 h 1915477"/>
                  <a:gd name="connsiteX91" fmla="*/ 1773555 w 1914715"/>
                  <a:gd name="connsiteY91" fmla="*/ 1227868 h 1915477"/>
                  <a:gd name="connsiteX92" fmla="*/ 1810036 w 1914715"/>
                  <a:gd name="connsiteY92" fmla="*/ 1212628 h 1915477"/>
                  <a:gd name="connsiteX93" fmla="*/ 1878711 w 1914715"/>
                  <a:gd name="connsiteY93" fmla="*/ 1235107 h 1915477"/>
                  <a:gd name="connsiteX94" fmla="*/ 1914620 w 1914715"/>
                  <a:gd name="connsiteY94" fmla="*/ 1053560 h 1915477"/>
                  <a:gd name="connsiteX95" fmla="*/ 1842516 w 1914715"/>
                  <a:gd name="connsiteY95" fmla="*/ 1048226 h 1915477"/>
                  <a:gd name="connsiteX96" fmla="*/ 1814608 w 1914715"/>
                  <a:gd name="connsiteY96" fmla="*/ 1020223 h 191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914715" h="1915477">
                    <a:moveTo>
                      <a:pt x="1814608" y="1020223"/>
                    </a:moveTo>
                    <a:lnTo>
                      <a:pt x="1814608" y="895255"/>
                    </a:lnTo>
                    <a:cubicBezTo>
                      <a:pt x="1814608" y="879920"/>
                      <a:pt x="1827181" y="867251"/>
                      <a:pt x="1842611" y="867251"/>
                    </a:cubicBezTo>
                    <a:lnTo>
                      <a:pt x="1914716" y="861917"/>
                    </a:lnTo>
                    <a:cubicBezTo>
                      <a:pt x="1908334" y="797814"/>
                      <a:pt x="1895761" y="735521"/>
                      <a:pt x="1877378" y="675704"/>
                    </a:cubicBezTo>
                    <a:lnTo>
                      <a:pt x="1808798" y="698563"/>
                    </a:lnTo>
                    <a:cubicBezTo>
                      <a:pt x="1794605" y="704469"/>
                      <a:pt x="1778127" y="697706"/>
                      <a:pt x="1772222" y="683514"/>
                    </a:cubicBezTo>
                    <a:lnTo>
                      <a:pt x="1724120" y="568071"/>
                    </a:lnTo>
                    <a:cubicBezTo>
                      <a:pt x="1718215" y="553879"/>
                      <a:pt x="1724978" y="537401"/>
                      <a:pt x="1739170" y="531495"/>
                    </a:cubicBezTo>
                    <a:lnTo>
                      <a:pt x="1803273" y="499015"/>
                    </a:lnTo>
                    <a:cubicBezTo>
                      <a:pt x="1773650" y="444532"/>
                      <a:pt x="1738979" y="393287"/>
                      <a:pt x="1699832" y="345853"/>
                    </a:cubicBezTo>
                    <a:lnTo>
                      <a:pt x="1645920" y="392335"/>
                    </a:lnTo>
                    <a:cubicBezTo>
                      <a:pt x="1635062" y="403193"/>
                      <a:pt x="1617250" y="403193"/>
                      <a:pt x="1606391" y="392335"/>
                    </a:cubicBezTo>
                    <a:lnTo>
                      <a:pt x="1517999" y="303943"/>
                    </a:lnTo>
                    <a:cubicBezTo>
                      <a:pt x="1507141" y="293084"/>
                      <a:pt x="1507141" y="275273"/>
                      <a:pt x="1517999" y="264414"/>
                    </a:cubicBezTo>
                    <a:lnTo>
                      <a:pt x="1564005" y="211074"/>
                    </a:lnTo>
                    <a:cubicBezTo>
                      <a:pt x="1515142" y="171260"/>
                      <a:pt x="1462278" y="136303"/>
                      <a:pt x="1406081" y="106585"/>
                    </a:cubicBezTo>
                    <a:lnTo>
                      <a:pt x="1374839" y="169069"/>
                    </a:lnTo>
                    <a:cubicBezTo>
                      <a:pt x="1369028" y="183261"/>
                      <a:pt x="1352550" y="190119"/>
                      <a:pt x="1338358" y="184309"/>
                    </a:cubicBezTo>
                    <a:lnTo>
                      <a:pt x="1222724" y="136779"/>
                    </a:lnTo>
                    <a:cubicBezTo>
                      <a:pt x="1208532" y="130969"/>
                      <a:pt x="1201674" y="114491"/>
                      <a:pt x="1207484" y="100298"/>
                    </a:cubicBezTo>
                    <a:lnTo>
                      <a:pt x="1229011" y="34671"/>
                    </a:lnTo>
                    <a:cubicBezTo>
                      <a:pt x="1170813" y="17621"/>
                      <a:pt x="1110425" y="5810"/>
                      <a:pt x="1048226" y="0"/>
                    </a:cubicBezTo>
                    <a:lnTo>
                      <a:pt x="1043273" y="67723"/>
                    </a:lnTo>
                    <a:cubicBezTo>
                      <a:pt x="1043273" y="83058"/>
                      <a:pt x="1030700" y="95726"/>
                      <a:pt x="1015270" y="95726"/>
                    </a:cubicBezTo>
                    <a:lnTo>
                      <a:pt x="890111" y="95726"/>
                    </a:lnTo>
                    <a:cubicBezTo>
                      <a:pt x="874776" y="95726"/>
                      <a:pt x="862108" y="83153"/>
                      <a:pt x="862108" y="67723"/>
                    </a:cubicBezTo>
                    <a:lnTo>
                      <a:pt x="857155" y="857"/>
                    </a:lnTo>
                    <a:cubicBezTo>
                      <a:pt x="793528" y="7429"/>
                      <a:pt x="731806" y="20288"/>
                      <a:pt x="672465" y="38576"/>
                    </a:cubicBezTo>
                    <a:lnTo>
                      <a:pt x="693420" y="101537"/>
                    </a:lnTo>
                    <a:cubicBezTo>
                      <a:pt x="699326" y="115729"/>
                      <a:pt x="692563" y="132207"/>
                      <a:pt x="678371" y="138113"/>
                    </a:cubicBezTo>
                    <a:lnTo>
                      <a:pt x="562928" y="186214"/>
                    </a:lnTo>
                    <a:cubicBezTo>
                      <a:pt x="548735" y="192119"/>
                      <a:pt x="532257" y="185356"/>
                      <a:pt x="526352" y="171164"/>
                    </a:cubicBezTo>
                    <a:lnTo>
                      <a:pt x="496824" y="112871"/>
                    </a:lnTo>
                    <a:cubicBezTo>
                      <a:pt x="442913" y="142304"/>
                      <a:pt x="392144" y="176784"/>
                      <a:pt x="345091" y="215646"/>
                    </a:cubicBezTo>
                    <a:lnTo>
                      <a:pt x="387191" y="264509"/>
                    </a:lnTo>
                    <a:cubicBezTo>
                      <a:pt x="398050" y="275368"/>
                      <a:pt x="398050" y="293180"/>
                      <a:pt x="387191" y="304038"/>
                    </a:cubicBezTo>
                    <a:lnTo>
                      <a:pt x="298799" y="392430"/>
                    </a:lnTo>
                    <a:cubicBezTo>
                      <a:pt x="287941" y="403289"/>
                      <a:pt x="270129" y="403289"/>
                      <a:pt x="259271" y="392430"/>
                    </a:cubicBezTo>
                    <a:lnTo>
                      <a:pt x="210979" y="350806"/>
                    </a:lnTo>
                    <a:cubicBezTo>
                      <a:pt x="171545" y="399288"/>
                      <a:pt x="136684" y="451580"/>
                      <a:pt x="107156" y="507206"/>
                    </a:cubicBezTo>
                    <a:lnTo>
                      <a:pt x="163830" y="535591"/>
                    </a:lnTo>
                    <a:cubicBezTo>
                      <a:pt x="178022" y="541401"/>
                      <a:pt x="184880" y="557879"/>
                      <a:pt x="179070" y="572072"/>
                    </a:cubicBezTo>
                    <a:lnTo>
                      <a:pt x="131540" y="687705"/>
                    </a:lnTo>
                    <a:cubicBezTo>
                      <a:pt x="125730" y="701897"/>
                      <a:pt x="109252" y="708755"/>
                      <a:pt x="95059" y="702945"/>
                    </a:cubicBezTo>
                    <a:lnTo>
                      <a:pt x="35147" y="683324"/>
                    </a:lnTo>
                    <a:cubicBezTo>
                      <a:pt x="18002" y="740950"/>
                      <a:pt x="6096" y="800957"/>
                      <a:pt x="0" y="862679"/>
                    </a:cubicBezTo>
                    <a:lnTo>
                      <a:pt x="62579" y="867251"/>
                    </a:lnTo>
                    <a:cubicBezTo>
                      <a:pt x="77915" y="867251"/>
                      <a:pt x="90583" y="879824"/>
                      <a:pt x="90583" y="895255"/>
                    </a:cubicBezTo>
                    <a:lnTo>
                      <a:pt x="90583" y="1020318"/>
                    </a:lnTo>
                    <a:cubicBezTo>
                      <a:pt x="90583" y="1035653"/>
                      <a:pt x="78010" y="1048322"/>
                      <a:pt x="62579" y="1048322"/>
                    </a:cubicBezTo>
                    <a:lnTo>
                      <a:pt x="0" y="1052798"/>
                    </a:lnTo>
                    <a:cubicBezTo>
                      <a:pt x="6191" y="1116140"/>
                      <a:pt x="18574" y="1177671"/>
                      <a:pt x="36481" y="1236821"/>
                    </a:cubicBezTo>
                    <a:lnTo>
                      <a:pt x="96393" y="1216914"/>
                    </a:lnTo>
                    <a:cubicBezTo>
                      <a:pt x="110585" y="1211009"/>
                      <a:pt x="127064" y="1217771"/>
                      <a:pt x="132969" y="1231964"/>
                    </a:cubicBezTo>
                    <a:lnTo>
                      <a:pt x="181070" y="1347407"/>
                    </a:lnTo>
                    <a:cubicBezTo>
                      <a:pt x="186976" y="1361599"/>
                      <a:pt x="180213" y="1378077"/>
                      <a:pt x="166021" y="1383983"/>
                    </a:cubicBezTo>
                    <a:lnTo>
                      <a:pt x="109442" y="1412653"/>
                    </a:lnTo>
                    <a:cubicBezTo>
                      <a:pt x="138494" y="1466660"/>
                      <a:pt x="172498" y="1517618"/>
                      <a:pt x="210979" y="1564767"/>
                    </a:cubicBezTo>
                    <a:lnTo>
                      <a:pt x="259271" y="1523143"/>
                    </a:lnTo>
                    <a:cubicBezTo>
                      <a:pt x="270129" y="1512284"/>
                      <a:pt x="287941" y="1512284"/>
                      <a:pt x="298799" y="1523143"/>
                    </a:cubicBezTo>
                    <a:lnTo>
                      <a:pt x="387191" y="1611535"/>
                    </a:lnTo>
                    <a:cubicBezTo>
                      <a:pt x="398050" y="1622393"/>
                      <a:pt x="398050" y="1640205"/>
                      <a:pt x="387191" y="1651064"/>
                    </a:cubicBezTo>
                    <a:lnTo>
                      <a:pt x="345091" y="1699927"/>
                    </a:lnTo>
                    <a:cubicBezTo>
                      <a:pt x="393383" y="1739837"/>
                      <a:pt x="445580" y="1774984"/>
                      <a:pt x="501110" y="1804988"/>
                    </a:cubicBezTo>
                    <a:lnTo>
                      <a:pt x="530352" y="1746504"/>
                    </a:lnTo>
                    <a:cubicBezTo>
                      <a:pt x="536162" y="1732312"/>
                      <a:pt x="552641" y="1725454"/>
                      <a:pt x="566833" y="1731264"/>
                    </a:cubicBezTo>
                    <a:lnTo>
                      <a:pt x="682466" y="1778794"/>
                    </a:lnTo>
                    <a:cubicBezTo>
                      <a:pt x="696659" y="1784604"/>
                      <a:pt x="703517" y="1801082"/>
                      <a:pt x="697706" y="1815275"/>
                    </a:cubicBezTo>
                    <a:lnTo>
                      <a:pt x="677037" y="1878330"/>
                    </a:lnTo>
                    <a:cubicBezTo>
                      <a:pt x="734949" y="1895951"/>
                      <a:pt x="795147" y="1908239"/>
                      <a:pt x="857060" y="1914620"/>
                    </a:cubicBezTo>
                    <a:lnTo>
                      <a:pt x="862013" y="1847755"/>
                    </a:lnTo>
                    <a:cubicBezTo>
                      <a:pt x="862013" y="1832420"/>
                      <a:pt x="874586" y="1819751"/>
                      <a:pt x="890016" y="1819751"/>
                    </a:cubicBezTo>
                    <a:lnTo>
                      <a:pt x="1015079" y="1819751"/>
                    </a:lnTo>
                    <a:cubicBezTo>
                      <a:pt x="1030415" y="1819751"/>
                      <a:pt x="1043083" y="1832324"/>
                      <a:pt x="1043083" y="1847755"/>
                    </a:cubicBezTo>
                    <a:lnTo>
                      <a:pt x="1048036" y="1915478"/>
                    </a:lnTo>
                    <a:cubicBezTo>
                      <a:pt x="1111853" y="1909477"/>
                      <a:pt x="1173956" y="1897285"/>
                      <a:pt x="1233488" y="1879473"/>
                    </a:cubicBezTo>
                    <a:lnTo>
                      <a:pt x="1211675" y="1813941"/>
                    </a:lnTo>
                    <a:cubicBezTo>
                      <a:pt x="1205770" y="1799749"/>
                      <a:pt x="1212533" y="1783271"/>
                      <a:pt x="1226725" y="1777365"/>
                    </a:cubicBezTo>
                    <a:lnTo>
                      <a:pt x="1342168" y="1729264"/>
                    </a:lnTo>
                    <a:cubicBezTo>
                      <a:pt x="1356360" y="1723358"/>
                      <a:pt x="1372838" y="1730121"/>
                      <a:pt x="1378744" y="1744313"/>
                    </a:cubicBezTo>
                    <a:lnTo>
                      <a:pt x="1410272" y="1806607"/>
                    </a:lnTo>
                    <a:cubicBezTo>
                      <a:pt x="1464850" y="1777460"/>
                      <a:pt x="1516285" y="1743170"/>
                      <a:pt x="1563910" y="1704404"/>
                    </a:cubicBezTo>
                    <a:lnTo>
                      <a:pt x="1517904" y="1651064"/>
                    </a:lnTo>
                    <a:cubicBezTo>
                      <a:pt x="1507046" y="1640205"/>
                      <a:pt x="1507046" y="1622393"/>
                      <a:pt x="1517904" y="1611535"/>
                    </a:cubicBezTo>
                    <a:lnTo>
                      <a:pt x="1606296" y="1523143"/>
                    </a:lnTo>
                    <a:cubicBezTo>
                      <a:pt x="1617155" y="1512284"/>
                      <a:pt x="1634966" y="1512284"/>
                      <a:pt x="1645825" y="1523143"/>
                    </a:cubicBezTo>
                    <a:lnTo>
                      <a:pt x="1699736" y="1569625"/>
                    </a:lnTo>
                    <a:cubicBezTo>
                      <a:pt x="1739932" y="1520952"/>
                      <a:pt x="1775365" y="1468184"/>
                      <a:pt x="1805464" y="1412081"/>
                    </a:cubicBezTo>
                    <a:lnTo>
                      <a:pt x="1741265" y="1379982"/>
                    </a:lnTo>
                    <a:cubicBezTo>
                      <a:pt x="1727073" y="1374172"/>
                      <a:pt x="1720215" y="1357693"/>
                      <a:pt x="1726025" y="1343501"/>
                    </a:cubicBezTo>
                    <a:lnTo>
                      <a:pt x="1773555" y="1227868"/>
                    </a:lnTo>
                    <a:cubicBezTo>
                      <a:pt x="1779365" y="1213676"/>
                      <a:pt x="1795843" y="1206818"/>
                      <a:pt x="1810036" y="1212628"/>
                    </a:cubicBezTo>
                    <a:lnTo>
                      <a:pt x="1878711" y="1235107"/>
                    </a:lnTo>
                    <a:cubicBezTo>
                      <a:pt x="1896237" y="1176719"/>
                      <a:pt x="1908429" y="1116044"/>
                      <a:pt x="1914620" y="1053560"/>
                    </a:cubicBezTo>
                    <a:lnTo>
                      <a:pt x="1842516" y="1048226"/>
                    </a:lnTo>
                    <a:cubicBezTo>
                      <a:pt x="1827181" y="1048226"/>
                      <a:pt x="1814608" y="1035653"/>
                      <a:pt x="1814608" y="10202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6FA4399-D10C-3339-65A5-3C23ACCC03A7}"/>
                  </a:ext>
                </a:extLst>
              </p:cNvPr>
              <p:cNvSpPr/>
              <p:nvPr/>
            </p:nvSpPr>
            <p:spPr>
              <a:xfrm>
                <a:off x="3603583" y="2838220"/>
                <a:ext cx="1370045" cy="13700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241300" dist="177800" dir="10800000">
                  <a:prstClr val="black">
                    <a:alpha val="15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A895366-1224-F107-A7D0-F838F4FEB39D}"/>
                </a:ext>
              </a:extLst>
            </p:cNvPr>
            <p:cNvSpPr/>
            <p:nvPr/>
          </p:nvSpPr>
          <p:spPr>
            <a:xfrm>
              <a:off x="3691532" y="2150493"/>
              <a:ext cx="4392368" cy="837947"/>
            </a:xfrm>
            <a:custGeom>
              <a:avLst/>
              <a:gdLst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0 w 3957918"/>
                <a:gd name="connsiteY7" fmla="*/ 344657 h 689314"/>
                <a:gd name="connsiteX0" fmla="*/ 3957918 w 4049358"/>
                <a:gd name="connsiteY0" fmla="*/ 344657 h 689314"/>
                <a:gd name="connsiteX1" fmla="*/ 3613261 w 4049358"/>
                <a:gd name="connsiteY1" fmla="*/ 689314 h 689314"/>
                <a:gd name="connsiteX2" fmla="*/ 344657 w 4049358"/>
                <a:gd name="connsiteY2" fmla="*/ 689314 h 689314"/>
                <a:gd name="connsiteX3" fmla="*/ 0 w 4049358"/>
                <a:gd name="connsiteY3" fmla="*/ 344657 h 689314"/>
                <a:gd name="connsiteX4" fmla="*/ 344657 w 4049358"/>
                <a:gd name="connsiteY4" fmla="*/ 0 h 689314"/>
                <a:gd name="connsiteX5" fmla="*/ 3613261 w 4049358"/>
                <a:gd name="connsiteY5" fmla="*/ 0 h 689314"/>
                <a:gd name="connsiteX6" fmla="*/ 3957918 w 4049358"/>
                <a:gd name="connsiteY6" fmla="*/ 344657 h 689314"/>
                <a:gd name="connsiteX7" fmla="*/ 4049358 w 4049358"/>
                <a:gd name="connsiteY7" fmla="*/ 43609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6" fmla="*/ 3957918 w 3957918"/>
                <a:gd name="connsiteY6" fmla="*/ 34465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0" fmla="*/ 3613261 w 3613261"/>
                <a:gd name="connsiteY0" fmla="*/ 689314 h 689314"/>
                <a:gd name="connsiteX1" fmla="*/ 344657 w 3613261"/>
                <a:gd name="connsiteY1" fmla="*/ 689314 h 689314"/>
                <a:gd name="connsiteX2" fmla="*/ 0 w 3613261"/>
                <a:gd name="connsiteY2" fmla="*/ 344657 h 689314"/>
                <a:gd name="connsiteX3" fmla="*/ 344657 w 3613261"/>
                <a:gd name="connsiteY3" fmla="*/ 0 h 689314"/>
                <a:gd name="connsiteX4" fmla="*/ 3613261 w 3613261"/>
                <a:gd name="connsiteY4" fmla="*/ 0 h 689314"/>
                <a:gd name="connsiteX0" fmla="*/ 344657 w 3613261"/>
                <a:gd name="connsiteY0" fmla="*/ 689314 h 689314"/>
                <a:gd name="connsiteX1" fmla="*/ 0 w 3613261"/>
                <a:gd name="connsiteY1" fmla="*/ 344657 h 689314"/>
                <a:gd name="connsiteX2" fmla="*/ 344657 w 3613261"/>
                <a:gd name="connsiteY2" fmla="*/ 0 h 689314"/>
                <a:gd name="connsiteX3" fmla="*/ 3613261 w 3613261"/>
                <a:gd name="connsiteY3" fmla="*/ 0 h 68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3261" h="689314">
                  <a:moveTo>
                    <a:pt x="344657" y="689314"/>
                  </a:moveTo>
                  <a:cubicBezTo>
                    <a:pt x="154308" y="689314"/>
                    <a:pt x="0" y="535006"/>
                    <a:pt x="0" y="344657"/>
                  </a:cubicBezTo>
                  <a:cubicBezTo>
                    <a:pt x="0" y="154308"/>
                    <a:pt x="154308" y="0"/>
                    <a:pt x="344657" y="0"/>
                  </a:cubicBezTo>
                  <a:lnTo>
                    <a:pt x="3613261" y="0"/>
                  </a:ln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  <a:tailEnd type="oval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3C0A4BD-D438-7129-897C-B25004723553}"/>
                </a:ext>
              </a:extLst>
            </p:cNvPr>
            <p:cNvSpPr/>
            <p:nvPr/>
          </p:nvSpPr>
          <p:spPr>
            <a:xfrm>
              <a:off x="4110506" y="2992589"/>
              <a:ext cx="4392368" cy="837947"/>
            </a:xfrm>
            <a:custGeom>
              <a:avLst/>
              <a:gdLst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0 w 3957918"/>
                <a:gd name="connsiteY7" fmla="*/ 344657 h 689314"/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91440 w 3957918"/>
                <a:gd name="connsiteY7" fmla="*/ 436097 h 689314"/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0" fmla="*/ 0 w 3613261"/>
                <a:gd name="connsiteY0" fmla="*/ 0 h 689314"/>
                <a:gd name="connsiteX1" fmla="*/ 3268604 w 3613261"/>
                <a:gd name="connsiteY1" fmla="*/ 0 h 689314"/>
                <a:gd name="connsiteX2" fmla="*/ 3613261 w 3613261"/>
                <a:gd name="connsiteY2" fmla="*/ 344657 h 689314"/>
                <a:gd name="connsiteX3" fmla="*/ 3613261 w 3613261"/>
                <a:gd name="connsiteY3" fmla="*/ 344657 h 689314"/>
                <a:gd name="connsiteX4" fmla="*/ 3268604 w 3613261"/>
                <a:gd name="connsiteY4" fmla="*/ 689314 h 689314"/>
                <a:gd name="connsiteX5" fmla="*/ 0 w 3613261"/>
                <a:gd name="connsiteY5" fmla="*/ 689314 h 689314"/>
                <a:gd name="connsiteX0" fmla="*/ 0 w 3613261"/>
                <a:gd name="connsiteY0" fmla="*/ 0 h 689314"/>
                <a:gd name="connsiteX1" fmla="*/ 3268604 w 3613261"/>
                <a:gd name="connsiteY1" fmla="*/ 0 h 689314"/>
                <a:gd name="connsiteX2" fmla="*/ 3613261 w 3613261"/>
                <a:gd name="connsiteY2" fmla="*/ 344657 h 689314"/>
                <a:gd name="connsiteX3" fmla="*/ 3613261 w 3613261"/>
                <a:gd name="connsiteY3" fmla="*/ 344657 h 689314"/>
                <a:gd name="connsiteX4" fmla="*/ 3268604 w 3613261"/>
                <a:gd name="connsiteY4" fmla="*/ 689314 h 68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3261" h="689314">
                  <a:moveTo>
                    <a:pt x="0" y="0"/>
                  </a:moveTo>
                  <a:lnTo>
                    <a:pt x="3268604" y="0"/>
                  </a:lnTo>
                  <a:cubicBezTo>
                    <a:pt x="3458953" y="0"/>
                    <a:pt x="3613261" y="154308"/>
                    <a:pt x="3613261" y="344657"/>
                  </a:cubicBezTo>
                  <a:lnTo>
                    <a:pt x="3613261" y="344657"/>
                  </a:lnTo>
                  <a:cubicBezTo>
                    <a:pt x="3613261" y="535006"/>
                    <a:pt x="3458953" y="689314"/>
                    <a:pt x="3268604" y="689314"/>
                  </a:cubicBez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2">
              <a:extLst>
                <a:ext uri="{FF2B5EF4-FFF2-40B4-BE49-F238E27FC236}">
                  <a16:creationId xmlns:a16="http://schemas.microsoft.com/office/drawing/2014/main" id="{A2BD9E37-1C34-0B62-324A-71568A9F88E9}"/>
                </a:ext>
              </a:extLst>
            </p:cNvPr>
            <p:cNvSpPr/>
            <p:nvPr/>
          </p:nvSpPr>
          <p:spPr>
            <a:xfrm>
              <a:off x="3691532" y="3829853"/>
              <a:ext cx="4392368" cy="837947"/>
            </a:xfrm>
            <a:custGeom>
              <a:avLst/>
              <a:gdLst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0 w 3957918"/>
                <a:gd name="connsiteY7" fmla="*/ 344657 h 689314"/>
                <a:gd name="connsiteX0" fmla="*/ 3957918 w 4049358"/>
                <a:gd name="connsiteY0" fmla="*/ 344657 h 689314"/>
                <a:gd name="connsiteX1" fmla="*/ 3613261 w 4049358"/>
                <a:gd name="connsiteY1" fmla="*/ 689314 h 689314"/>
                <a:gd name="connsiteX2" fmla="*/ 344657 w 4049358"/>
                <a:gd name="connsiteY2" fmla="*/ 689314 h 689314"/>
                <a:gd name="connsiteX3" fmla="*/ 0 w 4049358"/>
                <a:gd name="connsiteY3" fmla="*/ 344657 h 689314"/>
                <a:gd name="connsiteX4" fmla="*/ 344657 w 4049358"/>
                <a:gd name="connsiteY4" fmla="*/ 0 h 689314"/>
                <a:gd name="connsiteX5" fmla="*/ 3613261 w 4049358"/>
                <a:gd name="connsiteY5" fmla="*/ 0 h 689314"/>
                <a:gd name="connsiteX6" fmla="*/ 3957918 w 4049358"/>
                <a:gd name="connsiteY6" fmla="*/ 344657 h 689314"/>
                <a:gd name="connsiteX7" fmla="*/ 4049358 w 4049358"/>
                <a:gd name="connsiteY7" fmla="*/ 43609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6" fmla="*/ 3957918 w 3957918"/>
                <a:gd name="connsiteY6" fmla="*/ 34465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0" fmla="*/ 3613261 w 3613261"/>
                <a:gd name="connsiteY0" fmla="*/ 689314 h 689314"/>
                <a:gd name="connsiteX1" fmla="*/ 344657 w 3613261"/>
                <a:gd name="connsiteY1" fmla="*/ 689314 h 689314"/>
                <a:gd name="connsiteX2" fmla="*/ 0 w 3613261"/>
                <a:gd name="connsiteY2" fmla="*/ 344657 h 689314"/>
                <a:gd name="connsiteX3" fmla="*/ 344657 w 3613261"/>
                <a:gd name="connsiteY3" fmla="*/ 0 h 689314"/>
                <a:gd name="connsiteX4" fmla="*/ 3613261 w 3613261"/>
                <a:gd name="connsiteY4" fmla="*/ 0 h 689314"/>
                <a:gd name="connsiteX0" fmla="*/ 344657 w 3613261"/>
                <a:gd name="connsiteY0" fmla="*/ 689314 h 689314"/>
                <a:gd name="connsiteX1" fmla="*/ 0 w 3613261"/>
                <a:gd name="connsiteY1" fmla="*/ 344657 h 689314"/>
                <a:gd name="connsiteX2" fmla="*/ 344657 w 3613261"/>
                <a:gd name="connsiteY2" fmla="*/ 0 h 689314"/>
                <a:gd name="connsiteX3" fmla="*/ 3613261 w 3613261"/>
                <a:gd name="connsiteY3" fmla="*/ 0 h 68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3261" h="689314">
                  <a:moveTo>
                    <a:pt x="344657" y="689314"/>
                  </a:moveTo>
                  <a:cubicBezTo>
                    <a:pt x="154308" y="689314"/>
                    <a:pt x="0" y="535006"/>
                    <a:pt x="0" y="344657"/>
                  </a:cubicBezTo>
                  <a:cubicBezTo>
                    <a:pt x="0" y="154308"/>
                    <a:pt x="154308" y="0"/>
                    <a:pt x="344657" y="0"/>
                  </a:cubicBezTo>
                  <a:lnTo>
                    <a:pt x="3613261" y="0"/>
                  </a:ln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3">
              <a:extLst>
                <a:ext uri="{FF2B5EF4-FFF2-40B4-BE49-F238E27FC236}">
                  <a16:creationId xmlns:a16="http://schemas.microsoft.com/office/drawing/2014/main" id="{31B849AB-7053-868F-B16C-40CCC2863C8C}"/>
                </a:ext>
              </a:extLst>
            </p:cNvPr>
            <p:cNvSpPr/>
            <p:nvPr/>
          </p:nvSpPr>
          <p:spPr>
            <a:xfrm>
              <a:off x="4110506" y="4666708"/>
              <a:ext cx="4392368" cy="837947"/>
            </a:xfrm>
            <a:custGeom>
              <a:avLst/>
              <a:gdLst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0 w 3957918"/>
                <a:gd name="connsiteY7" fmla="*/ 344657 h 689314"/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91440 w 3957918"/>
                <a:gd name="connsiteY7" fmla="*/ 436097 h 689314"/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0" fmla="*/ 0 w 3613261"/>
                <a:gd name="connsiteY0" fmla="*/ 0 h 689314"/>
                <a:gd name="connsiteX1" fmla="*/ 3268604 w 3613261"/>
                <a:gd name="connsiteY1" fmla="*/ 0 h 689314"/>
                <a:gd name="connsiteX2" fmla="*/ 3613261 w 3613261"/>
                <a:gd name="connsiteY2" fmla="*/ 344657 h 689314"/>
                <a:gd name="connsiteX3" fmla="*/ 3613261 w 3613261"/>
                <a:gd name="connsiteY3" fmla="*/ 344657 h 689314"/>
                <a:gd name="connsiteX4" fmla="*/ 3268604 w 3613261"/>
                <a:gd name="connsiteY4" fmla="*/ 689314 h 689314"/>
                <a:gd name="connsiteX5" fmla="*/ 0 w 3613261"/>
                <a:gd name="connsiteY5" fmla="*/ 689314 h 689314"/>
                <a:gd name="connsiteX0" fmla="*/ 0 w 3613261"/>
                <a:gd name="connsiteY0" fmla="*/ 0 h 689314"/>
                <a:gd name="connsiteX1" fmla="*/ 3268604 w 3613261"/>
                <a:gd name="connsiteY1" fmla="*/ 0 h 689314"/>
                <a:gd name="connsiteX2" fmla="*/ 3613261 w 3613261"/>
                <a:gd name="connsiteY2" fmla="*/ 344657 h 689314"/>
                <a:gd name="connsiteX3" fmla="*/ 3613261 w 3613261"/>
                <a:gd name="connsiteY3" fmla="*/ 344657 h 689314"/>
                <a:gd name="connsiteX4" fmla="*/ 3268604 w 3613261"/>
                <a:gd name="connsiteY4" fmla="*/ 689314 h 68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3261" h="689314">
                  <a:moveTo>
                    <a:pt x="0" y="0"/>
                  </a:moveTo>
                  <a:lnTo>
                    <a:pt x="3268604" y="0"/>
                  </a:lnTo>
                  <a:cubicBezTo>
                    <a:pt x="3458953" y="0"/>
                    <a:pt x="3613261" y="154308"/>
                    <a:pt x="3613261" y="344657"/>
                  </a:cubicBezTo>
                  <a:lnTo>
                    <a:pt x="3613261" y="344657"/>
                  </a:lnTo>
                  <a:cubicBezTo>
                    <a:pt x="3613261" y="535006"/>
                    <a:pt x="3458953" y="689314"/>
                    <a:pt x="3268604" y="689314"/>
                  </a:cubicBez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: Rounded Corners 22">
              <a:extLst>
                <a:ext uri="{FF2B5EF4-FFF2-40B4-BE49-F238E27FC236}">
                  <a16:creationId xmlns:a16="http://schemas.microsoft.com/office/drawing/2014/main" id="{7187E9ED-5C21-B609-FB36-C2538832C592}"/>
                </a:ext>
              </a:extLst>
            </p:cNvPr>
            <p:cNvSpPr/>
            <p:nvPr/>
          </p:nvSpPr>
          <p:spPr>
            <a:xfrm>
              <a:off x="4110506" y="5504237"/>
              <a:ext cx="3973395" cy="0"/>
            </a:xfrm>
            <a:custGeom>
              <a:avLst/>
              <a:gdLst>
                <a:gd name="connsiteX0" fmla="*/ 0 w 3957918"/>
                <a:gd name="connsiteY0" fmla="*/ 344657 h 689314"/>
                <a:gd name="connsiteX1" fmla="*/ 344657 w 3957918"/>
                <a:gd name="connsiteY1" fmla="*/ 0 h 689314"/>
                <a:gd name="connsiteX2" fmla="*/ 3613261 w 3957918"/>
                <a:gd name="connsiteY2" fmla="*/ 0 h 689314"/>
                <a:gd name="connsiteX3" fmla="*/ 3957918 w 3957918"/>
                <a:gd name="connsiteY3" fmla="*/ 344657 h 689314"/>
                <a:gd name="connsiteX4" fmla="*/ 3957918 w 3957918"/>
                <a:gd name="connsiteY4" fmla="*/ 344657 h 689314"/>
                <a:gd name="connsiteX5" fmla="*/ 3613261 w 3957918"/>
                <a:gd name="connsiteY5" fmla="*/ 689314 h 689314"/>
                <a:gd name="connsiteX6" fmla="*/ 344657 w 3957918"/>
                <a:gd name="connsiteY6" fmla="*/ 689314 h 689314"/>
                <a:gd name="connsiteX7" fmla="*/ 0 w 3957918"/>
                <a:gd name="connsiteY7" fmla="*/ 344657 h 689314"/>
                <a:gd name="connsiteX0" fmla="*/ 3957918 w 4049358"/>
                <a:gd name="connsiteY0" fmla="*/ 344657 h 689314"/>
                <a:gd name="connsiteX1" fmla="*/ 3613261 w 4049358"/>
                <a:gd name="connsiteY1" fmla="*/ 689314 h 689314"/>
                <a:gd name="connsiteX2" fmla="*/ 344657 w 4049358"/>
                <a:gd name="connsiteY2" fmla="*/ 689314 h 689314"/>
                <a:gd name="connsiteX3" fmla="*/ 0 w 4049358"/>
                <a:gd name="connsiteY3" fmla="*/ 344657 h 689314"/>
                <a:gd name="connsiteX4" fmla="*/ 344657 w 4049358"/>
                <a:gd name="connsiteY4" fmla="*/ 0 h 689314"/>
                <a:gd name="connsiteX5" fmla="*/ 3613261 w 4049358"/>
                <a:gd name="connsiteY5" fmla="*/ 0 h 689314"/>
                <a:gd name="connsiteX6" fmla="*/ 3957918 w 4049358"/>
                <a:gd name="connsiteY6" fmla="*/ 344657 h 689314"/>
                <a:gd name="connsiteX7" fmla="*/ 4049358 w 4049358"/>
                <a:gd name="connsiteY7" fmla="*/ 43609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6" fmla="*/ 3957918 w 3957918"/>
                <a:gd name="connsiteY6" fmla="*/ 344657 h 689314"/>
                <a:gd name="connsiteX0" fmla="*/ 3957918 w 3957918"/>
                <a:gd name="connsiteY0" fmla="*/ 344657 h 689314"/>
                <a:gd name="connsiteX1" fmla="*/ 3613261 w 3957918"/>
                <a:gd name="connsiteY1" fmla="*/ 689314 h 689314"/>
                <a:gd name="connsiteX2" fmla="*/ 344657 w 3957918"/>
                <a:gd name="connsiteY2" fmla="*/ 689314 h 689314"/>
                <a:gd name="connsiteX3" fmla="*/ 0 w 3957918"/>
                <a:gd name="connsiteY3" fmla="*/ 344657 h 689314"/>
                <a:gd name="connsiteX4" fmla="*/ 344657 w 3957918"/>
                <a:gd name="connsiteY4" fmla="*/ 0 h 689314"/>
                <a:gd name="connsiteX5" fmla="*/ 3613261 w 3957918"/>
                <a:gd name="connsiteY5" fmla="*/ 0 h 689314"/>
                <a:gd name="connsiteX0" fmla="*/ 3613261 w 3613261"/>
                <a:gd name="connsiteY0" fmla="*/ 689314 h 689314"/>
                <a:gd name="connsiteX1" fmla="*/ 344657 w 3613261"/>
                <a:gd name="connsiteY1" fmla="*/ 689314 h 689314"/>
                <a:gd name="connsiteX2" fmla="*/ 0 w 3613261"/>
                <a:gd name="connsiteY2" fmla="*/ 344657 h 689314"/>
                <a:gd name="connsiteX3" fmla="*/ 344657 w 3613261"/>
                <a:gd name="connsiteY3" fmla="*/ 0 h 689314"/>
                <a:gd name="connsiteX4" fmla="*/ 3613261 w 3613261"/>
                <a:gd name="connsiteY4" fmla="*/ 0 h 689314"/>
                <a:gd name="connsiteX0" fmla="*/ 344657 w 3613261"/>
                <a:gd name="connsiteY0" fmla="*/ 689314 h 689314"/>
                <a:gd name="connsiteX1" fmla="*/ 0 w 3613261"/>
                <a:gd name="connsiteY1" fmla="*/ 344657 h 689314"/>
                <a:gd name="connsiteX2" fmla="*/ 344657 w 3613261"/>
                <a:gd name="connsiteY2" fmla="*/ 0 h 689314"/>
                <a:gd name="connsiteX3" fmla="*/ 3613261 w 3613261"/>
                <a:gd name="connsiteY3" fmla="*/ 0 h 689314"/>
                <a:gd name="connsiteX0" fmla="*/ 0 w 3613261"/>
                <a:gd name="connsiteY0" fmla="*/ 344657 h 344657"/>
                <a:gd name="connsiteX1" fmla="*/ 344657 w 3613261"/>
                <a:gd name="connsiteY1" fmla="*/ 0 h 344657"/>
                <a:gd name="connsiteX2" fmla="*/ 3613261 w 3613261"/>
                <a:gd name="connsiteY2" fmla="*/ 0 h 344657"/>
                <a:gd name="connsiteX0" fmla="*/ 0 w 3268604"/>
                <a:gd name="connsiteY0" fmla="*/ 0 h 0"/>
                <a:gd name="connsiteX1" fmla="*/ 3268604 w 3268604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68604">
                  <a:moveTo>
                    <a:pt x="0" y="0"/>
                  </a:moveTo>
                  <a:lnTo>
                    <a:pt x="3268604" y="0"/>
                  </a:lnTo>
                </a:path>
              </a:pathLst>
            </a:custGeom>
            <a:noFill/>
            <a:ln w="38100">
              <a:solidFill>
                <a:schemeClr val="bg1">
                  <a:lumMod val="85000"/>
                </a:schemeClr>
              </a:solidFill>
              <a:headEnd type="oval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ED8AED-1A31-2EE9-2656-AB15FD565280}"/>
                </a:ext>
              </a:extLst>
            </p:cNvPr>
            <p:cNvSpPr txBox="1"/>
            <p:nvPr/>
          </p:nvSpPr>
          <p:spPr>
            <a:xfrm>
              <a:off x="3910454" y="2381841"/>
              <a:ext cx="422640" cy="3766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01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79B69A4-A128-F905-385E-067DC6208E53}"/>
                </a:ext>
              </a:extLst>
            </p:cNvPr>
            <p:cNvSpPr txBox="1"/>
            <p:nvPr/>
          </p:nvSpPr>
          <p:spPr>
            <a:xfrm>
              <a:off x="3910454" y="4068032"/>
              <a:ext cx="422640" cy="3766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03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2FA381F-4DB2-DF83-9108-EBC3927EC2C8}"/>
                </a:ext>
              </a:extLst>
            </p:cNvPr>
            <p:cNvSpPr txBox="1"/>
            <p:nvPr/>
          </p:nvSpPr>
          <p:spPr>
            <a:xfrm>
              <a:off x="7859005" y="3212819"/>
              <a:ext cx="422640" cy="3766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02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84E36DC-909A-0787-3F53-06A2949815FD}"/>
                </a:ext>
              </a:extLst>
            </p:cNvPr>
            <p:cNvSpPr txBox="1"/>
            <p:nvPr/>
          </p:nvSpPr>
          <p:spPr>
            <a:xfrm>
              <a:off x="7859005" y="4899010"/>
              <a:ext cx="422640" cy="37660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</a:rPr>
                <a:t>04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0B1935D-0CE0-842A-913C-269B83CF1FD0}"/>
                </a:ext>
              </a:extLst>
            </p:cNvPr>
            <p:cNvSpPr/>
            <p:nvPr/>
          </p:nvSpPr>
          <p:spPr>
            <a:xfrm>
              <a:off x="5139454" y="2411461"/>
              <a:ext cx="1927254" cy="334805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2000" b="1" dirty="0">
                  <a:solidFill>
                    <a:schemeClr val="accent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01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08D310C-FE64-F2ED-DA9E-BEAD79DF48B6}"/>
                </a:ext>
              </a:extLst>
            </p:cNvPr>
            <p:cNvSpPr/>
            <p:nvPr/>
          </p:nvSpPr>
          <p:spPr>
            <a:xfrm>
              <a:off x="5139454" y="3243263"/>
              <a:ext cx="1927254" cy="334805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2000" b="1" dirty="0">
                  <a:solidFill>
                    <a:schemeClr val="accent2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02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A4B4CF9-A6E4-9241-58E8-AF600C45ABD3}"/>
                </a:ext>
              </a:extLst>
            </p:cNvPr>
            <p:cNvSpPr/>
            <p:nvPr/>
          </p:nvSpPr>
          <p:spPr>
            <a:xfrm>
              <a:off x="5139454" y="4075065"/>
              <a:ext cx="1927254" cy="334805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2000" b="1" dirty="0">
                  <a:solidFill>
                    <a:schemeClr val="accent4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03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C17B51B-E9C5-6B9A-2A5F-671053A4CF39}"/>
                </a:ext>
              </a:extLst>
            </p:cNvPr>
            <p:cNvSpPr/>
            <p:nvPr/>
          </p:nvSpPr>
          <p:spPr>
            <a:xfrm>
              <a:off x="5139454" y="4906868"/>
              <a:ext cx="1927254" cy="334805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2000" b="1" dirty="0">
                  <a:solidFill>
                    <a:schemeClr val="accent5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04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E1D997A-0405-D1CD-F01A-53368DE1B70F}"/>
                </a:ext>
              </a:extLst>
            </p:cNvPr>
            <p:cNvSpPr/>
            <p:nvPr/>
          </p:nvSpPr>
          <p:spPr>
            <a:xfrm>
              <a:off x="1245704" y="2111477"/>
              <a:ext cx="1696514" cy="917336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749C8CD-9F89-1EC2-1165-D5B1EA6489F2}"/>
                </a:ext>
              </a:extLst>
            </p:cNvPr>
            <p:cNvSpPr/>
            <p:nvPr/>
          </p:nvSpPr>
          <p:spPr>
            <a:xfrm>
              <a:off x="9236765" y="2942455"/>
              <a:ext cx="1696514" cy="917336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59EA88F-ED38-F8FB-B763-2255B8BC3EDA}"/>
                </a:ext>
              </a:extLst>
            </p:cNvPr>
            <p:cNvSpPr/>
            <p:nvPr/>
          </p:nvSpPr>
          <p:spPr>
            <a:xfrm>
              <a:off x="1245704" y="3797668"/>
              <a:ext cx="1696514" cy="917336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338755E-5D79-12D2-F9C9-73D22AC9F7B2}"/>
                </a:ext>
              </a:extLst>
            </p:cNvPr>
            <p:cNvSpPr/>
            <p:nvPr/>
          </p:nvSpPr>
          <p:spPr>
            <a:xfrm>
              <a:off x="9236765" y="4628646"/>
              <a:ext cx="1696514" cy="917336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000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/>
              <a:t>Gear Diagram Slides PowerPoint Template</a:t>
            </a:r>
            <a:endParaRPr lang="en-IN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F5C728C-DD5D-73D9-FBF0-BD9A0F380551}"/>
              </a:ext>
            </a:extLst>
          </p:cNvPr>
          <p:cNvSpPr/>
          <p:nvPr/>
        </p:nvSpPr>
        <p:spPr>
          <a:xfrm>
            <a:off x="5519563" y="4909167"/>
            <a:ext cx="1202412" cy="1253579"/>
          </a:xfrm>
          <a:custGeom>
            <a:avLst/>
            <a:gdLst>
              <a:gd name="connsiteX0" fmla="*/ 0 w 1202412"/>
              <a:gd name="connsiteY0" fmla="*/ 0 h 1253579"/>
              <a:gd name="connsiteX1" fmla="*/ 0 w 1202412"/>
              <a:gd name="connsiteY1" fmla="*/ 920997 h 1253579"/>
              <a:gd name="connsiteX2" fmla="*/ 101821 w 1202412"/>
              <a:gd name="connsiteY2" fmla="*/ 1141525 h 1253579"/>
              <a:gd name="connsiteX3" fmla="*/ 276939 w 1202412"/>
              <a:gd name="connsiteY3" fmla="*/ 1253579 h 1253579"/>
              <a:gd name="connsiteX4" fmla="*/ 909357 w 1202412"/>
              <a:gd name="connsiteY4" fmla="*/ 1253579 h 1253579"/>
              <a:gd name="connsiteX5" fmla="*/ 1107371 w 1202412"/>
              <a:gd name="connsiteY5" fmla="*/ 1126814 h 1253579"/>
              <a:gd name="connsiteX6" fmla="*/ 1202413 w 1202412"/>
              <a:gd name="connsiteY6" fmla="*/ 920997 h 1253579"/>
              <a:gd name="connsiteX7" fmla="*/ 1202413 w 1202412"/>
              <a:gd name="connsiteY7" fmla="*/ 0 h 1253579"/>
              <a:gd name="connsiteX8" fmla="*/ 0 w 1202412"/>
              <a:gd name="connsiteY8" fmla="*/ 0 h 125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2412" h="1253579">
                <a:moveTo>
                  <a:pt x="0" y="0"/>
                </a:moveTo>
                <a:lnTo>
                  <a:pt x="0" y="920997"/>
                </a:lnTo>
                <a:lnTo>
                  <a:pt x="101821" y="1141525"/>
                </a:lnTo>
                <a:cubicBezTo>
                  <a:pt x="133417" y="1209832"/>
                  <a:pt x="201724" y="1253579"/>
                  <a:pt x="276939" y="1253579"/>
                </a:cubicBezTo>
                <a:lnTo>
                  <a:pt x="909357" y="1253579"/>
                </a:lnTo>
                <a:cubicBezTo>
                  <a:pt x="994421" y="1253579"/>
                  <a:pt x="1071810" y="1204076"/>
                  <a:pt x="1107371" y="1126814"/>
                </a:cubicBezTo>
                <a:lnTo>
                  <a:pt x="1202413" y="920997"/>
                </a:lnTo>
                <a:lnTo>
                  <a:pt x="1202413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 w="127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983D90F-31FB-11F5-B065-65D668AD48F8}"/>
              </a:ext>
            </a:extLst>
          </p:cNvPr>
          <p:cNvSpPr/>
          <p:nvPr/>
        </p:nvSpPr>
        <p:spPr>
          <a:xfrm>
            <a:off x="5366063" y="5433624"/>
            <a:ext cx="1509411" cy="268624"/>
          </a:xfrm>
          <a:custGeom>
            <a:avLst/>
            <a:gdLst>
              <a:gd name="connsiteX0" fmla="*/ 1375100 w 1509411"/>
              <a:gd name="connsiteY0" fmla="*/ 268624 h 268624"/>
              <a:gd name="connsiteX1" fmla="*/ 134312 w 1509411"/>
              <a:gd name="connsiteY1" fmla="*/ 268624 h 268624"/>
              <a:gd name="connsiteX2" fmla="*/ 0 w 1509411"/>
              <a:gd name="connsiteY2" fmla="*/ 134312 h 268624"/>
              <a:gd name="connsiteX3" fmla="*/ 0 w 1509411"/>
              <a:gd name="connsiteY3" fmla="*/ 134312 h 268624"/>
              <a:gd name="connsiteX4" fmla="*/ 134312 w 1509411"/>
              <a:gd name="connsiteY4" fmla="*/ 0 h 268624"/>
              <a:gd name="connsiteX5" fmla="*/ 1375100 w 1509411"/>
              <a:gd name="connsiteY5" fmla="*/ 0 h 268624"/>
              <a:gd name="connsiteX6" fmla="*/ 1509412 w 1509411"/>
              <a:gd name="connsiteY6" fmla="*/ 134312 h 268624"/>
              <a:gd name="connsiteX7" fmla="*/ 1509412 w 1509411"/>
              <a:gd name="connsiteY7" fmla="*/ 134312 h 268624"/>
              <a:gd name="connsiteX8" fmla="*/ 1375100 w 1509411"/>
              <a:gd name="connsiteY8" fmla="*/ 268624 h 26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411" h="268624">
                <a:moveTo>
                  <a:pt x="1375100" y="268624"/>
                </a:moveTo>
                <a:lnTo>
                  <a:pt x="134312" y="268624"/>
                </a:lnTo>
                <a:cubicBezTo>
                  <a:pt x="60504" y="268624"/>
                  <a:pt x="0" y="208248"/>
                  <a:pt x="0" y="134312"/>
                </a:cubicBezTo>
                <a:lnTo>
                  <a:pt x="0" y="134312"/>
                </a:lnTo>
                <a:cubicBezTo>
                  <a:pt x="0" y="60505"/>
                  <a:pt x="60376" y="0"/>
                  <a:pt x="134312" y="0"/>
                </a:cubicBezTo>
                <a:lnTo>
                  <a:pt x="1375100" y="0"/>
                </a:lnTo>
                <a:cubicBezTo>
                  <a:pt x="1448907" y="0"/>
                  <a:pt x="1509412" y="60505"/>
                  <a:pt x="1509412" y="134312"/>
                </a:cubicBezTo>
                <a:lnTo>
                  <a:pt x="1509412" y="134312"/>
                </a:lnTo>
                <a:cubicBezTo>
                  <a:pt x="1509412" y="208120"/>
                  <a:pt x="1448907" y="268624"/>
                  <a:pt x="1375100" y="26862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0" scaled="1"/>
          </a:gradFill>
          <a:ln w="127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B74A5D6-40B2-5A54-EA4A-952CEF2418B4}"/>
              </a:ext>
            </a:extLst>
          </p:cNvPr>
          <p:cNvSpPr/>
          <p:nvPr/>
        </p:nvSpPr>
        <p:spPr>
          <a:xfrm>
            <a:off x="5366063" y="5101041"/>
            <a:ext cx="1509411" cy="268624"/>
          </a:xfrm>
          <a:custGeom>
            <a:avLst/>
            <a:gdLst>
              <a:gd name="connsiteX0" fmla="*/ 1375100 w 1509411"/>
              <a:gd name="connsiteY0" fmla="*/ 268624 h 268624"/>
              <a:gd name="connsiteX1" fmla="*/ 134312 w 1509411"/>
              <a:gd name="connsiteY1" fmla="*/ 268624 h 268624"/>
              <a:gd name="connsiteX2" fmla="*/ 0 w 1509411"/>
              <a:gd name="connsiteY2" fmla="*/ 134312 h 268624"/>
              <a:gd name="connsiteX3" fmla="*/ 0 w 1509411"/>
              <a:gd name="connsiteY3" fmla="*/ 134312 h 268624"/>
              <a:gd name="connsiteX4" fmla="*/ 134312 w 1509411"/>
              <a:gd name="connsiteY4" fmla="*/ 0 h 268624"/>
              <a:gd name="connsiteX5" fmla="*/ 1375100 w 1509411"/>
              <a:gd name="connsiteY5" fmla="*/ 0 h 268624"/>
              <a:gd name="connsiteX6" fmla="*/ 1509412 w 1509411"/>
              <a:gd name="connsiteY6" fmla="*/ 134312 h 268624"/>
              <a:gd name="connsiteX7" fmla="*/ 1509412 w 1509411"/>
              <a:gd name="connsiteY7" fmla="*/ 134312 h 268624"/>
              <a:gd name="connsiteX8" fmla="*/ 1375100 w 1509411"/>
              <a:gd name="connsiteY8" fmla="*/ 268624 h 26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411" h="268624">
                <a:moveTo>
                  <a:pt x="1375100" y="268624"/>
                </a:moveTo>
                <a:lnTo>
                  <a:pt x="134312" y="268624"/>
                </a:lnTo>
                <a:cubicBezTo>
                  <a:pt x="60504" y="268624"/>
                  <a:pt x="0" y="208248"/>
                  <a:pt x="0" y="134312"/>
                </a:cubicBezTo>
                <a:lnTo>
                  <a:pt x="0" y="134312"/>
                </a:lnTo>
                <a:cubicBezTo>
                  <a:pt x="0" y="60505"/>
                  <a:pt x="60376" y="0"/>
                  <a:pt x="134312" y="0"/>
                </a:cubicBezTo>
                <a:lnTo>
                  <a:pt x="1375100" y="0"/>
                </a:lnTo>
                <a:cubicBezTo>
                  <a:pt x="1448907" y="0"/>
                  <a:pt x="1509412" y="60505"/>
                  <a:pt x="1509412" y="134312"/>
                </a:cubicBezTo>
                <a:lnTo>
                  <a:pt x="1509412" y="134312"/>
                </a:lnTo>
                <a:cubicBezTo>
                  <a:pt x="1509412" y="208120"/>
                  <a:pt x="1448907" y="268624"/>
                  <a:pt x="1375100" y="26862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0" scaled="1"/>
          </a:gradFill>
          <a:ln w="127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8D5E49D-B77D-5273-EE60-D99EF8CED134}"/>
              </a:ext>
            </a:extLst>
          </p:cNvPr>
          <p:cNvSpPr/>
          <p:nvPr/>
        </p:nvSpPr>
        <p:spPr>
          <a:xfrm>
            <a:off x="4932896" y="3394921"/>
            <a:ext cx="338314" cy="338240"/>
          </a:xfrm>
          <a:custGeom>
            <a:avLst/>
            <a:gdLst>
              <a:gd name="connsiteX0" fmla="*/ 1636205 w 1753362"/>
              <a:gd name="connsiteY0" fmla="*/ 936879 h 1752980"/>
              <a:gd name="connsiteX1" fmla="*/ 1753362 w 1753362"/>
              <a:gd name="connsiteY1" fmla="*/ 930307 h 1752980"/>
              <a:gd name="connsiteX2" fmla="*/ 1752981 w 1753362"/>
              <a:gd name="connsiteY2" fmla="*/ 816007 h 1752980"/>
              <a:gd name="connsiteX3" fmla="*/ 1635824 w 1753362"/>
              <a:gd name="connsiteY3" fmla="*/ 810292 h 1752980"/>
              <a:gd name="connsiteX4" fmla="*/ 1618107 w 1753362"/>
              <a:gd name="connsiteY4" fmla="*/ 699802 h 1752980"/>
              <a:gd name="connsiteX5" fmla="*/ 1727359 w 1753362"/>
              <a:gd name="connsiteY5" fmla="*/ 657511 h 1752980"/>
              <a:gd name="connsiteX6" fmla="*/ 1691735 w 1753362"/>
              <a:gd name="connsiteY6" fmla="*/ 548926 h 1752980"/>
              <a:gd name="connsiteX7" fmla="*/ 1578864 w 1753362"/>
              <a:gd name="connsiteY7" fmla="*/ 579501 h 1752980"/>
              <a:gd name="connsiteX8" fmla="*/ 1527620 w 1753362"/>
              <a:gd name="connsiteY8" fmla="*/ 479870 h 1752980"/>
              <a:gd name="connsiteX9" fmla="*/ 1618393 w 1753362"/>
              <a:gd name="connsiteY9" fmla="*/ 406051 h 1752980"/>
              <a:gd name="connsiteX10" fmla="*/ 1551051 w 1753362"/>
              <a:gd name="connsiteY10" fmla="*/ 313754 h 1752980"/>
              <a:gd name="connsiteX11" fmla="*/ 1452753 w 1753362"/>
              <a:gd name="connsiteY11" fmla="*/ 377857 h 1752980"/>
              <a:gd name="connsiteX12" fmla="*/ 1373505 w 1753362"/>
              <a:gd name="connsiteY12" fmla="*/ 298895 h 1752980"/>
              <a:gd name="connsiteX13" fmla="*/ 1437227 w 1753362"/>
              <a:gd name="connsiteY13" fmla="*/ 200406 h 1752980"/>
              <a:gd name="connsiteX14" fmla="*/ 1344644 w 1753362"/>
              <a:gd name="connsiteY14" fmla="*/ 133350 h 1752980"/>
              <a:gd name="connsiteX15" fmla="*/ 1271111 w 1753362"/>
              <a:gd name="connsiteY15" fmla="*/ 224409 h 1752980"/>
              <a:gd name="connsiteX16" fmla="*/ 1171289 w 1753362"/>
              <a:gd name="connsiteY16" fmla="*/ 173641 h 1752980"/>
              <a:gd name="connsiteX17" fmla="*/ 1201484 w 1753362"/>
              <a:gd name="connsiteY17" fmla="*/ 60674 h 1752980"/>
              <a:gd name="connsiteX18" fmla="*/ 1092708 w 1753362"/>
              <a:gd name="connsiteY18" fmla="*/ 25432 h 1752980"/>
              <a:gd name="connsiteX19" fmla="*/ 1050798 w 1753362"/>
              <a:gd name="connsiteY19" fmla="*/ 134874 h 1752980"/>
              <a:gd name="connsiteX20" fmla="*/ 940213 w 1753362"/>
              <a:gd name="connsiteY20" fmla="*/ 117539 h 1752980"/>
              <a:gd name="connsiteX21" fmla="*/ 934022 w 1753362"/>
              <a:gd name="connsiteY21" fmla="*/ 0 h 1752980"/>
              <a:gd name="connsiteX22" fmla="*/ 819722 w 1753362"/>
              <a:gd name="connsiteY22" fmla="*/ 0 h 1752980"/>
              <a:gd name="connsiteX23" fmla="*/ 813530 w 1753362"/>
              <a:gd name="connsiteY23" fmla="*/ 117158 h 1752980"/>
              <a:gd name="connsiteX24" fmla="*/ 692277 w 1753362"/>
              <a:gd name="connsiteY24" fmla="*/ 136970 h 1752980"/>
              <a:gd name="connsiteX25" fmla="*/ 648843 w 1753362"/>
              <a:gd name="connsiteY25" fmla="*/ 28289 h 1752980"/>
              <a:gd name="connsiteX26" fmla="*/ 540639 w 1753362"/>
              <a:gd name="connsiteY26" fmla="*/ 65056 h 1752980"/>
              <a:gd name="connsiteX27" fmla="*/ 572453 w 1753362"/>
              <a:gd name="connsiteY27" fmla="*/ 177737 h 1752980"/>
              <a:gd name="connsiteX28" fmla="*/ 473393 w 1753362"/>
              <a:gd name="connsiteY28" fmla="*/ 229934 h 1752980"/>
              <a:gd name="connsiteX29" fmla="*/ 398431 w 1753362"/>
              <a:gd name="connsiteY29" fmla="*/ 139827 h 1752980"/>
              <a:gd name="connsiteX30" fmla="*/ 306800 w 1753362"/>
              <a:gd name="connsiteY30" fmla="*/ 208217 h 1752980"/>
              <a:gd name="connsiteX31" fmla="*/ 371856 w 1753362"/>
              <a:gd name="connsiteY31" fmla="*/ 305753 h 1752980"/>
              <a:gd name="connsiteX32" fmla="*/ 293656 w 1753362"/>
              <a:gd name="connsiteY32" fmla="*/ 385858 h 1752980"/>
              <a:gd name="connsiteX33" fmla="*/ 194596 w 1753362"/>
              <a:gd name="connsiteY33" fmla="*/ 323279 h 1752980"/>
              <a:gd name="connsiteX34" fmla="*/ 128588 w 1753362"/>
              <a:gd name="connsiteY34" fmla="*/ 416528 h 1752980"/>
              <a:gd name="connsiteX35" fmla="*/ 220504 w 1753362"/>
              <a:gd name="connsiteY35" fmla="*/ 489204 h 1752980"/>
              <a:gd name="connsiteX36" fmla="*/ 170783 w 1753362"/>
              <a:gd name="connsiteY36" fmla="*/ 589502 h 1752980"/>
              <a:gd name="connsiteX37" fmla="*/ 57436 w 1753362"/>
              <a:gd name="connsiteY37" fmla="*/ 560546 h 1752980"/>
              <a:gd name="connsiteX38" fmla="*/ 23336 w 1753362"/>
              <a:gd name="connsiteY38" fmla="*/ 669608 h 1752980"/>
              <a:gd name="connsiteX39" fmla="*/ 133160 w 1753362"/>
              <a:gd name="connsiteY39" fmla="*/ 710375 h 1752980"/>
              <a:gd name="connsiteX40" fmla="*/ 117062 w 1753362"/>
              <a:gd name="connsiteY40" fmla="*/ 821150 h 1752980"/>
              <a:gd name="connsiteX41" fmla="*/ 0 w 1753362"/>
              <a:gd name="connsiteY41" fmla="*/ 828580 h 1752980"/>
              <a:gd name="connsiteX42" fmla="*/ 1238 w 1753362"/>
              <a:gd name="connsiteY42" fmla="*/ 942880 h 1752980"/>
              <a:gd name="connsiteX43" fmla="*/ 118301 w 1753362"/>
              <a:gd name="connsiteY43" fmla="*/ 947738 h 1752980"/>
              <a:gd name="connsiteX44" fmla="*/ 136874 w 1753362"/>
              <a:gd name="connsiteY44" fmla="*/ 1058132 h 1752980"/>
              <a:gd name="connsiteX45" fmla="*/ 28004 w 1753362"/>
              <a:gd name="connsiteY45" fmla="*/ 1101185 h 1752980"/>
              <a:gd name="connsiteX46" fmla="*/ 64389 w 1753362"/>
              <a:gd name="connsiteY46" fmla="*/ 1209580 h 1752980"/>
              <a:gd name="connsiteX47" fmla="*/ 177165 w 1753362"/>
              <a:gd name="connsiteY47" fmla="*/ 1178147 h 1752980"/>
              <a:gd name="connsiteX48" fmla="*/ 229076 w 1753362"/>
              <a:gd name="connsiteY48" fmla="*/ 1277398 h 1752980"/>
              <a:gd name="connsiteX49" fmla="*/ 138779 w 1753362"/>
              <a:gd name="connsiteY49" fmla="*/ 1351979 h 1752980"/>
              <a:gd name="connsiteX50" fmla="*/ 206788 w 1753362"/>
              <a:gd name="connsiteY50" fmla="*/ 1443800 h 1752980"/>
              <a:gd name="connsiteX51" fmla="*/ 304610 w 1753362"/>
              <a:gd name="connsiteY51" fmla="*/ 1379030 h 1752980"/>
              <a:gd name="connsiteX52" fmla="*/ 384429 w 1753362"/>
              <a:gd name="connsiteY52" fmla="*/ 1457516 h 1752980"/>
              <a:gd name="connsiteX53" fmla="*/ 321469 w 1753362"/>
              <a:gd name="connsiteY53" fmla="*/ 1556385 h 1752980"/>
              <a:gd name="connsiteX54" fmla="*/ 414528 w 1753362"/>
              <a:gd name="connsiteY54" fmla="*/ 1622774 h 1752980"/>
              <a:gd name="connsiteX55" fmla="*/ 487490 w 1753362"/>
              <a:gd name="connsiteY55" fmla="*/ 1531144 h 1752980"/>
              <a:gd name="connsiteX56" fmla="*/ 587693 w 1753362"/>
              <a:gd name="connsiteY56" fmla="*/ 1581245 h 1752980"/>
              <a:gd name="connsiteX57" fmla="*/ 558356 w 1753362"/>
              <a:gd name="connsiteY57" fmla="*/ 1694593 h 1752980"/>
              <a:gd name="connsiteX58" fmla="*/ 667322 w 1753362"/>
              <a:gd name="connsiteY58" fmla="*/ 1729073 h 1752980"/>
              <a:gd name="connsiteX59" fmla="*/ 708470 w 1753362"/>
              <a:gd name="connsiteY59" fmla="*/ 1619345 h 1752980"/>
              <a:gd name="connsiteX60" fmla="*/ 819150 w 1753362"/>
              <a:gd name="connsiteY60" fmla="*/ 1635919 h 1752980"/>
              <a:gd name="connsiteX61" fmla="*/ 826199 w 1753362"/>
              <a:gd name="connsiteY61" fmla="*/ 1752981 h 1752980"/>
              <a:gd name="connsiteX62" fmla="*/ 940499 w 1753362"/>
              <a:gd name="connsiteY62" fmla="*/ 1752124 h 1752980"/>
              <a:gd name="connsiteX63" fmla="*/ 945833 w 1753362"/>
              <a:gd name="connsiteY63" fmla="*/ 1635062 h 1752980"/>
              <a:gd name="connsiteX64" fmla="*/ 1056323 w 1753362"/>
              <a:gd name="connsiteY64" fmla="*/ 1616869 h 1752980"/>
              <a:gd name="connsiteX65" fmla="*/ 1098995 w 1753362"/>
              <a:gd name="connsiteY65" fmla="*/ 1725930 h 1752980"/>
              <a:gd name="connsiteX66" fmla="*/ 1207484 w 1753362"/>
              <a:gd name="connsiteY66" fmla="*/ 1689926 h 1752980"/>
              <a:gd name="connsiteX67" fmla="*/ 1176528 w 1753362"/>
              <a:gd name="connsiteY67" fmla="*/ 1577150 h 1752980"/>
              <a:gd name="connsiteX68" fmla="*/ 1275969 w 1753362"/>
              <a:gd name="connsiteY68" fmla="*/ 1525619 h 1752980"/>
              <a:gd name="connsiteX69" fmla="*/ 1350169 w 1753362"/>
              <a:gd name="connsiteY69" fmla="*/ 1616202 h 1752980"/>
              <a:gd name="connsiteX70" fmla="*/ 1442276 w 1753362"/>
              <a:gd name="connsiteY70" fmla="*/ 1548479 h 1752980"/>
              <a:gd name="connsiteX71" fmla="*/ 1377887 w 1753362"/>
              <a:gd name="connsiteY71" fmla="*/ 1450467 h 1752980"/>
              <a:gd name="connsiteX72" fmla="*/ 1456563 w 1753362"/>
              <a:gd name="connsiteY72" fmla="*/ 1370933 h 1752980"/>
              <a:gd name="connsiteX73" fmla="*/ 1555242 w 1753362"/>
              <a:gd name="connsiteY73" fmla="*/ 1434275 h 1752980"/>
              <a:gd name="connsiteX74" fmla="*/ 1621917 w 1753362"/>
              <a:gd name="connsiteY74" fmla="*/ 1341501 h 1752980"/>
              <a:gd name="connsiteX75" fmla="*/ 1530572 w 1753362"/>
              <a:gd name="connsiteY75" fmla="*/ 1268254 h 1752980"/>
              <a:gd name="connsiteX76" fmla="*/ 1581055 w 1753362"/>
              <a:gd name="connsiteY76" fmla="*/ 1168241 h 1752980"/>
              <a:gd name="connsiteX77" fmla="*/ 1694212 w 1753362"/>
              <a:gd name="connsiteY77" fmla="*/ 1198055 h 1752980"/>
              <a:gd name="connsiteX78" fmla="*/ 1729073 w 1753362"/>
              <a:gd name="connsiteY78" fmla="*/ 1089184 h 1752980"/>
              <a:gd name="connsiteX79" fmla="*/ 1619536 w 1753362"/>
              <a:gd name="connsiteY79" fmla="*/ 1047655 h 1752980"/>
              <a:gd name="connsiteX80" fmla="*/ 1636205 w 1753362"/>
              <a:gd name="connsiteY80" fmla="*/ 936879 h 1752980"/>
              <a:gd name="connsiteX81" fmla="*/ 1495997 w 1753362"/>
              <a:gd name="connsiteY81" fmla="*/ 876300 h 1752980"/>
              <a:gd name="connsiteX82" fmla="*/ 1470279 w 1753362"/>
              <a:gd name="connsiteY82" fmla="*/ 1053084 h 1752980"/>
              <a:gd name="connsiteX83" fmla="*/ 1196435 w 1753362"/>
              <a:gd name="connsiteY83" fmla="*/ 971455 h 1752980"/>
              <a:gd name="connsiteX84" fmla="*/ 1210342 w 1753362"/>
              <a:gd name="connsiteY84" fmla="*/ 876300 h 1752980"/>
              <a:gd name="connsiteX85" fmla="*/ 944309 w 1753362"/>
              <a:gd name="connsiteY85" fmla="*/ 549783 h 1752980"/>
              <a:gd name="connsiteX86" fmla="*/ 1002316 w 1753362"/>
              <a:gd name="connsiteY86" fmla="*/ 269939 h 1752980"/>
              <a:gd name="connsiteX87" fmla="*/ 1495997 w 1753362"/>
              <a:gd name="connsiteY87" fmla="*/ 876300 h 1752980"/>
              <a:gd name="connsiteX88" fmla="*/ 876872 w 1753362"/>
              <a:gd name="connsiteY88" fmla="*/ 742950 h 1752980"/>
              <a:gd name="connsiteX89" fmla="*/ 1010222 w 1753362"/>
              <a:gd name="connsiteY89" fmla="*/ 876300 h 1752980"/>
              <a:gd name="connsiteX90" fmla="*/ 876872 w 1753362"/>
              <a:gd name="connsiteY90" fmla="*/ 1009650 h 1752980"/>
              <a:gd name="connsiteX91" fmla="*/ 743522 w 1753362"/>
              <a:gd name="connsiteY91" fmla="*/ 876300 h 1752980"/>
              <a:gd name="connsiteX92" fmla="*/ 876872 w 1753362"/>
              <a:gd name="connsiteY92" fmla="*/ 742950 h 1752980"/>
              <a:gd name="connsiteX93" fmla="*/ 751427 w 1753362"/>
              <a:gd name="connsiteY93" fmla="*/ 269939 h 1752980"/>
              <a:gd name="connsiteX94" fmla="*/ 809339 w 1753362"/>
              <a:gd name="connsiteY94" fmla="*/ 549783 h 1752980"/>
              <a:gd name="connsiteX95" fmla="*/ 543497 w 1753362"/>
              <a:gd name="connsiteY95" fmla="*/ 876300 h 1752980"/>
              <a:gd name="connsiteX96" fmla="*/ 567309 w 1753362"/>
              <a:gd name="connsiteY96" fmla="*/ 1000030 h 1752980"/>
              <a:gd name="connsiteX97" fmla="*/ 301847 w 1753362"/>
              <a:gd name="connsiteY97" fmla="*/ 1105757 h 1752980"/>
              <a:gd name="connsiteX98" fmla="*/ 257747 w 1753362"/>
              <a:gd name="connsiteY98" fmla="*/ 876300 h 1752980"/>
              <a:gd name="connsiteX99" fmla="*/ 751427 w 1753362"/>
              <a:gd name="connsiteY99" fmla="*/ 269939 h 1752980"/>
              <a:gd name="connsiteX100" fmla="*/ 876872 w 1753362"/>
              <a:gd name="connsiteY100" fmla="*/ 1495425 h 1752980"/>
              <a:gd name="connsiteX101" fmla="*/ 440055 w 1753362"/>
              <a:gd name="connsiteY101" fmla="*/ 1315022 h 1752980"/>
              <a:gd name="connsiteX102" fmla="*/ 641604 w 1753362"/>
              <a:gd name="connsiteY102" fmla="*/ 1112520 h 1752980"/>
              <a:gd name="connsiteX103" fmla="*/ 876776 w 1753362"/>
              <a:gd name="connsiteY103" fmla="*/ 1209675 h 1752980"/>
              <a:gd name="connsiteX104" fmla="*/ 1132332 w 1753362"/>
              <a:gd name="connsiteY104" fmla="*/ 1090327 h 1752980"/>
              <a:gd name="connsiteX105" fmla="*/ 1351217 w 1753362"/>
              <a:gd name="connsiteY105" fmla="*/ 1273969 h 1752980"/>
              <a:gd name="connsiteX106" fmla="*/ 876872 w 1753362"/>
              <a:gd name="connsiteY106" fmla="*/ 1495425 h 175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753362" h="1752980">
                <a:moveTo>
                  <a:pt x="1636205" y="936879"/>
                </a:moveTo>
                <a:lnTo>
                  <a:pt x="1753362" y="930307"/>
                </a:lnTo>
                <a:lnTo>
                  <a:pt x="1752981" y="816007"/>
                </a:lnTo>
                <a:lnTo>
                  <a:pt x="1635824" y="810292"/>
                </a:lnTo>
                <a:cubicBezTo>
                  <a:pt x="1632585" y="772573"/>
                  <a:pt x="1626584" y="735711"/>
                  <a:pt x="1618107" y="699802"/>
                </a:cubicBezTo>
                <a:lnTo>
                  <a:pt x="1727359" y="657511"/>
                </a:lnTo>
                <a:lnTo>
                  <a:pt x="1691735" y="548926"/>
                </a:lnTo>
                <a:lnTo>
                  <a:pt x="1578864" y="579501"/>
                </a:lnTo>
                <a:cubicBezTo>
                  <a:pt x="1564196" y="544925"/>
                  <a:pt x="1547051" y="511588"/>
                  <a:pt x="1527620" y="479870"/>
                </a:cubicBezTo>
                <a:lnTo>
                  <a:pt x="1618393" y="406051"/>
                </a:lnTo>
                <a:lnTo>
                  <a:pt x="1551051" y="313754"/>
                </a:lnTo>
                <a:lnTo>
                  <a:pt x="1452753" y="377857"/>
                </a:lnTo>
                <a:cubicBezTo>
                  <a:pt x="1428274" y="349663"/>
                  <a:pt x="1401794" y="323279"/>
                  <a:pt x="1373505" y="298895"/>
                </a:cubicBezTo>
                <a:lnTo>
                  <a:pt x="1437227" y="200406"/>
                </a:lnTo>
                <a:lnTo>
                  <a:pt x="1344644" y="133350"/>
                </a:lnTo>
                <a:lnTo>
                  <a:pt x="1271111" y="224409"/>
                </a:lnTo>
                <a:cubicBezTo>
                  <a:pt x="1239298" y="205169"/>
                  <a:pt x="1205865" y="188119"/>
                  <a:pt x="1171289" y="173641"/>
                </a:cubicBezTo>
                <a:lnTo>
                  <a:pt x="1201484" y="60674"/>
                </a:lnTo>
                <a:lnTo>
                  <a:pt x="1092708" y="25432"/>
                </a:lnTo>
                <a:lnTo>
                  <a:pt x="1050798" y="134874"/>
                </a:lnTo>
                <a:cubicBezTo>
                  <a:pt x="1014889" y="126492"/>
                  <a:pt x="977932" y="120587"/>
                  <a:pt x="940213" y="117539"/>
                </a:cubicBezTo>
                <a:lnTo>
                  <a:pt x="934022" y="0"/>
                </a:lnTo>
                <a:lnTo>
                  <a:pt x="819722" y="0"/>
                </a:lnTo>
                <a:lnTo>
                  <a:pt x="813530" y="117158"/>
                </a:lnTo>
                <a:cubicBezTo>
                  <a:pt x="772097" y="120587"/>
                  <a:pt x="731615" y="127159"/>
                  <a:pt x="692277" y="136970"/>
                </a:cubicBezTo>
                <a:lnTo>
                  <a:pt x="648843" y="28289"/>
                </a:lnTo>
                <a:lnTo>
                  <a:pt x="540639" y="65056"/>
                </a:lnTo>
                <a:lnTo>
                  <a:pt x="572453" y="177737"/>
                </a:lnTo>
                <a:cubicBezTo>
                  <a:pt x="538067" y="192786"/>
                  <a:pt x="504920" y="210217"/>
                  <a:pt x="473393" y="229934"/>
                </a:cubicBezTo>
                <a:lnTo>
                  <a:pt x="398431" y="139827"/>
                </a:lnTo>
                <a:lnTo>
                  <a:pt x="306800" y="208217"/>
                </a:lnTo>
                <a:lnTo>
                  <a:pt x="371856" y="305753"/>
                </a:lnTo>
                <a:cubicBezTo>
                  <a:pt x="343853" y="330518"/>
                  <a:pt x="317754" y="357283"/>
                  <a:pt x="293656" y="385858"/>
                </a:cubicBezTo>
                <a:lnTo>
                  <a:pt x="194596" y="323279"/>
                </a:lnTo>
                <a:lnTo>
                  <a:pt x="128588" y="416528"/>
                </a:lnTo>
                <a:lnTo>
                  <a:pt x="220504" y="489204"/>
                </a:lnTo>
                <a:cubicBezTo>
                  <a:pt x="201549" y="521208"/>
                  <a:pt x="184976" y="554736"/>
                  <a:pt x="170783" y="589502"/>
                </a:cubicBezTo>
                <a:lnTo>
                  <a:pt x="57436" y="560546"/>
                </a:lnTo>
                <a:lnTo>
                  <a:pt x="23336" y="669608"/>
                </a:lnTo>
                <a:lnTo>
                  <a:pt x="133160" y="710375"/>
                </a:lnTo>
                <a:cubicBezTo>
                  <a:pt x="125159" y="746379"/>
                  <a:pt x="119729" y="783431"/>
                  <a:pt x="117062" y="821150"/>
                </a:cubicBezTo>
                <a:lnTo>
                  <a:pt x="0" y="828580"/>
                </a:lnTo>
                <a:lnTo>
                  <a:pt x="1238" y="942880"/>
                </a:lnTo>
                <a:lnTo>
                  <a:pt x="118301" y="947738"/>
                </a:lnTo>
                <a:cubicBezTo>
                  <a:pt x="121825" y="985457"/>
                  <a:pt x="128111" y="1022318"/>
                  <a:pt x="136874" y="1058132"/>
                </a:cubicBezTo>
                <a:lnTo>
                  <a:pt x="28004" y="1101185"/>
                </a:lnTo>
                <a:lnTo>
                  <a:pt x="64389" y="1209580"/>
                </a:lnTo>
                <a:lnTo>
                  <a:pt x="177165" y="1178147"/>
                </a:lnTo>
                <a:cubicBezTo>
                  <a:pt x="192024" y="1212628"/>
                  <a:pt x="209455" y="1245775"/>
                  <a:pt x="229076" y="1277398"/>
                </a:cubicBezTo>
                <a:lnTo>
                  <a:pt x="138779" y="1351979"/>
                </a:lnTo>
                <a:lnTo>
                  <a:pt x="206788" y="1443800"/>
                </a:lnTo>
                <a:lnTo>
                  <a:pt x="304610" y="1379030"/>
                </a:lnTo>
                <a:cubicBezTo>
                  <a:pt x="329279" y="1407033"/>
                  <a:pt x="355949" y="1433322"/>
                  <a:pt x="384429" y="1457516"/>
                </a:cubicBezTo>
                <a:lnTo>
                  <a:pt x="321469" y="1556385"/>
                </a:lnTo>
                <a:lnTo>
                  <a:pt x="414528" y="1622774"/>
                </a:lnTo>
                <a:lnTo>
                  <a:pt x="487490" y="1531144"/>
                </a:lnTo>
                <a:cubicBezTo>
                  <a:pt x="519398" y="1550194"/>
                  <a:pt x="552926" y="1566958"/>
                  <a:pt x="587693" y="1581245"/>
                </a:cubicBezTo>
                <a:lnTo>
                  <a:pt x="558356" y="1694593"/>
                </a:lnTo>
                <a:lnTo>
                  <a:pt x="667322" y="1729073"/>
                </a:lnTo>
                <a:lnTo>
                  <a:pt x="708470" y="1619345"/>
                </a:lnTo>
                <a:cubicBezTo>
                  <a:pt x="744474" y="1627442"/>
                  <a:pt x="781431" y="1633061"/>
                  <a:pt x="819150" y="1635919"/>
                </a:cubicBezTo>
                <a:lnTo>
                  <a:pt x="826199" y="1752981"/>
                </a:lnTo>
                <a:lnTo>
                  <a:pt x="940499" y="1752124"/>
                </a:lnTo>
                <a:lnTo>
                  <a:pt x="945833" y="1635062"/>
                </a:lnTo>
                <a:cubicBezTo>
                  <a:pt x="983552" y="1631728"/>
                  <a:pt x="1020413" y="1625537"/>
                  <a:pt x="1056323" y="1616869"/>
                </a:cubicBezTo>
                <a:lnTo>
                  <a:pt x="1098995" y="1725930"/>
                </a:lnTo>
                <a:lnTo>
                  <a:pt x="1207484" y="1689926"/>
                </a:lnTo>
                <a:lnTo>
                  <a:pt x="1176528" y="1577150"/>
                </a:lnTo>
                <a:cubicBezTo>
                  <a:pt x="1211104" y="1562386"/>
                  <a:pt x="1244251" y="1545146"/>
                  <a:pt x="1275969" y="1525619"/>
                </a:cubicBezTo>
                <a:lnTo>
                  <a:pt x="1350169" y="1616202"/>
                </a:lnTo>
                <a:lnTo>
                  <a:pt x="1442276" y="1548479"/>
                </a:lnTo>
                <a:lnTo>
                  <a:pt x="1377887" y="1450467"/>
                </a:lnTo>
                <a:cubicBezTo>
                  <a:pt x="1405985" y="1425893"/>
                  <a:pt x="1432370" y="1399318"/>
                  <a:pt x="1456563" y="1370933"/>
                </a:cubicBezTo>
                <a:lnTo>
                  <a:pt x="1555242" y="1434275"/>
                </a:lnTo>
                <a:lnTo>
                  <a:pt x="1621917" y="1341501"/>
                </a:lnTo>
                <a:lnTo>
                  <a:pt x="1530572" y="1268254"/>
                </a:lnTo>
                <a:cubicBezTo>
                  <a:pt x="1549718" y="1236345"/>
                  <a:pt x="1566577" y="1202912"/>
                  <a:pt x="1581055" y="1168241"/>
                </a:cubicBezTo>
                <a:lnTo>
                  <a:pt x="1694212" y="1198055"/>
                </a:lnTo>
                <a:lnTo>
                  <a:pt x="1729073" y="1089184"/>
                </a:lnTo>
                <a:lnTo>
                  <a:pt x="1619536" y="1047655"/>
                </a:lnTo>
                <a:cubicBezTo>
                  <a:pt x="1627537" y="1011555"/>
                  <a:pt x="1633252" y="974598"/>
                  <a:pt x="1636205" y="936879"/>
                </a:cubicBezTo>
                <a:close/>
                <a:moveTo>
                  <a:pt x="1495997" y="876300"/>
                </a:moveTo>
                <a:cubicBezTo>
                  <a:pt x="1495997" y="937736"/>
                  <a:pt x="1486948" y="997077"/>
                  <a:pt x="1470279" y="1053084"/>
                </a:cubicBezTo>
                <a:lnTo>
                  <a:pt x="1196435" y="971455"/>
                </a:lnTo>
                <a:cubicBezTo>
                  <a:pt x="1205389" y="941261"/>
                  <a:pt x="1210342" y="909352"/>
                  <a:pt x="1210342" y="876300"/>
                </a:cubicBezTo>
                <a:cubicBezTo>
                  <a:pt x="1210342" y="715232"/>
                  <a:pt x="1096137" y="580930"/>
                  <a:pt x="944309" y="549783"/>
                </a:cubicBezTo>
                <a:lnTo>
                  <a:pt x="1002316" y="269939"/>
                </a:lnTo>
                <a:cubicBezTo>
                  <a:pt x="1284065" y="327850"/>
                  <a:pt x="1495997" y="577310"/>
                  <a:pt x="1495997" y="876300"/>
                </a:cubicBezTo>
                <a:close/>
                <a:moveTo>
                  <a:pt x="876872" y="742950"/>
                </a:moveTo>
                <a:cubicBezTo>
                  <a:pt x="950500" y="742950"/>
                  <a:pt x="1010222" y="802672"/>
                  <a:pt x="1010222" y="876300"/>
                </a:cubicBezTo>
                <a:cubicBezTo>
                  <a:pt x="1010222" y="949928"/>
                  <a:pt x="950500" y="1009650"/>
                  <a:pt x="876872" y="1009650"/>
                </a:cubicBezTo>
                <a:cubicBezTo>
                  <a:pt x="803243" y="1009650"/>
                  <a:pt x="743522" y="949928"/>
                  <a:pt x="743522" y="876300"/>
                </a:cubicBezTo>
                <a:cubicBezTo>
                  <a:pt x="743522" y="802672"/>
                  <a:pt x="803243" y="742950"/>
                  <a:pt x="876872" y="742950"/>
                </a:cubicBezTo>
                <a:close/>
                <a:moveTo>
                  <a:pt x="751427" y="269939"/>
                </a:moveTo>
                <a:lnTo>
                  <a:pt x="809339" y="549783"/>
                </a:lnTo>
                <a:cubicBezTo>
                  <a:pt x="657606" y="581025"/>
                  <a:pt x="543497" y="715328"/>
                  <a:pt x="543497" y="876300"/>
                </a:cubicBezTo>
                <a:cubicBezTo>
                  <a:pt x="543497" y="920020"/>
                  <a:pt x="551974" y="961739"/>
                  <a:pt x="567309" y="1000030"/>
                </a:cubicBezTo>
                <a:lnTo>
                  <a:pt x="301847" y="1105757"/>
                </a:lnTo>
                <a:cubicBezTo>
                  <a:pt x="273463" y="1034796"/>
                  <a:pt x="257747" y="957358"/>
                  <a:pt x="257747" y="876300"/>
                </a:cubicBezTo>
                <a:cubicBezTo>
                  <a:pt x="257747" y="577310"/>
                  <a:pt x="469583" y="327946"/>
                  <a:pt x="751427" y="269939"/>
                </a:cubicBezTo>
                <a:close/>
                <a:moveTo>
                  <a:pt x="876872" y="1495425"/>
                </a:moveTo>
                <a:cubicBezTo>
                  <a:pt x="706374" y="1495425"/>
                  <a:pt x="552069" y="1426464"/>
                  <a:pt x="440055" y="1315022"/>
                </a:cubicBezTo>
                <a:lnTo>
                  <a:pt x="641604" y="1112520"/>
                </a:lnTo>
                <a:cubicBezTo>
                  <a:pt x="701897" y="1172528"/>
                  <a:pt x="784955" y="1209675"/>
                  <a:pt x="876776" y="1209675"/>
                </a:cubicBezTo>
                <a:cubicBezTo>
                  <a:pt x="979456" y="1209675"/>
                  <a:pt x="1071182" y="1163288"/>
                  <a:pt x="1132332" y="1090327"/>
                </a:cubicBezTo>
                <a:lnTo>
                  <a:pt x="1351217" y="1273969"/>
                </a:lnTo>
                <a:cubicBezTo>
                  <a:pt x="1237774" y="1409319"/>
                  <a:pt x="1067372" y="1495425"/>
                  <a:pt x="876872" y="149542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9" name="Graphic 25">
            <a:extLst>
              <a:ext uri="{FF2B5EF4-FFF2-40B4-BE49-F238E27FC236}">
                <a16:creationId xmlns:a16="http://schemas.microsoft.com/office/drawing/2014/main" id="{7E2DB592-CA7C-B4E7-52BD-FF3B022B53F9}"/>
              </a:ext>
            </a:extLst>
          </p:cNvPr>
          <p:cNvGrpSpPr/>
          <p:nvPr/>
        </p:nvGrpSpPr>
        <p:grpSpPr>
          <a:xfrm>
            <a:off x="4683552" y="2119187"/>
            <a:ext cx="1254179" cy="1253839"/>
            <a:chOff x="2849513" y="2636912"/>
            <a:chExt cx="1753361" cy="1752885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CDD9651-AD72-A853-888E-76966A1AF411}"/>
                </a:ext>
              </a:extLst>
            </p:cNvPr>
            <p:cNvSpPr/>
            <p:nvPr/>
          </p:nvSpPr>
          <p:spPr>
            <a:xfrm>
              <a:off x="2849513" y="2636912"/>
              <a:ext cx="1753361" cy="1752885"/>
            </a:xfrm>
            <a:custGeom>
              <a:avLst/>
              <a:gdLst>
                <a:gd name="connsiteX0" fmla="*/ 1636205 w 1753361"/>
                <a:gd name="connsiteY0" fmla="*/ 936879 h 1752885"/>
                <a:gd name="connsiteX1" fmla="*/ 1753362 w 1753361"/>
                <a:gd name="connsiteY1" fmla="*/ 930307 h 1752885"/>
                <a:gd name="connsiteX2" fmla="*/ 1752981 w 1753361"/>
                <a:gd name="connsiteY2" fmla="*/ 816007 h 1752885"/>
                <a:gd name="connsiteX3" fmla="*/ 1635823 w 1753361"/>
                <a:gd name="connsiteY3" fmla="*/ 810292 h 1752885"/>
                <a:gd name="connsiteX4" fmla="*/ 1618107 w 1753361"/>
                <a:gd name="connsiteY4" fmla="*/ 699802 h 1752885"/>
                <a:gd name="connsiteX5" fmla="*/ 1727359 w 1753361"/>
                <a:gd name="connsiteY5" fmla="*/ 657511 h 1752885"/>
                <a:gd name="connsiteX6" fmla="*/ 1691735 w 1753361"/>
                <a:gd name="connsiteY6" fmla="*/ 548926 h 1752885"/>
                <a:gd name="connsiteX7" fmla="*/ 1578864 w 1753361"/>
                <a:gd name="connsiteY7" fmla="*/ 579501 h 1752885"/>
                <a:gd name="connsiteX8" fmla="*/ 1527620 w 1753361"/>
                <a:gd name="connsiteY8" fmla="*/ 479870 h 1752885"/>
                <a:gd name="connsiteX9" fmla="*/ 1618393 w 1753361"/>
                <a:gd name="connsiteY9" fmla="*/ 406051 h 1752885"/>
                <a:gd name="connsiteX10" fmla="*/ 1551051 w 1753361"/>
                <a:gd name="connsiteY10" fmla="*/ 313754 h 1752885"/>
                <a:gd name="connsiteX11" fmla="*/ 1452753 w 1753361"/>
                <a:gd name="connsiteY11" fmla="*/ 377857 h 1752885"/>
                <a:gd name="connsiteX12" fmla="*/ 1373505 w 1753361"/>
                <a:gd name="connsiteY12" fmla="*/ 298895 h 1752885"/>
                <a:gd name="connsiteX13" fmla="*/ 1437227 w 1753361"/>
                <a:gd name="connsiteY13" fmla="*/ 200406 h 1752885"/>
                <a:gd name="connsiteX14" fmla="*/ 1344644 w 1753361"/>
                <a:gd name="connsiteY14" fmla="*/ 133350 h 1752885"/>
                <a:gd name="connsiteX15" fmla="*/ 1271111 w 1753361"/>
                <a:gd name="connsiteY15" fmla="*/ 224409 h 1752885"/>
                <a:gd name="connsiteX16" fmla="*/ 1171289 w 1753361"/>
                <a:gd name="connsiteY16" fmla="*/ 173641 h 1752885"/>
                <a:gd name="connsiteX17" fmla="*/ 1201484 w 1753361"/>
                <a:gd name="connsiteY17" fmla="*/ 60674 h 1752885"/>
                <a:gd name="connsiteX18" fmla="*/ 1092708 w 1753361"/>
                <a:gd name="connsiteY18" fmla="*/ 25432 h 1752885"/>
                <a:gd name="connsiteX19" fmla="*/ 1050798 w 1753361"/>
                <a:gd name="connsiteY19" fmla="*/ 134874 h 1752885"/>
                <a:gd name="connsiteX20" fmla="*/ 940213 w 1753361"/>
                <a:gd name="connsiteY20" fmla="*/ 117539 h 1752885"/>
                <a:gd name="connsiteX21" fmla="*/ 934022 w 1753361"/>
                <a:gd name="connsiteY21" fmla="*/ 0 h 1752885"/>
                <a:gd name="connsiteX22" fmla="*/ 819722 w 1753361"/>
                <a:gd name="connsiteY22" fmla="*/ 0 h 1752885"/>
                <a:gd name="connsiteX23" fmla="*/ 813530 w 1753361"/>
                <a:gd name="connsiteY23" fmla="*/ 117158 h 1752885"/>
                <a:gd name="connsiteX24" fmla="*/ 692277 w 1753361"/>
                <a:gd name="connsiteY24" fmla="*/ 136970 h 1752885"/>
                <a:gd name="connsiteX25" fmla="*/ 648843 w 1753361"/>
                <a:gd name="connsiteY25" fmla="*/ 28289 h 1752885"/>
                <a:gd name="connsiteX26" fmla="*/ 540639 w 1753361"/>
                <a:gd name="connsiteY26" fmla="*/ 65056 h 1752885"/>
                <a:gd name="connsiteX27" fmla="*/ 572453 w 1753361"/>
                <a:gd name="connsiteY27" fmla="*/ 177737 h 1752885"/>
                <a:gd name="connsiteX28" fmla="*/ 473393 w 1753361"/>
                <a:gd name="connsiteY28" fmla="*/ 229934 h 1752885"/>
                <a:gd name="connsiteX29" fmla="*/ 398431 w 1753361"/>
                <a:gd name="connsiteY29" fmla="*/ 139827 h 1752885"/>
                <a:gd name="connsiteX30" fmla="*/ 306800 w 1753361"/>
                <a:gd name="connsiteY30" fmla="*/ 208217 h 1752885"/>
                <a:gd name="connsiteX31" fmla="*/ 371856 w 1753361"/>
                <a:gd name="connsiteY31" fmla="*/ 305753 h 1752885"/>
                <a:gd name="connsiteX32" fmla="*/ 293656 w 1753361"/>
                <a:gd name="connsiteY32" fmla="*/ 385858 h 1752885"/>
                <a:gd name="connsiteX33" fmla="*/ 194596 w 1753361"/>
                <a:gd name="connsiteY33" fmla="*/ 323279 h 1752885"/>
                <a:gd name="connsiteX34" fmla="*/ 128588 w 1753361"/>
                <a:gd name="connsiteY34" fmla="*/ 416528 h 1752885"/>
                <a:gd name="connsiteX35" fmla="*/ 220504 w 1753361"/>
                <a:gd name="connsiteY35" fmla="*/ 489204 h 1752885"/>
                <a:gd name="connsiteX36" fmla="*/ 170783 w 1753361"/>
                <a:gd name="connsiteY36" fmla="*/ 589502 h 1752885"/>
                <a:gd name="connsiteX37" fmla="*/ 57341 w 1753361"/>
                <a:gd name="connsiteY37" fmla="*/ 560546 h 1752885"/>
                <a:gd name="connsiteX38" fmla="*/ 23241 w 1753361"/>
                <a:gd name="connsiteY38" fmla="*/ 669608 h 1752885"/>
                <a:gd name="connsiteX39" fmla="*/ 133064 w 1753361"/>
                <a:gd name="connsiteY39" fmla="*/ 710375 h 1752885"/>
                <a:gd name="connsiteX40" fmla="*/ 116967 w 1753361"/>
                <a:gd name="connsiteY40" fmla="*/ 821150 h 1752885"/>
                <a:gd name="connsiteX41" fmla="*/ 0 w 1753361"/>
                <a:gd name="connsiteY41" fmla="*/ 828580 h 1752885"/>
                <a:gd name="connsiteX42" fmla="*/ 1238 w 1753361"/>
                <a:gd name="connsiteY42" fmla="*/ 942880 h 1752885"/>
                <a:gd name="connsiteX43" fmla="*/ 118301 w 1753361"/>
                <a:gd name="connsiteY43" fmla="*/ 947738 h 1752885"/>
                <a:gd name="connsiteX44" fmla="*/ 136874 w 1753361"/>
                <a:gd name="connsiteY44" fmla="*/ 1058132 h 1752885"/>
                <a:gd name="connsiteX45" fmla="*/ 28004 w 1753361"/>
                <a:gd name="connsiteY45" fmla="*/ 1101185 h 1752885"/>
                <a:gd name="connsiteX46" fmla="*/ 64389 w 1753361"/>
                <a:gd name="connsiteY46" fmla="*/ 1209580 h 1752885"/>
                <a:gd name="connsiteX47" fmla="*/ 177165 w 1753361"/>
                <a:gd name="connsiteY47" fmla="*/ 1178147 h 1752885"/>
                <a:gd name="connsiteX48" fmla="*/ 229076 w 1753361"/>
                <a:gd name="connsiteY48" fmla="*/ 1277398 h 1752885"/>
                <a:gd name="connsiteX49" fmla="*/ 138779 w 1753361"/>
                <a:gd name="connsiteY49" fmla="*/ 1351979 h 1752885"/>
                <a:gd name="connsiteX50" fmla="*/ 206788 w 1753361"/>
                <a:gd name="connsiteY50" fmla="*/ 1443800 h 1752885"/>
                <a:gd name="connsiteX51" fmla="*/ 304610 w 1753361"/>
                <a:gd name="connsiteY51" fmla="*/ 1379030 h 1752885"/>
                <a:gd name="connsiteX52" fmla="*/ 384429 w 1753361"/>
                <a:gd name="connsiteY52" fmla="*/ 1457516 h 1752885"/>
                <a:gd name="connsiteX53" fmla="*/ 321469 w 1753361"/>
                <a:gd name="connsiteY53" fmla="*/ 1556385 h 1752885"/>
                <a:gd name="connsiteX54" fmla="*/ 414528 w 1753361"/>
                <a:gd name="connsiteY54" fmla="*/ 1622774 h 1752885"/>
                <a:gd name="connsiteX55" fmla="*/ 487489 w 1753361"/>
                <a:gd name="connsiteY55" fmla="*/ 1531144 h 1752885"/>
                <a:gd name="connsiteX56" fmla="*/ 587693 w 1753361"/>
                <a:gd name="connsiteY56" fmla="*/ 1581245 h 1752885"/>
                <a:gd name="connsiteX57" fmla="*/ 558355 w 1753361"/>
                <a:gd name="connsiteY57" fmla="*/ 1694498 h 1752885"/>
                <a:gd name="connsiteX58" fmla="*/ 667322 w 1753361"/>
                <a:gd name="connsiteY58" fmla="*/ 1728978 h 1752885"/>
                <a:gd name="connsiteX59" fmla="*/ 708470 w 1753361"/>
                <a:gd name="connsiteY59" fmla="*/ 1619250 h 1752885"/>
                <a:gd name="connsiteX60" fmla="*/ 819150 w 1753361"/>
                <a:gd name="connsiteY60" fmla="*/ 1635824 h 1752885"/>
                <a:gd name="connsiteX61" fmla="*/ 826198 w 1753361"/>
                <a:gd name="connsiteY61" fmla="*/ 1752886 h 1752885"/>
                <a:gd name="connsiteX62" fmla="*/ 940498 w 1753361"/>
                <a:gd name="connsiteY62" fmla="*/ 1752029 h 1752885"/>
                <a:gd name="connsiteX63" fmla="*/ 945832 w 1753361"/>
                <a:gd name="connsiteY63" fmla="*/ 1634966 h 1752885"/>
                <a:gd name="connsiteX64" fmla="*/ 1056323 w 1753361"/>
                <a:gd name="connsiteY64" fmla="*/ 1616774 h 1752885"/>
                <a:gd name="connsiteX65" fmla="*/ 1098995 w 1753361"/>
                <a:gd name="connsiteY65" fmla="*/ 1725835 h 1752885"/>
                <a:gd name="connsiteX66" fmla="*/ 1207484 w 1753361"/>
                <a:gd name="connsiteY66" fmla="*/ 1689830 h 1752885"/>
                <a:gd name="connsiteX67" fmla="*/ 1176528 w 1753361"/>
                <a:gd name="connsiteY67" fmla="*/ 1577054 h 1752885"/>
                <a:gd name="connsiteX68" fmla="*/ 1275969 w 1753361"/>
                <a:gd name="connsiteY68" fmla="*/ 1525524 h 1752885"/>
                <a:gd name="connsiteX69" fmla="*/ 1350169 w 1753361"/>
                <a:gd name="connsiteY69" fmla="*/ 1616107 h 1752885"/>
                <a:gd name="connsiteX70" fmla="*/ 1442276 w 1753361"/>
                <a:gd name="connsiteY70" fmla="*/ 1548384 h 1752885"/>
                <a:gd name="connsiteX71" fmla="*/ 1377887 w 1753361"/>
                <a:gd name="connsiteY71" fmla="*/ 1450372 h 1752885"/>
                <a:gd name="connsiteX72" fmla="*/ 1456563 w 1753361"/>
                <a:gd name="connsiteY72" fmla="*/ 1370838 h 1752885"/>
                <a:gd name="connsiteX73" fmla="*/ 1555242 w 1753361"/>
                <a:gd name="connsiteY73" fmla="*/ 1434179 h 1752885"/>
                <a:gd name="connsiteX74" fmla="*/ 1621917 w 1753361"/>
                <a:gd name="connsiteY74" fmla="*/ 1341406 h 1752885"/>
                <a:gd name="connsiteX75" fmla="*/ 1530572 w 1753361"/>
                <a:gd name="connsiteY75" fmla="*/ 1268159 h 1752885"/>
                <a:gd name="connsiteX76" fmla="*/ 1581055 w 1753361"/>
                <a:gd name="connsiteY76" fmla="*/ 1168146 h 1752885"/>
                <a:gd name="connsiteX77" fmla="*/ 1694212 w 1753361"/>
                <a:gd name="connsiteY77" fmla="*/ 1197959 h 1752885"/>
                <a:gd name="connsiteX78" fmla="*/ 1729073 w 1753361"/>
                <a:gd name="connsiteY78" fmla="*/ 1089089 h 1752885"/>
                <a:gd name="connsiteX79" fmla="*/ 1619536 w 1753361"/>
                <a:gd name="connsiteY79" fmla="*/ 1047560 h 1752885"/>
                <a:gd name="connsiteX80" fmla="*/ 1636205 w 1753361"/>
                <a:gd name="connsiteY80" fmla="*/ 936879 h 1752885"/>
                <a:gd name="connsiteX81" fmla="*/ 1139571 w 1753361"/>
                <a:gd name="connsiteY81" fmla="*/ 505873 h 1752885"/>
                <a:gd name="connsiteX82" fmla="*/ 1247299 w 1753361"/>
                <a:gd name="connsiteY82" fmla="*/ 505873 h 1752885"/>
                <a:gd name="connsiteX83" fmla="*/ 1247299 w 1753361"/>
                <a:gd name="connsiteY83" fmla="*/ 613601 h 1752885"/>
                <a:gd name="connsiteX84" fmla="*/ 1139571 w 1753361"/>
                <a:gd name="connsiteY84" fmla="*/ 613601 h 1752885"/>
                <a:gd name="connsiteX85" fmla="*/ 1139571 w 1753361"/>
                <a:gd name="connsiteY85" fmla="*/ 505873 h 1752885"/>
                <a:gd name="connsiteX86" fmla="*/ 876872 w 1753361"/>
                <a:gd name="connsiteY86" fmla="*/ 352425 h 1752885"/>
                <a:gd name="connsiteX87" fmla="*/ 953072 w 1753361"/>
                <a:gd name="connsiteY87" fmla="*/ 428625 h 1752885"/>
                <a:gd name="connsiteX88" fmla="*/ 876872 w 1753361"/>
                <a:gd name="connsiteY88" fmla="*/ 504825 h 1752885"/>
                <a:gd name="connsiteX89" fmla="*/ 800672 w 1753361"/>
                <a:gd name="connsiteY89" fmla="*/ 428625 h 1752885"/>
                <a:gd name="connsiteX90" fmla="*/ 876872 w 1753361"/>
                <a:gd name="connsiteY90" fmla="*/ 352425 h 1752885"/>
                <a:gd name="connsiteX91" fmla="*/ 506444 w 1753361"/>
                <a:gd name="connsiteY91" fmla="*/ 505873 h 1752885"/>
                <a:gd name="connsiteX92" fmla="*/ 614172 w 1753361"/>
                <a:gd name="connsiteY92" fmla="*/ 505873 h 1752885"/>
                <a:gd name="connsiteX93" fmla="*/ 614172 w 1753361"/>
                <a:gd name="connsiteY93" fmla="*/ 613601 h 1752885"/>
                <a:gd name="connsiteX94" fmla="*/ 506444 w 1753361"/>
                <a:gd name="connsiteY94" fmla="*/ 613601 h 1752885"/>
                <a:gd name="connsiteX95" fmla="*/ 506444 w 1753361"/>
                <a:gd name="connsiteY95" fmla="*/ 505873 h 1752885"/>
                <a:gd name="connsiteX96" fmla="*/ 429196 w 1753361"/>
                <a:gd name="connsiteY96" fmla="*/ 952500 h 1752885"/>
                <a:gd name="connsiteX97" fmla="*/ 352996 w 1753361"/>
                <a:gd name="connsiteY97" fmla="*/ 876300 h 1752885"/>
                <a:gd name="connsiteX98" fmla="*/ 429196 w 1753361"/>
                <a:gd name="connsiteY98" fmla="*/ 800100 h 1752885"/>
                <a:gd name="connsiteX99" fmla="*/ 505396 w 1753361"/>
                <a:gd name="connsiteY99" fmla="*/ 876300 h 1752885"/>
                <a:gd name="connsiteX100" fmla="*/ 429196 w 1753361"/>
                <a:gd name="connsiteY100" fmla="*/ 952500 h 1752885"/>
                <a:gd name="connsiteX101" fmla="*/ 614172 w 1753361"/>
                <a:gd name="connsiteY101" fmla="*/ 1246727 h 1752885"/>
                <a:gd name="connsiteX102" fmla="*/ 506444 w 1753361"/>
                <a:gd name="connsiteY102" fmla="*/ 1246727 h 1752885"/>
                <a:gd name="connsiteX103" fmla="*/ 506444 w 1753361"/>
                <a:gd name="connsiteY103" fmla="*/ 1139000 h 1752885"/>
                <a:gd name="connsiteX104" fmla="*/ 614172 w 1753361"/>
                <a:gd name="connsiteY104" fmla="*/ 1139000 h 1752885"/>
                <a:gd name="connsiteX105" fmla="*/ 614172 w 1753361"/>
                <a:gd name="connsiteY105" fmla="*/ 1246727 h 1752885"/>
                <a:gd name="connsiteX106" fmla="*/ 876872 w 1753361"/>
                <a:gd name="connsiteY106" fmla="*/ 1400175 h 1752885"/>
                <a:gd name="connsiteX107" fmla="*/ 800672 w 1753361"/>
                <a:gd name="connsiteY107" fmla="*/ 1323975 h 1752885"/>
                <a:gd name="connsiteX108" fmla="*/ 876872 w 1753361"/>
                <a:gd name="connsiteY108" fmla="*/ 1247775 h 1752885"/>
                <a:gd name="connsiteX109" fmla="*/ 953072 w 1753361"/>
                <a:gd name="connsiteY109" fmla="*/ 1323975 h 1752885"/>
                <a:gd name="connsiteX110" fmla="*/ 876872 w 1753361"/>
                <a:gd name="connsiteY110" fmla="*/ 1400175 h 1752885"/>
                <a:gd name="connsiteX111" fmla="*/ 876872 w 1753361"/>
                <a:gd name="connsiteY111" fmla="*/ 1162050 h 1752885"/>
                <a:gd name="connsiteX112" fmla="*/ 591122 w 1753361"/>
                <a:gd name="connsiteY112" fmla="*/ 876300 h 1752885"/>
                <a:gd name="connsiteX113" fmla="*/ 876872 w 1753361"/>
                <a:gd name="connsiteY113" fmla="*/ 590550 h 1752885"/>
                <a:gd name="connsiteX114" fmla="*/ 1162622 w 1753361"/>
                <a:gd name="connsiteY114" fmla="*/ 876300 h 1752885"/>
                <a:gd name="connsiteX115" fmla="*/ 876872 w 1753361"/>
                <a:gd name="connsiteY115" fmla="*/ 1162050 h 1752885"/>
                <a:gd name="connsiteX116" fmla="*/ 1247299 w 1753361"/>
                <a:gd name="connsiteY116" fmla="*/ 1246727 h 1752885"/>
                <a:gd name="connsiteX117" fmla="*/ 1139571 w 1753361"/>
                <a:gd name="connsiteY117" fmla="*/ 1246727 h 1752885"/>
                <a:gd name="connsiteX118" fmla="*/ 1139571 w 1753361"/>
                <a:gd name="connsiteY118" fmla="*/ 1139000 h 1752885"/>
                <a:gd name="connsiteX119" fmla="*/ 1247299 w 1753361"/>
                <a:gd name="connsiteY119" fmla="*/ 1139000 h 1752885"/>
                <a:gd name="connsiteX120" fmla="*/ 1247299 w 1753361"/>
                <a:gd name="connsiteY120" fmla="*/ 1246727 h 1752885"/>
                <a:gd name="connsiteX121" fmla="*/ 1324547 w 1753361"/>
                <a:gd name="connsiteY121" fmla="*/ 952500 h 1752885"/>
                <a:gd name="connsiteX122" fmla="*/ 1248347 w 1753361"/>
                <a:gd name="connsiteY122" fmla="*/ 876300 h 1752885"/>
                <a:gd name="connsiteX123" fmla="*/ 1324547 w 1753361"/>
                <a:gd name="connsiteY123" fmla="*/ 800100 h 1752885"/>
                <a:gd name="connsiteX124" fmla="*/ 1400747 w 1753361"/>
                <a:gd name="connsiteY124" fmla="*/ 876300 h 1752885"/>
                <a:gd name="connsiteX125" fmla="*/ 1324547 w 1753361"/>
                <a:gd name="connsiteY125" fmla="*/ 952500 h 175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753361" h="1752885">
                  <a:moveTo>
                    <a:pt x="1636205" y="936879"/>
                  </a:moveTo>
                  <a:lnTo>
                    <a:pt x="1753362" y="930307"/>
                  </a:lnTo>
                  <a:lnTo>
                    <a:pt x="1752981" y="816007"/>
                  </a:lnTo>
                  <a:lnTo>
                    <a:pt x="1635823" y="810292"/>
                  </a:lnTo>
                  <a:cubicBezTo>
                    <a:pt x="1632585" y="772573"/>
                    <a:pt x="1626584" y="735711"/>
                    <a:pt x="1618107" y="699802"/>
                  </a:cubicBezTo>
                  <a:lnTo>
                    <a:pt x="1727359" y="657511"/>
                  </a:lnTo>
                  <a:lnTo>
                    <a:pt x="1691735" y="548926"/>
                  </a:lnTo>
                  <a:lnTo>
                    <a:pt x="1578864" y="579501"/>
                  </a:lnTo>
                  <a:cubicBezTo>
                    <a:pt x="1564196" y="544925"/>
                    <a:pt x="1547051" y="511588"/>
                    <a:pt x="1527620" y="479870"/>
                  </a:cubicBezTo>
                  <a:lnTo>
                    <a:pt x="1618393" y="406051"/>
                  </a:lnTo>
                  <a:lnTo>
                    <a:pt x="1551051" y="313754"/>
                  </a:lnTo>
                  <a:lnTo>
                    <a:pt x="1452753" y="377857"/>
                  </a:lnTo>
                  <a:cubicBezTo>
                    <a:pt x="1428274" y="349663"/>
                    <a:pt x="1401794" y="323279"/>
                    <a:pt x="1373505" y="298895"/>
                  </a:cubicBezTo>
                  <a:lnTo>
                    <a:pt x="1437227" y="200406"/>
                  </a:lnTo>
                  <a:lnTo>
                    <a:pt x="1344644" y="133350"/>
                  </a:lnTo>
                  <a:lnTo>
                    <a:pt x="1271111" y="224409"/>
                  </a:lnTo>
                  <a:cubicBezTo>
                    <a:pt x="1239298" y="205169"/>
                    <a:pt x="1205865" y="188119"/>
                    <a:pt x="1171289" y="173641"/>
                  </a:cubicBezTo>
                  <a:lnTo>
                    <a:pt x="1201484" y="60674"/>
                  </a:lnTo>
                  <a:lnTo>
                    <a:pt x="1092708" y="25432"/>
                  </a:lnTo>
                  <a:lnTo>
                    <a:pt x="1050798" y="134874"/>
                  </a:lnTo>
                  <a:cubicBezTo>
                    <a:pt x="1014889" y="126492"/>
                    <a:pt x="977932" y="120587"/>
                    <a:pt x="940213" y="117539"/>
                  </a:cubicBezTo>
                  <a:lnTo>
                    <a:pt x="934022" y="0"/>
                  </a:lnTo>
                  <a:lnTo>
                    <a:pt x="819722" y="0"/>
                  </a:lnTo>
                  <a:lnTo>
                    <a:pt x="813530" y="117158"/>
                  </a:lnTo>
                  <a:cubicBezTo>
                    <a:pt x="772097" y="120587"/>
                    <a:pt x="731615" y="127159"/>
                    <a:pt x="692277" y="136970"/>
                  </a:cubicBezTo>
                  <a:lnTo>
                    <a:pt x="648843" y="28289"/>
                  </a:lnTo>
                  <a:lnTo>
                    <a:pt x="540639" y="65056"/>
                  </a:lnTo>
                  <a:lnTo>
                    <a:pt x="572453" y="177737"/>
                  </a:lnTo>
                  <a:cubicBezTo>
                    <a:pt x="538067" y="192786"/>
                    <a:pt x="504920" y="210217"/>
                    <a:pt x="473393" y="229934"/>
                  </a:cubicBezTo>
                  <a:lnTo>
                    <a:pt x="398431" y="139827"/>
                  </a:lnTo>
                  <a:lnTo>
                    <a:pt x="306800" y="208217"/>
                  </a:lnTo>
                  <a:lnTo>
                    <a:pt x="371856" y="305753"/>
                  </a:lnTo>
                  <a:cubicBezTo>
                    <a:pt x="343853" y="330518"/>
                    <a:pt x="317754" y="357283"/>
                    <a:pt x="293656" y="385858"/>
                  </a:cubicBezTo>
                  <a:lnTo>
                    <a:pt x="194596" y="323279"/>
                  </a:lnTo>
                  <a:lnTo>
                    <a:pt x="128588" y="416528"/>
                  </a:lnTo>
                  <a:lnTo>
                    <a:pt x="220504" y="489204"/>
                  </a:lnTo>
                  <a:cubicBezTo>
                    <a:pt x="201549" y="521208"/>
                    <a:pt x="184976" y="554736"/>
                    <a:pt x="170783" y="589502"/>
                  </a:cubicBezTo>
                  <a:lnTo>
                    <a:pt x="57341" y="560546"/>
                  </a:lnTo>
                  <a:lnTo>
                    <a:pt x="23241" y="669608"/>
                  </a:lnTo>
                  <a:lnTo>
                    <a:pt x="133064" y="710375"/>
                  </a:lnTo>
                  <a:cubicBezTo>
                    <a:pt x="125063" y="746379"/>
                    <a:pt x="119634" y="783431"/>
                    <a:pt x="116967" y="821150"/>
                  </a:cubicBezTo>
                  <a:lnTo>
                    <a:pt x="0" y="828580"/>
                  </a:lnTo>
                  <a:lnTo>
                    <a:pt x="1238" y="942880"/>
                  </a:lnTo>
                  <a:lnTo>
                    <a:pt x="118301" y="947738"/>
                  </a:lnTo>
                  <a:cubicBezTo>
                    <a:pt x="121825" y="985457"/>
                    <a:pt x="128111" y="1022318"/>
                    <a:pt x="136874" y="1058132"/>
                  </a:cubicBezTo>
                  <a:lnTo>
                    <a:pt x="28004" y="1101185"/>
                  </a:lnTo>
                  <a:lnTo>
                    <a:pt x="64389" y="1209580"/>
                  </a:lnTo>
                  <a:lnTo>
                    <a:pt x="177165" y="1178147"/>
                  </a:lnTo>
                  <a:cubicBezTo>
                    <a:pt x="192024" y="1212628"/>
                    <a:pt x="209455" y="1245775"/>
                    <a:pt x="229076" y="1277398"/>
                  </a:cubicBezTo>
                  <a:lnTo>
                    <a:pt x="138779" y="1351979"/>
                  </a:lnTo>
                  <a:lnTo>
                    <a:pt x="206788" y="1443800"/>
                  </a:lnTo>
                  <a:lnTo>
                    <a:pt x="304610" y="1379030"/>
                  </a:lnTo>
                  <a:cubicBezTo>
                    <a:pt x="329279" y="1407128"/>
                    <a:pt x="355949" y="1433322"/>
                    <a:pt x="384429" y="1457516"/>
                  </a:cubicBezTo>
                  <a:lnTo>
                    <a:pt x="321469" y="1556385"/>
                  </a:lnTo>
                  <a:lnTo>
                    <a:pt x="414528" y="1622774"/>
                  </a:lnTo>
                  <a:lnTo>
                    <a:pt x="487489" y="1531144"/>
                  </a:lnTo>
                  <a:cubicBezTo>
                    <a:pt x="519398" y="1550194"/>
                    <a:pt x="552926" y="1566958"/>
                    <a:pt x="587693" y="1581245"/>
                  </a:cubicBezTo>
                  <a:lnTo>
                    <a:pt x="558355" y="1694498"/>
                  </a:lnTo>
                  <a:lnTo>
                    <a:pt x="667322" y="1728978"/>
                  </a:lnTo>
                  <a:lnTo>
                    <a:pt x="708470" y="1619250"/>
                  </a:lnTo>
                  <a:cubicBezTo>
                    <a:pt x="744474" y="1627346"/>
                    <a:pt x="781431" y="1632966"/>
                    <a:pt x="819150" y="1635824"/>
                  </a:cubicBezTo>
                  <a:lnTo>
                    <a:pt x="826198" y="1752886"/>
                  </a:lnTo>
                  <a:lnTo>
                    <a:pt x="940498" y="1752029"/>
                  </a:lnTo>
                  <a:lnTo>
                    <a:pt x="945832" y="1634966"/>
                  </a:lnTo>
                  <a:cubicBezTo>
                    <a:pt x="983552" y="1631633"/>
                    <a:pt x="1020413" y="1625441"/>
                    <a:pt x="1056323" y="1616774"/>
                  </a:cubicBezTo>
                  <a:lnTo>
                    <a:pt x="1098995" y="1725835"/>
                  </a:lnTo>
                  <a:lnTo>
                    <a:pt x="1207484" y="1689830"/>
                  </a:lnTo>
                  <a:lnTo>
                    <a:pt x="1176528" y="1577054"/>
                  </a:lnTo>
                  <a:cubicBezTo>
                    <a:pt x="1211104" y="1562291"/>
                    <a:pt x="1244251" y="1545050"/>
                    <a:pt x="1275969" y="1525524"/>
                  </a:cubicBezTo>
                  <a:lnTo>
                    <a:pt x="1350169" y="1616107"/>
                  </a:lnTo>
                  <a:lnTo>
                    <a:pt x="1442276" y="1548384"/>
                  </a:lnTo>
                  <a:lnTo>
                    <a:pt x="1377887" y="1450372"/>
                  </a:lnTo>
                  <a:cubicBezTo>
                    <a:pt x="1405985" y="1425797"/>
                    <a:pt x="1432370" y="1399223"/>
                    <a:pt x="1456563" y="1370838"/>
                  </a:cubicBezTo>
                  <a:lnTo>
                    <a:pt x="1555242" y="1434179"/>
                  </a:lnTo>
                  <a:lnTo>
                    <a:pt x="1621917" y="1341406"/>
                  </a:lnTo>
                  <a:lnTo>
                    <a:pt x="1530572" y="1268159"/>
                  </a:lnTo>
                  <a:cubicBezTo>
                    <a:pt x="1549718" y="1236250"/>
                    <a:pt x="1566577" y="1202817"/>
                    <a:pt x="1581055" y="1168146"/>
                  </a:cubicBezTo>
                  <a:lnTo>
                    <a:pt x="1694212" y="1197959"/>
                  </a:lnTo>
                  <a:lnTo>
                    <a:pt x="1729073" y="1089089"/>
                  </a:lnTo>
                  <a:lnTo>
                    <a:pt x="1619536" y="1047560"/>
                  </a:lnTo>
                  <a:cubicBezTo>
                    <a:pt x="1627537" y="1011555"/>
                    <a:pt x="1633252" y="974598"/>
                    <a:pt x="1636205" y="936879"/>
                  </a:cubicBezTo>
                  <a:close/>
                  <a:moveTo>
                    <a:pt x="1139571" y="505873"/>
                  </a:moveTo>
                  <a:cubicBezTo>
                    <a:pt x="1169289" y="476155"/>
                    <a:pt x="1217581" y="476155"/>
                    <a:pt x="1247299" y="505873"/>
                  </a:cubicBezTo>
                  <a:cubicBezTo>
                    <a:pt x="1277017" y="535591"/>
                    <a:pt x="1277017" y="583883"/>
                    <a:pt x="1247299" y="613601"/>
                  </a:cubicBezTo>
                  <a:cubicBezTo>
                    <a:pt x="1217581" y="643319"/>
                    <a:pt x="1169289" y="643319"/>
                    <a:pt x="1139571" y="613601"/>
                  </a:cubicBezTo>
                  <a:cubicBezTo>
                    <a:pt x="1109758" y="583883"/>
                    <a:pt x="1109758" y="535591"/>
                    <a:pt x="1139571" y="505873"/>
                  </a:cubicBezTo>
                  <a:close/>
                  <a:moveTo>
                    <a:pt x="876872" y="352425"/>
                  </a:moveTo>
                  <a:cubicBezTo>
                    <a:pt x="918972" y="352425"/>
                    <a:pt x="953072" y="386525"/>
                    <a:pt x="953072" y="428625"/>
                  </a:cubicBezTo>
                  <a:cubicBezTo>
                    <a:pt x="953072" y="470725"/>
                    <a:pt x="918972" y="504825"/>
                    <a:pt x="876872" y="504825"/>
                  </a:cubicBezTo>
                  <a:cubicBezTo>
                    <a:pt x="834771" y="504825"/>
                    <a:pt x="800672" y="470725"/>
                    <a:pt x="800672" y="428625"/>
                  </a:cubicBezTo>
                  <a:cubicBezTo>
                    <a:pt x="800672" y="386525"/>
                    <a:pt x="834771" y="352425"/>
                    <a:pt x="876872" y="352425"/>
                  </a:cubicBezTo>
                  <a:close/>
                  <a:moveTo>
                    <a:pt x="506444" y="505873"/>
                  </a:moveTo>
                  <a:cubicBezTo>
                    <a:pt x="536162" y="476155"/>
                    <a:pt x="584454" y="476155"/>
                    <a:pt x="614172" y="505873"/>
                  </a:cubicBezTo>
                  <a:cubicBezTo>
                    <a:pt x="643890" y="535591"/>
                    <a:pt x="643890" y="583883"/>
                    <a:pt x="614172" y="613601"/>
                  </a:cubicBezTo>
                  <a:cubicBezTo>
                    <a:pt x="584454" y="643319"/>
                    <a:pt x="536162" y="643319"/>
                    <a:pt x="506444" y="613601"/>
                  </a:cubicBezTo>
                  <a:cubicBezTo>
                    <a:pt x="476631" y="583883"/>
                    <a:pt x="476631" y="535591"/>
                    <a:pt x="506444" y="505873"/>
                  </a:cubicBezTo>
                  <a:close/>
                  <a:moveTo>
                    <a:pt x="429196" y="952500"/>
                  </a:moveTo>
                  <a:cubicBezTo>
                    <a:pt x="387096" y="952500"/>
                    <a:pt x="352996" y="918401"/>
                    <a:pt x="352996" y="876300"/>
                  </a:cubicBezTo>
                  <a:cubicBezTo>
                    <a:pt x="352996" y="834200"/>
                    <a:pt x="387096" y="800100"/>
                    <a:pt x="429196" y="800100"/>
                  </a:cubicBezTo>
                  <a:cubicBezTo>
                    <a:pt x="471297" y="800100"/>
                    <a:pt x="505396" y="834200"/>
                    <a:pt x="505396" y="876300"/>
                  </a:cubicBezTo>
                  <a:cubicBezTo>
                    <a:pt x="505396" y="918401"/>
                    <a:pt x="471297" y="952500"/>
                    <a:pt x="429196" y="952500"/>
                  </a:cubicBezTo>
                  <a:close/>
                  <a:moveTo>
                    <a:pt x="614172" y="1246727"/>
                  </a:moveTo>
                  <a:cubicBezTo>
                    <a:pt x="584454" y="1276445"/>
                    <a:pt x="536162" y="1276445"/>
                    <a:pt x="506444" y="1246727"/>
                  </a:cubicBezTo>
                  <a:cubicBezTo>
                    <a:pt x="476726" y="1217009"/>
                    <a:pt x="476726" y="1168718"/>
                    <a:pt x="506444" y="1139000"/>
                  </a:cubicBezTo>
                  <a:cubicBezTo>
                    <a:pt x="536162" y="1109282"/>
                    <a:pt x="584454" y="1109282"/>
                    <a:pt x="614172" y="1139000"/>
                  </a:cubicBezTo>
                  <a:cubicBezTo>
                    <a:pt x="643890" y="1168718"/>
                    <a:pt x="643985" y="1217009"/>
                    <a:pt x="614172" y="1246727"/>
                  </a:cubicBezTo>
                  <a:close/>
                  <a:moveTo>
                    <a:pt x="876872" y="1400175"/>
                  </a:moveTo>
                  <a:cubicBezTo>
                    <a:pt x="834771" y="1400175"/>
                    <a:pt x="800672" y="1366076"/>
                    <a:pt x="800672" y="1323975"/>
                  </a:cubicBezTo>
                  <a:cubicBezTo>
                    <a:pt x="800672" y="1281875"/>
                    <a:pt x="834771" y="1247775"/>
                    <a:pt x="876872" y="1247775"/>
                  </a:cubicBezTo>
                  <a:cubicBezTo>
                    <a:pt x="918972" y="1247775"/>
                    <a:pt x="953072" y="1281875"/>
                    <a:pt x="953072" y="1323975"/>
                  </a:cubicBezTo>
                  <a:cubicBezTo>
                    <a:pt x="953072" y="1366076"/>
                    <a:pt x="918972" y="1400175"/>
                    <a:pt x="876872" y="1400175"/>
                  </a:cubicBezTo>
                  <a:close/>
                  <a:moveTo>
                    <a:pt x="876872" y="1162050"/>
                  </a:moveTo>
                  <a:cubicBezTo>
                    <a:pt x="719042" y="1162050"/>
                    <a:pt x="591122" y="1034129"/>
                    <a:pt x="591122" y="876300"/>
                  </a:cubicBezTo>
                  <a:cubicBezTo>
                    <a:pt x="591122" y="718471"/>
                    <a:pt x="719042" y="590550"/>
                    <a:pt x="876872" y="590550"/>
                  </a:cubicBezTo>
                  <a:cubicBezTo>
                    <a:pt x="1034701" y="590550"/>
                    <a:pt x="1162622" y="718471"/>
                    <a:pt x="1162622" y="876300"/>
                  </a:cubicBezTo>
                  <a:cubicBezTo>
                    <a:pt x="1162622" y="1034129"/>
                    <a:pt x="1034701" y="1162050"/>
                    <a:pt x="876872" y="1162050"/>
                  </a:cubicBezTo>
                  <a:close/>
                  <a:moveTo>
                    <a:pt x="1247299" y="1246727"/>
                  </a:moveTo>
                  <a:cubicBezTo>
                    <a:pt x="1217581" y="1276445"/>
                    <a:pt x="1169289" y="1276445"/>
                    <a:pt x="1139571" y="1246727"/>
                  </a:cubicBezTo>
                  <a:cubicBezTo>
                    <a:pt x="1109853" y="1217009"/>
                    <a:pt x="1109853" y="1168718"/>
                    <a:pt x="1139571" y="1139000"/>
                  </a:cubicBezTo>
                  <a:cubicBezTo>
                    <a:pt x="1169289" y="1109282"/>
                    <a:pt x="1217581" y="1109282"/>
                    <a:pt x="1247299" y="1139000"/>
                  </a:cubicBezTo>
                  <a:cubicBezTo>
                    <a:pt x="1277017" y="1168718"/>
                    <a:pt x="1277017" y="1217009"/>
                    <a:pt x="1247299" y="1246727"/>
                  </a:cubicBezTo>
                  <a:close/>
                  <a:moveTo>
                    <a:pt x="1324547" y="952500"/>
                  </a:moveTo>
                  <a:cubicBezTo>
                    <a:pt x="1282446" y="952500"/>
                    <a:pt x="1248347" y="918401"/>
                    <a:pt x="1248347" y="876300"/>
                  </a:cubicBezTo>
                  <a:cubicBezTo>
                    <a:pt x="1248347" y="834200"/>
                    <a:pt x="1282446" y="800100"/>
                    <a:pt x="1324547" y="800100"/>
                  </a:cubicBezTo>
                  <a:cubicBezTo>
                    <a:pt x="1366647" y="800100"/>
                    <a:pt x="1400747" y="834200"/>
                    <a:pt x="1400747" y="876300"/>
                  </a:cubicBezTo>
                  <a:cubicBezTo>
                    <a:pt x="1400747" y="918401"/>
                    <a:pt x="1366647" y="952500"/>
                    <a:pt x="1324547" y="95250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5613E01-8A43-D528-9731-092486A05A73}"/>
                </a:ext>
              </a:extLst>
            </p:cNvPr>
            <p:cNvSpPr/>
            <p:nvPr/>
          </p:nvSpPr>
          <p:spPr>
            <a:xfrm>
              <a:off x="3031059" y="2817887"/>
              <a:ext cx="1390650" cy="1390650"/>
            </a:xfrm>
            <a:custGeom>
              <a:avLst/>
              <a:gdLst>
                <a:gd name="connsiteX0" fmla="*/ 695325 w 1390650"/>
                <a:gd name="connsiteY0" fmla="*/ 0 h 1390650"/>
                <a:gd name="connsiteX1" fmla="*/ 0 w 1390650"/>
                <a:gd name="connsiteY1" fmla="*/ 695325 h 1390650"/>
                <a:gd name="connsiteX2" fmla="*/ 695325 w 1390650"/>
                <a:gd name="connsiteY2" fmla="*/ 1390650 h 1390650"/>
                <a:gd name="connsiteX3" fmla="*/ 1390650 w 1390650"/>
                <a:gd name="connsiteY3" fmla="*/ 695325 h 1390650"/>
                <a:gd name="connsiteX4" fmla="*/ 695325 w 1390650"/>
                <a:gd name="connsiteY4" fmla="*/ 0 h 1390650"/>
                <a:gd name="connsiteX5" fmla="*/ 695325 w 1390650"/>
                <a:gd name="connsiteY5" fmla="*/ 1304925 h 1390650"/>
                <a:gd name="connsiteX6" fmla="*/ 85725 w 1390650"/>
                <a:gd name="connsiteY6" fmla="*/ 695325 h 1390650"/>
                <a:gd name="connsiteX7" fmla="*/ 695325 w 1390650"/>
                <a:gd name="connsiteY7" fmla="*/ 85725 h 1390650"/>
                <a:gd name="connsiteX8" fmla="*/ 1304925 w 1390650"/>
                <a:gd name="connsiteY8" fmla="*/ 695325 h 1390650"/>
                <a:gd name="connsiteX9" fmla="*/ 695325 w 1390650"/>
                <a:gd name="connsiteY9" fmla="*/ 1304925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0650" h="1390650">
                  <a:moveTo>
                    <a:pt x="695325" y="0"/>
                  </a:moveTo>
                  <a:cubicBezTo>
                    <a:pt x="311277" y="0"/>
                    <a:pt x="0" y="311277"/>
                    <a:pt x="0" y="695325"/>
                  </a:cubicBezTo>
                  <a:cubicBezTo>
                    <a:pt x="0" y="1079373"/>
                    <a:pt x="311277" y="1390650"/>
                    <a:pt x="695325" y="1390650"/>
                  </a:cubicBezTo>
                  <a:cubicBezTo>
                    <a:pt x="1079373" y="1390650"/>
                    <a:pt x="1390650" y="1079373"/>
                    <a:pt x="1390650" y="695325"/>
                  </a:cubicBezTo>
                  <a:cubicBezTo>
                    <a:pt x="1390650" y="311277"/>
                    <a:pt x="1079373" y="0"/>
                    <a:pt x="695325" y="0"/>
                  </a:cubicBezTo>
                  <a:close/>
                  <a:moveTo>
                    <a:pt x="695325" y="1304925"/>
                  </a:moveTo>
                  <a:cubicBezTo>
                    <a:pt x="358616" y="1304925"/>
                    <a:pt x="85725" y="1032034"/>
                    <a:pt x="85725" y="695325"/>
                  </a:cubicBezTo>
                  <a:cubicBezTo>
                    <a:pt x="85725" y="358616"/>
                    <a:pt x="358616" y="85725"/>
                    <a:pt x="695325" y="85725"/>
                  </a:cubicBezTo>
                  <a:cubicBezTo>
                    <a:pt x="1032034" y="85725"/>
                    <a:pt x="1304925" y="358616"/>
                    <a:pt x="1304925" y="695325"/>
                  </a:cubicBezTo>
                  <a:cubicBezTo>
                    <a:pt x="1304925" y="1032034"/>
                    <a:pt x="1032034" y="1304925"/>
                    <a:pt x="695325" y="13049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56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B53CCFB-220A-149E-4BC9-4A29F99D00CA}"/>
                </a:ext>
              </a:extLst>
            </p:cNvPr>
            <p:cNvSpPr/>
            <p:nvPr/>
          </p:nvSpPr>
          <p:spPr>
            <a:xfrm>
              <a:off x="3202509" y="3437012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3101D23-2113-A9D9-CC0F-B416A5F06060}"/>
                </a:ext>
              </a:extLst>
            </p:cNvPr>
            <p:cNvSpPr/>
            <p:nvPr/>
          </p:nvSpPr>
          <p:spPr>
            <a:xfrm>
              <a:off x="3333668" y="375352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CE913-FB29-E0E6-1AE9-3D67A390D557}"/>
                </a:ext>
              </a:extLst>
            </p:cNvPr>
            <p:cNvSpPr/>
            <p:nvPr/>
          </p:nvSpPr>
          <p:spPr>
            <a:xfrm>
              <a:off x="3650184" y="388468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0B182FC-5DB0-4AB0-2D40-2E8EC2CB1078}"/>
                </a:ext>
              </a:extLst>
            </p:cNvPr>
            <p:cNvSpPr/>
            <p:nvPr/>
          </p:nvSpPr>
          <p:spPr>
            <a:xfrm>
              <a:off x="3650184" y="298933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6AA2FEE-9B2E-12E1-F994-895AAE4B3FB5}"/>
                </a:ext>
              </a:extLst>
            </p:cNvPr>
            <p:cNvSpPr/>
            <p:nvPr/>
          </p:nvSpPr>
          <p:spPr>
            <a:xfrm>
              <a:off x="3333668" y="3120496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5C40B33-4256-4C18-D898-5C63E648E072}"/>
                </a:ext>
              </a:extLst>
            </p:cNvPr>
            <p:cNvSpPr/>
            <p:nvPr/>
          </p:nvSpPr>
          <p:spPr>
            <a:xfrm>
              <a:off x="3966700" y="3120496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250F03B-7614-1403-BD88-0D4AE54FD538}"/>
                </a:ext>
              </a:extLst>
            </p:cNvPr>
            <p:cNvSpPr/>
            <p:nvPr/>
          </p:nvSpPr>
          <p:spPr>
            <a:xfrm>
              <a:off x="4097859" y="3437012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2590E76-61A9-E581-D394-5B92E68D4F60}"/>
                </a:ext>
              </a:extLst>
            </p:cNvPr>
            <p:cNvSpPr/>
            <p:nvPr/>
          </p:nvSpPr>
          <p:spPr>
            <a:xfrm>
              <a:off x="3966700" y="375352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925E489-5E29-C7CD-B13A-A17B5F682D3D}"/>
              </a:ext>
            </a:extLst>
          </p:cNvPr>
          <p:cNvSpPr/>
          <p:nvPr/>
        </p:nvSpPr>
        <p:spPr>
          <a:xfrm>
            <a:off x="5353328" y="1317580"/>
            <a:ext cx="915998" cy="916363"/>
          </a:xfrm>
          <a:custGeom>
            <a:avLst/>
            <a:gdLst>
              <a:gd name="connsiteX0" fmla="*/ 831708 w 1519218"/>
              <a:gd name="connsiteY0" fmla="*/ 0 h 1519823"/>
              <a:gd name="connsiteX1" fmla="*/ 975150 w 1519218"/>
              <a:gd name="connsiteY1" fmla="*/ 27510 h 1519823"/>
              <a:gd name="connsiteX2" fmla="*/ 958070 w 1519218"/>
              <a:gd name="connsiteY2" fmla="*/ 79581 h 1519823"/>
              <a:gd name="connsiteX3" fmla="*/ 970162 w 1519218"/>
              <a:gd name="connsiteY3" fmla="*/ 108526 h 1519823"/>
              <a:gd name="connsiteX4" fmla="*/ 1061911 w 1519218"/>
              <a:gd name="connsiteY4" fmla="*/ 146239 h 1519823"/>
              <a:gd name="connsiteX5" fmla="*/ 1090856 w 1519218"/>
              <a:gd name="connsiteY5" fmla="*/ 134147 h 1519823"/>
              <a:gd name="connsiteX6" fmla="*/ 1115645 w 1519218"/>
              <a:gd name="connsiteY6" fmla="*/ 84569 h 1519823"/>
              <a:gd name="connsiteX7" fmla="*/ 1240949 w 1519218"/>
              <a:gd name="connsiteY7" fmla="*/ 167475 h 1519823"/>
              <a:gd name="connsiteX8" fmla="*/ 1204446 w 1519218"/>
              <a:gd name="connsiteY8" fmla="*/ 209798 h 1519823"/>
              <a:gd name="connsiteX9" fmla="*/ 1204446 w 1519218"/>
              <a:gd name="connsiteY9" fmla="*/ 241162 h 1519823"/>
              <a:gd name="connsiteX10" fmla="*/ 1274580 w 1519218"/>
              <a:gd name="connsiteY10" fmla="*/ 311296 h 1519823"/>
              <a:gd name="connsiteX11" fmla="*/ 1305944 w 1519218"/>
              <a:gd name="connsiteY11" fmla="*/ 311296 h 1519823"/>
              <a:gd name="connsiteX12" fmla="*/ 1348720 w 1519218"/>
              <a:gd name="connsiteY12" fmla="*/ 274415 h 1519823"/>
              <a:gd name="connsiteX13" fmla="*/ 1430794 w 1519218"/>
              <a:gd name="connsiteY13" fmla="*/ 395940 h 1519823"/>
              <a:gd name="connsiteX14" fmla="*/ 1379932 w 1519218"/>
              <a:gd name="connsiteY14" fmla="*/ 421711 h 1519823"/>
              <a:gd name="connsiteX15" fmla="*/ 1367991 w 1519218"/>
              <a:gd name="connsiteY15" fmla="*/ 450732 h 1519823"/>
              <a:gd name="connsiteX16" fmla="*/ 1406157 w 1519218"/>
              <a:gd name="connsiteY16" fmla="*/ 542330 h 1519823"/>
              <a:gd name="connsiteX17" fmla="*/ 1435178 w 1519218"/>
              <a:gd name="connsiteY17" fmla="*/ 554270 h 1519823"/>
              <a:gd name="connsiteX18" fmla="*/ 1489592 w 1519218"/>
              <a:gd name="connsiteY18" fmla="*/ 536133 h 1519823"/>
              <a:gd name="connsiteX19" fmla="*/ 1519218 w 1519218"/>
              <a:gd name="connsiteY19" fmla="*/ 683882 h 1519823"/>
              <a:gd name="connsiteX20" fmla="*/ 1462007 w 1519218"/>
              <a:gd name="connsiteY20" fmla="*/ 688114 h 1519823"/>
              <a:gd name="connsiteX21" fmla="*/ 1439788 w 1519218"/>
              <a:gd name="connsiteY21" fmla="*/ 710334 h 1519823"/>
              <a:gd name="connsiteX22" fmla="*/ 1439788 w 1519218"/>
              <a:gd name="connsiteY22" fmla="*/ 809489 h 1519823"/>
              <a:gd name="connsiteX23" fmla="*/ 1461931 w 1519218"/>
              <a:gd name="connsiteY23" fmla="*/ 831708 h 1519823"/>
              <a:gd name="connsiteX24" fmla="*/ 1519142 w 1519218"/>
              <a:gd name="connsiteY24" fmla="*/ 835940 h 1519823"/>
              <a:gd name="connsiteX25" fmla="*/ 1490650 w 1519218"/>
              <a:gd name="connsiteY25" fmla="*/ 979987 h 1519823"/>
              <a:gd name="connsiteX26" fmla="*/ 1436160 w 1519218"/>
              <a:gd name="connsiteY26" fmla="*/ 962151 h 1519823"/>
              <a:gd name="connsiteX27" fmla="*/ 1407215 w 1519218"/>
              <a:gd name="connsiteY27" fmla="*/ 974244 h 1519823"/>
              <a:gd name="connsiteX28" fmla="*/ 1369502 w 1519218"/>
              <a:gd name="connsiteY28" fmla="*/ 1065992 h 1519823"/>
              <a:gd name="connsiteX29" fmla="*/ 1381595 w 1519218"/>
              <a:gd name="connsiteY29" fmla="*/ 1094937 h 1519823"/>
              <a:gd name="connsiteX30" fmla="*/ 1432533 w 1519218"/>
              <a:gd name="connsiteY30" fmla="*/ 1120406 h 1519823"/>
              <a:gd name="connsiteX31" fmla="*/ 1348644 w 1519218"/>
              <a:gd name="connsiteY31" fmla="*/ 1245408 h 1519823"/>
              <a:gd name="connsiteX32" fmla="*/ 1305868 w 1519218"/>
              <a:gd name="connsiteY32" fmla="*/ 1208527 h 1519823"/>
              <a:gd name="connsiteX33" fmla="*/ 1274504 w 1519218"/>
              <a:gd name="connsiteY33" fmla="*/ 1208527 h 1519823"/>
              <a:gd name="connsiteX34" fmla="*/ 1204370 w 1519218"/>
              <a:gd name="connsiteY34" fmla="*/ 1278662 h 1519823"/>
              <a:gd name="connsiteX35" fmla="*/ 1204370 w 1519218"/>
              <a:gd name="connsiteY35" fmla="*/ 1310026 h 1519823"/>
              <a:gd name="connsiteX36" fmla="*/ 1240873 w 1519218"/>
              <a:gd name="connsiteY36" fmla="*/ 1352348 h 1519823"/>
              <a:gd name="connsiteX37" fmla="*/ 1118970 w 1519218"/>
              <a:gd name="connsiteY37" fmla="*/ 1433440 h 1519823"/>
              <a:gd name="connsiteX38" fmla="*/ 1093955 w 1519218"/>
              <a:gd name="connsiteY38" fmla="*/ 1384013 h 1519823"/>
              <a:gd name="connsiteX39" fmla="*/ 1064934 w 1519218"/>
              <a:gd name="connsiteY39" fmla="*/ 1372073 h 1519823"/>
              <a:gd name="connsiteX40" fmla="*/ 973336 w 1519218"/>
              <a:gd name="connsiteY40" fmla="*/ 1410238 h 1519823"/>
              <a:gd name="connsiteX41" fmla="*/ 961395 w 1519218"/>
              <a:gd name="connsiteY41" fmla="*/ 1439259 h 1519823"/>
              <a:gd name="connsiteX42" fmla="*/ 978702 w 1519218"/>
              <a:gd name="connsiteY42" fmla="*/ 1491255 h 1519823"/>
              <a:gd name="connsiteX43" fmla="*/ 831557 w 1519218"/>
              <a:gd name="connsiteY43" fmla="*/ 1519823 h 1519823"/>
              <a:gd name="connsiteX44" fmla="*/ 827627 w 1519218"/>
              <a:gd name="connsiteY44" fmla="*/ 1466089 h 1519823"/>
              <a:gd name="connsiteX45" fmla="*/ 805407 w 1519218"/>
              <a:gd name="connsiteY45" fmla="*/ 1443869 h 1519823"/>
              <a:gd name="connsiteX46" fmla="*/ 706177 w 1519218"/>
              <a:gd name="connsiteY46" fmla="*/ 1443869 h 1519823"/>
              <a:gd name="connsiteX47" fmla="*/ 683958 w 1519218"/>
              <a:gd name="connsiteY47" fmla="*/ 1466089 h 1519823"/>
              <a:gd name="connsiteX48" fmla="*/ 680028 w 1519218"/>
              <a:gd name="connsiteY48" fmla="*/ 1519142 h 1519823"/>
              <a:gd name="connsiteX49" fmla="*/ 537190 w 1519218"/>
              <a:gd name="connsiteY49" fmla="*/ 1490348 h 1519823"/>
              <a:gd name="connsiteX50" fmla="*/ 553590 w 1519218"/>
              <a:gd name="connsiteY50" fmla="*/ 1440318 h 1519823"/>
              <a:gd name="connsiteX51" fmla="*/ 541498 w 1519218"/>
              <a:gd name="connsiteY51" fmla="*/ 1411372 h 1519823"/>
              <a:gd name="connsiteX52" fmla="*/ 449750 w 1519218"/>
              <a:gd name="connsiteY52" fmla="*/ 1373660 h 1519823"/>
              <a:gd name="connsiteX53" fmla="*/ 420804 w 1519218"/>
              <a:gd name="connsiteY53" fmla="*/ 1385752 h 1519823"/>
              <a:gd name="connsiteX54" fmla="*/ 397602 w 1519218"/>
              <a:gd name="connsiteY54" fmla="*/ 1432155 h 1519823"/>
              <a:gd name="connsiteX55" fmla="*/ 273810 w 1519218"/>
              <a:gd name="connsiteY55" fmla="*/ 1348796 h 1519823"/>
              <a:gd name="connsiteX56" fmla="*/ 307214 w 1519218"/>
              <a:gd name="connsiteY56" fmla="*/ 1310026 h 1519823"/>
              <a:gd name="connsiteX57" fmla="*/ 307214 w 1519218"/>
              <a:gd name="connsiteY57" fmla="*/ 1278662 h 1519823"/>
              <a:gd name="connsiteX58" fmla="*/ 237080 w 1519218"/>
              <a:gd name="connsiteY58" fmla="*/ 1208527 h 1519823"/>
              <a:gd name="connsiteX59" fmla="*/ 205717 w 1519218"/>
              <a:gd name="connsiteY59" fmla="*/ 1208527 h 1519823"/>
              <a:gd name="connsiteX60" fmla="*/ 167400 w 1519218"/>
              <a:gd name="connsiteY60" fmla="*/ 1241554 h 1519823"/>
              <a:gd name="connsiteX61" fmla="*/ 86836 w 1519218"/>
              <a:gd name="connsiteY61" fmla="*/ 1120860 h 1519823"/>
              <a:gd name="connsiteX62" fmla="*/ 131728 w 1519218"/>
              <a:gd name="connsiteY62" fmla="*/ 1098112 h 1519823"/>
              <a:gd name="connsiteX63" fmla="*/ 143669 w 1519218"/>
              <a:gd name="connsiteY63" fmla="*/ 1069091 h 1519823"/>
              <a:gd name="connsiteX64" fmla="*/ 105503 w 1519218"/>
              <a:gd name="connsiteY64" fmla="*/ 977493 h 1519823"/>
              <a:gd name="connsiteX65" fmla="*/ 76482 w 1519218"/>
              <a:gd name="connsiteY65" fmla="*/ 965552 h 1519823"/>
              <a:gd name="connsiteX66" fmla="*/ 28946 w 1519218"/>
              <a:gd name="connsiteY66" fmla="*/ 981347 h 1519823"/>
              <a:gd name="connsiteX67" fmla="*/ 0 w 1519218"/>
              <a:gd name="connsiteY67" fmla="*/ 835335 h 1519823"/>
              <a:gd name="connsiteX68" fmla="*/ 49653 w 1519218"/>
              <a:gd name="connsiteY68" fmla="*/ 831784 h 1519823"/>
              <a:gd name="connsiteX69" fmla="*/ 71873 w 1519218"/>
              <a:gd name="connsiteY69" fmla="*/ 809564 h 1519823"/>
              <a:gd name="connsiteX70" fmla="*/ 71873 w 1519218"/>
              <a:gd name="connsiteY70" fmla="*/ 710334 h 1519823"/>
              <a:gd name="connsiteX71" fmla="*/ 49653 w 1519218"/>
              <a:gd name="connsiteY71" fmla="*/ 688114 h 1519823"/>
              <a:gd name="connsiteX72" fmla="*/ 0 w 1519218"/>
              <a:gd name="connsiteY72" fmla="*/ 684487 h 1519823"/>
              <a:gd name="connsiteX73" fmla="*/ 27887 w 1519218"/>
              <a:gd name="connsiteY73" fmla="*/ 542179 h 1519823"/>
              <a:gd name="connsiteX74" fmla="*/ 75424 w 1519218"/>
              <a:gd name="connsiteY74" fmla="*/ 557747 h 1519823"/>
              <a:gd name="connsiteX75" fmla="*/ 104370 w 1519218"/>
              <a:gd name="connsiteY75" fmla="*/ 545655 h 1519823"/>
              <a:gd name="connsiteX76" fmla="*/ 142082 w 1519218"/>
              <a:gd name="connsiteY76" fmla="*/ 453907 h 1519823"/>
              <a:gd name="connsiteX77" fmla="*/ 129990 w 1519218"/>
              <a:gd name="connsiteY77" fmla="*/ 424961 h 1519823"/>
              <a:gd name="connsiteX78" fmla="*/ 85022 w 1519218"/>
              <a:gd name="connsiteY78" fmla="*/ 402439 h 1519823"/>
              <a:gd name="connsiteX79" fmla="*/ 167400 w 1519218"/>
              <a:gd name="connsiteY79" fmla="*/ 278345 h 1519823"/>
              <a:gd name="connsiteX80" fmla="*/ 205717 w 1519218"/>
              <a:gd name="connsiteY80" fmla="*/ 311371 h 1519823"/>
              <a:gd name="connsiteX81" fmla="*/ 237080 w 1519218"/>
              <a:gd name="connsiteY81" fmla="*/ 311371 h 1519823"/>
              <a:gd name="connsiteX82" fmla="*/ 307214 w 1519218"/>
              <a:gd name="connsiteY82" fmla="*/ 241237 h 1519823"/>
              <a:gd name="connsiteX83" fmla="*/ 307214 w 1519218"/>
              <a:gd name="connsiteY83" fmla="*/ 209873 h 1519823"/>
              <a:gd name="connsiteX84" fmla="*/ 273810 w 1519218"/>
              <a:gd name="connsiteY84" fmla="*/ 171103 h 1519823"/>
              <a:gd name="connsiteX85" fmla="*/ 394202 w 1519218"/>
              <a:gd name="connsiteY85" fmla="*/ 89557 h 1519823"/>
              <a:gd name="connsiteX86" fmla="*/ 417630 w 1519218"/>
              <a:gd name="connsiteY86" fmla="*/ 135809 h 1519823"/>
              <a:gd name="connsiteX87" fmla="*/ 446651 w 1519218"/>
              <a:gd name="connsiteY87" fmla="*/ 147750 h 1519823"/>
              <a:gd name="connsiteX88" fmla="*/ 538249 w 1519218"/>
              <a:gd name="connsiteY88" fmla="*/ 109585 h 1519823"/>
              <a:gd name="connsiteX89" fmla="*/ 550189 w 1519218"/>
              <a:gd name="connsiteY89" fmla="*/ 80564 h 1519823"/>
              <a:gd name="connsiteX90" fmla="*/ 533563 w 1519218"/>
              <a:gd name="connsiteY90" fmla="*/ 30608 h 1519823"/>
              <a:gd name="connsiteX91" fmla="*/ 680104 w 1519218"/>
              <a:gd name="connsiteY91" fmla="*/ 680 h 1519823"/>
              <a:gd name="connsiteX92" fmla="*/ 684034 w 1519218"/>
              <a:gd name="connsiteY92" fmla="*/ 53734 h 1519823"/>
              <a:gd name="connsiteX93" fmla="*/ 706252 w 1519218"/>
              <a:gd name="connsiteY93" fmla="*/ 75953 h 1519823"/>
              <a:gd name="connsiteX94" fmla="*/ 805559 w 1519218"/>
              <a:gd name="connsiteY94" fmla="*/ 75953 h 1519823"/>
              <a:gd name="connsiteX95" fmla="*/ 827778 w 1519218"/>
              <a:gd name="connsiteY95" fmla="*/ 53734 h 1519823"/>
              <a:gd name="connsiteX96" fmla="*/ 831708 w 1519218"/>
              <a:gd name="connsiteY96" fmla="*/ 0 h 1519823"/>
              <a:gd name="connsiteX97" fmla="*/ 759608 w 1519218"/>
              <a:gd name="connsiteY97" fmla="*/ 408219 h 1519823"/>
              <a:gd name="connsiteX98" fmla="*/ 407916 w 1519218"/>
              <a:gd name="connsiteY98" fmla="*/ 759911 h 1519823"/>
              <a:gd name="connsiteX99" fmla="*/ 759608 w 1519218"/>
              <a:gd name="connsiteY99" fmla="*/ 1111603 h 1519823"/>
              <a:gd name="connsiteX100" fmla="*/ 1111300 w 1519218"/>
              <a:gd name="connsiteY100" fmla="*/ 759911 h 1519823"/>
              <a:gd name="connsiteX101" fmla="*/ 759608 w 1519218"/>
              <a:gd name="connsiteY101" fmla="*/ 408219 h 151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519218" h="1519823">
                <a:moveTo>
                  <a:pt x="831708" y="0"/>
                </a:moveTo>
                <a:cubicBezTo>
                  <a:pt x="881059" y="4610"/>
                  <a:pt x="928973" y="13981"/>
                  <a:pt x="975150" y="27510"/>
                </a:cubicBezTo>
                <a:lnTo>
                  <a:pt x="958070" y="79581"/>
                </a:lnTo>
                <a:cubicBezTo>
                  <a:pt x="953460" y="90842"/>
                  <a:pt x="958901" y="103917"/>
                  <a:pt x="970162" y="108526"/>
                </a:cubicBezTo>
                <a:lnTo>
                  <a:pt x="1061911" y="146239"/>
                </a:lnTo>
                <a:cubicBezTo>
                  <a:pt x="1073171" y="150849"/>
                  <a:pt x="1086246" y="145407"/>
                  <a:pt x="1090856" y="134147"/>
                </a:cubicBezTo>
                <a:lnTo>
                  <a:pt x="1115645" y="84569"/>
                </a:lnTo>
                <a:cubicBezTo>
                  <a:pt x="1160234" y="108149"/>
                  <a:pt x="1202179" y="135885"/>
                  <a:pt x="1240949" y="167475"/>
                </a:cubicBezTo>
                <a:lnTo>
                  <a:pt x="1204446" y="209798"/>
                </a:lnTo>
                <a:cubicBezTo>
                  <a:pt x="1195830" y="218414"/>
                  <a:pt x="1195830" y="232546"/>
                  <a:pt x="1204446" y="241162"/>
                </a:cubicBezTo>
                <a:lnTo>
                  <a:pt x="1274580" y="311296"/>
                </a:lnTo>
                <a:cubicBezTo>
                  <a:pt x="1283196" y="319911"/>
                  <a:pt x="1297329" y="319911"/>
                  <a:pt x="1305944" y="311296"/>
                </a:cubicBezTo>
                <a:lnTo>
                  <a:pt x="1348720" y="274415"/>
                </a:lnTo>
                <a:cubicBezTo>
                  <a:pt x="1379781" y="312051"/>
                  <a:pt x="1407290" y="352711"/>
                  <a:pt x="1430794" y="395940"/>
                </a:cubicBezTo>
                <a:lnTo>
                  <a:pt x="1379932" y="421711"/>
                </a:lnTo>
                <a:cubicBezTo>
                  <a:pt x="1368672" y="426397"/>
                  <a:pt x="1363306" y="439472"/>
                  <a:pt x="1367991" y="450732"/>
                </a:cubicBezTo>
                <a:lnTo>
                  <a:pt x="1406157" y="542330"/>
                </a:lnTo>
                <a:cubicBezTo>
                  <a:pt x="1410842" y="553590"/>
                  <a:pt x="1423917" y="558956"/>
                  <a:pt x="1435178" y="554270"/>
                </a:cubicBezTo>
                <a:lnTo>
                  <a:pt x="1489592" y="536133"/>
                </a:lnTo>
                <a:cubicBezTo>
                  <a:pt x="1504178" y="583594"/>
                  <a:pt x="1514154" y="633020"/>
                  <a:pt x="1519218" y="683882"/>
                </a:cubicBezTo>
                <a:lnTo>
                  <a:pt x="1462007" y="688114"/>
                </a:lnTo>
                <a:cubicBezTo>
                  <a:pt x="1449764" y="688114"/>
                  <a:pt x="1439788" y="698167"/>
                  <a:pt x="1439788" y="710334"/>
                </a:cubicBezTo>
                <a:lnTo>
                  <a:pt x="1439788" y="809489"/>
                </a:lnTo>
                <a:cubicBezTo>
                  <a:pt x="1439788" y="821732"/>
                  <a:pt x="1449764" y="831708"/>
                  <a:pt x="1461931" y="831708"/>
                </a:cubicBezTo>
                <a:lnTo>
                  <a:pt x="1519142" y="835940"/>
                </a:lnTo>
                <a:cubicBezTo>
                  <a:pt x="1514230" y="885518"/>
                  <a:pt x="1504556" y="933660"/>
                  <a:pt x="1490650" y="979987"/>
                </a:cubicBezTo>
                <a:lnTo>
                  <a:pt x="1436160" y="962151"/>
                </a:lnTo>
                <a:cubicBezTo>
                  <a:pt x="1424899" y="957542"/>
                  <a:pt x="1411825" y="962983"/>
                  <a:pt x="1407215" y="974244"/>
                </a:cubicBezTo>
                <a:lnTo>
                  <a:pt x="1369502" y="1065992"/>
                </a:lnTo>
                <a:cubicBezTo>
                  <a:pt x="1364893" y="1077252"/>
                  <a:pt x="1370334" y="1090327"/>
                  <a:pt x="1381595" y="1094937"/>
                </a:cubicBezTo>
                <a:lnTo>
                  <a:pt x="1432533" y="1120406"/>
                </a:lnTo>
                <a:cubicBezTo>
                  <a:pt x="1408651" y="1164921"/>
                  <a:pt x="1380537" y="1206789"/>
                  <a:pt x="1348644" y="1245408"/>
                </a:cubicBezTo>
                <a:lnTo>
                  <a:pt x="1305868" y="1208527"/>
                </a:lnTo>
                <a:cubicBezTo>
                  <a:pt x="1297252" y="1199911"/>
                  <a:pt x="1283120" y="1199911"/>
                  <a:pt x="1274504" y="1208527"/>
                </a:cubicBezTo>
                <a:lnTo>
                  <a:pt x="1204370" y="1278662"/>
                </a:lnTo>
                <a:cubicBezTo>
                  <a:pt x="1195755" y="1287277"/>
                  <a:pt x="1195755" y="1301410"/>
                  <a:pt x="1204370" y="1310026"/>
                </a:cubicBezTo>
                <a:lnTo>
                  <a:pt x="1240873" y="1352348"/>
                </a:lnTo>
                <a:cubicBezTo>
                  <a:pt x="1203086" y="1383106"/>
                  <a:pt x="1162275" y="1410314"/>
                  <a:pt x="1118970" y="1433440"/>
                </a:cubicBezTo>
                <a:lnTo>
                  <a:pt x="1093955" y="1384013"/>
                </a:lnTo>
                <a:cubicBezTo>
                  <a:pt x="1089269" y="1372753"/>
                  <a:pt x="1076194" y="1367387"/>
                  <a:pt x="1064934" y="1372073"/>
                </a:cubicBezTo>
                <a:lnTo>
                  <a:pt x="973336" y="1410238"/>
                </a:lnTo>
                <a:cubicBezTo>
                  <a:pt x="962076" y="1414924"/>
                  <a:pt x="956710" y="1427999"/>
                  <a:pt x="961395" y="1439259"/>
                </a:cubicBezTo>
                <a:lnTo>
                  <a:pt x="978702" y="1491255"/>
                </a:lnTo>
                <a:cubicBezTo>
                  <a:pt x="931467" y="1505388"/>
                  <a:pt x="882192" y="1515062"/>
                  <a:pt x="831557" y="1519823"/>
                </a:cubicBezTo>
                <a:lnTo>
                  <a:pt x="827627" y="1466089"/>
                </a:lnTo>
                <a:cubicBezTo>
                  <a:pt x="827627" y="1453845"/>
                  <a:pt x="817576" y="1443869"/>
                  <a:pt x="805407" y="1443869"/>
                </a:cubicBezTo>
                <a:lnTo>
                  <a:pt x="706177" y="1443869"/>
                </a:lnTo>
                <a:cubicBezTo>
                  <a:pt x="693934" y="1443869"/>
                  <a:pt x="683958" y="1453921"/>
                  <a:pt x="683958" y="1466089"/>
                </a:cubicBezTo>
                <a:lnTo>
                  <a:pt x="680028" y="1519142"/>
                </a:lnTo>
                <a:cubicBezTo>
                  <a:pt x="630904" y="1514079"/>
                  <a:pt x="583140" y="1504329"/>
                  <a:pt x="537190" y="1490348"/>
                </a:cubicBezTo>
                <a:lnTo>
                  <a:pt x="553590" y="1440318"/>
                </a:lnTo>
                <a:cubicBezTo>
                  <a:pt x="558201" y="1429056"/>
                  <a:pt x="552759" y="1415982"/>
                  <a:pt x="541498" y="1411372"/>
                </a:cubicBezTo>
                <a:lnTo>
                  <a:pt x="449750" y="1373660"/>
                </a:lnTo>
                <a:cubicBezTo>
                  <a:pt x="438489" y="1369050"/>
                  <a:pt x="425414" y="1374491"/>
                  <a:pt x="420804" y="1385752"/>
                </a:cubicBezTo>
                <a:lnTo>
                  <a:pt x="397602" y="1432155"/>
                </a:lnTo>
                <a:cubicBezTo>
                  <a:pt x="353542" y="1408349"/>
                  <a:pt x="312127" y="1380462"/>
                  <a:pt x="273810" y="1348796"/>
                </a:cubicBezTo>
                <a:lnTo>
                  <a:pt x="307214" y="1310026"/>
                </a:lnTo>
                <a:cubicBezTo>
                  <a:pt x="315830" y="1301410"/>
                  <a:pt x="315830" y="1287277"/>
                  <a:pt x="307214" y="1278662"/>
                </a:cubicBezTo>
                <a:lnTo>
                  <a:pt x="237080" y="1208527"/>
                </a:lnTo>
                <a:cubicBezTo>
                  <a:pt x="228465" y="1199911"/>
                  <a:pt x="214332" y="1199911"/>
                  <a:pt x="205717" y="1208527"/>
                </a:cubicBezTo>
                <a:lnTo>
                  <a:pt x="167400" y="1241554"/>
                </a:lnTo>
                <a:cubicBezTo>
                  <a:pt x="136867" y="1204144"/>
                  <a:pt x="109887" y="1163711"/>
                  <a:pt x="86836" y="1120860"/>
                </a:cubicBezTo>
                <a:lnTo>
                  <a:pt x="131728" y="1098112"/>
                </a:lnTo>
                <a:cubicBezTo>
                  <a:pt x="142989" y="1093426"/>
                  <a:pt x="148355" y="1080352"/>
                  <a:pt x="143669" y="1069091"/>
                </a:cubicBezTo>
                <a:lnTo>
                  <a:pt x="105503" y="977493"/>
                </a:lnTo>
                <a:cubicBezTo>
                  <a:pt x="100818" y="966232"/>
                  <a:pt x="87743" y="960867"/>
                  <a:pt x="76482" y="965552"/>
                </a:cubicBezTo>
                <a:lnTo>
                  <a:pt x="28946" y="981347"/>
                </a:lnTo>
                <a:cubicBezTo>
                  <a:pt x="14738" y="934415"/>
                  <a:pt x="4912" y="885594"/>
                  <a:pt x="0" y="835335"/>
                </a:cubicBezTo>
                <a:lnTo>
                  <a:pt x="49653" y="831784"/>
                </a:lnTo>
                <a:cubicBezTo>
                  <a:pt x="61897" y="831784"/>
                  <a:pt x="71873" y="821732"/>
                  <a:pt x="71873" y="809564"/>
                </a:cubicBezTo>
                <a:lnTo>
                  <a:pt x="71873" y="710334"/>
                </a:lnTo>
                <a:cubicBezTo>
                  <a:pt x="71873" y="698090"/>
                  <a:pt x="61821" y="688114"/>
                  <a:pt x="49653" y="688114"/>
                </a:cubicBezTo>
                <a:lnTo>
                  <a:pt x="0" y="684487"/>
                </a:lnTo>
                <a:cubicBezTo>
                  <a:pt x="4837" y="635514"/>
                  <a:pt x="14284" y="587902"/>
                  <a:pt x="27887" y="542179"/>
                </a:cubicBezTo>
                <a:lnTo>
                  <a:pt x="75424" y="557747"/>
                </a:lnTo>
                <a:cubicBezTo>
                  <a:pt x="86685" y="562357"/>
                  <a:pt x="99760" y="556915"/>
                  <a:pt x="104370" y="545655"/>
                </a:cubicBezTo>
                <a:lnTo>
                  <a:pt x="142082" y="453907"/>
                </a:lnTo>
                <a:cubicBezTo>
                  <a:pt x="146692" y="442645"/>
                  <a:pt x="141250" y="429571"/>
                  <a:pt x="129990" y="424961"/>
                </a:cubicBezTo>
                <a:lnTo>
                  <a:pt x="85022" y="402439"/>
                </a:lnTo>
                <a:cubicBezTo>
                  <a:pt x="108451" y="358303"/>
                  <a:pt x="136111" y="316812"/>
                  <a:pt x="167400" y="278345"/>
                </a:cubicBezTo>
                <a:lnTo>
                  <a:pt x="205717" y="311371"/>
                </a:lnTo>
                <a:cubicBezTo>
                  <a:pt x="214332" y="319987"/>
                  <a:pt x="228465" y="319987"/>
                  <a:pt x="237080" y="311371"/>
                </a:cubicBezTo>
                <a:lnTo>
                  <a:pt x="307214" y="241237"/>
                </a:lnTo>
                <a:cubicBezTo>
                  <a:pt x="315830" y="232622"/>
                  <a:pt x="315830" y="218489"/>
                  <a:pt x="307214" y="209873"/>
                </a:cubicBezTo>
                <a:lnTo>
                  <a:pt x="273810" y="171103"/>
                </a:lnTo>
                <a:cubicBezTo>
                  <a:pt x="311144" y="140268"/>
                  <a:pt x="351426" y="112910"/>
                  <a:pt x="394202" y="89557"/>
                </a:cubicBezTo>
                <a:lnTo>
                  <a:pt x="417630" y="135809"/>
                </a:lnTo>
                <a:cubicBezTo>
                  <a:pt x="422316" y="147070"/>
                  <a:pt x="435390" y="152436"/>
                  <a:pt x="446651" y="147750"/>
                </a:cubicBezTo>
                <a:lnTo>
                  <a:pt x="538249" y="109585"/>
                </a:lnTo>
                <a:cubicBezTo>
                  <a:pt x="549509" y="104899"/>
                  <a:pt x="554875" y="91824"/>
                  <a:pt x="550189" y="80564"/>
                </a:cubicBezTo>
                <a:lnTo>
                  <a:pt x="533563" y="30608"/>
                </a:lnTo>
                <a:cubicBezTo>
                  <a:pt x="580646" y="16097"/>
                  <a:pt x="629619" y="5895"/>
                  <a:pt x="680104" y="680"/>
                </a:cubicBezTo>
                <a:lnTo>
                  <a:pt x="684034" y="53734"/>
                </a:lnTo>
                <a:cubicBezTo>
                  <a:pt x="684034" y="65977"/>
                  <a:pt x="694085" y="75953"/>
                  <a:pt x="706252" y="75953"/>
                </a:cubicBezTo>
                <a:lnTo>
                  <a:pt x="805559" y="75953"/>
                </a:lnTo>
                <a:cubicBezTo>
                  <a:pt x="817802" y="75953"/>
                  <a:pt x="827778" y="65902"/>
                  <a:pt x="827778" y="53734"/>
                </a:cubicBezTo>
                <a:lnTo>
                  <a:pt x="831708" y="0"/>
                </a:lnTo>
                <a:close/>
                <a:moveTo>
                  <a:pt x="759608" y="408219"/>
                </a:moveTo>
                <a:cubicBezTo>
                  <a:pt x="565374" y="408219"/>
                  <a:pt x="407916" y="565677"/>
                  <a:pt x="407916" y="759911"/>
                </a:cubicBezTo>
                <a:cubicBezTo>
                  <a:pt x="407916" y="954145"/>
                  <a:pt x="565374" y="1111603"/>
                  <a:pt x="759608" y="1111603"/>
                </a:cubicBezTo>
                <a:cubicBezTo>
                  <a:pt x="953842" y="1111603"/>
                  <a:pt x="1111300" y="954145"/>
                  <a:pt x="1111300" y="759911"/>
                </a:cubicBezTo>
                <a:cubicBezTo>
                  <a:pt x="1111300" y="565677"/>
                  <a:pt x="953842" y="408219"/>
                  <a:pt x="759608" y="408219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68A9D41-E4E1-1594-C1BE-C50739F17629}"/>
              </a:ext>
            </a:extLst>
          </p:cNvPr>
          <p:cNvSpPr/>
          <p:nvPr/>
        </p:nvSpPr>
        <p:spPr>
          <a:xfrm>
            <a:off x="5927682" y="2068786"/>
            <a:ext cx="1577591" cy="1577247"/>
          </a:xfrm>
          <a:custGeom>
            <a:avLst/>
            <a:gdLst>
              <a:gd name="connsiteX0" fmla="*/ 1636205 w 1753362"/>
              <a:gd name="connsiteY0" fmla="*/ 936879 h 1752980"/>
              <a:gd name="connsiteX1" fmla="*/ 1753362 w 1753362"/>
              <a:gd name="connsiteY1" fmla="*/ 930307 h 1752980"/>
              <a:gd name="connsiteX2" fmla="*/ 1752981 w 1753362"/>
              <a:gd name="connsiteY2" fmla="*/ 816007 h 1752980"/>
              <a:gd name="connsiteX3" fmla="*/ 1635824 w 1753362"/>
              <a:gd name="connsiteY3" fmla="*/ 810292 h 1752980"/>
              <a:gd name="connsiteX4" fmla="*/ 1618107 w 1753362"/>
              <a:gd name="connsiteY4" fmla="*/ 699802 h 1752980"/>
              <a:gd name="connsiteX5" fmla="*/ 1727359 w 1753362"/>
              <a:gd name="connsiteY5" fmla="*/ 657511 h 1752980"/>
              <a:gd name="connsiteX6" fmla="*/ 1691735 w 1753362"/>
              <a:gd name="connsiteY6" fmla="*/ 548926 h 1752980"/>
              <a:gd name="connsiteX7" fmla="*/ 1578864 w 1753362"/>
              <a:gd name="connsiteY7" fmla="*/ 579501 h 1752980"/>
              <a:gd name="connsiteX8" fmla="*/ 1527620 w 1753362"/>
              <a:gd name="connsiteY8" fmla="*/ 479870 h 1752980"/>
              <a:gd name="connsiteX9" fmla="*/ 1618393 w 1753362"/>
              <a:gd name="connsiteY9" fmla="*/ 406051 h 1752980"/>
              <a:gd name="connsiteX10" fmla="*/ 1551051 w 1753362"/>
              <a:gd name="connsiteY10" fmla="*/ 313754 h 1752980"/>
              <a:gd name="connsiteX11" fmla="*/ 1452753 w 1753362"/>
              <a:gd name="connsiteY11" fmla="*/ 377857 h 1752980"/>
              <a:gd name="connsiteX12" fmla="*/ 1373505 w 1753362"/>
              <a:gd name="connsiteY12" fmla="*/ 298895 h 1752980"/>
              <a:gd name="connsiteX13" fmla="*/ 1437227 w 1753362"/>
              <a:gd name="connsiteY13" fmla="*/ 200406 h 1752980"/>
              <a:gd name="connsiteX14" fmla="*/ 1344644 w 1753362"/>
              <a:gd name="connsiteY14" fmla="*/ 133350 h 1752980"/>
              <a:gd name="connsiteX15" fmla="*/ 1271111 w 1753362"/>
              <a:gd name="connsiteY15" fmla="*/ 224409 h 1752980"/>
              <a:gd name="connsiteX16" fmla="*/ 1171289 w 1753362"/>
              <a:gd name="connsiteY16" fmla="*/ 173641 h 1752980"/>
              <a:gd name="connsiteX17" fmla="*/ 1201484 w 1753362"/>
              <a:gd name="connsiteY17" fmla="*/ 60674 h 1752980"/>
              <a:gd name="connsiteX18" fmla="*/ 1092708 w 1753362"/>
              <a:gd name="connsiteY18" fmla="*/ 25432 h 1752980"/>
              <a:gd name="connsiteX19" fmla="*/ 1050798 w 1753362"/>
              <a:gd name="connsiteY19" fmla="*/ 134874 h 1752980"/>
              <a:gd name="connsiteX20" fmla="*/ 940213 w 1753362"/>
              <a:gd name="connsiteY20" fmla="*/ 117539 h 1752980"/>
              <a:gd name="connsiteX21" fmla="*/ 934022 w 1753362"/>
              <a:gd name="connsiteY21" fmla="*/ 0 h 1752980"/>
              <a:gd name="connsiteX22" fmla="*/ 819722 w 1753362"/>
              <a:gd name="connsiteY22" fmla="*/ 0 h 1752980"/>
              <a:gd name="connsiteX23" fmla="*/ 813530 w 1753362"/>
              <a:gd name="connsiteY23" fmla="*/ 117158 h 1752980"/>
              <a:gd name="connsiteX24" fmla="*/ 692277 w 1753362"/>
              <a:gd name="connsiteY24" fmla="*/ 136970 h 1752980"/>
              <a:gd name="connsiteX25" fmla="*/ 648843 w 1753362"/>
              <a:gd name="connsiteY25" fmla="*/ 28289 h 1752980"/>
              <a:gd name="connsiteX26" fmla="*/ 540639 w 1753362"/>
              <a:gd name="connsiteY26" fmla="*/ 65056 h 1752980"/>
              <a:gd name="connsiteX27" fmla="*/ 572453 w 1753362"/>
              <a:gd name="connsiteY27" fmla="*/ 177737 h 1752980"/>
              <a:gd name="connsiteX28" fmla="*/ 473393 w 1753362"/>
              <a:gd name="connsiteY28" fmla="*/ 229934 h 1752980"/>
              <a:gd name="connsiteX29" fmla="*/ 398431 w 1753362"/>
              <a:gd name="connsiteY29" fmla="*/ 139827 h 1752980"/>
              <a:gd name="connsiteX30" fmla="*/ 306800 w 1753362"/>
              <a:gd name="connsiteY30" fmla="*/ 208217 h 1752980"/>
              <a:gd name="connsiteX31" fmla="*/ 371856 w 1753362"/>
              <a:gd name="connsiteY31" fmla="*/ 305753 h 1752980"/>
              <a:gd name="connsiteX32" fmla="*/ 293656 w 1753362"/>
              <a:gd name="connsiteY32" fmla="*/ 385858 h 1752980"/>
              <a:gd name="connsiteX33" fmla="*/ 194596 w 1753362"/>
              <a:gd name="connsiteY33" fmla="*/ 323279 h 1752980"/>
              <a:gd name="connsiteX34" fmla="*/ 128588 w 1753362"/>
              <a:gd name="connsiteY34" fmla="*/ 416528 h 1752980"/>
              <a:gd name="connsiteX35" fmla="*/ 220504 w 1753362"/>
              <a:gd name="connsiteY35" fmla="*/ 489204 h 1752980"/>
              <a:gd name="connsiteX36" fmla="*/ 170783 w 1753362"/>
              <a:gd name="connsiteY36" fmla="*/ 589502 h 1752980"/>
              <a:gd name="connsiteX37" fmla="*/ 57436 w 1753362"/>
              <a:gd name="connsiteY37" fmla="*/ 560546 h 1752980"/>
              <a:gd name="connsiteX38" fmla="*/ 23336 w 1753362"/>
              <a:gd name="connsiteY38" fmla="*/ 669608 h 1752980"/>
              <a:gd name="connsiteX39" fmla="*/ 133160 w 1753362"/>
              <a:gd name="connsiteY39" fmla="*/ 710375 h 1752980"/>
              <a:gd name="connsiteX40" fmla="*/ 117062 w 1753362"/>
              <a:gd name="connsiteY40" fmla="*/ 821150 h 1752980"/>
              <a:gd name="connsiteX41" fmla="*/ 0 w 1753362"/>
              <a:gd name="connsiteY41" fmla="*/ 828580 h 1752980"/>
              <a:gd name="connsiteX42" fmla="*/ 1238 w 1753362"/>
              <a:gd name="connsiteY42" fmla="*/ 942880 h 1752980"/>
              <a:gd name="connsiteX43" fmla="*/ 118301 w 1753362"/>
              <a:gd name="connsiteY43" fmla="*/ 947738 h 1752980"/>
              <a:gd name="connsiteX44" fmla="*/ 136874 w 1753362"/>
              <a:gd name="connsiteY44" fmla="*/ 1058132 h 1752980"/>
              <a:gd name="connsiteX45" fmla="*/ 28004 w 1753362"/>
              <a:gd name="connsiteY45" fmla="*/ 1101185 h 1752980"/>
              <a:gd name="connsiteX46" fmla="*/ 64389 w 1753362"/>
              <a:gd name="connsiteY46" fmla="*/ 1209580 h 1752980"/>
              <a:gd name="connsiteX47" fmla="*/ 177165 w 1753362"/>
              <a:gd name="connsiteY47" fmla="*/ 1178147 h 1752980"/>
              <a:gd name="connsiteX48" fmla="*/ 229076 w 1753362"/>
              <a:gd name="connsiteY48" fmla="*/ 1277398 h 1752980"/>
              <a:gd name="connsiteX49" fmla="*/ 138779 w 1753362"/>
              <a:gd name="connsiteY49" fmla="*/ 1351979 h 1752980"/>
              <a:gd name="connsiteX50" fmla="*/ 206788 w 1753362"/>
              <a:gd name="connsiteY50" fmla="*/ 1443800 h 1752980"/>
              <a:gd name="connsiteX51" fmla="*/ 304610 w 1753362"/>
              <a:gd name="connsiteY51" fmla="*/ 1379030 h 1752980"/>
              <a:gd name="connsiteX52" fmla="*/ 384429 w 1753362"/>
              <a:gd name="connsiteY52" fmla="*/ 1457516 h 1752980"/>
              <a:gd name="connsiteX53" fmla="*/ 321469 w 1753362"/>
              <a:gd name="connsiteY53" fmla="*/ 1556385 h 1752980"/>
              <a:gd name="connsiteX54" fmla="*/ 414528 w 1753362"/>
              <a:gd name="connsiteY54" fmla="*/ 1622774 h 1752980"/>
              <a:gd name="connsiteX55" fmla="*/ 487490 w 1753362"/>
              <a:gd name="connsiteY55" fmla="*/ 1531144 h 1752980"/>
              <a:gd name="connsiteX56" fmla="*/ 587693 w 1753362"/>
              <a:gd name="connsiteY56" fmla="*/ 1581245 h 1752980"/>
              <a:gd name="connsiteX57" fmla="*/ 558356 w 1753362"/>
              <a:gd name="connsiteY57" fmla="*/ 1694593 h 1752980"/>
              <a:gd name="connsiteX58" fmla="*/ 667322 w 1753362"/>
              <a:gd name="connsiteY58" fmla="*/ 1729073 h 1752980"/>
              <a:gd name="connsiteX59" fmla="*/ 708470 w 1753362"/>
              <a:gd name="connsiteY59" fmla="*/ 1619345 h 1752980"/>
              <a:gd name="connsiteX60" fmla="*/ 819150 w 1753362"/>
              <a:gd name="connsiteY60" fmla="*/ 1635919 h 1752980"/>
              <a:gd name="connsiteX61" fmla="*/ 826199 w 1753362"/>
              <a:gd name="connsiteY61" fmla="*/ 1752981 h 1752980"/>
              <a:gd name="connsiteX62" fmla="*/ 940499 w 1753362"/>
              <a:gd name="connsiteY62" fmla="*/ 1752124 h 1752980"/>
              <a:gd name="connsiteX63" fmla="*/ 945833 w 1753362"/>
              <a:gd name="connsiteY63" fmla="*/ 1635062 h 1752980"/>
              <a:gd name="connsiteX64" fmla="*/ 1056323 w 1753362"/>
              <a:gd name="connsiteY64" fmla="*/ 1616869 h 1752980"/>
              <a:gd name="connsiteX65" fmla="*/ 1098995 w 1753362"/>
              <a:gd name="connsiteY65" fmla="*/ 1725930 h 1752980"/>
              <a:gd name="connsiteX66" fmla="*/ 1207484 w 1753362"/>
              <a:gd name="connsiteY66" fmla="*/ 1689926 h 1752980"/>
              <a:gd name="connsiteX67" fmla="*/ 1176528 w 1753362"/>
              <a:gd name="connsiteY67" fmla="*/ 1577150 h 1752980"/>
              <a:gd name="connsiteX68" fmla="*/ 1275969 w 1753362"/>
              <a:gd name="connsiteY68" fmla="*/ 1525619 h 1752980"/>
              <a:gd name="connsiteX69" fmla="*/ 1350169 w 1753362"/>
              <a:gd name="connsiteY69" fmla="*/ 1616202 h 1752980"/>
              <a:gd name="connsiteX70" fmla="*/ 1442276 w 1753362"/>
              <a:gd name="connsiteY70" fmla="*/ 1548479 h 1752980"/>
              <a:gd name="connsiteX71" fmla="*/ 1377887 w 1753362"/>
              <a:gd name="connsiteY71" fmla="*/ 1450467 h 1752980"/>
              <a:gd name="connsiteX72" fmla="*/ 1456563 w 1753362"/>
              <a:gd name="connsiteY72" fmla="*/ 1370933 h 1752980"/>
              <a:gd name="connsiteX73" fmla="*/ 1555242 w 1753362"/>
              <a:gd name="connsiteY73" fmla="*/ 1434275 h 1752980"/>
              <a:gd name="connsiteX74" fmla="*/ 1621917 w 1753362"/>
              <a:gd name="connsiteY74" fmla="*/ 1341501 h 1752980"/>
              <a:gd name="connsiteX75" fmla="*/ 1530572 w 1753362"/>
              <a:gd name="connsiteY75" fmla="*/ 1268254 h 1752980"/>
              <a:gd name="connsiteX76" fmla="*/ 1581055 w 1753362"/>
              <a:gd name="connsiteY76" fmla="*/ 1168241 h 1752980"/>
              <a:gd name="connsiteX77" fmla="*/ 1694212 w 1753362"/>
              <a:gd name="connsiteY77" fmla="*/ 1198055 h 1752980"/>
              <a:gd name="connsiteX78" fmla="*/ 1729073 w 1753362"/>
              <a:gd name="connsiteY78" fmla="*/ 1089184 h 1752980"/>
              <a:gd name="connsiteX79" fmla="*/ 1619536 w 1753362"/>
              <a:gd name="connsiteY79" fmla="*/ 1047655 h 1752980"/>
              <a:gd name="connsiteX80" fmla="*/ 1636205 w 1753362"/>
              <a:gd name="connsiteY80" fmla="*/ 936879 h 1752980"/>
              <a:gd name="connsiteX81" fmla="*/ 1495997 w 1753362"/>
              <a:gd name="connsiteY81" fmla="*/ 876300 h 1752980"/>
              <a:gd name="connsiteX82" fmla="*/ 1470279 w 1753362"/>
              <a:gd name="connsiteY82" fmla="*/ 1053084 h 1752980"/>
              <a:gd name="connsiteX83" fmla="*/ 1196435 w 1753362"/>
              <a:gd name="connsiteY83" fmla="*/ 971455 h 1752980"/>
              <a:gd name="connsiteX84" fmla="*/ 1210342 w 1753362"/>
              <a:gd name="connsiteY84" fmla="*/ 876300 h 1752980"/>
              <a:gd name="connsiteX85" fmla="*/ 944309 w 1753362"/>
              <a:gd name="connsiteY85" fmla="*/ 549783 h 1752980"/>
              <a:gd name="connsiteX86" fmla="*/ 1002316 w 1753362"/>
              <a:gd name="connsiteY86" fmla="*/ 269939 h 1752980"/>
              <a:gd name="connsiteX87" fmla="*/ 1495997 w 1753362"/>
              <a:gd name="connsiteY87" fmla="*/ 876300 h 1752980"/>
              <a:gd name="connsiteX88" fmla="*/ 876872 w 1753362"/>
              <a:gd name="connsiteY88" fmla="*/ 742950 h 1752980"/>
              <a:gd name="connsiteX89" fmla="*/ 1010222 w 1753362"/>
              <a:gd name="connsiteY89" fmla="*/ 876300 h 1752980"/>
              <a:gd name="connsiteX90" fmla="*/ 876872 w 1753362"/>
              <a:gd name="connsiteY90" fmla="*/ 1009650 h 1752980"/>
              <a:gd name="connsiteX91" fmla="*/ 743522 w 1753362"/>
              <a:gd name="connsiteY91" fmla="*/ 876300 h 1752980"/>
              <a:gd name="connsiteX92" fmla="*/ 876872 w 1753362"/>
              <a:gd name="connsiteY92" fmla="*/ 742950 h 1752980"/>
              <a:gd name="connsiteX93" fmla="*/ 751427 w 1753362"/>
              <a:gd name="connsiteY93" fmla="*/ 269939 h 1752980"/>
              <a:gd name="connsiteX94" fmla="*/ 809339 w 1753362"/>
              <a:gd name="connsiteY94" fmla="*/ 549783 h 1752980"/>
              <a:gd name="connsiteX95" fmla="*/ 543497 w 1753362"/>
              <a:gd name="connsiteY95" fmla="*/ 876300 h 1752980"/>
              <a:gd name="connsiteX96" fmla="*/ 567309 w 1753362"/>
              <a:gd name="connsiteY96" fmla="*/ 1000030 h 1752980"/>
              <a:gd name="connsiteX97" fmla="*/ 301847 w 1753362"/>
              <a:gd name="connsiteY97" fmla="*/ 1105757 h 1752980"/>
              <a:gd name="connsiteX98" fmla="*/ 257747 w 1753362"/>
              <a:gd name="connsiteY98" fmla="*/ 876300 h 1752980"/>
              <a:gd name="connsiteX99" fmla="*/ 751427 w 1753362"/>
              <a:gd name="connsiteY99" fmla="*/ 269939 h 1752980"/>
              <a:gd name="connsiteX100" fmla="*/ 876872 w 1753362"/>
              <a:gd name="connsiteY100" fmla="*/ 1495425 h 1752980"/>
              <a:gd name="connsiteX101" fmla="*/ 440055 w 1753362"/>
              <a:gd name="connsiteY101" fmla="*/ 1315022 h 1752980"/>
              <a:gd name="connsiteX102" fmla="*/ 641604 w 1753362"/>
              <a:gd name="connsiteY102" fmla="*/ 1112520 h 1752980"/>
              <a:gd name="connsiteX103" fmla="*/ 876776 w 1753362"/>
              <a:gd name="connsiteY103" fmla="*/ 1209675 h 1752980"/>
              <a:gd name="connsiteX104" fmla="*/ 1132332 w 1753362"/>
              <a:gd name="connsiteY104" fmla="*/ 1090327 h 1752980"/>
              <a:gd name="connsiteX105" fmla="*/ 1351217 w 1753362"/>
              <a:gd name="connsiteY105" fmla="*/ 1273969 h 1752980"/>
              <a:gd name="connsiteX106" fmla="*/ 876872 w 1753362"/>
              <a:gd name="connsiteY106" fmla="*/ 1495425 h 175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753362" h="1752980">
                <a:moveTo>
                  <a:pt x="1636205" y="936879"/>
                </a:moveTo>
                <a:lnTo>
                  <a:pt x="1753362" y="930307"/>
                </a:lnTo>
                <a:lnTo>
                  <a:pt x="1752981" y="816007"/>
                </a:lnTo>
                <a:lnTo>
                  <a:pt x="1635824" y="810292"/>
                </a:lnTo>
                <a:cubicBezTo>
                  <a:pt x="1632585" y="772573"/>
                  <a:pt x="1626584" y="735711"/>
                  <a:pt x="1618107" y="699802"/>
                </a:cubicBezTo>
                <a:lnTo>
                  <a:pt x="1727359" y="657511"/>
                </a:lnTo>
                <a:lnTo>
                  <a:pt x="1691735" y="548926"/>
                </a:lnTo>
                <a:lnTo>
                  <a:pt x="1578864" y="579501"/>
                </a:lnTo>
                <a:cubicBezTo>
                  <a:pt x="1564196" y="544925"/>
                  <a:pt x="1547051" y="511588"/>
                  <a:pt x="1527620" y="479870"/>
                </a:cubicBezTo>
                <a:lnTo>
                  <a:pt x="1618393" y="406051"/>
                </a:lnTo>
                <a:lnTo>
                  <a:pt x="1551051" y="313754"/>
                </a:lnTo>
                <a:lnTo>
                  <a:pt x="1452753" y="377857"/>
                </a:lnTo>
                <a:cubicBezTo>
                  <a:pt x="1428274" y="349663"/>
                  <a:pt x="1401794" y="323279"/>
                  <a:pt x="1373505" y="298895"/>
                </a:cubicBezTo>
                <a:lnTo>
                  <a:pt x="1437227" y="200406"/>
                </a:lnTo>
                <a:lnTo>
                  <a:pt x="1344644" y="133350"/>
                </a:lnTo>
                <a:lnTo>
                  <a:pt x="1271111" y="224409"/>
                </a:lnTo>
                <a:cubicBezTo>
                  <a:pt x="1239298" y="205169"/>
                  <a:pt x="1205865" y="188119"/>
                  <a:pt x="1171289" y="173641"/>
                </a:cubicBezTo>
                <a:lnTo>
                  <a:pt x="1201484" y="60674"/>
                </a:lnTo>
                <a:lnTo>
                  <a:pt x="1092708" y="25432"/>
                </a:lnTo>
                <a:lnTo>
                  <a:pt x="1050798" y="134874"/>
                </a:lnTo>
                <a:cubicBezTo>
                  <a:pt x="1014889" y="126492"/>
                  <a:pt x="977932" y="120587"/>
                  <a:pt x="940213" y="117539"/>
                </a:cubicBezTo>
                <a:lnTo>
                  <a:pt x="934022" y="0"/>
                </a:lnTo>
                <a:lnTo>
                  <a:pt x="819722" y="0"/>
                </a:lnTo>
                <a:lnTo>
                  <a:pt x="813530" y="117158"/>
                </a:lnTo>
                <a:cubicBezTo>
                  <a:pt x="772097" y="120587"/>
                  <a:pt x="731615" y="127159"/>
                  <a:pt x="692277" y="136970"/>
                </a:cubicBezTo>
                <a:lnTo>
                  <a:pt x="648843" y="28289"/>
                </a:lnTo>
                <a:lnTo>
                  <a:pt x="540639" y="65056"/>
                </a:lnTo>
                <a:lnTo>
                  <a:pt x="572453" y="177737"/>
                </a:lnTo>
                <a:cubicBezTo>
                  <a:pt x="538067" y="192786"/>
                  <a:pt x="504920" y="210217"/>
                  <a:pt x="473393" y="229934"/>
                </a:cubicBezTo>
                <a:lnTo>
                  <a:pt x="398431" y="139827"/>
                </a:lnTo>
                <a:lnTo>
                  <a:pt x="306800" y="208217"/>
                </a:lnTo>
                <a:lnTo>
                  <a:pt x="371856" y="305753"/>
                </a:lnTo>
                <a:cubicBezTo>
                  <a:pt x="343853" y="330518"/>
                  <a:pt x="317754" y="357283"/>
                  <a:pt x="293656" y="385858"/>
                </a:cubicBezTo>
                <a:lnTo>
                  <a:pt x="194596" y="323279"/>
                </a:lnTo>
                <a:lnTo>
                  <a:pt x="128588" y="416528"/>
                </a:lnTo>
                <a:lnTo>
                  <a:pt x="220504" y="489204"/>
                </a:lnTo>
                <a:cubicBezTo>
                  <a:pt x="201549" y="521208"/>
                  <a:pt x="184976" y="554736"/>
                  <a:pt x="170783" y="589502"/>
                </a:cubicBezTo>
                <a:lnTo>
                  <a:pt x="57436" y="560546"/>
                </a:lnTo>
                <a:lnTo>
                  <a:pt x="23336" y="669608"/>
                </a:lnTo>
                <a:lnTo>
                  <a:pt x="133160" y="710375"/>
                </a:lnTo>
                <a:cubicBezTo>
                  <a:pt x="125159" y="746379"/>
                  <a:pt x="119729" y="783431"/>
                  <a:pt x="117062" y="821150"/>
                </a:cubicBezTo>
                <a:lnTo>
                  <a:pt x="0" y="828580"/>
                </a:lnTo>
                <a:lnTo>
                  <a:pt x="1238" y="942880"/>
                </a:lnTo>
                <a:lnTo>
                  <a:pt x="118301" y="947738"/>
                </a:lnTo>
                <a:cubicBezTo>
                  <a:pt x="121825" y="985457"/>
                  <a:pt x="128111" y="1022318"/>
                  <a:pt x="136874" y="1058132"/>
                </a:cubicBezTo>
                <a:lnTo>
                  <a:pt x="28004" y="1101185"/>
                </a:lnTo>
                <a:lnTo>
                  <a:pt x="64389" y="1209580"/>
                </a:lnTo>
                <a:lnTo>
                  <a:pt x="177165" y="1178147"/>
                </a:lnTo>
                <a:cubicBezTo>
                  <a:pt x="192024" y="1212628"/>
                  <a:pt x="209455" y="1245775"/>
                  <a:pt x="229076" y="1277398"/>
                </a:cubicBezTo>
                <a:lnTo>
                  <a:pt x="138779" y="1351979"/>
                </a:lnTo>
                <a:lnTo>
                  <a:pt x="206788" y="1443800"/>
                </a:lnTo>
                <a:lnTo>
                  <a:pt x="304610" y="1379030"/>
                </a:lnTo>
                <a:cubicBezTo>
                  <a:pt x="329279" y="1407033"/>
                  <a:pt x="355949" y="1433322"/>
                  <a:pt x="384429" y="1457516"/>
                </a:cubicBezTo>
                <a:lnTo>
                  <a:pt x="321469" y="1556385"/>
                </a:lnTo>
                <a:lnTo>
                  <a:pt x="414528" y="1622774"/>
                </a:lnTo>
                <a:lnTo>
                  <a:pt x="487490" y="1531144"/>
                </a:lnTo>
                <a:cubicBezTo>
                  <a:pt x="519398" y="1550194"/>
                  <a:pt x="552926" y="1566958"/>
                  <a:pt x="587693" y="1581245"/>
                </a:cubicBezTo>
                <a:lnTo>
                  <a:pt x="558356" y="1694593"/>
                </a:lnTo>
                <a:lnTo>
                  <a:pt x="667322" y="1729073"/>
                </a:lnTo>
                <a:lnTo>
                  <a:pt x="708470" y="1619345"/>
                </a:lnTo>
                <a:cubicBezTo>
                  <a:pt x="744474" y="1627442"/>
                  <a:pt x="781431" y="1633061"/>
                  <a:pt x="819150" y="1635919"/>
                </a:cubicBezTo>
                <a:lnTo>
                  <a:pt x="826199" y="1752981"/>
                </a:lnTo>
                <a:lnTo>
                  <a:pt x="940499" y="1752124"/>
                </a:lnTo>
                <a:lnTo>
                  <a:pt x="945833" y="1635062"/>
                </a:lnTo>
                <a:cubicBezTo>
                  <a:pt x="983552" y="1631728"/>
                  <a:pt x="1020413" y="1625537"/>
                  <a:pt x="1056323" y="1616869"/>
                </a:cubicBezTo>
                <a:lnTo>
                  <a:pt x="1098995" y="1725930"/>
                </a:lnTo>
                <a:lnTo>
                  <a:pt x="1207484" y="1689926"/>
                </a:lnTo>
                <a:lnTo>
                  <a:pt x="1176528" y="1577150"/>
                </a:lnTo>
                <a:cubicBezTo>
                  <a:pt x="1211104" y="1562386"/>
                  <a:pt x="1244251" y="1545146"/>
                  <a:pt x="1275969" y="1525619"/>
                </a:cubicBezTo>
                <a:lnTo>
                  <a:pt x="1350169" y="1616202"/>
                </a:lnTo>
                <a:lnTo>
                  <a:pt x="1442276" y="1548479"/>
                </a:lnTo>
                <a:lnTo>
                  <a:pt x="1377887" y="1450467"/>
                </a:lnTo>
                <a:cubicBezTo>
                  <a:pt x="1405985" y="1425893"/>
                  <a:pt x="1432370" y="1399318"/>
                  <a:pt x="1456563" y="1370933"/>
                </a:cubicBezTo>
                <a:lnTo>
                  <a:pt x="1555242" y="1434275"/>
                </a:lnTo>
                <a:lnTo>
                  <a:pt x="1621917" y="1341501"/>
                </a:lnTo>
                <a:lnTo>
                  <a:pt x="1530572" y="1268254"/>
                </a:lnTo>
                <a:cubicBezTo>
                  <a:pt x="1549718" y="1236345"/>
                  <a:pt x="1566577" y="1202912"/>
                  <a:pt x="1581055" y="1168241"/>
                </a:cubicBezTo>
                <a:lnTo>
                  <a:pt x="1694212" y="1198055"/>
                </a:lnTo>
                <a:lnTo>
                  <a:pt x="1729073" y="1089184"/>
                </a:lnTo>
                <a:lnTo>
                  <a:pt x="1619536" y="1047655"/>
                </a:lnTo>
                <a:cubicBezTo>
                  <a:pt x="1627537" y="1011555"/>
                  <a:pt x="1633252" y="974598"/>
                  <a:pt x="1636205" y="936879"/>
                </a:cubicBezTo>
                <a:close/>
                <a:moveTo>
                  <a:pt x="1495997" y="876300"/>
                </a:moveTo>
                <a:cubicBezTo>
                  <a:pt x="1495997" y="937736"/>
                  <a:pt x="1486948" y="997077"/>
                  <a:pt x="1470279" y="1053084"/>
                </a:cubicBezTo>
                <a:lnTo>
                  <a:pt x="1196435" y="971455"/>
                </a:lnTo>
                <a:cubicBezTo>
                  <a:pt x="1205389" y="941261"/>
                  <a:pt x="1210342" y="909352"/>
                  <a:pt x="1210342" y="876300"/>
                </a:cubicBezTo>
                <a:cubicBezTo>
                  <a:pt x="1210342" y="715232"/>
                  <a:pt x="1096137" y="580930"/>
                  <a:pt x="944309" y="549783"/>
                </a:cubicBezTo>
                <a:lnTo>
                  <a:pt x="1002316" y="269939"/>
                </a:lnTo>
                <a:cubicBezTo>
                  <a:pt x="1284065" y="327850"/>
                  <a:pt x="1495997" y="577310"/>
                  <a:pt x="1495997" y="876300"/>
                </a:cubicBezTo>
                <a:close/>
                <a:moveTo>
                  <a:pt x="876872" y="742950"/>
                </a:moveTo>
                <a:cubicBezTo>
                  <a:pt x="950500" y="742950"/>
                  <a:pt x="1010222" y="802672"/>
                  <a:pt x="1010222" y="876300"/>
                </a:cubicBezTo>
                <a:cubicBezTo>
                  <a:pt x="1010222" y="949928"/>
                  <a:pt x="950500" y="1009650"/>
                  <a:pt x="876872" y="1009650"/>
                </a:cubicBezTo>
                <a:cubicBezTo>
                  <a:pt x="803243" y="1009650"/>
                  <a:pt x="743522" y="949928"/>
                  <a:pt x="743522" y="876300"/>
                </a:cubicBezTo>
                <a:cubicBezTo>
                  <a:pt x="743522" y="802672"/>
                  <a:pt x="803243" y="742950"/>
                  <a:pt x="876872" y="742950"/>
                </a:cubicBezTo>
                <a:close/>
                <a:moveTo>
                  <a:pt x="751427" y="269939"/>
                </a:moveTo>
                <a:lnTo>
                  <a:pt x="809339" y="549783"/>
                </a:lnTo>
                <a:cubicBezTo>
                  <a:pt x="657606" y="581025"/>
                  <a:pt x="543497" y="715328"/>
                  <a:pt x="543497" y="876300"/>
                </a:cubicBezTo>
                <a:cubicBezTo>
                  <a:pt x="543497" y="920020"/>
                  <a:pt x="551974" y="961739"/>
                  <a:pt x="567309" y="1000030"/>
                </a:cubicBezTo>
                <a:lnTo>
                  <a:pt x="301847" y="1105757"/>
                </a:lnTo>
                <a:cubicBezTo>
                  <a:pt x="273463" y="1034796"/>
                  <a:pt x="257747" y="957358"/>
                  <a:pt x="257747" y="876300"/>
                </a:cubicBezTo>
                <a:cubicBezTo>
                  <a:pt x="257747" y="577310"/>
                  <a:pt x="469583" y="327946"/>
                  <a:pt x="751427" y="269939"/>
                </a:cubicBezTo>
                <a:close/>
                <a:moveTo>
                  <a:pt x="876872" y="1495425"/>
                </a:moveTo>
                <a:cubicBezTo>
                  <a:pt x="706374" y="1495425"/>
                  <a:pt x="552069" y="1426464"/>
                  <a:pt x="440055" y="1315022"/>
                </a:cubicBezTo>
                <a:lnTo>
                  <a:pt x="641604" y="1112520"/>
                </a:lnTo>
                <a:cubicBezTo>
                  <a:pt x="701897" y="1172528"/>
                  <a:pt x="784955" y="1209675"/>
                  <a:pt x="876776" y="1209675"/>
                </a:cubicBezTo>
                <a:cubicBezTo>
                  <a:pt x="979456" y="1209675"/>
                  <a:pt x="1071182" y="1163288"/>
                  <a:pt x="1132332" y="1090327"/>
                </a:cubicBezTo>
                <a:lnTo>
                  <a:pt x="1351217" y="1273969"/>
                </a:lnTo>
                <a:cubicBezTo>
                  <a:pt x="1237774" y="1409319"/>
                  <a:pt x="1067372" y="1495425"/>
                  <a:pt x="876872" y="1495425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67FB5A23-A00B-C4DA-A238-3BC0EA9C89B8}"/>
              </a:ext>
            </a:extLst>
          </p:cNvPr>
          <p:cNvSpPr/>
          <p:nvPr/>
        </p:nvSpPr>
        <p:spPr>
          <a:xfrm>
            <a:off x="5236324" y="3347347"/>
            <a:ext cx="1133486" cy="1133938"/>
          </a:xfrm>
          <a:custGeom>
            <a:avLst/>
            <a:gdLst>
              <a:gd name="connsiteX0" fmla="*/ 831708 w 1519218"/>
              <a:gd name="connsiteY0" fmla="*/ 0 h 1519823"/>
              <a:gd name="connsiteX1" fmla="*/ 975150 w 1519218"/>
              <a:gd name="connsiteY1" fmla="*/ 27510 h 1519823"/>
              <a:gd name="connsiteX2" fmla="*/ 958070 w 1519218"/>
              <a:gd name="connsiteY2" fmla="*/ 79581 h 1519823"/>
              <a:gd name="connsiteX3" fmla="*/ 970162 w 1519218"/>
              <a:gd name="connsiteY3" fmla="*/ 108526 h 1519823"/>
              <a:gd name="connsiteX4" fmla="*/ 1061911 w 1519218"/>
              <a:gd name="connsiteY4" fmla="*/ 146239 h 1519823"/>
              <a:gd name="connsiteX5" fmla="*/ 1090856 w 1519218"/>
              <a:gd name="connsiteY5" fmla="*/ 134147 h 1519823"/>
              <a:gd name="connsiteX6" fmla="*/ 1115645 w 1519218"/>
              <a:gd name="connsiteY6" fmla="*/ 84569 h 1519823"/>
              <a:gd name="connsiteX7" fmla="*/ 1240949 w 1519218"/>
              <a:gd name="connsiteY7" fmla="*/ 167475 h 1519823"/>
              <a:gd name="connsiteX8" fmla="*/ 1204446 w 1519218"/>
              <a:gd name="connsiteY8" fmla="*/ 209798 h 1519823"/>
              <a:gd name="connsiteX9" fmla="*/ 1204446 w 1519218"/>
              <a:gd name="connsiteY9" fmla="*/ 241162 h 1519823"/>
              <a:gd name="connsiteX10" fmla="*/ 1274580 w 1519218"/>
              <a:gd name="connsiteY10" fmla="*/ 311296 h 1519823"/>
              <a:gd name="connsiteX11" fmla="*/ 1305944 w 1519218"/>
              <a:gd name="connsiteY11" fmla="*/ 311296 h 1519823"/>
              <a:gd name="connsiteX12" fmla="*/ 1348720 w 1519218"/>
              <a:gd name="connsiteY12" fmla="*/ 274415 h 1519823"/>
              <a:gd name="connsiteX13" fmla="*/ 1430794 w 1519218"/>
              <a:gd name="connsiteY13" fmla="*/ 395940 h 1519823"/>
              <a:gd name="connsiteX14" fmla="*/ 1379932 w 1519218"/>
              <a:gd name="connsiteY14" fmla="*/ 421711 h 1519823"/>
              <a:gd name="connsiteX15" fmla="*/ 1367991 w 1519218"/>
              <a:gd name="connsiteY15" fmla="*/ 450732 h 1519823"/>
              <a:gd name="connsiteX16" fmla="*/ 1406157 w 1519218"/>
              <a:gd name="connsiteY16" fmla="*/ 542330 h 1519823"/>
              <a:gd name="connsiteX17" fmla="*/ 1435178 w 1519218"/>
              <a:gd name="connsiteY17" fmla="*/ 554270 h 1519823"/>
              <a:gd name="connsiteX18" fmla="*/ 1489592 w 1519218"/>
              <a:gd name="connsiteY18" fmla="*/ 536133 h 1519823"/>
              <a:gd name="connsiteX19" fmla="*/ 1519218 w 1519218"/>
              <a:gd name="connsiteY19" fmla="*/ 683882 h 1519823"/>
              <a:gd name="connsiteX20" fmla="*/ 1462007 w 1519218"/>
              <a:gd name="connsiteY20" fmla="*/ 688114 h 1519823"/>
              <a:gd name="connsiteX21" fmla="*/ 1439788 w 1519218"/>
              <a:gd name="connsiteY21" fmla="*/ 710334 h 1519823"/>
              <a:gd name="connsiteX22" fmla="*/ 1439788 w 1519218"/>
              <a:gd name="connsiteY22" fmla="*/ 809489 h 1519823"/>
              <a:gd name="connsiteX23" fmla="*/ 1461931 w 1519218"/>
              <a:gd name="connsiteY23" fmla="*/ 831708 h 1519823"/>
              <a:gd name="connsiteX24" fmla="*/ 1519142 w 1519218"/>
              <a:gd name="connsiteY24" fmla="*/ 835940 h 1519823"/>
              <a:gd name="connsiteX25" fmla="*/ 1490650 w 1519218"/>
              <a:gd name="connsiteY25" fmla="*/ 979987 h 1519823"/>
              <a:gd name="connsiteX26" fmla="*/ 1436160 w 1519218"/>
              <a:gd name="connsiteY26" fmla="*/ 962151 h 1519823"/>
              <a:gd name="connsiteX27" fmla="*/ 1407215 w 1519218"/>
              <a:gd name="connsiteY27" fmla="*/ 974244 h 1519823"/>
              <a:gd name="connsiteX28" fmla="*/ 1369502 w 1519218"/>
              <a:gd name="connsiteY28" fmla="*/ 1065992 h 1519823"/>
              <a:gd name="connsiteX29" fmla="*/ 1381595 w 1519218"/>
              <a:gd name="connsiteY29" fmla="*/ 1094937 h 1519823"/>
              <a:gd name="connsiteX30" fmla="*/ 1432533 w 1519218"/>
              <a:gd name="connsiteY30" fmla="*/ 1120406 h 1519823"/>
              <a:gd name="connsiteX31" fmla="*/ 1348644 w 1519218"/>
              <a:gd name="connsiteY31" fmla="*/ 1245408 h 1519823"/>
              <a:gd name="connsiteX32" fmla="*/ 1305868 w 1519218"/>
              <a:gd name="connsiteY32" fmla="*/ 1208527 h 1519823"/>
              <a:gd name="connsiteX33" fmla="*/ 1274504 w 1519218"/>
              <a:gd name="connsiteY33" fmla="*/ 1208527 h 1519823"/>
              <a:gd name="connsiteX34" fmla="*/ 1204370 w 1519218"/>
              <a:gd name="connsiteY34" fmla="*/ 1278662 h 1519823"/>
              <a:gd name="connsiteX35" fmla="*/ 1204370 w 1519218"/>
              <a:gd name="connsiteY35" fmla="*/ 1310026 h 1519823"/>
              <a:gd name="connsiteX36" fmla="*/ 1240873 w 1519218"/>
              <a:gd name="connsiteY36" fmla="*/ 1352348 h 1519823"/>
              <a:gd name="connsiteX37" fmla="*/ 1118970 w 1519218"/>
              <a:gd name="connsiteY37" fmla="*/ 1433440 h 1519823"/>
              <a:gd name="connsiteX38" fmla="*/ 1093955 w 1519218"/>
              <a:gd name="connsiteY38" fmla="*/ 1384013 h 1519823"/>
              <a:gd name="connsiteX39" fmla="*/ 1064934 w 1519218"/>
              <a:gd name="connsiteY39" fmla="*/ 1372073 h 1519823"/>
              <a:gd name="connsiteX40" fmla="*/ 973336 w 1519218"/>
              <a:gd name="connsiteY40" fmla="*/ 1410238 h 1519823"/>
              <a:gd name="connsiteX41" fmla="*/ 961395 w 1519218"/>
              <a:gd name="connsiteY41" fmla="*/ 1439259 h 1519823"/>
              <a:gd name="connsiteX42" fmla="*/ 978702 w 1519218"/>
              <a:gd name="connsiteY42" fmla="*/ 1491255 h 1519823"/>
              <a:gd name="connsiteX43" fmla="*/ 831557 w 1519218"/>
              <a:gd name="connsiteY43" fmla="*/ 1519823 h 1519823"/>
              <a:gd name="connsiteX44" fmla="*/ 827627 w 1519218"/>
              <a:gd name="connsiteY44" fmla="*/ 1466089 h 1519823"/>
              <a:gd name="connsiteX45" fmla="*/ 805407 w 1519218"/>
              <a:gd name="connsiteY45" fmla="*/ 1443869 h 1519823"/>
              <a:gd name="connsiteX46" fmla="*/ 706177 w 1519218"/>
              <a:gd name="connsiteY46" fmla="*/ 1443869 h 1519823"/>
              <a:gd name="connsiteX47" fmla="*/ 683958 w 1519218"/>
              <a:gd name="connsiteY47" fmla="*/ 1466089 h 1519823"/>
              <a:gd name="connsiteX48" fmla="*/ 680028 w 1519218"/>
              <a:gd name="connsiteY48" fmla="*/ 1519142 h 1519823"/>
              <a:gd name="connsiteX49" fmla="*/ 537190 w 1519218"/>
              <a:gd name="connsiteY49" fmla="*/ 1490348 h 1519823"/>
              <a:gd name="connsiteX50" fmla="*/ 553590 w 1519218"/>
              <a:gd name="connsiteY50" fmla="*/ 1440318 h 1519823"/>
              <a:gd name="connsiteX51" fmla="*/ 541498 w 1519218"/>
              <a:gd name="connsiteY51" fmla="*/ 1411372 h 1519823"/>
              <a:gd name="connsiteX52" fmla="*/ 449750 w 1519218"/>
              <a:gd name="connsiteY52" fmla="*/ 1373660 h 1519823"/>
              <a:gd name="connsiteX53" fmla="*/ 420804 w 1519218"/>
              <a:gd name="connsiteY53" fmla="*/ 1385752 h 1519823"/>
              <a:gd name="connsiteX54" fmla="*/ 397602 w 1519218"/>
              <a:gd name="connsiteY54" fmla="*/ 1432155 h 1519823"/>
              <a:gd name="connsiteX55" fmla="*/ 273810 w 1519218"/>
              <a:gd name="connsiteY55" fmla="*/ 1348796 h 1519823"/>
              <a:gd name="connsiteX56" fmla="*/ 307214 w 1519218"/>
              <a:gd name="connsiteY56" fmla="*/ 1310026 h 1519823"/>
              <a:gd name="connsiteX57" fmla="*/ 307214 w 1519218"/>
              <a:gd name="connsiteY57" fmla="*/ 1278662 h 1519823"/>
              <a:gd name="connsiteX58" fmla="*/ 237080 w 1519218"/>
              <a:gd name="connsiteY58" fmla="*/ 1208527 h 1519823"/>
              <a:gd name="connsiteX59" fmla="*/ 205717 w 1519218"/>
              <a:gd name="connsiteY59" fmla="*/ 1208527 h 1519823"/>
              <a:gd name="connsiteX60" fmla="*/ 167400 w 1519218"/>
              <a:gd name="connsiteY60" fmla="*/ 1241554 h 1519823"/>
              <a:gd name="connsiteX61" fmla="*/ 86836 w 1519218"/>
              <a:gd name="connsiteY61" fmla="*/ 1120860 h 1519823"/>
              <a:gd name="connsiteX62" fmla="*/ 131728 w 1519218"/>
              <a:gd name="connsiteY62" fmla="*/ 1098112 h 1519823"/>
              <a:gd name="connsiteX63" fmla="*/ 143669 w 1519218"/>
              <a:gd name="connsiteY63" fmla="*/ 1069091 h 1519823"/>
              <a:gd name="connsiteX64" fmla="*/ 105503 w 1519218"/>
              <a:gd name="connsiteY64" fmla="*/ 977493 h 1519823"/>
              <a:gd name="connsiteX65" fmla="*/ 76482 w 1519218"/>
              <a:gd name="connsiteY65" fmla="*/ 965552 h 1519823"/>
              <a:gd name="connsiteX66" fmla="*/ 28946 w 1519218"/>
              <a:gd name="connsiteY66" fmla="*/ 981347 h 1519823"/>
              <a:gd name="connsiteX67" fmla="*/ 0 w 1519218"/>
              <a:gd name="connsiteY67" fmla="*/ 835335 h 1519823"/>
              <a:gd name="connsiteX68" fmla="*/ 49653 w 1519218"/>
              <a:gd name="connsiteY68" fmla="*/ 831784 h 1519823"/>
              <a:gd name="connsiteX69" fmla="*/ 71873 w 1519218"/>
              <a:gd name="connsiteY69" fmla="*/ 809564 h 1519823"/>
              <a:gd name="connsiteX70" fmla="*/ 71873 w 1519218"/>
              <a:gd name="connsiteY70" fmla="*/ 710334 h 1519823"/>
              <a:gd name="connsiteX71" fmla="*/ 49653 w 1519218"/>
              <a:gd name="connsiteY71" fmla="*/ 688114 h 1519823"/>
              <a:gd name="connsiteX72" fmla="*/ 0 w 1519218"/>
              <a:gd name="connsiteY72" fmla="*/ 684487 h 1519823"/>
              <a:gd name="connsiteX73" fmla="*/ 27887 w 1519218"/>
              <a:gd name="connsiteY73" fmla="*/ 542179 h 1519823"/>
              <a:gd name="connsiteX74" fmla="*/ 75424 w 1519218"/>
              <a:gd name="connsiteY74" fmla="*/ 557747 h 1519823"/>
              <a:gd name="connsiteX75" fmla="*/ 104370 w 1519218"/>
              <a:gd name="connsiteY75" fmla="*/ 545655 h 1519823"/>
              <a:gd name="connsiteX76" fmla="*/ 142082 w 1519218"/>
              <a:gd name="connsiteY76" fmla="*/ 453907 h 1519823"/>
              <a:gd name="connsiteX77" fmla="*/ 129990 w 1519218"/>
              <a:gd name="connsiteY77" fmla="*/ 424961 h 1519823"/>
              <a:gd name="connsiteX78" fmla="*/ 85022 w 1519218"/>
              <a:gd name="connsiteY78" fmla="*/ 402439 h 1519823"/>
              <a:gd name="connsiteX79" fmla="*/ 167400 w 1519218"/>
              <a:gd name="connsiteY79" fmla="*/ 278345 h 1519823"/>
              <a:gd name="connsiteX80" fmla="*/ 205717 w 1519218"/>
              <a:gd name="connsiteY80" fmla="*/ 311371 h 1519823"/>
              <a:gd name="connsiteX81" fmla="*/ 237080 w 1519218"/>
              <a:gd name="connsiteY81" fmla="*/ 311371 h 1519823"/>
              <a:gd name="connsiteX82" fmla="*/ 307214 w 1519218"/>
              <a:gd name="connsiteY82" fmla="*/ 241237 h 1519823"/>
              <a:gd name="connsiteX83" fmla="*/ 307214 w 1519218"/>
              <a:gd name="connsiteY83" fmla="*/ 209873 h 1519823"/>
              <a:gd name="connsiteX84" fmla="*/ 273810 w 1519218"/>
              <a:gd name="connsiteY84" fmla="*/ 171103 h 1519823"/>
              <a:gd name="connsiteX85" fmla="*/ 394202 w 1519218"/>
              <a:gd name="connsiteY85" fmla="*/ 89557 h 1519823"/>
              <a:gd name="connsiteX86" fmla="*/ 417630 w 1519218"/>
              <a:gd name="connsiteY86" fmla="*/ 135809 h 1519823"/>
              <a:gd name="connsiteX87" fmla="*/ 446651 w 1519218"/>
              <a:gd name="connsiteY87" fmla="*/ 147750 h 1519823"/>
              <a:gd name="connsiteX88" fmla="*/ 538249 w 1519218"/>
              <a:gd name="connsiteY88" fmla="*/ 109585 h 1519823"/>
              <a:gd name="connsiteX89" fmla="*/ 550189 w 1519218"/>
              <a:gd name="connsiteY89" fmla="*/ 80564 h 1519823"/>
              <a:gd name="connsiteX90" fmla="*/ 533563 w 1519218"/>
              <a:gd name="connsiteY90" fmla="*/ 30608 h 1519823"/>
              <a:gd name="connsiteX91" fmla="*/ 680104 w 1519218"/>
              <a:gd name="connsiteY91" fmla="*/ 680 h 1519823"/>
              <a:gd name="connsiteX92" fmla="*/ 684034 w 1519218"/>
              <a:gd name="connsiteY92" fmla="*/ 53734 h 1519823"/>
              <a:gd name="connsiteX93" fmla="*/ 706252 w 1519218"/>
              <a:gd name="connsiteY93" fmla="*/ 75953 h 1519823"/>
              <a:gd name="connsiteX94" fmla="*/ 805559 w 1519218"/>
              <a:gd name="connsiteY94" fmla="*/ 75953 h 1519823"/>
              <a:gd name="connsiteX95" fmla="*/ 827778 w 1519218"/>
              <a:gd name="connsiteY95" fmla="*/ 53734 h 1519823"/>
              <a:gd name="connsiteX96" fmla="*/ 831708 w 1519218"/>
              <a:gd name="connsiteY96" fmla="*/ 0 h 1519823"/>
              <a:gd name="connsiteX97" fmla="*/ 759608 w 1519218"/>
              <a:gd name="connsiteY97" fmla="*/ 408219 h 1519823"/>
              <a:gd name="connsiteX98" fmla="*/ 407916 w 1519218"/>
              <a:gd name="connsiteY98" fmla="*/ 759911 h 1519823"/>
              <a:gd name="connsiteX99" fmla="*/ 759608 w 1519218"/>
              <a:gd name="connsiteY99" fmla="*/ 1111603 h 1519823"/>
              <a:gd name="connsiteX100" fmla="*/ 1111300 w 1519218"/>
              <a:gd name="connsiteY100" fmla="*/ 759911 h 1519823"/>
              <a:gd name="connsiteX101" fmla="*/ 759608 w 1519218"/>
              <a:gd name="connsiteY101" fmla="*/ 408219 h 151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519218" h="1519823">
                <a:moveTo>
                  <a:pt x="831708" y="0"/>
                </a:moveTo>
                <a:cubicBezTo>
                  <a:pt x="881059" y="4610"/>
                  <a:pt x="928973" y="13981"/>
                  <a:pt x="975150" y="27510"/>
                </a:cubicBezTo>
                <a:lnTo>
                  <a:pt x="958070" y="79581"/>
                </a:lnTo>
                <a:cubicBezTo>
                  <a:pt x="953460" y="90842"/>
                  <a:pt x="958901" y="103917"/>
                  <a:pt x="970162" y="108526"/>
                </a:cubicBezTo>
                <a:lnTo>
                  <a:pt x="1061911" y="146239"/>
                </a:lnTo>
                <a:cubicBezTo>
                  <a:pt x="1073171" y="150849"/>
                  <a:pt x="1086246" y="145407"/>
                  <a:pt x="1090856" y="134147"/>
                </a:cubicBezTo>
                <a:lnTo>
                  <a:pt x="1115645" y="84569"/>
                </a:lnTo>
                <a:cubicBezTo>
                  <a:pt x="1160234" y="108149"/>
                  <a:pt x="1202179" y="135885"/>
                  <a:pt x="1240949" y="167475"/>
                </a:cubicBezTo>
                <a:lnTo>
                  <a:pt x="1204446" y="209798"/>
                </a:lnTo>
                <a:cubicBezTo>
                  <a:pt x="1195830" y="218414"/>
                  <a:pt x="1195830" y="232546"/>
                  <a:pt x="1204446" y="241162"/>
                </a:cubicBezTo>
                <a:lnTo>
                  <a:pt x="1274580" y="311296"/>
                </a:lnTo>
                <a:cubicBezTo>
                  <a:pt x="1283196" y="319911"/>
                  <a:pt x="1297329" y="319911"/>
                  <a:pt x="1305944" y="311296"/>
                </a:cubicBezTo>
                <a:lnTo>
                  <a:pt x="1348720" y="274415"/>
                </a:lnTo>
                <a:cubicBezTo>
                  <a:pt x="1379781" y="312051"/>
                  <a:pt x="1407290" y="352711"/>
                  <a:pt x="1430794" y="395940"/>
                </a:cubicBezTo>
                <a:lnTo>
                  <a:pt x="1379932" y="421711"/>
                </a:lnTo>
                <a:cubicBezTo>
                  <a:pt x="1368672" y="426397"/>
                  <a:pt x="1363306" y="439472"/>
                  <a:pt x="1367991" y="450732"/>
                </a:cubicBezTo>
                <a:lnTo>
                  <a:pt x="1406157" y="542330"/>
                </a:lnTo>
                <a:cubicBezTo>
                  <a:pt x="1410842" y="553590"/>
                  <a:pt x="1423917" y="558956"/>
                  <a:pt x="1435178" y="554270"/>
                </a:cubicBezTo>
                <a:lnTo>
                  <a:pt x="1489592" y="536133"/>
                </a:lnTo>
                <a:cubicBezTo>
                  <a:pt x="1504178" y="583594"/>
                  <a:pt x="1514154" y="633020"/>
                  <a:pt x="1519218" y="683882"/>
                </a:cubicBezTo>
                <a:lnTo>
                  <a:pt x="1462007" y="688114"/>
                </a:lnTo>
                <a:cubicBezTo>
                  <a:pt x="1449764" y="688114"/>
                  <a:pt x="1439788" y="698167"/>
                  <a:pt x="1439788" y="710334"/>
                </a:cubicBezTo>
                <a:lnTo>
                  <a:pt x="1439788" y="809489"/>
                </a:lnTo>
                <a:cubicBezTo>
                  <a:pt x="1439788" y="821732"/>
                  <a:pt x="1449764" y="831708"/>
                  <a:pt x="1461931" y="831708"/>
                </a:cubicBezTo>
                <a:lnTo>
                  <a:pt x="1519142" y="835940"/>
                </a:lnTo>
                <a:cubicBezTo>
                  <a:pt x="1514230" y="885518"/>
                  <a:pt x="1504556" y="933660"/>
                  <a:pt x="1490650" y="979987"/>
                </a:cubicBezTo>
                <a:lnTo>
                  <a:pt x="1436160" y="962151"/>
                </a:lnTo>
                <a:cubicBezTo>
                  <a:pt x="1424899" y="957542"/>
                  <a:pt x="1411825" y="962983"/>
                  <a:pt x="1407215" y="974244"/>
                </a:cubicBezTo>
                <a:lnTo>
                  <a:pt x="1369502" y="1065992"/>
                </a:lnTo>
                <a:cubicBezTo>
                  <a:pt x="1364893" y="1077252"/>
                  <a:pt x="1370334" y="1090327"/>
                  <a:pt x="1381595" y="1094937"/>
                </a:cubicBezTo>
                <a:lnTo>
                  <a:pt x="1432533" y="1120406"/>
                </a:lnTo>
                <a:cubicBezTo>
                  <a:pt x="1408651" y="1164921"/>
                  <a:pt x="1380537" y="1206789"/>
                  <a:pt x="1348644" y="1245408"/>
                </a:cubicBezTo>
                <a:lnTo>
                  <a:pt x="1305868" y="1208527"/>
                </a:lnTo>
                <a:cubicBezTo>
                  <a:pt x="1297252" y="1199911"/>
                  <a:pt x="1283120" y="1199911"/>
                  <a:pt x="1274504" y="1208527"/>
                </a:cubicBezTo>
                <a:lnTo>
                  <a:pt x="1204370" y="1278662"/>
                </a:lnTo>
                <a:cubicBezTo>
                  <a:pt x="1195755" y="1287277"/>
                  <a:pt x="1195755" y="1301410"/>
                  <a:pt x="1204370" y="1310026"/>
                </a:cubicBezTo>
                <a:lnTo>
                  <a:pt x="1240873" y="1352348"/>
                </a:lnTo>
                <a:cubicBezTo>
                  <a:pt x="1203086" y="1383106"/>
                  <a:pt x="1162275" y="1410314"/>
                  <a:pt x="1118970" y="1433440"/>
                </a:cubicBezTo>
                <a:lnTo>
                  <a:pt x="1093955" y="1384013"/>
                </a:lnTo>
                <a:cubicBezTo>
                  <a:pt x="1089269" y="1372753"/>
                  <a:pt x="1076194" y="1367387"/>
                  <a:pt x="1064934" y="1372073"/>
                </a:cubicBezTo>
                <a:lnTo>
                  <a:pt x="973336" y="1410238"/>
                </a:lnTo>
                <a:cubicBezTo>
                  <a:pt x="962076" y="1414924"/>
                  <a:pt x="956710" y="1427999"/>
                  <a:pt x="961395" y="1439259"/>
                </a:cubicBezTo>
                <a:lnTo>
                  <a:pt x="978702" y="1491255"/>
                </a:lnTo>
                <a:cubicBezTo>
                  <a:pt x="931467" y="1505388"/>
                  <a:pt x="882192" y="1515062"/>
                  <a:pt x="831557" y="1519823"/>
                </a:cubicBezTo>
                <a:lnTo>
                  <a:pt x="827627" y="1466089"/>
                </a:lnTo>
                <a:cubicBezTo>
                  <a:pt x="827627" y="1453845"/>
                  <a:pt x="817576" y="1443869"/>
                  <a:pt x="805407" y="1443869"/>
                </a:cubicBezTo>
                <a:lnTo>
                  <a:pt x="706177" y="1443869"/>
                </a:lnTo>
                <a:cubicBezTo>
                  <a:pt x="693934" y="1443869"/>
                  <a:pt x="683958" y="1453921"/>
                  <a:pt x="683958" y="1466089"/>
                </a:cubicBezTo>
                <a:lnTo>
                  <a:pt x="680028" y="1519142"/>
                </a:lnTo>
                <a:cubicBezTo>
                  <a:pt x="630904" y="1514079"/>
                  <a:pt x="583140" y="1504329"/>
                  <a:pt x="537190" y="1490348"/>
                </a:cubicBezTo>
                <a:lnTo>
                  <a:pt x="553590" y="1440318"/>
                </a:lnTo>
                <a:cubicBezTo>
                  <a:pt x="558201" y="1429056"/>
                  <a:pt x="552759" y="1415982"/>
                  <a:pt x="541498" y="1411372"/>
                </a:cubicBezTo>
                <a:lnTo>
                  <a:pt x="449750" y="1373660"/>
                </a:lnTo>
                <a:cubicBezTo>
                  <a:pt x="438489" y="1369050"/>
                  <a:pt x="425414" y="1374491"/>
                  <a:pt x="420804" y="1385752"/>
                </a:cubicBezTo>
                <a:lnTo>
                  <a:pt x="397602" y="1432155"/>
                </a:lnTo>
                <a:cubicBezTo>
                  <a:pt x="353542" y="1408349"/>
                  <a:pt x="312127" y="1380462"/>
                  <a:pt x="273810" y="1348796"/>
                </a:cubicBezTo>
                <a:lnTo>
                  <a:pt x="307214" y="1310026"/>
                </a:lnTo>
                <a:cubicBezTo>
                  <a:pt x="315830" y="1301410"/>
                  <a:pt x="315830" y="1287277"/>
                  <a:pt x="307214" y="1278662"/>
                </a:cubicBezTo>
                <a:lnTo>
                  <a:pt x="237080" y="1208527"/>
                </a:lnTo>
                <a:cubicBezTo>
                  <a:pt x="228465" y="1199911"/>
                  <a:pt x="214332" y="1199911"/>
                  <a:pt x="205717" y="1208527"/>
                </a:cubicBezTo>
                <a:lnTo>
                  <a:pt x="167400" y="1241554"/>
                </a:lnTo>
                <a:cubicBezTo>
                  <a:pt x="136867" y="1204144"/>
                  <a:pt x="109887" y="1163711"/>
                  <a:pt x="86836" y="1120860"/>
                </a:cubicBezTo>
                <a:lnTo>
                  <a:pt x="131728" y="1098112"/>
                </a:lnTo>
                <a:cubicBezTo>
                  <a:pt x="142989" y="1093426"/>
                  <a:pt x="148355" y="1080352"/>
                  <a:pt x="143669" y="1069091"/>
                </a:cubicBezTo>
                <a:lnTo>
                  <a:pt x="105503" y="977493"/>
                </a:lnTo>
                <a:cubicBezTo>
                  <a:pt x="100818" y="966232"/>
                  <a:pt x="87743" y="960867"/>
                  <a:pt x="76482" y="965552"/>
                </a:cubicBezTo>
                <a:lnTo>
                  <a:pt x="28946" y="981347"/>
                </a:lnTo>
                <a:cubicBezTo>
                  <a:pt x="14738" y="934415"/>
                  <a:pt x="4912" y="885594"/>
                  <a:pt x="0" y="835335"/>
                </a:cubicBezTo>
                <a:lnTo>
                  <a:pt x="49653" y="831784"/>
                </a:lnTo>
                <a:cubicBezTo>
                  <a:pt x="61897" y="831784"/>
                  <a:pt x="71873" y="821732"/>
                  <a:pt x="71873" y="809564"/>
                </a:cubicBezTo>
                <a:lnTo>
                  <a:pt x="71873" y="710334"/>
                </a:lnTo>
                <a:cubicBezTo>
                  <a:pt x="71873" y="698090"/>
                  <a:pt x="61821" y="688114"/>
                  <a:pt x="49653" y="688114"/>
                </a:cubicBezTo>
                <a:lnTo>
                  <a:pt x="0" y="684487"/>
                </a:lnTo>
                <a:cubicBezTo>
                  <a:pt x="4837" y="635514"/>
                  <a:pt x="14284" y="587902"/>
                  <a:pt x="27887" y="542179"/>
                </a:cubicBezTo>
                <a:lnTo>
                  <a:pt x="75424" y="557747"/>
                </a:lnTo>
                <a:cubicBezTo>
                  <a:pt x="86685" y="562357"/>
                  <a:pt x="99760" y="556915"/>
                  <a:pt x="104370" y="545655"/>
                </a:cubicBezTo>
                <a:lnTo>
                  <a:pt x="142082" y="453907"/>
                </a:lnTo>
                <a:cubicBezTo>
                  <a:pt x="146692" y="442645"/>
                  <a:pt x="141250" y="429571"/>
                  <a:pt x="129990" y="424961"/>
                </a:cubicBezTo>
                <a:lnTo>
                  <a:pt x="85022" y="402439"/>
                </a:lnTo>
                <a:cubicBezTo>
                  <a:pt x="108451" y="358303"/>
                  <a:pt x="136111" y="316812"/>
                  <a:pt x="167400" y="278345"/>
                </a:cubicBezTo>
                <a:lnTo>
                  <a:pt x="205717" y="311371"/>
                </a:lnTo>
                <a:cubicBezTo>
                  <a:pt x="214332" y="319987"/>
                  <a:pt x="228465" y="319987"/>
                  <a:pt x="237080" y="311371"/>
                </a:cubicBezTo>
                <a:lnTo>
                  <a:pt x="307214" y="241237"/>
                </a:lnTo>
                <a:cubicBezTo>
                  <a:pt x="315830" y="232622"/>
                  <a:pt x="315830" y="218489"/>
                  <a:pt x="307214" y="209873"/>
                </a:cubicBezTo>
                <a:lnTo>
                  <a:pt x="273810" y="171103"/>
                </a:lnTo>
                <a:cubicBezTo>
                  <a:pt x="311144" y="140268"/>
                  <a:pt x="351426" y="112910"/>
                  <a:pt x="394202" y="89557"/>
                </a:cubicBezTo>
                <a:lnTo>
                  <a:pt x="417630" y="135809"/>
                </a:lnTo>
                <a:cubicBezTo>
                  <a:pt x="422316" y="147070"/>
                  <a:pt x="435390" y="152436"/>
                  <a:pt x="446651" y="147750"/>
                </a:cubicBezTo>
                <a:lnTo>
                  <a:pt x="538249" y="109585"/>
                </a:lnTo>
                <a:cubicBezTo>
                  <a:pt x="549509" y="104899"/>
                  <a:pt x="554875" y="91824"/>
                  <a:pt x="550189" y="80564"/>
                </a:cubicBezTo>
                <a:lnTo>
                  <a:pt x="533563" y="30608"/>
                </a:lnTo>
                <a:cubicBezTo>
                  <a:pt x="580646" y="16097"/>
                  <a:pt x="629619" y="5895"/>
                  <a:pt x="680104" y="680"/>
                </a:cubicBezTo>
                <a:lnTo>
                  <a:pt x="684034" y="53734"/>
                </a:lnTo>
                <a:cubicBezTo>
                  <a:pt x="684034" y="65977"/>
                  <a:pt x="694085" y="75953"/>
                  <a:pt x="706252" y="75953"/>
                </a:cubicBezTo>
                <a:lnTo>
                  <a:pt x="805559" y="75953"/>
                </a:lnTo>
                <a:cubicBezTo>
                  <a:pt x="817802" y="75953"/>
                  <a:pt x="827778" y="65902"/>
                  <a:pt x="827778" y="53734"/>
                </a:cubicBezTo>
                <a:lnTo>
                  <a:pt x="831708" y="0"/>
                </a:lnTo>
                <a:close/>
                <a:moveTo>
                  <a:pt x="759608" y="408219"/>
                </a:moveTo>
                <a:cubicBezTo>
                  <a:pt x="565374" y="408219"/>
                  <a:pt x="407916" y="565677"/>
                  <a:pt x="407916" y="759911"/>
                </a:cubicBezTo>
                <a:cubicBezTo>
                  <a:pt x="407916" y="954145"/>
                  <a:pt x="565374" y="1111603"/>
                  <a:pt x="759608" y="1111603"/>
                </a:cubicBezTo>
                <a:cubicBezTo>
                  <a:pt x="953842" y="1111603"/>
                  <a:pt x="1111300" y="954145"/>
                  <a:pt x="1111300" y="759911"/>
                </a:cubicBezTo>
                <a:cubicBezTo>
                  <a:pt x="1111300" y="565677"/>
                  <a:pt x="953842" y="408219"/>
                  <a:pt x="759608" y="40821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2" name="Graphic 25">
            <a:extLst>
              <a:ext uri="{FF2B5EF4-FFF2-40B4-BE49-F238E27FC236}">
                <a16:creationId xmlns:a16="http://schemas.microsoft.com/office/drawing/2014/main" id="{7D15F946-25EA-6ED0-40A9-3FD0A563043A}"/>
              </a:ext>
            </a:extLst>
          </p:cNvPr>
          <p:cNvGrpSpPr/>
          <p:nvPr/>
        </p:nvGrpSpPr>
        <p:grpSpPr>
          <a:xfrm>
            <a:off x="6311385" y="1395537"/>
            <a:ext cx="631181" cy="631010"/>
            <a:chOff x="2849513" y="2636912"/>
            <a:chExt cx="1753361" cy="1752885"/>
          </a:xfr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6E3B802-527F-412E-56B6-D54BDD95660E}"/>
                </a:ext>
              </a:extLst>
            </p:cNvPr>
            <p:cNvSpPr/>
            <p:nvPr/>
          </p:nvSpPr>
          <p:spPr>
            <a:xfrm>
              <a:off x="2849513" y="2636912"/>
              <a:ext cx="1753361" cy="1752885"/>
            </a:xfrm>
            <a:custGeom>
              <a:avLst/>
              <a:gdLst>
                <a:gd name="connsiteX0" fmla="*/ 1636205 w 1753361"/>
                <a:gd name="connsiteY0" fmla="*/ 936879 h 1752885"/>
                <a:gd name="connsiteX1" fmla="*/ 1753362 w 1753361"/>
                <a:gd name="connsiteY1" fmla="*/ 930307 h 1752885"/>
                <a:gd name="connsiteX2" fmla="*/ 1752981 w 1753361"/>
                <a:gd name="connsiteY2" fmla="*/ 816007 h 1752885"/>
                <a:gd name="connsiteX3" fmla="*/ 1635823 w 1753361"/>
                <a:gd name="connsiteY3" fmla="*/ 810292 h 1752885"/>
                <a:gd name="connsiteX4" fmla="*/ 1618107 w 1753361"/>
                <a:gd name="connsiteY4" fmla="*/ 699802 h 1752885"/>
                <a:gd name="connsiteX5" fmla="*/ 1727359 w 1753361"/>
                <a:gd name="connsiteY5" fmla="*/ 657511 h 1752885"/>
                <a:gd name="connsiteX6" fmla="*/ 1691735 w 1753361"/>
                <a:gd name="connsiteY6" fmla="*/ 548926 h 1752885"/>
                <a:gd name="connsiteX7" fmla="*/ 1578864 w 1753361"/>
                <a:gd name="connsiteY7" fmla="*/ 579501 h 1752885"/>
                <a:gd name="connsiteX8" fmla="*/ 1527620 w 1753361"/>
                <a:gd name="connsiteY8" fmla="*/ 479870 h 1752885"/>
                <a:gd name="connsiteX9" fmla="*/ 1618393 w 1753361"/>
                <a:gd name="connsiteY9" fmla="*/ 406051 h 1752885"/>
                <a:gd name="connsiteX10" fmla="*/ 1551051 w 1753361"/>
                <a:gd name="connsiteY10" fmla="*/ 313754 h 1752885"/>
                <a:gd name="connsiteX11" fmla="*/ 1452753 w 1753361"/>
                <a:gd name="connsiteY11" fmla="*/ 377857 h 1752885"/>
                <a:gd name="connsiteX12" fmla="*/ 1373505 w 1753361"/>
                <a:gd name="connsiteY12" fmla="*/ 298895 h 1752885"/>
                <a:gd name="connsiteX13" fmla="*/ 1437227 w 1753361"/>
                <a:gd name="connsiteY13" fmla="*/ 200406 h 1752885"/>
                <a:gd name="connsiteX14" fmla="*/ 1344644 w 1753361"/>
                <a:gd name="connsiteY14" fmla="*/ 133350 h 1752885"/>
                <a:gd name="connsiteX15" fmla="*/ 1271111 w 1753361"/>
                <a:gd name="connsiteY15" fmla="*/ 224409 h 1752885"/>
                <a:gd name="connsiteX16" fmla="*/ 1171289 w 1753361"/>
                <a:gd name="connsiteY16" fmla="*/ 173641 h 1752885"/>
                <a:gd name="connsiteX17" fmla="*/ 1201484 w 1753361"/>
                <a:gd name="connsiteY17" fmla="*/ 60674 h 1752885"/>
                <a:gd name="connsiteX18" fmla="*/ 1092708 w 1753361"/>
                <a:gd name="connsiteY18" fmla="*/ 25432 h 1752885"/>
                <a:gd name="connsiteX19" fmla="*/ 1050798 w 1753361"/>
                <a:gd name="connsiteY19" fmla="*/ 134874 h 1752885"/>
                <a:gd name="connsiteX20" fmla="*/ 940213 w 1753361"/>
                <a:gd name="connsiteY20" fmla="*/ 117539 h 1752885"/>
                <a:gd name="connsiteX21" fmla="*/ 934022 w 1753361"/>
                <a:gd name="connsiteY21" fmla="*/ 0 h 1752885"/>
                <a:gd name="connsiteX22" fmla="*/ 819722 w 1753361"/>
                <a:gd name="connsiteY22" fmla="*/ 0 h 1752885"/>
                <a:gd name="connsiteX23" fmla="*/ 813530 w 1753361"/>
                <a:gd name="connsiteY23" fmla="*/ 117158 h 1752885"/>
                <a:gd name="connsiteX24" fmla="*/ 692277 w 1753361"/>
                <a:gd name="connsiteY24" fmla="*/ 136970 h 1752885"/>
                <a:gd name="connsiteX25" fmla="*/ 648843 w 1753361"/>
                <a:gd name="connsiteY25" fmla="*/ 28289 h 1752885"/>
                <a:gd name="connsiteX26" fmla="*/ 540639 w 1753361"/>
                <a:gd name="connsiteY26" fmla="*/ 65056 h 1752885"/>
                <a:gd name="connsiteX27" fmla="*/ 572453 w 1753361"/>
                <a:gd name="connsiteY27" fmla="*/ 177737 h 1752885"/>
                <a:gd name="connsiteX28" fmla="*/ 473393 w 1753361"/>
                <a:gd name="connsiteY28" fmla="*/ 229934 h 1752885"/>
                <a:gd name="connsiteX29" fmla="*/ 398431 w 1753361"/>
                <a:gd name="connsiteY29" fmla="*/ 139827 h 1752885"/>
                <a:gd name="connsiteX30" fmla="*/ 306800 w 1753361"/>
                <a:gd name="connsiteY30" fmla="*/ 208217 h 1752885"/>
                <a:gd name="connsiteX31" fmla="*/ 371856 w 1753361"/>
                <a:gd name="connsiteY31" fmla="*/ 305753 h 1752885"/>
                <a:gd name="connsiteX32" fmla="*/ 293656 w 1753361"/>
                <a:gd name="connsiteY32" fmla="*/ 385858 h 1752885"/>
                <a:gd name="connsiteX33" fmla="*/ 194596 w 1753361"/>
                <a:gd name="connsiteY33" fmla="*/ 323279 h 1752885"/>
                <a:gd name="connsiteX34" fmla="*/ 128588 w 1753361"/>
                <a:gd name="connsiteY34" fmla="*/ 416528 h 1752885"/>
                <a:gd name="connsiteX35" fmla="*/ 220504 w 1753361"/>
                <a:gd name="connsiteY35" fmla="*/ 489204 h 1752885"/>
                <a:gd name="connsiteX36" fmla="*/ 170783 w 1753361"/>
                <a:gd name="connsiteY36" fmla="*/ 589502 h 1752885"/>
                <a:gd name="connsiteX37" fmla="*/ 57341 w 1753361"/>
                <a:gd name="connsiteY37" fmla="*/ 560546 h 1752885"/>
                <a:gd name="connsiteX38" fmla="*/ 23241 w 1753361"/>
                <a:gd name="connsiteY38" fmla="*/ 669608 h 1752885"/>
                <a:gd name="connsiteX39" fmla="*/ 133064 w 1753361"/>
                <a:gd name="connsiteY39" fmla="*/ 710375 h 1752885"/>
                <a:gd name="connsiteX40" fmla="*/ 116967 w 1753361"/>
                <a:gd name="connsiteY40" fmla="*/ 821150 h 1752885"/>
                <a:gd name="connsiteX41" fmla="*/ 0 w 1753361"/>
                <a:gd name="connsiteY41" fmla="*/ 828580 h 1752885"/>
                <a:gd name="connsiteX42" fmla="*/ 1238 w 1753361"/>
                <a:gd name="connsiteY42" fmla="*/ 942880 h 1752885"/>
                <a:gd name="connsiteX43" fmla="*/ 118301 w 1753361"/>
                <a:gd name="connsiteY43" fmla="*/ 947738 h 1752885"/>
                <a:gd name="connsiteX44" fmla="*/ 136874 w 1753361"/>
                <a:gd name="connsiteY44" fmla="*/ 1058132 h 1752885"/>
                <a:gd name="connsiteX45" fmla="*/ 28004 w 1753361"/>
                <a:gd name="connsiteY45" fmla="*/ 1101185 h 1752885"/>
                <a:gd name="connsiteX46" fmla="*/ 64389 w 1753361"/>
                <a:gd name="connsiteY46" fmla="*/ 1209580 h 1752885"/>
                <a:gd name="connsiteX47" fmla="*/ 177165 w 1753361"/>
                <a:gd name="connsiteY47" fmla="*/ 1178147 h 1752885"/>
                <a:gd name="connsiteX48" fmla="*/ 229076 w 1753361"/>
                <a:gd name="connsiteY48" fmla="*/ 1277398 h 1752885"/>
                <a:gd name="connsiteX49" fmla="*/ 138779 w 1753361"/>
                <a:gd name="connsiteY49" fmla="*/ 1351979 h 1752885"/>
                <a:gd name="connsiteX50" fmla="*/ 206788 w 1753361"/>
                <a:gd name="connsiteY50" fmla="*/ 1443800 h 1752885"/>
                <a:gd name="connsiteX51" fmla="*/ 304610 w 1753361"/>
                <a:gd name="connsiteY51" fmla="*/ 1379030 h 1752885"/>
                <a:gd name="connsiteX52" fmla="*/ 384429 w 1753361"/>
                <a:gd name="connsiteY52" fmla="*/ 1457516 h 1752885"/>
                <a:gd name="connsiteX53" fmla="*/ 321469 w 1753361"/>
                <a:gd name="connsiteY53" fmla="*/ 1556385 h 1752885"/>
                <a:gd name="connsiteX54" fmla="*/ 414528 w 1753361"/>
                <a:gd name="connsiteY54" fmla="*/ 1622774 h 1752885"/>
                <a:gd name="connsiteX55" fmla="*/ 487489 w 1753361"/>
                <a:gd name="connsiteY55" fmla="*/ 1531144 h 1752885"/>
                <a:gd name="connsiteX56" fmla="*/ 587693 w 1753361"/>
                <a:gd name="connsiteY56" fmla="*/ 1581245 h 1752885"/>
                <a:gd name="connsiteX57" fmla="*/ 558355 w 1753361"/>
                <a:gd name="connsiteY57" fmla="*/ 1694498 h 1752885"/>
                <a:gd name="connsiteX58" fmla="*/ 667322 w 1753361"/>
                <a:gd name="connsiteY58" fmla="*/ 1728978 h 1752885"/>
                <a:gd name="connsiteX59" fmla="*/ 708470 w 1753361"/>
                <a:gd name="connsiteY59" fmla="*/ 1619250 h 1752885"/>
                <a:gd name="connsiteX60" fmla="*/ 819150 w 1753361"/>
                <a:gd name="connsiteY60" fmla="*/ 1635824 h 1752885"/>
                <a:gd name="connsiteX61" fmla="*/ 826198 w 1753361"/>
                <a:gd name="connsiteY61" fmla="*/ 1752886 h 1752885"/>
                <a:gd name="connsiteX62" fmla="*/ 940498 w 1753361"/>
                <a:gd name="connsiteY62" fmla="*/ 1752029 h 1752885"/>
                <a:gd name="connsiteX63" fmla="*/ 945832 w 1753361"/>
                <a:gd name="connsiteY63" fmla="*/ 1634966 h 1752885"/>
                <a:gd name="connsiteX64" fmla="*/ 1056323 w 1753361"/>
                <a:gd name="connsiteY64" fmla="*/ 1616774 h 1752885"/>
                <a:gd name="connsiteX65" fmla="*/ 1098995 w 1753361"/>
                <a:gd name="connsiteY65" fmla="*/ 1725835 h 1752885"/>
                <a:gd name="connsiteX66" fmla="*/ 1207484 w 1753361"/>
                <a:gd name="connsiteY66" fmla="*/ 1689830 h 1752885"/>
                <a:gd name="connsiteX67" fmla="*/ 1176528 w 1753361"/>
                <a:gd name="connsiteY67" fmla="*/ 1577054 h 1752885"/>
                <a:gd name="connsiteX68" fmla="*/ 1275969 w 1753361"/>
                <a:gd name="connsiteY68" fmla="*/ 1525524 h 1752885"/>
                <a:gd name="connsiteX69" fmla="*/ 1350169 w 1753361"/>
                <a:gd name="connsiteY69" fmla="*/ 1616107 h 1752885"/>
                <a:gd name="connsiteX70" fmla="*/ 1442276 w 1753361"/>
                <a:gd name="connsiteY70" fmla="*/ 1548384 h 1752885"/>
                <a:gd name="connsiteX71" fmla="*/ 1377887 w 1753361"/>
                <a:gd name="connsiteY71" fmla="*/ 1450372 h 1752885"/>
                <a:gd name="connsiteX72" fmla="*/ 1456563 w 1753361"/>
                <a:gd name="connsiteY72" fmla="*/ 1370838 h 1752885"/>
                <a:gd name="connsiteX73" fmla="*/ 1555242 w 1753361"/>
                <a:gd name="connsiteY73" fmla="*/ 1434179 h 1752885"/>
                <a:gd name="connsiteX74" fmla="*/ 1621917 w 1753361"/>
                <a:gd name="connsiteY74" fmla="*/ 1341406 h 1752885"/>
                <a:gd name="connsiteX75" fmla="*/ 1530572 w 1753361"/>
                <a:gd name="connsiteY75" fmla="*/ 1268159 h 1752885"/>
                <a:gd name="connsiteX76" fmla="*/ 1581055 w 1753361"/>
                <a:gd name="connsiteY76" fmla="*/ 1168146 h 1752885"/>
                <a:gd name="connsiteX77" fmla="*/ 1694212 w 1753361"/>
                <a:gd name="connsiteY77" fmla="*/ 1197959 h 1752885"/>
                <a:gd name="connsiteX78" fmla="*/ 1729073 w 1753361"/>
                <a:gd name="connsiteY78" fmla="*/ 1089089 h 1752885"/>
                <a:gd name="connsiteX79" fmla="*/ 1619536 w 1753361"/>
                <a:gd name="connsiteY79" fmla="*/ 1047560 h 1752885"/>
                <a:gd name="connsiteX80" fmla="*/ 1636205 w 1753361"/>
                <a:gd name="connsiteY80" fmla="*/ 936879 h 1752885"/>
                <a:gd name="connsiteX81" fmla="*/ 1139571 w 1753361"/>
                <a:gd name="connsiteY81" fmla="*/ 505873 h 1752885"/>
                <a:gd name="connsiteX82" fmla="*/ 1247299 w 1753361"/>
                <a:gd name="connsiteY82" fmla="*/ 505873 h 1752885"/>
                <a:gd name="connsiteX83" fmla="*/ 1247299 w 1753361"/>
                <a:gd name="connsiteY83" fmla="*/ 613601 h 1752885"/>
                <a:gd name="connsiteX84" fmla="*/ 1139571 w 1753361"/>
                <a:gd name="connsiteY84" fmla="*/ 613601 h 1752885"/>
                <a:gd name="connsiteX85" fmla="*/ 1139571 w 1753361"/>
                <a:gd name="connsiteY85" fmla="*/ 505873 h 1752885"/>
                <a:gd name="connsiteX86" fmla="*/ 876872 w 1753361"/>
                <a:gd name="connsiteY86" fmla="*/ 352425 h 1752885"/>
                <a:gd name="connsiteX87" fmla="*/ 953072 w 1753361"/>
                <a:gd name="connsiteY87" fmla="*/ 428625 h 1752885"/>
                <a:gd name="connsiteX88" fmla="*/ 876872 w 1753361"/>
                <a:gd name="connsiteY88" fmla="*/ 504825 h 1752885"/>
                <a:gd name="connsiteX89" fmla="*/ 800672 w 1753361"/>
                <a:gd name="connsiteY89" fmla="*/ 428625 h 1752885"/>
                <a:gd name="connsiteX90" fmla="*/ 876872 w 1753361"/>
                <a:gd name="connsiteY90" fmla="*/ 352425 h 1752885"/>
                <a:gd name="connsiteX91" fmla="*/ 506444 w 1753361"/>
                <a:gd name="connsiteY91" fmla="*/ 505873 h 1752885"/>
                <a:gd name="connsiteX92" fmla="*/ 614172 w 1753361"/>
                <a:gd name="connsiteY92" fmla="*/ 505873 h 1752885"/>
                <a:gd name="connsiteX93" fmla="*/ 614172 w 1753361"/>
                <a:gd name="connsiteY93" fmla="*/ 613601 h 1752885"/>
                <a:gd name="connsiteX94" fmla="*/ 506444 w 1753361"/>
                <a:gd name="connsiteY94" fmla="*/ 613601 h 1752885"/>
                <a:gd name="connsiteX95" fmla="*/ 506444 w 1753361"/>
                <a:gd name="connsiteY95" fmla="*/ 505873 h 1752885"/>
                <a:gd name="connsiteX96" fmla="*/ 429196 w 1753361"/>
                <a:gd name="connsiteY96" fmla="*/ 952500 h 1752885"/>
                <a:gd name="connsiteX97" fmla="*/ 352996 w 1753361"/>
                <a:gd name="connsiteY97" fmla="*/ 876300 h 1752885"/>
                <a:gd name="connsiteX98" fmla="*/ 429196 w 1753361"/>
                <a:gd name="connsiteY98" fmla="*/ 800100 h 1752885"/>
                <a:gd name="connsiteX99" fmla="*/ 505396 w 1753361"/>
                <a:gd name="connsiteY99" fmla="*/ 876300 h 1752885"/>
                <a:gd name="connsiteX100" fmla="*/ 429196 w 1753361"/>
                <a:gd name="connsiteY100" fmla="*/ 952500 h 1752885"/>
                <a:gd name="connsiteX101" fmla="*/ 614172 w 1753361"/>
                <a:gd name="connsiteY101" fmla="*/ 1246727 h 1752885"/>
                <a:gd name="connsiteX102" fmla="*/ 506444 w 1753361"/>
                <a:gd name="connsiteY102" fmla="*/ 1246727 h 1752885"/>
                <a:gd name="connsiteX103" fmla="*/ 506444 w 1753361"/>
                <a:gd name="connsiteY103" fmla="*/ 1139000 h 1752885"/>
                <a:gd name="connsiteX104" fmla="*/ 614172 w 1753361"/>
                <a:gd name="connsiteY104" fmla="*/ 1139000 h 1752885"/>
                <a:gd name="connsiteX105" fmla="*/ 614172 w 1753361"/>
                <a:gd name="connsiteY105" fmla="*/ 1246727 h 1752885"/>
                <a:gd name="connsiteX106" fmla="*/ 876872 w 1753361"/>
                <a:gd name="connsiteY106" fmla="*/ 1400175 h 1752885"/>
                <a:gd name="connsiteX107" fmla="*/ 800672 w 1753361"/>
                <a:gd name="connsiteY107" fmla="*/ 1323975 h 1752885"/>
                <a:gd name="connsiteX108" fmla="*/ 876872 w 1753361"/>
                <a:gd name="connsiteY108" fmla="*/ 1247775 h 1752885"/>
                <a:gd name="connsiteX109" fmla="*/ 953072 w 1753361"/>
                <a:gd name="connsiteY109" fmla="*/ 1323975 h 1752885"/>
                <a:gd name="connsiteX110" fmla="*/ 876872 w 1753361"/>
                <a:gd name="connsiteY110" fmla="*/ 1400175 h 1752885"/>
                <a:gd name="connsiteX111" fmla="*/ 876872 w 1753361"/>
                <a:gd name="connsiteY111" fmla="*/ 1162050 h 1752885"/>
                <a:gd name="connsiteX112" fmla="*/ 591122 w 1753361"/>
                <a:gd name="connsiteY112" fmla="*/ 876300 h 1752885"/>
                <a:gd name="connsiteX113" fmla="*/ 876872 w 1753361"/>
                <a:gd name="connsiteY113" fmla="*/ 590550 h 1752885"/>
                <a:gd name="connsiteX114" fmla="*/ 1162622 w 1753361"/>
                <a:gd name="connsiteY114" fmla="*/ 876300 h 1752885"/>
                <a:gd name="connsiteX115" fmla="*/ 876872 w 1753361"/>
                <a:gd name="connsiteY115" fmla="*/ 1162050 h 1752885"/>
                <a:gd name="connsiteX116" fmla="*/ 1247299 w 1753361"/>
                <a:gd name="connsiteY116" fmla="*/ 1246727 h 1752885"/>
                <a:gd name="connsiteX117" fmla="*/ 1139571 w 1753361"/>
                <a:gd name="connsiteY117" fmla="*/ 1246727 h 1752885"/>
                <a:gd name="connsiteX118" fmla="*/ 1139571 w 1753361"/>
                <a:gd name="connsiteY118" fmla="*/ 1139000 h 1752885"/>
                <a:gd name="connsiteX119" fmla="*/ 1247299 w 1753361"/>
                <a:gd name="connsiteY119" fmla="*/ 1139000 h 1752885"/>
                <a:gd name="connsiteX120" fmla="*/ 1247299 w 1753361"/>
                <a:gd name="connsiteY120" fmla="*/ 1246727 h 1752885"/>
                <a:gd name="connsiteX121" fmla="*/ 1324547 w 1753361"/>
                <a:gd name="connsiteY121" fmla="*/ 952500 h 1752885"/>
                <a:gd name="connsiteX122" fmla="*/ 1248347 w 1753361"/>
                <a:gd name="connsiteY122" fmla="*/ 876300 h 1752885"/>
                <a:gd name="connsiteX123" fmla="*/ 1324547 w 1753361"/>
                <a:gd name="connsiteY123" fmla="*/ 800100 h 1752885"/>
                <a:gd name="connsiteX124" fmla="*/ 1400747 w 1753361"/>
                <a:gd name="connsiteY124" fmla="*/ 876300 h 1752885"/>
                <a:gd name="connsiteX125" fmla="*/ 1324547 w 1753361"/>
                <a:gd name="connsiteY125" fmla="*/ 952500 h 175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753361" h="1752885">
                  <a:moveTo>
                    <a:pt x="1636205" y="936879"/>
                  </a:moveTo>
                  <a:lnTo>
                    <a:pt x="1753362" y="930307"/>
                  </a:lnTo>
                  <a:lnTo>
                    <a:pt x="1752981" y="816007"/>
                  </a:lnTo>
                  <a:lnTo>
                    <a:pt x="1635823" y="810292"/>
                  </a:lnTo>
                  <a:cubicBezTo>
                    <a:pt x="1632585" y="772573"/>
                    <a:pt x="1626584" y="735711"/>
                    <a:pt x="1618107" y="699802"/>
                  </a:cubicBezTo>
                  <a:lnTo>
                    <a:pt x="1727359" y="657511"/>
                  </a:lnTo>
                  <a:lnTo>
                    <a:pt x="1691735" y="548926"/>
                  </a:lnTo>
                  <a:lnTo>
                    <a:pt x="1578864" y="579501"/>
                  </a:lnTo>
                  <a:cubicBezTo>
                    <a:pt x="1564196" y="544925"/>
                    <a:pt x="1547051" y="511588"/>
                    <a:pt x="1527620" y="479870"/>
                  </a:cubicBezTo>
                  <a:lnTo>
                    <a:pt x="1618393" y="406051"/>
                  </a:lnTo>
                  <a:lnTo>
                    <a:pt x="1551051" y="313754"/>
                  </a:lnTo>
                  <a:lnTo>
                    <a:pt x="1452753" y="377857"/>
                  </a:lnTo>
                  <a:cubicBezTo>
                    <a:pt x="1428274" y="349663"/>
                    <a:pt x="1401794" y="323279"/>
                    <a:pt x="1373505" y="298895"/>
                  </a:cubicBezTo>
                  <a:lnTo>
                    <a:pt x="1437227" y="200406"/>
                  </a:lnTo>
                  <a:lnTo>
                    <a:pt x="1344644" y="133350"/>
                  </a:lnTo>
                  <a:lnTo>
                    <a:pt x="1271111" y="224409"/>
                  </a:lnTo>
                  <a:cubicBezTo>
                    <a:pt x="1239298" y="205169"/>
                    <a:pt x="1205865" y="188119"/>
                    <a:pt x="1171289" y="173641"/>
                  </a:cubicBezTo>
                  <a:lnTo>
                    <a:pt x="1201484" y="60674"/>
                  </a:lnTo>
                  <a:lnTo>
                    <a:pt x="1092708" y="25432"/>
                  </a:lnTo>
                  <a:lnTo>
                    <a:pt x="1050798" y="134874"/>
                  </a:lnTo>
                  <a:cubicBezTo>
                    <a:pt x="1014889" y="126492"/>
                    <a:pt x="977932" y="120587"/>
                    <a:pt x="940213" y="117539"/>
                  </a:cubicBezTo>
                  <a:lnTo>
                    <a:pt x="934022" y="0"/>
                  </a:lnTo>
                  <a:lnTo>
                    <a:pt x="819722" y="0"/>
                  </a:lnTo>
                  <a:lnTo>
                    <a:pt x="813530" y="117158"/>
                  </a:lnTo>
                  <a:cubicBezTo>
                    <a:pt x="772097" y="120587"/>
                    <a:pt x="731615" y="127159"/>
                    <a:pt x="692277" y="136970"/>
                  </a:cubicBezTo>
                  <a:lnTo>
                    <a:pt x="648843" y="28289"/>
                  </a:lnTo>
                  <a:lnTo>
                    <a:pt x="540639" y="65056"/>
                  </a:lnTo>
                  <a:lnTo>
                    <a:pt x="572453" y="177737"/>
                  </a:lnTo>
                  <a:cubicBezTo>
                    <a:pt x="538067" y="192786"/>
                    <a:pt x="504920" y="210217"/>
                    <a:pt x="473393" y="229934"/>
                  </a:cubicBezTo>
                  <a:lnTo>
                    <a:pt x="398431" y="139827"/>
                  </a:lnTo>
                  <a:lnTo>
                    <a:pt x="306800" y="208217"/>
                  </a:lnTo>
                  <a:lnTo>
                    <a:pt x="371856" y="305753"/>
                  </a:lnTo>
                  <a:cubicBezTo>
                    <a:pt x="343853" y="330518"/>
                    <a:pt x="317754" y="357283"/>
                    <a:pt x="293656" y="385858"/>
                  </a:cubicBezTo>
                  <a:lnTo>
                    <a:pt x="194596" y="323279"/>
                  </a:lnTo>
                  <a:lnTo>
                    <a:pt x="128588" y="416528"/>
                  </a:lnTo>
                  <a:lnTo>
                    <a:pt x="220504" y="489204"/>
                  </a:lnTo>
                  <a:cubicBezTo>
                    <a:pt x="201549" y="521208"/>
                    <a:pt x="184976" y="554736"/>
                    <a:pt x="170783" y="589502"/>
                  </a:cubicBezTo>
                  <a:lnTo>
                    <a:pt x="57341" y="560546"/>
                  </a:lnTo>
                  <a:lnTo>
                    <a:pt x="23241" y="669608"/>
                  </a:lnTo>
                  <a:lnTo>
                    <a:pt x="133064" y="710375"/>
                  </a:lnTo>
                  <a:cubicBezTo>
                    <a:pt x="125063" y="746379"/>
                    <a:pt x="119634" y="783431"/>
                    <a:pt x="116967" y="821150"/>
                  </a:cubicBezTo>
                  <a:lnTo>
                    <a:pt x="0" y="828580"/>
                  </a:lnTo>
                  <a:lnTo>
                    <a:pt x="1238" y="942880"/>
                  </a:lnTo>
                  <a:lnTo>
                    <a:pt x="118301" y="947738"/>
                  </a:lnTo>
                  <a:cubicBezTo>
                    <a:pt x="121825" y="985457"/>
                    <a:pt x="128111" y="1022318"/>
                    <a:pt x="136874" y="1058132"/>
                  </a:cubicBezTo>
                  <a:lnTo>
                    <a:pt x="28004" y="1101185"/>
                  </a:lnTo>
                  <a:lnTo>
                    <a:pt x="64389" y="1209580"/>
                  </a:lnTo>
                  <a:lnTo>
                    <a:pt x="177165" y="1178147"/>
                  </a:lnTo>
                  <a:cubicBezTo>
                    <a:pt x="192024" y="1212628"/>
                    <a:pt x="209455" y="1245775"/>
                    <a:pt x="229076" y="1277398"/>
                  </a:cubicBezTo>
                  <a:lnTo>
                    <a:pt x="138779" y="1351979"/>
                  </a:lnTo>
                  <a:lnTo>
                    <a:pt x="206788" y="1443800"/>
                  </a:lnTo>
                  <a:lnTo>
                    <a:pt x="304610" y="1379030"/>
                  </a:lnTo>
                  <a:cubicBezTo>
                    <a:pt x="329279" y="1407128"/>
                    <a:pt x="355949" y="1433322"/>
                    <a:pt x="384429" y="1457516"/>
                  </a:cubicBezTo>
                  <a:lnTo>
                    <a:pt x="321469" y="1556385"/>
                  </a:lnTo>
                  <a:lnTo>
                    <a:pt x="414528" y="1622774"/>
                  </a:lnTo>
                  <a:lnTo>
                    <a:pt x="487489" y="1531144"/>
                  </a:lnTo>
                  <a:cubicBezTo>
                    <a:pt x="519398" y="1550194"/>
                    <a:pt x="552926" y="1566958"/>
                    <a:pt x="587693" y="1581245"/>
                  </a:cubicBezTo>
                  <a:lnTo>
                    <a:pt x="558355" y="1694498"/>
                  </a:lnTo>
                  <a:lnTo>
                    <a:pt x="667322" y="1728978"/>
                  </a:lnTo>
                  <a:lnTo>
                    <a:pt x="708470" y="1619250"/>
                  </a:lnTo>
                  <a:cubicBezTo>
                    <a:pt x="744474" y="1627346"/>
                    <a:pt x="781431" y="1632966"/>
                    <a:pt x="819150" y="1635824"/>
                  </a:cubicBezTo>
                  <a:lnTo>
                    <a:pt x="826198" y="1752886"/>
                  </a:lnTo>
                  <a:lnTo>
                    <a:pt x="940498" y="1752029"/>
                  </a:lnTo>
                  <a:lnTo>
                    <a:pt x="945832" y="1634966"/>
                  </a:lnTo>
                  <a:cubicBezTo>
                    <a:pt x="983552" y="1631633"/>
                    <a:pt x="1020413" y="1625441"/>
                    <a:pt x="1056323" y="1616774"/>
                  </a:cubicBezTo>
                  <a:lnTo>
                    <a:pt x="1098995" y="1725835"/>
                  </a:lnTo>
                  <a:lnTo>
                    <a:pt x="1207484" y="1689830"/>
                  </a:lnTo>
                  <a:lnTo>
                    <a:pt x="1176528" y="1577054"/>
                  </a:lnTo>
                  <a:cubicBezTo>
                    <a:pt x="1211104" y="1562291"/>
                    <a:pt x="1244251" y="1545050"/>
                    <a:pt x="1275969" y="1525524"/>
                  </a:cubicBezTo>
                  <a:lnTo>
                    <a:pt x="1350169" y="1616107"/>
                  </a:lnTo>
                  <a:lnTo>
                    <a:pt x="1442276" y="1548384"/>
                  </a:lnTo>
                  <a:lnTo>
                    <a:pt x="1377887" y="1450372"/>
                  </a:lnTo>
                  <a:cubicBezTo>
                    <a:pt x="1405985" y="1425797"/>
                    <a:pt x="1432370" y="1399223"/>
                    <a:pt x="1456563" y="1370838"/>
                  </a:cubicBezTo>
                  <a:lnTo>
                    <a:pt x="1555242" y="1434179"/>
                  </a:lnTo>
                  <a:lnTo>
                    <a:pt x="1621917" y="1341406"/>
                  </a:lnTo>
                  <a:lnTo>
                    <a:pt x="1530572" y="1268159"/>
                  </a:lnTo>
                  <a:cubicBezTo>
                    <a:pt x="1549718" y="1236250"/>
                    <a:pt x="1566577" y="1202817"/>
                    <a:pt x="1581055" y="1168146"/>
                  </a:cubicBezTo>
                  <a:lnTo>
                    <a:pt x="1694212" y="1197959"/>
                  </a:lnTo>
                  <a:lnTo>
                    <a:pt x="1729073" y="1089089"/>
                  </a:lnTo>
                  <a:lnTo>
                    <a:pt x="1619536" y="1047560"/>
                  </a:lnTo>
                  <a:cubicBezTo>
                    <a:pt x="1627537" y="1011555"/>
                    <a:pt x="1633252" y="974598"/>
                    <a:pt x="1636205" y="936879"/>
                  </a:cubicBezTo>
                  <a:close/>
                  <a:moveTo>
                    <a:pt x="1139571" y="505873"/>
                  </a:moveTo>
                  <a:cubicBezTo>
                    <a:pt x="1169289" y="476155"/>
                    <a:pt x="1217581" y="476155"/>
                    <a:pt x="1247299" y="505873"/>
                  </a:cubicBezTo>
                  <a:cubicBezTo>
                    <a:pt x="1277017" y="535591"/>
                    <a:pt x="1277017" y="583883"/>
                    <a:pt x="1247299" y="613601"/>
                  </a:cubicBezTo>
                  <a:cubicBezTo>
                    <a:pt x="1217581" y="643319"/>
                    <a:pt x="1169289" y="643319"/>
                    <a:pt x="1139571" y="613601"/>
                  </a:cubicBezTo>
                  <a:cubicBezTo>
                    <a:pt x="1109758" y="583883"/>
                    <a:pt x="1109758" y="535591"/>
                    <a:pt x="1139571" y="505873"/>
                  </a:cubicBezTo>
                  <a:close/>
                  <a:moveTo>
                    <a:pt x="876872" y="352425"/>
                  </a:moveTo>
                  <a:cubicBezTo>
                    <a:pt x="918972" y="352425"/>
                    <a:pt x="953072" y="386525"/>
                    <a:pt x="953072" y="428625"/>
                  </a:cubicBezTo>
                  <a:cubicBezTo>
                    <a:pt x="953072" y="470725"/>
                    <a:pt x="918972" y="504825"/>
                    <a:pt x="876872" y="504825"/>
                  </a:cubicBezTo>
                  <a:cubicBezTo>
                    <a:pt x="834771" y="504825"/>
                    <a:pt x="800672" y="470725"/>
                    <a:pt x="800672" y="428625"/>
                  </a:cubicBezTo>
                  <a:cubicBezTo>
                    <a:pt x="800672" y="386525"/>
                    <a:pt x="834771" y="352425"/>
                    <a:pt x="876872" y="352425"/>
                  </a:cubicBezTo>
                  <a:close/>
                  <a:moveTo>
                    <a:pt x="506444" y="505873"/>
                  </a:moveTo>
                  <a:cubicBezTo>
                    <a:pt x="536162" y="476155"/>
                    <a:pt x="584454" y="476155"/>
                    <a:pt x="614172" y="505873"/>
                  </a:cubicBezTo>
                  <a:cubicBezTo>
                    <a:pt x="643890" y="535591"/>
                    <a:pt x="643890" y="583883"/>
                    <a:pt x="614172" y="613601"/>
                  </a:cubicBezTo>
                  <a:cubicBezTo>
                    <a:pt x="584454" y="643319"/>
                    <a:pt x="536162" y="643319"/>
                    <a:pt x="506444" y="613601"/>
                  </a:cubicBezTo>
                  <a:cubicBezTo>
                    <a:pt x="476631" y="583883"/>
                    <a:pt x="476631" y="535591"/>
                    <a:pt x="506444" y="505873"/>
                  </a:cubicBezTo>
                  <a:close/>
                  <a:moveTo>
                    <a:pt x="429196" y="952500"/>
                  </a:moveTo>
                  <a:cubicBezTo>
                    <a:pt x="387096" y="952500"/>
                    <a:pt x="352996" y="918401"/>
                    <a:pt x="352996" y="876300"/>
                  </a:cubicBezTo>
                  <a:cubicBezTo>
                    <a:pt x="352996" y="834200"/>
                    <a:pt x="387096" y="800100"/>
                    <a:pt x="429196" y="800100"/>
                  </a:cubicBezTo>
                  <a:cubicBezTo>
                    <a:pt x="471297" y="800100"/>
                    <a:pt x="505396" y="834200"/>
                    <a:pt x="505396" y="876300"/>
                  </a:cubicBezTo>
                  <a:cubicBezTo>
                    <a:pt x="505396" y="918401"/>
                    <a:pt x="471297" y="952500"/>
                    <a:pt x="429196" y="952500"/>
                  </a:cubicBezTo>
                  <a:close/>
                  <a:moveTo>
                    <a:pt x="614172" y="1246727"/>
                  </a:moveTo>
                  <a:cubicBezTo>
                    <a:pt x="584454" y="1276445"/>
                    <a:pt x="536162" y="1276445"/>
                    <a:pt x="506444" y="1246727"/>
                  </a:cubicBezTo>
                  <a:cubicBezTo>
                    <a:pt x="476726" y="1217009"/>
                    <a:pt x="476726" y="1168718"/>
                    <a:pt x="506444" y="1139000"/>
                  </a:cubicBezTo>
                  <a:cubicBezTo>
                    <a:pt x="536162" y="1109282"/>
                    <a:pt x="584454" y="1109282"/>
                    <a:pt x="614172" y="1139000"/>
                  </a:cubicBezTo>
                  <a:cubicBezTo>
                    <a:pt x="643890" y="1168718"/>
                    <a:pt x="643985" y="1217009"/>
                    <a:pt x="614172" y="1246727"/>
                  </a:cubicBezTo>
                  <a:close/>
                  <a:moveTo>
                    <a:pt x="876872" y="1400175"/>
                  </a:moveTo>
                  <a:cubicBezTo>
                    <a:pt x="834771" y="1400175"/>
                    <a:pt x="800672" y="1366076"/>
                    <a:pt x="800672" y="1323975"/>
                  </a:cubicBezTo>
                  <a:cubicBezTo>
                    <a:pt x="800672" y="1281875"/>
                    <a:pt x="834771" y="1247775"/>
                    <a:pt x="876872" y="1247775"/>
                  </a:cubicBezTo>
                  <a:cubicBezTo>
                    <a:pt x="918972" y="1247775"/>
                    <a:pt x="953072" y="1281875"/>
                    <a:pt x="953072" y="1323975"/>
                  </a:cubicBezTo>
                  <a:cubicBezTo>
                    <a:pt x="953072" y="1366076"/>
                    <a:pt x="918972" y="1400175"/>
                    <a:pt x="876872" y="1400175"/>
                  </a:cubicBezTo>
                  <a:close/>
                  <a:moveTo>
                    <a:pt x="876872" y="1162050"/>
                  </a:moveTo>
                  <a:cubicBezTo>
                    <a:pt x="719042" y="1162050"/>
                    <a:pt x="591122" y="1034129"/>
                    <a:pt x="591122" y="876300"/>
                  </a:cubicBezTo>
                  <a:cubicBezTo>
                    <a:pt x="591122" y="718471"/>
                    <a:pt x="719042" y="590550"/>
                    <a:pt x="876872" y="590550"/>
                  </a:cubicBezTo>
                  <a:cubicBezTo>
                    <a:pt x="1034701" y="590550"/>
                    <a:pt x="1162622" y="718471"/>
                    <a:pt x="1162622" y="876300"/>
                  </a:cubicBezTo>
                  <a:cubicBezTo>
                    <a:pt x="1162622" y="1034129"/>
                    <a:pt x="1034701" y="1162050"/>
                    <a:pt x="876872" y="1162050"/>
                  </a:cubicBezTo>
                  <a:close/>
                  <a:moveTo>
                    <a:pt x="1247299" y="1246727"/>
                  </a:moveTo>
                  <a:cubicBezTo>
                    <a:pt x="1217581" y="1276445"/>
                    <a:pt x="1169289" y="1276445"/>
                    <a:pt x="1139571" y="1246727"/>
                  </a:cubicBezTo>
                  <a:cubicBezTo>
                    <a:pt x="1109853" y="1217009"/>
                    <a:pt x="1109853" y="1168718"/>
                    <a:pt x="1139571" y="1139000"/>
                  </a:cubicBezTo>
                  <a:cubicBezTo>
                    <a:pt x="1169289" y="1109282"/>
                    <a:pt x="1217581" y="1109282"/>
                    <a:pt x="1247299" y="1139000"/>
                  </a:cubicBezTo>
                  <a:cubicBezTo>
                    <a:pt x="1277017" y="1168718"/>
                    <a:pt x="1277017" y="1217009"/>
                    <a:pt x="1247299" y="1246727"/>
                  </a:cubicBezTo>
                  <a:close/>
                  <a:moveTo>
                    <a:pt x="1324547" y="952500"/>
                  </a:moveTo>
                  <a:cubicBezTo>
                    <a:pt x="1282446" y="952500"/>
                    <a:pt x="1248347" y="918401"/>
                    <a:pt x="1248347" y="876300"/>
                  </a:cubicBezTo>
                  <a:cubicBezTo>
                    <a:pt x="1248347" y="834200"/>
                    <a:pt x="1282446" y="800100"/>
                    <a:pt x="1324547" y="800100"/>
                  </a:cubicBezTo>
                  <a:cubicBezTo>
                    <a:pt x="1366647" y="800100"/>
                    <a:pt x="1400747" y="834200"/>
                    <a:pt x="1400747" y="876300"/>
                  </a:cubicBezTo>
                  <a:cubicBezTo>
                    <a:pt x="1400747" y="918401"/>
                    <a:pt x="1366647" y="952500"/>
                    <a:pt x="1324547" y="9525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105A738-9BBF-7974-4235-E1FB9718ED81}"/>
                </a:ext>
              </a:extLst>
            </p:cNvPr>
            <p:cNvSpPr/>
            <p:nvPr/>
          </p:nvSpPr>
          <p:spPr>
            <a:xfrm>
              <a:off x="3031059" y="2817887"/>
              <a:ext cx="1390650" cy="1390650"/>
            </a:xfrm>
            <a:custGeom>
              <a:avLst/>
              <a:gdLst>
                <a:gd name="connsiteX0" fmla="*/ 695325 w 1390650"/>
                <a:gd name="connsiteY0" fmla="*/ 0 h 1390650"/>
                <a:gd name="connsiteX1" fmla="*/ 0 w 1390650"/>
                <a:gd name="connsiteY1" fmla="*/ 695325 h 1390650"/>
                <a:gd name="connsiteX2" fmla="*/ 695325 w 1390650"/>
                <a:gd name="connsiteY2" fmla="*/ 1390650 h 1390650"/>
                <a:gd name="connsiteX3" fmla="*/ 1390650 w 1390650"/>
                <a:gd name="connsiteY3" fmla="*/ 695325 h 1390650"/>
                <a:gd name="connsiteX4" fmla="*/ 695325 w 1390650"/>
                <a:gd name="connsiteY4" fmla="*/ 0 h 1390650"/>
                <a:gd name="connsiteX5" fmla="*/ 695325 w 1390650"/>
                <a:gd name="connsiteY5" fmla="*/ 1304925 h 1390650"/>
                <a:gd name="connsiteX6" fmla="*/ 85725 w 1390650"/>
                <a:gd name="connsiteY6" fmla="*/ 695325 h 1390650"/>
                <a:gd name="connsiteX7" fmla="*/ 695325 w 1390650"/>
                <a:gd name="connsiteY7" fmla="*/ 85725 h 1390650"/>
                <a:gd name="connsiteX8" fmla="*/ 1304925 w 1390650"/>
                <a:gd name="connsiteY8" fmla="*/ 695325 h 1390650"/>
                <a:gd name="connsiteX9" fmla="*/ 695325 w 1390650"/>
                <a:gd name="connsiteY9" fmla="*/ 1304925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0650" h="1390650">
                  <a:moveTo>
                    <a:pt x="695325" y="0"/>
                  </a:moveTo>
                  <a:cubicBezTo>
                    <a:pt x="311277" y="0"/>
                    <a:pt x="0" y="311277"/>
                    <a:pt x="0" y="695325"/>
                  </a:cubicBezTo>
                  <a:cubicBezTo>
                    <a:pt x="0" y="1079373"/>
                    <a:pt x="311277" y="1390650"/>
                    <a:pt x="695325" y="1390650"/>
                  </a:cubicBezTo>
                  <a:cubicBezTo>
                    <a:pt x="1079373" y="1390650"/>
                    <a:pt x="1390650" y="1079373"/>
                    <a:pt x="1390650" y="695325"/>
                  </a:cubicBezTo>
                  <a:cubicBezTo>
                    <a:pt x="1390650" y="311277"/>
                    <a:pt x="1079373" y="0"/>
                    <a:pt x="695325" y="0"/>
                  </a:cubicBezTo>
                  <a:close/>
                  <a:moveTo>
                    <a:pt x="695325" y="1304925"/>
                  </a:moveTo>
                  <a:cubicBezTo>
                    <a:pt x="358616" y="1304925"/>
                    <a:pt x="85725" y="1032034"/>
                    <a:pt x="85725" y="695325"/>
                  </a:cubicBezTo>
                  <a:cubicBezTo>
                    <a:pt x="85725" y="358616"/>
                    <a:pt x="358616" y="85725"/>
                    <a:pt x="695325" y="85725"/>
                  </a:cubicBezTo>
                  <a:cubicBezTo>
                    <a:pt x="1032034" y="85725"/>
                    <a:pt x="1304925" y="358616"/>
                    <a:pt x="1304925" y="695325"/>
                  </a:cubicBezTo>
                  <a:cubicBezTo>
                    <a:pt x="1304925" y="1032034"/>
                    <a:pt x="1032034" y="1304925"/>
                    <a:pt x="695325" y="1304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70E3C2C-FFDE-EBA9-9139-16091B27D356}"/>
              </a:ext>
            </a:extLst>
          </p:cNvPr>
          <p:cNvSpPr/>
          <p:nvPr/>
        </p:nvSpPr>
        <p:spPr>
          <a:xfrm>
            <a:off x="6428502" y="3699185"/>
            <a:ext cx="544210" cy="544427"/>
          </a:xfrm>
          <a:custGeom>
            <a:avLst/>
            <a:gdLst>
              <a:gd name="connsiteX0" fmla="*/ 831708 w 1519218"/>
              <a:gd name="connsiteY0" fmla="*/ 0 h 1519823"/>
              <a:gd name="connsiteX1" fmla="*/ 975150 w 1519218"/>
              <a:gd name="connsiteY1" fmla="*/ 27510 h 1519823"/>
              <a:gd name="connsiteX2" fmla="*/ 958070 w 1519218"/>
              <a:gd name="connsiteY2" fmla="*/ 79581 h 1519823"/>
              <a:gd name="connsiteX3" fmla="*/ 970162 w 1519218"/>
              <a:gd name="connsiteY3" fmla="*/ 108526 h 1519823"/>
              <a:gd name="connsiteX4" fmla="*/ 1061911 w 1519218"/>
              <a:gd name="connsiteY4" fmla="*/ 146239 h 1519823"/>
              <a:gd name="connsiteX5" fmla="*/ 1090856 w 1519218"/>
              <a:gd name="connsiteY5" fmla="*/ 134147 h 1519823"/>
              <a:gd name="connsiteX6" fmla="*/ 1115645 w 1519218"/>
              <a:gd name="connsiteY6" fmla="*/ 84569 h 1519823"/>
              <a:gd name="connsiteX7" fmla="*/ 1240949 w 1519218"/>
              <a:gd name="connsiteY7" fmla="*/ 167475 h 1519823"/>
              <a:gd name="connsiteX8" fmla="*/ 1204446 w 1519218"/>
              <a:gd name="connsiteY8" fmla="*/ 209798 h 1519823"/>
              <a:gd name="connsiteX9" fmla="*/ 1204446 w 1519218"/>
              <a:gd name="connsiteY9" fmla="*/ 241162 h 1519823"/>
              <a:gd name="connsiteX10" fmla="*/ 1274580 w 1519218"/>
              <a:gd name="connsiteY10" fmla="*/ 311296 h 1519823"/>
              <a:gd name="connsiteX11" fmla="*/ 1305944 w 1519218"/>
              <a:gd name="connsiteY11" fmla="*/ 311296 h 1519823"/>
              <a:gd name="connsiteX12" fmla="*/ 1348720 w 1519218"/>
              <a:gd name="connsiteY12" fmla="*/ 274415 h 1519823"/>
              <a:gd name="connsiteX13" fmla="*/ 1430794 w 1519218"/>
              <a:gd name="connsiteY13" fmla="*/ 395940 h 1519823"/>
              <a:gd name="connsiteX14" fmla="*/ 1379932 w 1519218"/>
              <a:gd name="connsiteY14" fmla="*/ 421711 h 1519823"/>
              <a:gd name="connsiteX15" fmla="*/ 1367991 w 1519218"/>
              <a:gd name="connsiteY15" fmla="*/ 450732 h 1519823"/>
              <a:gd name="connsiteX16" fmla="*/ 1406157 w 1519218"/>
              <a:gd name="connsiteY16" fmla="*/ 542330 h 1519823"/>
              <a:gd name="connsiteX17" fmla="*/ 1435178 w 1519218"/>
              <a:gd name="connsiteY17" fmla="*/ 554270 h 1519823"/>
              <a:gd name="connsiteX18" fmla="*/ 1489592 w 1519218"/>
              <a:gd name="connsiteY18" fmla="*/ 536133 h 1519823"/>
              <a:gd name="connsiteX19" fmla="*/ 1519218 w 1519218"/>
              <a:gd name="connsiteY19" fmla="*/ 683882 h 1519823"/>
              <a:gd name="connsiteX20" fmla="*/ 1462007 w 1519218"/>
              <a:gd name="connsiteY20" fmla="*/ 688114 h 1519823"/>
              <a:gd name="connsiteX21" fmla="*/ 1439788 w 1519218"/>
              <a:gd name="connsiteY21" fmla="*/ 710334 h 1519823"/>
              <a:gd name="connsiteX22" fmla="*/ 1439788 w 1519218"/>
              <a:gd name="connsiteY22" fmla="*/ 809489 h 1519823"/>
              <a:gd name="connsiteX23" fmla="*/ 1461931 w 1519218"/>
              <a:gd name="connsiteY23" fmla="*/ 831708 h 1519823"/>
              <a:gd name="connsiteX24" fmla="*/ 1519142 w 1519218"/>
              <a:gd name="connsiteY24" fmla="*/ 835940 h 1519823"/>
              <a:gd name="connsiteX25" fmla="*/ 1490650 w 1519218"/>
              <a:gd name="connsiteY25" fmla="*/ 979987 h 1519823"/>
              <a:gd name="connsiteX26" fmla="*/ 1436160 w 1519218"/>
              <a:gd name="connsiteY26" fmla="*/ 962151 h 1519823"/>
              <a:gd name="connsiteX27" fmla="*/ 1407215 w 1519218"/>
              <a:gd name="connsiteY27" fmla="*/ 974244 h 1519823"/>
              <a:gd name="connsiteX28" fmla="*/ 1369502 w 1519218"/>
              <a:gd name="connsiteY28" fmla="*/ 1065992 h 1519823"/>
              <a:gd name="connsiteX29" fmla="*/ 1381595 w 1519218"/>
              <a:gd name="connsiteY29" fmla="*/ 1094937 h 1519823"/>
              <a:gd name="connsiteX30" fmla="*/ 1432533 w 1519218"/>
              <a:gd name="connsiteY30" fmla="*/ 1120406 h 1519823"/>
              <a:gd name="connsiteX31" fmla="*/ 1348644 w 1519218"/>
              <a:gd name="connsiteY31" fmla="*/ 1245408 h 1519823"/>
              <a:gd name="connsiteX32" fmla="*/ 1305868 w 1519218"/>
              <a:gd name="connsiteY32" fmla="*/ 1208527 h 1519823"/>
              <a:gd name="connsiteX33" fmla="*/ 1274504 w 1519218"/>
              <a:gd name="connsiteY33" fmla="*/ 1208527 h 1519823"/>
              <a:gd name="connsiteX34" fmla="*/ 1204370 w 1519218"/>
              <a:gd name="connsiteY34" fmla="*/ 1278662 h 1519823"/>
              <a:gd name="connsiteX35" fmla="*/ 1204370 w 1519218"/>
              <a:gd name="connsiteY35" fmla="*/ 1310026 h 1519823"/>
              <a:gd name="connsiteX36" fmla="*/ 1240873 w 1519218"/>
              <a:gd name="connsiteY36" fmla="*/ 1352348 h 1519823"/>
              <a:gd name="connsiteX37" fmla="*/ 1118970 w 1519218"/>
              <a:gd name="connsiteY37" fmla="*/ 1433440 h 1519823"/>
              <a:gd name="connsiteX38" fmla="*/ 1093955 w 1519218"/>
              <a:gd name="connsiteY38" fmla="*/ 1384013 h 1519823"/>
              <a:gd name="connsiteX39" fmla="*/ 1064934 w 1519218"/>
              <a:gd name="connsiteY39" fmla="*/ 1372073 h 1519823"/>
              <a:gd name="connsiteX40" fmla="*/ 973336 w 1519218"/>
              <a:gd name="connsiteY40" fmla="*/ 1410238 h 1519823"/>
              <a:gd name="connsiteX41" fmla="*/ 961395 w 1519218"/>
              <a:gd name="connsiteY41" fmla="*/ 1439259 h 1519823"/>
              <a:gd name="connsiteX42" fmla="*/ 978702 w 1519218"/>
              <a:gd name="connsiteY42" fmla="*/ 1491255 h 1519823"/>
              <a:gd name="connsiteX43" fmla="*/ 831557 w 1519218"/>
              <a:gd name="connsiteY43" fmla="*/ 1519823 h 1519823"/>
              <a:gd name="connsiteX44" fmla="*/ 827627 w 1519218"/>
              <a:gd name="connsiteY44" fmla="*/ 1466089 h 1519823"/>
              <a:gd name="connsiteX45" fmla="*/ 805407 w 1519218"/>
              <a:gd name="connsiteY45" fmla="*/ 1443869 h 1519823"/>
              <a:gd name="connsiteX46" fmla="*/ 706177 w 1519218"/>
              <a:gd name="connsiteY46" fmla="*/ 1443869 h 1519823"/>
              <a:gd name="connsiteX47" fmla="*/ 683958 w 1519218"/>
              <a:gd name="connsiteY47" fmla="*/ 1466089 h 1519823"/>
              <a:gd name="connsiteX48" fmla="*/ 680028 w 1519218"/>
              <a:gd name="connsiteY48" fmla="*/ 1519142 h 1519823"/>
              <a:gd name="connsiteX49" fmla="*/ 537190 w 1519218"/>
              <a:gd name="connsiteY49" fmla="*/ 1490348 h 1519823"/>
              <a:gd name="connsiteX50" fmla="*/ 553590 w 1519218"/>
              <a:gd name="connsiteY50" fmla="*/ 1440318 h 1519823"/>
              <a:gd name="connsiteX51" fmla="*/ 541498 w 1519218"/>
              <a:gd name="connsiteY51" fmla="*/ 1411372 h 1519823"/>
              <a:gd name="connsiteX52" fmla="*/ 449750 w 1519218"/>
              <a:gd name="connsiteY52" fmla="*/ 1373660 h 1519823"/>
              <a:gd name="connsiteX53" fmla="*/ 420804 w 1519218"/>
              <a:gd name="connsiteY53" fmla="*/ 1385752 h 1519823"/>
              <a:gd name="connsiteX54" fmla="*/ 397602 w 1519218"/>
              <a:gd name="connsiteY54" fmla="*/ 1432155 h 1519823"/>
              <a:gd name="connsiteX55" fmla="*/ 273810 w 1519218"/>
              <a:gd name="connsiteY55" fmla="*/ 1348796 h 1519823"/>
              <a:gd name="connsiteX56" fmla="*/ 307214 w 1519218"/>
              <a:gd name="connsiteY56" fmla="*/ 1310026 h 1519823"/>
              <a:gd name="connsiteX57" fmla="*/ 307214 w 1519218"/>
              <a:gd name="connsiteY57" fmla="*/ 1278662 h 1519823"/>
              <a:gd name="connsiteX58" fmla="*/ 237080 w 1519218"/>
              <a:gd name="connsiteY58" fmla="*/ 1208527 h 1519823"/>
              <a:gd name="connsiteX59" fmla="*/ 205717 w 1519218"/>
              <a:gd name="connsiteY59" fmla="*/ 1208527 h 1519823"/>
              <a:gd name="connsiteX60" fmla="*/ 167400 w 1519218"/>
              <a:gd name="connsiteY60" fmla="*/ 1241554 h 1519823"/>
              <a:gd name="connsiteX61" fmla="*/ 86836 w 1519218"/>
              <a:gd name="connsiteY61" fmla="*/ 1120860 h 1519823"/>
              <a:gd name="connsiteX62" fmla="*/ 131728 w 1519218"/>
              <a:gd name="connsiteY62" fmla="*/ 1098112 h 1519823"/>
              <a:gd name="connsiteX63" fmla="*/ 143669 w 1519218"/>
              <a:gd name="connsiteY63" fmla="*/ 1069091 h 1519823"/>
              <a:gd name="connsiteX64" fmla="*/ 105503 w 1519218"/>
              <a:gd name="connsiteY64" fmla="*/ 977493 h 1519823"/>
              <a:gd name="connsiteX65" fmla="*/ 76482 w 1519218"/>
              <a:gd name="connsiteY65" fmla="*/ 965552 h 1519823"/>
              <a:gd name="connsiteX66" fmla="*/ 28946 w 1519218"/>
              <a:gd name="connsiteY66" fmla="*/ 981347 h 1519823"/>
              <a:gd name="connsiteX67" fmla="*/ 0 w 1519218"/>
              <a:gd name="connsiteY67" fmla="*/ 835335 h 1519823"/>
              <a:gd name="connsiteX68" fmla="*/ 49653 w 1519218"/>
              <a:gd name="connsiteY68" fmla="*/ 831784 h 1519823"/>
              <a:gd name="connsiteX69" fmla="*/ 71873 w 1519218"/>
              <a:gd name="connsiteY69" fmla="*/ 809564 h 1519823"/>
              <a:gd name="connsiteX70" fmla="*/ 71873 w 1519218"/>
              <a:gd name="connsiteY70" fmla="*/ 710334 h 1519823"/>
              <a:gd name="connsiteX71" fmla="*/ 49653 w 1519218"/>
              <a:gd name="connsiteY71" fmla="*/ 688114 h 1519823"/>
              <a:gd name="connsiteX72" fmla="*/ 0 w 1519218"/>
              <a:gd name="connsiteY72" fmla="*/ 684487 h 1519823"/>
              <a:gd name="connsiteX73" fmla="*/ 27887 w 1519218"/>
              <a:gd name="connsiteY73" fmla="*/ 542179 h 1519823"/>
              <a:gd name="connsiteX74" fmla="*/ 75424 w 1519218"/>
              <a:gd name="connsiteY74" fmla="*/ 557747 h 1519823"/>
              <a:gd name="connsiteX75" fmla="*/ 104370 w 1519218"/>
              <a:gd name="connsiteY75" fmla="*/ 545655 h 1519823"/>
              <a:gd name="connsiteX76" fmla="*/ 142082 w 1519218"/>
              <a:gd name="connsiteY76" fmla="*/ 453907 h 1519823"/>
              <a:gd name="connsiteX77" fmla="*/ 129990 w 1519218"/>
              <a:gd name="connsiteY77" fmla="*/ 424961 h 1519823"/>
              <a:gd name="connsiteX78" fmla="*/ 85022 w 1519218"/>
              <a:gd name="connsiteY78" fmla="*/ 402439 h 1519823"/>
              <a:gd name="connsiteX79" fmla="*/ 167400 w 1519218"/>
              <a:gd name="connsiteY79" fmla="*/ 278345 h 1519823"/>
              <a:gd name="connsiteX80" fmla="*/ 205717 w 1519218"/>
              <a:gd name="connsiteY80" fmla="*/ 311371 h 1519823"/>
              <a:gd name="connsiteX81" fmla="*/ 237080 w 1519218"/>
              <a:gd name="connsiteY81" fmla="*/ 311371 h 1519823"/>
              <a:gd name="connsiteX82" fmla="*/ 307214 w 1519218"/>
              <a:gd name="connsiteY82" fmla="*/ 241237 h 1519823"/>
              <a:gd name="connsiteX83" fmla="*/ 307214 w 1519218"/>
              <a:gd name="connsiteY83" fmla="*/ 209873 h 1519823"/>
              <a:gd name="connsiteX84" fmla="*/ 273810 w 1519218"/>
              <a:gd name="connsiteY84" fmla="*/ 171103 h 1519823"/>
              <a:gd name="connsiteX85" fmla="*/ 394202 w 1519218"/>
              <a:gd name="connsiteY85" fmla="*/ 89557 h 1519823"/>
              <a:gd name="connsiteX86" fmla="*/ 417630 w 1519218"/>
              <a:gd name="connsiteY86" fmla="*/ 135809 h 1519823"/>
              <a:gd name="connsiteX87" fmla="*/ 446651 w 1519218"/>
              <a:gd name="connsiteY87" fmla="*/ 147750 h 1519823"/>
              <a:gd name="connsiteX88" fmla="*/ 538249 w 1519218"/>
              <a:gd name="connsiteY88" fmla="*/ 109585 h 1519823"/>
              <a:gd name="connsiteX89" fmla="*/ 550189 w 1519218"/>
              <a:gd name="connsiteY89" fmla="*/ 80564 h 1519823"/>
              <a:gd name="connsiteX90" fmla="*/ 533563 w 1519218"/>
              <a:gd name="connsiteY90" fmla="*/ 30608 h 1519823"/>
              <a:gd name="connsiteX91" fmla="*/ 680104 w 1519218"/>
              <a:gd name="connsiteY91" fmla="*/ 680 h 1519823"/>
              <a:gd name="connsiteX92" fmla="*/ 684034 w 1519218"/>
              <a:gd name="connsiteY92" fmla="*/ 53734 h 1519823"/>
              <a:gd name="connsiteX93" fmla="*/ 706252 w 1519218"/>
              <a:gd name="connsiteY93" fmla="*/ 75953 h 1519823"/>
              <a:gd name="connsiteX94" fmla="*/ 805559 w 1519218"/>
              <a:gd name="connsiteY94" fmla="*/ 75953 h 1519823"/>
              <a:gd name="connsiteX95" fmla="*/ 827778 w 1519218"/>
              <a:gd name="connsiteY95" fmla="*/ 53734 h 1519823"/>
              <a:gd name="connsiteX96" fmla="*/ 831708 w 1519218"/>
              <a:gd name="connsiteY96" fmla="*/ 0 h 1519823"/>
              <a:gd name="connsiteX97" fmla="*/ 759608 w 1519218"/>
              <a:gd name="connsiteY97" fmla="*/ 408219 h 1519823"/>
              <a:gd name="connsiteX98" fmla="*/ 407916 w 1519218"/>
              <a:gd name="connsiteY98" fmla="*/ 759911 h 1519823"/>
              <a:gd name="connsiteX99" fmla="*/ 759608 w 1519218"/>
              <a:gd name="connsiteY99" fmla="*/ 1111603 h 1519823"/>
              <a:gd name="connsiteX100" fmla="*/ 1111300 w 1519218"/>
              <a:gd name="connsiteY100" fmla="*/ 759911 h 1519823"/>
              <a:gd name="connsiteX101" fmla="*/ 759608 w 1519218"/>
              <a:gd name="connsiteY101" fmla="*/ 408219 h 151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519218" h="1519823">
                <a:moveTo>
                  <a:pt x="831708" y="0"/>
                </a:moveTo>
                <a:cubicBezTo>
                  <a:pt x="881059" y="4610"/>
                  <a:pt x="928973" y="13981"/>
                  <a:pt x="975150" y="27510"/>
                </a:cubicBezTo>
                <a:lnTo>
                  <a:pt x="958070" y="79581"/>
                </a:lnTo>
                <a:cubicBezTo>
                  <a:pt x="953460" y="90842"/>
                  <a:pt x="958901" y="103917"/>
                  <a:pt x="970162" y="108526"/>
                </a:cubicBezTo>
                <a:lnTo>
                  <a:pt x="1061911" y="146239"/>
                </a:lnTo>
                <a:cubicBezTo>
                  <a:pt x="1073171" y="150849"/>
                  <a:pt x="1086246" y="145407"/>
                  <a:pt x="1090856" y="134147"/>
                </a:cubicBezTo>
                <a:lnTo>
                  <a:pt x="1115645" y="84569"/>
                </a:lnTo>
                <a:cubicBezTo>
                  <a:pt x="1160234" y="108149"/>
                  <a:pt x="1202179" y="135885"/>
                  <a:pt x="1240949" y="167475"/>
                </a:cubicBezTo>
                <a:lnTo>
                  <a:pt x="1204446" y="209798"/>
                </a:lnTo>
                <a:cubicBezTo>
                  <a:pt x="1195830" y="218414"/>
                  <a:pt x="1195830" y="232546"/>
                  <a:pt x="1204446" y="241162"/>
                </a:cubicBezTo>
                <a:lnTo>
                  <a:pt x="1274580" y="311296"/>
                </a:lnTo>
                <a:cubicBezTo>
                  <a:pt x="1283196" y="319911"/>
                  <a:pt x="1297329" y="319911"/>
                  <a:pt x="1305944" y="311296"/>
                </a:cubicBezTo>
                <a:lnTo>
                  <a:pt x="1348720" y="274415"/>
                </a:lnTo>
                <a:cubicBezTo>
                  <a:pt x="1379781" y="312051"/>
                  <a:pt x="1407290" y="352711"/>
                  <a:pt x="1430794" y="395940"/>
                </a:cubicBezTo>
                <a:lnTo>
                  <a:pt x="1379932" y="421711"/>
                </a:lnTo>
                <a:cubicBezTo>
                  <a:pt x="1368672" y="426397"/>
                  <a:pt x="1363306" y="439472"/>
                  <a:pt x="1367991" y="450732"/>
                </a:cubicBezTo>
                <a:lnTo>
                  <a:pt x="1406157" y="542330"/>
                </a:lnTo>
                <a:cubicBezTo>
                  <a:pt x="1410842" y="553590"/>
                  <a:pt x="1423917" y="558956"/>
                  <a:pt x="1435178" y="554270"/>
                </a:cubicBezTo>
                <a:lnTo>
                  <a:pt x="1489592" y="536133"/>
                </a:lnTo>
                <a:cubicBezTo>
                  <a:pt x="1504178" y="583594"/>
                  <a:pt x="1514154" y="633020"/>
                  <a:pt x="1519218" y="683882"/>
                </a:cubicBezTo>
                <a:lnTo>
                  <a:pt x="1462007" y="688114"/>
                </a:lnTo>
                <a:cubicBezTo>
                  <a:pt x="1449764" y="688114"/>
                  <a:pt x="1439788" y="698167"/>
                  <a:pt x="1439788" y="710334"/>
                </a:cubicBezTo>
                <a:lnTo>
                  <a:pt x="1439788" y="809489"/>
                </a:lnTo>
                <a:cubicBezTo>
                  <a:pt x="1439788" y="821732"/>
                  <a:pt x="1449764" y="831708"/>
                  <a:pt x="1461931" y="831708"/>
                </a:cubicBezTo>
                <a:lnTo>
                  <a:pt x="1519142" y="835940"/>
                </a:lnTo>
                <a:cubicBezTo>
                  <a:pt x="1514230" y="885518"/>
                  <a:pt x="1504556" y="933660"/>
                  <a:pt x="1490650" y="979987"/>
                </a:cubicBezTo>
                <a:lnTo>
                  <a:pt x="1436160" y="962151"/>
                </a:lnTo>
                <a:cubicBezTo>
                  <a:pt x="1424899" y="957542"/>
                  <a:pt x="1411825" y="962983"/>
                  <a:pt x="1407215" y="974244"/>
                </a:cubicBezTo>
                <a:lnTo>
                  <a:pt x="1369502" y="1065992"/>
                </a:lnTo>
                <a:cubicBezTo>
                  <a:pt x="1364893" y="1077252"/>
                  <a:pt x="1370334" y="1090327"/>
                  <a:pt x="1381595" y="1094937"/>
                </a:cubicBezTo>
                <a:lnTo>
                  <a:pt x="1432533" y="1120406"/>
                </a:lnTo>
                <a:cubicBezTo>
                  <a:pt x="1408651" y="1164921"/>
                  <a:pt x="1380537" y="1206789"/>
                  <a:pt x="1348644" y="1245408"/>
                </a:cubicBezTo>
                <a:lnTo>
                  <a:pt x="1305868" y="1208527"/>
                </a:lnTo>
                <a:cubicBezTo>
                  <a:pt x="1297252" y="1199911"/>
                  <a:pt x="1283120" y="1199911"/>
                  <a:pt x="1274504" y="1208527"/>
                </a:cubicBezTo>
                <a:lnTo>
                  <a:pt x="1204370" y="1278662"/>
                </a:lnTo>
                <a:cubicBezTo>
                  <a:pt x="1195755" y="1287277"/>
                  <a:pt x="1195755" y="1301410"/>
                  <a:pt x="1204370" y="1310026"/>
                </a:cubicBezTo>
                <a:lnTo>
                  <a:pt x="1240873" y="1352348"/>
                </a:lnTo>
                <a:cubicBezTo>
                  <a:pt x="1203086" y="1383106"/>
                  <a:pt x="1162275" y="1410314"/>
                  <a:pt x="1118970" y="1433440"/>
                </a:cubicBezTo>
                <a:lnTo>
                  <a:pt x="1093955" y="1384013"/>
                </a:lnTo>
                <a:cubicBezTo>
                  <a:pt x="1089269" y="1372753"/>
                  <a:pt x="1076194" y="1367387"/>
                  <a:pt x="1064934" y="1372073"/>
                </a:cubicBezTo>
                <a:lnTo>
                  <a:pt x="973336" y="1410238"/>
                </a:lnTo>
                <a:cubicBezTo>
                  <a:pt x="962076" y="1414924"/>
                  <a:pt x="956710" y="1427999"/>
                  <a:pt x="961395" y="1439259"/>
                </a:cubicBezTo>
                <a:lnTo>
                  <a:pt x="978702" y="1491255"/>
                </a:lnTo>
                <a:cubicBezTo>
                  <a:pt x="931467" y="1505388"/>
                  <a:pt x="882192" y="1515062"/>
                  <a:pt x="831557" y="1519823"/>
                </a:cubicBezTo>
                <a:lnTo>
                  <a:pt x="827627" y="1466089"/>
                </a:lnTo>
                <a:cubicBezTo>
                  <a:pt x="827627" y="1453845"/>
                  <a:pt x="817576" y="1443869"/>
                  <a:pt x="805407" y="1443869"/>
                </a:cubicBezTo>
                <a:lnTo>
                  <a:pt x="706177" y="1443869"/>
                </a:lnTo>
                <a:cubicBezTo>
                  <a:pt x="693934" y="1443869"/>
                  <a:pt x="683958" y="1453921"/>
                  <a:pt x="683958" y="1466089"/>
                </a:cubicBezTo>
                <a:lnTo>
                  <a:pt x="680028" y="1519142"/>
                </a:lnTo>
                <a:cubicBezTo>
                  <a:pt x="630904" y="1514079"/>
                  <a:pt x="583140" y="1504329"/>
                  <a:pt x="537190" y="1490348"/>
                </a:cubicBezTo>
                <a:lnTo>
                  <a:pt x="553590" y="1440318"/>
                </a:lnTo>
                <a:cubicBezTo>
                  <a:pt x="558201" y="1429056"/>
                  <a:pt x="552759" y="1415982"/>
                  <a:pt x="541498" y="1411372"/>
                </a:cubicBezTo>
                <a:lnTo>
                  <a:pt x="449750" y="1373660"/>
                </a:lnTo>
                <a:cubicBezTo>
                  <a:pt x="438489" y="1369050"/>
                  <a:pt x="425414" y="1374491"/>
                  <a:pt x="420804" y="1385752"/>
                </a:cubicBezTo>
                <a:lnTo>
                  <a:pt x="397602" y="1432155"/>
                </a:lnTo>
                <a:cubicBezTo>
                  <a:pt x="353542" y="1408349"/>
                  <a:pt x="312127" y="1380462"/>
                  <a:pt x="273810" y="1348796"/>
                </a:cubicBezTo>
                <a:lnTo>
                  <a:pt x="307214" y="1310026"/>
                </a:lnTo>
                <a:cubicBezTo>
                  <a:pt x="315830" y="1301410"/>
                  <a:pt x="315830" y="1287277"/>
                  <a:pt x="307214" y="1278662"/>
                </a:cubicBezTo>
                <a:lnTo>
                  <a:pt x="237080" y="1208527"/>
                </a:lnTo>
                <a:cubicBezTo>
                  <a:pt x="228465" y="1199911"/>
                  <a:pt x="214332" y="1199911"/>
                  <a:pt x="205717" y="1208527"/>
                </a:cubicBezTo>
                <a:lnTo>
                  <a:pt x="167400" y="1241554"/>
                </a:lnTo>
                <a:cubicBezTo>
                  <a:pt x="136867" y="1204144"/>
                  <a:pt x="109887" y="1163711"/>
                  <a:pt x="86836" y="1120860"/>
                </a:cubicBezTo>
                <a:lnTo>
                  <a:pt x="131728" y="1098112"/>
                </a:lnTo>
                <a:cubicBezTo>
                  <a:pt x="142989" y="1093426"/>
                  <a:pt x="148355" y="1080352"/>
                  <a:pt x="143669" y="1069091"/>
                </a:cubicBezTo>
                <a:lnTo>
                  <a:pt x="105503" y="977493"/>
                </a:lnTo>
                <a:cubicBezTo>
                  <a:pt x="100818" y="966232"/>
                  <a:pt x="87743" y="960867"/>
                  <a:pt x="76482" y="965552"/>
                </a:cubicBezTo>
                <a:lnTo>
                  <a:pt x="28946" y="981347"/>
                </a:lnTo>
                <a:cubicBezTo>
                  <a:pt x="14738" y="934415"/>
                  <a:pt x="4912" y="885594"/>
                  <a:pt x="0" y="835335"/>
                </a:cubicBezTo>
                <a:lnTo>
                  <a:pt x="49653" y="831784"/>
                </a:lnTo>
                <a:cubicBezTo>
                  <a:pt x="61897" y="831784"/>
                  <a:pt x="71873" y="821732"/>
                  <a:pt x="71873" y="809564"/>
                </a:cubicBezTo>
                <a:lnTo>
                  <a:pt x="71873" y="710334"/>
                </a:lnTo>
                <a:cubicBezTo>
                  <a:pt x="71873" y="698090"/>
                  <a:pt x="61821" y="688114"/>
                  <a:pt x="49653" y="688114"/>
                </a:cubicBezTo>
                <a:lnTo>
                  <a:pt x="0" y="684487"/>
                </a:lnTo>
                <a:cubicBezTo>
                  <a:pt x="4837" y="635514"/>
                  <a:pt x="14284" y="587902"/>
                  <a:pt x="27887" y="542179"/>
                </a:cubicBezTo>
                <a:lnTo>
                  <a:pt x="75424" y="557747"/>
                </a:lnTo>
                <a:cubicBezTo>
                  <a:pt x="86685" y="562357"/>
                  <a:pt x="99760" y="556915"/>
                  <a:pt x="104370" y="545655"/>
                </a:cubicBezTo>
                <a:lnTo>
                  <a:pt x="142082" y="453907"/>
                </a:lnTo>
                <a:cubicBezTo>
                  <a:pt x="146692" y="442645"/>
                  <a:pt x="141250" y="429571"/>
                  <a:pt x="129990" y="424961"/>
                </a:cubicBezTo>
                <a:lnTo>
                  <a:pt x="85022" y="402439"/>
                </a:lnTo>
                <a:cubicBezTo>
                  <a:pt x="108451" y="358303"/>
                  <a:pt x="136111" y="316812"/>
                  <a:pt x="167400" y="278345"/>
                </a:cubicBezTo>
                <a:lnTo>
                  <a:pt x="205717" y="311371"/>
                </a:lnTo>
                <a:cubicBezTo>
                  <a:pt x="214332" y="319987"/>
                  <a:pt x="228465" y="319987"/>
                  <a:pt x="237080" y="311371"/>
                </a:cubicBezTo>
                <a:lnTo>
                  <a:pt x="307214" y="241237"/>
                </a:lnTo>
                <a:cubicBezTo>
                  <a:pt x="315830" y="232622"/>
                  <a:pt x="315830" y="218489"/>
                  <a:pt x="307214" y="209873"/>
                </a:cubicBezTo>
                <a:lnTo>
                  <a:pt x="273810" y="171103"/>
                </a:lnTo>
                <a:cubicBezTo>
                  <a:pt x="311144" y="140268"/>
                  <a:pt x="351426" y="112910"/>
                  <a:pt x="394202" y="89557"/>
                </a:cubicBezTo>
                <a:lnTo>
                  <a:pt x="417630" y="135809"/>
                </a:lnTo>
                <a:cubicBezTo>
                  <a:pt x="422316" y="147070"/>
                  <a:pt x="435390" y="152436"/>
                  <a:pt x="446651" y="147750"/>
                </a:cubicBezTo>
                <a:lnTo>
                  <a:pt x="538249" y="109585"/>
                </a:lnTo>
                <a:cubicBezTo>
                  <a:pt x="549509" y="104899"/>
                  <a:pt x="554875" y="91824"/>
                  <a:pt x="550189" y="80564"/>
                </a:cubicBezTo>
                <a:lnTo>
                  <a:pt x="533563" y="30608"/>
                </a:lnTo>
                <a:cubicBezTo>
                  <a:pt x="580646" y="16097"/>
                  <a:pt x="629619" y="5895"/>
                  <a:pt x="680104" y="680"/>
                </a:cubicBezTo>
                <a:lnTo>
                  <a:pt x="684034" y="53734"/>
                </a:lnTo>
                <a:cubicBezTo>
                  <a:pt x="684034" y="65977"/>
                  <a:pt x="694085" y="75953"/>
                  <a:pt x="706252" y="75953"/>
                </a:cubicBezTo>
                <a:lnTo>
                  <a:pt x="805559" y="75953"/>
                </a:lnTo>
                <a:cubicBezTo>
                  <a:pt x="817802" y="75953"/>
                  <a:pt x="827778" y="65902"/>
                  <a:pt x="827778" y="53734"/>
                </a:cubicBezTo>
                <a:lnTo>
                  <a:pt x="831708" y="0"/>
                </a:lnTo>
                <a:close/>
                <a:moveTo>
                  <a:pt x="759608" y="408219"/>
                </a:moveTo>
                <a:cubicBezTo>
                  <a:pt x="565374" y="408219"/>
                  <a:pt x="407916" y="565677"/>
                  <a:pt x="407916" y="759911"/>
                </a:cubicBezTo>
                <a:cubicBezTo>
                  <a:pt x="407916" y="954145"/>
                  <a:pt x="565374" y="1111603"/>
                  <a:pt x="759608" y="1111603"/>
                </a:cubicBezTo>
                <a:cubicBezTo>
                  <a:pt x="953842" y="1111603"/>
                  <a:pt x="1111300" y="954145"/>
                  <a:pt x="1111300" y="759911"/>
                </a:cubicBezTo>
                <a:cubicBezTo>
                  <a:pt x="1111300" y="565677"/>
                  <a:pt x="953842" y="408219"/>
                  <a:pt x="759608" y="40821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9975D1B-8D7E-D682-9001-226F3C6B77A4}"/>
              </a:ext>
            </a:extLst>
          </p:cNvPr>
          <p:cNvSpPr/>
          <p:nvPr/>
        </p:nvSpPr>
        <p:spPr>
          <a:xfrm>
            <a:off x="6168842" y="4208834"/>
            <a:ext cx="644379" cy="644239"/>
          </a:xfrm>
          <a:custGeom>
            <a:avLst/>
            <a:gdLst>
              <a:gd name="connsiteX0" fmla="*/ 1636205 w 1753362"/>
              <a:gd name="connsiteY0" fmla="*/ 936879 h 1752980"/>
              <a:gd name="connsiteX1" fmla="*/ 1753362 w 1753362"/>
              <a:gd name="connsiteY1" fmla="*/ 930307 h 1752980"/>
              <a:gd name="connsiteX2" fmla="*/ 1752981 w 1753362"/>
              <a:gd name="connsiteY2" fmla="*/ 816007 h 1752980"/>
              <a:gd name="connsiteX3" fmla="*/ 1635824 w 1753362"/>
              <a:gd name="connsiteY3" fmla="*/ 810292 h 1752980"/>
              <a:gd name="connsiteX4" fmla="*/ 1618107 w 1753362"/>
              <a:gd name="connsiteY4" fmla="*/ 699802 h 1752980"/>
              <a:gd name="connsiteX5" fmla="*/ 1727359 w 1753362"/>
              <a:gd name="connsiteY5" fmla="*/ 657511 h 1752980"/>
              <a:gd name="connsiteX6" fmla="*/ 1691735 w 1753362"/>
              <a:gd name="connsiteY6" fmla="*/ 548926 h 1752980"/>
              <a:gd name="connsiteX7" fmla="*/ 1578864 w 1753362"/>
              <a:gd name="connsiteY7" fmla="*/ 579501 h 1752980"/>
              <a:gd name="connsiteX8" fmla="*/ 1527620 w 1753362"/>
              <a:gd name="connsiteY8" fmla="*/ 479870 h 1752980"/>
              <a:gd name="connsiteX9" fmla="*/ 1618393 w 1753362"/>
              <a:gd name="connsiteY9" fmla="*/ 406051 h 1752980"/>
              <a:gd name="connsiteX10" fmla="*/ 1551051 w 1753362"/>
              <a:gd name="connsiteY10" fmla="*/ 313754 h 1752980"/>
              <a:gd name="connsiteX11" fmla="*/ 1452753 w 1753362"/>
              <a:gd name="connsiteY11" fmla="*/ 377857 h 1752980"/>
              <a:gd name="connsiteX12" fmla="*/ 1373505 w 1753362"/>
              <a:gd name="connsiteY12" fmla="*/ 298895 h 1752980"/>
              <a:gd name="connsiteX13" fmla="*/ 1437227 w 1753362"/>
              <a:gd name="connsiteY13" fmla="*/ 200406 h 1752980"/>
              <a:gd name="connsiteX14" fmla="*/ 1344644 w 1753362"/>
              <a:gd name="connsiteY14" fmla="*/ 133350 h 1752980"/>
              <a:gd name="connsiteX15" fmla="*/ 1271111 w 1753362"/>
              <a:gd name="connsiteY15" fmla="*/ 224409 h 1752980"/>
              <a:gd name="connsiteX16" fmla="*/ 1171289 w 1753362"/>
              <a:gd name="connsiteY16" fmla="*/ 173641 h 1752980"/>
              <a:gd name="connsiteX17" fmla="*/ 1201484 w 1753362"/>
              <a:gd name="connsiteY17" fmla="*/ 60674 h 1752980"/>
              <a:gd name="connsiteX18" fmla="*/ 1092708 w 1753362"/>
              <a:gd name="connsiteY18" fmla="*/ 25432 h 1752980"/>
              <a:gd name="connsiteX19" fmla="*/ 1050798 w 1753362"/>
              <a:gd name="connsiteY19" fmla="*/ 134874 h 1752980"/>
              <a:gd name="connsiteX20" fmla="*/ 940213 w 1753362"/>
              <a:gd name="connsiteY20" fmla="*/ 117539 h 1752980"/>
              <a:gd name="connsiteX21" fmla="*/ 934022 w 1753362"/>
              <a:gd name="connsiteY21" fmla="*/ 0 h 1752980"/>
              <a:gd name="connsiteX22" fmla="*/ 819722 w 1753362"/>
              <a:gd name="connsiteY22" fmla="*/ 0 h 1752980"/>
              <a:gd name="connsiteX23" fmla="*/ 813530 w 1753362"/>
              <a:gd name="connsiteY23" fmla="*/ 117158 h 1752980"/>
              <a:gd name="connsiteX24" fmla="*/ 692277 w 1753362"/>
              <a:gd name="connsiteY24" fmla="*/ 136970 h 1752980"/>
              <a:gd name="connsiteX25" fmla="*/ 648843 w 1753362"/>
              <a:gd name="connsiteY25" fmla="*/ 28289 h 1752980"/>
              <a:gd name="connsiteX26" fmla="*/ 540639 w 1753362"/>
              <a:gd name="connsiteY26" fmla="*/ 65056 h 1752980"/>
              <a:gd name="connsiteX27" fmla="*/ 572453 w 1753362"/>
              <a:gd name="connsiteY27" fmla="*/ 177737 h 1752980"/>
              <a:gd name="connsiteX28" fmla="*/ 473393 w 1753362"/>
              <a:gd name="connsiteY28" fmla="*/ 229934 h 1752980"/>
              <a:gd name="connsiteX29" fmla="*/ 398431 w 1753362"/>
              <a:gd name="connsiteY29" fmla="*/ 139827 h 1752980"/>
              <a:gd name="connsiteX30" fmla="*/ 306800 w 1753362"/>
              <a:gd name="connsiteY30" fmla="*/ 208217 h 1752980"/>
              <a:gd name="connsiteX31" fmla="*/ 371856 w 1753362"/>
              <a:gd name="connsiteY31" fmla="*/ 305753 h 1752980"/>
              <a:gd name="connsiteX32" fmla="*/ 293656 w 1753362"/>
              <a:gd name="connsiteY32" fmla="*/ 385858 h 1752980"/>
              <a:gd name="connsiteX33" fmla="*/ 194596 w 1753362"/>
              <a:gd name="connsiteY33" fmla="*/ 323279 h 1752980"/>
              <a:gd name="connsiteX34" fmla="*/ 128588 w 1753362"/>
              <a:gd name="connsiteY34" fmla="*/ 416528 h 1752980"/>
              <a:gd name="connsiteX35" fmla="*/ 220504 w 1753362"/>
              <a:gd name="connsiteY35" fmla="*/ 489204 h 1752980"/>
              <a:gd name="connsiteX36" fmla="*/ 170783 w 1753362"/>
              <a:gd name="connsiteY36" fmla="*/ 589502 h 1752980"/>
              <a:gd name="connsiteX37" fmla="*/ 57436 w 1753362"/>
              <a:gd name="connsiteY37" fmla="*/ 560546 h 1752980"/>
              <a:gd name="connsiteX38" fmla="*/ 23336 w 1753362"/>
              <a:gd name="connsiteY38" fmla="*/ 669608 h 1752980"/>
              <a:gd name="connsiteX39" fmla="*/ 133160 w 1753362"/>
              <a:gd name="connsiteY39" fmla="*/ 710375 h 1752980"/>
              <a:gd name="connsiteX40" fmla="*/ 117062 w 1753362"/>
              <a:gd name="connsiteY40" fmla="*/ 821150 h 1752980"/>
              <a:gd name="connsiteX41" fmla="*/ 0 w 1753362"/>
              <a:gd name="connsiteY41" fmla="*/ 828580 h 1752980"/>
              <a:gd name="connsiteX42" fmla="*/ 1238 w 1753362"/>
              <a:gd name="connsiteY42" fmla="*/ 942880 h 1752980"/>
              <a:gd name="connsiteX43" fmla="*/ 118301 w 1753362"/>
              <a:gd name="connsiteY43" fmla="*/ 947738 h 1752980"/>
              <a:gd name="connsiteX44" fmla="*/ 136874 w 1753362"/>
              <a:gd name="connsiteY44" fmla="*/ 1058132 h 1752980"/>
              <a:gd name="connsiteX45" fmla="*/ 28004 w 1753362"/>
              <a:gd name="connsiteY45" fmla="*/ 1101185 h 1752980"/>
              <a:gd name="connsiteX46" fmla="*/ 64389 w 1753362"/>
              <a:gd name="connsiteY46" fmla="*/ 1209580 h 1752980"/>
              <a:gd name="connsiteX47" fmla="*/ 177165 w 1753362"/>
              <a:gd name="connsiteY47" fmla="*/ 1178147 h 1752980"/>
              <a:gd name="connsiteX48" fmla="*/ 229076 w 1753362"/>
              <a:gd name="connsiteY48" fmla="*/ 1277398 h 1752980"/>
              <a:gd name="connsiteX49" fmla="*/ 138779 w 1753362"/>
              <a:gd name="connsiteY49" fmla="*/ 1351979 h 1752980"/>
              <a:gd name="connsiteX50" fmla="*/ 206788 w 1753362"/>
              <a:gd name="connsiteY50" fmla="*/ 1443800 h 1752980"/>
              <a:gd name="connsiteX51" fmla="*/ 304610 w 1753362"/>
              <a:gd name="connsiteY51" fmla="*/ 1379030 h 1752980"/>
              <a:gd name="connsiteX52" fmla="*/ 384429 w 1753362"/>
              <a:gd name="connsiteY52" fmla="*/ 1457516 h 1752980"/>
              <a:gd name="connsiteX53" fmla="*/ 321469 w 1753362"/>
              <a:gd name="connsiteY53" fmla="*/ 1556385 h 1752980"/>
              <a:gd name="connsiteX54" fmla="*/ 414528 w 1753362"/>
              <a:gd name="connsiteY54" fmla="*/ 1622774 h 1752980"/>
              <a:gd name="connsiteX55" fmla="*/ 487490 w 1753362"/>
              <a:gd name="connsiteY55" fmla="*/ 1531144 h 1752980"/>
              <a:gd name="connsiteX56" fmla="*/ 587693 w 1753362"/>
              <a:gd name="connsiteY56" fmla="*/ 1581245 h 1752980"/>
              <a:gd name="connsiteX57" fmla="*/ 558356 w 1753362"/>
              <a:gd name="connsiteY57" fmla="*/ 1694593 h 1752980"/>
              <a:gd name="connsiteX58" fmla="*/ 667322 w 1753362"/>
              <a:gd name="connsiteY58" fmla="*/ 1729073 h 1752980"/>
              <a:gd name="connsiteX59" fmla="*/ 708470 w 1753362"/>
              <a:gd name="connsiteY59" fmla="*/ 1619345 h 1752980"/>
              <a:gd name="connsiteX60" fmla="*/ 819150 w 1753362"/>
              <a:gd name="connsiteY60" fmla="*/ 1635919 h 1752980"/>
              <a:gd name="connsiteX61" fmla="*/ 826199 w 1753362"/>
              <a:gd name="connsiteY61" fmla="*/ 1752981 h 1752980"/>
              <a:gd name="connsiteX62" fmla="*/ 940499 w 1753362"/>
              <a:gd name="connsiteY62" fmla="*/ 1752124 h 1752980"/>
              <a:gd name="connsiteX63" fmla="*/ 945833 w 1753362"/>
              <a:gd name="connsiteY63" fmla="*/ 1635062 h 1752980"/>
              <a:gd name="connsiteX64" fmla="*/ 1056323 w 1753362"/>
              <a:gd name="connsiteY64" fmla="*/ 1616869 h 1752980"/>
              <a:gd name="connsiteX65" fmla="*/ 1098995 w 1753362"/>
              <a:gd name="connsiteY65" fmla="*/ 1725930 h 1752980"/>
              <a:gd name="connsiteX66" fmla="*/ 1207484 w 1753362"/>
              <a:gd name="connsiteY66" fmla="*/ 1689926 h 1752980"/>
              <a:gd name="connsiteX67" fmla="*/ 1176528 w 1753362"/>
              <a:gd name="connsiteY67" fmla="*/ 1577150 h 1752980"/>
              <a:gd name="connsiteX68" fmla="*/ 1275969 w 1753362"/>
              <a:gd name="connsiteY68" fmla="*/ 1525619 h 1752980"/>
              <a:gd name="connsiteX69" fmla="*/ 1350169 w 1753362"/>
              <a:gd name="connsiteY69" fmla="*/ 1616202 h 1752980"/>
              <a:gd name="connsiteX70" fmla="*/ 1442276 w 1753362"/>
              <a:gd name="connsiteY70" fmla="*/ 1548479 h 1752980"/>
              <a:gd name="connsiteX71" fmla="*/ 1377887 w 1753362"/>
              <a:gd name="connsiteY71" fmla="*/ 1450467 h 1752980"/>
              <a:gd name="connsiteX72" fmla="*/ 1456563 w 1753362"/>
              <a:gd name="connsiteY72" fmla="*/ 1370933 h 1752980"/>
              <a:gd name="connsiteX73" fmla="*/ 1555242 w 1753362"/>
              <a:gd name="connsiteY73" fmla="*/ 1434275 h 1752980"/>
              <a:gd name="connsiteX74" fmla="*/ 1621917 w 1753362"/>
              <a:gd name="connsiteY74" fmla="*/ 1341501 h 1752980"/>
              <a:gd name="connsiteX75" fmla="*/ 1530572 w 1753362"/>
              <a:gd name="connsiteY75" fmla="*/ 1268254 h 1752980"/>
              <a:gd name="connsiteX76" fmla="*/ 1581055 w 1753362"/>
              <a:gd name="connsiteY76" fmla="*/ 1168241 h 1752980"/>
              <a:gd name="connsiteX77" fmla="*/ 1694212 w 1753362"/>
              <a:gd name="connsiteY77" fmla="*/ 1198055 h 1752980"/>
              <a:gd name="connsiteX78" fmla="*/ 1729073 w 1753362"/>
              <a:gd name="connsiteY78" fmla="*/ 1089184 h 1752980"/>
              <a:gd name="connsiteX79" fmla="*/ 1619536 w 1753362"/>
              <a:gd name="connsiteY79" fmla="*/ 1047655 h 1752980"/>
              <a:gd name="connsiteX80" fmla="*/ 1636205 w 1753362"/>
              <a:gd name="connsiteY80" fmla="*/ 936879 h 1752980"/>
              <a:gd name="connsiteX81" fmla="*/ 1495997 w 1753362"/>
              <a:gd name="connsiteY81" fmla="*/ 876300 h 1752980"/>
              <a:gd name="connsiteX82" fmla="*/ 1470279 w 1753362"/>
              <a:gd name="connsiteY82" fmla="*/ 1053084 h 1752980"/>
              <a:gd name="connsiteX83" fmla="*/ 1196435 w 1753362"/>
              <a:gd name="connsiteY83" fmla="*/ 971455 h 1752980"/>
              <a:gd name="connsiteX84" fmla="*/ 1210342 w 1753362"/>
              <a:gd name="connsiteY84" fmla="*/ 876300 h 1752980"/>
              <a:gd name="connsiteX85" fmla="*/ 944309 w 1753362"/>
              <a:gd name="connsiteY85" fmla="*/ 549783 h 1752980"/>
              <a:gd name="connsiteX86" fmla="*/ 1002316 w 1753362"/>
              <a:gd name="connsiteY86" fmla="*/ 269939 h 1752980"/>
              <a:gd name="connsiteX87" fmla="*/ 1495997 w 1753362"/>
              <a:gd name="connsiteY87" fmla="*/ 876300 h 1752980"/>
              <a:gd name="connsiteX88" fmla="*/ 876872 w 1753362"/>
              <a:gd name="connsiteY88" fmla="*/ 742950 h 1752980"/>
              <a:gd name="connsiteX89" fmla="*/ 1010222 w 1753362"/>
              <a:gd name="connsiteY89" fmla="*/ 876300 h 1752980"/>
              <a:gd name="connsiteX90" fmla="*/ 876872 w 1753362"/>
              <a:gd name="connsiteY90" fmla="*/ 1009650 h 1752980"/>
              <a:gd name="connsiteX91" fmla="*/ 743522 w 1753362"/>
              <a:gd name="connsiteY91" fmla="*/ 876300 h 1752980"/>
              <a:gd name="connsiteX92" fmla="*/ 876872 w 1753362"/>
              <a:gd name="connsiteY92" fmla="*/ 742950 h 1752980"/>
              <a:gd name="connsiteX93" fmla="*/ 751427 w 1753362"/>
              <a:gd name="connsiteY93" fmla="*/ 269939 h 1752980"/>
              <a:gd name="connsiteX94" fmla="*/ 809339 w 1753362"/>
              <a:gd name="connsiteY94" fmla="*/ 549783 h 1752980"/>
              <a:gd name="connsiteX95" fmla="*/ 543497 w 1753362"/>
              <a:gd name="connsiteY95" fmla="*/ 876300 h 1752980"/>
              <a:gd name="connsiteX96" fmla="*/ 567309 w 1753362"/>
              <a:gd name="connsiteY96" fmla="*/ 1000030 h 1752980"/>
              <a:gd name="connsiteX97" fmla="*/ 301847 w 1753362"/>
              <a:gd name="connsiteY97" fmla="*/ 1105757 h 1752980"/>
              <a:gd name="connsiteX98" fmla="*/ 257747 w 1753362"/>
              <a:gd name="connsiteY98" fmla="*/ 876300 h 1752980"/>
              <a:gd name="connsiteX99" fmla="*/ 751427 w 1753362"/>
              <a:gd name="connsiteY99" fmla="*/ 269939 h 1752980"/>
              <a:gd name="connsiteX100" fmla="*/ 876872 w 1753362"/>
              <a:gd name="connsiteY100" fmla="*/ 1495425 h 1752980"/>
              <a:gd name="connsiteX101" fmla="*/ 440055 w 1753362"/>
              <a:gd name="connsiteY101" fmla="*/ 1315022 h 1752980"/>
              <a:gd name="connsiteX102" fmla="*/ 641604 w 1753362"/>
              <a:gd name="connsiteY102" fmla="*/ 1112520 h 1752980"/>
              <a:gd name="connsiteX103" fmla="*/ 876776 w 1753362"/>
              <a:gd name="connsiteY103" fmla="*/ 1209675 h 1752980"/>
              <a:gd name="connsiteX104" fmla="*/ 1132332 w 1753362"/>
              <a:gd name="connsiteY104" fmla="*/ 1090327 h 1752980"/>
              <a:gd name="connsiteX105" fmla="*/ 1351217 w 1753362"/>
              <a:gd name="connsiteY105" fmla="*/ 1273969 h 1752980"/>
              <a:gd name="connsiteX106" fmla="*/ 876872 w 1753362"/>
              <a:gd name="connsiteY106" fmla="*/ 1495425 h 175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753362" h="1752980">
                <a:moveTo>
                  <a:pt x="1636205" y="936879"/>
                </a:moveTo>
                <a:lnTo>
                  <a:pt x="1753362" y="930307"/>
                </a:lnTo>
                <a:lnTo>
                  <a:pt x="1752981" y="816007"/>
                </a:lnTo>
                <a:lnTo>
                  <a:pt x="1635824" y="810292"/>
                </a:lnTo>
                <a:cubicBezTo>
                  <a:pt x="1632585" y="772573"/>
                  <a:pt x="1626584" y="735711"/>
                  <a:pt x="1618107" y="699802"/>
                </a:cubicBezTo>
                <a:lnTo>
                  <a:pt x="1727359" y="657511"/>
                </a:lnTo>
                <a:lnTo>
                  <a:pt x="1691735" y="548926"/>
                </a:lnTo>
                <a:lnTo>
                  <a:pt x="1578864" y="579501"/>
                </a:lnTo>
                <a:cubicBezTo>
                  <a:pt x="1564196" y="544925"/>
                  <a:pt x="1547051" y="511588"/>
                  <a:pt x="1527620" y="479870"/>
                </a:cubicBezTo>
                <a:lnTo>
                  <a:pt x="1618393" y="406051"/>
                </a:lnTo>
                <a:lnTo>
                  <a:pt x="1551051" y="313754"/>
                </a:lnTo>
                <a:lnTo>
                  <a:pt x="1452753" y="377857"/>
                </a:lnTo>
                <a:cubicBezTo>
                  <a:pt x="1428274" y="349663"/>
                  <a:pt x="1401794" y="323279"/>
                  <a:pt x="1373505" y="298895"/>
                </a:cubicBezTo>
                <a:lnTo>
                  <a:pt x="1437227" y="200406"/>
                </a:lnTo>
                <a:lnTo>
                  <a:pt x="1344644" y="133350"/>
                </a:lnTo>
                <a:lnTo>
                  <a:pt x="1271111" y="224409"/>
                </a:lnTo>
                <a:cubicBezTo>
                  <a:pt x="1239298" y="205169"/>
                  <a:pt x="1205865" y="188119"/>
                  <a:pt x="1171289" y="173641"/>
                </a:cubicBezTo>
                <a:lnTo>
                  <a:pt x="1201484" y="60674"/>
                </a:lnTo>
                <a:lnTo>
                  <a:pt x="1092708" y="25432"/>
                </a:lnTo>
                <a:lnTo>
                  <a:pt x="1050798" y="134874"/>
                </a:lnTo>
                <a:cubicBezTo>
                  <a:pt x="1014889" y="126492"/>
                  <a:pt x="977932" y="120587"/>
                  <a:pt x="940213" y="117539"/>
                </a:cubicBezTo>
                <a:lnTo>
                  <a:pt x="934022" y="0"/>
                </a:lnTo>
                <a:lnTo>
                  <a:pt x="819722" y="0"/>
                </a:lnTo>
                <a:lnTo>
                  <a:pt x="813530" y="117158"/>
                </a:lnTo>
                <a:cubicBezTo>
                  <a:pt x="772097" y="120587"/>
                  <a:pt x="731615" y="127159"/>
                  <a:pt x="692277" y="136970"/>
                </a:cubicBezTo>
                <a:lnTo>
                  <a:pt x="648843" y="28289"/>
                </a:lnTo>
                <a:lnTo>
                  <a:pt x="540639" y="65056"/>
                </a:lnTo>
                <a:lnTo>
                  <a:pt x="572453" y="177737"/>
                </a:lnTo>
                <a:cubicBezTo>
                  <a:pt x="538067" y="192786"/>
                  <a:pt x="504920" y="210217"/>
                  <a:pt x="473393" y="229934"/>
                </a:cubicBezTo>
                <a:lnTo>
                  <a:pt x="398431" y="139827"/>
                </a:lnTo>
                <a:lnTo>
                  <a:pt x="306800" y="208217"/>
                </a:lnTo>
                <a:lnTo>
                  <a:pt x="371856" y="305753"/>
                </a:lnTo>
                <a:cubicBezTo>
                  <a:pt x="343853" y="330518"/>
                  <a:pt x="317754" y="357283"/>
                  <a:pt x="293656" y="385858"/>
                </a:cubicBezTo>
                <a:lnTo>
                  <a:pt x="194596" y="323279"/>
                </a:lnTo>
                <a:lnTo>
                  <a:pt x="128588" y="416528"/>
                </a:lnTo>
                <a:lnTo>
                  <a:pt x="220504" y="489204"/>
                </a:lnTo>
                <a:cubicBezTo>
                  <a:pt x="201549" y="521208"/>
                  <a:pt x="184976" y="554736"/>
                  <a:pt x="170783" y="589502"/>
                </a:cubicBezTo>
                <a:lnTo>
                  <a:pt x="57436" y="560546"/>
                </a:lnTo>
                <a:lnTo>
                  <a:pt x="23336" y="669608"/>
                </a:lnTo>
                <a:lnTo>
                  <a:pt x="133160" y="710375"/>
                </a:lnTo>
                <a:cubicBezTo>
                  <a:pt x="125159" y="746379"/>
                  <a:pt x="119729" y="783431"/>
                  <a:pt x="117062" y="821150"/>
                </a:cubicBezTo>
                <a:lnTo>
                  <a:pt x="0" y="828580"/>
                </a:lnTo>
                <a:lnTo>
                  <a:pt x="1238" y="942880"/>
                </a:lnTo>
                <a:lnTo>
                  <a:pt x="118301" y="947738"/>
                </a:lnTo>
                <a:cubicBezTo>
                  <a:pt x="121825" y="985457"/>
                  <a:pt x="128111" y="1022318"/>
                  <a:pt x="136874" y="1058132"/>
                </a:cubicBezTo>
                <a:lnTo>
                  <a:pt x="28004" y="1101185"/>
                </a:lnTo>
                <a:lnTo>
                  <a:pt x="64389" y="1209580"/>
                </a:lnTo>
                <a:lnTo>
                  <a:pt x="177165" y="1178147"/>
                </a:lnTo>
                <a:cubicBezTo>
                  <a:pt x="192024" y="1212628"/>
                  <a:pt x="209455" y="1245775"/>
                  <a:pt x="229076" y="1277398"/>
                </a:cubicBezTo>
                <a:lnTo>
                  <a:pt x="138779" y="1351979"/>
                </a:lnTo>
                <a:lnTo>
                  <a:pt x="206788" y="1443800"/>
                </a:lnTo>
                <a:lnTo>
                  <a:pt x="304610" y="1379030"/>
                </a:lnTo>
                <a:cubicBezTo>
                  <a:pt x="329279" y="1407033"/>
                  <a:pt x="355949" y="1433322"/>
                  <a:pt x="384429" y="1457516"/>
                </a:cubicBezTo>
                <a:lnTo>
                  <a:pt x="321469" y="1556385"/>
                </a:lnTo>
                <a:lnTo>
                  <a:pt x="414528" y="1622774"/>
                </a:lnTo>
                <a:lnTo>
                  <a:pt x="487490" y="1531144"/>
                </a:lnTo>
                <a:cubicBezTo>
                  <a:pt x="519398" y="1550194"/>
                  <a:pt x="552926" y="1566958"/>
                  <a:pt x="587693" y="1581245"/>
                </a:cubicBezTo>
                <a:lnTo>
                  <a:pt x="558356" y="1694593"/>
                </a:lnTo>
                <a:lnTo>
                  <a:pt x="667322" y="1729073"/>
                </a:lnTo>
                <a:lnTo>
                  <a:pt x="708470" y="1619345"/>
                </a:lnTo>
                <a:cubicBezTo>
                  <a:pt x="744474" y="1627442"/>
                  <a:pt x="781431" y="1633061"/>
                  <a:pt x="819150" y="1635919"/>
                </a:cubicBezTo>
                <a:lnTo>
                  <a:pt x="826199" y="1752981"/>
                </a:lnTo>
                <a:lnTo>
                  <a:pt x="940499" y="1752124"/>
                </a:lnTo>
                <a:lnTo>
                  <a:pt x="945833" y="1635062"/>
                </a:lnTo>
                <a:cubicBezTo>
                  <a:pt x="983552" y="1631728"/>
                  <a:pt x="1020413" y="1625537"/>
                  <a:pt x="1056323" y="1616869"/>
                </a:cubicBezTo>
                <a:lnTo>
                  <a:pt x="1098995" y="1725930"/>
                </a:lnTo>
                <a:lnTo>
                  <a:pt x="1207484" y="1689926"/>
                </a:lnTo>
                <a:lnTo>
                  <a:pt x="1176528" y="1577150"/>
                </a:lnTo>
                <a:cubicBezTo>
                  <a:pt x="1211104" y="1562386"/>
                  <a:pt x="1244251" y="1545146"/>
                  <a:pt x="1275969" y="1525619"/>
                </a:cubicBezTo>
                <a:lnTo>
                  <a:pt x="1350169" y="1616202"/>
                </a:lnTo>
                <a:lnTo>
                  <a:pt x="1442276" y="1548479"/>
                </a:lnTo>
                <a:lnTo>
                  <a:pt x="1377887" y="1450467"/>
                </a:lnTo>
                <a:cubicBezTo>
                  <a:pt x="1405985" y="1425893"/>
                  <a:pt x="1432370" y="1399318"/>
                  <a:pt x="1456563" y="1370933"/>
                </a:cubicBezTo>
                <a:lnTo>
                  <a:pt x="1555242" y="1434275"/>
                </a:lnTo>
                <a:lnTo>
                  <a:pt x="1621917" y="1341501"/>
                </a:lnTo>
                <a:lnTo>
                  <a:pt x="1530572" y="1268254"/>
                </a:lnTo>
                <a:cubicBezTo>
                  <a:pt x="1549718" y="1236345"/>
                  <a:pt x="1566577" y="1202912"/>
                  <a:pt x="1581055" y="1168241"/>
                </a:cubicBezTo>
                <a:lnTo>
                  <a:pt x="1694212" y="1198055"/>
                </a:lnTo>
                <a:lnTo>
                  <a:pt x="1729073" y="1089184"/>
                </a:lnTo>
                <a:lnTo>
                  <a:pt x="1619536" y="1047655"/>
                </a:lnTo>
                <a:cubicBezTo>
                  <a:pt x="1627537" y="1011555"/>
                  <a:pt x="1633252" y="974598"/>
                  <a:pt x="1636205" y="936879"/>
                </a:cubicBezTo>
                <a:close/>
                <a:moveTo>
                  <a:pt x="1495997" y="876300"/>
                </a:moveTo>
                <a:cubicBezTo>
                  <a:pt x="1495997" y="937736"/>
                  <a:pt x="1486948" y="997077"/>
                  <a:pt x="1470279" y="1053084"/>
                </a:cubicBezTo>
                <a:lnTo>
                  <a:pt x="1196435" y="971455"/>
                </a:lnTo>
                <a:cubicBezTo>
                  <a:pt x="1205389" y="941261"/>
                  <a:pt x="1210342" y="909352"/>
                  <a:pt x="1210342" y="876300"/>
                </a:cubicBezTo>
                <a:cubicBezTo>
                  <a:pt x="1210342" y="715232"/>
                  <a:pt x="1096137" y="580930"/>
                  <a:pt x="944309" y="549783"/>
                </a:cubicBezTo>
                <a:lnTo>
                  <a:pt x="1002316" y="269939"/>
                </a:lnTo>
                <a:cubicBezTo>
                  <a:pt x="1284065" y="327850"/>
                  <a:pt x="1495997" y="577310"/>
                  <a:pt x="1495997" y="876300"/>
                </a:cubicBezTo>
                <a:close/>
                <a:moveTo>
                  <a:pt x="876872" y="742950"/>
                </a:moveTo>
                <a:cubicBezTo>
                  <a:pt x="950500" y="742950"/>
                  <a:pt x="1010222" y="802672"/>
                  <a:pt x="1010222" y="876300"/>
                </a:cubicBezTo>
                <a:cubicBezTo>
                  <a:pt x="1010222" y="949928"/>
                  <a:pt x="950500" y="1009650"/>
                  <a:pt x="876872" y="1009650"/>
                </a:cubicBezTo>
                <a:cubicBezTo>
                  <a:pt x="803243" y="1009650"/>
                  <a:pt x="743522" y="949928"/>
                  <a:pt x="743522" y="876300"/>
                </a:cubicBezTo>
                <a:cubicBezTo>
                  <a:pt x="743522" y="802672"/>
                  <a:pt x="803243" y="742950"/>
                  <a:pt x="876872" y="742950"/>
                </a:cubicBezTo>
                <a:close/>
                <a:moveTo>
                  <a:pt x="751427" y="269939"/>
                </a:moveTo>
                <a:lnTo>
                  <a:pt x="809339" y="549783"/>
                </a:lnTo>
                <a:cubicBezTo>
                  <a:pt x="657606" y="581025"/>
                  <a:pt x="543497" y="715328"/>
                  <a:pt x="543497" y="876300"/>
                </a:cubicBezTo>
                <a:cubicBezTo>
                  <a:pt x="543497" y="920020"/>
                  <a:pt x="551974" y="961739"/>
                  <a:pt x="567309" y="1000030"/>
                </a:cubicBezTo>
                <a:lnTo>
                  <a:pt x="301847" y="1105757"/>
                </a:lnTo>
                <a:cubicBezTo>
                  <a:pt x="273463" y="1034796"/>
                  <a:pt x="257747" y="957358"/>
                  <a:pt x="257747" y="876300"/>
                </a:cubicBezTo>
                <a:cubicBezTo>
                  <a:pt x="257747" y="577310"/>
                  <a:pt x="469583" y="327946"/>
                  <a:pt x="751427" y="269939"/>
                </a:cubicBezTo>
                <a:close/>
                <a:moveTo>
                  <a:pt x="876872" y="1495425"/>
                </a:moveTo>
                <a:cubicBezTo>
                  <a:pt x="706374" y="1495425"/>
                  <a:pt x="552069" y="1426464"/>
                  <a:pt x="440055" y="1315022"/>
                </a:cubicBezTo>
                <a:lnTo>
                  <a:pt x="641604" y="1112520"/>
                </a:lnTo>
                <a:cubicBezTo>
                  <a:pt x="701897" y="1172528"/>
                  <a:pt x="784955" y="1209675"/>
                  <a:pt x="876776" y="1209675"/>
                </a:cubicBezTo>
                <a:cubicBezTo>
                  <a:pt x="979456" y="1209675"/>
                  <a:pt x="1071182" y="1163288"/>
                  <a:pt x="1132332" y="1090327"/>
                </a:cubicBezTo>
                <a:lnTo>
                  <a:pt x="1351217" y="1273969"/>
                </a:lnTo>
                <a:cubicBezTo>
                  <a:pt x="1237774" y="1409319"/>
                  <a:pt x="1067372" y="1495425"/>
                  <a:pt x="876872" y="149542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71558FA-C356-A93D-24C2-50F79E62E80D}"/>
              </a:ext>
            </a:extLst>
          </p:cNvPr>
          <p:cNvSpPr/>
          <p:nvPr/>
        </p:nvSpPr>
        <p:spPr>
          <a:xfrm>
            <a:off x="5830526" y="4479899"/>
            <a:ext cx="341509" cy="341644"/>
          </a:xfrm>
          <a:custGeom>
            <a:avLst/>
            <a:gdLst>
              <a:gd name="connsiteX0" fmla="*/ 831708 w 1519218"/>
              <a:gd name="connsiteY0" fmla="*/ 0 h 1519823"/>
              <a:gd name="connsiteX1" fmla="*/ 975150 w 1519218"/>
              <a:gd name="connsiteY1" fmla="*/ 27510 h 1519823"/>
              <a:gd name="connsiteX2" fmla="*/ 958070 w 1519218"/>
              <a:gd name="connsiteY2" fmla="*/ 79581 h 1519823"/>
              <a:gd name="connsiteX3" fmla="*/ 970162 w 1519218"/>
              <a:gd name="connsiteY3" fmla="*/ 108526 h 1519823"/>
              <a:gd name="connsiteX4" fmla="*/ 1061911 w 1519218"/>
              <a:gd name="connsiteY4" fmla="*/ 146239 h 1519823"/>
              <a:gd name="connsiteX5" fmla="*/ 1090856 w 1519218"/>
              <a:gd name="connsiteY5" fmla="*/ 134147 h 1519823"/>
              <a:gd name="connsiteX6" fmla="*/ 1115645 w 1519218"/>
              <a:gd name="connsiteY6" fmla="*/ 84569 h 1519823"/>
              <a:gd name="connsiteX7" fmla="*/ 1240949 w 1519218"/>
              <a:gd name="connsiteY7" fmla="*/ 167475 h 1519823"/>
              <a:gd name="connsiteX8" fmla="*/ 1204446 w 1519218"/>
              <a:gd name="connsiteY8" fmla="*/ 209798 h 1519823"/>
              <a:gd name="connsiteX9" fmla="*/ 1204446 w 1519218"/>
              <a:gd name="connsiteY9" fmla="*/ 241162 h 1519823"/>
              <a:gd name="connsiteX10" fmla="*/ 1274580 w 1519218"/>
              <a:gd name="connsiteY10" fmla="*/ 311296 h 1519823"/>
              <a:gd name="connsiteX11" fmla="*/ 1305944 w 1519218"/>
              <a:gd name="connsiteY11" fmla="*/ 311296 h 1519823"/>
              <a:gd name="connsiteX12" fmla="*/ 1348720 w 1519218"/>
              <a:gd name="connsiteY12" fmla="*/ 274415 h 1519823"/>
              <a:gd name="connsiteX13" fmla="*/ 1430794 w 1519218"/>
              <a:gd name="connsiteY13" fmla="*/ 395940 h 1519823"/>
              <a:gd name="connsiteX14" fmla="*/ 1379932 w 1519218"/>
              <a:gd name="connsiteY14" fmla="*/ 421711 h 1519823"/>
              <a:gd name="connsiteX15" fmla="*/ 1367991 w 1519218"/>
              <a:gd name="connsiteY15" fmla="*/ 450732 h 1519823"/>
              <a:gd name="connsiteX16" fmla="*/ 1406157 w 1519218"/>
              <a:gd name="connsiteY16" fmla="*/ 542330 h 1519823"/>
              <a:gd name="connsiteX17" fmla="*/ 1435178 w 1519218"/>
              <a:gd name="connsiteY17" fmla="*/ 554270 h 1519823"/>
              <a:gd name="connsiteX18" fmla="*/ 1489592 w 1519218"/>
              <a:gd name="connsiteY18" fmla="*/ 536133 h 1519823"/>
              <a:gd name="connsiteX19" fmla="*/ 1519218 w 1519218"/>
              <a:gd name="connsiteY19" fmla="*/ 683882 h 1519823"/>
              <a:gd name="connsiteX20" fmla="*/ 1462007 w 1519218"/>
              <a:gd name="connsiteY20" fmla="*/ 688114 h 1519823"/>
              <a:gd name="connsiteX21" fmla="*/ 1439788 w 1519218"/>
              <a:gd name="connsiteY21" fmla="*/ 710334 h 1519823"/>
              <a:gd name="connsiteX22" fmla="*/ 1439788 w 1519218"/>
              <a:gd name="connsiteY22" fmla="*/ 809489 h 1519823"/>
              <a:gd name="connsiteX23" fmla="*/ 1461931 w 1519218"/>
              <a:gd name="connsiteY23" fmla="*/ 831708 h 1519823"/>
              <a:gd name="connsiteX24" fmla="*/ 1519142 w 1519218"/>
              <a:gd name="connsiteY24" fmla="*/ 835940 h 1519823"/>
              <a:gd name="connsiteX25" fmla="*/ 1490650 w 1519218"/>
              <a:gd name="connsiteY25" fmla="*/ 979987 h 1519823"/>
              <a:gd name="connsiteX26" fmla="*/ 1436160 w 1519218"/>
              <a:gd name="connsiteY26" fmla="*/ 962151 h 1519823"/>
              <a:gd name="connsiteX27" fmla="*/ 1407215 w 1519218"/>
              <a:gd name="connsiteY27" fmla="*/ 974244 h 1519823"/>
              <a:gd name="connsiteX28" fmla="*/ 1369502 w 1519218"/>
              <a:gd name="connsiteY28" fmla="*/ 1065992 h 1519823"/>
              <a:gd name="connsiteX29" fmla="*/ 1381595 w 1519218"/>
              <a:gd name="connsiteY29" fmla="*/ 1094937 h 1519823"/>
              <a:gd name="connsiteX30" fmla="*/ 1432533 w 1519218"/>
              <a:gd name="connsiteY30" fmla="*/ 1120406 h 1519823"/>
              <a:gd name="connsiteX31" fmla="*/ 1348644 w 1519218"/>
              <a:gd name="connsiteY31" fmla="*/ 1245408 h 1519823"/>
              <a:gd name="connsiteX32" fmla="*/ 1305868 w 1519218"/>
              <a:gd name="connsiteY32" fmla="*/ 1208527 h 1519823"/>
              <a:gd name="connsiteX33" fmla="*/ 1274504 w 1519218"/>
              <a:gd name="connsiteY33" fmla="*/ 1208527 h 1519823"/>
              <a:gd name="connsiteX34" fmla="*/ 1204370 w 1519218"/>
              <a:gd name="connsiteY34" fmla="*/ 1278662 h 1519823"/>
              <a:gd name="connsiteX35" fmla="*/ 1204370 w 1519218"/>
              <a:gd name="connsiteY35" fmla="*/ 1310026 h 1519823"/>
              <a:gd name="connsiteX36" fmla="*/ 1240873 w 1519218"/>
              <a:gd name="connsiteY36" fmla="*/ 1352348 h 1519823"/>
              <a:gd name="connsiteX37" fmla="*/ 1118970 w 1519218"/>
              <a:gd name="connsiteY37" fmla="*/ 1433440 h 1519823"/>
              <a:gd name="connsiteX38" fmla="*/ 1093955 w 1519218"/>
              <a:gd name="connsiteY38" fmla="*/ 1384013 h 1519823"/>
              <a:gd name="connsiteX39" fmla="*/ 1064934 w 1519218"/>
              <a:gd name="connsiteY39" fmla="*/ 1372073 h 1519823"/>
              <a:gd name="connsiteX40" fmla="*/ 973336 w 1519218"/>
              <a:gd name="connsiteY40" fmla="*/ 1410238 h 1519823"/>
              <a:gd name="connsiteX41" fmla="*/ 961395 w 1519218"/>
              <a:gd name="connsiteY41" fmla="*/ 1439259 h 1519823"/>
              <a:gd name="connsiteX42" fmla="*/ 978702 w 1519218"/>
              <a:gd name="connsiteY42" fmla="*/ 1491255 h 1519823"/>
              <a:gd name="connsiteX43" fmla="*/ 831557 w 1519218"/>
              <a:gd name="connsiteY43" fmla="*/ 1519823 h 1519823"/>
              <a:gd name="connsiteX44" fmla="*/ 827627 w 1519218"/>
              <a:gd name="connsiteY44" fmla="*/ 1466089 h 1519823"/>
              <a:gd name="connsiteX45" fmla="*/ 805407 w 1519218"/>
              <a:gd name="connsiteY45" fmla="*/ 1443869 h 1519823"/>
              <a:gd name="connsiteX46" fmla="*/ 706177 w 1519218"/>
              <a:gd name="connsiteY46" fmla="*/ 1443869 h 1519823"/>
              <a:gd name="connsiteX47" fmla="*/ 683958 w 1519218"/>
              <a:gd name="connsiteY47" fmla="*/ 1466089 h 1519823"/>
              <a:gd name="connsiteX48" fmla="*/ 680028 w 1519218"/>
              <a:gd name="connsiteY48" fmla="*/ 1519142 h 1519823"/>
              <a:gd name="connsiteX49" fmla="*/ 537190 w 1519218"/>
              <a:gd name="connsiteY49" fmla="*/ 1490348 h 1519823"/>
              <a:gd name="connsiteX50" fmla="*/ 553590 w 1519218"/>
              <a:gd name="connsiteY50" fmla="*/ 1440318 h 1519823"/>
              <a:gd name="connsiteX51" fmla="*/ 541498 w 1519218"/>
              <a:gd name="connsiteY51" fmla="*/ 1411372 h 1519823"/>
              <a:gd name="connsiteX52" fmla="*/ 449750 w 1519218"/>
              <a:gd name="connsiteY52" fmla="*/ 1373660 h 1519823"/>
              <a:gd name="connsiteX53" fmla="*/ 420804 w 1519218"/>
              <a:gd name="connsiteY53" fmla="*/ 1385752 h 1519823"/>
              <a:gd name="connsiteX54" fmla="*/ 397602 w 1519218"/>
              <a:gd name="connsiteY54" fmla="*/ 1432155 h 1519823"/>
              <a:gd name="connsiteX55" fmla="*/ 273810 w 1519218"/>
              <a:gd name="connsiteY55" fmla="*/ 1348796 h 1519823"/>
              <a:gd name="connsiteX56" fmla="*/ 307214 w 1519218"/>
              <a:gd name="connsiteY56" fmla="*/ 1310026 h 1519823"/>
              <a:gd name="connsiteX57" fmla="*/ 307214 w 1519218"/>
              <a:gd name="connsiteY57" fmla="*/ 1278662 h 1519823"/>
              <a:gd name="connsiteX58" fmla="*/ 237080 w 1519218"/>
              <a:gd name="connsiteY58" fmla="*/ 1208527 h 1519823"/>
              <a:gd name="connsiteX59" fmla="*/ 205717 w 1519218"/>
              <a:gd name="connsiteY59" fmla="*/ 1208527 h 1519823"/>
              <a:gd name="connsiteX60" fmla="*/ 167400 w 1519218"/>
              <a:gd name="connsiteY60" fmla="*/ 1241554 h 1519823"/>
              <a:gd name="connsiteX61" fmla="*/ 86836 w 1519218"/>
              <a:gd name="connsiteY61" fmla="*/ 1120860 h 1519823"/>
              <a:gd name="connsiteX62" fmla="*/ 131728 w 1519218"/>
              <a:gd name="connsiteY62" fmla="*/ 1098112 h 1519823"/>
              <a:gd name="connsiteX63" fmla="*/ 143669 w 1519218"/>
              <a:gd name="connsiteY63" fmla="*/ 1069091 h 1519823"/>
              <a:gd name="connsiteX64" fmla="*/ 105503 w 1519218"/>
              <a:gd name="connsiteY64" fmla="*/ 977493 h 1519823"/>
              <a:gd name="connsiteX65" fmla="*/ 76482 w 1519218"/>
              <a:gd name="connsiteY65" fmla="*/ 965552 h 1519823"/>
              <a:gd name="connsiteX66" fmla="*/ 28946 w 1519218"/>
              <a:gd name="connsiteY66" fmla="*/ 981347 h 1519823"/>
              <a:gd name="connsiteX67" fmla="*/ 0 w 1519218"/>
              <a:gd name="connsiteY67" fmla="*/ 835335 h 1519823"/>
              <a:gd name="connsiteX68" fmla="*/ 49653 w 1519218"/>
              <a:gd name="connsiteY68" fmla="*/ 831784 h 1519823"/>
              <a:gd name="connsiteX69" fmla="*/ 71873 w 1519218"/>
              <a:gd name="connsiteY69" fmla="*/ 809564 h 1519823"/>
              <a:gd name="connsiteX70" fmla="*/ 71873 w 1519218"/>
              <a:gd name="connsiteY70" fmla="*/ 710334 h 1519823"/>
              <a:gd name="connsiteX71" fmla="*/ 49653 w 1519218"/>
              <a:gd name="connsiteY71" fmla="*/ 688114 h 1519823"/>
              <a:gd name="connsiteX72" fmla="*/ 0 w 1519218"/>
              <a:gd name="connsiteY72" fmla="*/ 684487 h 1519823"/>
              <a:gd name="connsiteX73" fmla="*/ 27887 w 1519218"/>
              <a:gd name="connsiteY73" fmla="*/ 542179 h 1519823"/>
              <a:gd name="connsiteX74" fmla="*/ 75424 w 1519218"/>
              <a:gd name="connsiteY74" fmla="*/ 557747 h 1519823"/>
              <a:gd name="connsiteX75" fmla="*/ 104370 w 1519218"/>
              <a:gd name="connsiteY75" fmla="*/ 545655 h 1519823"/>
              <a:gd name="connsiteX76" fmla="*/ 142082 w 1519218"/>
              <a:gd name="connsiteY76" fmla="*/ 453907 h 1519823"/>
              <a:gd name="connsiteX77" fmla="*/ 129990 w 1519218"/>
              <a:gd name="connsiteY77" fmla="*/ 424961 h 1519823"/>
              <a:gd name="connsiteX78" fmla="*/ 85022 w 1519218"/>
              <a:gd name="connsiteY78" fmla="*/ 402439 h 1519823"/>
              <a:gd name="connsiteX79" fmla="*/ 167400 w 1519218"/>
              <a:gd name="connsiteY79" fmla="*/ 278345 h 1519823"/>
              <a:gd name="connsiteX80" fmla="*/ 205717 w 1519218"/>
              <a:gd name="connsiteY80" fmla="*/ 311371 h 1519823"/>
              <a:gd name="connsiteX81" fmla="*/ 237080 w 1519218"/>
              <a:gd name="connsiteY81" fmla="*/ 311371 h 1519823"/>
              <a:gd name="connsiteX82" fmla="*/ 307214 w 1519218"/>
              <a:gd name="connsiteY82" fmla="*/ 241237 h 1519823"/>
              <a:gd name="connsiteX83" fmla="*/ 307214 w 1519218"/>
              <a:gd name="connsiteY83" fmla="*/ 209873 h 1519823"/>
              <a:gd name="connsiteX84" fmla="*/ 273810 w 1519218"/>
              <a:gd name="connsiteY84" fmla="*/ 171103 h 1519823"/>
              <a:gd name="connsiteX85" fmla="*/ 394202 w 1519218"/>
              <a:gd name="connsiteY85" fmla="*/ 89557 h 1519823"/>
              <a:gd name="connsiteX86" fmla="*/ 417630 w 1519218"/>
              <a:gd name="connsiteY86" fmla="*/ 135809 h 1519823"/>
              <a:gd name="connsiteX87" fmla="*/ 446651 w 1519218"/>
              <a:gd name="connsiteY87" fmla="*/ 147750 h 1519823"/>
              <a:gd name="connsiteX88" fmla="*/ 538249 w 1519218"/>
              <a:gd name="connsiteY88" fmla="*/ 109585 h 1519823"/>
              <a:gd name="connsiteX89" fmla="*/ 550189 w 1519218"/>
              <a:gd name="connsiteY89" fmla="*/ 80564 h 1519823"/>
              <a:gd name="connsiteX90" fmla="*/ 533563 w 1519218"/>
              <a:gd name="connsiteY90" fmla="*/ 30608 h 1519823"/>
              <a:gd name="connsiteX91" fmla="*/ 680104 w 1519218"/>
              <a:gd name="connsiteY91" fmla="*/ 680 h 1519823"/>
              <a:gd name="connsiteX92" fmla="*/ 684034 w 1519218"/>
              <a:gd name="connsiteY92" fmla="*/ 53734 h 1519823"/>
              <a:gd name="connsiteX93" fmla="*/ 706252 w 1519218"/>
              <a:gd name="connsiteY93" fmla="*/ 75953 h 1519823"/>
              <a:gd name="connsiteX94" fmla="*/ 805559 w 1519218"/>
              <a:gd name="connsiteY94" fmla="*/ 75953 h 1519823"/>
              <a:gd name="connsiteX95" fmla="*/ 827778 w 1519218"/>
              <a:gd name="connsiteY95" fmla="*/ 53734 h 1519823"/>
              <a:gd name="connsiteX96" fmla="*/ 831708 w 1519218"/>
              <a:gd name="connsiteY96" fmla="*/ 0 h 1519823"/>
              <a:gd name="connsiteX97" fmla="*/ 759608 w 1519218"/>
              <a:gd name="connsiteY97" fmla="*/ 408219 h 1519823"/>
              <a:gd name="connsiteX98" fmla="*/ 407916 w 1519218"/>
              <a:gd name="connsiteY98" fmla="*/ 759911 h 1519823"/>
              <a:gd name="connsiteX99" fmla="*/ 759608 w 1519218"/>
              <a:gd name="connsiteY99" fmla="*/ 1111603 h 1519823"/>
              <a:gd name="connsiteX100" fmla="*/ 1111300 w 1519218"/>
              <a:gd name="connsiteY100" fmla="*/ 759911 h 1519823"/>
              <a:gd name="connsiteX101" fmla="*/ 759608 w 1519218"/>
              <a:gd name="connsiteY101" fmla="*/ 408219 h 151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519218" h="1519823">
                <a:moveTo>
                  <a:pt x="831708" y="0"/>
                </a:moveTo>
                <a:cubicBezTo>
                  <a:pt x="881059" y="4610"/>
                  <a:pt x="928973" y="13981"/>
                  <a:pt x="975150" y="27510"/>
                </a:cubicBezTo>
                <a:lnTo>
                  <a:pt x="958070" y="79581"/>
                </a:lnTo>
                <a:cubicBezTo>
                  <a:pt x="953460" y="90842"/>
                  <a:pt x="958901" y="103917"/>
                  <a:pt x="970162" y="108526"/>
                </a:cubicBezTo>
                <a:lnTo>
                  <a:pt x="1061911" y="146239"/>
                </a:lnTo>
                <a:cubicBezTo>
                  <a:pt x="1073171" y="150849"/>
                  <a:pt x="1086246" y="145407"/>
                  <a:pt x="1090856" y="134147"/>
                </a:cubicBezTo>
                <a:lnTo>
                  <a:pt x="1115645" y="84569"/>
                </a:lnTo>
                <a:cubicBezTo>
                  <a:pt x="1160234" y="108149"/>
                  <a:pt x="1202179" y="135885"/>
                  <a:pt x="1240949" y="167475"/>
                </a:cubicBezTo>
                <a:lnTo>
                  <a:pt x="1204446" y="209798"/>
                </a:lnTo>
                <a:cubicBezTo>
                  <a:pt x="1195830" y="218414"/>
                  <a:pt x="1195830" y="232546"/>
                  <a:pt x="1204446" y="241162"/>
                </a:cubicBezTo>
                <a:lnTo>
                  <a:pt x="1274580" y="311296"/>
                </a:lnTo>
                <a:cubicBezTo>
                  <a:pt x="1283196" y="319911"/>
                  <a:pt x="1297329" y="319911"/>
                  <a:pt x="1305944" y="311296"/>
                </a:cubicBezTo>
                <a:lnTo>
                  <a:pt x="1348720" y="274415"/>
                </a:lnTo>
                <a:cubicBezTo>
                  <a:pt x="1379781" y="312051"/>
                  <a:pt x="1407290" y="352711"/>
                  <a:pt x="1430794" y="395940"/>
                </a:cubicBezTo>
                <a:lnTo>
                  <a:pt x="1379932" y="421711"/>
                </a:lnTo>
                <a:cubicBezTo>
                  <a:pt x="1368672" y="426397"/>
                  <a:pt x="1363306" y="439472"/>
                  <a:pt x="1367991" y="450732"/>
                </a:cubicBezTo>
                <a:lnTo>
                  <a:pt x="1406157" y="542330"/>
                </a:lnTo>
                <a:cubicBezTo>
                  <a:pt x="1410842" y="553590"/>
                  <a:pt x="1423917" y="558956"/>
                  <a:pt x="1435178" y="554270"/>
                </a:cubicBezTo>
                <a:lnTo>
                  <a:pt x="1489592" y="536133"/>
                </a:lnTo>
                <a:cubicBezTo>
                  <a:pt x="1504178" y="583594"/>
                  <a:pt x="1514154" y="633020"/>
                  <a:pt x="1519218" y="683882"/>
                </a:cubicBezTo>
                <a:lnTo>
                  <a:pt x="1462007" y="688114"/>
                </a:lnTo>
                <a:cubicBezTo>
                  <a:pt x="1449764" y="688114"/>
                  <a:pt x="1439788" y="698167"/>
                  <a:pt x="1439788" y="710334"/>
                </a:cubicBezTo>
                <a:lnTo>
                  <a:pt x="1439788" y="809489"/>
                </a:lnTo>
                <a:cubicBezTo>
                  <a:pt x="1439788" y="821732"/>
                  <a:pt x="1449764" y="831708"/>
                  <a:pt x="1461931" y="831708"/>
                </a:cubicBezTo>
                <a:lnTo>
                  <a:pt x="1519142" y="835940"/>
                </a:lnTo>
                <a:cubicBezTo>
                  <a:pt x="1514230" y="885518"/>
                  <a:pt x="1504556" y="933660"/>
                  <a:pt x="1490650" y="979987"/>
                </a:cubicBezTo>
                <a:lnTo>
                  <a:pt x="1436160" y="962151"/>
                </a:lnTo>
                <a:cubicBezTo>
                  <a:pt x="1424899" y="957542"/>
                  <a:pt x="1411825" y="962983"/>
                  <a:pt x="1407215" y="974244"/>
                </a:cubicBezTo>
                <a:lnTo>
                  <a:pt x="1369502" y="1065992"/>
                </a:lnTo>
                <a:cubicBezTo>
                  <a:pt x="1364893" y="1077252"/>
                  <a:pt x="1370334" y="1090327"/>
                  <a:pt x="1381595" y="1094937"/>
                </a:cubicBezTo>
                <a:lnTo>
                  <a:pt x="1432533" y="1120406"/>
                </a:lnTo>
                <a:cubicBezTo>
                  <a:pt x="1408651" y="1164921"/>
                  <a:pt x="1380537" y="1206789"/>
                  <a:pt x="1348644" y="1245408"/>
                </a:cubicBezTo>
                <a:lnTo>
                  <a:pt x="1305868" y="1208527"/>
                </a:lnTo>
                <a:cubicBezTo>
                  <a:pt x="1297252" y="1199911"/>
                  <a:pt x="1283120" y="1199911"/>
                  <a:pt x="1274504" y="1208527"/>
                </a:cubicBezTo>
                <a:lnTo>
                  <a:pt x="1204370" y="1278662"/>
                </a:lnTo>
                <a:cubicBezTo>
                  <a:pt x="1195755" y="1287277"/>
                  <a:pt x="1195755" y="1301410"/>
                  <a:pt x="1204370" y="1310026"/>
                </a:cubicBezTo>
                <a:lnTo>
                  <a:pt x="1240873" y="1352348"/>
                </a:lnTo>
                <a:cubicBezTo>
                  <a:pt x="1203086" y="1383106"/>
                  <a:pt x="1162275" y="1410314"/>
                  <a:pt x="1118970" y="1433440"/>
                </a:cubicBezTo>
                <a:lnTo>
                  <a:pt x="1093955" y="1384013"/>
                </a:lnTo>
                <a:cubicBezTo>
                  <a:pt x="1089269" y="1372753"/>
                  <a:pt x="1076194" y="1367387"/>
                  <a:pt x="1064934" y="1372073"/>
                </a:cubicBezTo>
                <a:lnTo>
                  <a:pt x="973336" y="1410238"/>
                </a:lnTo>
                <a:cubicBezTo>
                  <a:pt x="962076" y="1414924"/>
                  <a:pt x="956710" y="1427999"/>
                  <a:pt x="961395" y="1439259"/>
                </a:cubicBezTo>
                <a:lnTo>
                  <a:pt x="978702" y="1491255"/>
                </a:lnTo>
                <a:cubicBezTo>
                  <a:pt x="931467" y="1505388"/>
                  <a:pt x="882192" y="1515062"/>
                  <a:pt x="831557" y="1519823"/>
                </a:cubicBezTo>
                <a:lnTo>
                  <a:pt x="827627" y="1466089"/>
                </a:lnTo>
                <a:cubicBezTo>
                  <a:pt x="827627" y="1453845"/>
                  <a:pt x="817576" y="1443869"/>
                  <a:pt x="805407" y="1443869"/>
                </a:cubicBezTo>
                <a:lnTo>
                  <a:pt x="706177" y="1443869"/>
                </a:lnTo>
                <a:cubicBezTo>
                  <a:pt x="693934" y="1443869"/>
                  <a:pt x="683958" y="1453921"/>
                  <a:pt x="683958" y="1466089"/>
                </a:cubicBezTo>
                <a:lnTo>
                  <a:pt x="680028" y="1519142"/>
                </a:lnTo>
                <a:cubicBezTo>
                  <a:pt x="630904" y="1514079"/>
                  <a:pt x="583140" y="1504329"/>
                  <a:pt x="537190" y="1490348"/>
                </a:cubicBezTo>
                <a:lnTo>
                  <a:pt x="553590" y="1440318"/>
                </a:lnTo>
                <a:cubicBezTo>
                  <a:pt x="558201" y="1429056"/>
                  <a:pt x="552759" y="1415982"/>
                  <a:pt x="541498" y="1411372"/>
                </a:cubicBezTo>
                <a:lnTo>
                  <a:pt x="449750" y="1373660"/>
                </a:lnTo>
                <a:cubicBezTo>
                  <a:pt x="438489" y="1369050"/>
                  <a:pt x="425414" y="1374491"/>
                  <a:pt x="420804" y="1385752"/>
                </a:cubicBezTo>
                <a:lnTo>
                  <a:pt x="397602" y="1432155"/>
                </a:lnTo>
                <a:cubicBezTo>
                  <a:pt x="353542" y="1408349"/>
                  <a:pt x="312127" y="1380462"/>
                  <a:pt x="273810" y="1348796"/>
                </a:cubicBezTo>
                <a:lnTo>
                  <a:pt x="307214" y="1310026"/>
                </a:lnTo>
                <a:cubicBezTo>
                  <a:pt x="315830" y="1301410"/>
                  <a:pt x="315830" y="1287277"/>
                  <a:pt x="307214" y="1278662"/>
                </a:cubicBezTo>
                <a:lnTo>
                  <a:pt x="237080" y="1208527"/>
                </a:lnTo>
                <a:cubicBezTo>
                  <a:pt x="228465" y="1199911"/>
                  <a:pt x="214332" y="1199911"/>
                  <a:pt x="205717" y="1208527"/>
                </a:cubicBezTo>
                <a:lnTo>
                  <a:pt x="167400" y="1241554"/>
                </a:lnTo>
                <a:cubicBezTo>
                  <a:pt x="136867" y="1204144"/>
                  <a:pt x="109887" y="1163711"/>
                  <a:pt x="86836" y="1120860"/>
                </a:cubicBezTo>
                <a:lnTo>
                  <a:pt x="131728" y="1098112"/>
                </a:lnTo>
                <a:cubicBezTo>
                  <a:pt x="142989" y="1093426"/>
                  <a:pt x="148355" y="1080352"/>
                  <a:pt x="143669" y="1069091"/>
                </a:cubicBezTo>
                <a:lnTo>
                  <a:pt x="105503" y="977493"/>
                </a:lnTo>
                <a:cubicBezTo>
                  <a:pt x="100818" y="966232"/>
                  <a:pt x="87743" y="960867"/>
                  <a:pt x="76482" y="965552"/>
                </a:cubicBezTo>
                <a:lnTo>
                  <a:pt x="28946" y="981347"/>
                </a:lnTo>
                <a:cubicBezTo>
                  <a:pt x="14738" y="934415"/>
                  <a:pt x="4912" y="885594"/>
                  <a:pt x="0" y="835335"/>
                </a:cubicBezTo>
                <a:lnTo>
                  <a:pt x="49653" y="831784"/>
                </a:lnTo>
                <a:cubicBezTo>
                  <a:pt x="61897" y="831784"/>
                  <a:pt x="71873" y="821732"/>
                  <a:pt x="71873" y="809564"/>
                </a:cubicBezTo>
                <a:lnTo>
                  <a:pt x="71873" y="710334"/>
                </a:lnTo>
                <a:cubicBezTo>
                  <a:pt x="71873" y="698090"/>
                  <a:pt x="61821" y="688114"/>
                  <a:pt x="49653" y="688114"/>
                </a:cubicBezTo>
                <a:lnTo>
                  <a:pt x="0" y="684487"/>
                </a:lnTo>
                <a:cubicBezTo>
                  <a:pt x="4837" y="635514"/>
                  <a:pt x="14284" y="587902"/>
                  <a:pt x="27887" y="542179"/>
                </a:cubicBezTo>
                <a:lnTo>
                  <a:pt x="75424" y="557747"/>
                </a:lnTo>
                <a:cubicBezTo>
                  <a:pt x="86685" y="562357"/>
                  <a:pt x="99760" y="556915"/>
                  <a:pt x="104370" y="545655"/>
                </a:cubicBezTo>
                <a:lnTo>
                  <a:pt x="142082" y="453907"/>
                </a:lnTo>
                <a:cubicBezTo>
                  <a:pt x="146692" y="442645"/>
                  <a:pt x="141250" y="429571"/>
                  <a:pt x="129990" y="424961"/>
                </a:cubicBezTo>
                <a:lnTo>
                  <a:pt x="85022" y="402439"/>
                </a:lnTo>
                <a:cubicBezTo>
                  <a:pt x="108451" y="358303"/>
                  <a:pt x="136111" y="316812"/>
                  <a:pt x="167400" y="278345"/>
                </a:cubicBezTo>
                <a:lnTo>
                  <a:pt x="205717" y="311371"/>
                </a:lnTo>
                <a:cubicBezTo>
                  <a:pt x="214332" y="319987"/>
                  <a:pt x="228465" y="319987"/>
                  <a:pt x="237080" y="311371"/>
                </a:cubicBezTo>
                <a:lnTo>
                  <a:pt x="307214" y="241237"/>
                </a:lnTo>
                <a:cubicBezTo>
                  <a:pt x="315830" y="232622"/>
                  <a:pt x="315830" y="218489"/>
                  <a:pt x="307214" y="209873"/>
                </a:cubicBezTo>
                <a:lnTo>
                  <a:pt x="273810" y="171103"/>
                </a:lnTo>
                <a:cubicBezTo>
                  <a:pt x="311144" y="140268"/>
                  <a:pt x="351426" y="112910"/>
                  <a:pt x="394202" y="89557"/>
                </a:cubicBezTo>
                <a:lnTo>
                  <a:pt x="417630" y="135809"/>
                </a:lnTo>
                <a:cubicBezTo>
                  <a:pt x="422316" y="147070"/>
                  <a:pt x="435390" y="152436"/>
                  <a:pt x="446651" y="147750"/>
                </a:cubicBezTo>
                <a:lnTo>
                  <a:pt x="538249" y="109585"/>
                </a:lnTo>
                <a:cubicBezTo>
                  <a:pt x="549509" y="104899"/>
                  <a:pt x="554875" y="91824"/>
                  <a:pt x="550189" y="80564"/>
                </a:cubicBezTo>
                <a:lnTo>
                  <a:pt x="533563" y="30608"/>
                </a:lnTo>
                <a:cubicBezTo>
                  <a:pt x="580646" y="16097"/>
                  <a:pt x="629619" y="5895"/>
                  <a:pt x="680104" y="680"/>
                </a:cubicBezTo>
                <a:lnTo>
                  <a:pt x="684034" y="53734"/>
                </a:lnTo>
                <a:cubicBezTo>
                  <a:pt x="684034" y="65977"/>
                  <a:pt x="694085" y="75953"/>
                  <a:pt x="706252" y="75953"/>
                </a:cubicBezTo>
                <a:lnTo>
                  <a:pt x="805559" y="75953"/>
                </a:lnTo>
                <a:cubicBezTo>
                  <a:pt x="817802" y="75953"/>
                  <a:pt x="827778" y="65902"/>
                  <a:pt x="827778" y="53734"/>
                </a:cubicBezTo>
                <a:lnTo>
                  <a:pt x="831708" y="0"/>
                </a:lnTo>
                <a:close/>
                <a:moveTo>
                  <a:pt x="759608" y="408219"/>
                </a:moveTo>
                <a:cubicBezTo>
                  <a:pt x="565374" y="408219"/>
                  <a:pt x="407916" y="565677"/>
                  <a:pt x="407916" y="759911"/>
                </a:cubicBezTo>
                <a:cubicBezTo>
                  <a:pt x="407916" y="954145"/>
                  <a:pt x="565374" y="1111603"/>
                  <a:pt x="759608" y="1111603"/>
                </a:cubicBezTo>
                <a:cubicBezTo>
                  <a:pt x="953842" y="1111603"/>
                  <a:pt x="1111300" y="954145"/>
                  <a:pt x="1111300" y="759911"/>
                </a:cubicBezTo>
                <a:cubicBezTo>
                  <a:pt x="1111300" y="565677"/>
                  <a:pt x="953842" y="408219"/>
                  <a:pt x="759608" y="40821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40AA2C8-53AD-9378-8216-9D991A19D982}"/>
              </a:ext>
            </a:extLst>
          </p:cNvPr>
          <p:cNvSpPr/>
          <p:nvPr/>
        </p:nvSpPr>
        <p:spPr>
          <a:xfrm>
            <a:off x="5354623" y="4427561"/>
            <a:ext cx="406760" cy="406671"/>
          </a:xfrm>
          <a:custGeom>
            <a:avLst/>
            <a:gdLst>
              <a:gd name="connsiteX0" fmla="*/ 1636205 w 1753362"/>
              <a:gd name="connsiteY0" fmla="*/ 936879 h 1752980"/>
              <a:gd name="connsiteX1" fmla="*/ 1753362 w 1753362"/>
              <a:gd name="connsiteY1" fmla="*/ 930307 h 1752980"/>
              <a:gd name="connsiteX2" fmla="*/ 1752981 w 1753362"/>
              <a:gd name="connsiteY2" fmla="*/ 816007 h 1752980"/>
              <a:gd name="connsiteX3" fmla="*/ 1635824 w 1753362"/>
              <a:gd name="connsiteY3" fmla="*/ 810292 h 1752980"/>
              <a:gd name="connsiteX4" fmla="*/ 1618107 w 1753362"/>
              <a:gd name="connsiteY4" fmla="*/ 699802 h 1752980"/>
              <a:gd name="connsiteX5" fmla="*/ 1727359 w 1753362"/>
              <a:gd name="connsiteY5" fmla="*/ 657511 h 1752980"/>
              <a:gd name="connsiteX6" fmla="*/ 1691735 w 1753362"/>
              <a:gd name="connsiteY6" fmla="*/ 548926 h 1752980"/>
              <a:gd name="connsiteX7" fmla="*/ 1578864 w 1753362"/>
              <a:gd name="connsiteY7" fmla="*/ 579501 h 1752980"/>
              <a:gd name="connsiteX8" fmla="*/ 1527620 w 1753362"/>
              <a:gd name="connsiteY8" fmla="*/ 479870 h 1752980"/>
              <a:gd name="connsiteX9" fmla="*/ 1618393 w 1753362"/>
              <a:gd name="connsiteY9" fmla="*/ 406051 h 1752980"/>
              <a:gd name="connsiteX10" fmla="*/ 1551051 w 1753362"/>
              <a:gd name="connsiteY10" fmla="*/ 313754 h 1752980"/>
              <a:gd name="connsiteX11" fmla="*/ 1452753 w 1753362"/>
              <a:gd name="connsiteY11" fmla="*/ 377857 h 1752980"/>
              <a:gd name="connsiteX12" fmla="*/ 1373505 w 1753362"/>
              <a:gd name="connsiteY12" fmla="*/ 298895 h 1752980"/>
              <a:gd name="connsiteX13" fmla="*/ 1437227 w 1753362"/>
              <a:gd name="connsiteY13" fmla="*/ 200406 h 1752980"/>
              <a:gd name="connsiteX14" fmla="*/ 1344644 w 1753362"/>
              <a:gd name="connsiteY14" fmla="*/ 133350 h 1752980"/>
              <a:gd name="connsiteX15" fmla="*/ 1271111 w 1753362"/>
              <a:gd name="connsiteY15" fmla="*/ 224409 h 1752980"/>
              <a:gd name="connsiteX16" fmla="*/ 1171289 w 1753362"/>
              <a:gd name="connsiteY16" fmla="*/ 173641 h 1752980"/>
              <a:gd name="connsiteX17" fmla="*/ 1201484 w 1753362"/>
              <a:gd name="connsiteY17" fmla="*/ 60674 h 1752980"/>
              <a:gd name="connsiteX18" fmla="*/ 1092708 w 1753362"/>
              <a:gd name="connsiteY18" fmla="*/ 25432 h 1752980"/>
              <a:gd name="connsiteX19" fmla="*/ 1050798 w 1753362"/>
              <a:gd name="connsiteY19" fmla="*/ 134874 h 1752980"/>
              <a:gd name="connsiteX20" fmla="*/ 940213 w 1753362"/>
              <a:gd name="connsiteY20" fmla="*/ 117539 h 1752980"/>
              <a:gd name="connsiteX21" fmla="*/ 934022 w 1753362"/>
              <a:gd name="connsiteY21" fmla="*/ 0 h 1752980"/>
              <a:gd name="connsiteX22" fmla="*/ 819722 w 1753362"/>
              <a:gd name="connsiteY22" fmla="*/ 0 h 1752980"/>
              <a:gd name="connsiteX23" fmla="*/ 813530 w 1753362"/>
              <a:gd name="connsiteY23" fmla="*/ 117158 h 1752980"/>
              <a:gd name="connsiteX24" fmla="*/ 692277 w 1753362"/>
              <a:gd name="connsiteY24" fmla="*/ 136970 h 1752980"/>
              <a:gd name="connsiteX25" fmla="*/ 648843 w 1753362"/>
              <a:gd name="connsiteY25" fmla="*/ 28289 h 1752980"/>
              <a:gd name="connsiteX26" fmla="*/ 540639 w 1753362"/>
              <a:gd name="connsiteY26" fmla="*/ 65056 h 1752980"/>
              <a:gd name="connsiteX27" fmla="*/ 572453 w 1753362"/>
              <a:gd name="connsiteY27" fmla="*/ 177737 h 1752980"/>
              <a:gd name="connsiteX28" fmla="*/ 473393 w 1753362"/>
              <a:gd name="connsiteY28" fmla="*/ 229934 h 1752980"/>
              <a:gd name="connsiteX29" fmla="*/ 398431 w 1753362"/>
              <a:gd name="connsiteY29" fmla="*/ 139827 h 1752980"/>
              <a:gd name="connsiteX30" fmla="*/ 306800 w 1753362"/>
              <a:gd name="connsiteY30" fmla="*/ 208217 h 1752980"/>
              <a:gd name="connsiteX31" fmla="*/ 371856 w 1753362"/>
              <a:gd name="connsiteY31" fmla="*/ 305753 h 1752980"/>
              <a:gd name="connsiteX32" fmla="*/ 293656 w 1753362"/>
              <a:gd name="connsiteY32" fmla="*/ 385858 h 1752980"/>
              <a:gd name="connsiteX33" fmla="*/ 194596 w 1753362"/>
              <a:gd name="connsiteY33" fmla="*/ 323279 h 1752980"/>
              <a:gd name="connsiteX34" fmla="*/ 128588 w 1753362"/>
              <a:gd name="connsiteY34" fmla="*/ 416528 h 1752980"/>
              <a:gd name="connsiteX35" fmla="*/ 220504 w 1753362"/>
              <a:gd name="connsiteY35" fmla="*/ 489204 h 1752980"/>
              <a:gd name="connsiteX36" fmla="*/ 170783 w 1753362"/>
              <a:gd name="connsiteY36" fmla="*/ 589502 h 1752980"/>
              <a:gd name="connsiteX37" fmla="*/ 57436 w 1753362"/>
              <a:gd name="connsiteY37" fmla="*/ 560546 h 1752980"/>
              <a:gd name="connsiteX38" fmla="*/ 23336 w 1753362"/>
              <a:gd name="connsiteY38" fmla="*/ 669608 h 1752980"/>
              <a:gd name="connsiteX39" fmla="*/ 133160 w 1753362"/>
              <a:gd name="connsiteY39" fmla="*/ 710375 h 1752980"/>
              <a:gd name="connsiteX40" fmla="*/ 117062 w 1753362"/>
              <a:gd name="connsiteY40" fmla="*/ 821150 h 1752980"/>
              <a:gd name="connsiteX41" fmla="*/ 0 w 1753362"/>
              <a:gd name="connsiteY41" fmla="*/ 828580 h 1752980"/>
              <a:gd name="connsiteX42" fmla="*/ 1238 w 1753362"/>
              <a:gd name="connsiteY42" fmla="*/ 942880 h 1752980"/>
              <a:gd name="connsiteX43" fmla="*/ 118301 w 1753362"/>
              <a:gd name="connsiteY43" fmla="*/ 947738 h 1752980"/>
              <a:gd name="connsiteX44" fmla="*/ 136874 w 1753362"/>
              <a:gd name="connsiteY44" fmla="*/ 1058132 h 1752980"/>
              <a:gd name="connsiteX45" fmla="*/ 28004 w 1753362"/>
              <a:gd name="connsiteY45" fmla="*/ 1101185 h 1752980"/>
              <a:gd name="connsiteX46" fmla="*/ 64389 w 1753362"/>
              <a:gd name="connsiteY46" fmla="*/ 1209580 h 1752980"/>
              <a:gd name="connsiteX47" fmla="*/ 177165 w 1753362"/>
              <a:gd name="connsiteY47" fmla="*/ 1178147 h 1752980"/>
              <a:gd name="connsiteX48" fmla="*/ 229076 w 1753362"/>
              <a:gd name="connsiteY48" fmla="*/ 1277398 h 1752980"/>
              <a:gd name="connsiteX49" fmla="*/ 138779 w 1753362"/>
              <a:gd name="connsiteY49" fmla="*/ 1351979 h 1752980"/>
              <a:gd name="connsiteX50" fmla="*/ 206788 w 1753362"/>
              <a:gd name="connsiteY50" fmla="*/ 1443800 h 1752980"/>
              <a:gd name="connsiteX51" fmla="*/ 304610 w 1753362"/>
              <a:gd name="connsiteY51" fmla="*/ 1379030 h 1752980"/>
              <a:gd name="connsiteX52" fmla="*/ 384429 w 1753362"/>
              <a:gd name="connsiteY52" fmla="*/ 1457516 h 1752980"/>
              <a:gd name="connsiteX53" fmla="*/ 321469 w 1753362"/>
              <a:gd name="connsiteY53" fmla="*/ 1556385 h 1752980"/>
              <a:gd name="connsiteX54" fmla="*/ 414528 w 1753362"/>
              <a:gd name="connsiteY54" fmla="*/ 1622774 h 1752980"/>
              <a:gd name="connsiteX55" fmla="*/ 487490 w 1753362"/>
              <a:gd name="connsiteY55" fmla="*/ 1531144 h 1752980"/>
              <a:gd name="connsiteX56" fmla="*/ 587693 w 1753362"/>
              <a:gd name="connsiteY56" fmla="*/ 1581245 h 1752980"/>
              <a:gd name="connsiteX57" fmla="*/ 558356 w 1753362"/>
              <a:gd name="connsiteY57" fmla="*/ 1694593 h 1752980"/>
              <a:gd name="connsiteX58" fmla="*/ 667322 w 1753362"/>
              <a:gd name="connsiteY58" fmla="*/ 1729073 h 1752980"/>
              <a:gd name="connsiteX59" fmla="*/ 708470 w 1753362"/>
              <a:gd name="connsiteY59" fmla="*/ 1619345 h 1752980"/>
              <a:gd name="connsiteX60" fmla="*/ 819150 w 1753362"/>
              <a:gd name="connsiteY60" fmla="*/ 1635919 h 1752980"/>
              <a:gd name="connsiteX61" fmla="*/ 826199 w 1753362"/>
              <a:gd name="connsiteY61" fmla="*/ 1752981 h 1752980"/>
              <a:gd name="connsiteX62" fmla="*/ 940499 w 1753362"/>
              <a:gd name="connsiteY62" fmla="*/ 1752124 h 1752980"/>
              <a:gd name="connsiteX63" fmla="*/ 945833 w 1753362"/>
              <a:gd name="connsiteY63" fmla="*/ 1635062 h 1752980"/>
              <a:gd name="connsiteX64" fmla="*/ 1056323 w 1753362"/>
              <a:gd name="connsiteY64" fmla="*/ 1616869 h 1752980"/>
              <a:gd name="connsiteX65" fmla="*/ 1098995 w 1753362"/>
              <a:gd name="connsiteY65" fmla="*/ 1725930 h 1752980"/>
              <a:gd name="connsiteX66" fmla="*/ 1207484 w 1753362"/>
              <a:gd name="connsiteY66" fmla="*/ 1689926 h 1752980"/>
              <a:gd name="connsiteX67" fmla="*/ 1176528 w 1753362"/>
              <a:gd name="connsiteY67" fmla="*/ 1577150 h 1752980"/>
              <a:gd name="connsiteX68" fmla="*/ 1275969 w 1753362"/>
              <a:gd name="connsiteY68" fmla="*/ 1525619 h 1752980"/>
              <a:gd name="connsiteX69" fmla="*/ 1350169 w 1753362"/>
              <a:gd name="connsiteY69" fmla="*/ 1616202 h 1752980"/>
              <a:gd name="connsiteX70" fmla="*/ 1442276 w 1753362"/>
              <a:gd name="connsiteY70" fmla="*/ 1548479 h 1752980"/>
              <a:gd name="connsiteX71" fmla="*/ 1377887 w 1753362"/>
              <a:gd name="connsiteY71" fmla="*/ 1450467 h 1752980"/>
              <a:gd name="connsiteX72" fmla="*/ 1456563 w 1753362"/>
              <a:gd name="connsiteY72" fmla="*/ 1370933 h 1752980"/>
              <a:gd name="connsiteX73" fmla="*/ 1555242 w 1753362"/>
              <a:gd name="connsiteY73" fmla="*/ 1434275 h 1752980"/>
              <a:gd name="connsiteX74" fmla="*/ 1621917 w 1753362"/>
              <a:gd name="connsiteY74" fmla="*/ 1341501 h 1752980"/>
              <a:gd name="connsiteX75" fmla="*/ 1530572 w 1753362"/>
              <a:gd name="connsiteY75" fmla="*/ 1268254 h 1752980"/>
              <a:gd name="connsiteX76" fmla="*/ 1581055 w 1753362"/>
              <a:gd name="connsiteY76" fmla="*/ 1168241 h 1752980"/>
              <a:gd name="connsiteX77" fmla="*/ 1694212 w 1753362"/>
              <a:gd name="connsiteY77" fmla="*/ 1198055 h 1752980"/>
              <a:gd name="connsiteX78" fmla="*/ 1729073 w 1753362"/>
              <a:gd name="connsiteY78" fmla="*/ 1089184 h 1752980"/>
              <a:gd name="connsiteX79" fmla="*/ 1619536 w 1753362"/>
              <a:gd name="connsiteY79" fmla="*/ 1047655 h 1752980"/>
              <a:gd name="connsiteX80" fmla="*/ 1636205 w 1753362"/>
              <a:gd name="connsiteY80" fmla="*/ 936879 h 1752980"/>
              <a:gd name="connsiteX81" fmla="*/ 1495997 w 1753362"/>
              <a:gd name="connsiteY81" fmla="*/ 876300 h 1752980"/>
              <a:gd name="connsiteX82" fmla="*/ 1470279 w 1753362"/>
              <a:gd name="connsiteY82" fmla="*/ 1053084 h 1752980"/>
              <a:gd name="connsiteX83" fmla="*/ 1196435 w 1753362"/>
              <a:gd name="connsiteY83" fmla="*/ 971455 h 1752980"/>
              <a:gd name="connsiteX84" fmla="*/ 1210342 w 1753362"/>
              <a:gd name="connsiteY84" fmla="*/ 876300 h 1752980"/>
              <a:gd name="connsiteX85" fmla="*/ 944309 w 1753362"/>
              <a:gd name="connsiteY85" fmla="*/ 549783 h 1752980"/>
              <a:gd name="connsiteX86" fmla="*/ 1002316 w 1753362"/>
              <a:gd name="connsiteY86" fmla="*/ 269939 h 1752980"/>
              <a:gd name="connsiteX87" fmla="*/ 1495997 w 1753362"/>
              <a:gd name="connsiteY87" fmla="*/ 876300 h 1752980"/>
              <a:gd name="connsiteX88" fmla="*/ 876872 w 1753362"/>
              <a:gd name="connsiteY88" fmla="*/ 742950 h 1752980"/>
              <a:gd name="connsiteX89" fmla="*/ 1010222 w 1753362"/>
              <a:gd name="connsiteY89" fmla="*/ 876300 h 1752980"/>
              <a:gd name="connsiteX90" fmla="*/ 876872 w 1753362"/>
              <a:gd name="connsiteY90" fmla="*/ 1009650 h 1752980"/>
              <a:gd name="connsiteX91" fmla="*/ 743522 w 1753362"/>
              <a:gd name="connsiteY91" fmla="*/ 876300 h 1752980"/>
              <a:gd name="connsiteX92" fmla="*/ 876872 w 1753362"/>
              <a:gd name="connsiteY92" fmla="*/ 742950 h 1752980"/>
              <a:gd name="connsiteX93" fmla="*/ 751427 w 1753362"/>
              <a:gd name="connsiteY93" fmla="*/ 269939 h 1752980"/>
              <a:gd name="connsiteX94" fmla="*/ 809339 w 1753362"/>
              <a:gd name="connsiteY94" fmla="*/ 549783 h 1752980"/>
              <a:gd name="connsiteX95" fmla="*/ 543497 w 1753362"/>
              <a:gd name="connsiteY95" fmla="*/ 876300 h 1752980"/>
              <a:gd name="connsiteX96" fmla="*/ 567309 w 1753362"/>
              <a:gd name="connsiteY96" fmla="*/ 1000030 h 1752980"/>
              <a:gd name="connsiteX97" fmla="*/ 301847 w 1753362"/>
              <a:gd name="connsiteY97" fmla="*/ 1105757 h 1752980"/>
              <a:gd name="connsiteX98" fmla="*/ 257747 w 1753362"/>
              <a:gd name="connsiteY98" fmla="*/ 876300 h 1752980"/>
              <a:gd name="connsiteX99" fmla="*/ 751427 w 1753362"/>
              <a:gd name="connsiteY99" fmla="*/ 269939 h 1752980"/>
              <a:gd name="connsiteX100" fmla="*/ 876872 w 1753362"/>
              <a:gd name="connsiteY100" fmla="*/ 1495425 h 1752980"/>
              <a:gd name="connsiteX101" fmla="*/ 440055 w 1753362"/>
              <a:gd name="connsiteY101" fmla="*/ 1315022 h 1752980"/>
              <a:gd name="connsiteX102" fmla="*/ 641604 w 1753362"/>
              <a:gd name="connsiteY102" fmla="*/ 1112520 h 1752980"/>
              <a:gd name="connsiteX103" fmla="*/ 876776 w 1753362"/>
              <a:gd name="connsiteY103" fmla="*/ 1209675 h 1752980"/>
              <a:gd name="connsiteX104" fmla="*/ 1132332 w 1753362"/>
              <a:gd name="connsiteY104" fmla="*/ 1090327 h 1752980"/>
              <a:gd name="connsiteX105" fmla="*/ 1351217 w 1753362"/>
              <a:gd name="connsiteY105" fmla="*/ 1273969 h 1752980"/>
              <a:gd name="connsiteX106" fmla="*/ 876872 w 1753362"/>
              <a:gd name="connsiteY106" fmla="*/ 1495425 h 175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753362" h="1752980">
                <a:moveTo>
                  <a:pt x="1636205" y="936879"/>
                </a:moveTo>
                <a:lnTo>
                  <a:pt x="1753362" y="930307"/>
                </a:lnTo>
                <a:lnTo>
                  <a:pt x="1752981" y="816007"/>
                </a:lnTo>
                <a:lnTo>
                  <a:pt x="1635824" y="810292"/>
                </a:lnTo>
                <a:cubicBezTo>
                  <a:pt x="1632585" y="772573"/>
                  <a:pt x="1626584" y="735711"/>
                  <a:pt x="1618107" y="699802"/>
                </a:cubicBezTo>
                <a:lnTo>
                  <a:pt x="1727359" y="657511"/>
                </a:lnTo>
                <a:lnTo>
                  <a:pt x="1691735" y="548926"/>
                </a:lnTo>
                <a:lnTo>
                  <a:pt x="1578864" y="579501"/>
                </a:lnTo>
                <a:cubicBezTo>
                  <a:pt x="1564196" y="544925"/>
                  <a:pt x="1547051" y="511588"/>
                  <a:pt x="1527620" y="479870"/>
                </a:cubicBezTo>
                <a:lnTo>
                  <a:pt x="1618393" y="406051"/>
                </a:lnTo>
                <a:lnTo>
                  <a:pt x="1551051" y="313754"/>
                </a:lnTo>
                <a:lnTo>
                  <a:pt x="1452753" y="377857"/>
                </a:lnTo>
                <a:cubicBezTo>
                  <a:pt x="1428274" y="349663"/>
                  <a:pt x="1401794" y="323279"/>
                  <a:pt x="1373505" y="298895"/>
                </a:cubicBezTo>
                <a:lnTo>
                  <a:pt x="1437227" y="200406"/>
                </a:lnTo>
                <a:lnTo>
                  <a:pt x="1344644" y="133350"/>
                </a:lnTo>
                <a:lnTo>
                  <a:pt x="1271111" y="224409"/>
                </a:lnTo>
                <a:cubicBezTo>
                  <a:pt x="1239298" y="205169"/>
                  <a:pt x="1205865" y="188119"/>
                  <a:pt x="1171289" y="173641"/>
                </a:cubicBezTo>
                <a:lnTo>
                  <a:pt x="1201484" y="60674"/>
                </a:lnTo>
                <a:lnTo>
                  <a:pt x="1092708" y="25432"/>
                </a:lnTo>
                <a:lnTo>
                  <a:pt x="1050798" y="134874"/>
                </a:lnTo>
                <a:cubicBezTo>
                  <a:pt x="1014889" y="126492"/>
                  <a:pt x="977932" y="120587"/>
                  <a:pt x="940213" y="117539"/>
                </a:cubicBezTo>
                <a:lnTo>
                  <a:pt x="934022" y="0"/>
                </a:lnTo>
                <a:lnTo>
                  <a:pt x="819722" y="0"/>
                </a:lnTo>
                <a:lnTo>
                  <a:pt x="813530" y="117158"/>
                </a:lnTo>
                <a:cubicBezTo>
                  <a:pt x="772097" y="120587"/>
                  <a:pt x="731615" y="127159"/>
                  <a:pt x="692277" y="136970"/>
                </a:cubicBezTo>
                <a:lnTo>
                  <a:pt x="648843" y="28289"/>
                </a:lnTo>
                <a:lnTo>
                  <a:pt x="540639" y="65056"/>
                </a:lnTo>
                <a:lnTo>
                  <a:pt x="572453" y="177737"/>
                </a:lnTo>
                <a:cubicBezTo>
                  <a:pt x="538067" y="192786"/>
                  <a:pt x="504920" y="210217"/>
                  <a:pt x="473393" y="229934"/>
                </a:cubicBezTo>
                <a:lnTo>
                  <a:pt x="398431" y="139827"/>
                </a:lnTo>
                <a:lnTo>
                  <a:pt x="306800" y="208217"/>
                </a:lnTo>
                <a:lnTo>
                  <a:pt x="371856" y="305753"/>
                </a:lnTo>
                <a:cubicBezTo>
                  <a:pt x="343853" y="330518"/>
                  <a:pt x="317754" y="357283"/>
                  <a:pt x="293656" y="385858"/>
                </a:cubicBezTo>
                <a:lnTo>
                  <a:pt x="194596" y="323279"/>
                </a:lnTo>
                <a:lnTo>
                  <a:pt x="128588" y="416528"/>
                </a:lnTo>
                <a:lnTo>
                  <a:pt x="220504" y="489204"/>
                </a:lnTo>
                <a:cubicBezTo>
                  <a:pt x="201549" y="521208"/>
                  <a:pt x="184976" y="554736"/>
                  <a:pt x="170783" y="589502"/>
                </a:cubicBezTo>
                <a:lnTo>
                  <a:pt x="57436" y="560546"/>
                </a:lnTo>
                <a:lnTo>
                  <a:pt x="23336" y="669608"/>
                </a:lnTo>
                <a:lnTo>
                  <a:pt x="133160" y="710375"/>
                </a:lnTo>
                <a:cubicBezTo>
                  <a:pt x="125159" y="746379"/>
                  <a:pt x="119729" y="783431"/>
                  <a:pt x="117062" y="821150"/>
                </a:cubicBezTo>
                <a:lnTo>
                  <a:pt x="0" y="828580"/>
                </a:lnTo>
                <a:lnTo>
                  <a:pt x="1238" y="942880"/>
                </a:lnTo>
                <a:lnTo>
                  <a:pt x="118301" y="947738"/>
                </a:lnTo>
                <a:cubicBezTo>
                  <a:pt x="121825" y="985457"/>
                  <a:pt x="128111" y="1022318"/>
                  <a:pt x="136874" y="1058132"/>
                </a:cubicBezTo>
                <a:lnTo>
                  <a:pt x="28004" y="1101185"/>
                </a:lnTo>
                <a:lnTo>
                  <a:pt x="64389" y="1209580"/>
                </a:lnTo>
                <a:lnTo>
                  <a:pt x="177165" y="1178147"/>
                </a:lnTo>
                <a:cubicBezTo>
                  <a:pt x="192024" y="1212628"/>
                  <a:pt x="209455" y="1245775"/>
                  <a:pt x="229076" y="1277398"/>
                </a:cubicBezTo>
                <a:lnTo>
                  <a:pt x="138779" y="1351979"/>
                </a:lnTo>
                <a:lnTo>
                  <a:pt x="206788" y="1443800"/>
                </a:lnTo>
                <a:lnTo>
                  <a:pt x="304610" y="1379030"/>
                </a:lnTo>
                <a:cubicBezTo>
                  <a:pt x="329279" y="1407033"/>
                  <a:pt x="355949" y="1433322"/>
                  <a:pt x="384429" y="1457516"/>
                </a:cubicBezTo>
                <a:lnTo>
                  <a:pt x="321469" y="1556385"/>
                </a:lnTo>
                <a:lnTo>
                  <a:pt x="414528" y="1622774"/>
                </a:lnTo>
                <a:lnTo>
                  <a:pt x="487490" y="1531144"/>
                </a:lnTo>
                <a:cubicBezTo>
                  <a:pt x="519398" y="1550194"/>
                  <a:pt x="552926" y="1566958"/>
                  <a:pt x="587693" y="1581245"/>
                </a:cubicBezTo>
                <a:lnTo>
                  <a:pt x="558356" y="1694593"/>
                </a:lnTo>
                <a:lnTo>
                  <a:pt x="667322" y="1729073"/>
                </a:lnTo>
                <a:lnTo>
                  <a:pt x="708470" y="1619345"/>
                </a:lnTo>
                <a:cubicBezTo>
                  <a:pt x="744474" y="1627442"/>
                  <a:pt x="781431" y="1633061"/>
                  <a:pt x="819150" y="1635919"/>
                </a:cubicBezTo>
                <a:lnTo>
                  <a:pt x="826199" y="1752981"/>
                </a:lnTo>
                <a:lnTo>
                  <a:pt x="940499" y="1752124"/>
                </a:lnTo>
                <a:lnTo>
                  <a:pt x="945833" y="1635062"/>
                </a:lnTo>
                <a:cubicBezTo>
                  <a:pt x="983552" y="1631728"/>
                  <a:pt x="1020413" y="1625537"/>
                  <a:pt x="1056323" y="1616869"/>
                </a:cubicBezTo>
                <a:lnTo>
                  <a:pt x="1098995" y="1725930"/>
                </a:lnTo>
                <a:lnTo>
                  <a:pt x="1207484" y="1689926"/>
                </a:lnTo>
                <a:lnTo>
                  <a:pt x="1176528" y="1577150"/>
                </a:lnTo>
                <a:cubicBezTo>
                  <a:pt x="1211104" y="1562386"/>
                  <a:pt x="1244251" y="1545146"/>
                  <a:pt x="1275969" y="1525619"/>
                </a:cubicBezTo>
                <a:lnTo>
                  <a:pt x="1350169" y="1616202"/>
                </a:lnTo>
                <a:lnTo>
                  <a:pt x="1442276" y="1548479"/>
                </a:lnTo>
                <a:lnTo>
                  <a:pt x="1377887" y="1450467"/>
                </a:lnTo>
                <a:cubicBezTo>
                  <a:pt x="1405985" y="1425893"/>
                  <a:pt x="1432370" y="1399318"/>
                  <a:pt x="1456563" y="1370933"/>
                </a:cubicBezTo>
                <a:lnTo>
                  <a:pt x="1555242" y="1434275"/>
                </a:lnTo>
                <a:lnTo>
                  <a:pt x="1621917" y="1341501"/>
                </a:lnTo>
                <a:lnTo>
                  <a:pt x="1530572" y="1268254"/>
                </a:lnTo>
                <a:cubicBezTo>
                  <a:pt x="1549718" y="1236345"/>
                  <a:pt x="1566577" y="1202912"/>
                  <a:pt x="1581055" y="1168241"/>
                </a:cubicBezTo>
                <a:lnTo>
                  <a:pt x="1694212" y="1198055"/>
                </a:lnTo>
                <a:lnTo>
                  <a:pt x="1729073" y="1089184"/>
                </a:lnTo>
                <a:lnTo>
                  <a:pt x="1619536" y="1047655"/>
                </a:lnTo>
                <a:cubicBezTo>
                  <a:pt x="1627537" y="1011555"/>
                  <a:pt x="1633252" y="974598"/>
                  <a:pt x="1636205" y="936879"/>
                </a:cubicBezTo>
                <a:close/>
                <a:moveTo>
                  <a:pt x="1495997" y="876300"/>
                </a:moveTo>
                <a:cubicBezTo>
                  <a:pt x="1495997" y="937736"/>
                  <a:pt x="1486948" y="997077"/>
                  <a:pt x="1470279" y="1053084"/>
                </a:cubicBezTo>
                <a:lnTo>
                  <a:pt x="1196435" y="971455"/>
                </a:lnTo>
                <a:cubicBezTo>
                  <a:pt x="1205389" y="941261"/>
                  <a:pt x="1210342" y="909352"/>
                  <a:pt x="1210342" y="876300"/>
                </a:cubicBezTo>
                <a:cubicBezTo>
                  <a:pt x="1210342" y="715232"/>
                  <a:pt x="1096137" y="580930"/>
                  <a:pt x="944309" y="549783"/>
                </a:cubicBezTo>
                <a:lnTo>
                  <a:pt x="1002316" y="269939"/>
                </a:lnTo>
                <a:cubicBezTo>
                  <a:pt x="1284065" y="327850"/>
                  <a:pt x="1495997" y="577310"/>
                  <a:pt x="1495997" y="876300"/>
                </a:cubicBezTo>
                <a:close/>
                <a:moveTo>
                  <a:pt x="876872" y="742950"/>
                </a:moveTo>
                <a:cubicBezTo>
                  <a:pt x="950500" y="742950"/>
                  <a:pt x="1010222" y="802672"/>
                  <a:pt x="1010222" y="876300"/>
                </a:cubicBezTo>
                <a:cubicBezTo>
                  <a:pt x="1010222" y="949928"/>
                  <a:pt x="950500" y="1009650"/>
                  <a:pt x="876872" y="1009650"/>
                </a:cubicBezTo>
                <a:cubicBezTo>
                  <a:pt x="803243" y="1009650"/>
                  <a:pt x="743522" y="949928"/>
                  <a:pt x="743522" y="876300"/>
                </a:cubicBezTo>
                <a:cubicBezTo>
                  <a:pt x="743522" y="802672"/>
                  <a:pt x="803243" y="742950"/>
                  <a:pt x="876872" y="742950"/>
                </a:cubicBezTo>
                <a:close/>
                <a:moveTo>
                  <a:pt x="751427" y="269939"/>
                </a:moveTo>
                <a:lnTo>
                  <a:pt x="809339" y="549783"/>
                </a:lnTo>
                <a:cubicBezTo>
                  <a:pt x="657606" y="581025"/>
                  <a:pt x="543497" y="715328"/>
                  <a:pt x="543497" y="876300"/>
                </a:cubicBezTo>
                <a:cubicBezTo>
                  <a:pt x="543497" y="920020"/>
                  <a:pt x="551974" y="961739"/>
                  <a:pt x="567309" y="1000030"/>
                </a:cubicBezTo>
                <a:lnTo>
                  <a:pt x="301847" y="1105757"/>
                </a:lnTo>
                <a:cubicBezTo>
                  <a:pt x="273463" y="1034796"/>
                  <a:pt x="257747" y="957358"/>
                  <a:pt x="257747" y="876300"/>
                </a:cubicBezTo>
                <a:cubicBezTo>
                  <a:pt x="257747" y="577310"/>
                  <a:pt x="469583" y="327946"/>
                  <a:pt x="751427" y="269939"/>
                </a:cubicBezTo>
                <a:close/>
                <a:moveTo>
                  <a:pt x="876872" y="1495425"/>
                </a:moveTo>
                <a:cubicBezTo>
                  <a:pt x="706374" y="1495425"/>
                  <a:pt x="552069" y="1426464"/>
                  <a:pt x="440055" y="1315022"/>
                </a:cubicBezTo>
                <a:lnTo>
                  <a:pt x="641604" y="1112520"/>
                </a:lnTo>
                <a:cubicBezTo>
                  <a:pt x="701897" y="1172528"/>
                  <a:pt x="784955" y="1209675"/>
                  <a:pt x="876776" y="1209675"/>
                </a:cubicBezTo>
                <a:cubicBezTo>
                  <a:pt x="979456" y="1209675"/>
                  <a:pt x="1071182" y="1163288"/>
                  <a:pt x="1132332" y="1090327"/>
                </a:cubicBezTo>
                <a:lnTo>
                  <a:pt x="1351217" y="1273969"/>
                </a:lnTo>
                <a:cubicBezTo>
                  <a:pt x="1237774" y="1409319"/>
                  <a:pt x="1067372" y="1495425"/>
                  <a:pt x="876872" y="149542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BEBE00CA-164A-46E7-B175-745D5145A770}"/>
              </a:ext>
            </a:extLst>
          </p:cNvPr>
          <p:cNvSpPr/>
          <p:nvPr/>
        </p:nvSpPr>
        <p:spPr>
          <a:xfrm>
            <a:off x="4932895" y="1713267"/>
            <a:ext cx="388595" cy="388510"/>
          </a:xfrm>
          <a:custGeom>
            <a:avLst/>
            <a:gdLst>
              <a:gd name="connsiteX0" fmla="*/ 1636205 w 1753362"/>
              <a:gd name="connsiteY0" fmla="*/ 936879 h 1752980"/>
              <a:gd name="connsiteX1" fmla="*/ 1753362 w 1753362"/>
              <a:gd name="connsiteY1" fmla="*/ 930307 h 1752980"/>
              <a:gd name="connsiteX2" fmla="*/ 1752981 w 1753362"/>
              <a:gd name="connsiteY2" fmla="*/ 816007 h 1752980"/>
              <a:gd name="connsiteX3" fmla="*/ 1635824 w 1753362"/>
              <a:gd name="connsiteY3" fmla="*/ 810292 h 1752980"/>
              <a:gd name="connsiteX4" fmla="*/ 1618107 w 1753362"/>
              <a:gd name="connsiteY4" fmla="*/ 699802 h 1752980"/>
              <a:gd name="connsiteX5" fmla="*/ 1727359 w 1753362"/>
              <a:gd name="connsiteY5" fmla="*/ 657511 h 1752980"/>
              <a:gd name="connsiteX6" fmla="*/ 1691735 w 1753362"/>
              <a:gd name="connsiteY6" fmla="*/ 548926 h 1752980"/>
              <a:gd name="connsiteX7" fmla="*/ 1578864 w 1753362"/>
              <a:gd name="connsiteY7" fmla="*/ 579501 h 1752980"/>
              <a:gd name="connsiteX8" fmla="*/ 1527620 w 1753362"/>
              <a:gd name="connsiteY8" fmla="*/ 479870 h 1752980"/>
              <a:gd name="connsiteX9" fmla="*/ 1618393 w 1753362"/>
              <a:gd name="connsiteY9" fmla="*/ 406051 h 1752980"/>
              <a:gd name="connsiteX10" fmla="*/ 1551051 w 1753362"/>
              <a:gd name="connsiteY10" fmla="*/ 313754 h 1752980"/>
              <a:gd name="connsiteX11" fmla="*/ 1452753 w 1753362"/>
              <a:gd name="connsiteY11" fmla="*/ 377857 h 1752980"/>
              <a:gd name="connsiteX12" fmla="*/ 1373505 w 1753362"/>
              <a:gd name="connsiteY12" fmla="*/ 298895 h 1752980"/>
              <a:gd name="connsiteX13" fmla="*/ 1437227 w 1753362"/>
              <a:gd name="connsiteY13" fmla="*/ 200406 h 1752980"/>
              <a:gd name="connsiteX14" fmla="*/ 1344644 w 1753362"/>
              <a:gd name="connsiteY14" fmla="*/ 133350 h 1752980"/>
              <a:gd name="connsiteX15" fmla="*/ 1271111 w 1753362"/>
              <a:gd name="connsiteY15" fmla="*/ 224409 h 1752980"/>
              <a:gd name="connsiteX16" fmla="*/ 1171289 w 1753362"/>
              <a:gd name="connsiteY16" fmla="*/ 173641 h 1752980"/>
              <a:gd name="connsiteX17" fmla="*/ 1201484 w 1753362"/>
              <a:gd name="connsiteY17" fmla="*/ 60674 h 1752980"/>
              <a:gd name="connsiteX18" fmla="*/ 1092708 w 1753362"/>
              <a:gd name="connsiteY18" fmla="*/ 25432 h 1752980"/>
              <a:gd name="connsiteX19" fmla="*/ 1050798 w 1753362"/>
              <a:gd name="connsiteY19" fmla="*/ 134874 h 1752980"/>
              <a:gd name="connsiteX20" fmla="*/ 940213 w 1753362"/>
              <a:gd name="connsiteY20" fmla="*/ 117539 h 1752980"/>
              <a:gd name="connsiteX21" fmla="*/ 934022 w 1753362"/>
              <a:gd name="connsiteY21" fmla="*/ 0 h 1752980"/>
              <a:gd name="connsiteX22" fmla="*/ 819722 w 1753362"/>
              <a:gd name="connsiteY22" fmla="*/ 0 h 1752980"/>
              <a:gd name="connsiteX23" fmla="*/ 813530 w 1753362"/>
              <a:gd name="connsiteY23" fmla="*/ 117158 h 1752980"/>
              <a:gd name="connsiteX24" fmla="*/ 692277 w 1753362"/>
              <a:gd name="connsiteY24" fmla="*/ 136970 h 1752980"/>
              <a:gd name="connsiteX25" fmla="*/ 648843 w 1753362"/>
              <a:gd name="connsiteY25" fmla="*/ 28289 h 1752980"/>
              <a:gd name="connsiteX26" fmla="*/ 540639 w 1753362"/>
              <a:gd name="connsiteY26" fmla="*/ 65056 h 1752980"/>
              <a:gd name="connsiteX27" fmla="*/ 572453 w 1753362"/>
              <a:gd name="connsiteY27" fmla="*/ 177737 h 1752980"/>
              <a:gd name="connsiteX28" fmla="*/ 473393 w 1753362"/>
              <a:gd name="connsiteY28" fmla="*/ 229934 h 1752980"/>
              <a:gd name="connsiteX29" fmla="*/ 398431 w 1753362"/>
              <a:gd name="connsiteY29" fmla="*/ 139827 h 1752980"/>
              <a:gd name="connsiteX30" fmla="*/ 306800 w 1753362"/>
              <a:gd name="connsiteY30" fmla="*/ 208217 h 1752980"/>
              <a:gd name="connsiteX31" fmla="*/ 371856 w 1753362"/>
              <a:gd name="connsiteY31" fmla="*/ 305753 h 1752980"/>
              <a:gd name="connsiteX32" fmla="*/ 293656 w 1753362"/>
              <a:gd name="connsiteY32" fmla="*/ 385858 h 1752980"/>
              <a:gd name="connsiteX33" fmla="*/ 194596 w 1753362"/>
              <a:gd name="connsiteY33" fmla="*/ 323279 h 1752980"/>
              <a:gd name="connsiteX34" fmla="*/ 128588 w 1753362"/>
              <a:gd name="connsiteY34" fmla="*/ 416528 h 1752980"/>
              <a:gd name="connsiteX35" fmla="*/ 220504 w 1753362"/>
              <a:gd name="connsiteY35" fmla="*/ 489204 h 1752980"/>
              <a:gd name="connsiteX36" fmla="*/ 170783 w 1753362"/>
              <a:gd name="connsiteY36" fmla="*/ 589502 h 1752980"/>
              <a:gd name="connsiteX37" fmla="*/ 57436 w 1753362"/>
              <a:gd name="connsiteY37" fmla="*/ 560546 h 1752980"/>
              <a:gd name="connsiteX38" fmla="*/ 23336 w 1753362"/>
              <a:gd name="connsiteY38" fmla="*/ 669608 h 1752980"/>
              <a:gd name="connsiteX39" fmla="*/ 133160 w 1753362"/>
              <a:gd name="connsiteY39" fmla="*/ 710375 h 1752980"/>
              <a:gd name="connsiteX40" fmla="*/ 117062 w 1753362"/>
              <a:gd name="connsiteY40" fmla="*/ 821150 h 1752980"/>
              <a:gd name="connsiteX41" fmla="*/ 0 w 1753362"/>
              <a:gd name="connsiteY41" fmla="*/ 828580 h 1752980"/>
              <a:gd name="connsiteX42" fmla="*/ 1238 w 1753362"/>
              <a:gd name="connsiteY42" fmla="*/ 942880 h 1752980"/>
              <a:gd name="connsiteX43" fmla="*/ 118301 w 1753362"/>
              <a:gd name="connsiteY43" fmla="*/ 947738 h 1752980"/>
              <a:gd name="connsiteX44" fmla="*/ 136874 w 1753362"/>
              <a:gd name="connsiteY44" fmla="*/ 1058132 h 1752980"/>
              <a:gd name="connsiteX45" fmla="*/ 28004 w 1753362"/>
              <a:gd name="connsiteY45" fmla="*/ 1101185 h 1752980"/>
              <a:gd name="connsiteX46" fmla="*/ 64389 w 1753362"/>
              <a:gd name="connsiteY46" fmla="*/ 1209580 h 1752980"/>
              <a:gd name="connsiteX47" fmla="*/ 177165 w 1753362"/>
              <a:gd name="connsiteY47" fmla="*/ 1178147 h 1752980"/>
              <a:gd name="connsiteX48" fmla="*/ 229076 w 1753362"/>
              <a:gd name="connsiteY48" fmla="*/ 1277398 h 1752980"/>
              <a:gd name="connsiteX49" fmla="*/ 138779 w 1753362"/>
              <a:gd name="connsiteY49" fmla="*/ 1351979 h 1752980"/>
              <a:gd name="connsiteX50" fmla="*/ 206788 w 1753362"/>
              <a:gd name="connsiteY50" fmla="*/ 1443800 h 1752980"/>
              <a:gd name="connsiteX51" fmla="*/ 304610 w 1753362"/>
              <a:gd name="connsiteY51" fmla="*/ 1379030 h 1752980"/>
              <a:gd name="connsiteX52" fmla="*/ 384429 w 1753362"/>
              <a:gd name="connsiteY52" fmla="*/ 1457516 h 1752980"/>
              <a:gd name="connsiteX53" fmla="*/ 321469 w 1753362"/>
              <a:gd name="connsiteY53" fmla="*/ 1556385 h 1752980"/>
              <a:gd name="connsiteX54" fmla="*/ 414528 w 1753362"/>
              <a:gd name="connsiteY54" fmla="*/ 1622774 h 1752980"/>
              <a:gd name="connsiteX55" fmla="*/ 487490 w 1753362"/>
              <a:gd name="connsiteY55" fmla="*/ 1531144 h 1752980"/>
              <a:gd name="connsiteX56" fmla="*/ 587693 w 1753362"/>
              <a:gd name="connsiteY56" fmla="*/ 1581245 h 1752980"/>
              <a:gd name="connsiteX57" fmla="*/ 558356 w 1753362"/>
              <a:gd name="connsiteY57" fmla="*/ 1694593 h 1752980"/>
              <a:gd name="connsiteX58" fmla="*/ 667322 w 1753362"/>
              <a:gd name="connsiteY58" fmla="*/ 1729073 h 1752980"/>
              <a:gd name="connsiteX59" fmla="*/ 708470 w 1753362"/>
              <a:gd name="connsiteY59" fmla="*/ 1619345 h 1752980"/>
              <a:gd name="connsiteX60" fmla="*/ 819150 w 1753362"/>
              <a:gd name="connsiteY60" fmla="*/ 1635919 h 1752980"/>
              <a:gd name="connsiteX61" fmla="*/ 826199 w 1753362"/>
              <a:gd name="connsiteY61" fmla="*/ 1752981 h 1752980"/>
              <a:gd name="connsiteX62" fmla="*/ 940499 w 1753362"/>
              <a:gd name="connsiteY62" fmla="*/ 1752124 h 1752980"/>
              <a:gd name="connsiteX63" fmla="*/ 945833 w 1753362"/>
              <a:gd name="connsiteY63" fmla="*/ 1635062 h 1752980"/>
              <a:gd name="connsiteX64" fmla="*/ 1056323 w 1753362"/>
              <a:gd name="connsiteY64" fmla="*/ 1616869 h 1752980"/>
              <a:gd name="connsiteX65" fmla="*/ 1098995 w 1753362"/>
              <a:gd name="connsiteY65" fmla="*/ 1725930 h 1752980"/>
              <a:gd name="connsiteX66" fmla="*/ 1207484 w 1753362"/>
              <a:gd name="connsiteY66" fmla="*/ 1689926 h 1752980"/>
              <a:gd name="connsiteX67" fmla="*/ 1176528 w 1753362"/>
              <a:gd name="connsiteY67" fmla="*/ 1577150 h 1752980"/>
              <a:gd name="connsiteX68" fmla="*/ 1275969 w 1753362"/>
              <a:gd name="connsiteY68" fmla="*/ 1525619 h 1752980"/>
              <a:gd name="connsiteX69" fmla="*/ 1350169 w 1753362"/>
              <a:gd name="connsiteY69" fmla="*/ 1616202 h 1752980"/>
              <a:gd name="connsiteX70" fmla="*/ 1442276 w 1753362"/>
              <a:gd name="connsiteY70" fmla="*/ 1548479 h 1752980"/>
              <a:gd name="connsiteX71" fmla="*/ 1377887 w 1753362"/>
              <a:gd name="connsiteY71" fmla="*/ 1450467 h 1752980"/>
              <a:gd name="connsiteX72" fmla="*/ 1456563 w 1753362"/>
              <a:gd name="connsiteY72" fmla="*/ 1370933 h 1752980"/>
              <a:gd name="connsiteX73" fmla="*/ 1555242 w 1753362"/>
              <a:gd name="connsiteY73" fmla="*/ 1434275 h 1752980"/>
              <a:gd name="connsiteX74" fmla="*/ 1621917 w 1753362"/>
              <a:gd name="connsiteY74" fmla="*/ 1341501 h 1752980"/>
              <a:gd name="connsiteX75" fmla="*/ 1530572 w 1753362"/>
              <a:gd name="connsiteY75" fmla="*/ 1268254 h 1752980"/>
              <a:gd name="connsiteX76" fmla="*/ 1581055 w 1753362"/>
              <a:gd name="connsiteY76" fmla="*/ 1168241 h 1752980"/>
              <a:gd name="connsiteX77" fmla="*/ 1694212 w 1753362"/>
              <a:gd name="connsiteY77" fmla="*/ 1198055 h 1752980"/>
              <a:gd name="connsiteX78" fmla="*/ 1729073 w 1753362"/>
              <a:gd name="connsiteY78" fmla="*/ 1089184 h 1752980"/>
              <a:gd name="connsiteX79" fmla="*/ 1619536 w 1753362"/>
              <a:gd name="connsiteY79" fmla="*/ 1047655 h 1752980"/>
              <a:gd name="connsiteX80" fmla="*/ 1636205 w 1753362"/>
              <a:gd name="connsiteY80" fmla="*/ 936879 h 1752980"/>
              <a:gd name="connsiteX81" fmla="*/ 1495997 w 1753362"/>
              <a:gd name="connsiteY81" fmla="*/ 876300 h 1752980"/>
              <a:gd name="connsiteX82" fmla="*/ 1470279 w 1753362"/>
              <a:gd name="connsiteY82" fmla="*/ 1053084 h 1752980"/>
              <a:gd name="connsiteX83" fmla="*/ 1196435 w 1753362"/>
              <a:gd name="connsiteY83" fmla="*/ 971455 h 1752980"/>
              <a:gd name="connsiteX84" fmla="*/ 1210342 w 1753362"/>
              <a:gd name="connsiteY84" fmla="*/ 876300 h 1752980"/>
              <a:gd name="connsiteX85" fmla="*/ 944309 w 1753362"/>
              <a:gd name="connsiteY85" fmla="*/ 549783 h 1752980"/>
              <a:gd name="connsiteX86" fmla="*/ 1002316 w 1753362"/>
              <a:gd name="connsiteY86" fmla="*/ 269939 h 1752980"/>
              <a:gd name="connsiteX87" fmla="*/ 1495997 w 1753362"/>
              <a:gd name="connsiteY87" fmla="*/ 876300 h 1752980"/>
              <a:gd name="connsiteX88" fmla="*/ 876872 w 1753362"/>
              <a:gd name="connsiteY88" fmla="*/ 742950 h 1752980"/>
              <a:gd name="connsiteX89" fmla="*/ 1010222 w 1753362"/>
              <a:gd name="connsiteY89" fmla="*/ 876300 h 1752980"/>
              <a:gd name="connsiteX90" fmla="*/ 876872 w 1753362"/>
              <a:gd name="connsiteY90" fmla="*/ 1009650 h 1752980"/>
              <a:gd name="connsiteX91" fmla="*/ 743522 w 1753362"/>
              <a:gd name="connsiteY91" fmla="*/ 876300 h 1752980"/>
              <a:gd name="connsiteX92" fmla="*/ 876872 w 1753362"/>
              <a:gd name="connsiteY92" fmla="*/ 742950 h 1752980"/>
              <a:gd name="connsiteX93" fmla="*/ 751427 w 1753362"/>
              <a:gd name="connsiteY93" fmla="*/ 269939 h 1752980"/>
              <a:gd name="connsiteX94" fmla="*/ 809339 w 1753362"/>
              <a:gd name="connsiteY94" fmla="*/ 549783 h 1752980"/>
              <a:gd name="connsiteX95" fmla="*/ 543497 w 1753362"/>
              <a:gd name="connsiteY95" fmla="*/ 876300 h 1752980"/>
              <a:gd name="connsiteX96" fmla="*/ 567309 w 1753362"/>
              <a:gd name="connsiteY96" fmla="*/ 1000030 h 1752980"/>
              <a:gd name="connsiteX97" fmla="*/ 301847 w 1753362"/>
              <a:gd name="connsiteY97" fmla="*/ 1105757 h 1752980"/>
              <a:gd name="connsiteX98" fmla="*/ 257747 w 1753362"/>
              <a:gd name="connsiteY98" fmla="*/ 876300 h 1752980"/>
              <a:gd name="connsiteX99" fmla="*/ 751427 w 1753362"/>
              <a:gd name="connsiteY99" fmla="*/ 269939 h 1752980"/>
              <a:gd name="connsiteX100" fmla="*/ 876872 w 1753362"/>
              <a:gd name="connsiteY100" fmla="*/ 1495425 h 1752980"/>
              <a:gd name="connsiteX101" fmla="*/ 440055 w 1753362"/>
              <a:gd name="connsiteY101" fmla="*/ 1315022 h 1752980"/>
              <a:gd name="connsiteX102" fmla="*/ 641604 w 1753362"/>
              <a:gd name="connsiteY102" fmla="*/ 1112520 h 1752980"/>
              <a:gd name="connsiteX103" fmla="*/ 876776 w 1753362"/>
              <a:gd name="connsiteY103" fmla="*/ 1209675 h 1752980"/>
              <a:gd name="connsiteX104" fmla="*/ 1132332 w 1753362"/>
              <a:gd name="connsiteY104" fmla="*/ 1090327 h 1752980"/>
              <a:gd name="connsiteX105" fmla="*/ 1351217 w 1753362"/>
              <a:gd name="connsiteY105" fmla="*/ 1273969 h 1752980"/>
              <a:gd name="connsiteX106" fmla="*/ 876872 w 1753362"/>
              <a:gd name="connsiteY106" fmla="*/ 1495425 h 175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753362" h="1752980">
                <a:moveTo>
                  <a:pt x="1636205" y="936879"/>
                </a:moveTo>
                <a:lnTo>
                  <a:pt x="1753362" y="930307"/>
                </a:lnTo>
                <a:lnTo>
                  <a:pt x="1752981" y="816007"/>
                </a:lnTo>
                <a:lnTo>
                  <a:pt x="1635824" y="810292"/>
                </a:lnTo>
                <a:cubicBezTo>
                  <a:pt x="1632585" y="772573"/>
                  <a:pt x="1626584" y="735711"/>
                  <a:pt x="1618107" y="699802"/>
                </a:cubicBezTo>
                <a:lnTo>
                  <a:pt x="1727359" y="657511"/>
                </a:lnTo>
                <a:lnTo>
                  <a:pt x="1691735" y="548926"/>
                </a:lnTo>
                <a:lnTo>
                  <a:pt x="1578864" y="579501"/>
                </a:lnTo>
                <a:cubicBezTo>
                  <a:pt x="1564196" y="544925"/>
                  <a:pt x="1547051" y="511588"/>
                  <a:pt x="1527620" y="479870"/>
                </a:cubicBezTo>
                <a:lnTo>
                  <a:pt x="1618393" y="406051"/>
                </a:lnTo>
                <a:lnTo>
                  <a:pt x="1551051" y="313754"/>
                </a:lnTo>
                <a:lnTo>
                  <a:pt x="1452753" y="377857"/>
                </a:lnTo>
                <a:cubicBezTo>
                  <a:pt x="1428274" y="349663"/>
                  <a:pt x="1401794" y="323279"/>
                  <a:pt x="1373505" y="298895"/>
                </a:cubicBezTo>
                <a:lnTo>
                  <a:pt x="1437227" y="200406"/>
                </a:lnTo>
                <a:lnTo>
                  <a:pt x="1344644" y="133350"/>
                </a:lnTo>
                <a:lnTo>
                  <a:pt x="1271111" y="224409"/>
                </a:lnTo>
                <a:cubicBezTo>
                  <a:pt x="1239298" y="205169"/>
                  <a:pt x="1205865" y="188119"/>
                  <a:pt x="1171289" y="173641"/>
                </a:cubicBezTo>
                <a:lnTo>
                  <a:pt x="1201484" y="60674"/>
                </a:lnTo>
                <a:lnTo>
                  <a:pt x="1092708" y="25432"/>
                </a:lnTo>
                <a:lnTo>
                  <a:pt x="1050798" y="134874"/>
                </a:lnTo>
                <a:cubicBezTo>
                  <a:pt x="1014889" y="126492"/>
                  <a:pt x="977932" y="120587"/>
                  <a:pt x="940213" y="117539"/>
                </a:cubicBezTo>
                <a:lnTo>
                  <a:pt x="934022" y="0"/>
                </a:lnTo>
                <a:lnTo>
                  <a:pt x="819722" y="0"/>
                </a:lnTo>
                <a:lnTo>
                  <a:pt x="813530" y="117158"/>
                </a:lnTo>
                <a:cubicBezTo>
                  <a:pt x="772097" y="120587"/>
                  <a:pt x="731615" y="127159"/>
                  <a:pt x="692277" y="136970"/>
                </a:cubicBezTo>
                <a:lnTo>
                  <a:pt x="648843" y="28289"/>
                </a:lnTo>
                <a:lnTo>
                  <a:pt x="540639" y="65056"/>
                </a:lnTo>
                <a:lnTo>
                  <a:pt x="572453" y="177737"/>
                </a:lnTo>
                <a:cubicBezTo>
                  <a:pt x="538067" y="192786"/>
                  <a:pt x="504920" y="210217"/>
                  <a:pt x="473393" y="229934"/>
                </a:cubicBezTo>
                <a:lnTo>
                  <a:pt x="398431" y="139827"/>
                </a:lnTo>
                <a:lnTo>
                  <a:pt x="306800" y="208217"/>
                </a:lnTo>
                <a:lnTo>
                  <a:pt x="371856" y="305753"/>
                </a:lnTo>
                <a:cubicBezTo>
                  <a:pt x="343853" y="330518"/>
                  <a:pt x="317754" y="357283"/>
                  <a:pt x="293656" y="385858"/>
                </a:cubicBezTo>
                <a:lnTo>
                  <a:pt x="194596" y="323279"/>
                </a:lnTo>
                <a:lnTo>
                  <a:pt x="128588" y="416528"/>
                </a:lnTo>
                <a:lnTo>
                  <a:pt x="220504" y="489204"/>
                </a:lnTo>
                <a:cubicBezTo>
                  <a:pt x="201549" y="521208"/>
                  <a:pt x="184976" y="554736"/>
                  <a:pt x="170783" y="589502"/>
                </a:cubicBezTo>
                <a:lnTo>
                  <a:pt x="57436" y="560546"/>
                </a:lnTo>
                <a:lnTo>
                  <a:pt x="23336" y="669608"/>
                </a:lnTo>
                <a:lnTo>
                  <a:pt x="133160" y="710375"/>
                </a:lnTo>
                <a:cubicBezTo>
                  <a:pt x="125159" y="746379"/>
                  <a:pt x="119729" y="783431"/>
                  <a:pt x="117062" y="821150"/>
                </a:cubicBezTo>
                <a:lnTo>
                  <a:pt x="0" y="828580"/>
                </a:lnTo>
                <a:lnTo>
                  <a:pt x="1238" y="942880"/>
                </a:lnTo>
                <a:lnTo>
                  <a:pt x="118301" y="947738"/>
                </a:lnTo>
                <a:cubicBezTo>
                  <a:pt x="121825" y="985457"/>
                  <a:pt x="128111" y="1022318"/>
                  <a:pt x="136874" y="1058132"/>
                </a:cubicBezTo>
                <a:lnTo>
                  <a:pt x="28004" y="1101185"/>
                </a:lnTo>
                <a:lnTo>
                  <a:pt x="64389" y="1209580"/>
                </a:lnTo>
                <a:lnTo>
                  <a:pt x="177165" y="1178147"/>
                </a:lnTo>
                <a:cubicBezTo>
                  <a:pt x="192024" y="1212628"/>
                  <a:pt x="209455" y="1245775"/>
                  <a:pt x="229076" y="1277398"/>
                </a:cubicBezTo>
                <a:lnTo>
                  <a:pt x="138779" y="1351979"/>
                </a:lnTo>
                <a:lnTo>
                  <a:pt x="206788" y="1443800"/>
                </a:lnTo>
                <a:lnTo>
                  <a:pt x="304610" y="1379030"/>
                </a:lnTo>
                <a:cubicBezTo>
                  <a:pt x="329279" y="1407033"/>
                  <a:pt x="355949" y="1433322"/>
                  <a:pt x="384429" y="1457516"/>
                </a:cubicBezTo>
                <a:lnTo>
                  <a:pt x="321469" y="1556385"/>
                </a:lnTo>
                <a:lnTo>
                  <a:pt x="414528" y="1622774"/>
                </a:lnTo>
                <a:lnTo>
                  <a:pt x="487490" y="1531144"/>
                </a:lnTo>
                <a:cubicBezTo>
                  <a:pt x="519398" y="1550194"/>
                  <a:pt x="552926" y="1566958"/>
                  <a:pt x="587693" y="1581245"/>
                </a:cubicBezTo>
                <a:lnTo>
                  <a:pt x="558356" y="1694593"/>
                </a:lnTo>
                <a:lnTo>
                  <a:pt x="667322" y="1729073"/>
                </a:lnTo>
                <a:lnTo>
                  <a:pt x="708470" y="1619345"/>
                </a:lnTo>
                <a:cubicBezTo>
                  <a:pt x="744474" y="1627442"/>
                  <a:pt x="781431" y="1633061"/>
                  <a:pt x="819150" y="1635919"/>
                </a:cubicBezTo>
                <a:lnTo>
                  <a:pt x="826199" y="1752981"/>
                </a:lnTo>
                <a:lnTo>
                  <a:pt x="940499" y="1752124"/>
                </a:lnTo>
                <a:lnTo>
                  <a:pt x="945833" y="1635062"/>
                </a:lnTo>
                <a:cubicBezTo>
                  <a:pt x="983552" y="1631728"/>
                  <a:pt x="1020413" y="1625537"/>
                  <a:pt x="1056323" y="1616869"/>
                </a:cubicBezTo>
                <a:lnTo>
                  <a:pt x="1098995" y="1725930"/>
                </a:lnTo>
                <a:lnTo>
                  <a:pt x="1207484" y="1689926"/>
                </a:lnTo>
                <a:lnTo>
                  <a:pt x="1176528" y="1577150"/>
                </a:lnTo>
                <a:cubicBezTo>
                  <a:pt x="1211104" y="1562386"/>
                  <a:pt x="1244251" y="1545146"/>
                  <a:pt x="1275969" y="1525619"/>
                </a:cubicBezTo>
                <a:lnTo>
                  <a:pt x="1350169" y="1616202"/>
                </a:lnTo>
                <a:lnTo>
                  <a:pt x="1442276" y="1548479"/>
                </a:lnTo>
                <a:lnTo>
                  <a:pt x="1377887" y="1450467"/>
                </a:lnTo>
                <a:cubicBezTo>
                  <a:pt x="1405985" y="1425893"/>
                  <a:pt x="1432370" y="1399318"/>
                  <a:pt x="1456563" y="1370933"/>
                </a:cubicBezTo>
                <a:lnTo>
                  <a:pt x="1555242" y="1434275"/>
                </a:lnTo>
                <a:lnTo>
                  <a:pt x="1621917" y="1341501"/>
                </a:lnTo>
                <a:lnTo>
                  <a:pt x="1530572" y="1268254"/>
                </a:lnTo>
                <a:cubicBezTo>
                  <a:pt x="1549718" y="1236345"/>
                  <a:pt x="1566577" y="1202912"/>
                  <a:pt x="1581055" y="1168241"/>
                </a:cubicBezTo>
                <a:lnTo>
                  <a:pt x="1694212" y="1198055"/>
                </a:lnTo>
                <a:lnTo>
                  <a:pt x="1729073" y="1089184"/>
                </a:lnTo>
                <a:lnTo>
                  <a:pt x="1619536" y="1047655"/>
                </a:lnTo>
                <a:cubicBezTo>
                  <a:pt x="1627537" y="1011555"/>
                  <a:pt x="1633252" y="974598"/>
                  <a:pt x="1636205" y="936879"/>
                </a:cubicBezTo>
                <a:close/>
                <a:moveTo>
                  <a:pt x="1495997" y="876300"/>
                </a:moveTo>
                <a:cubicBezTo>
                  <a:pt x="1495997" y="937736"/>
                  <a:pt x="1486948" y="997077"/>
                  <a:pt x="1470279" y="1053084"/>
                </a:cubicBezTo>
                <a:lnTo>
                  <a:pt x="1196435" y="971455"/>
                </a:lnTo>
                <a:cubicBezTo>
                  <a:pt x="1205389" y="941261"/>
                  <a:pt x="1210342" y="909352"/>
                  <a:pt x="1210342" y="876300"/>
                </a:cubicBezTo>
                <a:cubicBezTo>
                  <a:pt x="1210342" y="715232"/>
                  <a:pt x="1096137" y="580930"/>
                  <a:pt x="944309" y="549783"/>
                </a:cubicBezTo>
                <a:lnTo>
                  <a:pt x="1002316" y="269939"/>
                </a:lnTo>
                <a:cubicBezTo>
                  <a:pt x="1284065" y="327850"/>
                  <a:pt x="1495997" y="577310"/>
                  <a:pt x="1495997" y="876300"/>
                </a:cubicBezTo>
                <a:close/>
                <a:moveTo>
                  <a:pt x="876872" y="742950"/>
                </a:moveTo>
                <a:cubicBezTo>
                  <a:pt x="950500" y="742950"/>
                  <a:pt x="1010222" y="802672"/>
                  <a:pt x="1010222" y="876300"/>
                </a:cubicBezTo>
                <a:cubicBezTo>
                  <a:pt x="1010222" y="949928"/>
                  <a:pt x="950500" y="1009650"/>
                  <a:pt x="876872" y="1009650"/>
                </a:cubicBezTo>
                <a:cubicBezTo>
                  <a:pt x="803243" y="1009650"/>
                  <a:pt x="743522" y="949928"/>
                  <a:pt x="743522" y="876300"/>
                </a:cubicBezTo>
                <a:cubicBezTo>
                  <a:pt x="743522" y="802672"/>
                  <a:pt x="803243" y="742950"/>
                  <a:pt x="876872" y="742950"/>
                </a:cubicBezTo>
                <a:close/>
                <a:moveTo>
                  <a:pt x="751427" y="269939"/>
                </a:moveTo>
                <a:lnTo>
                  <a:pt x="809339" y="549783"/>
                </a:lnTo>
                <a:cubicBezTo>
                  <a:pt x="657606" y="581025"/>
                  <a:pt x="543497" y="715328"/>
                  <a:pt x="543497" y="876300"/>
                </a:cubicBezTo>
                <a:cubicBezTo>
                  <a:pt x="543497" y="920020"/>
                  <a:pt x="551974" y="961739"/>
                  <a:pt x="567309" y="1000030"/>
                </a:cubicBezTo>
                <a:lnTo>
                  <a:pt x="301847" y="1105757"/>
                </a:lnTo>
                <a:cubicBezTo>
                  <a:pt x="273463" y="1034796"/>
                  <a:pt x="257747" y="957358"/>
                  <a:pt x="257747" y="876300"/>
                </a:cubicBezTo>
                <a:cubicBezTo>
                  <a:pt x="257747" y="577310"/>
                  <a:pt x="469583" y="327946"/>
                  <a:pt x="751427" y="269939"/>
                </a:cubicBezTo>
                <a:close/>
                <a:moveTo>
                  <a:pt x="876872" y="1495425"/>
                </a:moveTo>
                <a:cubicBezTo>
                  <a:pt x="706374" y="1495425"/>
                  <a:pt x="552069" y="1426464"/>
                  <a:pt x="440055" y="1315022"/>
                </a:cubicBezTo>
                <a:lnTo>
                  <a:pt x="641604" y="1112520"/>
                </a:lnTo>
                <a:cubicBezTo>
                  <a:pt x="701897" y="1172528"/>
                  <a:pt x="784955" y="1209675"/>
                  <a:pt x="876776" y="1209675"/>
                </a:cubicBezTo>
                <a:cubicBezTo>
                  <a:pt x="979456" y="1209675"/>
                  <a:pt x="1071182" y="1163288"/>
                  <a:pt x="1132332" y="1090327"/>
                </a:cubicBezTo>
                <a:lnTo>
                  <a:pt x="1351217" y="1273969"/>
                </a:lnTo>
                <a:cubicBezTo>
                  <a:pt x="1237774" y="1409319"/>
                  <a:pt x="1067372" y="1495425"/>
                  <a:pt x="876872" y="149542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B38FDEB-7B97-2DD4-98B4-05B42DDED63D}"/>
              </a:ext>
            </a:extLst>
          </p:cNvPr>
          <p:cNvSpPr/>
          <p:nvPr/>
        </p:nvSpPr>
        <p:spPr>
          <a:xfrm>
            <a:off x="6935691" y="1764317"/>
            <a:ext cx="363932" cy="364078"/>
          </a:xfrm>
          <a:custGeom>
            <a:avLst/>
            <a:gdLst>
              <a:gd name="connsiteX0" fmla="*/ 831708 w 1519218"/>
              <a:gd name="connsiteY0" fmla="*/ 0 h 1519823"/>
              <a:gd name="connsiteX1" fmla="*/ 975150 w 1519218"/>
              <a:gd name="connsiteY1" fmla="*/ 27510 h 1519823"/>
              <a:gd name="connsiteX2" fmla="*/ 958070 w 1519218"/>
              <a:gd name="connsiteY2" fmla="*/ 79581 h 1519823"/>
              <a:gd name="connsiteX3" fmla="*/ 970162 w 1519218"/>
              <a:gd name="connsiteY3" fmla="*/ 108526 h 1519823"/>
              <a:gd name="connsiteX4" fmla="*/ 1061911 w 1519218"/>
              <a:gd name="connsiteY4" fmla="*/ 146239 h 1519823"/>
              <a:gd name="connsiteX5" fmla="*/ 1090856 w 1519218"/>
              <a:gd name="connsiteY5" fmla="*/ 134147 h 1519823"/>
              <a:gd name="connsiteX6" fmla="*/ 1115645 w 1519218"/>
              <a:gd name="connsiteY6" fmla="*/ 84569 h 1519823"/>
              <a:gd name="connsiteX7" fmla="*/ 1240949 w 1519218"/>
              <a:gd name="connsiteY7" fmla="*/ 167475 h 1519823"/>
              <a:gd name="connsiteX8" fmla="*/ 1204446 w 1519218"/>
              <a:gd name="connsiteY8" fmla="*/ 209798 h 1519823"/>
              <a:gd name="connsiteX9" fmla="*/ 1204446 w 1519218"/>
              <a:gd name="connsiteY9" fmla="*/ 241162 h 1519823"/>
              <a:gd name="connsiteX10" fmla="*/ 1274580 w 1519218"/>
              <a:gd name="connsiteY10" fmla="*/ 311296 h 1519823"/>
              <a:gd name="connsiteX11" fmla="*/ 1305944 w 1519218"/>
              <a:gd name="connsiteY11" fmla="*/ 311296 h 1519823"/>
              <a:gd name="connsiteX12" fmla="*/ 1348720 w 1519218"/>
              <a:gd name="connsiteY12" fmla="*/ 274415 h 1519823"/>
              <a:gd name="connsiteX13" fmla="*/ 1430794 w 1519218"/>
              <a:gd name="connsiteY13" fmla="*/ 395940 h 1519823"/>
              <a:gd name="connsiteX14" fmla="*/ 1379932 w 1519218"/>
              <a:gd name="connsiteY14" fmla="*/ 421711 h 1519823"/>
              <a:gd name="connsiteX15" fmla="*/ 1367991 w 1519218"/>
              <a:gd name="connsiteY15" fmla="*/ 450732 h 1519823"/>
              <a:gd name="connsiteX16" fmla="*/ 1406157 w 1519218"/>
              <a:gd name="connsiteY16" fmla="*/ 542330 h 1519823"/>
              <a:gd name="connsiteX17" fmla="*/ 1435178 w 1519218"/>
              <a:gd name="connsiteY17" fmla="*/ 554270 h 1519823"/>
              <a:gd name="connsiteX18" fmla="*/ 1489592 w 1519218"/>
              <a:gd name="connsiteY18" fmla="*/ 536133 h 1519823"/>
              <a:gd name="connsiteX19" fmla="*/ 1519218 w 1519218"/>
              <a:gd name="connsiteY19" fmla="*/ 683882 h 1519823"/>
              <a:gd name="connsiteX20" fmla="*/ 1462007 w 1519218"/>
              <a:gd name="connsiteY20" fmla="*/ 688114 h 1519823"/>
              <a:gd name="connsiteX21" fmla="*/ 1439788 w 1519218"/>
              <a:gd name="connsiteY21" fmla="*/ 710334 h 1519823"/>
              <a:gd name="connsiteX22" fmla="*/ 1439788 w 1519218"/>
              <a:gd name="connsiteY22" fmla="*/ 809489 h 1519823"/>
              <a:gd name="connsiteX23" fmla="*/ 1461931 w 1519218"/>
              <a:gd name="connsiteY23" fmla="*/ 831708 h 1519823"/>
              <a:gd name="connsiteX24" fmla="*/ 1519142 w 1519218"/>
              <a:gd name="connsiteY24" fmla="*/ 835940 h 1519823"/>
              <a:gd name="connsiteX25" fmla="*/ 1490650 w 1519218"/>
              <a:gd name="connsiteY25" fmla="*/ 979987 h 1519823"/>
              <a:gd name="connsiteX26" fmla="*/ 1436160 w 1519218"/>
              <a:gd name="connsiteY26" fmla="*/ 962151 h 1519823"/>
              <a:gd name="connsiteX27" fmla="*/ 1407215 w 1519218"/>
              <a:gd name="connsiteY27" fmla="*/ 974244 h 1519823"/>
              <a:gd name="connsiteX28" fmla="*/ 1369502 w 1519218"/>
              <a:gd name="connsiteY28" fmla="*/ 1065992 h 1519823"/>
              <a:gd name="connsiteX29" fmla="*/ 1381595 w 1519218"/>
              <a:gd name="connsiteY29" fmla="*/ 1094937 h 1519823"/>
              <a:gd name="connsiteX30" fmla="*/ 1432533 w 1519218"/>
              <a:gd name="connsiteY30" fmla="*/ 1120406 h 1519823"/>
              <a:gd name="connsiteX31" fmla="*/ 1348644 w 1519218"/>
              <a:gd name="connsiteY31" fmla="*/ 1245408 h 1519823"/>
              <a:gd name="connsiteX32" fmla="*/ 1305868 w 1519218"/>
              <a:gd name="connsiteY32" fmla="*/ 1208527 h 1519823"/>
              <a:gd name="connsiteX33" fmla="*/ 1274504 w 1519218"/>
              <a:gd name="connsiteY33" fmla="*/ 1208527 h 1519823"/>
              <a:gd name="connsiteX34" fmla="*/ 1204370 w 1519218"/>
              <a:gd name="connsiteY34" fmla="*/ 1278662 h 1519823"/>
              <a:gd name="connsiteX35" fmla="*/ 1204370 w 1519218"/>
              <a:gd name="connsiteY35" fmla="*/ 1310026 h 1519823"/>
              <a:gd name="connsiteX36" fmla="*/ 1240873 w 1519218"/>
              <a:gd name="connsiteY36" fmla="*/ 1352348 h 1519823"/>
              <a:gd name="connsiteX37" fmla="*/ 1118970 w 1519218"/>
              <a:gd name="connsiteY37" fmla="*/ 1433440 h 1519823"/>
              <a:gd name="connsiteX38" fmla="*/ 1093955 w 1519218"/>
              <a:gd name="connsiteY38" fmla="*/ 1384013 h 1519823"/>
              <a:gd name="connsiteX39" fmla="*/ 1064934 w 1519218"/>
              <a:gd name="connsiteY39" fmla="*/ 1372073 h 1519823"/>
              <a:gd name="connsiteX40" fmla="*/ 973336 w 1519218"/>
              <a:gd name="connsiteY40" fmla="*/ 1410238 h 1519823"/>
              <a:gd name="connsiteX41" fmla="*/ 961395 w 1519218"/>
              <a:gd name="connsiteY41" fmla="*/ 1439259 h 1519823"/>
              <a:gd name="connsiteX42" fmla="*/ 978702 w 1519218"/>
              <a:gd name="connsiteY42" fmla="*/ 1491255 h 1519823"/>
              <a:gd name="connsiteX43" fmla="*/ 831557 w 1519218"/>
              <a:gd name="connsiteY43" fmla="*/ 1519823 h 1519823"/>
              <a:gd name="connsiteX44" fmla="*/ 827627 w 1519218"/>
              <a:gd name="connsiteY44" fmla="*/ 1466089 h 1519823"/>
              <a:gd name="connsiteX45" fmla="*/ 805407 w 1519218"/>
              <a:gd name="connsiteY45" fmla="*/ 1443869 h 1519823"/>
              <a:gd name="connsiteX46" fmla="*/ 706177 w 1519218"/>
              <a:gd name="connsiteY46" fmla="*/ 1443869 h 1519823"/>
              <a:gd name="connsiteX47" fmla="*/ 683958 w 1519218"/>
              <a:gd name="connsiteY47" fmla="*/ 1466089 h 1519823"/>
              <a:gd name="connsiteX48" fmla="*/ 680028 w 1519218"/>
              <a:gd name="connsiteY48" fmla="*/ 1519142 h 1519823"/>
              <a:gd name="connsiteX49" fmla="*/ 537190 w 1519218"/>
              <a:gd name="connsiteY49" fmla="*/ 1490348 h 1519823"/>
              <a:gd name="connsiteX50" fmla="*/ 553590 w 1519218"/>
              <a:gd name="connsiteY50" fmla="*/ 1440318 h 1519823"/>
              <a:gd name="connsiteX51" fmla="*/ 541498 w 1519218"/>
              <a:gd name="connsiteY51" fmla="*/ 1411372 h 1519823"/>
              <a:gd name="connsiteX52" fmla="*/ 449750 w 1519218"/>
              <a:gd name="connsiteY52" fmla="*/ 1373660 h 1519823"/>
              <a:gd name="connsiteX53" fmla="*/ 420804 w 1519218"/>
              <a:gd name="connsiteY53" fmla="*/ 1385752 h 1519823"/>
              <a:gd name="connsiteX54" fmla="*/ 397602 w 1519218"/>
              <a:gd name="connsiteY54" fmla="*/ 1432155 h 1519823"/>
              <a:gd name="connsiteX55" fmla="*/ 273810 w 1519218"/>
              <a:gd name="connsiteY55" fmla="*/ 1348796 h 1519823"/>
              <a:gd name="connsiteX56" fmla="*/ 307214 w 1519218"/>
              <a:gd name="connsiteY56" fmla="*/ 1310026 h 1519823"/>
              <a:gd name="connsiteX57" fmla="*/ 307214 w 1519218"/>
              <a:gd name="connsiteY57" fmla="*/ 1278662 h 1519823"/>
              <a:gd name="connsiteX58" fmla="*/ 237080 w 1519218"/>
              <a:gd name="connsiteY58" fmla="*/ 1208527 h 1519823"/>
              <a:gd name="connsiteX59" fmla="*/ 205717 w 1519218"/>
              <a:gd name="connsiteY59" fmla="*/ 1208527 h 1519823"/>
              <a:gd name="connsiteX60" fmla="*/ 167400 w 1519218"/>
              <a:gd name="connsiteY60" fmla="*/ 1241554 h 1519823"/>
              <a:gd name="connsiteX61" fmla="*/ 86836 w 1519218"/>
              <a:gd name="connsiteY61" fmla="*/ 1120860 h 1519823"/>
              <a:gd name="connsiteX62" fmla="*/ 131728 w 1519218"/>
              <a:gd name="connsiteY62" fmla="*/ 1098112 h 1519823"/>
              <a:gd name="connsiteX63" fmla="*/ 143669 w 1519218"/>
              <a:gd name="connsiteY63" fmla="*/ 1069091 h 1519823"/>
              <a:gd name="connsiteX64" fmla="*/ 105503 w 1519218"/>
              <a:gd name="connsiteY64" fmla="*/ 977493 h 1519823"/>
              <a:gd name="connsiteX65" fmla="*/ 76482 w 1519218"/>
              <a:gd name="connsiteY65" fmla="*/ 965552 h 1519823"/>
              <a:gd name="connsiteX66" fmla="*/ 28946 w 1519218"/>
              <a:gd name="connsiteY66" fmla="*/ 981347 h 1519823"/>
              <a:gd name="connsiteX67" fmla="*/ 0 w 1519218"/>
              <a:gd name="connsiteY67" fmla="*/ 835335 h 1519823"/>
              <a:gd name="connsiteX68" fmla="*/ 49653 w 1519218"/>
              <a:gd name="connsiteY68" fmla="*/ 831784 h 1519823"/>
              <a:gd name="connsiteX69" fmla="*/ 71873 w 1519218"/>
              <a:gd name="connsiteY69" fmla="*/ 809564 h 1519823"/>
              <a:gd name="connsiteX70" fmla="*/ 71873 w 1519218"/>
              <a:gd name="connsiteY70" fmla="*/ 710334 h 1519823"/>
              <a:gd name="connsiteX71" fmla="*/ 49653 w 1519218"/>
              <a:gd name="connsiteY71" fmla="*/ 688114 h 1519823"/>
              <a:gd name="connsiteX72" fmla="*/ 0 w 1519218"/>
              <a:gd name="connsiteY72" fmla="*/ 684487 h 1519823"/>
              <a:gd name="connsiteX73" fmla="*/ 27887 w 1519218"/>
              <a:gd name="connsiteY73" fmla="*/ 542179 h 1519823"/>
              <a:gd name="connsiteX74" fmla="*/ 75424 w 1519218"/>
              <a:gd name="connsiteY74" fmla="*/ 557747 h 1519823"/>
              <a:gd name="connsiteX75" fmla="*/ 104370 w 1519218"/>
              <a:gd name="connsiteY75" fmla="*/ 545655 h 1519823"/>
              <a:gd name="connsiteX76" fmla="*/ 142082 w 1519218"/>
              <a:gd name="connsiteY76" fmla="*/ 453907 h 1519823"/>
              <a:gd name="connsiteX77" fmla="*/ 129990 w 1519218"/>
              <a:gd name="connsiteY77" fmla="*/ 424961 h 1519823"/>
              <a:gd name="connsiteX78" fmla="*/ 85022 w 1519218"/>
              <a:gd name="connsiteY78" fmla="*/ 402439 h 1519823"/>
              <a:gd name="connsiteX79" fmla="*/ 167400 w 1519218"/>
              <a:gd name="connsiteY79" fmla="*/ 278345 h 1519823"/>
              <a:gd name="connsiteX80" fmla="*/ 205717 w 1519218"/>
              <a:gd name="connsiteY80" fmla="*/ 311371 h 1519823"/>
              <a:gd name="connsiteX81" fmla="*/ 237080 w 1519218"/>
              <a:gd name="connsiteY81" fmla="*/ 311371 h 1519823"/>
              <a:gd name="connsiteX82" fmla="*/ 307214 w 1519218"/>
              <a:gd name="connsiteY82" fmla="*/ 241237 h 1519823"/>
              <a:gd name="connsiteX83" fmla="*/ 307214 w 1519218"/>
              <a:gd name="connsiteY83" fmla="*/ 209873 h 1519823"/>
              <a:gd name="connsiteX84" fmla="*/ 273810 w 1519218"/>
              <a:gd name="connsiteY84" fmla="*/ 171103 h 1519823"/>
              <a:gd name="connsiteX85" fmla="*/ 394202 w 1519218"/>
              <a:gd name="connsiteY85" fmla="*/ 89557 h 1519823"/>
              <a:gd name="connsiteX86" fmla="*/ 417630 w 1519218"/>
              <a:gd name="connsiteY86" fmla="*/ 135809 h 1519823"/>
              <a:gd name="connsiteX87" fmla="*/ 446651 w 1519218"/>
              <a:gd name="connsiteY87" fmla="*/ 147750 h 1519823"/>
              <a:gd name="connsiteX88" fmla="*/ 538249 w 1519218"/>
              <a:gd name="connsiteY88" fmla="*/ 109585 h 1519823"/>
              <a:gd name="connsiteX89" fmla="*/ 550189 w 1519218"/>
              <a:gd name="connsiteY89" fmla="*/ 80564 h 1519823"/>
              <a:gd name="connsiteX90" fmla="*/ 533563 w 1519218"/>
              <a:gd name="connsiteY90" fmla="*/ 30608 h 1519823"/>
              <a:gd name="connsiteX91" fmla="*/ 680104 w 1519218"/>
              <a:gd name="connsiteY91" fmla="*/ 680 h 1519823"/>
              <a:gd name="connsiteX92" fmla="*/ 684034 w 1519218"/>
              <a:gd name="connsiteY92" fmla="*/ 53734 h 1519823"/>
              <a:gd name="connsiteX93" fmla="*/ 706252 w 1519218"/>
              <a:gd name="connsiteY93" fmla="*/ 75953 h 1519823"/>
              <a:gd name="connsiteX94" fmla="*/ 805559 w 1519218"/>
              <a:gd name="connsiteY94" fmla="*/ 75953 h 1519823"/>
              <a:gd name="connsiteX95" fmla="*/ 827778 w 1519218"/>
              <a:gd name="connsiteY95" fmla="*/ 53734 h 1519823"/>
              <a:gd name="connsiteX96" fmla="*/ 831708 w 1519218"/>
              <a:gd name="connsiteY96" fmla="*/ 0 h 1519823"/>
              <a:gd name="connsiteX97" fmla="*/ 759608 w 1519218"/>
              <a:gd name="connsiteY97" fmla="*/ 408219 h 1519823"/>
              <a:gd name="connsiteX98" fmla="*/ 407916 w 1519218"/>
              <a:gd name="connsiteY98" fmla="*/ 759911 h 1519823"/>
              <a:gd name="connsiteX99" fmla="*/ 759608 w 1519218"/>
              <a:gd name="connsiteY99" fmla="*/ 1111603 h 1519823"/>
              <a:gd name="connsiteX100" fmla="*/ 1111300 w 1519218"/>
              <a:gd name="connsiteY100" fmla="*/ 759911 h 1519823"/>
              <a:gd name="connsiteX101" fmla="*/ 759608 w 1519218"/>
              <a:gd name="connsiteY101" fmla="*/ 408219 h 151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519218" h="1519823">
                <a:moveTo>
                  <a:pt x="831708" y="0"/>
                </a:moveTo>
                <a:cubicBezTo>
                  <a:pt x="881059" y="4610"/>
                  <a:pt x="928973" y="13981"/>
                  <a:pt x="975150" y="27510"/>
                </a:cubicBezTo>
                <a:lnTo>
                  <a:pt x="958070" y="79581"/>
                </a:lnTo>
                <a:cubicBezTo>
                  <a:pt x="953460" y="90842"/>
                  <a:pt x="958901" y="103917"/>
                  <a:pt x="970162" y="108526"/>
                </a:cubicBezTo>
                <a:lnTo>
                  <a:pt x="1061911" y="146239"/>
                </a:lnTo>
                <a:cubicBezTo>
                  <a:pt x="1073171" y="150849"/>
                  <a:pt x="1086246" y="145407"/>
                  <a:pt x="1090856" y="134147"/>
                </a:cubicBezTo>
                <a:lnTo>
                  <a:pt x="1115645" y="84569"/>
                </a:lnTo>
                <a:cubicBezTo>
                  <a:pt x="1160234" y="108149"/>
                  <a:pt x="1202179" y="135885"/>
                  <a:pt x="1240949" y="167475"/>
                </a:cubicBezTo>
                <a:lnTo>
                  <a:pt x="1204446" y="209798"/>
                </a:lnTo>
                <a:cubicBezTo>
                  <a:pt x="1195830" y="218414"/>
                  <a:pt x="1195830" y="232546"/>
                  <a:pt x="1204446" y="241162"/>
                </a:cubicBezTo>
                <a:lnTo>
                  <a:pt x="1274580" y="311296"/>
                </a:lnTo>
                <a:cubicBezTo>
                  <a:pt x="1283196" y="319911"/>
                  <a:pt x="1297329" y="319911"/>
                  <a:pt x="1305944" y="311296"/>
                </a:cubicBezTo>
                <a:lnTo>
                  <a:pt x="1348720" y="274415"/>
                </a:lnTo>
                <a:cubicBezTo>
                  <a:pt x="1379781" y="312051"/>
                  <a:pt x="1407290" y="352711"/>
                  <a:pt x="1430794" y="395940"/>
                </a:cubicBezTo>
                <a:lnTo>
                  <a:pt x="1379932" y="421711"/>
                </a:lnTo>
                <a:cubicBezTo>
                  <a:pt x="1368672" y="426397"/>
                  <a:pt x="1363306" y="439472"/>
                  <a:pt x="1367991" y="450732"/>
                </a:cubicBezTo>
                <a:lnTo>
                  <a:pt x="1406157" y="542330"/>
                </a:lnTo>
                <a:cubicBezTo>
                  <a:pt x="1410842" y="553590"/>
                  <a:pt x="1423917" y="558956"/>
                  <a:pt x="1435178" y="554270"/>
                </a:cubicBezTo>
                <a:lnTo>
                  <a:pt x="1489592" y="536133"/>
                </a:lnTo>
                <a:cubicBezTo>
                  <a:pt x="1504178" y="583594"/>
                  <a:pt x="1514154" y="633020"/>
                  <a:pt x="1519218" y="683882"/>
                </a:cubicBezTo>
                <a:lnTo>
                  <a:pt x="1462007" y="688114"/>
                </a:lnTo>
                <a:cubicBezTo>
                  <a:pt x="1449764" y="688114"/>
                  <a:pt x="1439788" y="698167"/>
                  <a:pt x="1439788" y="710334"/>
                </a:cubicBezTo>
                <a:lnTo>
                  <a:pt x="1439788" y="809489"/>
                </a:lnTo>
                <a:cubicBezTo>
                  <a:pt x="1439788" y="821732"/>
                  <a:pt x="1449764" y="831708"/>
                  <a:pt x="1461931" y="831708"/>
                </a:cubicBezTo>
                <a:lnTo>
                  <a:pt x="1519142" y="835940"/>
                </a:lnTo>
                <a:cubicBezTo>
                  <a:pt x="1514230" y="885518"/>
                  <a:pt x="1504556" y="933660"/>
                  <a:pt x="1490650" y="979987"/>
                </a:cubicBezTo>
                <a:lnTo>
                  <a:pt x="1436160" y="962151"/>
                </a:lnTo>
                <a:cubicBezTo>
                  <a:pt x="1424899" y="957542"/>
                  <a:pt x="1411825" y="962983"/>
                  <a:pt x="1407215" y="974244"/>
                </a:cubicBezTo>
                <a:lnTo>
                  <a:pt x="1369502" y="1065992"/>
                </a:lnTo>
                <a:cubicBezTo>
                  <a:pt x="1364893" y="1077252"/>
                  <a:pt x="1370334" y="1090327"/>
                  <a:pt x="1381595" y="1094937"/>
                </a:cubicBezTo>
                <a:lnTo>
                  <a:pt x="1432533" y="1120406"/>
                </a:lnTo>
                <a:cubicBezTo>
                  <a:pt x="1408651" y="1164921"/>
                  <a:pt x="1380537" y="1206789"/>
                  <a:pt x="1348644" y="1245408"/>
                </a:cubicBezTo>
                <a:lnTo>
                  <a:pt x="1305868" y="1208527"/>
                </a:lnTo>
                <a:cubicBezTo>
                  <a:pt x="1297252" y="1199911"/>
                  <a:pt x="1283120" y="1199911"/>
                  <a:pt x="1274504" y="1208527"/>
                </a:cubicBezTo>
                <a:lnTo>
                  <a:pt x="1204370" y="1278662"/>
                </a:lnTo>
                <a:cubicBezTo>
                  <a:pt x="1195755" y="1287277"/>
                  <a:pt x="1195755" y="1301410"/>
                  <a:pt x="1204370" y="1310026"/>
                </a:cubicBezTo>
                <a:lnTo>
                  <a:pt x="1240873" y="1352348"/>
                </a:lnTo>
                <a:cubicBezTo>
                  <a:pt x="1203086" y="1383106"/>
                  <a:pt x="1162275" y="1410314"/>
                  <a:pt x="1118970" y="1433440"/>
                </a:cubicBezTo>
                <a:lnTo>
                  <a:pt x="1093955" y="1384013"/>
                </a:lnTo>
                <a:cubicBezTo>
                  <a:pt x="1089269" y="1372753"/>
                  <a:pt x="1076194" y="1367387"/>
                  <a:pt x="1064934" y="1372073"/>
                </a:cubicBezTo>
                <a:lnTo>
                  <a:pt x="973336" y="1410238"/>
                </a:lnTo>
                <a:cubicBezTo>
                  <a:pt x="962076" y="1414924"/>
                  <a:pt x="956710" y="1427999"/>
                  <a:pt x="961395" y="1439259"/>
                </a:cubicBezTo>
                <a:lnTo>
                  <a:pt x="978702" y="1491255"/>
                </a:lnTo>
                <a:cubicBezTo>
                  <a:pt x="931467" y="1505388"/>
                  <a:pt x="882192" y="1515062"/>
                  <a:pt x="831557" y="1519823"/>
                </a:cubicBezTo>
                <a:lnTo>
                  <a:pt x="827627" y="1466089"/>
                </a:lnTo>
                <a:cubicBezTo>
                  <a:pt x="827627" y="1453845"/>
                  <a:pt x="817576" y="1443869"/>
                  <a:pt x="805407" y="1443869"/>
                </a:cubicBezTo>
                <a:lnTo>
                  <a:pt x="706177" y="1443869"/>
                </a:lnTo>
                <a:cubicBezTo>
                  <a:pt x="693934" y="1443869"/>
                  <a:pt x="683958" y="1453921"/>
                  <a:pt x="683958" y="1466089"/>
                </a:cubicBezTo>
                <a:lnTo>
                  <a:pt x="680028" y="1519142"/>
                </a:lnTo>
                <a:cubicBezTo>
                  <a:pt x="630904" y="1514079"/>
                  <a:pt x="583140" y="1504329"/>
                  <a:pt x="537190" y="1490348"/>
                </a:cubicBezTo>
                <a:lnTo>
                  <a:pt x="553590" y="1440318"/>
                </a:lnTo>
                <a:cubicBezTo>
                  <a:pt x="558201" y="1429056"/>
                  <a:pt x="552759" y="1415982"/>
                  <a:pt x="541498" y="1411372"/>
                </a:cubicBezTo>
                <a:lnTo>
                  <a:pt x="449750" y="1373660"/>
                </a:lnTo>
                <a:cubicBezTo>
                  <a:pt x="438489" y="1369050"/>
                  <a:pt x="425414" y="1374491"/>
                  <a:pt x="420804" y="1385752"/>
                </a:cubicBezTo>
                <a:lnTo>
                  <a:pt x="397602" y="1432155"/>
                </a:lnTo>
                <a:cubicBezTo>
                  <a:pt x="353542" y="1408349"/>
                  <a:pt x="312127" y="1380462"/>
                  <a:pt x="273810" y="1348796"/>
                </a:cubicBezTo>
                <a:lnTo>
                  <a:pt x="307214" y="1310026"/>
                </a:lnTo>
                <a:cubicBezTo>
                  <a:pt x="315830" y="1301410"/>
                  <a:pt x="315830" y="1287277"/>
                  <a:pt x="307214" y="1278662"/>
                </a:cubicBezTo>
                <a:lnTo>
                  <a:pt x="237080" y="1208527"/>
                </a:lnTo>
                <a:cubicBezTo>
                  <a:pt x="228465" y="1199911"/>
                  <a:pt x="214332" y="1199911"/>
                  <a:pt x="205717" y="1208527"/>
                </a:cubicBezTo>
                <a:lnTo>
                  <a:pt x="167400" y="1241554"/>
                </a:lnTo>
                <a:cubicBezTo>
                  <a:pt x="136867" y="1204144"/>
                  <a:pt x="109887" y="1163711"/>
                  <a:pt x="86836" y="1120860"/>
                </a:cubicBezTo>
                <a:lnTo>
                  <a:pt x="131728" y="1098112"/>
                </a:lnTo>
                <a:cubicBezTo>
                  <a:pt x="142989" y="1093426"/>
                  <a:pt x="148355" y="1080352"/>
                  <a:pt x="143669" y="1069091"/>
                </a:cubicBezTo>
                <a:lnTo>
                  <a:pt x="105503" y="977493"/>
                </a:lnTo>
                <a:cubicBezTo>
                  <a:pt x="100818" y="966232"/>
                  <a:pt x="87743" y="960867"/>
                  <a:pt x="76482" y="965552"/>
                </a:cubicBezTo>
                <a:lnTo>
                  <a:pt x="28946" y="981347"/>
                </a:lnTo>
                <a:cubicBezTo>
                  <a:pt x="14738" y="934415"/>
                  <a:pt x="4912" y="885594"/>
                  <a:pt x="0" y="835335"/>
                </a:cubicBezTo>
                <a:lnTo>
                  <a:pt x="49653" y="831784"/>
                </a:lnTo>
                <a:cubicBezTo>
                  <a:pt x="61897" y="831784"/>
                  <a:pt x="71873" y="821732"/>
                  <a:pt x="71873" y="809564"/>
                </a:cubicBezTo>
                <a:lnTo>
                  <a:pt x="71873" y="710334"/>
                </a:lnTo>
                <a:cubicBezTo>
                  <a:pt x="71873" y="698090"/>
                  <a:pt x="61821" y="688114"/>
                  <a:pt x="49653" y="688114"/>
                </a:cubicBezTo>
                <a:lnTo>
                  <a:pt x="0" y="684487"/>
                </a:lnTo>
                <a:cubicBezTo>
                  <a:pt x="4837" y="635514"/>
                  <a:pt x="14284" y="587902"/>
                  <a:pt x="27887" y="542179"/>
                </a:cubicBezTo>
                <a:lnTo>
                  <a:pt x="75424" y="557747"/>
                </a:lnTo>
                <a:cubicBezTo>
                  <a:pt x="86685" y="562357"/>
                  <a:pt x="99760" y="556915"/>
                  <a:pt x="104370" y="545655"/>
                </a:cubicBezTo>
                <a:lnTo>
                  <a:pt x="142082" y="453907"/>
                </a:lnTo>
                <a:cubicBezTo>
                  <a:pt x="146692" y="442645"/>
                  <a:pt x="141250" y="429571"/>
                  <a:pt x="129990" y="424961"/>
                </a:cubicBezTo>
                <a:lnTo>
                  <a:pt x="85022" y="402439"/>
                </a:lnTo>
                <a:cubicBezTo>
                  <a:pt x="108451" y="358303"/>
                  <a:pt x="136111" y="316812"/>
                  <a:pt x="167400" y="278345"/>
                </a:cubicBezTo>
                <a:lnTo>
                  <a:pt x="205717" y="311371"/>
                </a:lnTo>
                <a:cubicBezTo>
                  <a:pt x="214332" y="319987"/>
                  <a:pt x="228465" y="319987"/>
                  <a:pt x="237080" y="311371"/>
                </a:cubicBezTo>
                <a:lnTo>
                  <a:pt x="307214" y="241237"/>
                </a:lnTo>
                <a:cubicBezTo>
                  <a:pt x="315830" y="232622"/>
                  <a:pt x="315830" y="218489"/>
                  <a:pt x="307214" y="209873"/>
                </a:cubicBezTo>
                <a:lnTo>
                  <a:pt x="273810" y="171103"/>
                </a:lnTo>
                <a:cubicBezTo>
                  <a:pt x="311144" y="140268"/>
                  <a:pt x="351426" y="112910"/>
                  <a:pt x="394202" y="89557"/>
                </a:cubicBezTo>
                <a:lnTo>
                  <a:pt x="417630" y="135809"/>
                </a:lnTo>
                <a:cubicBezTo>
                  <a:pt x="422316" y="147070"/>
                  <a:pt x="435390" y="152436"/>
                  <a:pt x="446651" y="147750"/>
                </a:cubicBezTo>
                <a:lnTo>
                  <a:pt x="538249" y="109585"/>
                </a:lnTo>
                <a:cubicBezTo>
                  <a:pt x="549509" y="104899"/>
                  <a:pt x="554875" y="91824"/>
                  <a:pt x="550189" y="80564"/>
                </a:cubicBezTo>
                <a:lnTo>
                  <a:pt x="533563" y="30608"/>
                </a:lnTo>
                <a:cubicBezTo>
                  <a:pt x="580646" y="16097"/>
                  <a:pt x="629619" y="5895"/>
                  <a:pt x="680104" y="680"/>
                </a:cubicBezTo>
                <a:lnTo>
                  <a:pt x="684034" y="53734"/>
                </a:lnTo>
                <a:cubicBezTo>
                  <a:pt x="684034" y="65977"/>
                  <a:pt x="694085" y="75953"/>
                  <a:pt x="706252" y="75953"/>
                </a:cubicBezTo>
                <a:lnTo>
                  <a:pt x="805559" y="75953"/>
                </a:lnTo>
                <a:cubicBezTo>
                  <a:pt x="817802" y="75953"/>
                  <a:pt x="827778" y="65902"/>
                  <a:pt x="827778" y="53734"/>
                </a:cubicBezTo>
                <a:lnTo>
                  <a:pt x="831708" y="0"/>
                </a:lnTo>
                <a:close/>
                <a:moveTo>
                  <a:pt x="759608" y="408219"/>
                </a:moveTo>
                <a:cubicBezTo>
                  <a:pt x="565374" y="408219"/>
                  <a:pt x="407916" y="565677"/>
                  <a:pt x="407916" y="759911"/>
                </a:cubicBezTo>
                <a:cubicBezTo>
                  <a:pt x="407916" y="954145"/>
                  <a:pt x="565374" y="1111603"/>
                  <a:pt x="759608" y="1111603"/>
                </a:cubicBezTo>
                <a:cubicBezTo>
                  <a:pt x="953842" y="1111603"/>
                  <a:pt x="1111300" y="954145"/>
                  <a:pt x="1111300" y="759911"/>
                </a:cubicBezTo>
                <a:cubicBezTo>
                  <a:pt x="1111300" y="565677"/>
                  <a:pt x="953842" y="408219"/>
                  <a:pt x="759608" y="40821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4FE79A46-71B1-75EF-91A9-AA681F42BC01}"/>
              </a:ext>
            </a:extLst>
          </p:cNvPr>
          <p:cNvSpPr/>
          <p:nvPr/>
        </p:nvSpPr>
        <p:spPr>
          <a:xfrm>
            <a:off x="1775505" y="1349349"/>
            <a:ext cx="1159329" cy="1159329"/>
          </a:xfrm>
          <a:prstGeom prst="roundRect">
            <a:avLst>
              <a:gd name="adj" fmla="val 11033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02E538C-32FD-0CD4-86A4-B4B57EFC72DF}"/>
              </a:ext>
            </a:extLst>
          </p:cNvPr>
          <p:cNvGrpSpPr/>
          <p:nvPr/>
        </p:nvGrpSpPr>
        <p:grpSpPr>
          <a:xfrm>
            <a:off x="918002" y="2789509"/>
            <a:ext cx="2874334" cy="750668"/>
            <a:chOff x="1889411" y="1608651"/>
            <a:chExt cx="3714976" cy="750668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A064A43-8CCD-E83D-CFCA-B773926F1D02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A0EC8118-3A35-6B6D-90A4-80C30F2E9CEA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accent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23D0B821-D926-B6CD-4771-13C9F2C9CD36}"/>
              </a:ext>
            </a:extLst>
          </p:cNvPr>
          <p:cNvSpPr/>
          <p:nvPr/>
        </p:nvSpPr>
        <p:spPr>
          <a:xfrm>
            <a:off x="1775505" y="3940149"/>
            <a:ext cx="1159329" cy="1159329"/>
          </a:xfrm>
          <a:prstGeom prst="roundRect">
            <a:avLst>
              <a:gd name="adj" fmla="val 11033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0162AB8-3FD9-546B-9C97-BD3E4425FCFD}"/>
              </a:ext>
            </a:extLst>
          </p:cNvPr>
          <p:cNvGrpSpPr/>
          <p:nvPr/>
        </p:nvGrpSpPr>
        <p:grpSpPr>
          <a:xfrm>
            <a:off x="918002" y="5380309"/>
            <a:ext cx="2874334" cy="750668"/>
            <a:chOff x="1889411" y="1608651"/>
            <a:chExt cx="3714976" cy="750668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40DEEBC9-275D-DDA7-5FDA-F4EF62BC7354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5B88B207-01F7-9A53-C138-126246B51B4A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accent2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pic>
        <p:nvPicPr>
          <p:cNvPr id="120" name="Graphic 119" descr="Stopwatch with solid fill">
            <a:extLst>
              <a:ext uri="{FF2B5EF4-FFF2-40B4-BE49-F238E27FC236}">
                <a16:creationId xmlns:a16="http://schemas.microsoft.com/office/drawing/2014/main" id="{9728ECD6-B8E0-D0AF-3821-96F51FF668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67638" y="1641482"/>
            <a:ext cx="575062" cy="575062"/>
          </a:xfrm>
          <a:prstGeom prst="rect">
            <a:avLst/>
          </a:prstGeom>
        </p:spPr>
      </p:pic>
      <p:pic>
        <p:nvPicPr>
          <p:cNvPr id="121" name="Graphic 120" descr="Lights On with solid fill">
            <a:extLst>
              <a:ext uri="{FF2B5EF4-FFF2-40B4-BE49-F238E27FC236}">
                <a16:creationId xmlns:a16="http://schemas.microsoft.com/office/drawing/2014/main" id="{E36C074C-0F40-4899-CEFD-EE1A54ED7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6749" y="4241393"/>
            <a:ext cx="556840" cy="556840"/>
          </a:xfrm>
          <a:prstGeom prst="rect">
            <a:avLst/>
          </a:prstGeom>
        </p:spPr>
      </p:pic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21CF3DBB-4D85-55EC-6B54-101C7D642179}"/>
              </a:ext>
            </a:extLst>
          </p:cNvPr>
          <p:cNvSpPr/>
          <p:nvPr/>
        </p:nvSpPr>
        <p:spPr>
          <a:xfrm>
            <a:off x="9253991" y="1349349"/>
            <a:ext cx="1159329" cy="1159329"/>
          </a:xfrm>
          <a:prstGeom prst="roundRect">
            <a:avLst>
              <a:gd name="adj" fmla="val 11033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8A60BF5-6448-2FA3-DA21-AC3CAEE00F5D}"/>
              </a:ext>
            </a:extLst>
          </p:cNvPr>
          <p:cNvGrpSpPr/>
          <p:nvPr/>
        </p:nvGrpSpPr>
        <p:grpSpPr>
          <a:xfrm>
            <a:off x="8396488" y="2789509"/>
            <a:ext cx="2874334" cy="750668"/>
            <a:chOff x="1889411" y="1608651"/>
            <a:chExt cx="3714976" cy="750668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44C03700-47F8-8B1D-20F1-005226369892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EE893CA-180C-36FB-2F2D-42344EFE2025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accent4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933F8D55-6BEA-7DD2-1CDF-DA2728170CF5}"/>
              </a:ext>
            </a:extLst>
          </p:cNvPr>
          <p:cNvSpPr/>
          <p:nvPr/>
        </p:nvSpPr>
        <p:spPr>
          <a:xfrm>
            <a:off x="9253991" y="3940149"/>
            <a:ext cx="1159329" cy="1159329"/>
          </a:xfrm>
          <a:prstGeom prst="roundRect">
            <a:avLst>
              <a:gd name="adj" fmla="val 11033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E8A17EE-821B-26DF-805A-37AA02F3FE2B}"/>
              </a:ext>
            </a:extLst>
          </p:cNvPr>
          <p:cNvGrpSpPr/>
          <p:nvPr/>
        </p:nvGrpSpPr>
        <p:grpSpPr>
          <a:xfrm>
            <a:off x="8396488" y="5380309"/>
            <a:ext cx="2874334" cy="750668"/>
            <a:chOff x="1889411" y="1608651"/>
            <a:chExt cx="3714976" cy="750668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6ED5E837-5758-3188-142E-4A8308BF8A3B}"/>
                </a:ext>
              </a:extLst>
            </p:cNvPr>
            <p:cNvSpPr/>
            <p:nvPr/>
          </p:nvSpPr>
          <p:spPr>
            <a:xfrm>
              <a:off x="1889411" y="1917775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I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2B785F6-D2DD-D7DB-FEE9-FF3A38CC5E5A}"/>
                </a:ext>
              </a:extLst>
            </p:cNvPr>
            <p:cNvSpPr/>
            <p:nvPr/>
          </p:nvSpPr>
          <p:spPr>
            <a:xfrm>
              <a:off x="1889411" y="1608651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accent5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pic>
        <p:nvPicPr>
          <p:cNvPr id="123" name="Graphic 122" descr="Layers Design with solid fill">
            <a:extLst>
              <a:ext uri="{FF2B5EF4-FFF2-40B4-BE49-F238E27FC236}">
                <a16:creationId xmlns:a16="http://schemas.microsoft.com/office/drawing/2014/main" id="{439427C3-FBB7-5B62-FEBB-D93F8F5C7B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55235" y="1650593"/>
            <a:ext cx="556840" cy="556840"/>
          </a:xfrm>
          <a:prstGeom prst="rect">
            <a:avLst/>
          </a:prstGeom>
        </p:spPr>
      </p:pic>
      <p:pic>
        <p:nvPicPr>
          <p:cNvPr id="122" name="Graphic 121" descr="Bullseye with solid fill">
            <a:extLst>
              <a:ext uri="{FF2B5EF4-FFF2-40B4-BE49-F238E27FC236}">
                <a16:creationId xmlns:a16="http://schemas.microsoft.com/office/drawing/2014/main" id="{9E12DED3-5AA5-E8FF-03CF-47BB7BC2EE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55235" y="4241393"/>
            <a:ext cx="556840" cy="55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2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A0B13D-3165-481A-B217-111C03B628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540" y="928312"/>
            <a:ext cx="3798732" cy="217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7617</TotalTime>
  <Words>381</Words>
  <Application>Microsoft Office PowerPoint</Application>
  <PresentationFormat>Custom</PresentationFormat>
  <Paragraphs>69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Open Sans</vt:lpstr>
      <vt:lpstr>Segoe UI</vt:lpstr>
      <vt:lpstr>Segoe UI Black</vt:lpstr>
      <vt:lpstr>Office Theme</vt:lpstr>
      <vt:lpstr>2_Office Theme</vt:lpstr>
      <vt:lpstr>Gear Diagram Slides PowerPoint Template</vt:lpstr>
      <vt:lpstr>Gear Diagram Slides PowerPoint Template</vt:lpstr>
      <vt:lpstr>Gear Diagram Slides PowerPoint Template</vt:lpstr>
      <vt:lpstr>Gear Diagram Slides PowerPoint Template</vt:lpstr>
      <vt:lpstr>Gear Diagram Slides PowerPoint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Gear Diagram Slides PowerPoint Template</dc:title>
  <dc:creator>Julian</dc:creator>
  <cp:lastModifiedBy>user</cp:lastModifiedBy>
  <cp:revision>216</cp:revision>
  <dcterms:created xsi:type="dcterms:W3CDTF">2013-09-12T13:05:01Z</dcterms:created>
  <dcterms:modified xsi:type="dcterms:W3CDTF">2024-03-28T21:18:20Z</dcterms:modified>
</cp:coreProperties>
</file>