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 id="2147483685" r:id="rId2"/>
    <p:sldMasterId id="2147483714" r:id="rId3"/>
  </p:sldMasterIdLst>
  <p:notesMasterIdLst>
    <p:notesMasterId r:id="rId14"/>
  </p:notesMasterIdLst>
  <p:handoutMasterIdLst>
    <p:handoutMasterId r:id="rId15"/>
  </p:handoutMasterIdLst>
  <p:sldIdLst>
    <p:sldId id="288" r:id="rId4"/>
    <p:sldId id="328" r:id="rId5"/>
    <p:sldId id="329" r:id="rId6"/>
    <p:sldId id="330" r:id="rId7"/>
    <p:sldId id="299" r:id="rId8"/>
    <p:sldId id="302" r:id="rId9"/>
    <p:sldId id="336" r:id="rId10"/>
    <p:sldId id="277" r:id="rId11"/>
    <p:sldId id="290" r:id="rId12"/>
    <p:sldId id="264" r:id="rId1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385E"/>
    <a:srgbClr val="6CA410"/>
    <a:srgbClr val="00D040"/>
    <a:srgbClr val="A3A3A3"/>
    <a:srgbClr val="FCB040"/>
    <a:srgbClr val="037CCF"/>
    <a:srgbClr val="F5C247"/>
    <a:srgbClr val="B5D301"/>
    <a:srgbClr val="022A40"/>
    <a:srgbClr val="3AB5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110"/>
    <p:restoredTop sz="93901" autoAdjust="0"/>
  </p:normalViewPr>
  <p:slideViewPr>
    <p:cSldViewPr>
      <p:cViewPr varScale="1">
        <p:scale>
          <a:sx n="90" d="100"/>
          <a:sy n="90" d="100"/>
        </p:scale>
        <p:origin x="384" y="78"/>
      </p:cViewPr>
      <p:guideLst>
        <p:guide orient="horz" pos="1620"/>
        <p:guide pos="2880"/>
      </p:guideLst>
    </p:cSldViewPr>
  </p:slideViewPr>
  <p:notesTextViewPr>
    <p:cViewPr>
      <p:scale>
        <a:sx n="100" d="100"/>
        <a:sy n="100" d="100"/>
      </p:scale>
      <p:origin x="0" y="0"/>
    </p:cViewPr>
  </p:notesTextViewPr>
  <p:notesViewPr>
    <p:cSldViewPr>
      <p:cViewPr varScale="1">
        <p:scale>
          <a:sx n="69" d="100"/>
          <a:sy n="69" d="100"/>
        </p:scale>
        <p:origin x="-283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1949978158846789E-2"/>
          <c:y val="3.8846830277602162E-2"/>
          <c:w val="0.95805002184115318"/>
          <c:h val="0.83646186562446112"/>
        </c:manualLayout>
      </c:layout>
      <c:barChart>
        <c:barDir val="col"/>
        <c:grouping val="clustered"/>
        <c:varyColors val="0"/>
        <c:ser>
          <c:idx val="0"/>
          <c:order val="0"/>
          <c:tx>
            <c:strRef>
              <c:f>Sheet1!$B$1</c:f>
              <c:strCache>
                <c:ptCount val="1"/>
                <c:pt idx="0">
                  <c:v>Series 1</c:v>
                </c:pt>
              </c:strCache>
            </c:strRef>
          </c:tx>
          <c:spPr>
            <a:solidFill>
              <a:schemeClr val="bg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accent4"/>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Sheet1!$A$2:$A$15</c:f>
              <c:numCache>
                <c:formatCode>General</c:formatCode>
                <c:ptCount val="14"/>
                <c:pt idx="0">
                  <c:v>2006</c:v>
                </c:pt>
                <c:pt idx="1">
                  <c:v>2007</c:v>
                </c:pt>
                <c:pt idx="2">
                  <c:v>2008</c:v>
                </c:pt>
                <c:pt idx="3">
                  <c:v>2009</c:v>
                </c:pt>
                <c:pt idx="4">
                  <c:v>2010</c:v>
                </c:pt>
                <c:pt idx="5">
                  <c:v>2011</c:v>
                </c:pt>
                <c:pt idx="6">
                  <c:v>2012</c:v>
                </c:pt>
                <c:pt idx="7">
                  <c:v>2013</c:v>
                </c:pt>
                <c:pt idx="8">
                  <c:v>2014</c:v>
                </c:pt>
                <c:pt idx="9">
                  <c:v>2015</c:v>
                </c:pt>
                <c:pt idx="10">
                  <c:v>2016</c:v>
                </c:pt>
                <c:pt idx="11">
                  <c:v>2017</c:v>
                </c:pt>
                <c:pt idx="12">
                  <c:v>2018</c:v>
                </c:pt>
                <c:pt idx="13">
                  <c:v>2019</c:v>
                </c:pt>
              </c:numCache>
            </c:numRef>
          </c:cat>
          <c:val>
            <c:numRef>
              <c:f>Sheet1!$B$2:$B$15</c:f>
              <c:numCache>
                <c:formatCode>General</c:formatCode>
                <c:ptCount val="14"/>
                <c:pt idx="0">
                  <c:v>900</c:v>
                </c:pt>
                <c:pt idx="1">
                  <c:v>350</c:v>
                </c:pt>
                <c:pt idx="2">
                  <c:v>600</c:v>
                </c:pt>
                <c:pt idx="3">
                  <c:v>700</c:v>
                </c:pt>
                <c:pt idx="4">
                  <c:v>650</c:v>
                </c:pt>
                <c:pt idx="5">
                  <c:v>800</c:v>
                </c:pt>
                <c:pt idx="6">
                  <c:v>950</c:v>
                </c:pt>
                <c:pt idx="7">
                  <c:v>700</c:v>
                </c:pt>
                <c:pt idx="8">
                  <c:v>600</c:v>
                </c:pt>
                <c:pt idx="9">
                  <c:v>450</c:v>
                </c:pt>
                <c:pt idx="10">
                  <c:v>550</c:v>
                </c:pt>
                <c:pt idx="11">
                  <c:v>750</c:v>
                </c:pt>
                <c:pt idx="12">
                  <c:v>600</c:v>
                </c:pt>
                <c:pt idx="13">
                  <c:v>500</c:v>
                </c:pt>
              </c:numCache>
            </c:numRef>
          </c:val>
          <c:extLst>
            <c:ext xmlns:c16="http://schemas.microsoft.com/office/drawing/2014/chart" uri="{C3380CC4-5D6E-409C-BE32-E72D297353CC}">
              <c16:uniqueId val="{00000000-24D2-49D6-A3DF-610A2F575762}"/>
            </c:ext>
          </c:extLst>
        </c:ser>
        <c:dLbls>
          <c:dLblPos val="outEnd"/>
          <c:showLegendKey val="0"/>
          <c:showVal val="1"/>
          <c:showCatName val="0"/>
          <c:showSerName val="0"/>
          <c:showPercent val="0"/>
          <c:showBubbleSize val="0"/>
        </c:dLbls>
        <c:gapWidth val="50"/>
        <c:overlap val="-30"/>
        <c:axId val="872228448"/>
        <c:axId val="872229280"/>
      </c:barChart>
      <c:catAx>
        <c:axId val="872228448"/>
        <c:scaling>
          <c:orientation val="minMax"/>
        </c:scaling>
        <c:delete val="0"/>
        <c:axPos val="b"/>
        <c:numFmt formatCode="General" sourceLinked="1"/>
        <c:majorTickMark val="out"/>
        <c:minorTickMark val="none"/>
        <c:tickLblPos val="nextTo"/>
        <c:spPr>
          <a:noFill/>
          <a:ln w="3175" cap="flat" cmpd="sng" algn="ctr">
            <a:solidFill>
              <a:schemeClr val="accent4"/>
            </a:solidFill>
            <a:round/>
          </a:ln>
          <a:effectLst/>
        </c:spPr>
        <c:txPr>
          <a:bodyPr rot="-60000000" spcFirstLastPara="1" vertOverflow="ellipsis" vert="horz" wrap="square" anchor="ctr" anchorCtr="1"/>
          <a:lstStyle/>
          <a:p>
            <a:pPr>
              <a:defRPr sz="1400" b="1" i="0" u="none" strike="noStrike" kern="1200" baseline="0">
                <a:solidFill>
                  <a:schemeClr val="bg1"/>
                </a:solidFill>
                <a:latin typeface="Segoe UI" panose="020B0502040204020203" pitchFamily="34" charset="0"/>
                <a:ea typeface="+mn-ea"/>
                <a:cs typeface="Segoe UI" panose="020B0502040204020203" pitchFamily="34" charset="0"/>
              </a:defRPr>
            </a:pPr>
            <a:endParaRPr lang="en-US"/>
          </a:p>
        </c:txPr>
        <c:crossAx val="872229280"/>
        <c:crosses val="autoZero"/>
        <c:auto val="1"/>
        <c:lblAlgn val="ctr"/>
        <c:lblOffset val="100"/>
        <c:noMultiLvlLbl val="0"/>
      </c:catAx>
      <c:valAx>
        <c:axId val="872229280"/>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bg1"/>
                </a:solidFill>
                <a:latin typeface="Segoe UI" panose="020B0502040204020203" pitchFamily="34" charset="0"/>
                <a:ea typeface="+mn-ea"/>
                <a:cs typeface="Segoe UI" panose="020B0502040204020203" pitchFamily="34" charset="0"/>
              </a:defRPr>
            </a:pPr>
            <a:endParaRPr lang="en-US"/>
          </a:p>
        </c:txPr>
        <c:crossAx val="87222844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4"/>
              </a:solidFill>
              <a:ln w="19050">
                <a:noFill/>
              </a:ln>
              <a:effectLst/>
            </c:spPr>
            <c:extLst>
              <c:ext xmlns:c16="http://schemas.microsoft.com/office/drawing/2014/chart" uri="{C3380CC4-5D6E-409C-BE32-E72D297353CC}">
                <c16:uniqueId val="{00000001-8734-4151-8CA4-A9D066E16868}"/>
              </c:ext>
            </c:extLst>
          </c:dPt>
          <c:dPt>
            <c:idx val="1"/>
            <c:bubble3D val="0"/>
            <c:spPr>
              <a:solidFill>
                <a:schemeClr val="accent1"/>
              </a:solidFill>
              <a:ln w="19050">
                <a:noFill/>
              </a:ln>
              <a:effectLst/>
            </c:spPr>
            <c:extLst>
              <c:ext xmlns:c16="http://schemas.microsoft.com/office/drawing/2014/chart" uri="{C3380CC4-5D6E-409C-BE32-E72D297353CC}">
                <c16:uniqueId val="{00000003-8734-4151-8CA4-A9D066E16868}"/>
              </c:ext>
            </c:extLst>
          </c:dPt>
          <c:cat>
            <c:strRef>
              <c:f>Sheet1!$A$2:$A$3</c:f>
              <c:strCache>
                <c:ptCount val="2"/>
                <c:pt idx="0">
                  <c:v>1st Qtr</c:v>
                </c:pt>
                <c:pt idx="1">
                  <c:v>2nd Qtr</c:v>
                </c:pt>
              </c:strCache>
            </c:strRef>
          </c:cat>
          <c:val>
            <c:numRef>
              <c:f>Sheet1!$B$2:$B$3</c:f>
              <c:numCache>
                <c:formatCode>General</c:formatCode>
                <c:ptCount val="2"/>
                <c:pt idx="0">
                  <c:v>71</c:v>
                </c:pt>
                <c:pt idx="1">
                  <c:v>29</c:v>
                </c:pt>
              </c:numCache>
            </c:numRef>
          </c:val>
          <c:extLst>
            <c:ext xmlns:c16="http://schemas.microsoft.com/office/drawing/2014/chart" uri="{C3380CC4-5D6E-409C-BE32-E72D297353CC}">
              <c16:uniqueId val="{00000004-8734-4151-8CA4-A9D066E16868}"/>
            </c:ext>
          </c:extLst>
        </c:ser>
        <c:dLbls>
          <c:showLegendKey val="0"/>
          <c:showVal val="0"/>
          <c:showCatName val="0"/>
          <c:showSerName val="0"/>
          <c:showPercent val="0"/>
          <c:showBubbleSize val="0"/>
          <c:showLeaderLines val="1"/>
        </c:dLbls>
        <c:firstSliceAng val="0"/>
        <c:holeSize val="6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4"/>
              </a:solidFill>
              <a:ln w="19050">
                <a:noFill/>
              </a:ln>
              <a:effectLst/>
            </c:spPr>
            <c:extLst>
              <c:ext xmlns:c16="http://schemas.microsoft.com/office/drawing/2014/chart" uri="{C3380CC4-5D6E-409C-BE32-E72D297353CC}">
                <c16:uniqueId val="{00000001-D3BE-49DB-AC86-9953E25BFE90}"/>
              </c:ext>
            </c:extLst>
          </c:dPt>
          <c:dPt>
            <c:idx val="1"/>
            <c:bubble3D val="0"/>
            <c:spPr>
              <a:solidFill>
                <a:schemeClr val="accent1"/>
              </a:solidFill>
              <a:ln w="19050">
                <a:noFill/>
              </a:ln>
              <a:effectLst/>
            </c:spPr>
            <c:extLst>
              <c:ext xmlns:c16="http://schemas.microsoft.com/office/drawing/2014/chart" uri="{C3380CC4-5D6E-409C-BE32-E72D297353CC}">
                <c16:uniqueId val="{00000003-D3BE-49DB-AC86-9953E25BFE90}"/>
              </c:ext>
            </c:extLst>
          </c:dPt>
          <c:cat>
            <c:strRef>
              <c:f>Sheet1!$A$2:$A$3</c:f>
              <c:strCache>
                <c:ptCount val="2"/>
                <c:pt idx="0">
                  <c:v>1st Qtr</c:v>
                </c:pt>
                <c:pt idx="1">
                  <c:v>2nd Qtr</c:v>
                </c:pt>
              </c:strCache>
            </c:strRef>
          </c:cat>
          <c:val>
            <c:numRef>
              <c:f>Sheet1!$B$2:$B$3</c:f>
              <c:numCache>
                <c:formatCode>General</c:formatCode>
                <c:ptCount val="2"/>
                <c:pt idx="0">
                  <c:v>43</c:v>
                </c:pt>
                <c:pt idx="1">
                  <c:v>57</c:v>
                </c:pt>
              </c:numCache>
            </c:numRef>
          </c:val>
          <c:extLst>
            <c:ext xmlns:c16="http://schemas.microsoft.com/office/drawing/2014/chart" uri="{C3380CC4-5D6E-409C-BE32-E72D297353CC}">
              <c16:uniqueId val="{00000004-D3BE-49DB-AC86-9953E25BFE90}"/>
            </c:ext>
          </c:extLst>
        </c:ser>
        <c:dLbls>
          <c:showLegendKey val="0"/>
          <c:showVal val="0"/>
          <c:showCatName val="0"/>
          <c:showSerName val="0"/>
          <c:showPercent val="0"/>
          <c:showBubbleSize val="0"/>
          <c:showLeaderLines val="1"/>
        </c:dLbls>
        <c:firstSliceAng val="0"/>
        <c:holeSize val="6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4"/>
              </a:solidFill>
              <a:ln w="19050">
                <a:noFill/>
              </a:ln>
              <a:effectLst/>
            </c:spPr>
            <c:extLst>
              <c:ext xmlns:c16="http://schemas.microsoft.com/office/drawing/2014/chart" uri="{C3380CC4-5D6E-409C-BE32-E72D297353CC}">
                <c16:uniqueId val="{00000001-78AC-47E3-ABDC-98EC05234CE9}"/>
              </c:ext>
            </c:extLst>
          </c:dPt>
          <c:dPt>
            <c:idx val="1"/>
            <c:bubble3D val="0"/>
            <c:spPr>
              <a:solidFill>
                <a:schemeClr val="accent1"/>
              </a:solidFill>
              <a:ln w="19050">
                <a:noFill/>
              </a:ln>
              <a:effectLst/>
            </c:spPr>
            <c:extLst>
              <c:ext xmlns:c16="http://schemas.microsoft.com/office/drawing/2014/chart" uri="{C3380CC4-5D6E-409C-BE32-E72D297353CC}">
                <c16:uniqueId val="{00000003-78AC-47E3-ABDC-98EC05234CE9}"/>
              </c:ext>
            </c:extLst>
          </c:dPt>
          <c:cat>
            <c:strRef>
              <c:f>Sheet1!$A$2:$A$3</c:f>
              <c:strCache>
                <c:ptCount val="2"/>
                <c:pt idx="0">
                  <c:v>1st Qtr</c:v>
                </c:pt>
                <c:pt idx="1">
                  <c:v>2nd Qtr</c:v>
                </c:pt>
              </c:strCache>
            </c:strRef>
          </c:cat>
          <c:val>
            <c:numRef>
              <c:f>Sheet1!$B$2:$B$3</c:f>
              <c:numCache>
                <c:formatCode>General</c:formatCode>
                <c:ptCount val="2"/>
                <c:pt idx="0">
                  <c:v>82</c:v>
                </c:pt>
                <c:pt idx="1">
                  <c:v>20</c:v>
                </c:pt>
              </c:numCache>
            </c:numRef>
          </c:val>
          <c:extLst>
            <c:ext xmlns:c16="http://schemas.microsoft.com/office/drawing/2014/chart" uri="{C3380CC4-5D6E-409C-BE32-E72D297353CC}">
              <c16:uniqueId val="{00000004-78AC-47E3-ABDC-98EC05234CE9}"/>
            </c:ext>
          </c:extLst>
        </c:ser>
        <c:dLbls>
          <c:showLegendKey val="0"/>
          <c:showVal val="0"/>
          <c:showCatName val="0"/>
          <c:showSerName val="0"/>
          <c:showPercent val="0"/>
          <c:showBubbleSize val="0"/>
          <c:showLeaderLines val="1"/>
        </c:dLbls>
        <c:firstSliceAng val="0"/>
        <c:holeSize val="6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4"/>
              </a:solidFill>
              <a:ln w="19050">
                <a:noFill/>
              </a:ln>
              <a:effectLst/>
            </c:spPr>
            <c:extLst>
              <c:ext xmlns:c16="http://schemas.microsoft.com/office/drawing/2014/chart" uri="{C3380CC4-5D6E-409C-BE32-E72D297353CC}">
                <c16:uniqueId val="{00000001-D204-4ABF-9A2D-C2D5A411D66E}"/>
              </c:ext>
            </c:extLst>
          </c:dPt>
          <c:dPt>
            <c:idx val="1"/>
            <c:bubble3D val="0"/>
            <c:spPr>
              <a:solidFill>
                <a:schemeClr val="accent1"/>
              </a:solidFill>
              <a:ln w="19050">
                <a:noFill/>
              </a:ln>
              <a:effectLst/>
            </c:spPr>
            <c:extLst>
              <c:ext xmlns:c16="http://schemas.microsoft.com/office/drawing/2014/chart" uri="{C3380CC4-5D6E-409C-BE32-E72D297353CC}">
                <c16:uniqueId val="{00000003-D204-4ABF-9A2D-C2D5A411D66E}"/>
              </c:ext>
            </c:extLst>
          </c:dPt>
          <c:cat>
            <c:strRef>
              <c:f>Sheet1!$A$2:$A$3</c:f>
              <c:strCache>
                <c:ptCount val="2"/>
                <c:pt idx="0">
                  <c:v>1st Qtr</c:v>
                </c:pt>
                <c:pt idx="1">
                  <c:v>2nd Qtr</c:v>
                </c:pt>
              </c:strCache>
            </c:strRef>
          </c:cat>
          <c:val>
            <c:numRef>
              <c:f>Sheet1!$B$2:$B$3</c:f>
              <c:numCache>
                <c:formatCode>General</c:formatCode>
                <c:ptCount val="2"/>
                <c:pt idx="0">
                  <c:v>57</c:v>
                </c:pt>
                <c:pt idx="1">
                  <c:v>43</c:v>
                </c:pt>
              </c:numCache>
            </c:numRef>
          </c:val>
          <c:extLst>
            <c:ext xmlns:c16="http://schemas.microsoft.com/office/drawing/2014/chart" uri="{C3380CC4-5D6E-409C-BE32-E72D297353CC}">
              <c16:uniqueId val="{00000004-D204-4ABF-9A2D-C2D5A411D66E}"/>
            </c:ext>
          </c:extLst>
        </c:ser>
        <c:dLbls>
          <c:showLegendKey val="0"/>
          <c:showVal val="0"/>
          <c:showCatName val="0"/>
          <c:showSerName val="0"/>
          <c:showPercent val="0"/>
          <c:showBubbleSize val="0"/>
          <c:showLeaderLines val="1"/>
        </c:dLbls>
        <c:firstSliceAng val="0"/>
        <c:holeSize val="6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762424-DDEB-4A97-8DF5-6BF96CCB3FB5}" type="datetimeFigureOut">
              <a:rPr lang="en-US" smtClean="0"/>
              <a:pPr/>
              <a:t>12/10/2022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C53C4B-F994-412E-85D8-E2AB9829285D}" type="slidenum">
              <a:rPr lang="en-US" smtClean="0"/>
              <a:pPr/>
              <a:t>‹#›</a:t>
            </a:fld>
            <a:endParaRPr lang="en-US"/>
          </a:p>
        </p:txBody>
      </p:sp>
    </p:spTree>
    <p:extLst>
      <p:ext uri="{BB962C8B-B14F-4D97-AF65-F5344CB8AC3E}">
        <p14:creationId xmlns:p14="http://schemas.microsoft.com/office/powerpoint/2010/main" val="22296992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AABD2D-06EE-4924-A970-DA7F071D30DD}" type="datetimeFigureOut">
              <a:rPr lang="en-US" smtClean="0"/>
              <a:pPr/>
              <a:t>12/10/2022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673052-1C4D-4D99-A058-91D579108362}" type="slidenum">
              <a:rPr lang="en-US" smtClean="0"/>
              <a:pPr/>
              <a:t>‹#›</a:t>
            </a:fld>
            <a:endParaRPr lang="en-US"/>
          </a:p>
        </p:txBody>
      </p:sp>
    </p:spTree>
    <p:extLst>
      <p:ext uri="{BB962C8B-B14F-4D97-AF65-F5344CB8AC3E}">
        <p14:creationId xmlns:p14="http://schemas.microsoft.com/office/powerpoint/2010/main" val="1049535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lidemodel.co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2673052-1C4D-4D99-A058-91D579108362}" type="slidenum">
              <a:rPr lang="en-US" smtClean="0"/>
              <a:pPr/>
              <a:t>1</a:t>
            </a:fld>
            <a:endParaRPr lang="en-US"/>
          </a:p>
        </p:txBody>
      </p:sp>
    </p:spTree>
    <p:extLst>
      <p:ext uri="{BB962C8B-B14F-4D97-AF65-F5344CB8AC3E}">
        <p14:creationId xmlns:p14="http://schemas.microsoft.com/office/powerpoint/2010/main" val="160892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2673052-1C4D-4D99-A058-91D579108362}" type="slidenum">
              <a:rPr lang="en-US" smtClean="0"/>
              <a:pPr/>
              <a:t>2</a:t>
            </a:fld>
            <a:endParaRPr lang="en-US"/>
          </a:p>
        </p:txBody>
      </p:sp>
    </p:spTree>
    <p:extLst>
      <p:ext uri="{BB962C8B-B14F-4D97-AF65-F5344CB8AC3E}">
        <p14:creationId xmlns:p14="http://schemas.microsoft.com/office/powerpoint/2010/main" val="2590620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2673052-1C4D-4D99-A058-91D579108362}" type="slidenum">
              <a:rPr lang="en-US" smtClean="0"/>
              <a:pPr/>
              <a:t>3</a:t>
            </a:fld>
            <a:endParaRPr lang="en-US"/>
          </a:p>
        </p:txBody>
      </p:sp>
    </p:spTree>
    <p:extLst>
      <p:ext uri="{BB962C8B-B14F-4D97-AF65-F5344CB8AC3E}">
        <p14:creationId xmlns:p14="http://schemas.microsoft.com/office/powerpoint/2010/main" val="3499061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2673052-1C4D-4D99-A058-91D579108362}" type="slidenum">
              <a:rPr lang="en-US" smtClean="0"/>
              <a:pPr/>
              <a:t>4</a:t>
            </a:fld>
            <a:endParaRPr lang="en-US"/>
          </a:p>
        </p:txBody>
      </p:sp>
    </p:spTree>
    <p:extLst>
      <p:ext uri="{BB962C8B-B14F-4D97-AF65-F5344CB8AC3E}">
        <p14:creationId xmlns:p14="http://schemas.microsoft.com/office/powerpoint/2010/main" val="13743073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FB46C-394C-4018-A6A7-070698586510}" type="slidenum">
              <a:rPr lang="en-US" smtClean="0"/>
              <a:t>8</a:t>
            </a:fld>
            <a:endParaRPr lang="en-US"/>
          </a:p>
        </p:txBody>
      </p:sp>
    </p:spTree>
    <p:extLst>
      <p:ext uri="{BB962C8B-B14F-4D97-AF65-F5344CB8AC3E}">
        <p14:creationId xmlns:p14="http://schemas.microsoft.com/office/powerpoint/2010/main" val="10501452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dirty="0"/>
              <a:t>You can safely remove this slide. This slide</a:t>
            </a:r>
            <a:r>
              <a:rPr lang="en-US" baseline="0" dirty="0"/>
              <a:t> design was provided by SlideModel.com – You can download more templates, shapes and elements for PowerPoint from </a:t>
            </a:r>
            <a:r>
              <a:rPr lang="en-US" dirty="0">
                <a:hlinkClick r:id="rId3"/>
              </a:rPr>
              <a:t>http://slidemodel.com/</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1218987" rtl="0" eaLnBrk="1" fontAlgn="auto" latinLnBrk="0" hangingPunct="1">
              <a:lnSpc>
                <a:spcPct val="100000"/>
              </a:lnSpc>
              <a:spcBef>
                <a:spcPts val="0"/>
              </a:spcBef>
              <a:spcAft>
                <a:spcPts val="0"/>
              </a:spcAft>
              <a:buClrTx/>
              <a:buSzTx/>
              <a:buFontTx/>
              <a:buNone/>
              <a:tabLst/>
              <a:defRPr/>
            </a:pPr>
            <a:fld id="{CA2D21D1-52E2-420B-B491-CFF6D7BB79F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218987"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72102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ext Placeholder 10">
            <a:extLst>
              <a:ext uri="{FF2B5EF4-FFF2-40B4-BE49-F238E27FC236}">
                <a16:creationId xmlns:a16="http://schemas.microsoft.com/office/drawing/2014/main" id="{1D89D78A-C624-1D4F-8C00-466E39CD45D4}"/>
              </a:ext>
            </a:extLst>
          </p:cNvPr>
          <p:cNvSpPr>
            <a:spLocks noGrp="1"/>
          </p:cNvSpPr>
          <p:nvPr>
            <p:ph type="body" sz="quarter" idx="13" hasCustomPrompt="1"/>
          </p:nvPr>
        </p:nvSpPr>
        <p:spPr>
          <a:xfrm>
            <a:off x="457200" y="209550"/>
            <a:ext cx="5791200" cy="609600"/>
          </a:xfrm>
          <a:prstGeom prst="rect">
            <a:avLst/>
          </a:prstGeom>
        </p:spPr>
        <p:txBody>
          <a:bodyPr/>
          <a:lstStyle>
            <a:lvl1pPr marL="0" indent="0">
              <a:buNone/>
              <a:defRPr sz="4400" b="1" spc="600">
                <a:solidFill>
                  <a:schemeClr val="bg1"/>
                </a:solidFill>
                <a:latin typeface="Segoe UI" panose="020B0502040204020203" pitchFamily="34" charset="0"/>
                <a:cs typeface="Segoe UI" panose="020B0502040204020203" pitchFamily="34" charset="0"/>
              </a:defRPr>
            </a:lvl1pPr>
          </a:lstStyle>
          <a:p>
            <a:pPr lvl="0"/>
            <a:r>
              <a:rPr lang="en-US" dirty="0"/>
              <a:t>TITLE</a:t>
            </a:r>
          </a:p>
        </p:txBody>
      </p:sp>
    </p:spTree>
    <p:extLst>
      <p:ext uri="{BB962C8B-B14F-4D97-AF65-F5344CB8AC3E}">
        <p14:creationId xmlns:p14="http://schemas.microsoft.com/office/powerpoint/2010/main" val="142987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12/10/2022</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535022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model2">
    <p:bg>
      <p:bgPr>
        <a:solidFill>
          <a:schemeClr val="bg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12/10/2022</a:t>
            </a:fld>
            <a:endParaRPr lang="en-US"/>
          </a:p>
        </p:txBody>
      </p:sp>
      <p:sp>
        <p:nvSpPr>
          <p:cNvPr id="4" name="Footer Placeholder 3"/>
          <p:cNvSpPr>
            <a:spLocks noGrp="1"/>
          </p:cNvSpPr>
          <p:nvPr>
            <p:ph type="ftr" sz="quarter" idx="11"/>
          </p:nvPr>
        </p:nvSpPr>
        <p:spPr>
          <a:xfrm>
            <a:off x="3124200" y="4767264"/>
            <a:ext cx="28956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2789970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12/10/2022</a:t>
            </a:fld>
            <a:endParaRPr lang="en-US"/>
          </a:p>
        </p:txBody>
      </p:sp>
      <p:sp>
        <p:nvSpPr>
          <p:cNvPr id="4" name="Footer Placeholder 3"/>
          <p:cNvSpPr>
            <a:spLocks noGrp="1"/>
          </p:cNvSpPr>
          <p:nvPr>
            <p:ph type="ftr" sz="quarter" idx="11"/>
          </p:nvPr>
        </p:nvSpPr>
        <p:spPr>
          <a:xfrm>
            <a:off x="3124200" y="4767264"/>
            <a:ext cx="28956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a:p>
        </p:txBody>
      </p:sp>
      <p:sp>
        <p:nvSpPr>
          <p:cNvPr id="6" name="Title 1"/>
          <p:cNvSpPr>
            <a:spLocks noGrp="1"/>
          </p:cNvSpPr>
          <p:nvPr>
            <p:ph type="title"/>
          </p:nvPr>
        </p:nvSpPr>
        <p:spPr>
          <a:xfrm>
            <a:off x="457200" y="205979"/>
            <a:ext cx="8229600" cy="536971"/>
          </a:xfrm>
          <a:prstGeom prst="rect">
            <a:avLst/>
          </a:prstGeom>
        </p:spPr>
        <p:txBody>
          <a:bodyPr>
            <a:normAutofit/>
          </a:bodyPr>
          <a:lstStyle>
            <a:lvl1pPr algn="l">
              <a:defRPr sz="2800">
                <a:solidFill>
                  <a:schemeClr val="tx1">
                    <a:lumMod val="65000"/>
                    <a:lumOff val="35000"/>
                  </a:schemeClr>
                </a:solidFill>
              </a:defRPr>
            </a:lvl1pPr>
          </a:lstStyle>
          <a:p>
            <a:r>
              <a:rPr lang="en-US"/>
              <a:t>Click to edit Master title style</a:t>
            </a:r>
          </a:p>
        </p:txBody>
      </p:sp>
      <p:sp>
        <p:nvSpPr>
          <p:cNvPr id="7" name="Text Placeholder 9"/>
          <p:cNvSpPr>
            <a:spLocks noGrp="1"/>
          </p:cNvSpPr>
          <p:nvPr>
            <p:ph type="body" sz="quarter" idx="13" hasCustomPrompt="1"/>
          </p:nvPr>
        </p:nvSpPr>
        <p:spPr>
          <a:xfrm>
            <a:off x="457200" y="742950"/>
            <a:ext cx="8229600" cy="381000"/>
          </a:xfrm>
          <a:prstGeom prst="rect">
            <a:avLst/>
          </a:prstGeom>
        </p:spPr>
        <p:txBody>
          <a:bodyPr>
            <a:noAutofit/>
          </a:bodyPr>
          <a:lstStyle>
            <a:lvl1pPr marL="0" indent="0">
              <a:buNone/>
              <a:defRPr sz="1400">
                <a:solidFill>
                  <a:schemeClr val="tx1">
                    <a:lumMod val="65000"/>
                    <a:lumOff val="35000"/>
                  </a:schemeClr>
                </a:solidFill>
              </a:defRPr>
            </a:lvl1pPr>
          </a:lstStyle>
          <a:p>
            <a:pPr lvl="0"/>
            <a:r>
              <a:rPr lang="en-US"/>
              <a:t>Subtitle</a:t>
            </a:r>
          </a:p>
        </p:txBody>
      </p:sp>
    </p:spTree>
    <p:extLst>
      <p:ext uri="{BB962C8B-B14F-4D97-AF65-F5344CB8AC3E}">
        <p14:creationId xmlns:p14="http://schemas.microsoft.com/office/powerpoint/2010/main" val="142987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12/10/2022</a:t>
            </a:fld>
            <a:endParaRPr lang="en-US" dirty="0"/>
          </a:p>
        </p:txBody>
      </p:sp>
      <p:sp>
        <p:nvSpPr>
          <p:cNvPr id="4" name="Footer Placeholder 3"/>
          <p:cNvSpPr>
            <a:spLocks noGrp="1"/>
          </p:cNvSpPr>
          <p:nvPr>
            <p:ph type="ftr" sz="quarter" idx="11"/>
          </p:nvPr>
        </p:nvSpPr>
        <p:spPr>
          <a:xfrm>
            <a:off x="3124200" y="4767264"/>
            <a:ext cx="2895600" cy="273844"/>
          </a:xfrm>
          <a:prstGeom prst="rect">
            <a:avLst/>
          </a:prstGeom>
        </p:spPr>
        <p:txBody>
          <a:bodyPr/>
          <a:lstStyle/>
          <a:p>
            <a:endParaRPr lang="en-US" dirty="0"/>
          </a:p>
        </p:txBody>
      </p:sp>
      <p:sp>
        <p:nvSpPr>
          <p:cNvPr id="5" name="Slide Number Placeholder 4"/>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dirty="0"/>
          </a:p>
        </p:txBody>
      </p:sp>
    </p:spTree>
    <p:extLst>
      <p:ext uri="{BB962C8B-B14F-4D97-AF65-F5344CB8AC3E}">
        <p14:creationId xmlns:p14="http://schemas.microsoft.com/office/powerpoint/2010/main" val="2789970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Pie charts">
    <p:spTree>
      <p:nvGrpSpPr>
        <p:cNvPr id="1" name=""/>
        <p:cNvGrpSpPr/>
        <p:nvPr/>
      </p:nvGrpSpPr>
      <p:grpSpPr>
        <a:xfrm>
          <a:off x="0" y="0"/>
          <a:ext cx="0" cy="0"/>
          <a:chOff x="0" y="0"/>
          <a:chExt cx="0" cy="0"/>
        </a:xfrm>
      </p:grpSpPr>
      <p:sp>
        <p:nvSpPr>
          <p:cNvPr id="21" name="Chart Placeholder 20">
            <a:extLst>
              <a:ext uri="{FF2B5EF4-FFF2-40B4-BE49-F238E27FC236}">
                <a16:creationId xmlns:a16="http://schemas.microsoft.com/office/drawing/2014/main" id="{33716E8F-0584-8A31-BC2D-7A8543348A5E}"/>
              </a:ext>
            </a:extLst>
          </p:cNvPr>
          <p:cNvSpPr>
            <a:spLocks noGrp="1"/>
          </p:cNvSpPr>
          <p:nvPr>
            <p:ph type="chart" sz="quarter" idx="29"/>
          </p:nvPr>
        </p:nvSpPr>
        <p:spPr>
          <a:xfrm>
            <a:off x="386952" y="1581150"/>
            <a:ext cx="2284015" cy="1966512"/>
          </a:xfrm>
        </p:spPr>
        <p:txBody>
          <a:bodyPr/>
          <a:lstStyle/>
          <a:p>
            <a:endParaRPr lang="en-US" dirty="0"/>
          </a:p>
        </p:txBody>
      </p:sp>
      <p:sp>
        <p:nvSpPr>
          <p:cNvPr id="42" name="Chart Placeholder 20">
            <a:extLst>
              <a:ext uri="{FF2B5EF4-FFF2-40B4-BE49-F238E27FC236}">
                <a16:creationId xmlns:a16="http://schemas.microsoft.com/office/drawing/2014/main" id="{C0701176-FDBB-74C3-E85E-19BAD408729E}"/>
              </a:ext>
            </a:extLst>
          </p:cNvPr>
          <p:cNvSpPr>
            <a:spLocks noGrp="1"/>
          </p:cNvSpPr>
          <p:nvPr>
            <p:ph type="chart" sz="quarter" idx="30"/>
          </p:nvPr>
        </p:nvSpPr>
        <p:spPr>
          <a:xfrm>
            <a:off x="2415646" y="1581150"/>
            <a:ext cx="2284015" cy="1966512"/>
          </a:xfrm>
        </p:spPr>
        <p:txBody>
          <a:bodyPr/>
          <a:lstStyle/>
          <a:p>
            <a:endParaRPr lang="en-US"/>
          </a:p>
        </p:txBody>
      </p:sp>
      <p:sp>
        <p:nvSpPr>
          <p:cNvPr id="43" name="Chart Placeholder 20">
            <a:extLst>
              <a:ext uri="{FF2B5EF4-FFF2-40B4-BE49-F238E27FC236}">
                <a16:creationId xmlns:a16="http://schemas.microsoft.com/office/drawing/2014/main" id="{A5BFE16A-9D85-3053-6322-F090616A9BD0}"/>
              </a:ext>
            </a:extLst>
          </p:cNvPr>
          <p:cNvSpPr>
            <a:spLocks noGrp="1"/>
          </p:cNvSpPr>
          <p:nvPr>
            <p:ph type="chart" sz="quarter" idx="31"/>
          </p:nvPr>
        </p:nvSpPr>
        <p:spPr>
          <a:xfrm>
            <a:off x="4444340" y="1581150"/>
            <a:ext cx="2284015" cy="1966512"/>
          </a:xfrm>
        </p:spPr>
        <p:txBody>
          <a:bodyPr/>
          <a:lstStyle/>
          <a:p>
            <a:endParaRPr lang="en-US"/>
          </a:p>
        </p:txBody>
      </p:sp>
      <p:sp>
        <p:nvSpPr>
          <p:cNvPr id="44" name="Chart Placeholder 20">
            <a:extLst>
              <a:ext uri="{FF2B5EF4-FFF2-40B4-BE49-F238E27FC236}">
                <a16:creationId xmlns:a16="http://schemas.microsoft.com/office/drawing/2014/main" id="{01A43EBE-B52C-0224-172B-7834CBDDB73D}"/>
              </a:ext>
            </a:extLst>
          </p:cNvPr>
          <p:cNvSpPr>
            <a:spLocks noGrp="1"/>
          </p:cNvSpPr>
          <p:nvPr>
            <p:ph type="chart" sz="quarter" idx="32"/>
          </p:nvPr>
        </p:nvSpPr>
        <p:spPr>
          <a:xfrm>
            <a:off x="6473033" y="1581150"/>
            <a:ext cx="2284015" cy="1966512"/>
          </a:xfrm>
        </p:spPr>
        <p:txBody>
          <a:bodyPr/>
          <a:lstStyle/>
          <a:p>
            <a:endParaRPr lang="en-US"/>
          </a:p>
        </p:txBody>
      </p:sp>
      <p:sp>
        <p:nvSpPr>
          <p:cNvPr id="48" name="Text Placeholder 5">
            <a:extLst>
              <a:ext uri="{FF2B5EF4-FFF2-40B4-BE49-F238E27FC236}">
                <a16:creationId xmlns:a16="http://schemas.microsoft.com/office/drawing/2014/main" id="{04DCADC1-BB98-9042-B81D-8CD1C9245ABE}"/>
              </a:ext>
            </a:extLst>
          </p:cNvPr>
          <p:cNvSpPr>
            <a:spLocks noGrp="1"/>
          </p:cNvSpPr>
          <p:nvPr>
            <p:ph type="body" sz="quarter" idx="20"/>
          </p:nvPr>
        </p:nvSpPr>
        <p:spPr>
          <a:xfrm>
            <a:off x="2609523" y="4019550"/>
            <a:ext cx="1896260" cy="586942"/>
          </a:xfrm>
        </p:spPr>
        <p:txBody>
          <a:bodyPr lIns="0" tIns="0" bIns="0">
            <a:noAutofit/>
          </a:bodyPr>
          <a:lstStyle>
            <a:lvl1pPr marL="0" indent="0" algn="ctr">
              <a:buFontTx/>
              <a:buNone/>
              <a:defRPr sz="1200" b="0">
                <a:solidFill>
                  <a:schemeClr val="bg1"/>
                </a:solidFill>
                <a:latin typeface="Segoe UI" panose="020B0502040204020203" pitchFamily="34" charset="0"/>
                <a:cs typeface="Segoe UI" panose="020B0502040204020203" pitchFamily="34" charset="0"/>
              </a:defRPr>
            </a:lvl1pPr>
          </a:lstStyle>
          <a:p>
            <a:pPr lvl="0"/>
            <a:r>
              <a:rPr lang="en-US" dirty="0"/>
              <a:t>Click to edit Master text styles</a:t>
            </a:r>
          </a:p>
        </p:txBody>
      </p:sp>
      <p:sp>
        <p:nvSpPr>
          <p:cNvPr id="51" name="Text Placeholder 5">
            <a:extLst>
              <a:ext uri="{FF2B5EF4-FFF2-40B4-BE49-F238E27FC236}">
                <a16:creationId xmlns:a16="http://schemas.microsoft.com/office/drawing/2014/main" id="{D16747A7-37BC-720F-455A-C8A2F091B5F6}"/>
              </a:ext>
            </a:extLst>
          </p:cNvPr>
          <p:cNvSpPr>
            <a:spLocks noGrp="1"/>
          </p:cNvSpPr>
          <p:nvPr>
            <p:ph type="body" sz="quarter" idx="34"/>
          </p:nvPr>
        </p:nvSpPr>
        <p:spPr>
          <a:xfrm>
            <a:off x="4638217" y="4019550"/>
            <a:ext cx="1896260" cy="586942"/>
          </a:xfrm>
        </p:spPr>
        <p:txBody>
          <a:bodyPr lIns="0" tIns="0" bIns="0">
            <a:noAutofit/>
          </a:bodyPr>
          <a:lstStyle>
            <a:lvl1pPr marL="0" indent="0" algn="ctr">
              <a:buFontTx/>
              <a:buNone/>
              <a:defRPr sz="1200" b="0">
                <a:solidFill>
                  <a:schemeClr val="bg1"/>
                </a:solidFill>
                <a:latin typeface="Segoe UI" panose="020B0502040204020203" pitchFamily="34" charset="0"/>
                <a:cs typeface="Segoe UI" panose="020B0502040204020203" pitchFamily="34" charset="0"/>
              </a:defRPr>
            </a:lvl1pPr>
          </a:lstStyle>
          <a:p>
            <a:pPr lvl="0"/>
            <a:r>
              <a:rPr lang="en-US" dirty="0"/>
              <a:t>Click to edit Master text styles</a:t>
            </a:r>
          </a:p>
        </p:txBody>
      </p:sp>
      <p:sp>
        <p:nvSpPr>
          <p:cNvPr id="54" name="Text Placeholder 5">
            <a:extLst>
              <a:ext uri="{FF2B5EF4-FFF2-40B4-BE49-F238E27FC236}">
                <a16:creationId xmlns:a16="http://schemas.microsoft.com/office/drawing/2014/main" id="{01D1E2AF-6BEF-1D53-5BAB-D31D06DDEFF3}"/>
              </a:ext>
            </a:extLst>
          </p:cNvPr>
          <p:cNvSpPr>
            <a:spLocks noGrp="1"/>
          </p:cNvSpPr>
          <p:nvPr>
            <p:ph type="body" sz="quarter" idx="37"/>
          </p:nvPr>
        </p:nvSpPr>
        <p:spPr>
          <a:xfrm>
            <a:off x="6666910" y="4023084"/>
            <a:ext cx="1896260" cy="586942"/>
          </a:xfrm>
        </p:spPr>
        <p:txBody>
          <a:bodyPr lIns="0" tIns="0" bIns="0">
            <a:noAutofit/>
          </a:bodyPr>
          <a:lstStyle>
            <a:lvl1pPr marL="0" indent="0" algn="ctr">
              <a:buFontTx/>
              <a:buNone/>
              <a:defRPr sz="1200" b="0">
                <a:solidFill>
                  <a:schemeClr val="bg1"/>
                </a:solidFill>
                <a:latin typeface="Segoe UI" panose="020B0502040204020203" pitchFamily="34" charset="0"/>
                <a:cs typeface="Segoe UI" panose="020B0502040204020203" pitchFamily="34" charset="0"/>
              </a:defRPr>
            </a:lvl1pPr>
          </a:lstStyle>
          <a:p>
            <a:pPr lvl="0"/>
            <a:r>
              <a:rPr lang="en-US" dirty="0"/>
              <a:t>Click to edit Master text styles</a:t>
            </a:r>
          </a:p>
        </p:txBody>
      </p:sp>
      <p:sp>
        <p:nvSpPr>
          <p:cNvPr id="57" name="Text Placeholder 5">
            <a:extLst>
              <a:ext uri="{FF2B5EF4-FFF2-40B4-BE49-F238E27FC236}">
                <a16:creationId xmlns:a16="http://schemas.microsoft.com/office/drawing/2014/main" id="{A8381CAC-DCF1-6FDA-0024-041AC382D52B}"/>
              </a:ext>
            </a:extLst>
          </p:cNvPr>
          <p:cNvSpPr>
            <a:spLocks noGrp="1"/>
          </p:cNvSpPr>
          <p:nvPr>
            <p:ph type="body" sz="quarter" idx="40"/>
          </p:nvPr>
        </p:nvSpPr>
        <p:spPr>
          <a:xfrm>
            <a:off x="609600" y="4019550"/>
            <a:ext cx="1867490" cy="586942"/>
          </a:xfrm>
        </p:spPr>
        <p:txBody>
          <a:bodyPr lIns="0" tIns="0" bIns="0">
            <a:noAutofit/>
          </a:bodyPr>
          <a:lstStyle>
            <a:lvl1pPr marL="0" indent="0" algn="ctr">
              <a:buFontTx/>
              <a:buNone/>
              <a:defRPr sz="1200" b="0">
                <a:solidFill>
                  <a:schemeClr val="bg1"/>
                </a:solidFill>
                <a:latin typeface="Segoe UI" panose="020B0502040204020203" pitchFamily="34" charset="0"/>
                <a:cs typeface="Segoe UI" panose="020B0502040204020203" pitchFamily="34" charset="0"/>
              </a:defRPr>
            </a:lvl1pPr>
          </a:lstStyle>
          <a:p>
            <a:pPr lvl="0"/>
            <a:r>
              <a:rPr lang="en-US" dirty="0"/>
              <a:t>Click to edit Master text styles</a:t>
            </a:r>
          </a:p>
        </p:txBody>
      </p:sp>
      <p:sp>
        <p:nvSpPr>
          <p:cNvPr id="20" name="Text Placeholder 5">
            <a:extLst>
              <a:ext uri="{FF2B5EF4-FFF2-40B4-BE49-F238E27FC236}">
                <a16:creationId xmlns:a16="http://schemas.microsoft.com/office/drawing/2014/main" id="{0F417B93-077B-624B-9DC7-3BA52DF9AE45}"/>
              </a:ext>
            </a:extLst>
          </p:cNvPr>
          <p:cNvSpPr>
            <a:spLocks noGrp="1"/>
          </p:cNvSpPr>
          <p:nvPr>
            <p:ph type="body" sz="quarter" idx="41" hasCustomPrompt="1"/>
          </p:nvPr>
        </p:nvSpPr>
        <p:spPr>
          <a:xfrm>
            <a:off x="609600" y="3679445"/>
            <a:ext cx="1867490" cy="263905"/>
          </a:xfrm>
        </p:spPr>
        <p:txBody>
          <a:bodyPr lIns="0" tIns="0" bIns="0">
            <a:noAutofit/>
          </a:bodyPr>
          <a:lstStyle>
            <a:lvl1pPr marL="0" indent="0" algn="ctr">
              <a:buFontTx/>
              <a:buNone/>
              <a:defRPr sz="1400" b="1">
                <a:solidFill>
                  <a:schemeClr val="bg1"/>
                </a:solidFill>
                <a:latin typeface="Segoe UI" panose="020B0502040204020203" pitchFamily="34" charset="0"/>
                <a:cs typeface="Segoe UI" panose="020B0502040204020203" pitchFamily="34" charset="0"/>
              </a:defRPr>
            </a:lvl1pPr>
          </a:lstStyle>
          <a:p>
            <a:pPr lvl="0"/>
            <a:r>
              <a:rPr lang="en-US" dirty="0"/>
              <a:t>Click to edit</a:t>
            </a:r>
          </a:p>
        </p:txBody>
      </p:sp>
      <p:sp>
        <p:nvSpPr>
          <p:cNvPr id="22" name="Text Placeholder 5">
            <a:extLst>
              <a:ext uri="{FF2B5EF4-FFF2-40B4-BE49-F238E27FC236}">
                <a16:creationId xmlns:a16="http://schemas.microsoft.com/office/drawing/2014/main" id="{0527ED01-38C0-744D-B84B-A16A41405DA0}"/>
              </a:ext>
            </a:extLst>
          </p:cNvPr>
          <p:cNvSpPr>
            <a:spLocks noGrp="1"/>
          </p:cNvSpPr>
          <p:nvPr>
            <p:ph type="body" sz="quarter" idx="42" hasCustomPrompt="1"/>
          </p:nvPr>
        </p:nvSpPr>
        <p:spPr>
          <a:xfrm>
            <a:off x="2623908" y="3679445"/>
            <a:ext cx="1867490" cy="263905"/>
          </a:xfrm>
        </p:spPr>
        <p:txBody>
          <a:bodyPr lIns="0" tIns="0" bIns="0">
            <a:noAutofit/>
          </a:bodyPr>
          <a:lstStyle>
            <a:lvl1pPr marL="0" indent="0" algn="ctr">
              <a:buFontTx/>
              <a:buNone/>
              <a:defRPr sz="1400" b="1">
                <a:solidFill>
                  <a:schemeClr val="bg1"/>
                </a:solidFill>
                <a:latin typeface="Segoe UI" panose="020B0502040204020203" pitchFamily="34" charset="0"/>
                <a:cs typeface="Segoe UI" panose="020B0502040204020203" pitchFamily="34" charset="0"/>
              </a:defRPr>
            </a:lvl1pPr>
          </a:lstStyle>
          <a:p>
            <a:pPr lvl="0"/>
            <a:r>
              <a:rPr lang="en-US" dirty="0"/>
              <a:t>Click to edit</a:t>
            </a:r>
          </a:p>
        </p:txBody>
      </p:sp>
      <p:sp>
        <p:nvSpPr>
          <p:cNvPr id="23" name="Text Placeholder 5">
            <a:extLst>
              <a:ext uri="{FF2B5EF4-FFF2-40B4-BE49-F238E27FC236}">
                <a16:creationId xmlns:a16="http://schemas.microsoft.com/office/drawing/2014/main" id="{57313342-3A85-3A4F-B840-A4344CCB61C2}"/>
              </a:ext>
            </a:extLst>
          </p:cNvPr>
          <p:cNvSpPr>
            <a:spLocks noGrp="1"/>
          </p:cNvSpPr>
          <p:nvPr>
            <p:ph type="body" sz="quarter" idx="43" hasCustomPrompt="1"/>
          </p:nvPr>
        </p:nvSpPr>
        <p:spPr>
          <a:xfrm>
            <a:off x="4648093" y="3679445"/>
            <a:ext cx="1867490" cy="263905"/>
          </a:xfrm>
        </p:spPr>
        <p:txBody>
          <a:bodyPr lIns="0" tIns="0" bIns="0">
            <a:noAutofit/>
          </a:bodyPr>
          <a:lstStyle>
            <a:lvl1pPr marL="0" indent="0" algn="ctr">
              <a:buFontTx/>
              <a:buNone/>
              <a:defRPr sz="1400" b="1">
                <a:solidFill>
                  <a:schemeClr val="bg1"/>
                </a:solidFill>
                <a:latin typeface="Segoe UI" panose="020B0502040204020203" pitchFamily="34" charset="0"/>
                <a:cs typeface="Segoe UI" panose="020B0502040204020203" pitchFamily="34" charset="0"/>
              </a:defRPr>
            </a:lvl1pPr>
          </a:lstStyle>
          <a:p>
            <a:pPr lvl="0"/>
            <a:r>
              <a:rPr lang="en-US" dirty="0"/>
              <a:t>Click to edit</a:t>
            </a:r>
          </a:p>
        </p:txBody>
      </p:sp>
      <p:sp>
        <p:nvSpPr>
          <p:cNvPr id="24" name="Text Placeholder 5">
            <a:extLst>
              <a:ext uri="{FF2B5EF4-FFF2-40B4-BE49-F238E27FC236}">
                <a16:creationId xmlns:a16="http://schemas.microsoft.com/office/drawing/2014/main" id="{9F3E1763-E025-9940-9043-C172FD10A049}"/>
              </a:ext>
            </a:extLst>
          </p:cNvPr>
          <p:cNvSpPr>
            <a:spLocks noGrp="1"/>
          </p:cNvSpPr>
          <p:nvPr>
            <p:ph type="body" sz="quarter" idx="44" hasCustomPrompt="1"/>
          </p:nvPr>
        </p:nvSpPr>
        <p:spPr>
          <a:xfrm>
            <a:off x="6676787" y="3679445"/>
            <a:ext cx="1867490" cy="263905"/>
          </a:xfrm>
        </p:spPr>
        <p:txBody>
          <a:bodyPr lIns="0" tIns="0" bIns="0">
            <a:noAutofit/>
          </a:bodyPr>
          <a:lstStyle>
            <a:lvl1pPr marL="0" indent="0" algn="ctr">
              <a:buFontTx/>
              <a:buNone/>
              <a:defRPr sz="1400" b="1">
                <a:solidFill>
                  <a:schemeClr val="bg1"/>
                </a:solidFill>
                <a:latin typeface="Segoe UI" panose="020B0502040204020203" pitchFamily="34" charset="0"/>
                <a:cs typeface="Segoe UI" panose="020B0502040204020203" pitchFamily="34" charset="0"/>
              </a:defRPr>
            </a:lvl1pPr>
          </a:lstStyle>
          <a:p>
            <a:pPr lvl="0"/>
            <a:r>
              <a:rPr lang="en-US" dirty="0"/>
              <a:t>Click to edit</a:t>
            </a:r>
          </a:p>
        </p:txBody>
      </p:sp>
      <p:sp>
        <p:nvSpPr>
          <p:cNvPr id="2" name="Text Placeholder 10">
            <a:extLst>
              <a:ext uri="{FF2B5EF4-FFF2-40B4-BE49-F238E27FC236}">
                <a16:creationId xmlns:a16="http://schemas.microsoft.com/office/drawing/2014/main" id="{AC94B32B-74C6-EC1E-3600-2D508086DF64}"/>
              </a:ext>
            </a:extLst>
          </p:cNvPr>
          <p:cNvSpPr>
            <a:spLocks noGrp="1"/>
          </p:cNvSpPr>
          <p:nvPr>
            <p:ph type="body" sz="quarter" idx="13" hasCustomPrompt="1"/>
          </p:nvPr>
        </p:nvSpPr>
        <p:spPr>
          <a:xfrm>
            <a:off x="457200" y="209550"/>
            <a:ext cx="5791200" cy="609600"/>
          </a:xfrm>
          <a:prstGeom prst="rect">
            <a:avLst/>
          </a:prstGeom>
        </p:spPr>
        <p:txBody>
          <a:bodyPr/>
          <a:lstStyle>
            <a:lvl1pPr marL="0" indent="0">
              <a:buNone/>
              <a:defRPr sz="4400" b="1" spc="600">
                <a:solidFill>
                  <a:schemeClr val="bg1"/>
                </a:solidFill>
                <a:latin typeface="Segoe UI" panose="020B0502040204020203" pitchFamily="34" charset="0"/>
                <a:cs typeface="Segoe UI" panose="020B0502040204020203" pitchFamily="34" charset="0"/>
              </a:defRPr>
            </a:lvl1pPr>
          </a:lstStyle>
          <a:p>
            <a:pPr lvl="0"/>
            <a:r>
              <a:rPr lang="en-US" dirty="0"/>
              <a:t>TITLE</a:t>
            </a:r>
          </a:p>
        </p:txBody>
      </p:sp>
    </p:spTree>
    <p:extLst>
      <p:ext uri="{BB962C8B-B14F-4D97-AF65-F5344CB8AC3E}">
        <p14:creationId xmlns:p14="http://schemas.microsoft.com/office/powerpoint/2010/main" val="12256338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ingle chart">
    <p:spTree>
      <p:nvGrpSpPr>
        <p:cNvPr id="1" name=""/>
        <p:cNvGrpSpPr/>
        <p:nvPr/>
      </p:nvGrpSpPr>
      <p:grpSpPr>
        <a:xfrm>
          <a:off x="0" y="0"/>
          <a:ext cx="0" cy="0"/>
          <a:chOff x="0" y="0"/>
          <a:chExt cx="0" cy="0"/>
        </a:xfrm>
      </p:grpSpPr>
      <p:sp>
        <p:nvSpPr>
          <p:cNvPr id="9" name="Chart Placeholder 8">
            <a:extLst>
              <a:ext uri="{FF2B5EF4-FFF2-40B4-BE49-F238E27FC236}">
                <a16:creationId xmlns:a16="http://schemas.microsoft.com/office/drawing/2014/main" id="{50EF4DDC-C25A-0CBD-3B7D-43D10D49999F}"/>
              </a:ext>
            </a:extLst>
          </p:cNvPr>
          <p:cNvSpPr>
            <a:spLocks noGrp="1"/>
          </p:cNvSpPr>
          <p:nvPr>
            <p:ph type="chart" sz="quarter" idx="17"/>
          </p:nvPr>
        </p:nvSpPr>
        <p:spPr>
          <a:xfrm>
            <a:off x="386953" y="1987550"/>
            <a:ext cx="8370095" cy="2813218"/>
          </a:xfrm>
        </p:spPr>
        <p:txBody>
          <a:bodyPr/>
          <a:lstStyle/>
          <a:p>
            <a:endParaRPr lang="en-US"/>
          </a:p>
        </p:txBody>
      </p:sp>
      <p:sp>
        <p:nvSpPr>
          <p:cNvPr id="5" name="Title 1">
            <a:extLst>
              <a:ext uri="{FF2B5EF4-FFF2-40B4-BE49-F238E27FC236}">
                <a16:creationId xmlns:a16="http://schemas.microsoft.com/office/drawing/2014/main" id="{4FAC7D7E-2903-68DA-0868-DA6E6084C207}"/>
              </a:ext>
            </a:extLst>
          </p:cNvPr>
          <p:cNvSpPr>
            <a:spLocks noGrp="1"/>
          </p:cNvSpPr>
          <p:nvPr>
            <p:ph type="title"/>
          </p:nvPr>
        </p:nvSpPr>
        <p:spPr>
          <a:xfrm>
            <a:off x="409819" y="342015"/>
            <a:ext cx="6191006" cy="1033341"/>
          </a:xfrm>
        </p:spPr>
        <p:txBody>
          <a:bodyPr wrap="square" tIns="0" bIns="0">
            <a:noAutofit/>
          </a:bodyPr>
          <a:lstStyle>
            <a:lvl1pPr>
              <a:defRPr sz="4050" b="1">
                <a:latin typeface="+mn-lt"/>
              </a:defRPr>
            </a:lvl1pPr>
          </a:lstStyle>
          <a:p>
            <a:r>
              <a:rPr lang="en-US" dirty="0"/>
              <a:t>Click to edit Master title style</a:t>
            </a:r>
          </a:p>
        </p:txBody>
      </p:sp>
      <p:sp>
        <p:nvSpPr>
          <p:cNvPr id="8" name="Text Placeholder 17">
            <a:extLst>
              <a:ext uri="{FF2B5EF4-FFF2-40B4-BE49-F238E27FC236}">
                <a16:creationId xmlns:a16="http://schemas.microsoft.com/office/drawing/2014/main" id="{D1C2BA15-5B07-1A53-4EF7-C901C87AA2E3}"/>
              </a:ext>
            </a:extLst>
          </p:cNvPr>
          <p:cNvSpPr>
            <a:spLocks noGrp="1"/>
          </p:cNvSpPr>
          <p:nvPr>
            <p:ph type="body" sz="quarter" idx="13"/>
          </p:nvPr>
        </p:nvSpPr>
        <p:spPr>
          <a:xfrm>
            <a:off x="409819" y="1465358"/>
            <a:ext cx="6191006" cy="432191"/>
          </a:xfrm>
        </p:spPr>
        <p:txBody>
          <a:bodyPr>
            <a:normAutofit/>
          </a:bodyPr>
          <a:lstStyle>
            <a:lvl1pPr marL="0" indent="0">
              <a:buFontTx/>
              <a:buNone/>
              <a:defRPr sz="1500" b="1">
                <a:latin typeface="Segoe UI" panose="020B0502040204020203" pitchFamily="34" charset="0"/>
                <a:cs typeface="Segoe UI" panose="020B0502040204020203" pitchFamily="34" charset="0"/>
              </a:defRPr>
            </a:lvl1pPr>
          </a:lstStyle>
          <a:p>
            <a:pPr lvl="0"/>
            <a:r>
              <a:rPr lang="en-US" dirty="0"/>
              <a:t>Click to edit Master text styles</a:t>
            </a:r>
          </a:p>
        </p:txBody>
      </p:sp>
    </p:spTree>
    <p:extLst>
      <p:ext uri="{BB962C8B-B14F-4D97-AF65-F5344CB8AC3E}">
        <p14:creationId xmlns:p14="http://schemas.microsoft.com/office/powerpoint/2010/main" val="31167785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E51A5-F9BB-4F52-8C0A-8013FFD627A9}"/>
              </a:ext>
            </a:extLst>
          </p:cNvPr>
          <p:cNvSpPr>
            <a:spLocks noGrp="1"/>
          </p:cNvSpPr>
          <p:nvPr>
            <p:ph type="dt" sz="half" idx="10"/>
          </p:nvPr>
        </p:nvSpPr>
        <p:spPr/>
        <p:txBody>
          <a:bodyPr/>
          <a:lstStyle/>
          <a:p>
            <a:fld id="{3FF0B537-018C-4C76-B32D-FE835C3A8A73}" type="datetimeFigureOut">
              <a:rPr lang="en-US" smtClean="0"/>
              <a:t>12/10/2022</a:t>
            </a:fld>
            <a:endParaRPr lang="en-US"/>
          </a:p>
        </p:txBody>
      </p:sp>
      <p:sp>
        <p:nvSpPr>
          <p:cNvPr id="3" name="Footer Placeholder 2">
            <a:extLst>
              <a:ext uri="{FF2B5EF4-FFF2-40B4-BE49-F238E27FC236}">
                <a16:creationId xmlns:a16="http://schemas.microsoft.com/office/drawing/2014/main" id="{15333D61-20FA-4E68-8633-D415A9034C2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B12156E-23DE-46D8-8C06-2E4D162B3D94}"/>
              </a:ext>
            </a:extLst>
          </p:cNvPr>
          <p:cNvSpPr>
            <a:spLocks noGrp="1"/>
          </p:cNvSpPr>
          <p:nvPr>
            <p:ph type="sldNum" sz="quarter" idx="12"/>
          </p:nvPr>
        </p:nvSpPr>
        <p:spPr/>
        <p:txBody>
          <a:bodyPr/>
          <a:lstStyle/>
          <a:p>
            <a:fld id="{13977CFE-518C-4DE5-A6A8-72B8FCA09D3F}" type="slidenum">
              <a:rPr lang="en-US" smtClean="0"/>
              <a:t>‹#›</a:t>
            </a:fld>
            <a:endParaRPr lang="en-US"/>
          </a:p>
        </p:txBody>
      </p:sp>
    </p:spTree>
    <p:extLst>
      <p:ext uri="{BB962C8B-B14F-4D97-AF65-F5344CB8AC3E}">
        <p14:creationId xmlns:p14="http://schemas.microsoft.com/office/powerpoint/2010/main" val="1976041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6FC8D32-442C-4272-93C2-6368CBBF843A}"/>
              </a:ext>
            </a:extLst>
          </p:cNvPr>
          <p:cNvSpPr>
            <a:spLocks noGrp="1"/>
          </p:cNvSpPr>
          <p:nvPr>
            <p:ph type="pic" sz="quarter" idx="10"/>
          </p:nvPr>
        </p:nvSpPr>
        <p:spPr>
          <a:xfrm>
            <a:off x="5629975" y="470108"/>
            <a:ext cx="2657424" cy="4146365"/>
          </a:xfrm>
          <a:custGeom>
            <a:avLst/>
            <a:gdLst>
              <a:gd name="connsiteX0" fmla="*/ 991783 w 2657424"/>
              <a:gd name="connsiteY0" fmla="*/ 22 h 4146365"/>
              <a:gd name="connsiteX1" fmla="*/ 1681846 w 2657424"/>
              <a:gd name="connsiteY1" fmla="*/ 214959 h 4146365"/>
              <a:gd name="connsiteX2" fmla="*/ 2633133 w 2657424"/>
              <a:gd name="connsiteY2" fmla="*/ 1934467 h 4146365"/>
              <a:gd name="connsiteX3" fmla="*/ 2296233 w 2657424"/>
              <a:gd name="connsiteY3" fmla="*/ 3382937 h 4146365"/>
              <a:gd name="connsiteX4" fmla="*/ 1579259 w 2657424"/>
              <a:gd name="connsiteY4" fmla="*/ 3993550 h 4146365"/>
              <a:gd name="connsiteX5" fmla="*/ 728387 w 2657424"/>
              <a:gd name="connsiteY5" fmla="*/ 4139929 h 4146365"/>
              <a:gd name="connsiteX6" fmla="*/ 102121 w 2657424"/>
              <a:gd name="connsiteY6" fmla="*/ 3846564 h 4146365"/>
              <a:gd name="connsiteX7" fmla="*/ 83432 w 2657424"/>
              <a:gd name="connsiteY7" fmla="*/ 2758200 h 4146365"/>
              <a:gd name="connsiteX8" fmla="*/ 237872 w 2657424"/>
              <a:gd name="connsiteY8" fmla="*/ 1823080 h 4146365"/>
              <a:gd name="connsiteX9" fmla="*/ 202622 w 2657424"/>
              <a:gd name="connsiteY9" fmla="*/ 534848 h 4146365"/>
              <a:gd name="connsiteX10" fmla="*/ 991783 w 2657424"/>
              <a:gd name="connsiteY10" fmla="*/ 22 h 414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57424" h="4146365">
                <a:moveTo>
                  <a:pt x="991783" y="22"/>
                </a:moveTo>
                <a:cubicBezTo>
                  <a:pt x="1205659" y="-1375"/>
                  <a:pt x="1442235" y="66632"/>
                  <a:pt x="1681846" y="214959"/>
                </a:cubicBezTo>
                <a:cubicBezTo>
                  <a:pt x="2320808" y="610496"/>
                  <a:pt x="2530735" y="1406471"/>
                  <a:pt x="2633133" y="1934467"/>
                </a:cubicBezTo>
                <a:cubicBezTo>
                  <a:pt x="2735531" y="2462463"/>
                  <a:pt x="2493299" y="3078630"/>
                  <a:pt x="2296233" y="3382937"/>
                </a:cubicBezTo>
                <a:cubicBezTo>
                  <a:pt x="2099166" y="3687244"/>
                  <a:pt x="1840567" y="3867385"/>
                  <a:pt x="1579259" y="3993550"/>
                </a:cubicBezTo>
                <a:cubicBezTo>
                  <a:pt x="1317951" y="4119716"/>
                  <a:pt x="974577" y="4164426"/>
                  <a:pt x="728387" y="4139929"/>
                </a:cubicBezTo>
                <a:cubicBezTo>
                  <a:pt x="482197" y="4115432"/>
                  <a:pt x="293919" y="4102022"/>
                  <a:pt x="102121" y="3846564"/>
                </a:cubicBezTo>
                <a:cubicBezTo>
                  <a:pt x="-89677" y="3591106"/>
                  <a:pt x="39385" y="3056574"/>
                  <a:pt x="83432" y="2758200"/>
                </a:cubicBezTo>
                <a:cubicBezTo>
                  <a:pt x="127479" y="2459827"/>
                  <a:pt x="254971" y="2225192"/>
                  <a:pt x="237872" y="1823080"/>
                </a:cubicBezTo>
                <a:cubicBezTo>
                  <a:pt x="220775" y="1420969"/>
                  <a:pt x="-20257" y="1074657"/>
                  <a:pt x="202622" y="534848"/>
                </a:cubicBezTo>
                <a:cubicBezTo>
                  <a:pt x="341921" y="197469"/>
                  <a:pt x="635324" y="2350"/>
                  <a:pt x="991783" y="22"/>
                </a:cubicBezTo>
                <a:close/>
              </a:path>
            </a:pathLst>
          </a:custGeom>
        </p:spPr>
        <p:txBody>
          <a:bodyPr wrap="square">
            <a:noAutofit/>
          </a:bodyPr>
          <a:lstStyle>
            <a:lvl1pPr>
              <a:defRPr sz="700"/>
            </a:lvl1pPr>
          </a:lstStyle>
          <a:p>
            <a:endParaRPr lang="en-US"/>
          </a:p>
        </p:txBody>
      </p:sp>
    </p:spTree>
    <p:extLst>
      <p:ext uri="{BB962C8B-B14F-4D97-AF65-F5344CB8AC3E}">
        <p14:creationId xmlns:p14="http://schemas.microsoft.com/office/powerpoint/2010/main" val="7591424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0" y="2419350"/>
            <a:ext cx="9144000" cy="2724150"/>
          </a:xfrm>
          <a:prstGeom prst="rect">
            <a:avLst/>
          </a:prstGeom>
          <a:gradFill flip="none" rotWithShape="1">
            <a:gsLst>
              <a:gs pos="44000">
                <a:srgbClr val="CBCBCB">
                  <a:alpha val="22000"/>
                </a:srgbClr>
              </a:gs>
              <a:gs pos="100000">
                <a:srgbClr val="5F5F5F">
                  <a:alpha val="19000"/>
                </a:srgbClr>
              </a:gs>
              <a:gs pos="100000">
                <a:srgbClr val="FFFFFF">
                  <a:alpha val="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3740992"/>
            <a:ext cx="7772400" cy="458115"/>
          </a:xfrm>
        </p:spPr>
        <p:txBody>
          <a:bodyPr/>
          <a:lstStyle>
            <a:lvl1pPr algn="ctr">
              <a:defRPr lang="en-US" sz="3000" kern="1200" smtClean="0">
                <a:solidFill>
                  <a:schemeClr val="tx1">
                    <a:lumMod val="75000"/>
                    <a:lumOff val="25000"/>
                  </a:schemeClr>
                </a:solidFill>
                <a:latin typeface="+mj-lt"/>
                <a:ea typeface="+mj-ea"/>
                <a:cs typeface="+mj-cs"/>
              </a:defRPr>
            </a:lvl1pPr>
          </a:lstStyle>
          <a:p>
            <a:r>
              <a:rPr lang="en-US"/>
              <a:t>Click to edit Master title style</a:t>
            </a:r>
            <a:endParaRPr lang="en-US" dirty="0"/>
          </a:p>
        </p:txBody>
      </p:sp>
      <p:sp>
        <p:nvSpPr>
          <p:cNvPr id="3" name="Subtitle 2"/>
          <p:cNvSpPr>
            <a:spLocks noGrp="1"/>
          </p:cNvSpPr>
          <p:nvPr>
            <p:ph type="subTitle" idx="1"/>
          </p:nvPr>
        </p:nvSpPr>
        <p:spPr>
          <a:xfrm>
            <a:off x="1371600" y="4132020"/>
            <a:ext cx="6400800" cy="573330"/>
          </a:xfrm>
        </p:spPr>
        <p:txBody>
          <a:bodyPr>
            <a:normAutofit/>
          </a:bodyPr>
          <a:lstStyle>
            <a:lvl1pPr marL="0" indent="0" algn="ctr">
              <a:buNone/>
              <a:defRPr lang="en-US" sz="1800" kern="1200" smtClean="0">
                <a:solidFill>
                  <a:schemeClr val="tx1">
                    <a:lumMod val="65000"/>
                    <a:lumOff val="35000"/>
                  </a:schemeClr>
                </a:solidFill>
                <a:latin typeface="+mj-lt"/>
                <a:ea typeface="+mj-ea"/>
                <a:cs typeface="+mj-cs"/>
              </a:defRPr>
            </a:lvl1pPr>
            <a:lvl2pPr marL="457162" indent="0" algn="ctr">
              <a:buNone/>
              <a:defRPr>
                <a:solidFill>
                  <a:schemeClr val="tx1">
                    <a:tint val="75000"/>
                  </a:schemeClr>
                </a:solidFill>
              </a:defRPr>
            </a:lvl2pPr>
            <a:lvl3pPr marL="914324" indent="0" algn="ctr">
              <a:buNone/>
              <a:defRPr>
                <a:solidFill>
                  <a:schemeClr val="tx1">
                    <a:tint val="75000"/>
                  </a:schemeClr>
                </a:solidFill>
              </a:defRPr>
            </a:lvl3pPr>
            <a:lvl4pPr marL="1371486" indent="0" algn="ctr">
              <a:buNone/>
              <a:defRPr>
                <a:solidFill>
                  <a:schemeClr val="tx1">
                    <a:tint val="75000"/>
                  </a:schemeClr>
                </a:solidFill>
              </a:defRPr>
            </a:lvl4pPr>
            <a:lvl5pPr marL="1828648" indent="0" algn="ctr">
              <a:buNone/>
              <a:defRPr>
                <a:solidFill>
                  <a:schemeClr val="tx1">
                    <a:tint val="75000"/>
                  </a:schemeClr>
                </a:solidFill>
              </a:defRPr>
            </a:lvl5pPr>
            <a:lvl6pPr marL="2285810" indent="0" algn="ctr">
              <a:buNone/>
              <a:defRPr>
                <a:solidFill>
                  <a:schemeClr val="tx1">
                    <a:tint val="75000"/>
                  </a:schemeClr>
                </a:solidFill>
              </a:defRPr>
            </a:lvl6pPr>
            <a:lvl7pPr marL="2742972" indent="0" algn="ctr">
              <a:buNone/>
              <a:defRPr>
                <a:solidFill>
                  <a:schemeClr val="tx1">
                    <a:tint val="75000"/>
                  </a:schemeClr>
                </a:solidFill>
              </a:defRPr>
            </a:lvl7pPr>
            <a:lvl8pPr marL="3200133" indent="0" algn="ctr">
              <a:buNone/>
              <a:defRPr>
                <a:solidFill>
                  <a:schemeClr val="tx1">
                    <a:tint val="75000"/>
                  </a:schemeClr>
                </a:solidFill>
              </a:defRPr>
            </a:lvl8pPr>
            <a:lvl9pPr marL="365729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9B1FA-81F2-4940-9AF3-5EAFB5D6669B}" type="slidenum">
              <a:rPr lang="en-US" smtClean="0"/>
              <a:pPr/>
              <a:t>‹#›</a:t>
            </a:fld>
            <a:endParaRPr lang="en-US"/>
          </a:p>
        </p:txBody>
      </p:sp>
      <p:sp>
        <p:nvSpPr>
          <p:cNvPr id="8" name="Rectangle 7">
            <a:extLst>
              <a:ext uri="{FF2B5EF4-FFF2-40B4-BE49-F238E27FC236}">
                <a16:creationId xmlns:a16="http://schemas.microsoft.com/office/drawing/2014/main" id="{5BD60FC5-BEBD-C346-B701-3C5498A090FD}"/>
              </a:ext>
            </a:extLst>
          </p:cNvPr>
          <p:cNvSpPr/>
          <p:nvPr userDrawn="1"/>
        </p:nvSpPr>
        <p:spPr>
          <a:xfrm>
            <a:off x="0" y="2419350"/>
            <a:ext cx="9144000" cy="2724150"/>
          </a:xfrm>
          <a:prstGeom prst="rect">
            <a:avLst/>
          </a:prstGeom>
          <a:gradFill flip="none" rotWithShape="1">
            <a:gsLst>
              <a:gs pos="44000">
                <a:srgbClr val="CBCBCB">
                  <a:alpha val="22000"/>
                </a:srgbClr>
              </a:gs>
              <a:gs pos="100000">
                <a:srgbClr val="5F5F5F">
                  <a:alpha val="19000"/>
                </a:srgbClr>
              </a:gs>
              <a:gs pos="100000">
                <a:srgbClr val="FFFFFF">
                  <a:alpha val="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203017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181" indent="0" algn="ctr">
              <a:buNone/>
              <a:defRPr>
                <a:solidFill>
                  <a:schemeClr val="tx1">
                    <a:tint val="75000"/>
                  </a:schemeClr>
                </a:solidFill>
              </a:defRPr>
            </a:lvl2pPr>
            <a:lvl3pPr marL="914362" indent="0" algn="ctr">
              <a:buNone/>
              <a:defRPr>
                <a:solidFill>
                  <a:schemeClr val="tx1">
                    <a:tint val="75000"/>
                  </a:schemeClr>
                </a:solidFill>
              </a:defRPr>
            </a:lvl3pPr>
            <a:lvl4pPr marL="1371543" indent="0" algn="ctr">
              <a:buNone/>
              <a:defRPr>
                <a:solidFill>
                  <a:schemeClr val="tx1">
                    <a:tint val="75000"/>
                  </a:schemeClr>
                </a:solidFill>
              </a:defRPr>
            </a:lvl4pPr>
            <a:lvl5pPr marL="1828724" indent="0" algn="ctr">
              <a:buNone/>
              <a:defRPr>
                <a:solidFill>
                  <a:schemeClr val="tx1">
                    <a:tint val="75000"/>
                  </a:schemeClr>
                </a:solidFill>
              </a:defRPr>
            </a:lvl5pPr>
            <a:lvl6pPr marL="2285905" indent="0" algn="ctr">
              <a:buNone/>
              <a:defRPr>
                <a:solidFill>
                  <a:schemeClr val="tx1">
                    <a:tint val="75000"/>
                  </a:schemeClr>
                </a:solidFill>
              </a:defRPr>
            </a:lvl6pPr>
            <a:lvl7pPr marL="2743086" indent="0" algn="ctr">
              <a:buNone/>
              <a:defRPr>
                <a:solidFill>
                  <a:schemeClr val="tx1">
                    <a:tint val="75000"/>
                  </a:schemeClr>
                </a:solidFill>
              </a:defRPr>
            </a:lvl7pPr>
            <a:lvl8pPr marL="3200266" indent="0" algn="ctr">
              <a:buNone/>
              <a:defRPr>
                <a:solidFill>
                  <a:schemeClr val="tx1">
                    <a:tint val="75000"/>
                  </a:schemeClr>
                </a:solidFill>
              </a:defRPr>
            </a:lvl8pPr>
            <a:lvl9pPr marL="365744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296332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Left">
    <p:spTree>
      <p:nvGrpSpPr>
        <p:cNvPr id="1" name=""/>
        <p:cNvGrpSpPr/>
        <p:nvPr/>
      </p:nvGrpSpPr>
      <p:grpSpPr>
        <a:xfrm>
          <a:off x="0" y="0"/>
          <a:ext cx="0" cy="0"/>
          <a:chOff x="0" y="0"/>
          <a:chExt cx="0" cy="0"/>
        </a:xfrm>
      </p:grpSpPr>
      <p:sp>
        <p:nvSpPr>
          <p:cNvPr id="8" name="Text Placeholder 10">
            <a:extLst>
              <a:ext uri="{FF2B5EF4-FFF2-40B4-BE49-F238E27FC236}">
                <a16:creationId xmlns:a16="http://schemas.microsoft.com/office/drawing/2014/main" id="{D541168E-ACD3-FE4F-8B2F-0825FBE4ABF2}"/>
              </a:ext>
            </a:extLst>
          </p:cNvPr>
          <p:cNvSpPr>
            <a:spLocks noGrp="1"/>
          </p:cNvSpPr>
          <p:nvPr>
            <p:ph type="body" sz="quarter" idx="13" hasCustomPrompt="1"/>
          </p:nvPr>
        </p:nvSpPr>
        <p:spPr>
          <a:xfrm>
            <a:off x="457200" y="514350"/>
            <a:ext cx="5791200" cy="609600"/>
          </a:xfrm>
          <a:prstGeom prst="rect">
            <a:avLst/>
          </a:prstGeom>
        </p:spPr>
        <p:txBody>
          <a:bodyPr/>
          <a:lstStyle>
            <a:lvl1pPr marL="0" indent="0">
              <a:buNone/>
              <a:defRPr sz="4400" b="1" spc="600">
                <a:solidFill>
                  <a:schemeClr val="bg1"/>
                </a:solidFill>
                <a:latin typeface="Segoe UI" panose="020B0502040204020203" pitchFamily="34" charset="0"/>
                <a:cs typeface="Segoe UI" panose="020B0502040204020203" pitchFamily="34" charset="0"/>
              </a:defRPr>
            </a:lvl1pPr>
          </a:lstStyle>
          <a:p>
            <a:pPr lvl="0"/>
            <a:r>
              <a:rPr lang="en-US" dirty="0"/>
              <a:t>TITLE</a:t>
            </a:r>
          </a:p>
        </p:txBody>
      </p:sp>
      <p:sp>
        <p:nvSpPr>
          <p:cNvPr id="10" name="Text Placeholder 9">
            <a:extLst>
              <a:ext uri="{FF2B5EF4-FFF2-40B4-BE49-F238E27FC236}">
                <a16:creationId xmlns:a16="http://schemas.microsoft.com/office/drawing/2014/main" id="{1A1C28F4-5248-9D4F-BA80-245A429A50D9}"/>
              </a:ext>
            </a:extLst>
          </p:cNvPr>
          <p:cNvSpPr>
            <a:spLocks noGrp="1"/>
          </p:cNvSpPr>
          <p:nvPr>
            <p:ph type="body" sz="quarter" idx="14"/>
          </p:nvPr>
        </p:nvSpPr>
        <p:spPr>
          <a:xfrm>
            <a:off x="457200" y="1200150"/>
            <a:ext cx="3352800" cy="3394075"/>
          </a:xfrm>
          <a:prstGeom prst="rect">
            <a:avLst/>
          </a:prstGeom>
        </p:spPr>
        <p:txBody>
          <a:bodyPr/>
          <a:lstStyle>
            <a:lvl1pPr marL="0" indent="0">
              <a:buNone/>
              <a:defRPr sz="1600">
                <a:solidFill>
                  <a:schemeClr val="bg1"/>
                </a:solidFill>
                <a:latin typeface="Segoe UI" panose="020B0502040204020203" pitchFamily="34" charset="0"/>
                <a:cs typeface="Segoe UI" panose="020B0502040204020203" pitchFamily="34" charset="0"/>
              </a:defRPr>
            </a:lvl1pPr>
          </a:lstStyle>
          <a:p>
            <a:pPr lvl="0"/>
            <a:r>
              <a:rPr lang="en-US" dirty="0"/>
              <a:t>Edit Master text styles</a:t>
            </a:r>
          </a:p>
        </p:txBody>
      </p:sp>
    </p:spTree>
    <p:extLst>
      <p:ext uri="{BB962C8B-B14F-4D97-AF65-F5344CB8AC3E}">
        <p14:creationId xmlns:p14="http://schemas.microsoft.com/office/powerpoint/2010/main" val="3053186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1131666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181" indent="0">
              <a:buNone/>
              <a:defRPr sz="1800">
                <a:solidFill>
                  <a:schemeClr val="tx1">
                    <a:tint val="75000"/>
                  </a:schemeClr>
                </a:solidFill>
              </a:defRPr>
            </a:lvl2pPr>
            <a:lvl3pPr marL="914362" indent="0">
              <a:buNone/>
              <a:defRPr sz="1600">
                <a:solidFill>
                  <a:schemeClr val="tx1">
                    <a:tint val="75000"/>
                  </a:schemeClr>
                </a:solidFill>
              </a:defRPr>
            </a:lvl3pPr>
            <a:lvl4pPr marL="1371543" indent="0">
              <a:buNone/>
              <a:defRPr sz="1400">
                <a:solidFill>
                  <a:schemeClr val="tx1">
                    <a:tint val="75000"/>
                  </a:schemeClr>
                </a:solidFill>
              </a:defRPr>
            </a:lvl4pPr>
            <a:lvl5pPr marL="1828724" indent="0">
              <a:buNone/>
              <a:defRPr sz="1400">
                <a:solidFill>
                  <a:schemeClr val="tx1">
                    <a:tint val="75000"/>
                  </a:schemeClr>
                </a:solidFill>
              </a:defRPr>
            </a:lvl5pPr>
            <a:lvl6pPr marL="2285905" indent="0">
              <a:buNone/>
              <a:defRPr sz="1400">
                <a:solidFill>
                  <a:schemeClr val="tx1">
                    <a:tint val="75000"/>
                  </a:schemeClr>
                </a:solidFill>
              </a:defRPr>
            </a:lvl6pPr>
            <a:lvl7pPr marL="2743086" indent="0">
              <a:buNone/>
              <a:defRPr sz="1400">
                <a:solidFill>
                  <a:schemeClr val="tx1">
                    <a:tint val="75000"/>
                  </a:schemeClr>
                </a:solidFill>
              </a:defRPr>
            </a:lvl7pPr>
            <a:lvl8pPr marL="3200266" indent="0">
              <a:buNone/>
              <a:defRPr sz="1400">
                <a:solidFill>
                  <a:schemeClr val="tx1">
                    <a:tint val="75000"/>
                  </a:schemeClr>
                </a:solidFill>
              </a:defRPr>
            </a:lvl8pPr>
            <a:lvl9pPr marL="3657448"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10938930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11157518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181" indent="0">
              <a:buNone/>
              <a:defRPr sz="2000" b="1"/>
            </a:lvl2pPr>
            <a:lvl3pPr marL="914362" indent="0">
              <a:buNone/>
              <a:defRPr sz="1800" b="1"/>
            </a:lvl3pPr>
            <a:lvl4pPr marL="1371543" indent="0">
              <a:buNone/>
              <a:defRPr sz="1600" b="1"/>
            </a:lvl4pPr>
            <a:lvl5pPr marL="1828724" indent="0">
              <a:buNone/>
              <a:defRPr sz="1600" b="1"/>
            </a:lvl5pPr>
            <a:lvl6pPr marL="2285905" indent="0">
              <a:buNone/>
              <a:defRPr sz="1600" b="1"/>
            </a:lvl6pPr>
            <a:lvl7pPr marL="2743086" indent="0">
              <a:buNone/>
              <a:defRPr sz="1600" b="1"/>
            </a:lvl7pPr>
            <a:lvl8pPr marL="3200266" indent="0">
              <a:buNone/>
              <a:defRPr sz="1600" b="1"/>
            </a:lvl8pPr>
            <a:lvl9pPr marL="3657448" indent="0">
              <a:buNone/>
              <a:defRPr sz="1600" b="1"/>
            </a:lvl9pPr>
          </a:lstStyle>
          <a:p>
            <a:pPr lvl="0"/>
            <a:r>
              <a:rPr lang="en-US"/>
              <a:t>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1335"/>
            <a:ext cx="4041775" cy="479822"/>
          </a:xfrm>
        </p:spPr>
        <p:txBody>
          <a:bodyPr anchor="b"/>
          <a:lstStyle>
            <a:lvl1pPr marL="0" indent="0">
              <a:buNone/>
              <a:defRPr sz="2400" b="1"/>
            </a:lvl1pPr>
            <a:lvl2pPr marL="457181" indent="0">
              <a:buNone/>
              <a:defRPr sz="2000" b="1"/>
            </a:lvl2pPr>
            <a:lvl3pPr marL="914362" indent="0">
              <a:buNone/>
              <a:defRPr sz="1800" b="1"/>
            </a:lvl3pPr>
            <a:lvl4pPr marL="1371543" indent="0">
              <a:buNone/>
              <a:defRPr sz="1600" b="1"/>
            </a:lvl4pPr>
            <a:lvl5pPr marL="1828724" indent="0">
              <a:buNone/>
              <a:defRPr sz="1600" b="1"/>
            </a:lvl5pPr>
            <a:lvl6pPr marL="2285905" indent="0">
              <a:buNone/>
              <a:defRPr sz="1600" b="1"/>
            </a:lvl6pPr>
            <a:lvl7pPr marL="2743086" indent="0">
              <a:buNone/>
              <a:defRPr sz="1600" b="1"/>
            </a:lvl7pPr>
            <a:lvl8pPr marL="3200266" indent="0">
              <a:buNone/>
              <a:defRPr sz="1600" b="1"/>
            </a:lvl8pPr>
            <a:lvl9pPr marL="3657448" indent="0">
              <a:buNone/>
              <a:defRPr sz="1600" b="1"/>
            </a:lvl9pPr>
          </a:lstStyle>
          <a:p>
            <a:pPr lvl="0"/>
            <a:r>
              <a:rPr lang="en-US"/>
              <a:t>Edit Master text styles</a:t>
            </a:r>
          </a:p>
        </p:txBody>
      </p:sp>
      <p:sp>
        <p:nvSpPr>
          <p:cNvPr id="6" name="Content Placeholder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26685463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a:p>
        </p:txBody>
      </p:sp>
      <p:sp>
        <p:nvSpPr>
          <p:cNvPr id="6" name="Title 1"/>
          <p:cNvSpPr>
            <a:spLocks noGrp="1"/>
          </p:cNvSpPr>
          <p:nvPr>
            <p:ph type="title"/>
          </p:nvPr>
        </p:nvSpPr>
        <p:spPr>
          <a:xfrm>
            <a:off x="457200" y="205979"/>
            <a:ext cx="8229600" cy="536971"/>
          </a:xfrm>
        </p:spPr>
        <p:txBody>
          <a:bodyPr>
            <a:normAutofit/>
          </a:bodyPr>
          <a:lstStyle>
            <a:lvl1pPr algn="l">
              <a:defRPr sz="2800">
                <a:solidFill>
                  <a:schemeClr val="tx1">
                    <a:lumMod val="65000"/>
                    <a:lumOff val="35000"/>
                  </a:schemeClr>
                </a:solidFill>
              </a:defRPr>
            </a:lvl1pPr>
          </a:lstStyle>
          <a:p>
            <a:r>
              <a:rPr lang="en-US"/>
              <a:t>Click to edit Master title style</a:t>
            </a:r>
          </a:p>
        </p:txBody>
      </p:sp>
    </p:spTree>
    <p:extLst>
      <p:ext uri="{BB962C8B-B14F-4D97-AF65-F5344CB8AC3E}">
        <p14:creationId xmlns:p14="http://schemas.microsoft.com/office/powerpoint/2010/main" val="19943640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2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a:p>
        </p:txBody>
      </p:sp>
      <p:sp>
        <p:nvSpPr>
          <p:cNvPr id="6" name="Title 1"/>
          <p:cNvSpPr>
            <a:spLocks noGrp="1"/>
          </p:cNvSpPr>
          <p:nvPr>
            <p:ph type="title"/>
          </p:nvPr>
        </p:nvSpPr>
        <p:spPr>
          <a:xfrm>
            <a:off x="457200" y="205979"/>
            <a:ext cx="8229600" cy="536971"/>
          </a:xfrm>
        </p:spPr>
        <p:txBody>
          <a:bodyPr>
            <a:normAutofit/>
          </a:bodyPr>
          <a:lstStyle>
            <a:lvl1pPr algn="l">
              <a:defRPr sz="2800">
                <a:solidFill>
                  <a:schemeClr val="bg1">
                    <a:lumMod val="50000"/>
                  </a:schemeClr>
                </a:solidFill>
              </a:defRPr>
            </a:lvl1pPr>
          </a:lstStyle>
          <a:p>
            <a:r>
              <a:rPr lang="en-US"/>
              <a:t>Click to edit Master title style</a:t>
            </a:r>
          </a:p>
        </p:txBody>
      </p:sp>
      <p:sp>
        <p:nvSpPr>
          <p:cNvPr id="7" name="Text Placeholder 9"/>
          <p:cNvSpPr>
            <a:spLocks noGrp="1"/>
          </p:cNvSpPr>
          <p:nvPr>
            <p:ph type="body" sz="quarter" idx="13" hasCustomPrompt="1"/>
          </p:nvPr>
        </p:nvSpPr>
        <p:spPr>
          <a:xfrm>
            <a:off x="457200" y="742950"/>
            <a:ext cx="8229600" cy="381000"/>
          </a:xfrm>
        </p:spPr>
        <p:txBody>
          <a:bodyPr>
            <a:noAutofit/>
          </a:bodyPr>
          <a:lstStyle>
            <a:lvl1pPr marL="0" indent="0">
              <a:buNone/>
              <a:defRPr sz="1400">
                <a:solidFill>
                  <a:schemeClr val="bg1">
                    <a:lumMod val="50000"/>
                  </a:schemeClr>
                </a:solidFill>
              </a:defRPr>
            </a:lvl1pPr>
          </a:lstStyle>
          <a:p>
            <a:pPr lvl="0"/>
            <a:r>
              <a:rPr lang="en-US"/>
              <a:t>Subtitle</a:t>
            </a:r>
          </a:p>
        </p:txBody>
      </p:sp>
    </p:spTree>
    <p:extLst>
      <p:ext uri="{BB962C8B-B14F-4D97-AF65-F5344CB8AC3E}">
        <p14:creationId xmlns:p14="http://schemas.microsoft.com/office/powerpoint/2010/main" val="37756384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32695686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5_Title Only">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22149565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Blank">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39B1FA-81F2-4940-9AF3-5EAFB5D6669B}" type="slidenum">
              <a:rPr lang="en-US" smtClean="0"/>
              <a:pPr/>
              <a:t>‹#›</a:t>
            </a:fld>
            <a:endParaRPr lang="en-US"/>
          </a:p>
        </p:txBody>
      </p:sp>
      <p:sp>
        <p:nvSpPr>
          <p:cNvPr id="6" name="Title 1"/>
          <p:cNvSpPr>
            <a:spLocks noGrp="1"/>
          </p:cNvSpPr>
          <p:nvPr>
            <p:ph type="title"/>
          </p:nvPr>
        </p:nvSpPr>
        <p:spPr>
          <a:xfrm>
            <a:off x="457200" y="205979"/>
            <a:ext cx="8229600" cy="536971"/>
          </a:xfrm>
        </p:spPr>
        <p:txBody>
          <a:bodyPr>
            <a:normAutofit/>
          </a:bodyPr>
          <a:lstStyle>
            <a:lvl1pPr algn="l">
              <a:defRPr sz="2800">
                <a:solidFill>
                  <a:schemeClr val="bg1">
                    <a:lumMod val="50000"/>
                  </a:schemeClr>
                </a:solidFill>
              </a:defRPr>
            </a:lvl1pPr>
          </a:lstStyle>
          <a:p>
            <a:r>
              <a:rPr lang="en-US"/>
              <a:t>Click to edit Master title style</a:t>
            </a:r>
          </a:p>
        </p:txBody>
      </p:sp>
      <p:sp>
        <p:nvSpPr>
          <p:cNvPr id="7" name="Text Placeholder 9"/>
          <p:cNvSpPr>
            <a:spLocks noGrp="1"/>
          </p:cNvSpPr>
          <p:nvPr>
            <p:ph type="body" sz="quarter" idx="13" hasCustomPrompt="1"/>
          </p:nvPr>
        </p:nvSpPr>
        <p:spPr>
          <a:xfrm>
            <a:off x="457200" y="742950"/>
            <a:ext cx="8229600" cy="381000"/>
          </a:xfrm>
        </p:spPr>
        <p:txBody>
          <a:bodyPr>
            <a:noAutofit/>
          </a:bodyPr>
          <a:lstStyle>
            <a:lvl1pPr marL="0" indent="0">
              <a:buNone/>
              <a:defRPr sz="1400">
                <a:solidFill>
                  <a:schemeClr val="bg1">
                    <a:lumMod val="50000"/>
                  </a:schemeClr>
                </a:solidFill>
              </a:defRPr>
            </a:lvl1pPr>
          </a:lstStyle>
          <a:p>
            <a:pPr lvl="0"/>
            <a:r>
              <a:rPr lang="en-US"/>
              <a:t>Subtitle</a:t>
            </a:r>
          </a:p>
        </p:txBody>
      </p:sp>
    </p:spTree>
    <p:extLst>
      <p:ext uri="{BB962C8B-B14F-4D97-AF65-F5344CB8AC3E}">
        <p14:creationId xmlns:p14="http://schemas.microsoft.com/office/powerpoint/2010/main" val="2127922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6_Title Only">
    <p:bg>
      <p:bgPr>
        <a:solidFill>
          <a:schemeClr val="bg1">
            <a:lumMod val="85000"/>
          </a:schemeClr>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a:p>
        </p:txBody>
      </p:sp>
      <p:sp>
        <p:nvSpPr>
          <p:cNvPr id="6" name="Title 1"/>
          <p:cNvSpPr>
            <a:spLocks noGrp="1"/>
          </p:cNvSpPr>
          <p:nvPr>
            <p:ph type="title"/>
          </p:nvPr>
        </p:nvSpPr>
        <p:spPr>
          <a:xfrm>
            <a:off x="457200" y="205979"/>
            <a:ext cx="8229600" cy="536971"/>
          </a:xfrm>
        </p:spPr>
        <p:txBody>
          <a:bodyPr>
            <a:normAutofit/>
          </a:bodyPr>
          <a:lstStyle>
            <a:lvl1pPr algn="l">
              <a:defRPr sz="2800">
                <a:solidFill>
                  <a:schemeClr val="bg1">
                    <a:lumMod val="85000"/>
                  </a:schemeClr>
                </a:solidFill>
              </a:defRPr>
            </a:lvl1pPr>
          </a:lstStyle>
          <a:p>
            <a:r>
              <a:rPr lang="en-US"/>
              <a:t>Click to edit Master title style</a:t>
            </a:r>
            <a:endParaRPr lang="en-US" dirty="0"/>
          </a:p>
        </p:txBody>
      </p:sp>
    </p:spTree>
    <p:extLst>
      <p:ext uri="{BB962C8B-B14F-4D97-AF65-F5344CB8AC3E}">
        <p14:creationId xmlns:p14="http://schemas.microsoft.com/office/powerpoint/2010/main" val="2651441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t Left">
    <p:spTree>
      <p:nvGrpSpPr>
        <p:cNvPr id="1" name=""/>
        <p:cNvGrpSpPr/>
        <p:nvPr/>
      </p:nvGrpSpPr>
      <p:grpSpPr>
        <a:xfrm>
          <a:off x="0" y="0"/>
          <a:ext cx="0" cy="0"/>
          <a:chOff x="0" y="0"/>
          <a:chExt cx="0" cy="0"/>
        </a:xfrm>
      </p:grpSpPr>
      <p:sp>
        <p:nvSpPr>
          <p:cNvPr id="8" name="Text Placeholder 10">
            <a:extLst>
              <a:ext uri="{FF2B5EF4-FFF2-40B4-BE49-F238E27FC236}">
                <a16:creationId xmlns:a16="http://schemas.microsoft.com/office/drawing/2014/main" id="{D541168E-ACD3-FE4F-8B2F-0825FBE4ABF2}"/>
              </a:ext>
            </a:extLst>
          </p:cNvPr>
          <p:cNvSpPr>
            <a:spLocks noGrp="1"/>
          </p:cNvSpPr>
          <p:nvPr>
            <p:ph type="body" sz="quarter" idx="13" hasCustomPrompt="1"/>
          </p:nvPr>
        </p:nvSpPr>
        <p:spPr>
          <a:xfrm>
            <a:off x="4191000" y="514350"/>
            <a:ext cx="4114800" cy="1524000"/>
          </a:xfrm>
          <a:prstGeom prst="rect">
            <a:avLst/>
          </a:prstGeom>
        </p:spPr>
        <p:txBody>
          <a:bodyPr/>
          <a:lstStyle>
            <a:lvl1pPr marL="0" indent="0">
              <a:buNone/>
              <a:defRPr sz="4400" b="1" spc="600">
                <a:solidFill>
                  <a:schemeClr val="bg1"/>
                </a:solidFill>
                <a:latin typeface="Segoe UI" panose="020B0502040204020203" pitchFamily="34" charset="0"/>
                <a:cs typeface="Segoe UI" panose="020B0502040204020203" pitchFamily="34" charset="0"/>
              </a:defRPr>
            </a:lvl1pPr>
          </a:lstStyle>
          <a:p>
            <a:pPr lvl="0"/>
            <a:r>
              <a:rPr lang="en-US" dirty="0"/>
              <a:t>TITLE</a:t>
            </a:r>
          </a:p>
        </p:txBody>
      </p:sp>
      <p:sp>
        <p:nvSpPr>
          <p:cNvPr id="10" name="Text Placeholder 9">
            <a:extLst>
              <a:ext uri="{FF2B5EF4-FFF2-40B4-BE49-F238E27FC236}">
                <a16:creationId xmlns:a16="http://schemas.microsoft.com/office/drawing/2014/main" id="{1A1C28F4-5248-9D4F-BA80-245A429A50D9}"/>
              </a:ext>
            </a:extLst>
          </p:cNvPr>
          <p:cNvSpPr>
            <a:spLocks noGrp="1"/>
          </p:cNvSpPr>
          <p:nvPr>
            <p:ph type="body" sz="quarter" idx="14"/>
          </p:nvPr>
        </p:nvSpPr>
        <p:spPr>
          <a:xfrm>
            <a:off x="4191000" y="2219685"/>
            <a:ext cx="3352800" cy="2485665"/>
          </a:xfrm>
          <a:prstGeom prst="rect">
            <a:avLst/>
          </a:prstGeom>
        </p:spPr>
        <p:txBody>
          <a:bodyPr/>
          <a:lstStyle>
            <a:lvl1pPr marL="0" indent="0">
              <a:buNone/>
              <a:defRPr sz="1600">
                <a:solidFill>
                  <a:schemeClr val="bg1"/>
                </a:solidFill>
                <a:latin typeface="Segoe UI" panose="020B0502040204020203" pitchFamily="34" charset="0"/>
                <a:cs typeface="Segoe UI" panose="020B0502040204020203" pitchFamily="34" charset="0"/>
              </a:defRPr>
            </a:lvl1pPr>
          </a:lstStyle>
          <a:p>
            <a:pPr lvl="0"/>
            <a:r>
              <a:rPr lang="en-US" dirty="0"/>
              <a:t>Edit Master text styles</a:t>
            </a:r>
          </a:p>
        </p:txBody>
      </p:sp>
    </p:spTree>
    <p:extLst>
      <p:ext uri="{BB962C8B-B14F-4D97-AF65-F5344CB8AC3E}">
        <p14:creationId xmlns:p14="http://schemas.microsoft.com/office/powerpoint/2010/main" val="21734806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2_Blank">
    <p:bg>
      <p:bgPr>
        <a:solidFill>
          <a:schemeClr val="bg1">
            <a:lumMod val="85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39B1FA-81F2-4940-9AF3-5EAFB5D6669B}" type="slidenum">
              <a:rPr lang="en-US" smtClean="0"/>
              <a:pPr/>
              <a:t>‹#›</a:t>
            </a:fld>
            <a:endParaRPr lang="en-US"/>
          </a:p>
        </p:txBody>
      </p:sp>
      <p:sp>
        <p:nvSpPr>
          <p:cNvPr id="5" name="Rectangle 4"/>
          <p:cNvSpPr/>
          <p:nvPr/>
        </p:nvSpPr>
        <p:spPr>
          <a:xfrm>
            <a:off x="0" y="3848100"/>
            <a:ext cx="9144000" cy="1295400"/>
          </a:xfrm>
          <a:prstGeom prst="rect">
            <a:avLst/>
          </a:prstGeom>
          <a:solidFill>
            <a:srgbClr val="B5D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31C5F98-79B0-DA4D-A2F9-CD42B7A4910E}"/>
              </a:ext>
            </a:extLst>
          </p:cNvPr>
          <p:cNvSpPr/>
          <p:nvPr userDrawn="1"/>
        </p:nvSpPr>
        <p:spPr>
          <a:xfrm>
            <a:off x="0" y="3848100"/>
            <a:ext cx="9144000" cy="1295400"/>
          </a:xfrm>
          <a:prstGeom prst="rect">
            <a:avLst/>
          </a:prstGeom>
          <a:solidFill>
            <a:srgbClr val="B5D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0671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181" indent="0">
              <a:buNone/>
              <a:defRPr sz="1200"/>
            </a:lvl2pPr>
            <a:lvl3pPr marL="914362" indent="0">
              <a:buNone/>
              <a:defRPr sz="1000"/>
            </a:lvl3pPr>
            <a:lvl4pPr marL="1371543" indent="0">
              <a:buNone/>
              <a:defRPr sz="900"/>
            </a:lvl4pPr>
            <a:lvl5pPr marL="1828724" indent="0">
              <a:buNone/>
              <a:defRPr sz="900"/>
            </a:lvl5pPr>
            <a:lvl6pPr marL="2285905" indent="0">
              <a:buNone/>
              <a:defRPr sz="900"/>
            </a:lvl6pPr>
            <a:lvl7pPr marL="2743086" indent="0">
              <a:buNone/>
              <a:defRPr sz="900"/>
            </a:lvl7pPr>
            <a:lvl8pPr marL="3200266" indent="0">
              <a:buNone/>
              <a:defRPr sz="900"/>
            </a:lvl8pPr>
            <a:lvl9pPr marL="3657448"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37488674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181" indent="0">
              <a:buNone/>
              <a:defRPr sz="2800"/>
            </a:lvl2pPr>
            <a:lvl3pPr marL="914362" indent="0">
              <a:buNone/>
              <a:defRPr sz="2400"/>
            </a:lvl3pPr>
            <a:lvl4pPr marL="1371543" indent="0">
              <a:buNone/>
              <a:defRPr sz="2000"/>
            </a:lvl4pPr>
            <a:lvl5pPr marL="1828724" indent="0">
              <a:buNone/>
              <a:defRPr sz="2000"/>
            </a:lvl5pPr>
            <a:lvl6pPr marL="2285905" indent="0">
              <a:buNone/>
              <a:defRPr sz="2000"/>
            </a:lvl6pPr>
            <a:lvl7pPr marL="2743086" indent="0">
              <a:buNone/>
              <a:defRPr sz="2000"/>
            </a:lvl7pPr>
            <a:lvl8pPr marL="3200266" indent="0">
              <a:buNone/>
              <a:defRPr sz="2000"/>
            </a:lvl8pPr>
            <a:lvl9pPr marL="3657448" indent="0">
              <a:buNone/>
              <a:defRPr sz="2000"/>
            </a:lvl9pPr>
          </a:lstStyle>
          <a:p>
            <a:r>
              <a:rPr lang="en-US"/>
              <a:t>Click icon to add picture</a:t>
            </a:r>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181" indent="0">
              <a:buNone/>
              <a:defRPr sz="1200"/>
            </a:lvl2pPr>
            <a:lvl3pPr marL="914362" indent="0">
              <a:buNone/>
              <a:defRPr sz="1000"/>
            </a:lvl3pPr>
            <a:lvl4pPr marL="1371543" indent="0">
              <a:buNone/>
              <a:defRPr sz="900"/>
            </a:lvl4pPr>
            <a:lvl5pPr marL="1828724" indent="0">
              <a:buNone/>
              <a:defRPr sz="900"/>
            </a:lvl5pPr>
            <a:lvl6pPr marL="2285905" indent="0">
              <a:buNone/>
              <a:defRPr sz="900"/>
            </a:lvl6pPr>
            <a:lvl7pPr marL="2743086" indent="0">
              <a:buNone/>
              <a:defRPr sz="900"/>
            </a:lvl7pPr>
            <a:lvl8pPr marL="3200266" indent="0">
              <a:buNone/>
              <a:defRPr sz="900"/>
            </a:lvl8pPr>
            <a:lvl9pPr marL="3657448"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40423189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15469313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23239981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lidemodel2">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14421432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2751750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3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a:p>
        </p:txBody>
      </p:sp>
      <p:sp>
        <p:nvSpPr>
          <p:cNvPr id="6" name="Title 1"/>
          <p:cNvSpPr>
            <a:spLocks noGrp="1"/>
          </p:cNvSpPr>
          <p:nvPr>
            <p:ph type="title"/>
          </p:nvPr>
        </p:nvSpPr>
        <p:spPr>
          <a:xfrm>
            <a:off x="457200" y="205979"/>
            <a:ext cx="8229600" cy="536971"/>
          </a:xfrm>
        </p:spPr>
        <p:txBody>
          <a:bodyPr>
            <a:normAutofit/>
          </a:bodyPr>
          <a:lstStyle>
            <a:lvl1pPr algn="l">
              <a:defRPr sz="2800">
                <a:solidFill>
                  <a:schemeClr val="tx1">
                    <a:lumMod val="65000"/>
                    <a:lumOff val="35000"/>
                  </a:schemeClr>
                </a:solidFill>
              </a:defRPr>
            </a:lvl1pPr>
          </a:lstStyle>
          <a:p>
            <a:r>
              <a:rPr lang="en-US"/>
              <a:t>Click to edit Master title style</a:t>
            </a:r>
          </a:p>
        </p:txBody>
      </p:sp>
      <p:sp>
        <p:nvSpPr>
          <p:cNvPr id="7" name="Text Placeholder 9"/>
          <p:cNvSpPr>
            <a:spLocks noGrp="1"/>
          </p:cNvSpPr>
          <p:nvPr>
            <p:ph type="body" sz="quarter" idx="13" hasCustomPrompt="1"/>
          </p:nvPr>
        </p:nvSpPr>
        <p:spPr>
          <a:xfrm>
            <a:off x="457200" y="742950"/>
            <a:ext cx="8229600" cy="381000"/>
          </a:xfrm>
        </p:spPr>
        <p:txBody>
          <a:bodyPr>
            <a:noAutofit/>
          </a:bodyPr>
          <a:lstStyle>
            <a:lvl1pPr marL="0" indent="0">
              <a:buNone/>
              <a:defRPr sz="1400">
                <a:solidFill>
                  <a:schemeClr val="tx1">
                    <a:lumMod val="65000"/>
                    <a:lumOff val="35000"/>
                  </a:schemeClr>
                </a:solidFill>
              </a:defRPr>
            </a:lvl1pPr>
          </a:lstStyle>
          <a:p>
            <a:pPr lvl="0"/>
            <a:r>
              <a:rPr lang="en-US"/>
              <a:t>Subtitle</a:t>
            </a:r>
          </a:p>
        </p:txBody>
      </p:sp>
    </p:spTree>
    <p:extLst>
      <p:ext uri="{BB962C8B-B14F-4D97-AF65-F5344CB8AC3E}">
        <p14:creationId xmlns:p14="http://schemas.microsoft.com/office/powerpoint/2010/main" val="10270953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2_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pPr/>
              <a:t>12/10/2022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dirty="0"/>
          </a:p>
        </p:txBody>
      </p:sp>
    </p:spTree>
    <p:extLst>
      <p:ext uri="{BB962C8B-B14F-4D97-AF65-F5344CB8AC3E}">
        <p14:creationId xmlns:p14="http://schemas.microsoft.com/office/powerpoint/2010/main" val="42219140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pPr/>
              <a:t>12/10/2022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a:p>
        </p:txBody>
      </p:sp>
      <p:sp>
        <p:nvSpPr>
          <p:cNvPr id="6" name="Title 1"/>
          <p:cNvSpPr>
            <a:spLocks noGrp="1"/>
          </p:cNvSpPr>
          <p:nvPr>
            <p:ph type="title"/>
          </p:nvPr>
        </p:nvSpPr>
        <p:spPr>
          <a:xfrm>
            <a:off x="457200" y="205979"/>
            <a:ext cx="8229600" cy="536971"/>
          </a:xfrm>
        </p:spPr>
        <p:txBody>
          <a:bodyPr>
            <a:normAutofit/>
          </a:bodyPr>
          <a:lstStyle>
            <a:lvl1pPr algn="l">
              <a:defRPr sz="2800">
                <a:solidFill>
                  <a:schemeClr val="bg1">
                    <a:lumMod val="50000"/>
                  </a:schemeClr>
                </a:solidFill>
              </a:defRPr>
            </a:lvl1pPr>
          </a:lstStyle>
          <a:p>
            <a:r>
              <a:rPr lang="en-US"/>
              <a:t>Click to edit Master title style</a:t>
            </a:r>
          </a:p>
        </p:txBody>
      </p:sp>
      <p:sp>
        <p:nvSpPr>
          <p:cNvPr id="7" name="Text Placeholder 9"/>
          <p:cNvSpPr>
            <a:spLocks noGrp="1"/>
          </p:cNvSpPr>
          <p:nvPr>
            <p:ph type="body" sz="quarter" idx="13" hasCustomPrompt="1"/>
          </p:nvPr>
        </p:nvSpPr>
        <p:spPr>
          <a:xfrm>
            <a:off x="457200" y="742950"/>
            <a:ext cx="8229600" cy="381000"/>
          </a:xfrm>
        </p:spPr>
        <p:txBody>
          <a:bodyPr>
            <a:noAutofit/>
          </a:bodyPr>
          <a:lstStyle>
            <a:lvl1pPr marL="0" indent="0">
              <a:buNone/>
              <a:defRPr sz="1400">
                <a:solidFill>
                  <a:schemeClr val="bg1">
                    <a:lumMod val="50000"/>
                  </a:schemeClr>
                </a:solidFill>
              </a:defRPr>
            </a:lvl1pPr>
          </a:lstStyle>
          <a:p>
            <a:pPr lvl="0"/>
            <a:r>
              <a:rPr lang="en-US"/>
              <a:t>Subtitle</a:t>
            </a:r>
          </a:p>
        </p:txBody>
      </p:sp>
    </p:spTree>
    <p:extLst>
      <p:ext uri="{BB962C8B-B14F-4D97-AF65-F5344CB8AC3E}">
        <p14:creationId xmlns:p14="http://schemas.microsoft.com/office/powerpoint/2010/main" val="3482065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Only">
    <p:bg>
      <p:bgPr>
        <a:solidFill>
          <a:schemeClr val="bg1"/>
        </a:solidFill>
        <a:effectLst/>
      </p:bgPr>
    </p:bg>
    <p:spTree>
      <p:nvGrpSpPr>
        <p:cNvPr id="1" name=""/>
        <p:cNvGrpSpPr/>
        <p:nvPr/>
      </p:nvGrpSpPr>
      <p:grpSpPr>
        <a:xfrm>
          <a:off x="0" y="0"/>
          <a:ext cx="0" cy="0"/>
          <a:chOff x="0" y="0"/>
          <a:chExt cx="0" cy="0"/>
        </a:xfrm>
      </p:grpSpPr>
      <p:sp>
        <p:nvSpPr>
          <p:cNvPr id="4" name="Text Placeholder 10">
            <a:extLst>
              <a:ext uri="{FF2B5EF4-FFF2-40B4-BE49-F238E27FC236}">
                <a16:creationId xmlns:a16="http://schemas.microsoft.com/office/drawing/2014/main" id="{1D89D78A-C624-1D4F-8C00-466E39CD45D4}"/>
              </a:ext>
            </a:extLst>
          </p:cNvPr>
          <p:cNvSpPr>
            <a:spLocks noGrp="1"/>
          </p:cNvSpPr>
          <p:nvPr>
            <p:ph type="body" sz="quarter" idx="13" hasCustomPrompt="1"/>
          </p:nvPr>
        </p:nvSpPr>
        <p:spPr>
          <a:xfrm>
            <a:off x="990600" y="2495550"/>
            <a:ext cx="4114800" cy="762000"/>
          </a:xfrm>
          <a:prstGeom prst="rect">
            <a:avLst/>
          </a:prstGeom>
        </p:spPr>
        <p:txBody>
          <a:bodyPr/>
          <a:lstStyle>
            <a:lvl1pPr marL="0" indent="0">
              <a:buNone/>
              <a:defRPr sz="2400" b="1" spc="600">
                <a:solidFill>
                  <a:schemeClr val="accent1"/>
                </a:solidFill>
                <a:latin typeface="Segoe UI" panose="020B0502040204020203" pitchFamily="34" charset="0"/>
                <a:cs typeface="Segoe UI" panose="020B0502040204020203" pitchFamily="34" charset="0"/>
              </a:defRPr>
            </a:lvl1pPr>
          </a:lstStyle>
          <a:p>
            <a:pPr lvl="0"/>
            <a:r>
              <a:rPr lang="en-US" dirty="0"/>
              <a:t>CLICK HERE TO EDIT THIS TITLE</a:t>
            </a:r>
          </a:p>
        </p:txBody>
      </p:sp>
      <p:sp>
        <p:nvSpPr>
          <p:cNvPr id="5" name="Text Placeholder 10">
            <a:extLst>
              <a:ext uri="{FF2B5EF4-FFF2-40B4-BE49-F238E27FC236}">
                <a16:creationId xmlns:a16="http://schemas.microsoft.com/office/drawing/2014/main" id="{DDD76CFA-17F7-E942-B50D-A71D439D609B}"/>
              </a:ext>
            </a:extLst>
          </p:cNvPr>
          <p:cNvSpPr>
            <a:spLocks noGrp="1"/>
          </p:cNvSpPr>
          <p:nvPr>
            <p:ph type="body" sz="quarter" idx="14" hasCustomPrompt="1"/>
          </p:nvPr>
        </p:nvSpPr>
        <p:spPr>
          <a:xfrm>
            <a:off x="990600" y="3409950"/>
            <a:ext cx="1981200" cy="609600"/>
          </a:xfrm>
          <a:prstGeom prst="rect">
            <a:avLst/>
          </a:prstGeom>
        </p:spPr>
        <p:txBody>
          <a:bodyPr/>
          <a:lstStyle>
            <a:lvl1pPr marL="0" indent="0">
              <a:buNone/>
              <a:defRPr sz="1800" b="0" spc="0">
                <a:solidFill>
                  <a:schemeClr val="accent4"/>
                </a:solidFill>
                <a:latin typeface="Segoe UI" panose="020B0502040204020203" pitchFamily="34" charset="0"/>
                <a:cs typeface="Segoe UI" panose="020B0502040204020203" pitchFamily="34" charset="0"/>
              </a:defRPr>
            </a:lvl1pPr>
          </a:lstStyle>
          <a:p>
            <a:pPr lvl="0"/>
            <a:r>
              <a:rPr lang="en-US" dirty="0"/>
              <a:t>CLICK HERE TO EDIT THIS TEXT</a:t>
            </a:r>
          </a:p>
        </p:txBody>
      </p:sp>
    </p:spTree>
    <p:extLst>
      <p:ext uri="{BB962C8B-B14F-4D97-AF65-F5344CB8AC3E}">
        <p14:creationId xmlns:p14="http://schemas.microsoft.com/office/powerpoint/2010/main" val="48430396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1" y="2914650"/>
            <a:ext cx="9144000" cy="2228850"/>
          </a:xfrm>
          <a:prstGeom prst="rect">
            <a:avLst/>
          </a:prstGeom>
          <a:gradFill flip="none" rotWithShape="1">
            <a:gsLst>
              <a:gs pos="100000">
                <a:schemeClr val="bg1">
                  <a:lumMod val="65000"/>
                  <a:alpha val="53000"/>
                </a:schemeClr>
              </a:gs>
              <a:gs pos="0">
                <a:schemeClr val="bg1">
                  <a:lumMod val="9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en-US" sz="1349">
              <a:solidFill>
                <a:prstClr val="white"/>
              </a:solidFill>
            </a:endParaRPr>
          </a:p>
        </p:txBody>
      </p:sp>
      <p:sp>
        <p:nvSpPr>
          <p:cNvPr id="2" name="Title 1"/>
          <p:cNvSpPr>
            <a:spLocks noGrp="1"/>
          </p:cNvSpPr>
          <p:nvPr>
            <p:ph type="ctrTitle"/>
          </p:nvPr>
        </p:nvSpPr>
        <p:spPr>
          <a:xfrm>
            <a:off x="685801" y="2915338"/>
            <a:ext cx="7772400" cy="458115"/>
          </a:xfrm>
        </p:spPr>
        <p:txBody>
          <a:bodyPr/>
          <a:lstStyle>
            <a:lvl1pPr algn="ctr">
              <a:defRPr lang="en-US" sz="2999"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371600" y="3299265"/>
            <a:ext cx="6400800" cy="573330"/>
          </a:xfrm>
        </p:spPr>
        <p:txBody>
          <a:bodyPr>
            <a:normAutofit/>
          </a:bodyPr>
          <a:lstStyle>
            <a:lvl1pPr marL="0" indent="0" algn="ctr">
              <a:buNone/>
              <a:defRPr lang="en-US" sz="1799" kern="1200" smtClean="0">
                <a:solidFill>
                  <a:schemeClr val="tx1">
                    <a:lumMod val="65000"/>
                    <a:lumOff val="35000"/>
                  </a:schemeClr>
                </a:solidFill>
                <a:latin typeface="+mj-lt"/>
                <a:ea typeface="+mj-ea"/>
                <a:cs typeface="+mj-cs"/>
              </a:defRPr>
            </a:lvl1pPr>
            <a:lvl2pPr marL="456964" indent="0" algn="ctr">
              <a:buNone/>
              <a:defRPr>
                <a:solidFill>
                  <a:schemeClr val="tx1">
                    <a:tint val="75000"/>
                  </a:schemeClr>
                </a:solidFill>
              </a:defRPr>
            </a:lvl2pPr>
            <a:lvl3pPr marL="913928" indent="0" algn="ctr">
              <a:buNone/>
              <a:defRPr>
                <a:solidFill>
                  <a:schemeClr val="tx1">
                    <a:tint val="75000"/>
                  </a:schemeClr>
                </a:solidFill>
              </a:defRPr>
            </a:lvl3pPr>
            <a:lvl4pPr marL="1370891" indent="0" algn="ctr">
              <a:buNone/>
              <a:defRPr>
                <a:solidFill>
                  <a:schemeClr val="tx1">
                    <a:tint val="75000"/>
                  </a:schemeClr>
                </a:solidFill>
              </a:defRPr>
            </a:lvl4pPr>
            <a:lvl5pPr marL="1827856" indent="0" algn="ctr">
              <a:buNone/>
              <a:defRPr>
                <a:solidFill>
                  <a:schemeClr val="tx1">
                    <a:tint val="75000"/>
                  </a:schemeClr>
                </a:solidFill>
              </a:defRPr>
            </a:lvl5pPr>
            <a:lvl6pPr marL="2284820" indent="0" algn="ctr">
              <a:buNone/>
              <a:defRPr>
                <a:solidFill>
                  <a:schemeClr val="tx1">
                    <a:tint val="75000"/>
                  </a:schemeClr>
                </a:solidFill>
              </a:defRPr>
            </a:lvl6pPr>
            <a:lvl7pPr marL="2741783" indent="0" algn="ctr">
              <a:buNone/>
              <a:defRPr>
                <a:solidFill>
                  <a:schemeClr val="tx1">
                    <a:tint val="75000"/>
                  </a:schemeClr>
                </a:solidFill>
              </a:defRPr>
            </a:lvl7pPr>
            <a:lvl8pPr marL="3198746" indent="0" algn="ctr">
              <a:buNone/>
              <a:defRPr>
                <a:solidFill>
                  <a:schemeClr val="tx1">
                    <a:tint val="75000"/>
                  </a:schemeClr>
                </a:solidFill>
              </a:defRPr>
            </a:lvl8pPr>
            <a:lvl9pPr marL="365571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DE275-BE14-4364-AEA2-5F5667C0FD49}" type="slidenum">
              <a:rPr lang="en-US" smtClean="0"/>
              <a:pPr/>
              <a:t>‹#›</a:t>
            </a:fld>
            <a:endParaRPr lang="en-US"/>
          </a:p>
        </p:txBody>
      </p:sp>
    </p:spTree>
    <p:extLst>
      <p:ext uri="{BB962C8B-B14F-4D97-AF65-F5344CB8AC3E}">
        <p14:creationId xmlns:p14="http://schemas.microsoft.com/office/powerpoint/2010/main" val="42142914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1"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6983" indent="0" algn="ctr">
              <a:buNone/>
              <a:defRPr>
                <a:solidFill>
                  <a:schemeClr val="tx1">
                    <a:tint val="75000"/>
                  </a:schemeClr>
                </a:solidFill>
              </a:defRPr>
            </a:lvl2pPr>
            <a:lvl3pPr marL="913966" indent="0" algn="ctr">
              <a:buNone/>
              <a:defRPr>
                <a:solidFill>
                  <a:schemeClr val="tx1">
                    <a:tint val="75000"/>
                  </a:schemeClr>
                </a:solidFill>
              </a:defRPr>
            </a:lvl3pPr>
            <a:lvl4pPr marL="1370948" indent="0" algn="ctr">
              <a:buNone/>
              <a:defRPr>
                <a:solidFill>
                  <a:schemeClr val="tx1">
                    <a:tint val="75000"/>
                  </a:schemeClr>
                </a:solidFill>
              </a:defRPr>
            </a:lvl4pPr>
            <a:lvl5pPr marL="1827932" indent="0" algn="ctr">
              <a:buNone/>
              <a:defRPr>
                <a:solidFill>
                  <a:schemeClr val="tx1">
                    <a:tint val="75000"/>
                  </a:schemeClr>
                </a:solidFill>
              </a:defRPr>
            </a:lvl5pPr>
            <a:lvl6pPr marL="2284915" indent="0" algn="ctr">
              <a:buNone/>
              <a:defRPr>
                <a:solidFill>
                  <a:schemeClr val="tx1">
                    <a:tint val="75000"/>
                  </a:schemeClr>
                </a:solidFill>
              </a:defRPr>
            </a:lvl6pPr>
            <a:lvl7pPr marL="2741897" indent="0" algn="ctr">
              <a:buNone/>
              <a:defRPr>
                <a:solidFill>
                  <a:schemeClr val="tx1">
                    <a:tint val="75000"/>
                  </a:schemeClr>
                </a:solidFill>
              </a:defRPr>
            </a:lvl7pPr>
            <a:lvl8pPr marL="3198880" indent="0" algn="ctr">
              <a:buNone/>
              <a:defRPr>
                <a:solidFill>
                  <a:schemeClr val="tx1">
                    <a:tint val="75000"/>
                  </a:schemeClr>
                </a:solidFill>
              </a:defRPr>
            </a:lvl8pPr>
            <a:lvl9pPr marL="3655863"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72138710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68022364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8"/>
            <a:ext cx="7772400" cy="1021556"/>
          </a:xfrm>
        </p:spPr>
        <p:txBody>
          <a:bodyPr anchor="t"/>
          <a:lstStyle>
            <a:lvl1pPr algn="l">
              <a:defRPr sz="3974"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24">
                <a:solidFill>
                  <a:schemeClr val="tx1">
                    <a:tint val="75000"/>
                  </a:schemeClr>
                </a:solidFill>
              </a:defRPr>
            </a:lvl1pPr>
            <a:lvl2pPr marL="456983" indent="0">
              <a:buNone/>
              <a:defRPr sz="1799">
                <a:solidFill>
                  <a:schemeClr val="tx1">
                    <a:tint val="75000"/>
                  </a:schemeClr>
                </a:solidFill>
              </a:defRPr>
            </a:lvl2pPr>
            <a:lvl3pPr marL="913966" indent="0">
              <a:buNone/>
              <a:defRPr sz="1574">
                <a:solidFill>
                  <a:schemeClr val="tx1">
                    <a:tint val="75000"/>
                  </a:schemeClr>
                </a:solidFill>
              </a:defRPr>
            </a:lvl3pPr>
            <a:lvl4pPr marL="1370948" indent="0">
              <a:buNone/>
              <a:defRPr sz="1424">
                <a:solidFill>
                  <a:schemeClr val="tx1">
                    <a:tint val="75000"/>
                  </a:schemeClr>
                </a:solidFill>
              </a:defRPr>
            </a:lvl4pPr>
            <a:lvl5pPr marL="1827932" indent="0">
              <a:buNone/>
              <a:defRPr sz="1424">
                <a:solidFill>
                  <a:schemeClr val="tx1">
                    <a:tint val="75000"/>
                  </a:schemeClr>
                </a:solidFill>
              </a:defRPr>
            </a:lvl5pPr>
            <a:lvl6pPr marL="2284915" indent="0">
              <a:buNone/>
              <a:defRPr sz="1424">
                <a:solidFill>
                  <a:schemeClr val="tx1">
                    <a:tint val="75000"/>
                  </a:schemeClr>
                </a:solidFill>
              </a:defRPr>
            </a:lvl6pPr>
            <a:lvl7pPr marL="2741897" indent="0">
              <a:buNone/>
              <a:defRPr sz="1424">
                <a:solidFill>
                  <a:schemeClr val="tx1">
                    <a:tint val="75000"/>
                  </a:schemeClr>
                </a:solidFill>
              </a:defRPr>
            </a:lvl7pPr>
            <a:lvl8pPr marL="3198880" indent="0">
              <a:buNone/>
              <a:defRPr sz="1424">
                <a:solidFill>
                  <a:schemeClr val="tx1">
                    <a:tint val="75000"/>
                  </a:schemeClr>
                </a:solidFill>
              </a:defRPr>
            </a:lvl8pPr>
            <a:lvl9pPr marL="3655863" indent="0">
              <a:buNone/>
              <a:defRPr sz="142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8682009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3"/>
            <a:ext cx="4038600" cy="3394472"/>
          </a:xfrm>
        </p:spPr>
        <p:txBody>
          <a:bodyPr/>
          <a:lstStyle>
            <a:lvl1pPr>
              <a:defRPr sz="2774"/>
            </a:lvl1pPr>
            <a:lvl2pPr>
              <a:defRPr sz="2399"/>
            </a:lvl2pPr>
            <a:lvl3pPr>
              <a:defRPr sz="2024"/>
            </a:lvl3pPr>
            <a:lvl4pPr>
              <a:defRPr sz="1799"/>
            </a:lvl4pPr>
            <a:lvl5pPr>
              <a:defRPr sz="1799"/>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3"/>
            <a:ext cx="4038600" cy="3394472"/>
          </a:xfrm>
        </p:spPr>
        <p:txBody>
          <a:bodyPr/>
          <a:lstStyle>
            <a:lvl1pPr>
              <a:defRPr sz="2774"/>
            </a:lvl1pPr>
            <a:lvl2pPr>
              <a:defRPr sz="2399"/>
            </a:lvl2pPr>
            <a:lvl3pPr>
              <a:defRPr sz="2024"/>
            </a:lvl3pPr>
            <a:lvl4pPr>
              <a:defRPr sz="1799"/>
            </a:lvl4pPr>
            <a:lvl5pPr>
              <a:defRPr sz="1799"/>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pPr/>
              <a:t>12/10/2022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2031240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7"/>
            <a:ext cx="4040188" cy="479822"/>
          </a:xfrm>
        </p:spPr>
        <p:txBody>
          <a:bodyPr anchor="b"/>
          <a:lstStyle>
            <a:lvl1pPr marL="0" indent="0">
              <a:buNone/>
              <a:defRPr sz="2399" b="1"/>
            </a:lvl1pPr>
            <a:lvl2pPr marL="456983" indent="0">
              <a:buNone/>
              <a:defRPr sz="2024" b="1"/>
            </a:lvl2pPr>
            <a:lvl3pPr marL="913966" indent="0">
              <a:buNone/>
              <a:defRPr sz="1799" b="1"/>
            </a:lvl3pPr>
            <a:lvl4pPr marL="1370948" indent="0">
              <a:buNone/>
              <a:defRPr sz="1574" b="1"/>
            </a:lvl4pPr>
            <a:lvl5pPr marL="1827932" indent="0">
              <a:buNone/>
              <a:defRPr sz="1574" b="1"/>
            </a:lvl5pPr>
            <a:lvl6pPr marL="2284915" indent="0">
              <a:buNone/>
              <a:defRPr sz="1574" b="1"/>
            </a:lvl6pPr>
            <a:lvl7pPr marL="2741897" indent="0">
              <a:buNone/>
              <a:defRPr sz="1574" b="1"/>
            </a:lvl7pPr>
            <a:lvl8pPr marL="3198880" indent="0">
              <a:buNone/>
              <a:defRPr sz="1574" b="1"/>
            </a:lvl8pPr>
            <a:lvl9pPr marL="3655863" indent="0">
              <a:buNone/>
              <a:defRPr sz="1574"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399"/>
            </a:lvl1pPr>
            <a:lvl2pPr>
              <a:defRPr sz="2024"/>
            </a:lvl2pPr>
            <a:lvl3pPr>
              <a:defRPr sz="1799"/>
            </a:lvl3pPr>
            <a:lvl4pPr>
              <a:defRPr sz="1574"/>
            </a:lvl4pPr>
            <a:lvl5pPr>
              <a:defRPr sz="1574"/>
            </a:lvl5pPr>
            <a:lvl6pPr>
              <a:defRPr sz="1574"/>
            </a:lvl6pPr>
            <a:lvl7pPr>
              <a:defRPr sz="1574"/>
            </a:lvl7pPr>
            <a:lvl8pPr>
              <a:defRPr sz="1574"/>
            </a:lvl8pPr>
            <a:lvl9pPr>
              <a:defRPr sz="157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1337"/>
            <a:ext cx="4041775" cy="479822"/>
          </a:xfrm>
        </p:spPr>
        <p:txBody>
          <a:bodyPr anchor="b"/>
          <a:lstStyle>
            <a:lvl1pPr marL="0" indent="0">
              <a:buNone/>
              <a:defRPr sz="2399" b="1"/>
            </a:lvl1pPr>
            <a:lvl2pPr marL="456983" indent="0">
              <a:buNone/>
              <a:defRPr sz="2024" b="1"/>
            </a:lvl2pPr>
            <a:lvl3pPr marL="913966" indent="0">
              <a:buNone/>
              <a:defRPr sz="1799" b="1"/>
            </a:lvl3pPr>
            <a:lvl4pPr marL="1370948" indent="0">
              <a:buNone/>
              <a:defRPr sz="1574" b="1"/>
            </a:lvl4pPr>
            <a:lvl5pPr marL="1827932" indent="0">
              <a:buNone/>
              <a:defRPr sz="1574" b="1"/>
            </a:lvl5pPr>
            <a:lvl6pPr marL="2284915" indent="0">
              <a:buNone/>
              <a:defRPr sz="1574" b="1"/>
            </a:lvl6pPr>
            <a:lvl7pPr marL="2741897" indent="0">
              <a:buNone/>
              <a:defRPr sz="1574" b="1"/>
            </a:lvl7pPr>
            <a:lvl8pPr marL="3198880" indent="0">
              <a:buNone/>
              <a:defRPr sz="1574" b="1"/>
            </a:lvl8pPr>
            <a:lvl9pPr marL="3655863" indent="0">
              <a:buNone/>
              <a:defRPr sz="1574" b="1"/>
            </a:lvl9pPr>
          </a:lstStyle>
          <a:p>
            <a:pPr lvl="0"/>
            <a:r>
              <a:rPr lang="en-US"/>
              <a:t>Click to edit Master text styles</a:t>
            </a:r>
          </a:p>
        </p:txBody>
      </p:sp>
      <p:sp>
        <p:nvSpPr>
          <p:cNvPr id="6" name="Content Placeholder 5"/>
          <p:cNvSpPr>
            <a:spLocks noGrp="1"/>
          </p:cNvSpPr>
          <p:nvPr>
            <p:ph sz="quarter" idx="4"/>
          </p:nvPr>
        </p:nvSpPr>
        <p:spPr>
          <a:xfrm>
            <a:off x="4645027" y="1631156"/>
            <a:ext cx="4041775" cy="2963466"/>
          </a:xfrm>
        </p:spPr>
        <p:txBody>
          <a:bodyPr/>
          <a:lstStyle>
            <a:lvl1pPr>
              <a:defRPr sz="2399"/>
            </a:lvl1pPr>
            <a:lvl2pPr>
              <a:defRPr sz="2024"/>
            </a:lvl2pPr>
            <a:lvl3pPr>
              <a:defRPr sz="1799"/>
            </a:lvl3pPr>
            <a:lvl4pPr>
              <a:defRPr sz="1574"/>
            </a:lvl4pPr>
            <a:lvl5pPr>
              <a:defRPr sz="1574"/>
            </a:lvl5pPr>
            <a:lvl6pPr>
              <a:defRPr sz="1574"/>
            </a:lvl6pPr>
            <a:lvl7pPr>
              <a:defRPr sz="1574"/>
            </a:lvl7pPr>
            <a:lvl8pPr>
              <a:defRPr sz="1574"/>
            </a:lvl8pPr>
            <a:lvl9pPr>
              <a:defRPr sz="157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pPr/>
              <a:t>12/10/2022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9521260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699"/>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12/10/2022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1005001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12/10/2022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7753555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9"/>
            <a:ext cx="3008313" cy="871538"/>
          </a:xfrm>
        </p:spPr>
        <p:txBody>
          <a:bodyPr anchor="b"/>
          <a:lstStyle>
            <a:lvl1pPr algn="l">
              <a:defRPr sz="2024" b="1"/>
            </a:lvl1pPr>
          </a:lstStyle>
          <a:p>
            <a:r>
              <a:rPr lang="en-US"/>
              <a:t>Click to edit Master title style</a:t>
            </a:r>
          </a:p>
        </p:txBody>
      </p:sp>
      <p:sp>
        <p:nvSpPr>
          <p:cNvPr id="3" name="Content Placeholder 2"/>
          <p:cNvSpPr>
            <a:spLocks noGrp="1"/>
          </p:cNvSpPr>
          <p:nvPr>
            <p:ph idx="1"/>
          </p:nvPr>
        </p:nvSpPr>
        <p:spPr>
          <a:xfrm>
            <a:off x="3575050" y="204791"/>
            <a:ext cx="5111750" cy="4389835"/>
          </a:xfrm>
        </p:spPr>
        <p:txBody>
          <a:bodyPr/>
          <a:lstStyle>
            <a:lvl1pPr>
              <a:defRPr sz="3224"/>
            </a:lvl1pPr>
            <a:lvl2pPr>
              <a:defRPr sz="2774"/>
            </a:lvl2pPr>
            <a:lvl3pPr>
              <a:defRPr sz="2399"/>
            </a:lvl3pPr>
            <a:lvl4pPr>
              <a:defRPr sz="2024"/>
            </a:lvl4pPr>
            <a:lvl5pPr>
              <a:defRPr sz="2024"/>
            </a:lvl5pPr>
            <a:lvl6pPr>
              <a:defRPr sz="2024"/>
            </a:lvl6pPr>
            <a:lvl7pPr>
              <a:defRPr sz="2024"/>
            </a:lvl7pPr>
            <a:lvl8pPr>
              <a:defRPr sz="2024"/>
            </a:lvl8pPr>
            <a:lvl9pPr>
              <a:defRPr sz="202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24"/>
            </a:lvl1pPr>
            <a:lvl2pPr marL="456983" indent="0">
              <a:buNone/>
              <a:defRPr sz="1200"/>
            </a:lvl2pPr>
            <a:lvl3pPr marL="913966" indent="0">
              <a:buNone/>
              <a:defRPr sz="975"/>
            </a:lvl3pPr>
            <a:lvl4pPr marL="1370948" indent="0">
              <a:buNone/>
              <a:defRPr sz="900"/>
            </a:lvl4pPr>
            <a:lvl5pPr marL="1827932" indent="0">
              <a:buNone/>
              <a:defRPr sz="900"/>
            </a:lvl5pPr>
            <a:lvl6pPr marL="2284915" indent="0">
              <a:buNone/>
              <a:defRPr sz="900"/>
            </a:lvl6pPr>
            <a:lvl7pPr marL="2741897" indent="0">
              <a:buNone/>
              <a:defRPr sz="900"/>
            </a:lvl7pPr>
            <a:lvl8pPr marL="3198880" indent="0">
              <a:buNone/>
              <a:defRPr sz="900"/>
            </a:lvl8pPr>
            <a:lvl9pPr marL="3655863"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12/10/2022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8248223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3600452"/>
            <a:ext cx="5486400" cy="425054"/>
          </a:xfrm>
        </p:spPr>
        <p:txBody>
          <a:bodyPr anchor="b"/>
          <a:lstStyle>
            <a:lvl1pPr algn="l">
              <a:defRPr sz="2024" b="1"/>
            </a:lvl1pPr>
          </a:lstStyle>
          <a:p>
            <a:r>
              <a:rPr lang="en-US"/>
              <a:t>Click to edit Master title style</a:t>
            </a:r>
          </a:p>
        </p:txBody>
      </p:sp>
      <p:sp>
        <p:nvSpPr>
          <p:cNvPr id="3" name="Picture Placeholder 2"/>
          <p:cNvSpPr>
            <a:spLocks noGrp="1"/>
          </p:cNvSpPr>
          <p:nvPr>
            <p:ph type="pic" idx="1"/>
          </p:nvPr>
        </p:nvSpPr>
        <p:spPr>
          <a:xfrm>
            <a:off x="1792289" y="459581"/>
            <a:ext cx="5486400" cy="3086100"/>
          </a:xfrm>
        </p:spPr>
        <p:txBody>
          <a:bodyPr/>
          <a:lstStyle>
            <a:lvl1pPr marL="0" indent="0">
              <a:buNone/>
              <a:defRPr sz="3224"/>
            </a:lvl1pPr>
            <a:lvl2pPr marL="456983" indent="0">
              <a:buNone/>
              <a:defRPr sz="2774"/>
            </a:lvl2pPr>
            <a:lvl3pPr marL="913966" indent="0">
              <a:buNone/>
              <a:defRPr sz="2399"/>
            </a:lvl3pPr>
            <a:lvl4pPr marL="1370948" indent="0">
              <a:buNone/>
              <a:defRPr sz="2024"/>
            </a:lvl4pPr>
            <a:lvl5pPr marL="1827932" indent="0">
              <a:buNone/>
              <a:defRPr sz="2024"/>
            </a:lvl5pPr>
            <a:lvl6pPr marL="2284915" indent="0">
              <a:buNone/>
              <a:defRPr sz="2024"/>
            </a:lvl6pPr>
            <a:lvl7pPr marL="2741897" indent="0">
              <a:buNone/>
              <a:defRPr sz="2024"/>
            </a:lvl7pPr>
            <a:lvl8pPr marL="3198880" indent="0">
              <a:buNone/>
              <a:defRPr sz="2024"/>
            </a:lvl8pPr>
            <a:lvl9pPr marL="3655863" indent="0">
              <a:buNone/>
              <a:defRPr sz="2024"/>
            </a:lvl9pPr>
          </a:lstStyle>
          <a:p>
            <a:endParaRPr lang="en-US"/>
          </a:p>
        </p:txBody>
      </p:sp>
      <p:sp>
        <p:nvSpPr>
          <p:cNvPr id="4" name="Text Placeholder 3"/>
          <p:cNvSpPr>
            <a:spLocks noGrp="1"/>
          </p:cNvSpPr>
          <p:nvPr>
            <p:ph type="body" sz="half" idx="2"/>
          </p:nvPr>
        </p:nvSpPr>
        <p:spPr>
          <a:xfrm>
            <a:off x="1792289" y="4025506"/>
            <a:ext cx="5486400" cy="603647"/>
          </a:xfrm>
        </p:spPr>
        <p:txBody>
          <a:bodyPr/>
          <a:lstStyle>
            <a:lvl1pPr marL="0" indent="0">
              <a:buNone/>
              <a:defRPr sz="1424"/>
            </a:lvl1pPr>
            <a:lvl2pPr marL="456983" indent="0">
              <a:buNone/>
              <a:defRPr sz="1200"/>
            </a:lvl2pPr>
            <a:lvl3pPr marL="913966" indent="0">
              <a:buNone/>
              <a:defRPr sz="975"/>
            </a:lvl3pPr>
            <a:lvl4pPr marL="1370948" indent="0">
              <a:buNone/>
              <a:defRPr sz="900"/>
            </a:lvl4pPr>
            <a:lvl5pPr marL="1827932" indent="0">
              <a:buNone/>
              <a:defRPr sz="900"/>
            </a:lvl5pPr>
            <a:lvl6pPr marL="2284915" indent="0">
              <a:buNone/>
              <a:defRPr sz="900"/>
            </a:lvl6pPr>
            <a:lvl7pPr marL="2741897" indent="0">
              <a:buNone/>
              <a:defRPr sz="900"/>
            </a:lvl7pPr>
            <a:lvl8pPr marL="3198880" indent="0">
              <a:buNone/>
              <a:defRPr sz="900"/>
            </a:lvl8pPr>
            <a:lvl9pPr marL="3655863"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12/10/2022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390518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71550"/>
            <a:ext cx="8229600" cy="339447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10">
            <a:extLst>
              <a:ext uri="{FF2B5EF4-FFF2-40B4-BE49-F238E27FC236}">
                <a16:creationId xmlns:a16="http://schemas.microsoft.com/office/drawing/2014/main" id="{AF2CDC70-DD35-CA4C-8C4D-0371A89B8282}"/>
              </a:ext>
            </a:extLst>
          </p:cNvPr>
          <p:cNvSpPr>
            <a:spLocks noGrp="1"/>
          </p:cNvSpPr>
          <p:nvPr>
            <p:ph type="body" sz="quarter" idx="14" hasCustomPrompt="1"/>
          </p:nvPr>
        </p:nvSpPr>
        <p:spPr>
          <a:xfrm>
            <a:off x="457200" y="209550"/>
            <a:ext cx="5791200" cy="609600"/>
          </a:xfrm>
          <a:prstGeom prst="rect">
            <a:avLst/>
          </a:prstGeom>
        </p:spPr>
        <p:txBody>
          <a:bodyPr/>
          <a:lstStyle>
            <a:lvl1pPr marL="0" indent="0">
              <a:buNone/>
              <a:defRPr sz="4400" b="1" spc="600">
                <a:solidFill>
                  <a:schemeClr val="bg1"/>
                </a:solidFill>
                <a:latin typeface="Segoe UI" panose="020B0502040204020203" pitchFamily="34" charset="0"/>
                <a:cs typeface="Segoe UI" panose="020B0502040204020203" pitchFamily="34" charset="0"/>
              </a:defRPr>
            </a:lvl1pPr>
          </a:lstStyle>
          <a:p>
            <a:pPr lvl="0"/>
            <a:r>
              <a:rPr lang="en-US" dirty="0"/>
              <a:t>TITLE</a:t>
            </a:r>
          </a:p>
        </p:txBody>
      </p:sp>
    </p:spTree>
    <p:extLst>
      <p:ext uri="{BB962C8B-B14F-4D97-AF65-F5344CB8AC3E}">
        <p14:creationId xmlns:p14="http://schemas.microsoft.com/office/powerpoint/2010/main" val="35192365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27533338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1"/>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1"/>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99133089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14004" y="2152977"/>
            <a:ext cx="4449167" cy="533311"/>
          </a:xfrm>
        </p:spPr>
        <p:txBody>
          <a:bodyPr>
            <a:normAutofit/>
          </a:bodyPr>
          <a:lstStyle>
            <a:lvl1pPr algn="ctr">
              <a:defRPr sz="2699"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pPr/>
              <a:t>12/10/2022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097364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533311"/>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181" indent="0">
              <a:buNone/>
              <a:defRPr sz="2000" b="1"/>
            </a:lvl2pPr>
            <a:lvl3pPr marL="914362" indent="0">
              <a:buNone/>
              <a:defRPr sz="1800" b="1"/>
            </a:lvl3pPr>
            <a:lvl4pPr marL="1371543" indent="0">
              <a:buNone/>
              <a:defRPr sz="1600" b="1"/>
            </a:lvl4pPr>
            <a:lvl5pPr marL="1828724" indent="0">
              <a:buNone/>
              <a:defRPr sz="1600" b="1"/>
            </a:lvl5pPr>
            <a:lvl6pPr marL="2285905" indent="0">
              <a:buNone/>
              <a:defRPr sz="1600" b="1"/>
            </a:lvl6pPr>
            <a:lvl7pPr marL="2743086" indent="0">
              <a:buNone/>
              <a:defRPr sz="1600" b="1"/>
            </a:lvl7pPr>
            <a:lvl8pPr marL="3200266" indent="0">
              <a:buNone/>
              <a:defRPr sz="1600" b="1"/>
            </a:lvl8pPr>
            <a:lvl9pPr marL="3657448"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1335"/>
            <a:ext cx="4041775" cy="479822"/>
          </a:xfrm>
          <a:prstGeom prst="rect">
            <a:avLst/>
          </a:prstGeom>
        </p:spPr>
        <p:txBody>
          <a:bodyPr anchor="b"/>
          <a:lstStyle>
            <a:lvl1pPr marL="0" indent="0">
              <a:buNone/>
              <a:defRPr sz="2400" b="1"/>
            </a:lvl1pPr>
            <a:lvl2pPr marL="457181" indent="0">
              <a:buNone/>
              <a:defRPr sz="2000" b="1"/>
            </a:lvl2pPr>
            <a:lvl3pPr marL="914362" indent="0">
              <a:buNone/>
              <a:defRPr sz="1800" b="1"/>
            </a:lvl3pPr>
            <a:lvl4pPr marL="1371543" indent="0">
              <a:buNone/>
              <a:defRPr sz="1600" b="1"/>
            </a:lvl4pPr>
            <a:lvl5pPr marL="1828724" indent="0">
              <a:buNone/>
              <a:defRPr sz="1600" b="1"/>
            </a:lvl5pPr>
            <a:lvl6pPr marL="2285905" indent="0">
              <a:buNone/>
              <a:defRPr sz="1600" b="1"/>
            </a:lvl6pPr>
            <a:lvl7pPr marL="2743086" indent="0">
              <a:buNone/>
              <a:defRPr sz="1600" b="1"/>
            </a:lvl7pPr>
            <a:lvl8pPr marL="3200266" indent="0">
              <a:buNone/>
              <a:defRPr sz="1600" b="1"/>
            </a:lvl8pPr>
            <a:lvl9pPr marL="3657448"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12/10/2022</a:t>
            </a:fld>
            <a:endParaRPr lang="en-US"/>
          </a:p>
        </p:txBody>
      </p:sp>
      <p:sp>
        <p:nvSpPr>
          <p:cNvPr id="8" name="Footer Placeholder 7"/>
          <p:cNvSpPr>
            <a:spLocks noGrp="1"/>
          </p:cNvSpPr>
          <p:nvPr>
            <p:ph type="ftr" sz="quarter" idx="11"/>
          </p:nvPr>
        </p:nvSpPr>
        <p:spPr>
          <a:xfrm>
            <a:off x="3124200" y="4767264"/>
            <a:ext cx="2895600" cy="273844"/>
          </a:xfrm>
          <a:prstGeom prst="rect">
            <a:avLst/>
          </a:prstGeom>
        </p:spPr>
        <p:txBody>
          <a:bodyPr/>
          <a:lstStyle/>
          <a:p>
            <a:endParaRPr lang="en-US"/>
          </a:p>
        </p:txBody>
      </p:sp>
      <p:sp>
        <p:nvSpPr>
          <p:cNvPr id="9" name="Slide Number Placeholder 8"/>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795899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9"/>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7"/>
            <a:ext cx="3008313" cy="3518297"/>
          </a:xfrm>
          <a:prstGeom prst="rect">
            <a:avLst/>
          </a:prstGeom>
        </p:spPr>
        <p:txBody>
          <a:bodyPr/>
          <a:lstStyle>
            <a:lvl1pPr marL="0" indent="0">
              <a:buNone/>
              <a:defRPr sz="1400"/>
            </a:lvl1pPr>
            <a:lvl2pPr marL="457181" indent="0">
              <a:buNone/>
              <a:defRPr sz="1200"/>
            </a:lvl2pPr>
            <a:lvl3pPr marL="914362" indent="0">
              <a:buNone/>
              <a:defRPr sz="1000"/>
            </a:lvl3pPr>
            <a:lvl4pPr marL="1371543" indent="0">
              <a:buNone/>
              <a:defRPr sz="900"/>
            </a:lvl4pPr>
            <a:lvl5pPr marL="1828724" indent="0">
              <a:buNone/>
              <a:defRPr sz="900"/>
            </a:lvl5pPr>
            <a:lvl6pPr marL="2285905" indent="0">
              <a:buNone/>
              <a:defRPr sz="900"/>
            </a:lvl6pPr>
            <a:lvl7pPr marL="2743086" indent="0">
              <a:buNone/>
              <a:defRPr sz="900"/>
            </a:lvl7pPr>
            <a:lvl8pPr marL="3200266" indent="0">
              <a:buNone/>
              <a:defRPr sz="900"/>
            </a:lvl8pPr>
            <a:lvl9pPr marL="3657448"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12/10/2022</a:t>
            </a:fld>
            <a:endParaRPr lang="en-US"/>
          </a:p>
        </p:txBody>
      </p:sp>
      <p:sp>
        <p:nvSpPr>
          <p:cNvPr id="6" name="Footer Placeholder 5"/>
          <p:cNvSpPr>
            <a:spLocks noGrp="1"/>
          </p:cNvSpPr>
          <p:nvPr>
            <p:ph type="ftr" sz="quarter" idx="11"/>
          </p:nvPr>
        </p:nvSpPr>
        <p:spPr>
          <a:xfrm>
            <a:off x="3124200" y="4767264"/>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1129081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a:prstGeom prst="rect">
            <a:avLst/>
          </a:prstGeom>
        </p:spPr>
        <p:txBody>
          <a:bodyPr/>
          <a:lstStyle>
            <a:lvl1pPr marL="0" indent="0">
              <a:buNone/>
              <a:defRPr sz="3200"/>
            </a:lvl1pPr>
            <a:lvl2pPr marL="457181" indent="0">
              <a:buNone/>
              <a:defRPr sz="2800"/>
            </a:lvl2pPr>
            <a:lvl3pPr marL="914362" indent="0">
              <a:buNone/>
              <a:defRPr sz="2400"/>
            </a:lvl3pPr>
            <a:lvl4pPr marL="1371543" indent="0">
              <a:buNone/>
              <a:defRPr sz="2000"/>
            </a:lvl4pPr>
            <a:lvl5pPr marL="1828724" indent="0">
              <a:buNone/>
              <a:defRPr sz="2000"/>
            </a:lvl5pPr>
            <a:lvl6pPr marL="2285905" indent="0">
              <a:buNone/>
              <a:defRPr sz="2000"/>
            </a:lvl6pPr>
            <a:lvl7pPr marL="2743086" indent="0">
              <a:buNone/>
              <a:defRPr sz="2000"/>
            </a:lvl7pPr>
            <a:lvl8pPr marL="3200266" indent="0">
              <a:buNone/>
              <a:defRPr sz="2000"/>
            </a:lvl8pPr>
            <a:lvl9pPr marL="3657448" indent="0">
              <a:buNone/>
              <a:defRPr sz="2000"/>
            </a:lvl9pPr>
          </a:lstStyle>
          <a:p>
            <a:endParaRPr lang="en-US"/>
          </a:p>
        </p:txBody>
      </p:sp>
      <p:sp>
        <p:nvSpPr>
          <p:cNvPr id="4" name="Text Placeholder 3"/>
          <p:cNvSpPr>
            <a:spLocks noGrp="1"/>
          </p:cNvSpPr>
          <p:nvPr>
            <p:ph type="body" sz="half" idx="2"/>
          </p:nvPr>
        </p:nvSpPr>
        <p:spPr>
          <a:xfrm>
            <a:off x="1792288" y="4025504"/>
            <a:ext cx="5486400" cy="603647"/>
          </a:xfrm>
          <a:prstGeom prst="rect">
            <a:avLst/>
          </a:prstGeom>
        </p:spPr>
        <p:txBody>
          <a:bodyPr/>
          <a:lstStyle>
            <a:lvl1pPr marL="0" indent="0">
              <a:buNone/>
              <a:defRPr sz="1400"/>
            </a:lvl1pPr>
            <a:lvl2pPr marL="457181" indent="0">
              <a:buNone/>
              <a:defRPr sz="1200"/>
            </a:lvl2pPr>
            <a:lvl3pPr marL="914362" indent="0">
              <a:buNone/>
              <a:defRPr sz="1000"/>
            </a:lvl3pPr>
            <a:lvl4pPr marL="1371543" indent="0">
              <a:buNone/>
              <a:defRPr sz="900"/>
            </a:lvl4pPr>
            <a:lvl5pPr marL="1828724" indent="0">
              <a:buNone/>
              <a:defRPr sz="900"/>
            </a:lvl5pPr>
            <a:lvl6pPr marL="2285905" indent="0">
              <a:buNone/>
              <a:defRPr sz="900"/>
            </a:lvl6pPr>
            <a:lvl7pPr marL="2743086" indent="0">
              <a:buNone/>
              <a:defRPr sz="900"/>
            </a:lvl7pPr>
            <a:lvl8pPr marL="3200266" indent="0">
              <a:buNone/>
              <a:defRPr sz="900"/>
            </a:lvl8pPr>
            <a:lvl9pPr marL="3657448"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12/10/2022</a:t>
            </a:fld>
            <a:endParaRPr lang="en-US"/>
          </a:p>
        </p:txBody>
      </p:sp>
      <p:sp>
        <p:nvSpPr>
          <p:cNvPr id="6" name="Footer Placeholder 5"/>
          <p:cNvSpPr>
            <a:spLocks noGrp="1"/>
          </p:cNvSpPr>
          <p:nvPr>
            <p:ph type="ftr" sz="quarter" idx="11"/>
          </p:nvPr>
        </p:nvSpPr>
        <p:spPr>
          <a:xfrm>
            <a:off x="3124200" y="4767264"/>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3753814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533311"/>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853819"/>
            <a:ext cx="8229600" cy="3740804"/>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12/10/2022</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3984158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3" Type="http://schemas.openxmlformats.org/officeDocument/2006/relationships/slideLayout" Target="../slideLayouts/slideLayout20.xml"/><Relationship Id="rId21" Type="http://schemas.openxmlformats.org/officeDocument/2006/relationships/slideLayout" Target="../slideLayouts/slideLayout38.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theme" Target="../theme/theme2.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4508044"/>
      </p:ext>
    </p:extLst>
  </p:cSld>
  <p:clrMap bg1="lt1" tx1="dk1" bg2="lt2" tx2="dk2" accent1="accent1" accent2="accent2" accent3="accent3" accent4="accent4" accent5="accent5" accent6="accent6" hlink="hlink" folHlink="folHlink"/>
  <p:sldLayoutIdLst>
    <p:sldLayoutId id="2147483670" r:id="rId1"/>
    <p:sldLayoutId id="2147483668" r:id="rId2"/>
    <p:sldLayoutId id="2147483708" r:id="rId3"/>
    <p:sldLayoutId id="2147483709" r:id="rId4"/>
    <p:sldLayoutId id="2147483666" r:id="rId5"/>
    <p:sldLayoutId id="2147483669" r:id="rId6"/>
    <p:sldLayoutId id="2147483673" r:id="rId7"/>
    <p:sldLayoutId id="2147483674" r:id="rId8"/>
    <p:sldLayoutId id="2147483675" r:id="rId9"/>
    <p:sldLayoutId id="2147483676" r:id="rId10"/>
    <p:sldLayoutId id="2147483677" r:id="rId11"/>
    <p:sldLayoutId id="2147483679" r:id="rId12"/>
    <p:sldLayoutId id="2147483680" r:id="rId13"/>
    <p:sldLayoutId id="2147483710" r:id="rId14"/>
    <p:sldLayoutId id="2147483711" r:id="rId15"/>
    <p:sldLayoutId id="2147483712" r:id="rId16"/>
    <p:sldLayoutId id="2147483713" r:id="rId17"/>
  </p:sldLayoutIdLst>
  <p:txStyles>
    <p:titleStyle>
      <a:lvl1pPr algn="l" defTabSz="914362" rtl="0" eaLnBrk="1" latinLnBrk="0" hangingPunct="1">
        <a:spcBef>
          <a:spcPct val="0"/>
        </a:spcBef>
        <a:buNone/>
        <a:defRPr sz="2400" kern="1200">
          <a:solidFill>
            <a:schemeClr val="tx1">
              <a:lumMod val="65000"/>
              <a:lumOff val="35000"/>
            </a:schemeClr>
          </a:solidFill>
          <a:latin typeface="+mj-lt"/>
          <a:ea typeface="+mj-ea"/>
          <a:cs typeface="+mj-cs"/>
        </a:defRPr>
      </a:lvl1pPr>
    </p:titleStyle>
    <p:bodyStyle>
      <a:lvl1pPr marL="342886" indent="-342886" algn="l" defTabSz="914362" rtl="0" eaLnBrk="1" latinLnBrk="0" hangingPunct="1">
        <a:spcBef>
          <a:spcPct val="20000"/>
        </a:spcBef>
        <a:buFont typeface="Arial" pitchFamily="34" charset="0"/>
        <a:buChar char="•"/>
        <a:defRPr sz="2700" kern="1200">
          <a:solidFill>
            <a:schemeClr val="tx1"/>
          </a:solidFill>
          <a:latin typeface="+mj-lt"/>
          <a:ea typeface="+mn-ea"/>
          <a:cs typeface="+mn-cs"/>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2" rtl="0" eaLnBrk="1" latinLnBrk="0" hangingPunct="1">
        <a:defRPr sz="1800" kern="1200">
          <a:solidFill>
            <a:schemeClr val="tx1"/>
          </a:solidFill>
          <a:latin typeface="+mn-lt"/>
          <a:ea typeface="+mn-ea"/>
          <a:cs typeface="+mn-cs"/>
        </a:defRPr>
      </a:lvl1pPr>
      <a:lvl2pPr marL="457181" algn="l" defTabSz="914362" rtl="0" eaLnBrk="1" latinLnBrk="0" hangingPunct="1">
        <a:defRPr sz="1800" kern="1200">
          <a:solidFill>
            <a:schemeClr val="tx1"/>
          </a:solidFill>
          <a:latin typeface="+mn-lt"/>
          <a:ea typeface="+mn-ea"/>
          <a:cs typeface="+mn-cs"/>
        </a:defRPr>
      </a:lvl2pPr>
      <a:lvl3pPr marL="914362" algn="l" defTabSz="914362" rtl="0" eaLnBrk="1" latinLnBrk="0" hangingPunct="1">
        <a:defRPr sz="1800" kern="1200">
          <a:solidFill>
            <a:schemeClr val="tx1"/>
          </a:solidFill>
          <a:latin typeface="+mn-lt"/>
          <a:ea typeface="+mn-ea"/>
          <a:cs typeface="+mn-cs"/>
        </a:defRPr>
      </a:lvl3pPr>
      <a:lvl4pPr marL="1371543" algn="l" defTabSz="914362" rtl="0" eaLnBrk="1" latinLnBrk="0" hangingPunct="1">
        <a:defRPr sz="1800" kern="1200">
          <a:solidFill>
            <a:schemeClr val="tx1"/>
          </a:solidFill>
          <a:latin typeface="+mn-lt"/>
          <a:ea typeface="+mn-ea"/>
          <a:cs typeface="+mn-cs"/>
        </a:defRPr>
      </a:lvl4pPr>
      <a:lvl5pPr marL="1828724" algn="l" defTabSz="914362" rtl="0" eaLnBrk="1" latinLnBrk="0" hangingPunct="1">
        <a:defRPr sz="1800" kern="1200">
          <a:solidFill>
            <a:schemeClr val="tx1"/>
          </a:solidFill>
          <a:latin typeface="+mn-lt"/>
          <a:ea typeface="+mn-ea"/>
          <a:cs typeface="+mn-cs"/>
        </a:defRPr>
      </a:lvl5pPr>
      <a:lvl6pPr marL="2285905" algn="l" defTabSz="914362" rtl="0" eaLnBrk="1" latinLnBrk="0" hangingPunct="1">
        <a:defRPr sz="1800" kern="1200">
          <a:solidFill>
            <a:schemeClr val="tx1"/>
          </a:solidFill>
          <a:latin typeface="+mn-lt"/>
          <a:ea typeface="+mn-ea"/>
          <a:cs typeface="+mn-cs"/>
        </a:defRPr>
      </a:lvl6pPr>
      <a:lvl7pPr marL="2743086" algn="l" defTabSz="914362" rtl="0" eaLnBrk="1" latinLnBrk="0" hangingPunct="1">
        <a:defRPr sz="1800" kern="1200">
          <a:solidFill>
            <a:schemeClr val="tx1"/>
          </a:solidFill>
          <a:latin typeface="+mn-lt"/>
          <a:ea typeface="+mn-ea"/>
          <a:cs typeface="+mn-cs"/>
        </a:defRPr>
      </a:lvl7pPr>
      <a:lvl8pPr marL="3200266" algn="l" defTabSz="914362" rtl="0" eaLnBrk="1" latinLnBrk="0" hangingPunct="1">
        <a:defRPr sz="1800" kern="1200">
          <a:solidFill>
            <a:schemeClr val="tx1"/>
          </a:solidFill>
          <a:latin typeface="+mn-lt"/>
          <a:ea typeface="+mn-ea"/>
          <a:cs typeface="+mn-cs"/>
        </a:defRPr>
      </a:lvl8pPr>
      <a:lvl9pPr marL="3657448" algn="l" defTabSz="91436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100000">
              <a:srgbClr val="EEEEEE"/>
            </a:gs>
            <a:gs pos="6700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533311"/>
          </a:xfrm>
          <a:prstGeom prst="rect">
            <a:avLst/>
          </a:prstGeom>
        </p:spPr>
        <p:txBody>
          <a:bodyPr vert="horz" lIns="91436" tIns="45718" rIns="91436" bIns="45718" rtlCol="0" anchor="ctr">
            <a:normAutofit/>
          </a:bodyPr>
          <a:lstStyle/>
          <a:p>
            <a:r>
              <a:rPr lang="en-US"/>
              <a:t>Click to edit Master title style</a:t>
            </a:r>
          </a:p>
        </p:txBody>
      </p:sp>
      <p:sp>
        <p:nvSpPr>
          <p:cNvPr id="3" name="Text Placeholder 2"/>
          <p:cNvSpPr>
            <a:spLocks noGrp="1"/>
          </p:cNvSpPr>
          <p:nvPr>
            <p:ph type="body" idx="1"/>
          </p:nvPr>
        </p:nvSpPr>
        <p:spPr>
          <a:xfrm>
            <a:off x="457200" y="853819"/>
            <a:ext cx="8229600" cy="3740804"/>
          </a:xfrm>
          <a:prstGeom prst="rect">
            <a:avLst/>
          </a:prstGeom>
        </p:spPr>
        <p:txBody>
          <a:bodyPr vert="horz" lIns="91436" tIns="45718" rIns="91436" bIns="45718"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91436" tIns="45718" rIns="91436" bIns="45718" rtlCol="0" anchor="ctr"/>
          <a:lstStyle>
            <a:lvl1pPr algn="l">
              <a:defRPr sz="1200">
                <a:solidFill>
                  <a:schemeClr val="tx1">
                    <a:tint val="75000"/>
                  </a:schemeClr>
                </a:solidFill>
              </a:defRPr>
            </a:lvl1pPr>
          </a:lstStyle>
          <a:p>
            <a:fld id="{FD1176A7-B091-469C-82C8-89C693043C40}" type="datetimeFigureOut">
              <a:rPr lang="en-US" smtClean="0"/>
              <a:pPr/>
              <a:t>12/10/2022</a:t>
            </a:fld>
            <a:endParaRPr lang="en-US"/>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1" y="4767264"/>
            <a:ext cx="2133600" cy="273844"/>
          </a:xfrm>
          <a:prstGeom prst="rect">
            <a:avLst/>
          </a:prstGeom>
        </p:spPr>
        <p:txBody>
          <a:bodyPr vert="horz" lIns="91436" tIns="45718" rIns="91436" bIns="45718" rtlCol="0" anchor="ctr"/>
          <a:lstStyle>
            <a:lvl1pPr algn="r">
              <a:defRPr sz="1200">
                <a:solidFill>
                  <a:schemeClr val="tx1">
                    <a:tint val="75000"/>
                  </a:schemeClr>
                </a:solidFill>
              </a:defRPr>
            </a:lvl1pPr>
          </a:lstStyle>
          <a:p>
            <a:fld id="{5939B1FA-81F2-4940-9AF3-5EAFB5D6669B}" type="slidenum">
              <a:rPr lang="en-US" smtClean="0"/>
              <a:pPr/>
              <a:t>‹#›</a:t>
            </a:fld>
            <a:endParaRPr lang="en-US"/>
          </a:p>
        </p:txBody>
      </p:sp>
    </p:spTree>
    <p:extLst>
      <p:ext uri="{BB962C8B-B14F-4D97-AF65-F5344CB8AC3E}">
        <p14:creationId xmlns:p14="http://schemas.microsoft.com/office/powerpoint/2010/main" val="426949504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02" r:id="rId17"/>
    <p:sldLayoutId id="2147483703" r:id="rId18"/>
    <p:sldLayoutId id="2147483704" r:id="rId19"/>
    <p:sldLayoutId id="2147483705" r:id="rId20"/>
    <p:sldLayoutId id="2147483706" r:id="rId21"/>
    <p:sldLayoutId id="2147483707" r:id="rId22"/>
  </p:sldLayoutIdLst>
  <p:txStyles>
    <p:titleStyle>
      <a:lvl1pPr algn="l" defTabSz="914362" rtl="0" eaLnBrk="1" latinLnBrk="0" hangingPunct="1">
        <a:spcBef>
          <a:spcPct val="0"/>
        </a:spcBef>
        <a:buNone/>
        <a:defRPr sz="2400" kern="1200">
          <a:solidFill>
            <a:schemeClr val="tx1">
              <a:lumMod val="65000"/>
              <a:lumOff val="35000"/>
            </a:schemeClr>
          </a:solidFill>
          <a:latin typeface="+mj-lt"/>
          <a:ea typeface="+mj-ea"/>
          <a:cs typeface="+mj-cs"/>
        </a:defRPr>
      </a:lvl1pPr>
    </p:titleStyle>
    <p:bodyStyle>
      <a:lvl1pPr marL="342886" indent="-342886" algn="l" defTabSz="914362" rtl="0" eaLnBrk="1" latinLnBrk="0" hangingPunct="1">
        <a:spcBef>
          <a:spcPct val="20000"/>
        </a:spcBef>
        <a:buFont typeface="Arial" pitchFamily="34" charset="0"/>
        <a:buChar char="•"/>
        <a:defRPr sz="2700" kern="1200">
          <a:solidFill>
            <a:schemeClr val="tx1"/>
          </a:solidFill>
          <a:latin typeface="+mj-lt"/>
          <a:ea typeface="+mn-ea"/>
          <a:cs typeface="+mn-cs"/>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2" rtl="0" eaLnBrk="1" latinLnBrk="0" hangingPunct="1">
        <a:defRPr sz="1800" kern="1200">
          <a:solidFill>
            <a:schemeClr val="tx1"/>
          </a:solidFill>
          <a:latin typeface="+mn-lt"/>
          <a:ea typeface="+mn-ea"/>
          <a:cs typeface="+mn-cs"/>
        </a:defRPr>
      </a:lvl1pPr>
      <a:lvl2pPr marL="457181" algn="l" defTabSz="914362" rtl="0" eaLnBrk="1" latinLnBrk="0" hangingPunct="1">
        <a:defRPr sz="1800" kern="1200">
          <a:solidFill>
            <a:schemeClr val="tx1"/>
          </a:solidFill>
          <a:latin typeface="+mn-lt"/>
          <a:ea typeface="+mn-ea"/>
          <a:cs typeface="+mn-cs"/>
        </a:defRPr>
      </a:lvl2pPr>
      <a:lvl3pPr marL="914362" algn="l" defTabSz="914362" rtl="0" eaLnBrk="1" latinLnBrk="0" hangingPunct="1">
        <a:defRPr sz="1800" kern="1200">
          <a:solidFill>
            <a:schemeClr val="tx1"/>
          </a:solidFill>
          <a:latin typeface="+mn-lt"/>
          <a:ea typeface="+mn-ea"/>
          <a:cs typeface="+mn-cs"/>
        </a:defRPr>
      </a:lvl3pPr>
      <a:lvl4pPr marL="1371543" algn="l" defTabSz="914362" rtl="0" eaLnBrk="1" latinLnBrk="0" hangingPunct="1">
        <a:defRPr sz="1800" kern="1200">
          <a:solidFill>
            <a:schemeClr val="tx1"/>
          </a:solidFill>
          <a:latin typeface="+mn-lt"/>
          <a:ea typeface="+mn-ea"/>
          <a:cs typeface="+mn-cs"/>
        </a:defRPr>
      </a:lvl4pPr>
      <a:lvl5pPr marL="1828724" algn="l" defTabSz="914362" rtl="0" eaLnBrk="1" latinLnBrk="0" hangingPunct="1">
        <a:defRPr sz="1800" kern="1200">
          <a:solidFill>
            <a:schemeClr val="tx1"/>
          </a:solidFill>
          <a:latin typeface="+mn-lt"/>
          <a:ea typeface="+mn-ea"/>
          <a:cs typeface="+mn-cs"/>
        </a:defRPr>
      </a:lvl5pPr>
      <a:lvl6pPr marL="2285905" algn="l" defTabSz="914362" rtl="0" eaLnBrk="1" latinLnBrk="0" hangingPunct="1">
        <a:defRPr sz="1800" kern="1200">
          <a:solidFill>
            <a:schemeClr val="tx1"/>
          </a:solidFill>
          <a:latin typeface="+mn-lt"/>
          <a:ea typeface="+mn-ea"/>
          <a:cs typeface="+mn-cs"/>
        </a:defRPr>
      </a:lvl6pPr>
      <a:lvl7pPr marL="2743086" algn="l" defTabSz="914362" rtl="0" eaLnBrk="1" latinLnBrk="0" hangingPunct="1">
        <a:defRPr sz="1800" kern="1200">
          <a:solidFill>
            <a:schemeClr val="tx1"/>
          </a:solidFill>
          <a:latin typeface="+mn-lt"/>
          <a:ea typeface="+mn-ea"/>
          <a:cs typeface="+mn-cs"/>
        </a:defRPr>
      </a:lvl7pPr>
      <a:lvl8pPr marL="3200266" algn="l" defTabSz="914362" rtl="0" eaLnBrk="1" latinLnBrk="0" hangingPunct="1">
        <a:defRPr sz="1800" kern="1200">
          <a:solidFill>
            <a:schemeClr val="tx1"/>
          </a:solidFill>
          <a:latin typeface="+mn-lt"/>
          <a:ea typeface="+mn-ea"/>
          <a:cs typeface="+mn-cs"/>
        </a:defRPr>
      </a:lvl8pPr>
      <a:lvl9pPr marL="3657448" algn="l" defTabSz="91436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05981"/>
            <a:ext cx="8229600" cy="533311"/>
          </a:xfrm>
          <a:prstGeom prst="rect">
            <a:avLst/>
          </a:prstGeom>
        </p:spPr>
        <p:txBody>
          <a:bodyPr vert="horz" lIns="121899" tIns="60949" rIns="121899" bIns="60949" rtlCol="0" anchor="ctr">
            <a:normAutofit/>
          </a:bodyPr>
          <a:lstStyle/>
          <a:p>
            <a:r>
              <a:rPr lang="en-US"/>
              <a:t>Click to edit Master title style</a:t>
            </a:r>
          </a:p>
        </p:txBody>
      </p:sp>
      <p:sp>
        <p:nvSpPr>
          <p:cNvPr id="3" name="Text Placeholder 2"/>
          <p:cNvSpPr>
            <a:spLocks noGrp="1"/>
          </p:cNvSpPr>
          <p:nvPr>
            <p:ph type="body" idx="1"/>
          </p:nvPr>
        </p:nvSpPr>
        <p:spPr>
          <a:xfrm>
            <a:off x="457201" y="853820"/>
            <a:ext cx="8229600" cy="3740804"/>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5"/>
            <a:ext cx="2133600" cy="273844"/>
          </a:xfrm>
          <a:prstGeom prst="rect">
            <a:avLst/>
          </a:prstGeom>
        </p:spPr>
        <p:txBody>
          <a:bodyPr vert="horz" lIns="121899" tIns="60949" rIns="121899" bIns="60949" rtlCol="0" anchor="ctr"/>
          <a:lstStyle>
            <a:lvl1pPr algn="l">
              <a:defRPr sz="1200">
                <a:solidFill>
                  <a:schemeClr val="tx1">
                    <a:tint val="75000"/>
                  </a:schemeClr>
                </a:solidFill>
              </a:defRPr>
            </a:lvl1pPr>
          </a:lstStyle>
          <a:p>
            <a:fld id="{425404F2-BE9A-4460-8815-8F645183555F}" type="datetimeFigureOut">
              <a:rPr lang="en-US" smtClean="0"/>
              <a:pPr/>
              <a:t>12/10/2022</a:t>
            </a:fld>
            <a:endParaRPr lang="en-US"/>
          </a:p>
        </p:txBody>
      </p:sp>
      <p:sp>
        <p:nvSpPr>
          <p:cNvPr id="5" name="Footer Placeholder 4"/>
          <p:cNvSpPr>
            <a:spLocks noGrp="1"/>
          </p:cNvSpPr>
          <p:nvPr>
            <p:ph type="ftr" sz="quarter" idx="3"/>
          </p:nvPr>
        </p:nvSpPr>
        <p:spPr>
          <a:xfrm>
            <a:off x="3124201" y="4767265"/>
            <a:ext cx="2895600" cy="273844"/>
          </a:xfrm>
          <a:prstGeom prst="rect">
            <a:avLst/>
          </a:prstGeom>
        </p:spPr>
        <p:txBody>
          <a:bodyPr vert="horz" lIns="121899" tIns="60949" rIns="121899" bIns="60949"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1" y="4767265"/>
            <a:ext cx="2133600" cy="273844"/>
          </a:xfrm>
          <a:prstGeom prst="rect">
            <a:avLst/>
          </a:prstGeom>
        </p:spPr>
        <p:txBody>
          <a:bodyPr vert="horz" lIns="121899" tIns="60949" rIns="121899" bIns="60949" rtlCol="0" anchor="ctr"/>
          <a:lstStyle>
            <a:lvl1pPr algn="r">
              <a:defRPr sz="1200">
                <a:solidFill>
                  <a:schemeClr val="tx1">
                    <a:tint val="75000"/>
                  </a:schemeClr>
                </a:solidFill>
              </a:defRPr>
            </a:lvl1pPr>
          </a:lstStyle>
          <a:p>
            <a:fld id="{96E69268-9C8B-4EBF-A9EE-DC5DC2D48DC3}" type="slidenum">
              <a:rPr lang="en-US" smtClean="0"/>
              <a:pPr/>
              <a:t>‹#›</a:t>
            </a:fld>
            <a:endParaRPr lang="en-US"/>
          </a:p>
        </p:txBody>
      </p:sp>
    </p:spTree>
    <p:extLst>
      <p:ext uri="{BB962C8B-B14F-4D97-AF65-F5344CB8AC3E}">
        <p14:creationId xmlns:p14="http://schemas.microsoft.com/office/powerpoint/2010/main" val="2574589404"/>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Lst>
  <p:txStyles>
    <p:titleStyle>
      <a:lvl1pPr algn="l" defTabSz="913966" rtl="0" eaLnBrk="1" latinLnBrk="0" hangingPunct="1">
        <a:spcBef>
          <a:spcPct val="0"/>
        </a:spcBef>
        <a:buNone/>
        <a:defRPr sz="2699" kern="1200">
          <a:solidFill>
            <a:schemeClr val="tx1"/>
          </a:solidFill>
          <a:latin typeface="+mj-lt"/>
          <a:ea typeface="+mj-ea"/>
          <a:cs typeface="+mj-cs"/>
        </a:defRPr>
      </a:lvl1pPr>
    </p:titleStyle>
    <p:bodyStyle>
      <a:lvl1pPr marL="342737" indent="-342737" algn="l" defTabSz="913966" rtl="0" eaLnBrk="1" latinLnBrk="0" hangingPunct="1">
        <a:spcBef>
          <a:spcPct val="20000"/>
        </a:spcBef>
        <a:buFont typeface="Arial" pitchFamily="34" charset="0"/>
        <a:buChar char="•"/>
        <a:defRPr sz="2699" kern="1200">
          <a:solidFill>
            <a:schemeClr val="tx1"/>
          </a:solidFill>
          <a:latin typeface="+mj-lt"/>
          <a:ea typeface="+mn-ea"/>
          <a:cs typeface="+mn-cs"/>
        </a:defRPr>
      </a:lvl1pPr>
      <a:lvl2pPr marL="742598" indent="-285614" algn="l" defTabSz="913966" rtl="0" eaLnBrk="1" latinLnBrk="0" hangingPunct="1">
        <a:spcBef>
          <a:spcPct val="20000"/>
        </a:spcBef>
        <a:buFont typeface="Arial" pitchFamily="34" charset="0"/>
        <a:buChar char="–"/>
        <a:defRPr sz="2399" kern="1200">
          <a:solidFill>
            <a:schemeClr val="tx1"/>
          </a:solidFill>
          <a:latin typeface="+mj-lt"/>
          <a:ea typeface="+mn-ea"/>
          <a:cs typeface="+mn-cs"/>
        </a:defRPr>
      </a:lvl2pPr>
      <a:lvl3pPr marL="1142457" indent="-228492" algn="l" defTabSz="913966" rtl="0" eaLnBrk="1" latinLnBrk="0" hangingPunct="1">
        <a:spcBef>
          <a:spcPct val="20000"/>
        </a:spcBef>
        <a:buFont typeface="Arial" pitchFamily="34" charset="0"/>
        <a:buChar char="•"/>
        <a:defRPr sz="1799" kern="1200">
          <a:solidFill>
            <a:schemeClr val="tx1"/>
          </a:solidFill>
          <a:latin typeface="+mj-lt"/>
          <a:ea typeface="+mn-ea"/>
          <a:cs typeface="+mn-cs"/>
        </a:defRPr>
      </a:lvl3pPr>
      <a:lvl4pPr marL="1599440" indent="-228492" algn="l" defTabSz="913966" rtl="0" eaLnBrk="1" latinLnBrk="0" hangingPunct="1">
        <a:spcBef>
          <a:spcPct val="20000"/>
        </a:spcBef>
        <a:buFont typeface="Arial" pitchFamily="34" charset="0"/>
        <a:buChar char="–"/>
        <a:defRPr sz="1499" kern="1200">
          <a:solidFill>
            <a:schemeClr val="tx1"/>
          </a:solidFill>
          <a:latin typeface="+mj-lt"/>
          <a:ea typeface="+mn-ea"/>
          <a:cs typeface="+mn-cs"/>
        </a:defRPr>
      </a:lvl4pPr>
      <a:lvl5pPr marL="2056423" indent="-228492" algn="l" defTabSz="913966" rtl="0" eaLnBrk="1" latinLnBrk="0" hangingPunct="1">
        <a:spcBef>
          <a:spcPct val="20000"/>
        </a:spcBef>
        <a:buFont typeface="Arial" pitchFamily="34" charset="0"/>
        <a:buChar char="»"/>
        <a:defRPr sz="1499" kern="1200">
          <a:solidFill>
            <a:schemeClr val="tx1"/>
          </a:solidFill>
          <a:latin typeface="+mj-lt"/>
          <a:ea typeface="+mn-ea"/>
          <a:cs typeface="+mn-cs"/>
        </a:defRPr>
      </a:lvl5pPr>
      <a:lvl6pPr marL="2513405" indent="-228492" algn="l" defTabSz="913966" rtl="0" eaLnBrk="1" latinLnBrk="0" hangingPunct="1">
        <a:spcBef>
          <a:spcPct val="20000"/>
        </a:spcBef>
        <a:buFont typeface="Arial" pitchFamily="34" charset="0"/>
        <a:buChar char="•"/>
        <a:defRPr sz="2024" kern="1200">
          <a:solidFill>
            <a:schemeClr val="tx1"/>
          </a:solidFill>
          <a:latin typeface="+mn-lt"/>
          <a:ea typeface="+mn-ea"/>
          <a:cs typeface="+mn-cs"/>
        </a:defRPr>
      </a:lvl6pPr>
      <a:lvl7pPr marL="2970389" indent="-228492" algn="l" defTabSz="913966" rtl="0" eaLnBrk="1" latinLnBrk="0" hangingPunct="1">
        <a:spcBef>
          <a:spcPct val="20000"/>
        </a:spcBef>
        <a:buFont typeface="Arial" pitchFamily="34" charset="0"/>
        <a:buChar char="•"/>
        <a:defRPr sz="2024" kern="1200">
          <a:solidFill>
            <a:schemeClr val="tx1"/>
          </a:solidFill>
          <a:latin typeface="+mn-lt"/>
          <a:ea typeface="+mn-ea"/>
          <a:cs typeface="+mn-cs"/>
        </a:defRPr>
      </a:lvl7pPr>
      <a:lvl8pPr marL="3427372" indent="-228492" algn="l" defTabSz="913966" rtl="0" eaLnBrk="1" latinLnBrk="0" hangingPunct="1">
        <a:spcBef>
          <a:spcPct val="20000"/>
        </a:spcBef>
        <a:buFont typeface="Arial" pitchFamily="34" charset="0"/>
        <a:buChar char="•"/>
        <a:defRPr sz="2024" kern="1200">
          <a:solidFill>
            <a:schemeClr val="tx1"/>
          </a:solidFill>
          <a:latin typeface="+mn-lt"/>
          <a:ea typeface="+mn-ea"/>
          <a:cs typeface="+mn-cs"/>
        </a:defRPr>
      </a:lvl8pPr>
      <a:lvl9pPr marL="3884354" indent="-228492" algn="l" defTabSz="913966" rtl="0" eaLnBrk="1" latinLnBrk="0" hangingPunct="1">
        <a:spcBef>
          <a:spcPct val="20000"/>
        </a:spcBef>
        <a:buFont typeface="Arial" pitchFamily="34" charset="0"/>
        <a:buChar char="•"/>
        <a:defRPr sz="2024" kern="1200">
          <a:solidFill>
            <a:schemeClr val="tx1"/>
          </a:solidFill>
          <a:latin typeface="+mn-lt"/>
          <a:ea typeface="+mn-ea"/>
          <a:cs typeface="+mn-cs"/>
        </a:defRPr>
      </a:lvl9pPr>
    </p:bodyStyle>
    <p:otherStyle>
      <a:defPPr>
        <a:defRPr lang="en-US"/>
      </a:defPPr>
      <a:lvl1pPr marL="0" algn="l" defTabSz="913966" rtl="0" eaLnBrk="1" latinLnBrk="0" hangingPunct="1">
        <a:defRPr sz="1799" kern="1200">
          <a:solidFill>
            <a:schemeClr val="tx1"/>
          </a:solidFill>
          <a:latin typeface="+mn-lt"/>
          <a:ea typeface="+mn-ea"/>
          <a:cs typeface="+mn-cs"/>
        </a:defRPr>
      </a:lvl1pPr>
      <a:lvl2pPr marL="456983" algn="l" defTabSz="913966" rtl="0" eaLnBrk="1" latinLnBrk="0" hangingPunct="1">
        <a:defRPr sz="1799" kern="1200">
          <a:solidFill>
            <a:schemeClr val="tx1"/>
          </a:solidFill>
          <a:latin typeface="+mn-lt"/>
          <a:ea typeface="+mn-ea"/>
          <a:cs typeface="+mn-cs"/>
        </a:defRPr>
      </a:lvl2pPr>
      <a:lvl3pPr marL="913966" algn="l" defTabSz="913966" rtl="0" eaLnBrk="1" latinLnBrk="0" hangingPunct="1">
        <a:defRPr sz="1799" kern="1200">
          <a:solidFill>
            <a:schemeClr val="tx1"/>
          </a:solidFill>
          <a:latin typeface="+mn-lt"/>
          <a:ea typeface="+mn-ea"/>
          <a:cs typeface="+mn-cs"/>
        </a:defRPr>
      </a:lvl3pPr>
      <a:lvl4pPr marL="1370948" algn="l" defTabSz="913966" rtl="0" eaLnBrk="1" latinLnBrk="0" hangingPunct="1">
        <a:defRPr sz="1799" kern="1200">
          <a:solidFill>
            <a:schemeClr val="tx1"/>
          </a:solidFill>
          <a:latin typeface="+mn-lt"/>
          <a:ea typeface="+mn-ea"/>
          <a:cs typeface="+mn-cs"/>
        </a:defRPr>
      </a:lvl4pPr>
      <a:lvl5pPr marL="1827932" algn="l" defTabSz="913966" rtl="0" eaLnBrk="1" latinLnBrk="0" hangingPunct="1">
        <a:defRPr sz="1799" kern="1200">
          <a:solidFill>
            <a:schemeClr val="tx1"/>
          </a:solidFill>
          <a:latin typeface="+mn-lt"/>
          <a:ea typeface="+mn-ea"/>
          <a:cs typeface="+mn-cs"/>
        </a:defRPr>
      </a:lvl5pPr>
      <a:lvl6pPr marL="2284915" algn="l" defTabSz="913966" rtl="0" eaLnBrk="1" latinLnBrk="0" hangingPunct="1">
        <a:defRPr sz="1799" kern="1200">
          <a:solidFill>
            <a:schemeClr val="tx1"/>
          </a:solidFill>
          <a:latin typeface="+mn-lt"/>
          <a:ea typeface="+mn-ea"/>
          <a:cs typeface="+mn-cs"/>
        </a:defRPr>
      </a:lvl6pPr>
      <a:lvl7pPr marL="2741897" algn="l" defTabSz="913966" rtl="0" eaLnBrk="1" latinLnBrk="0" hangingPunct="1">
        <a:defRPr sz="1799" kern="1200">
          <a:solidFill>
            <a:schemeClr val="tx1"/>
          </a:solidFill>
          <a:latin typeface="+mn-lt"/>
          <a:ea typeface="+mn-ea"/>
          <a:cs typeface="+mn-cs"/>
        </a:defRPr>
      </a:lvl7pPr>
      <a:lvl8pPr marL="3198880" algn="l" defTabSz="913966" rtl="0" eaLnBrk="1" latinLnBrk="0" hangingPunct="1">
        <a:defRPr sz="1799" kern="1200">
          <a:solidFill>
            <a:schemeClr val="tx1"/>
          </a:solidFill>
          <a:latin typeface="+mn-lt"/>
          <a:ea typeface="+mn-ea"/>
          <a:cs typeface="+mn-cs"/>
        </a:defRPr>
      </a:lvl8pPr>
      <a:lvl9pPr marL="3655863" algn="l" defTabSz="91396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sv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sv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svg"/><Relationship Id="rId4" Type="http://schemas.openxmlformats.org/officeDocument/2006/relationships/image" Target="../media/image3.svg"/><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4.xml"/><Relationship Id="rId5" Type="http://schemas.openxmlformats.org/officeDocument/2006/relationships/chart" Target="../charts/chart5.xml"/><Relationship Id="rId4" Type="http://schemas.openxmlformats.org/officeDocument/2006/relationships/chart" Target="../charts/char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hyperlink" Target="http://slidemodel.com/account/plans/?utm_source=free&amp;utm_medium=button&amp;utm_campaign=freetemplate" TargetMode="External"/><Relationship Id="rId2" Type="http://schemas.openxmlformats.org/officeDocument/2006/relationships/notesSlide" Target="../notesSlides/notesSlide6.xml"/><Relationship Id="rId1" Type="http://schemas.openxmlformats.org/officeDocument/2006/relationships/slideLayout" Target="../slideLayouts/slideLayout47.xml"/><Relationship Id="rId6" Type="http://schemas.openxmlformats.org/officeDocument/2006/relationships/image" Target="../media/image14.png"/><Relationship Id="rId5" Type="http://schemas.openxmlformats.org/officeDocument/2006/relationships/image" Target="../media/image13.jp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11" name="TextBox 110">
            <a:extLst>
              <a:ext uri="{FF2B5EF4-FFF2-40B4-BE49-F238E27FC236}">
                <a16:creationId xmlns:a16="http://schemas.microsoft.com/office/drawing/2014/main" id="{CDC2468E-6937-FC44-8855-DAB3FD88EE21}"/>
              </a:ext>
            </a:extLst>
          </p:cNvPr>
          <p:cNvSpPr txBox="1"/>
          <p:nvPr/>
        </p:nvSpPr>
        <p:spPr>
          <a:xfrm>
            <a:off x="762000" y="1809750"/>
            <a:ext cx="5987658" cy="1200329"/>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pPr>
            <a:r>
              <a:rPr lang="en-US" sz="3600" b="1" spc="600" dirty="0">
                <a:solidFill>
                  <a:schemeClr val="bg1"/>
                </a:solidFill>
                <a:latin typeface="Segoe UI" panose="020B0502040204020203" pitchFamily="34" charset="0"/>
                <a:cs typeface="Segoe UI" panose="020B0502040204020203" pitchFamily="34" charset="0"/>
              </a:rPr>
              <a:t>ENVIRONMENTAL CONSULTING</a:t>
            </a:r>
          </a:p>
        </p:txBody>
      </p:sp>
      <p:sp>
        <p:nvSpPr>
          <p:cNvPr id="120" name="TextBox 119">
            <a:extLst>
              <a:ext uri="{FF2B5EF4-FFF2-40B4-BE49-F238E27FC236}">
                <a16:creationId xmlns:a16="http://schemas.microsoft.com/office/drawing/2014/main" id="{688049D2-83AB-5F44-942E-597BB13F875A}"/>
              </a:ext>
            </a:extLst>
          </p:cNvPr>
          <p:cNvSpPr txBox="1"/>
          <p:nvPr/>
        </p:nvSpPr>
        <p:spPr>
          <a:xfrm>
            <a:off x="773349" y="3044833"/>
            <a:ext cx="4572000" cy="369332"/>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pPr>
            <a:r>
              <a:rPr lang="en-US" b="1" spc="200" dirty="0">
                <a:solidFill>
                  <a:schemeClr val="accent4"/>
                </a:solidFill>
                <a:latin typeface="Segoe UI" panose="020B0502040204020203" pitchFamily="34" charset="0"/>
                <a:cs typeface="Segoe UI" panose="020B0502040204020203" pitchFamily="34" charset="0"/>
              </a:rPr>
              <a:t>ESG </a:t>
            </a:r>
            <a:r>
              <a:rPr lang="en-US" spc="200" dirty="0">
                <a:solidFill>
                  <a:schemeClr val="accent4"/>
                </a:solidFill>
                <a:latin typeface="Segoe UI" panose="020B0502040204020203" pitchFamily="34" charset="0"/>
                <a:cs typeface="Segoe UI" panose="020B0502040204020203" pitchFamily="34" charset="0"/>
              </a:rPr>
              <a:t>PRESENTATION TEMPLATE</a:t>
            </a:r>
          </a:p>
        </p:txBody>
      </p:sp>
      <p:grpSp>
        <p:nvGrpSpPr>
          <p:cNvPr id="2" name="Graphic 104">
            <a:extLst>
              <a:ext uri="{FF2B5EF4-FFF2-40B4-BE49-F238E27FC236}">
                <a16:creationId xmlns:a16="http://schemas.microsoft.com/office/drawing/2014/main" id="{50E1B9FB-B236-5E5E-C356-E1EF016E679C}"/>
              </a:ext>
            </a:extLst>
          </p:cNvPr>
          <p:cNvGrpSpPr/>
          <p:nvPr/>
        </p:nvGrpSpPr>
        <p:grpSpPr>
          <a:xfrm>
            <a:off x="4343400" y="1426363"/>
            <a:ext cx="4574261" cy="3297641"/>
            <a:chOff x="4122570" y="1123293"/>
            <a:chExt cx="4574261" cy="3297641"/>
          </a:xfrm>
        </p:grpSpPr>
        <p:sp>
          <p:nvSpPr>
            <p:cNvPr id="3" name="Freeform: Shape 2">
              <a:extLst>
                <a:ext uri="{FF2B5EF4-FFF2-40B4-BE49-F238E27FC236}">
                  <a16:creationId xmlns:a16="http://schemas.microsoft.com/office/drawing/2014/main" id="{3F2AD987-3795-4778-F0E9-C2819B77B10A}"/>
                </a:ext>
              </a:extLst>
            </p:cNvPr>
            <p:cNvSpPr/>
            <p:nvPr/>
          </p:nvSpPr>
          <p:spPr>
            <a:xfrm>
              <a:off x="5308835" y="2296608"/>
              <a:ext cx="2790192" cy="1690517"/>
            </a:xfrm>
            <a:custGeom>
              <a:avLst/>
              <a:gdLst>
                <a:gd name="connsiteX0" fmla="*/ 0 w 2790192"/>
                <a:gd name="connsiteY0" fmla="*/ 704772 h 1690517"/>
                <a:gd name="connsiteX1" fmla="*/ 516406 w 2790192"/>
                <a:gd name="connsiteY1" fmla="*/ 275635 h 1690517"/>
                <a:gd name="connsiteX2" fmla="*/ 1026807 w 2790192"/>
                <a:gd name="connsiteY2" fmla="*/ 355056 h 1690517"/>
                <a:gd name="connsiteX3" fmla="*/ 1611266 w 2790192"/>
                <a:gd name="connsiteY3" fmla="*/ 0 h 1690517"/>
                <a:gd name="connsiteX4" fmla="*/ 2790193 w 2790192"/>
                <a:gd name="connsiteY4" fmla="*/ 1690518 h 1690517"/>
                <a:gd name="connsiteX5" fmla="*/ 0 w 2790192"/>
                <a:gd name="connsiteY5" fmla="*/ 704772 h 1690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90192" h="1690517">
                  <a:moveTo>
                    <a:pt x="0" y="704772"/>
                  </a:moveTo>
                  <a:cubicBezTo>
                    <a:pt x="61382" y="617343"/>
                    <a:pt x="288894" y="255613"/>
                    <a:pt x="516406" y="275635"/>
                  </a:cubicBezTo>
                  <a:cubicBezTo>
                    <a:pt x="743918" y="295657"/>
                    <a:pt x="843996" y="355056"/>
                    <a:pt x="1026807" y="355056"/>
                  </a:cubicBezTo>
                  <a:cubicBezTo>
                    <a:pt x="1209617" y="355056"/>
                    <a:pt x="1353731" y="0"/>
                    <a:pt x="1611266" y="0"/>
                  </a:cubicBezTo>
                  <a:cubicBezTo>
                    <a:pt x="1882813" y="0"/>
                    <a:pt x="2790193" y="1690518"/>
                    <a:pt x="2790193" y="1690518"/>
                  </a:cubicBezTo>
                  <a:lnTo>
                    <a:pt x="0" y="704772"/>
                  </a:lnTo>
                  <a:close/>
                </a:path>
              </a:pathLst>
            </a:custGeom>
            <a:solidFill>
              <a:schemeClr val="accent2"/>
            </a:solidFill>
            <a:ln w="6665" cap="flat">
              <a:noFill/>
              <a:prstDash val="solid"/>
              <a:miter/>
            </a:ln>
          </p:spPr>
          <p:txBody>
            <a:bodyPr rtlCol="0" anchor="ctr"/>
            <a:lstStyle/>
            <a:p>
              <a:endParaRPr lang="pt-BR"/>
            </a:p>
          </p:txBody>
        </p:sp>
        <p:sp>
          <p:nvSpPr>
            <p:cNvPr id="4" name="Freeform: Shape 3">
              <a:extLst>
                <a:ext uri="{FF2B5EF4-FFF2-40B4-BE49-F238E27FC236}">
                  <a16:creationId xmlns:a16="http://schemas.microsoft.com/office/drawing/2014/main" id="{AEDEF82A-60F8-A9A3-A659-2DC467BFC539}"/>
                </a:ext>
              </a:extLst>
            </p:cNvPr>
            <p:cNvSpPr/>
            <p:nvPr/>
          </p:nvSpPr>
          <p:spPr>
            <a:xfrm>
              <a:off x="4122570" y="3024071"/>
              <a:ext cx="4574261" cy="1396862"/>
            </a:xfrm>
            <a:custGeom>
              <a:avLst/>
              <a:gdLst>
                <a:gd name="connsiteX0" fmla="*/ 4574261 w 4574261"/>
                <a:gd name="connsiteY0" fmla="*/ 1396863 h 1396862"/>
                <a:gd name="connsiteX1" fmla="*/ 0 w 4574261"/>
                <a:gd name="connsiteY1" fmla="*/ 1396863 h 1396862"/>
                <a:gd name="connsiteX2" fmla="*/ 636500 w 4574261"/>
                <a:gd name="connsiteY2" fmla="*/ 963722 h 1396862"/>
                <a:gd name="connsiteX3" fmla="*/ 2026926 w 4574261"/>
                <a:gd name="connsiteY3" fmla="*/ 0 h 1396862"/>
                <a:gd name="connsiteX4" fmla="*/ 2945648 w 4574261"/>
                <a:gd name="connsiteY4" fmla="*/ 440482 h 1396862"/>
                <a:gd name="connsiteX5" fmla="*/ 3549456 w 4574261"/>
                <a:gd name="connsiteY5" fmla="*/ 533918 h 1396862"/>
                <a:gd name="connsiteX6" fmla="*/ 4138586 w 4574261"/>
                <a:gd name="connsiteY6" fmla="*/ 1058492 h 1396862"/>
                <a:gd name="connsiteX7" fmla="*/ 4574261 w 4574261"/>
                <a:gd name="connsiteY7" fmla="*/ 1396863 h 139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4261" h="1396862">
                  <a:moveTo>
                    <a:pt x="4574261" y="1396863"/>
                  </a:moveTo>
                  <a:cubicBezTo>
                    <a:pt x="4574261" y="1396863"/>
                    <a:pt x="779279" y="1396863"/>
                    <a:pt x="0" y="1396863"/>
                  </a:cubicBezTo>
                  <a:cubicBezTo>
                    <a:pt x="164796" y="1072508"/>
                    <a:pt x="459695" y="1165276"/>
                    <a:pt x="636500" y="963722"/>
                  </a:cubicBezTo>
                  <a:cubicBezTo>
                    <a:pt x="753926" y="829575"/>
                    <a:pt x="1146901" y="0"/>
                    <a:pt x="2026926" y="0"/>
                  </a:cubicBezTo>
                  <a:cubicBezTo>
                    <a:pt x="2594706" y="0"/>
                    <a:pt x="2765507" y="440482"/>
                    <a:pt x="2945648" y="440482"/>
                  </a:cubicBezTo>
                  <a:cubicBezTo>
                    <a:pt x="3091096" y="440482"/>
                    <a:pt x="3287917" y="419126"/>
                    <a:pt x="3549456" y="533918"/>
                  </a:cubicBezTo>
                  <a:cubicBezTo>
                    <a:pt x="3799653" y="643371"/>
                    <a:pt x="4035171" y="957048"/>
                    <a:pt x="4138586" y="1058492"/>
                  </a:cubicBezTo>
                  <a:cubicBezTo>
                    <a:pt x="4283366" y="1199981"/>
                    <a:pt x="4490195" y="1185298"/>
                    <a:pt x="4574261" y="1396863"/>
                  </a:cubicBezTo>
                  <a:close/>
                </a:path>
              </a:pathLst>
            </a:custGeom>
            <a:solidFill>
              <a:schemeClr val="accent3"/>
            </a:solidFill>
            <a:ln w="6665" cap="flat">
              <a:noFill/>
              <a:prstDash val="solid"/>
              <a:miter/>
            </a:ln>
          </p:spPr>
          <p:txBody>
            <a:bodyPr rtlCol="0" anchor="ctr"/>
            <a:lstStyle/>
            <a:p>
              <a:endParaRPr lang="pt-BR"/>
            </a:p>
          </p:txBody>
        </p:sp>
        <p:sp>
          <p:nvSpPr>
            <p:cNvPr id="5" name="Freeform: Shape 4">
              <a:extLst>
                <a:ext uri="{FF2B5EF4-FFF2-40B4-BE49-F238E27FC236}">
                  <a16:creationId xmlns:a16="http://schemas.microsoft.com/office/drawing/2014/main" id="{E8D6049F-917C-7DE2-DDBD-6DA1D208568D}"/>
                </a:ext>
              </a:extLst>
            </p:cNvPr>
            <p:cNvSpPr/>
            <p:nvPr/>
          </p:nvSpPr>
          <p:spPr>
            <a:xfrm>
              <a:off x="5025279" y="2735756"/>
              <a:ext cx="1894822" cy="531248"/>
            </a:xfrm>
            <a:custGeom>
              <a:avLst/>
              <a:gdLst>
                <a:gd name="connsiteX0" fmla="*/ 1530536 w 1894822"/>
                <a:gd name="connsiteY0" fmla="*/ 0 h 531248"/>
                <a:gd name="connsiteX1" fmla="*/ 1894822 w 1894822"/>
                <a:gd name="connsiteY1" fmla="*/ 531248 h 531248"/>
                <a:gd name="connsiteX2" fmla="*/ 364286 w 1894822"/>
                <a:gd name="connsiteY2" fmla="*/ 531248 h 531248"/>
                <a:gd name="connsiteX3" fmla="*/ 0 w 1894822"/>
                <a:gd name="connsiteY3" fmla="*/ 0 h 531248"/>
              </a:gdLst>
              <a:ahLst/>
              <a:cxnLst>
                <a:cxn ang="0">
                  <a:pos x="connsiteX0" y="connsiteY0"/>
                </a:cxn>
                <a:cxn ang="0">
                  <a:pos x="connsiteX1" y="connsiteY1"/>
                </a:cxn>
                <a:cxn ang="0">
                  <a:pos x="connsiteX2" y="connsiteY2"/>
                </a:cxn>
                <a:cxn ang="0">
                  <a:pos x="connsiteX3" y="connsiteY3"/>
                </a:cxn>
              </a:cxnLst>
              <a:rect l="l" t="t" r="r" b="b"/>
              <a:pathLst>
                <a:path w="1894822" h="531248">
                  <a:moveTo>
                    <a:pt x="1530536" y="0"/>
                  </a:moveTo>
                  <a:lnTo>
                    <a:pt x="1894822" y="531248"/>
                  </a:lnTo>
                  <a:lnTo>
                    <a:pt x="364286" y="531248"/>
                  </a:lnTo>
                  <a:lnTo>
                    <a:pt x="0" y="0"/>
                  </a:lnTo>
                  <a:close/>
                </a:path>
              </a:pathLst>
            </a:custGeom>
            <a:solidFill>
              <a:schemeClr val="accent4"/>
            </a:solidFill>
            <a:ln w="6665" cap="flat">
              <a:noFill/>
              <a:prstDash val="solid"/>
              <a:miter/>
            </a:ln>
          </p:spPr>
          <p:txBody>
            <a:bodyPr rtlCol="0" anchor="ctr"/>
            <a:lstStyle/>
            <a:p>
              <a:endParaRPr lang="pt-BR"/>
            </a:p>
          </p:txBody>
        </p:sp>
        <p:sp>
          <p:nvSpPr>
            <p:cNvPr id="6" name="Freeform: Shape 5">
              <a:extLst>
                <a:ext uri="{FF2B5EF4-FFF2-40B4-BE49-F238E27FC236}">
                  <a16:creationId xmlns:a16="http://schemas.microsoft.com/office/drawing/2014/main" id="{7713785B-E76A-FC80-B063-2F8187176205}"/>
                </a:ext>
              </a:extLst>
            </p:cNvPr>
            <p:cNvSpPr/>
            <p:nvPr/>
          </p:nvSpPr>
          <p:spPr>
            <a:xfrm>
              <a:off x="4733716" y="3165560"/>
              <a:ext cx="1525198" cy="1255374"/>
            </a:xfrm>
            <a:custGeom>
              <a:avLst/>
              <a:gdLst>
                <a:gd name="connsiteX0" fmla="*/ 0 w 1525198"/>
                <a:gd name="connsiteY0" fmla="*/ 0 h 1255374"/>
                <a:gd name="connsiteX1" fmla="*/ 1525199 w 1525198"/>
                <a:gd name="connsiteY1" fmla="*/ 0 h 1255374"/>
                <a:gd name="connsiteX2" fmla="*/ 1525199 w 1525198"/>
                <a:gd name="connsiteY2" fmla="*/ 1255375 h 1255374"/>
                <a:gd name="connsiteX3" fmla="*/ 0 w 1525198"/>
                <a:gd name="connsiteY3" fmla="*/ 1255375 h 1255374"/>
              </a:gdLst>
              <a:ahLst/>
              <a:cxnLst>
                <a:cxn ang="0">
                  <a:pos x="connsiteX0" y="connsiteY0"/>
                </a:cxn>
                <a:cxn ang="0">
                  <a:pos x="connsiteX1" y="connsiteY1"/>
                </a:cxn>
                <a:cxn ang="0">
                  <a:pos x="connsiteX2" y="connsiteY2"/>
                </a:cxn>
                <a:cxn ang="0">
                  <a:pos x="connsiteX3" y="connsiteY3"/>
                </a:cxn>
              </a:cxnLst>
              <a:rect l="l" t="t" r="r" b="b"/>
              <a:pathLst>
                <a:path w="1525198" h="1255374">
                  <a:moveTo>
                    <a:pt x="0" y="0"/>
                  </a:moveTo>
                  <a:lnTo>
                    <a:pt x="1525199" y="0"/>
                  </a:lnTo>
                  <a:lnTo>
                    <a:pt x="1525199" y="1255375"/>
                  </a:lnTo>
                  <a:lnTo>
                    <a:pt x="0" y="1255375"/>
                  </a:lnTo>
                  <a:close/>
                </a:path>
              </a:pathLst>
            </a:custGeom>
            <a:solidFill>
              <a:schemeClr val="bg1"/>
            </a:solidFill>
            <a:ln w="6665" cap="flat">
              <a:noFill/>
              <a:prstDash val="solid"/>
              <a:miter/>
            </a:ln>
          </p:spPr>
          <p:txBody>
            <a:bodyPr rtlCol="0" anchor="ctr"/>
            <a:lstStyle/>
            <a:p>
              <a:endParaRPr lang="pt-BR"/>
            </a:p>
          </p:txBody>
        </p:sp>
        <p:sp>
          <p:nvSpPr>
            <p:cNvPr id="7" name="Freeform: Shape 6">
              <a:extLst>
                <a:ext uri="{FF2B5EF4-FFF2-40B4-BE49-F238E27FC236}">
                  <a16:creationId xmlns:a16="http://schemas.microsoft.com/office/drawing/2014/main" id="{656E2D31-C65F-4C52-B001-89C9BB862BB0}"/>
                </a:ext>
              </a:extLst>
            </p:cNvPr>
            <p:cNvSpPr/>
            <p:nvPr/>
          </p:nvSpPr>
          <p:spPr>
            <a:xfrm>
              <a:off x="5893962" y="3804926"/>
              <a:ext cx="128100" cy="276969"/>
            </a:xfrm>
            <a:custGeom>
              <a:avLst/>
              <a:gdLst>
                <a:gd name="connsiteX0" fmla="*/ 128101 w 128100"/>
                <a:gd name="connsiteY0" fmla="*/ 276970 h 276969"/>
                <a:gd name="connsiteX1" fmla="*/ 0 w 128100"/>
                <a:gd name="connsiteY1" fmla="*/ 276970 h 276969"/>
                <a:gd name="connsiteX2" fmla="*/ 0 w 128100"/>
                <a:gd name="connsiteY2" fmla="*/ 64070 h 276969"/>
                <a:gd name="connsiteX3" fmla="*/ 64050 w 128100"/>
                <a:gd name="connsiteY3" fmla="*/ 0 h 276969"/>
                <a:gd name="connsiteX4" fmla="*/ 64050 w 128100"/>
                <a:gd name="connsiteY4" fmla="*/ 0 h 276969"/>
                <a:gd name="connsiteX5" fmla="*/ 128101 w 128100"/>
                <a:gd name="connsiteY5" fmla="*/ 64070 h 276969"/>
                <a:gd name="connsiteX6" fmla="*/ 128101 w 128100"/>
                <a:gd name="connsiteY6" fmla="*/ 276970 h 27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00" h="276969">
                  <a:moveTo>
                    <a:pt x="128101" y="276970"/>
                  </a:moveTo>
                  <a:lnTo>
                    <a:pt x="0" y="276970"/>
                  </a:lnTo>
                  <a:lnTo>
                    <a:pt x="0" y="64070"/>
                  </a:lnTo>
                  <a:cubicBezTo>
                    <a:pt x="0" y="28698"/>
                    <a:pt x="28689" y="0"/>
                    <a:pt x="64050" y="0"/>
                  </a:cubicBezTo>
                  <a:lnTo>
                    <a:pt x="64050" y="0"/>
                  </a:lnTo>
                  <a:cubicBezTo>
                    <a:pt x="99411" y="0"/>
                    <a:pt x="128101" y="28698"/>
                    <a:pt x="128101" y="64070"/>
                  </a:cubicBezTo>
                  <a:lnTo>
                    <a:pt x="128101" y="276970"/>
                  </a:lnTo>
                  <a:close/>
                </a:path>
              </a:pathLst>
            </a:custGeom>
            <a:solidFill>
              <a:schemeClr val="accent5"/>
            </a:solidFill>
            <a:ln w="6665" cap="flat">
              <a:noFill/>
              <a:prstDash val="solid"/>
              <a:miter/>
            </a:ln>
          </p:spPr>
          <p:txBody>
            <a:bodyPr rtlCol="0" anchor="ctr"/>
            <a:lstStyle/>
            <a:p>
              <a:endParaRPr lang="pt-BR"/>
            </a:p>
          </p:txBody>
        </p:sp>
        <p:sp>
          <p:nvSpPr>
            <p:cNvPr id="8" name="Freeform: Shape 7">
              <a:extLst>
                <a:ext uri="{FF2B5EF4-FFF2-40B4-BE49-F238E27FC236}">
                  <a16:creationId xmlns:a16="http://schemas.microsoft.com/office/drawing/2014/main" id="{AF85AA93-75B8-E65D-33A7-C964D79FF0D7}"/>
                </a:ext>
              </a:extLst>
            </p:cNvPr>
            <p:cNvSpPr/>
            <p:nvPr/>
          </p:nvSpPr>
          <p:spPr>
            <a:xfrm>
              <a:off x="5563702" y="3804926"/>
              <a:ext cx="128100" cy="276969"/>
            </a:xfrm>
            <a:custGeom>
              <a:avLst/>
              <a:gdLst>
                <a:gd name="connsiteX0" fmla="*/ 128101 w 128100"/>
                <a:gd name="connsiteY0" fmla="*/ 276970 h 276969"/>
                <a:gd name="connsiteX1" fmla="*/ 0 w 128100"/>
                <a:gd name="connsiteY1" fmla="*/ 276970 h 276969"/>
                <a:gd name="connsiteX2" fmla="*/ 0 w 128100"/>
                <a:gd name="connsiteY2" fmla="*/ 64070 h 276969"/>
                <a:gd name="connsiteX3" fmla="*/ 64050 w 128100"/>
                <a:gd name="connsiteY3" fmla="*/ 0 h 276969"/>
                <a:gd name="connsiteX4" fmla="*/ 64050 w 128100"/>
                <a:gd name="connsiteY4" fmla="*/ 0 h 276969"/>
                <a:gd name="connsiteX5" fmla="*/ 128101 w 128100"/>
                <a:gd name="connsiteY5" fmla="*/ 64070 h 276969"/>
                <a:gd name="connsiteX6" fmla="*/ 128101 w 128100"/>
                <a:gd name="connsiteY6" fmla="*/ 276970 h 27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00" h="276969">
                  <a:moveTo>
                    <a:pt x="128101" y="276970"/>
                  </a:moveTo>
                  <a:lnTo>
                    <a:pt x="0" y="276970"/>
                  </a:lnTo>
                  <a:lnTo>
                    <a:pt x="0" y="64070"/>
                  </a:lnTo>
                  <a:cubicBezTo>
                    <a:pt x="0" y="28698"/>
                    <a:pt x="28689" y="0"/>
                    <a:pt x="64050" y="0"/>
                  </a:cubicBezTo>
                  <a:lnTo>
                    <a:pt x="64050" y="0"/>
                  </a:lnTo>
                  <a:cubicBezTo>
                    <a:pt x="99411" y="0"/>
                    <a:pt x="128101" y="28698"/>
                    <a:pt x="128101" y="64070"/>
                  </a:cubicBezTo>
                  <a:lnTo>
                    <a:pt x="128101" y="276970"/>
                  </a:lnTo>
                  <a:close/>
                </a:path>
              </a:pathLst>
            </a:custGeom>
            <a:solidFill>
              <a:schemeClr val="accent5"/>
            </a:solidFill>
            <a:ln w="6665" cap="flat">
              <a:noFill/>
              <a:prstDash val="solid"/>
              <a:miter/>
            </a:ln>
          </p:spPr>
          <p:txBody>
            <a:bodyPr rtlCol="0" anchor="ctr"/>
            <a:lstStyle/>
            <a:p>
              <a:endParaRPr lang="pt-BR"/>
            </a:p>
          </p:txBody>
        </p:sp>
        <p:sp>
          <p:nvSpPr>
            <p:cNvPr id="9" name="Freeform: Shape 8">
              <a:extLst>
                <a:ext uri="{FF2B5EF4-FFF2-40B4-BE49-F238E27FC236}">
                  <a16:creationId xmlns:a16="http://schemas.microsoft.com/office/drawing/2014/main" id="{353105A7-699E-5583-A537-AAE507AE9F00}"/>
                </a:ext>
              </a:extLst>
            </p:cNvPr>
            <p:cNvSpPr/>
            <p:nvPr/>
          </p:nvSpPr>
          <p:spPr>
            <a:xfrm>
              <a:off x="5232775" y="3804926"/>
              <a:ext cx="128100" cy="276969"/>
            </a:xfrm>
            <a:custGeom>
              <a:avLst/>
              <a:gdLst>
                <a:gd name="connsiteX0" fmla="*/ 128101 w 128100"/>
                <a:gd name="connsiteY0" fmla="*/ 276970 h 276969"/>
                <a:gd name="connsiteX1" fmla="*/ 0 w 128100"/>
                <a:gd name="connsiteY1" fmla="*/ 276970 h 276969"/>
                <a:gd name="connsiteX2" fmla="*/ 0 w 128100"/>
                <a:gd name="connsiteY2" fmla="*/ 64070 h 276969"/>
                <a:gd name="connsiteX3" fmla="*/ 64050 w 128100"/>
                <a:gd name="connsiteY3" fmla="*/ 0 h 276969"/>
                <a:gd name="connsiteX4" fmla="*/ 64050 w 128100"/>
                <a:gd name="connsiteY4" fmla="*/ 0 h 276969"/>
                <a:gd name="connsiteX5" fmla="*/ 128101 w 128100"/>
                <a:gd name="connsiteY5" fmla="*/ 64070 h 276969"/>
                <a:gd name="connsiteX6" fmla="*/ 128101 w 128100"/>
                <a:gd name="connsiteY6" fmla="*/ 276970 h 27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00" h="276969">
                  <a:moveTo>
                    <a:pt x="128101" y="276970"/>
                  </a:moveTo>
                  <a:lnTo>
                    <a:pt x="0" y="276970"/>
                  </a:lnTo>
                  <a:lnTo>
                    <a:pt x="0" y="64070"/>
                  </a:lnTo>
                  <a:cubicBezTo>
                    <a:pt x="0" y="28698"/>
                    <a:pt x="28689" y="0"/>
                    <a:pt x="64050" y="0"/>
                  </a:cubicBezTo>
                  <a:lnTo>
                    <a:pt x="64050" y="0"/>
                  </a:lnTo>
                  <a:cubicBezTo>
                    <a:pt x="99412" y="0"/>
                    <a:pt x="128101" y="28698"/>
                    <a:pt x="128101" y="64070"/>
                  </a:cubicBezTo>
                  <a:lnTo>
                    <a:pt x="128101" y="276970"/>
                  </a:lnTo>
                  <a:close/>
                </a:path>
              </a:pathLst>
            </a:custGeom>
            <a:solidFill>
              <a:schemeClr val="accent5"/>
            </a:solidFill>
            <a:ln w="6665" cap="flat">
              <a:noFill/>
              <a:prstDash val="solid"/>
              <a:miter/>
            </a:ln>
          </p:spPr>
          <p:txBody>
            <a:bodyPr rtlCol="0" anchor="ctr"/>
            <a:lstStyle/>
            <a:p>
              <a:endParaRPr lang="pt-BR"/>
            </a:p>
          </p:txBody>
        </p:sp>
        <p:sp>
          <p:nvSpPr>
            <p:cNvPr id="10" name="Freeform: Shape 9">
              <a:extLst>
                <a:ext uri="{FF2B5EF4-FFF2-40B4-BE49-F238E27FC236}">
                  <a16:creationId xmlns:a16="http://schemas.microsoft.com/office/drawing/2014/main" id="{78F5B814-783E-CC1C-67A5-B004D87DA4FC}"/>
                </a:ext>
              </a:extLst>
            </p:cNvPr>
            <p:cNvSpPr/>
            <p:nvPr/>
          </p:nvSpPr>
          <p:spPr>
            <a:xfrm>
              <a:off x="4902516" y="3804926"/>
              <a:ext cx="128100" cy="276969"/>
            </a:xfrm>
            <a:custGeom>
              <a:avLst/>
              <a:gdLst>
                <a:gd name="connsiteX0" fmla="*/ 128101 w 128100"/>
                <a:gd name="connsiteY0" fmla="*/ 276970 h 276969"/>
                <a:gd name="connsiteX1" fmla="*/ 0 w 128100"/>
                <a:gd name="connsiteY1" fmla="*/ 276970 h 276969"/>
                <a:gd name="connsiteX2" fmla="*/ 0 w 128100"/>
                <a:gd name="connsiteY2" fmla="*/ 64070 h 276969"/>
                <a:gd name="connsiteX3" fmla="*/ 64050 w 128100"/>
                <a:gd name="connsiteY3" fmla="*/ 0 h 276969"/>
                <a:gd name="connsiteX4" fmla="*/ 64050 w 128100"/>
                <a:gd name="connsiteY4" fmla="*/ 0 h 276969"/>
                <a:gd name="connsiteX5" fmla="*/ 128101 w 128100"/>
                <a:gd name="connsiteY5" fmla="*/ 64070 h 276969"/>
                <a:gd name="connsiteX6" fmla="*/ 128101 w 128100"/>
                <a:gd name="connsiteY6" fmla="*/ 276970 h 27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00" h="276969">
                  <a:moveTo>
                    <a:pt x="128101" y="276970"/>
                  </a:moveTo>
                  <a:lnTo>
                    <a:pt x="0" y="276970"/>
                  </a:lnTo>
                  <a:lnTo>
                    <a:pt x="0" y="64070"/>
                  </a:lnTo>
                  <a:cubicBezTo>
                    <a:pt x="0" y="28698"/>
                    <a:pt x="28689" y="0"/>
                    <a:pt x="64050" y="0"/>
                  </a:cubicBezTo>
                  <a:lnTo>
                    <a:pt x="64050" y="0"/>
                  </a:lnTo>
                  <a:cubicBezTo>
                    <a:pt x="99411" y="0"/>
                    <a:pt x="128101" y="28698"/>
                    <a:pt x="128101" y="64070"/>
                  </a:cubicBezTo>
                  <a:lnTo>
                    <a:pt x="128101" y="276970"/>
                  </a:lnTo>
                  <a:close/>
                </a:path>
              </a:pathLst>
            </a:custGeom>
            <a:solidFill>
              <a:schemeClr val="accent5"/>
            </a:solidFill>
            <a:ln w="6665" cap="flat">
              <a:noFill/>
              <a:prstDash val="solid"/>
              <a:miter/>
            </a:ln>
          </p:spPr>
          <p:txBody>
            <a:bodyPr rtlCol="0" anchor="ctr"/>
            <a:lstStyle/>
            <a:p>
              <a:endParaRPr lang="pt-BR"/>
            </a:p>
          </p:txBody>
        </p:sp>
        <p:sp>
          <p:nvSpPr>
            <p:cNvPr id="11" name="Freeform: Shape 10">
              <a:extLst>
                <a:ext uri="{FF2B5EF4-FFF2-40B4-BE49-F238E27FC236}">
                  <a16:creationId xmlns:a16="http://schemas.microsoft.com/office/drawing/2014/main" id="{A87376B4-9031-98BC-70F9-731D9FFB9AA5}"/>
                </a:ext>
              </a:extLst>
            </p:cNvPr>
            <p:cNvSpPr/>
            <p:nvPr/>
          </p:nvSpPr>
          <p:spPr>
            <a:xfrm>
              <a:off x="5893962" y="3397814"/>
              <a:ext cx="128100" cy="276969"/>
            </a:xfrm>
            <a:custGeom>
              <a:avLst/>
              <a:gdLst>
                <a:gd name="connsiteX0" fmla="*/ 128101 w 128100"/>
                <a:gd name="connsiteY0" fmla="*/ 276970 h 276969"/>
                <a:gd name="connsiteX1" fmla="*/ 0 w 128100"/>
                <a:gd name="connsiteY1" fmla="*/ 276970 h 276969"/>
                <a:gd name="connsiteX2" fmla="*/ 0 w 128100"/>
                <a:gd name="connsiteY2" fmla="*/ 64070 h 276969"/>
                <a:gd name="connsiteX3" fmla="*/ 64050 w 128100"/>
                <a:gd name="connsiteY3" fmla="*/ 0 h 276969"/>
                <a:gd name="connsiteX4" fmla="*/ 64050 w 128100"/>
                <a:gd name="connsiteY4" fmla="*/ 0 h 276969"/>
                <a:gd name="connsiteX5" fmla="*/ 128101 w 128100"/>
                <a:gd name="connsiteY5" fmla="*/ 64070 h 276969"/>
                <a:gd name="connsiteX6" fmla="*/ 128101 w 128100"/>
                <a:gd name="connsiteY6" fmla="*/ 276970 h 27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00" h="276969">
                  <a:moveTo>
                    <a:pt x="128101" y="276970"/>
                  </a:moveTo>
                  <a:lnTo>
                    <a:pt x="0" y="276970"/>
                  </a:lnTo>
                  <a:lnTo>
                    <a:pt x="0" y="64070"/>
                  </a:lnTo>
                  <a:cubicBezTo>
                    <a:pt x="0" y="28698"/>
                    <a:pt x="28689" y="0"/>
                    <a:pt x="64050" y="0"/>
                  </a:cubicBezTo>
                  <a:lnTo>
                    <a:pt x="64050" y="0"/>
                  </a:lnTo>
                  <a:cubicBezTo>
                    <a:pt x="99411" y="0"/>
                    <a:pt x="128101" y="28698"/>
                    <a:pt x="128101" y="64070"/>
                  </a:cubicBezTo>
                  <a:lnTo>
                    <a:pt x="128101" y="276970"/>
                  </a:lnTo>
                  <a:close/>
                </a:path>
              </a:pathLst>
            </a:custGeom>
            <a:solidFill>
              <a:schemeClr val="accent5"/>
            </a:solidFill>
            <a:ln w="6665" cap="flat">
              <a:noFill/>
              <a:prstDash val="solid"/>
              <a:miter/>
            </a:ln>
          </p:spPr>
          <p:txBody>
            <a:bodyPr rtlCol="0" anchor="ctr"/>
            <a:lstStyle/>
            <a:p>
              <a:endParaRPr lang="pt-BR"/>
            </a:p>
          </p:txBody>
        </p:sp>
        <p:sp>
          <p:nvSpPr>
            <p:cNvPr id="12" name="Freeform: Shape 11">
              <a:extLst>
                <a:ext uri="{FF2B5EF4-FFF2-40B4-BE49-F238E27FC236}">
                  <a16:creationId xmlns:a16="http://schemas.microsoft.com/office/drawing/2014/main" id="{147F8228-5935-17CB-4CB5-A76231F2CE01}"/>
                </a:ext>
              </a:extLst>
            </p:cNvPr>
            <p:cNvSpPr/>
            <p:nvPr/>
          </p:nvSpPr>
          <p:spPr>
            <a:xfrm>
              <a:off x="5563702" y="3397814"/>
              <a:ext cx="128100" cy="276969"/>
            </a:xfrm>
            <a:custGeom>
              <a:avLst/>
              <a:gdLst>
                <a:gd name="connsiteX0" fmla="*/ 128101 w 128100"/>
                <a:gd name="connsiteY0" fmla="*/ 276970 h 276969"/>
                <a:gd name="connsiteX1" fmla="*/ 0 w 128100"/>
                <a:gd name="connsiteY1" fmla="*/ 276970 h 276969"/>
                <a:gd name="connsiteX2" fmla="*/ 0 w 128100"/>
                <a:gd name="connsiteY2" fmla="*/ 64070 h 276969"/>
                <a:gd name="connsiteX3" fmla="*/ 64050 w 128100"/>
                <a:gd name="connsiteY3" fmla="*/ 0 h 276969"/>
                <a:gd name="connsiteX4" fmla="*/ 64050 w 128100"/>
                <a:gd name="connsiteY4" fmla="*/ 0 h 276969"/>
                <a:gd name="connsiteX5" fmla="*/ 128101 w 128100"/>
                <a:gd name="connsiteY5" fmla="*/ 64070 h 276969"/>
                <a:gd name="connsiteX6" fmla="*/ 128101 w 128100"/>
                <a:gd name="connsiteY6" fmla="*/ 276970 h 27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00" h="276969">
                  <a:moveTo>
                    <a:pt x="128101" y="276970"/>
                  </a:moveTo>
                  <a:lnTo>
                    <a:pt x="0" y="276970"/>
                  </a:lnTo>
                  <a:lnTo>
                    <a:pt x="0" y="64070"/>
                  </a:lnTo>
                  <a:cubicBezTo>
                    <a:pt x="0" y="28698"/>
                    <a:pt x="28689" y="0"/>
                    <a:pt x="64050" y="0"/>
                  </a:cubicBezTo>
                  <a:lnTo>
                    <a:pt x="64050" y="0"/>
                  </a:lnTo>
                  <a:cubicBezTo>
                    <a:pt x="99411" y="0"/>
                    <a:pt x="128101" y="28698"/>
                    <a:pt x="128101" y="64070"/>
                  </a:cubicBezTo>
                  <a:lnTo>
                    <a:pt x="128101" y="276970"/>
                  </a:lnTo>
                  <a:close/>
                </a:path>
              </a:pathLst>
            </a:custGeom>
            <a:solidFill>
              <a:schemeClr val="accent5"/>
            </a:solidFill>
            <a:ln w="6665" cap="flat">
              <a:noFill/>
              <a:prstDash val="solid"/>
              <a:miter/>
            </a:ln>
          </p:spPr>
          <p:txBody>
            <a:bodyPr rtlCol="0" anchor="ctr"/>
            <a:lstStyle/>
            <a:p>
              <a:endParaRPr lang="pt-BR"/>
            </a:p>
          </p:txBody>
        </p:sp>
        <p:sp>
          <p:nvSpPr>
            <p:cNvPr id="13" name="Freeform: Shape 12">
              <a:extLst>
                <a:ext uri="{FF2B5EF4-FFF2-40B4-BE49-F238E27FC236}">
                  <a16:creationId xmlns:a16="http://schemas.microsoft.com/office/drawing/2014/main" id="{70823B4E-C3B8-2A24-831F-A6ED922E1DB6}"/>
                </a:ext>
              </a:extLst>
            </p:cNvPr>
            <p:cNvSpPr/>
            <p:nvPr/>
          </p:nvSpPr>
          <p:spPr>
            <a:xfrm>
              <a:off x="5232775" y="3397814"/>
              <a:ext cx="128100" cy="276969"/>
            </a:xfrm>
            <a:custGeom>
              <a:avLst/>
              <a:gdLst>
                <a:gd name="connsiteX0" fmla="*/ 128101 w 128100"/>
                <a:gd name="connsiteY0" fmla="*/ 276970 h 276969"/>
                <a:gd name="connsiteX1" fmla="*/ 0 w 128100"/>
                <a:gd name="connsiteY1" fmla="*/ 276970 h 276969"/>
                <a:gd name="connsiteX2" fmla="*/ 0 w 128100"/>
                <a:gd name="connsiteY2" fmla="*/ 64070 h 276969"/>
                <a:gd name="connsiteX3" fmla="*/ 64050 w 128100"/>
                <a:gd name="connsiteY3" fmla="*/ 0 h 276969"/>
                <a:gd name="connsiteX4" fmla="*/ 64050 w 128100"/>
                <a:gd name="connsiteY4" fmla="*/ 0 h 276969"/>
                <a:gd name="connsiteX5" fmla="*/ 128101 w 128100"/>
                <a:gd name="connsiteY5" fmla="*/ 64070 h 276969"/>
                <a:gd name="connsiteX6" fmla="*/ 128101 w 128100"/>
                <a:gd name="connsiteY6" fmla="*/ 276970 h 27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00" h="276969">
                  <a:moveTo>
                    <a:pt x="128101" y="276970"/>
                  </a:moveTo>
                  <a:lnTo>
                    <a:pt x="0" y="276970"/>
                  </a:lnTo>
                  <a:lnTo>
                    <a:pt x="0" y="64070"/>
                  </a:lnTo>
                  <a:cubicBezTo>
                    <a:pt x="0" y="28698"/>
                    <a:pt x="28689" y="0"/>
                    <a:pt x="64050" y="0"/>
                  </a:cubicBezTo>
                  <a:lnTo>
                    <a:pt x="64050" y="0"/>
                  </a:lnTo>
                  <a:cubicBezTo>
                    <a:pt x="99412" y="0"/>
                    <a:pt x="128101" y="28698"/>
                    <a:pt x="128101" y="64070"/>
                  </a:cubicBezTo>
                  <a:lnTo>
                    <a:pt x="128101" y="276970"/>
                  </a:lnTo>
                  <a:close/>
                </a:path>
              </a:pathLst>
            </a:custGeom>
            <a:solidFill>
              <a:schemeClr val="accent5"/>
            </a:solidFill>
            <a:ln w="6665" cap="flat">
              <a:noFill/>
              <a:prstDash val="solid"/>
              <a:miter/>
            </a:ln>
          </p:spPr>
          <p:txBody>
            <a:bodyPr rtlCol="0" anchor="ctr"/>
            <a:lstStyle/>
            <a:p>
              <a:endParaRPr lang="pt-BR"/>
            </a:p>
          </p:txBody>
        </p:sp>
        <p:sp>
          <p:nvSpPr>
            <p:cNvPr id="14" name="Freeform: Shape 13">
              <a:extLst>
                <a:ext uri="{FF2B5EF4-FFF2-40B4-BE49-F238E27FC236}">
                  <a16:creationId xmlns:a16="http://schemas.microsoft.com/office/drawing/2014/main" id="{67A03622-7CF8-845C-BAD6-054079E91EDD}"/>
                </a:ext>
              </a:extLst>
            </p:cNvPr>
            <p:cNvSpPr/>
            <p:nvPr/>
          </p:nvSpPr>
          <p:spPr>
            <a:xfrm>
              <a:off x="4902516" y="3397814"/>
              <a:ext cx="128100" cy="276969"/>
            </a:xfrm>
            <a:custGeom>
              <a:avLst/>
              <a:gdLst>
                <a:gd name="connsiteX0" fmla="*/ 128101 w 128100"/>
                <a:gd name="connsiteY0" fmla="*/ 276970 h 276969"/>
                <a:gd name="connsiteX1" fmla="*/ 0 w 128100"/>
                <a:gd name="connsiteY1" fmla="*/ 276970 h 276969"/>
                <a:gd name="connsiteX2" fmla="*/ 0 w 128100"/>
                <a:gd name="connsiteY2" fmla="*/ 64070 h 276969"/>
                <a:gd name="connsiteX3" fmla="*/ 64050 w 128100"/>
                <a:gd name="connsiteY3" fmla="*/ 0 h 276969"/>
                <a:gd name="connsiteX4" fmla="*/ 64050 w 128100"/>
                <a:gd name="connsiteY4" fmla="*/ 0 h 276969"/>
                <a:gd name="connsiteX5" fmla="*/ 128101 w 128100"/>
                <a:gd name="connsiteY5" fmla="*/ 64070 h 276969"/>
                <a:gd name="connsiteX6" fmla="*/ 128101 w 128100"/>
                <a:gd name="connsiteY6" fmla="*/ 276970 h 27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00" h="276969">
                  <a:moveTo>
                    <a:pt x="128101" y="276970"/>
                  </a:moveTo>
                  <a:lnTo>
                    <a:pt x="0" y="276970"/>
                  </a:lnTo>
                  <a:lnTo>
                    <a:pt x="0" y="64070"/>
                  </a:lnTo>
                  <a:cubicBezTo>
                    <a:pt x="0" y="28698"/>
                    <a:pt x="28689" y="0"/>
                    <a:pt x="64050" y="0"/>
                  </a:cubicBezTo>
                  <a:lnTo>
                    <a:pt x="64050" y="0"/>
                  </a:lnTo>
                  <a:cubicBezTo>
                    <a:pt x="99411" y="0"/>
                    <a:pt x="128101" y="28698"/>
                    <a:pt x="128101" y="64070"/>
                  </a:cubicBezTo>
                  <a:lnTo>
                    <a:pt x="128101" y="276970"/>
                  </a:lnTo>
                  <a:close/>
                </a:path>
              </a:pathLst>
            </a:custGeom>
            <a:solidFill>
              <a:schemeClr val="accent5"/>
            </a:solidFill>
            <a:ln w="6665" cap="flat">
              <a:noFill/>
              <a:prstDash val="solid"/>
              <a:miter/>
            </a:ln>
          </p:spPr>
          <p:txBody>
            <a:bodyPr rtlCol="0" anchor="ctr"/>
            <a:lstStyle/>
            <a:p>
              <a:endParaRPr lang="pt-BR"/>
            </a:p>
          </p:txBody>
        </p:sp>
        <p:sp>
          <p:nvSpPr>
            <p:cNvPr id="15" name="Freeform: Shape 14">
              <a:extLst>
                <a:ext uri="{FF2B5EF4-FFF2-40B4-BE49-F238E27FC236}">
                  <a16:creationId xmlns:a16="http://schemas.microsoft.com/office/drawing/2014/main" id="{C676EBDD-2D6C-28B2-9AC3-8491C4CE98DD}"/>
                </a:ext>
              </a:extLst>
            </p:cNvPr>
            <p:cNvSpPr/>
            <p:nvPr/>
          </p:nvSpPr>
          <p:spPr>
            <a:xfrm>
              <a:off x="5529675" y="2428086"/>
              <a:ext cx="192151" cy="446488"/>
            </a:xfrm>
            <a:custGeom>
              <a:avLst/>
              <a:gdLst>
                <a:gd name="connsiteX0" fmla="*/ 92740 w 192151"/>
                <a:gd name="connsiteY0" fmla="*/ 0 h 446488"/>
                <a:gd name="connsiteX1" fmla="*/ 143446 w 192151"/>
                <a:gd name="connsiteY1" fmla="*/ 118797 h 446488"/>
                <a:gd name="connsiteX2" fmla="*/ 188815 w 192151"/>
                <a:gd name="connsiteY2" fmla="*/ 219574 h 446488"/>
                <a:gd name="connsiteX3" fmla="*/ 166798 w 192151"/>
                <a:gd name="connsiteY3" fmla="*/ 288983 h 446488"/>
                <a:gd name="connsiteX4" fmla="*/ 192151 w 192151"/>
                <a:gd name="connsiteY4" fmla="*/ 359727 h 446488"/>
                <a:gd name="connsiteX5" fmla="*/ 96076 w 192151"/>
                <a:gd name="connsiteY5" fmla="*/ 446489 h 446488"/>
                <a:gd name="connsiteX6" fmla="*/ 0 w 192151"/>
                <a:gd name="connsiteY6" fmla="*/ 359727 h 446488"/>
                <a:gd name="connsiteX7" fmla="*/ 25353 w 192151"/>
                <a:gd name="connsiteY7" fmla="*/ 288983 h 446488"/>
                <a:gd name="connsiteX8" fmla="*/ 3336 w 192151"/>
                <a:gd name="connsiteY8" fmla="*/ 219574 h 446488"/>
                <a:gd name="connsiteX9" fmla="*/ 48705 w 192151"/>
                <a:gd name="connsiteY9" fmla="*/ 118797 h 446488"/>
                <a:gd name="connsiteX10" fmla="*/ 92740 w 192151"/>
                <a:gd name="connsiteY10" fmla="*/ 0 h 44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151" h="446488">
                  <a:moveTo>
                    <a:pt x="92740" y="0"/>
                  </a:moveTo>
                  <a:cubicBezTo>
                    <a:pt x="125432" y="0"/>
                    <a:pt x="143446" y="68742"/>
                    <a:pt x="143446" y="118797"/>
                  </a:cubicBezTo>
                  <a:cubicBezTo>
                    <a:pt x="143446" y="168851"/>
                    <a:pt x="188815" y="175525"/>
                    <a:pt x="188815" y="219574"/>
                  </a:cubicBezTo>
                  <a:cubicBezTo>
                    <a:pt x="188815" y="263622"/>
                    <a:pt x="166798" y="260285"/>
                    <a:pt x="166798" y="288983"/>
                  </a:cubicBezTo>
                  <a:cubicBezTo>
                    <a:pt x="166798" y="313677"/>
                    <a:pt x="192151" y="323688"/>
                    <a:pt x="192151" y="359727"/>
                  </a:cubicBezTo>
                  <a:cubicBezTo>
                    <a:pt x="192151" y="411117"/>
                    <a:pt x="164129" y="446489"/>
                    <a:pt x="96076" y="446489"/>
                  </a:cubicBezTo>
                  <a:cubicBezTo>
                    <a:pt x="28022" y="446489"/>
                    <a:pt x="0" y="411117"/>
                    <a:pt x="0" y="359727"/>
                  </a:cubicBezTo>
                  <a:cubicBezTo>
                    <a:pt x="0" y="323688"/>
                    <a:pt x="25353" y="313677"/>
                    <a:pt x="25353" y="288983"/>
                  </a:cubicBezTo>
                  <a:cubicBezTo>
                    <a:pt x="25353" y="260285"/>
                    <a:pt x="3336" y="263622"/>
                    <a:pt x="3336" y="219574"/>
                  </a:cubicBezTo>
                  <a:cubicBezTo>
                    <a:pt x="3336" y="175525"/>
                    <a:pt x="48705" y="168851"/>
                    <a:pt x="48705" y="118797"/>
                  </a:cubicBezTo>
                  <a:cubicBezTo>
                    <a:pt x="47371" y="68742"/>
                    <a:pt x="60047" y="0"/>
                    <a:pt x="92740" y="0"/>
                  </a:cubicBezTo>
                  <a:close/>
                </a:path>
              </a:pathLst>
            </a:custGeom>
            <a:solidFill>
              <a:schemeClr val="accent3"/>
            </a:solidFill>
            <a:ln w="6665" cap="flat">
              <a:noFill/>
              <a:prstDash val="solid"/>
              <a:miter/>
            </a:ln>
          </p:spPr>
          <p:txBody>
            <a:bodyPr rtlCol="0" anchor="ctr"/>
            <a:lstStyle/>
            <a:p>
              <a:endParaRPr lang="pt-BR"/>
            </a:p>
          </p:txBody>
        </p:sp>
        <p:sp>
          <p:nvSpPr>
            <p:cNvPr id="16" name="Freeform: Shape 15">
              <a:extLst>
                <a:ext uri="{FF2B5EF4-FFF2-40B4-BE49-F238E27FC236}">
                  <a16:creationId xmlns:a16="http://schemas.microsoft.com/office/drawing/2014/main" id="{19E4DB39-49ED-518B-E67E-E975AE04EDEC}"/>
                </a:ext>
              </a:extLst>
            </p:cNvPr>
            <p:cNvSpPr/>
            <p:nvPr/>
          </p:nvSpPr>
          <p:spPr>
            <a:xfrm>
              <a:off x="5308835" y="2297276"/>
              <a:ext cx="198822" cy="550602"/>
            </a:xfrm>
            <a:custGeom>
              <a:avLst/>
              <a:gdLst>
                <a:gd name="connsiteX0" fmla="*/ 182143 w 198822"/>
                <a:gd name="connsiteY0" fmla="*/ 304333 h 550602"/>
                <a:gd name="connsiteX1" fmla="*/ 179474 w 198822"/>
                <a:gd name="connsiteY1" fmla="*/ 264289 h 550602"/>
                <a:gd name="connsiteX2" fmla="*/ 185479 w 198822"/>
                <a:gd name="connsiteY2" fmla="*/ 215569 h 550602"/>
                <a:gd name="connsiteX3" fmla="*/ 159459 w 198822"/>
                <a:gd name="connsiteY3" fmla="*/ 118129 h 550602"/>
                <a:gd name="connsiteX4" fmla="*/ 147449 w 198822"/>
                <a:gd name="connsiteY4" fmla="*/ 77418 h 550602"/>
                <a:gd name="connsiteX5" fmla="*/ 147449 w 198822"/>
                <a:gd name="connsiteY5" fmla="*/ 76751 h 550602"/>
                <a:gd name="connsiteX6" fmla="*/ 99411 w 198822"/>
                <a:gd name="connsiteY6" fmla="*/ 0 h 550602"/>
                <a:gd name="connsiteX7" fmla="*/ 51374 w 198822"/>
                <a:gd name="connsiteY7" fmla="*/ 76751 h 550602"/>
                <a:gd name="connsiteX8" fmla="*/ 51374 w 198822"/>
                <a:gd name="connsiteY8" fmla="*/ 77418 h 550602"/>
                <a:gd name="connsiteX9" fmla="*/ 39364 w 198822"/>
                <a:gd name="connsiteY9" fmla="*/ 118129 h 550602"/>
                <a:gd name="connsiteX10" fmla="*/ 13344 w 198822"/>
                <a:gd name="connsiteY10" fmla="*/ 215569 h 550602"/>
                <a:gd name="connsiteX11" fmla="*/ 19348 w 198822"/>
                <a:gd name="connsiteY11" fmla="*/ 264289 h 550602"/>
                <a:gd name="connsiteX12" fmla="*/ 16680 w 198822"/>
                <a:gd name="connsiteY12" fmla="*/ 304333 h 550602"/>
                <a:gd name="connsiteX13" fmla="*/ 0 w 198822"/>
                <a:gd name="connsiteY13" fmla="*/ 391762 h 550602"/>
                <a:gd name="connsiteX14" fmla="*/ 99411 w 198822"/>
                <a:gd name="connsiteY14" fmla="*/ 550603 h 550602"/>
                <a:gd name="connsiteX15" fmla="*/ 198823 w 198822"/>
                <a:gd name="connsiteY15" fmla="*/ 391762 h 550602"/>
                <a:gd name="connsiteX16" fmla="*/ 182143 w 198822"/>
                <a:gd name="connsiteY16" fmla="*/ 304333 h 55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8822" h="550602">
                  <a:moveTo>
                    <a:pt x="182143" y="304333"/>
                  </a:moveTo>
                  <a:cubicBezTo>
                    <a:pt x="176806" y="291653"/>
                    <a:pt x="176138" y="277637"/>
                    <a:pt x="179474" y="264289"/>
                  </a:cubicBezTo>
                  <a:cubicBezTo>
                    <a:pt x="183478" y="248939"/>
                    <a:pt x="185479" y="232922"/>
                    <a:pt x="185479" y="215569"/>
                  </a:cubicBezTo>
                  <a:cubicBezTo>
                    <a:pt x="185479" y="177528"/>
                    <a:pt x="175471" y="142823"/>
                    <a:pt x="159459" y="118129"/>
                  </a:cubicBezTo>
                  <a:cubicBezTo>
                    <a:pt x="151452" y="106116"/>
                    <a:pt x="147449" y="92101"/>
                    <a:pt x="147449" y="77418"/>
                  </a:cubicBezTo>
                  <a:cubicBezTo>
                    <a:pt x="147449" y="77418"/>
                    <a:pt x="147449" y="76751"/>
                    <a:pt x="147449" y="76751"/>
                  </a:cubicBezTo>
                  <a:cubicBezTo>
                    <a:pt x="147449" y="34037"/>
                    <a:pt x="126099" y="0"/>
                    <a:pt x="99411" y="0"/>
                  </a:cubicBezTo>
                  <a:cubicBezTo>
                    <a:pt x="72724" y="0"/>
                    <a:pt x="51374" y="34705"/>
                    <a:pt x="51374" y="76751"/>
                  </a:cubicBezTo>
                  <a:cubicBezTo>
                    <a:pt x="51374" y="76751"/>
                    <a:pt x="51374" y="77418"/>
                    <a:pt x="51374" y="77418"/>
                  </a:cubicBezTo>
                  <a:cubicBezTo>
                    <a:pt x="51374" y="92101"/>
                    <a:pt x="47370" y="106116"/>
                    <a:pt x="39364" y="118129"/>
                  </a:cubicBezTo>
                  <a:cubicBezTo>
                    <a:pt x="23352" y="142823"/>
                    <a:pt x="13344" y="177528"/>
                    <a:pt x="13344" y="215569"/>
                  </a:cubicBezTo>
                  <a:cubicBezTo>
                    <a:pt x="13344" y="232922"/>
                    <a:pt x="15345" y="249607"/>
                    <a:pt x="19348" y="264289"/>
                  </a:cubicBezTo>
                  <a:cubicBezTo>
                    <a:pt x="22684" y="277637"/>
                    <a:pt x="22017" y="291653"/>
                    <a:pt x="16680" y="304333"/>
                  </a:cubicBezTo>
                  <a:cubicBezTo>
                    <a:pt x="6005" y="329694"/>
                    <a:pt x="0" y="359060"/>
                    <a:pt x="0" y="391762"/>
                  </a:cubicBezTo>
                  <a:cubicBezTo>
                    <a:pt x="0" y="479191"/>
                    <a:pt x="44702" y="550603"/>
                    <a:pt x="99411" y="550603"/>
                  </a:cubicBezTo>
                  <a:cubicBezTo>
                    <a:pt x="154121" y="550603"/>
                    <a:pt x="198823" y="479859"/>
                    <a:pt x="198823" y="391762"/>
                  </a:cubicBezTo>
                  <a:cubicBezTo>
                    <a:pt x="198823" y="359060"/>
                    <a:pt x="192818" y="329027"/>
                    <a:pt x="182143" y="304333"/>
                  </a:cubicBezTo>
                  <a:close/>
                </a:path>
              </a:pathLst>
            </a:custGeom>
            <a:solidFill>
              <a:schemeClr val="accent3"/>
            </a:solidFill>
            <a:ln w="6665" cap="flat">
              <a:noFill/>
              <a:prstDash val="solid"/>
              <a:miter/>
            </a:ln>
          </p:spPr>
          <p:txBody>
            <a:bodyPr rtlCol="0" anchor="ctr"/>
            <a:lstStyle/>
            <a:p>
              <a:endParaRPr lang="pt-BR"/>
            </a:p>
          </p:txBody>
        </p:sp>
        <p:sp>
          <p:nvSpPr>
            <p:cNvPr id="17" name="Freeform: Shape 16">
              <a:extLst>
                <a:ext uri="{FF2B5EF4-FFF2-40B4-BE49-F238E27FC236}">
                  <a16:creationId xmlns:a16="http://schemas.microsoft.com/office/drawing/2014/main" id="{99325417-D4D5-57BD-9BFE-537FD147F926}"/>
                </a:ext>
              </a:extLst>
            </p:cNvPr>
            <p:cNvSpPr/>
            <p:nvPr/>
          </p:nvSpPr>
          <p:spPr>
            <a:xfrm>
              <a:off x="7875519" y="3290363"/>
              <a:ext cx="152119" cy="329027"/>
            </a:xfrm>
            <a:custGeom>
              <a:avLst/>
              <a:gdLst>
                <a:gd name="connsiteX0" fmla="*/ 152119 w 152119"/>
                <a:gd name="connsiteY0" fmla="*/ 192211 h 329027"/>
                <a:gd name="connsiteX1" fmla="*/ 76060 w 152119"/>
                <a:gd name="connsiteY1" fmla="*/ 329027 h 329027"/>
                <a:gd name="connsiteX2" fmla="*/ 0 w 152119"/>
                <a:gd name="connsiteY2" fmla="*/ 192211 h 329027"/>
                <a:gd name="connsiteX3" fmla="*/ 76060 w 152119"/>
                <a:gd name="connsiteY3" fmla="*/ 0 h 329027"/>
                <a:gd name="connsiteX4" fmla="*/ 152119 w 152119"/>
                <a:gd name="connsiteY4" fmla="*/ 192211 h 329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19" h="329027">
                  <a:moveTo>
                    <a:pt x="152119" y="192211"/>
                  </a:moveTo>
                  <a:cubicBezTo>
                    <a:pt x="152119" y="282977"/>
                    <a:pt x="118093" y="329027"/>
                    <a:pt x="76060" y="329027"/>
                  </a:cubicBezTo>
                  <a:cubicBezTo>
                    <a:pt x="34027" y="329027"/>
                    <a:pt x="0" y="282977"/>
                    <a:pt x="0" y="192211"/>
                  </a:cubicBezTo>
                  <a:cubicBezTo>
                    <a:pt x="0" y="101444"/>
                    <a:pt x="34027" y="0"/>
                    <a:pt x="76060" y="0"/>
                  </a:cubicBezTo>
                  <a:cubicBezTo>
                    <a:pt x="118093" y="0"/>
                    <a:pt x="152119" y="101444"/>
                    <a:pt x="152119" y="192211"/>
                  </a:cubicBezTo>
                  <a:close/>
                </a:path>
              </a:pathLst>
            </a:custGeom>
            <a:solidFill>
              <a:schemeClr val="accent2"/>
            </a:solidFill>
            <a:ln w="6665" cap="flat">
              <a:noFill/>
              <a:prstDash val="solid"/>
              <a:miter/>
            </a:ln>
          </p:spPr>
          <p:txBody>
            <a:bodyPr rtlCol="0" anchor="ctr"/>
            <a:lstStyle/>
            <a:p>
              <a:endParaRPr lang="pt-BR"/>
            </a:p>
          </p:txBody>
        </p:sp>
        <p:sp>
          <p:nvSpPr>
            <p:cNvPr id="19" name="Freeform: Shape 18">
              <a:extLst>
                <a:ext uri="{FF2B5EF4-FFF2-40B4-BE49-F238E27FC236}">
                  <a16:creationId xmlns:a16="http://schemas.microsoft.com/office/drawing/2014/main" id="{F3C89E07-3EF2-99AD-0D87-9909D0F02D33}"/>
                </a:ext>
              </a:extLst>
            </p:cNvPr>
            <p:cNvSpPr/>
            <p:nvPr/>
          </p:nvSpPr>
          <p:spPr>
            <a:xfrm>
              <a:off x="7172967" y="2109737"/>
              <a:ext cx="88736" cy="1061161"/>
            </a:xfrm>
            <a:custGeom>
              <a:avLst/>
              <a:gdLst>
                <a:gd name="connsiteX0" fmla="*/ 19348 w 88736"/>
                <a:gd name="connsiteY0" fmla="*/ 1061162 h 1061161"/>
                <a:gd name="connsiteX1" fmla="*/ 88736 w 88736"/>
                <a:gd name="connsiteY1" fmla="*/ 1061162 h 1061161"/>
                <a:gd name="connsiteX2" fmla="*/ 56044 w 88736"/>
                <a:gd name="connsiteY2" fmla="*/ 0 h 1061161"/>
                <a:gd name="connsiteX3" fmla="*/ 32025 w 88736"/>
                <a:gd name="connsiteY3" fmla="*/ 0 h 1061161"/>
                <a:gd name="connsiteX4" fmla="*/ 0 w 88736"/>
                <a:gd name="connsiteY4" fmla="*/ 1061162 h 1061161"/>
                <a:gd name="connsiteX5" fmla="*/ 69388 w 88736"/>
                <a:gd name="connsiteY5" fmla="*/ 1061162 h 1061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736" h="1061161">
                  <a:moveTo>
                    <a:pt x="19348" y="1061162"/>
                  </a:moveTo>
                  <a:lnTo>
                    <a:pt x="88736" y="1061162"/>
                  </a:lnTo>
                  <a:lnTo>
                    <a:pt x="56044" y="0"/>
                  </a:lnTo>
                  <a:lnTo>
                    <a:pt x="32025" y="0"/>
                  </a:lnTo>
                  <a:lnTo>
                    <a:pt x="0" y="1061162"/>
                  </a:lnTo>
                  <a:lnTo>
                    <a:pt x="69388" y="1061162"/>
                  </a:lnTo>
                </a:path>
              </a:pathLst>
            </a:custGeom>
            <a:solidFill>
              <a:schemeClr val="accent5"/>
            </a:solidFill>
            <a:ln w="6665" cap="flat">
              <a:noFill/>
              <a:prstDash val="solid"/>
              <a:miter/>
            </a:ln>
          </p:spPr>
          <p:txBody>
            <a:bodyPr rtlCol="0" anchor="ctr"/>
            <a:lstStyle/>
            <a:p>
              <a:endParaRPr lang="pt-BR"/>
            </a:p>
          </p:txBody>
        </p:sp>
        <p:sp>
          <p:nvSpPr>
            <p:cNvPr id="20" name="Freeform: Shape 19">
              <a:extLst>
                <a:ext uri="{FF2B5EF4-FFF2-40B4-BE49-F238E27FC236}">
                  <a16:creationId xmlns:a16="http://schemas.microsoft.com/office/drawing/2014/main" id="{03EB692A-5D70-E5AA-9346-758AF7C82A89}"/>
                </a:ext>
              </a:extLst>
            </p:cNvPr>
            <p:cNvSpPr/>
            <p:nvPr/>
          </p:nvSpPr>
          <p:spPr>
            <a:xfrm>
              <a:off x="7858265" y="1123293"/>
              <a:ext cx="605809" cy="605996"/>
            </a:xfrm>
            <a:custGeom>
              <a:avLst/>
              <a:gdLst>
                <a:gd name="connsiteX0" fmla="*/ 605809 w 605809"/>
                <a:gd name="connsiteY0" fmla="*/ 302998 h 605996"/>
                <a:gd name="connsiteX1" fmla="*/ 302905 w 605809"/>
                <a:gd name="connsiteY1" fmla="*/ 605997 h 605996"/>
                <a:gd name="connsiteX2" fmla="*/ 0 w 605809"/>
                <a:gd name="connsiteY2" fmla="*/ 302998 h 605996"/>
                <a:gd name="connsiteX3" fmla="*/ 302905 w 605809"/>
                <a:gd name="connsiteY3" fmla="*/ 0 h 605996"/>
                <a:gd name="connsiteX4" fmla="*/ 605809 w 605809"/>
                <a:gd name="connsiteY4" fmla="*/ 302998 h 605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809" h="605996">
                  <a:moveTo>
                    <a:pt x="605809" y="302998"/>
                  </a:moveTo>
                  <a:cubicBezTo>
                    <a:pt x="605809" y="470340"/>
                    <a:pt x="470194" y="605997"/>
                    <a:pt x="302905" y="605997"/>
                  </a:cubicBezTo>
                  <a:cubicBezTo>
                    <a:pt x="135615" y="605997"/>
                    <a:pt x="0" y="470340"/>
                    <a:pt x="0" y="302998"/>
                  </a:cubicBezTo>
                  <a:cubicBezTo>
                    <a:pt x="0" y="135657"/>
                    <a:pt x="135615" y="0"/>
                    <a:pt x="302905" y="0"/>
                  </a:cubicBezTo>
                  <a:cubicBezTo>
                    <a:pt x="470194" y="0"/>
                    <a:pt x="605809" y="135657"/>
                    <a:pt x="605809" y="302998"/>
                  </a:cubicBezTo>
                  <a:close/>
                </a:path>
              </a:pathLst>
            </a:custGeom>
            <a:solidFill>
              <a:schemeClr val="bg1"/>
            </a:solidFill>
            <a:ln w="6665" cap="flat">
              <a:noFill/>
              <a:prstDash val="solid"/>
              <a:miter/>
            </a:ln>
          </p:spPr>
          <p:txBody>
            <a:bodyPr rtlCol="0" anchor="ctr"/>
            <a:lstStyle/>
            <a:p>
              <a:endParaRPr lang="pt-BR"/>
            </a:p>
          </p:txBody>
        </p:sp>
        <p:sp>
          <p:nvSpPr>
            <p:cNvPr id="25" name="Freeform: Shape 24">
              <a:extLst>
                <a:ext uri="{FF2B5EF4-FFF2-40B4-BE49-F238E27FC236}">
                  <a16:creationId xmlns:a16="http://schemas.microsoft.com/office/drawing/2014/main" id="{1809E3F7-B2FC-4A4F-3C61-70AFF69631F5}"/>
                </a:ext>
              </a:extLst>
            </p:cNvPr>
            <p:cNvSpPr/>
            <p:nvPr/>
          </p:nvSpPr>
          <p:spPr>
            <a:xfrm>
              <a:off x="7176970" y="1556965"/>
              <a:ext cx="75392" cy="504051"/>
            </a:xfrm>
            <a:custGeom>
              <a:avLst/>
              <a:gdLst>
                <a:gd name="connsiteX0" fmla="*/ 43367 w 75392"/>
                <a:gd name="connsiteY0" fmla="*/ 5506 h 504051"/>
                <a:gd name="connsiteX1" fmla="*/ 75393 w 75392"/>
                <a:gd name="connsiteY1" fmla="*/ 504052 h 504051"/>
                <a:gd name="connsiteX2" fmla="*/ 0 w 75392"/>
                <a:gd name="connsiteY2" fmla="*/ 504052 h 504051"/>
                <a:gd name="connsiteX3" fmla="*/ 32025 w 75392"/>
                <a:gd name="connsiteY3" fmla="*/ 5506 h 504051"/>
                <a:gd name="connsiteX4" fmla="*/ 43367 w 75392"/>
                <a:gd name="connsiteY4" fmla="*/ 5506 h 504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392" h="504051">
                  <a:moveTo>
                    <a:pt x="43367" y="5506"/>
                  </a:moveTo>
                  <a:lnTo>
                    <a:pt x="75393" y="504052"/>
                  </a:lnTo>
                  <a:lnTo>
                    <a:pt x="0" y="504052"/>
                  </a:lnTo>
                  <a:lnTo>
                    <a:pt x="32025" y="5506"/>
                  </a:lnTo>
                  <a:cubicBezTo>
                    <a:pt x="32025" y="-1835"/>
                    <a:pt x="42700" y="-1835"/>
                    <a:pt x="43367" y="5506"/>
                  </a:cubicBezTo>
                  <a:close/>
                </a:path>
              </a:pathLst>
            </a:custGeom>
            <a:solidFill>
              <a:schemeClr val="accent5"/>
            </a:solidFill>
            <a:ln w="6665" cap="flat">
              <a:noFill/>
              <a:prstDash val="solid"/>
              <a:miter/>
            </a:ln>
          </p:spPr>
          <p:txBody>
            <a:bodyPr rtlCol="0" anchor="ctr"/>
            <a:lstStyle/>
            <a:p>
              <a:endParaRPr lang="pt-BR"/>
            </a:p>
          </p:txBody>
        </p:sp>
        <p:sp>
          <p:nvSpPr>
            <p:cNvPr id="26" name="Freeform: Shape 25">
              <a:extLst>
                <a:ext uri="{FF2B5EF4-FFF2-40B4-BE49-F238E27FC236}">
                  <a16:creationId xmlns:a16="http://schemas.microsoft.com/office/drawing/2014/main" id="{A6A97216-E37D-CFEE-DBCC-0710BC81AE12}"/>
                </a:ext>
              </a:extLst>
            </p:cNvPr>
            <p:cNvSpPr/>
            <p:nvPr/>
          </p:nvSpPr>
          <p:spPr>
            <a:xfrm>
              <a:off x="6735345" y="2105733"/>
              <a:ext cx="456302" cy="287908"/>
            </a:xfrm>
            <a:custGeom>
              <a:avLst/>
              <a:gdLst>
                <a:gd name="connsiteX0" fmla="*/ 2613 w 456302"/>
                <a:gd name="connsiteY0" fmla="*/ 276970 h 287908"/>
                <a:gd name="connsiteX1" fmla="*/ 418273 w 456302"/>
                <a:gd name="connsiteY1" fmla="*/ 0 h 287908"/>
                <a:gd name="connsiteX2" fmla="*/ 456303 w 456302"/>
                <a:gd name="connsiteY2" fmla="*/ 65405 h 287908"/>
                <a:gd name="connsiteX3" fmla="*/ 8618 w 456302"/>
                <a:gd name="connsiteY3" fmla="*/ 286981 h 287908"/>
                <a:gd name="connsiteX4" fmla="*/ 2613 w 456302"/>
                <a:gd name="connsiteY4" fmla="*/ 276970 h 287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302" h="287908">
                  <a:moveTo>
                    <a:pt x="2613" y="276970"/>
                  </a:moveTo>
                  <a:lnTo>
                    <a:pt x="418273" y="0"/>
                  </a:lnTo>
                  <a:lnTo>
                    <a:pt x="456303" y="65405"/>
                  </a:lnTo>
                  <a:lnTo>
                    <a:pt x="8618" y="286981"/>
                  </a:lnTo>
                  <a:cubicBezTo>
                    <a:pt x="1946" y="290985"/>
                    <a:pt x="-3392" y="280974"/>
                    <a:pt x="2613" y="276970"/>
                  </a:cubicBezTo>
                  <a:close/>
                </a:path>
              </a:pathLst>
            </a:custGeom>
            <a:solidFill>
              <a:schemeClr val="accent5"/>
            </a:solidFill>
            <a:ln w="6665" cap="flat">
              <a:noFill/>
              <a:prstDash val="solid"/>
              <a:miter/>
            </a:ln>
          </p:spPr>
          <p:txBody>
            <a:bodyPr rtlCol="0" anchor="ctr"/>
            <a:lstStyle/>
            <a:p>
              <a:endParaRPr lang="pt-BR"/>
            </a:p>
          </p:txBody>
        </p:sp>
        <p:sp>
          <p:nvSpPr>
            <p:cNvPr id="27" name="Freeform: Shape 26">
              <a:extLst>
                <a:ext uri="{FF2B5EF4-FFF2-40B4-BE49-F238E27FC236}">
                  <a16:creationId xmlns:a16="http://schemas.microsoft.com/office/drawing/2014/main" id="{81A9F552-9FBF-9DE6-9608-8C3390B18324}"/>
                </a:ext>
              </a:extLst>
            </p:cNvPr>
            <p:cNvSpPr/>
            <p:nvPr/>
          </p:nvSpPr>
          <p:spPr>
            <a:xfrm>
              <a:off x="7243022" y="2105733"/>
              <a:ext cx="456302" cy="287908"/>
            </a:xfrm>
            <a:custGeom>
              <a:avLst/>
              <a:gdLst>
                <a:gd name="connsiteX0" fmla="*/ 453690 w 456302"/>
                <a:gd name="connsiteY0" fmla="*/ 276970 h 287908"/>
                <a:gd name="connsiteX1" fmla="*/ 38030 w 456302"/>
                <a:gd name="connsiteY1" fmla="*/ 0 h 287908"/>
                <a:gd name="connsiteX2" fmla="*/ 0 w 456302"/>
                <a:gd name="connsiteY2" fmla="*/ 65405 h 287908"/>
                <a:gd name="connsiteX3" fmla="*/ 447685 w 456302"/>
                <a:gd name="connsiteY3" fmla="*/ 286981 h 287908"/>
                <a:gd name="connsiteX4" fmla="*/ 453690 w 456302"/>
                <a:gd name="connsiteY4" fmla="*/ 276970 h 287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302" h="287908">
                  <a:moveTo>
                    <a:pt x="453690" y="276970"/>
                  </a:moveTo>
                  <a:lnTo>
                    <a:pt x="38030" y="0"/>
                  </a:lnTo>
                  <a:lnTo>
                    <a:pt x="0" y="65405"/>
                  </a:lnTo>
                  <a:lnTo>
                    <a:pt x="447685" y="286981"/>
                  </a:lnTo>
                  <a:cubicBezTo>
                    <a:pt x="454357" y="290985"/>
                    <a:pt x="459694" y="280974"/>
                    <a:pt x="453690" y="276970"/>
                  </a:cubicBezTo>
                  <a:close/>
                </a:path>
              </a:pathLst>
            </a:custGeom>
            <a:solidFill>
              <a:schemeClr val="accent5"/>
            </a:solidFill>
            <a:ln w="6665" cap="flat">
              <a:noFill/>
              <a:prstDash val="solid"/>
              <a:miter/>
            </a:ln>
          </p:spPr>
          <p:txBody>
            <a:bodyPr rtlCol="0" anchor="ctr"/>
            <a:lstStyle/>
            <a:p>
              <a:endParaRPr lang="pt-BR"/>
            </a:p>
          </p:txBody>
        </p:sp>
        <p:sp>
          <p:nvSpPr>
            <p:cNvPr id="28" name="Freeform: Shape 27">
              <a:extLst>
                <a:ext uri="{FF2B5EF4-FFF2-40B4-BE49-F238E27FC236}">
                  <a16:creationId xmlns:a16="http://schemas.microsoft.com/office/drawing/2014/main" id="{A74F8E5D-D4D8-1589-F292-49A812BDB205}"/>
                </a:ext>
              </a:extLst>
            </p:cNvPr>
            <p:cNvSpPr/>
            <p:nvPr/>
          </p:nvSpPr>
          <p:spPr>
            <a:xfrm>
              <a:off x="7157621" y="2053008"/>
              <a:ext cx="114756" cy="114792"/>
            </a:xfrm>
            <a:custGeom>
              <a:avLst/>
              <a:gdLst>
                <a:gd name="connsiteX0" fmla="*/ 114757 w 114756"/>
                <a:gd name="connsiteY0" fmla="*/ 57396 h 114792"/>
                <a:gd name="connsiteX1" fmla="*/ 57378 w 114756"/>
                <a:gd name="connsiteY1" fmla="*/ 114792 h 114792"/>
                <a:gd name="connsiteX2" fmla="*/ 0 w 114756"/>
                <a:gd name="connsiteY2" fmla="*/ 57396 h 114792"/>
                <a:gd name="connsiteX3" fmla="*/ 57378 w 114756"/>
                <a:gd name="connsiteY3" fmla="*/ 0 h 114792"/>
                <a:gd name="connsiteX4" fmla="*/ 114757 w 114756"/>
                <a:gd name="connsiteY4" fmla="*/ 57396 h 114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56" h="114792">
                  <a:moveTo>
                    <a:pt x="114757" y="57396"/>
                  </a:moveTo>
                  <a:cubicBezTo>
                    <a:pt x="114757" y="89095"/>
                    <a:pt x="89068" y="114792"/>
                    <a:pt x="57378" y="114792"/>
                  </a:cubicBezTo>
                  <a:cubicBezTo>
                    <a:pt x="25689" y="114792"/>
                    <a:pt x="0" y="89095"/>
                    <a:pt x="0" y="57396"/>
                  </a:cubicBezTo>
                  <a:cubicBezTo>
                    <a:pt x="0" y="25697"/>
                    <a:pt x="25689" y="0"/>
                    <a:pt x="57378" y="0"/>
                  </a:cubicBezTo>
                  <a:cubicBezTo>
                    <a:pt x="89068" y="0"/>
                    <a:pt x="114757" y="25697"/>
                    <a:pt x="114757" y="57396"/>
                  </a:cubicBezTo>
                  <a:close/>
                </a:path>
              </a:pathLst>
            </a:custGeom>
            <a:solidFill>
              <a:schemeClr val="accent5">
                <a:lumMod val="90000"/>
              </a:schemeClr>
            </a:solidFill>
            <a:ln w="6665" cap="flat">
              <a:noFill/>
              <a:prstDash val="solid"/>
              <a:miter/>
            </a:ln>
          </p:spPr>
          <p:txBody>
            <a:bodyPr rtlCol="0" anchor="ctr"/>
            <a:lstStyle/>
            <a:p>
              <a:endParaRPr lang="pt-BR"/>
            </a:p>
          </p:txBody>
        </p:sp>
        <p:sp>
          <p:nvSpPr>
            <p:cNvPr id="29" name="Freeform: Shape 28">
              <a:extLst>
                <a:ext uri="{FF2B5EF4-FFF2-40B4-BE49-F238E27FC236}">
                  <a16:creationId xmlns:a16="http://schemas.microsoft.com/office/drawing/2014/main" id="{563601DF-9642-45BC-610C-290CE6249788}"/>
                </a:ext>
              </a:extLst>
            </p:cNvPr>
            <p:cNvSpPr/>
            <p:nvPr/>
          </p:nvSpPr>
          <p:spPr>
            <a:xfrm>
              <a:off x="4520883" y="4096579"/>
              <a:ext cx="37362" cy="323687"/>
            </a:xfrm>
            <a:custGeom>
              <a:avLst/>
              <a:gdLst>
                <a:gd name="connsiteX0" fmla="*/ 0 w 37362"/>
                <a:gd name="connsiteY0" fmla="*/ 0 h 323687"/>
                <a:gd name="connsiteX1" fmla="*/ 37363 w 37362"/>
                <a:gd name="connsiteY1" fmla="*/ 0 h 323687"/>
                <a:gd name="connsiteX2" fmla="*/ 37363 w 37362"/>
                <a:gd name="connsiteY2" fmla="*/ 323688 h 323687"/>
                <a:gd name="connsiteX3" fmla="*/ 0 w 37362"/>
                <a:gd name="connsiteY3" fmla="*/ 323688 h 323687"/>
              </a:gdLst>
              <a:ahLst/>
              <a:cxnLst>
                <a:cxn ang="0">
                  <a:pos x="connsiteX0" y="connsiteY0"/>
                </a:cxn>
                <a:cxn ang="0">
                  <a:pos x="connsiteX1" y="connsiteY1"/>
                </a:cxn>
                <a:cxn ang="0">
                  <a:pos x="connsiteX2" y="connsiteY2"/>
                </a:cxn>
                <a:cxn ang="0">
                  <a:pos x="connsiteX3" y="connsiteY3"/>
                </a:cxn>
              </a:cxnLst>
              <a:rect l="l" t="t" r="r" b="b"/>
              <a:pathLst>
                <a:path w="37362" h="323687">
                  <a:moveTo>
                    <a:pt x="0" y="0"/>
                  </a:moveTo>
                  <a:lnTo>
                    <a:pt x="37363" y="0"/>
                  </a:lnTo>
                  <a:lnTo>
                    <a:pt x="37363" y="323688"/>
                  </a:lnTo>
                  <a:lnTo>
                    <a:pt x="0" y="323688"/>
                  </a:lnTo>
                  <a:close/>
                </a:path>
              </a:pathLst>
            </a:custGeom>
            <a:solidFill>
              <a:schemeClr val="accent4"/>
            </a:solidFill>
            <a:ln w="6665" cap="flat">
              <a:noFill/>
              <a:prstDash val="solid"/>
              <a:miter/>
            </a:ln>
          </p:spPr>
          <p:txBody>
            <a:bodyPr rtlCol="0" anchor="ctr"/>
            <a:lstStyle/>
            <a:p>
              <a:endParaRPr lang="pt-BR"/>
            </a:p>
          </p:txBody>
        </p:sp>
        <p:sp>
          <p:nvSpPr>
            <p:cNvPr id="30" name="Freeform: Shape 29">
              <a:extLst>
                <a:ext uri="{FF2B5EF4-FFF2-40B4-BE49-F238E27FC236}">
                  <a16:creationId xmlns:a16="http://schemas.microsoft.com/office/drawing/2014/main" id="{5F62D471-3F65-A32E-034D-470D4D9CD39E}"/>
                </a:ext>
              </a:extLst>
            </p:cNvPr>
            <p:cNvSpPr/>
            <p:nvPr/>
          </p:nvSpPr>
          <p:spPr>
            <a:xfrm>
              <a:off x="4791762" y="4096579"/>
              <a:ext cx="37362" cy="323687"/>
            </a:xfrm>
            <a:custGeom>
              <a:avLst/>
              <a:gdLst>
                <a:gd name="connsiteX0" fmla="*/ 0 w 37362"/>
                <a:gd name="connsiteY0" fmla="*/ 0 h 323687"/>
                <a:gd name="connsiteX1" fmla="*/ 37363 w 37362"/>
                <a:gd name="connsiteY1" fmla="*/ 0 h 323687"/>
                <a:gd name="connsiteX2" fmla="*/ 37363 w 37362"/>
                <a:gd name="connsiteY2" fmla="*/ 323688 h 323687"/>
                <a:gd name="connsiteX3" fmla="*/ 0 w 37362"/>
                <a:gd name="connsiteY3" fmla="*/ 323688 h 323687"/>
              </a:gdLst>
              <a:ahLst/>
              <a:cxnLst>
                <a:cxn ang="0">
                  <a:pos x="connsiteX0" y="connsiteY0"/>
                </a:cxn>
                <a:cxn ang="0">
                  <a:pos x="connsiteX1" y="connsiteY1"/>
                </a:cxn>
                <a:cxn ang="0">
                  <a:pos x="connsiteX2" y="connsiteY2"/>
                </a:cxn>
                <a:cxn ang="0">
                  <a:pos x="connsiteX3" y="connsiteY3"/>
                </a:cxn>
              </a:cxnLst>
              <a:rect l="l" t="t" r="r" b="b"/>
              <a:pathLst>
                <a:path w="37362" h="323687">
                  <a:moveTo>
                    <a:pt x="0" y="0"/>
                  </a:moveTo>
                  <a:lnTo>
                    <a:pt x="37363" y="0"/>
                  </a:lnTo>
                  <a:lnTo>
                    <a:pt x="37363" y="323688"/>
                  </a:lnTo>
                  <a:lnTo>
                    <a:pt x="0" y="323688"/>
                  </a:lnTo>
                  <a:close/>
                </a:path>
              </a:pathLst>
            </a:custGeom>
            <a:solidFill>
              <a:schemeClr val="accent4"/>
            </a:solidFill>
            <a:ln w="6665" cap="flat">
              <a:noFill/>
              <a:prstDash val="solid"/>
              <a:miter/>
            </a:ln>
          </p:spPr>
          <p:txBody>
            <a:bodyPr rtlCol="0" anchor="ctr"/>
            <a:lstStyle/>
            <a:p>
              <a:endParaRPr lang="pt-BR"/>
            </a:p>
          </p:txBody>
        </p:sp>
        <p:sp>
          <p:nvSpPr>
            <p:cNvPr id="31" name="Freeform: Shape 30">
              <a:extLst>
                <a:ext uri="{FF2B5EF4-FFF2-40B4-BE49-F238E27FC236}">
                  <a16:creationId xmlns:a16="http://schemas.microsoft.com/office/drawing/2014/main" id="{EE7B5943-B93F-5515-4EEE-4285702327A1}"/>
                </a:ext>
              </a:extLst>
            </p:cNvPr>
            <p:cNvSpPr/>
            <p:nvPr/>
          </p:nvSpPr>
          <p:spPr>
            <a:xfrm>
              <a:off x="7940236" y="3606709"/>
              <a:ext cx="22684" cy="198217"/>
            </a:xfrm>
            <a:custGeom>
              <a:avLst/>
              <a:gdLst>
                <a:gd name="connsiteX0" fmla="*/ 0 w 22684"/>
                <a:gd name="connsiteY0" fmla="*/ 0 h 198217"/>
                <a:gd name="connsiteX1" fmla="*/ 22685 w 22684"/>
                <a:gd name="connsiteY1" fmla="*/ 0 h 198217"/>
                <a:gd name="connsiteX2" fmla="*/ 22685 w 22684"/>
                <a:gd name="connsiteY2" fmla="*/ 198217 h 198217"/>
                <a:gd name="connsiteX3" fmla="*/ 0 w 22684"/>
                <a:gd name="connsiteY3" fmla="*/ 198217 h 198217"/>
              </a:gdLst>
              <a:ahLst/>
              <a:cxnLst>
                <a:cxn ang="0">
                  <a:pos x="connsiteX0" y="connsiteY0"/>
                </a:cxn>
                <a:cxn ang="0">
                  <a:pos x="connsiteX1" y="connsiteY1"/>
                </a:cxn>
                <a:cxn ang="0">
                  <a:pos x="connsiteX2" y="connsiteY2"/>
                </a:cxn>
                <a:cxn ang="0">
                  <a:pos x="connsiteX3" y="connsiteY3"/>
                </a:cxn>
              </a:cxnLst>
              <a:rect l="l" t="t" r="r" b="b"/>
              <a:pathLst>
                <a:path w="22684" h="198217">
                  <a:moveTo>
                    <a:pt x="0" y="0"/>
                  </a:moveTo>
                  <a:lnTo>
                    <a:pt x="22685" y="0"/>
                  </a:lnTo>
                  <a:lnTo>
                    <a:pt x="22685" y="198217"/>
                  </a:lnTo>
                  <a:lnTo>
                    <a:pt x="0" y="198217"/>
                  </a:lnTo>
                  <a:close/>
                </a:path>
              </a:pathLst>
            </a:custGeom>
            <a:solidFill>
              <a:schemeClr val="accent4"/>
            </a:solidFill>
            <a:ln w="6665" cap="flat">
              <a:noFill/>
              <a:prstDash val="solid"/>
              <a:miter/>
            </a:ln>
          </p:spPr>
          <p:txBody>
            <a:bodyPr rtlCol="0" anchor="ctr"/>
            <a:lstStyle/>
            <a:p>
              <a:endParaRPr lang="pt-BR"/>
            </a:p>
          </p:txBody>
        </p:sp>
        <p:sp>
          <p:nvSpPr>
            <p:cNvPr id="32" name="Freeform: Shape 31">
              <a:extLst>
                <a:ext uri="{FF2B5EF4-FFF2-40B4-BE49-F238E27FC236}">
                  <a16:creationId xmlns:a16="http://schemas.microsoft.com/office/drawing/2014/main" id="{F37D3D1F-E55C-064A-0F31-2F117A987EBC}"/>
                </a:ext>
              </a:extLst>
            </p:cNvPr>
            <p:cNvSpPr/>
            <p:nvPr/>
          </p:nvSpPr>
          <p:spPr>
            <a:xfrm>
              <a:off x="6970141" y="3967771"/>
              <a:ext cx="22684" cy="247604"/>
            </a:xfrm>
            <a:custGeom>
              <a:avLst/>
              <a:gdLst>
                <a:gd name="connsiteX0" fmla="*/ 0 w 22684"/>
                <a:gd name="connsiteY0" fmla="*/ 0 h 247604"/>
                <a:gd name="connsiteX1" fmla="*/ 22684 w 22684"/>
                <a:gd name="connsiteY1" fmla="*/ 0 h 247604"/>
                <a:gd name="connsiteX2" fmla="*/ 22684 w 22684"/>
                <a:gd name="connsiteY2" fmla="*/ 247604 h 247604"/>
                <a:gd name="connsiteX3" fmla="*/ 0 w 22684"/>
                <a:gd name="connsiteY3" fmla="*/ 247604 h 247604"/>
              </a:gdLst>
              <a:ahLst/>
              <a:cxnLst>
                <a:cxn ang="0">
                  <a:pos x="connsiteX0" y="connsiteY0"/>
                </a:cxn>
                <a:cxn ang="0">
                  <a:pos x="connsiteX1" y="connsiteY1"/>
                </a:cxn>
                <a:cxn ang="0">
                  <a:pos x="connsiteX2" y="connsiteY2"/>
                </a:cxn>
                <a:cxn ang="0">
                  <a:pos x="connsiteX3" y="connsiteY3"/>
                </a:cxn>
              </a:cxnLst>
              <a:rect l="l" t="t" r="r" b="b"/>
              <a:pathLst>
                <a:path w="22684" h="247604">
                  <a:moveTo>
                    <a:pt x="0" y="0"/>
                  </a:moveTo>
                  <a:lnTo>
                    <a:pt x="22684" y="0"/>
                  </a:lnTo>
                  <a:lnTo>
                    <a:pt x="22684" y="247604"/>
                  </a:lnTo>
                  <a:lnTo>
                    <a:pt x="0" y="247604"/>
                  </a:lnTo>
                  <a:close/>
                </a:path>
              </a:pathLst>
            </a:custGeom>
            <a:solidFill>
              <a:schemeClr val="accent4"/>
            </a:solidFill>
            <a:ln w="6665" cap="flat">
              <a:noFill/>
              <a:prstDash val="solid"/>
              <a:miter/>
            </a:ln>
          </p:spPr>
          <p:txBody>
            <a:bodyPr rtlCol="0" anchor="ctr"/>
            <a:lstStyle/>
            <a:p>
              <a:endParaRPr lang="pt-BR"/>
            </a:p>
          </p:txBody>
        </p:sp>
        <p:sp>
          <p:nvSpPr>
            <p:cNvPr id="33" name="Freeform: Shape 32">
              <a:extLst>
                <a:ext uri="{FF2B5EF4-FFF2-40B4-BE49-F238E27FC236}">
                  <a16:creationId xmlns:a16="http://schemas.microsoft.com/office/drawing/2014/main" id="{564BC4C7-89E4-A3DB-376C-645889B2457E}"/>
                </a:ext>
              </a:extLst>
            </p:cNvPr>
            <p:cNvSpPr/>
            <p:nvPr/>
          </p:nvSpPr>
          <p:spPr>
            <a:xfrm>
              <a:off x="6258915" y="2763786"/>
              <a:ext cx="551099" cy="1657147"/>
            </a:xfrm>
            <a:custGeom>
              <a:avLst/>
              <a:gdLst>
                <a:gd name="connsiteX0" fmla="*/ 551100 w 551099"/>
                <a:gd name="connsiteY0" fmla="*/ 1657148 h 1657147"/>
                <a:gd name="connsiteX1" fmla="*/ 0 w 551099"/>
                <a:gd name="connsiteY1" fmla="*/ 1657148 h 1657147"/>
                <a:gd name="connsiteX2" fmla="*/ 0 w 551099"/>
                <a:gd name="connsiteY2" fmla="*/ 401773 h 1657147"/>
                <a:gd name="connsiteX3" fmla="*/ 275550 w 551099"/>
                <a:gd name="connsiteY3" fmla="*/ 0 h 1657147"/>
                <a:gd name="connsiteX4" fmla="*/ 551100 w 551099"/>
                <a:gd name="connsiteY4" fmla="*/ 401773 h 1657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1099" h="1657147">
                  <a:moveTo>
                    <a:pt x="551100" y="1657148"/>
                  </a:moveTo>
                  <a:lnTo>
                    <a:pt x="0" y="1657148"/>
                  </a:lnTo>
                  <a:lnTo>
                    <a:pt x="0" y="401773"/>
                  </a:lnTo>
                  <a:lnTo>
                    <a:pt x="275550" y="0"/>
                  </a:lnTo>
                  <a:lnTo>
                    <a:pt x="551100" y="401773"/>
                  </a:lnTo>
                  <a:close/>
                </a:path>
              </a:pathLst>
            </a:custGeom>
            <a:solidFill>
              <a:schemeClr val="accent5"/>
            </a:solidFill>
            <a:ln w="6665" cap="flat">
              <a:noFill/>
              <a:prstDash val="solid"/>
              <a:miter/>
            </a:ln>
          </p:spPr>
          <p:txBody>
            <a:bodyPr rtlCol="0" anchor="ctr"/>
            <a:lstStyle/>
            <a:p>
              <a:endParaRPr lang="pt-BR"/>
            </a:p>
          </p:txBody>
        </p:sp>
        <p:sp>
          <p:nvSpPr>
            <p:cNvPr id="34" name="Freeform: Shape 33">
              <a:extLst>
                <a:ext uri="{FF2B5EF4-FFF2-40B4-BE49-F238E27FC236}">
                  <a16:creationId xmlns:a16="http://schemas.microsoft.com/office/drawing/2014/main" id="{9AB4E9DA-CE3D-FC44-580E-9C72B6078079}"/>
                </a:ext>
              </a:extLst>
            </p:cNvPr>
            <p:cNvSpPr/>
            <p:nvPr/>
          </p:nvSpPr>
          <p:spPr>
            <a:xfrm>
              <a:off x="6631875" y="4113932"/>
              <a:ext cx="1600591" cy="307002"/>
            </a:xfrm>
            <a:custGeom>
              <a:avLst/>
              <a:gdLst>
                <a:gd name="connsiteX0" fmla="*/ 0 w 1600591"/>
                <a:gd name="connsiteY0" fmla="*/ 307003 h 307002"/>
                <a:gd name="connsiteX1" fmla="*/ 1600591 w 1600591"/>
                <a:gd name="connsiteY1" fmla="*/ 307003 h 307002"/>
                <a:gd name="connsiteX2" fmla="*/ 721901 w 1600591"/>
                <a:gd name="connsiteY2" fmla="*/ 0 h 307002"/>
                <a:gd name="connsiteX3" fmla="*/ 0 w 1600591"/>
                <a:gd name="connsiteY3" fmla="*/ 307003 h 307002"/>
              </a:gdLst>
              <a:ahLst/>
              <a:cxnLst>
                <a:cxn ang="0">
                  <a:pos x="connsiteX0" y="connsiteY0"/>
                </a:cxn>
                <a:cxn ang="0">
                  <a:pos x="connsiteX1" y="connsiteY1"/>
                </a:cxn>
                <a:cxn ang="0">
                  <a:pos x="connsiteX2" y="connsiteY2"/>
                </a:cxn>
                <a:cxn ang="0">
                  <a:pos x="connsiteX3" y="connsiteY3"/>
                </a:cxn>
              </a:cxnLst>
              <a:rect l="l" t="t" r="r" b="b"/>
              <a:pathLst>
                <a:path w="1600591" h="307002">
                  <a:moveTo>
                    <a:pt x="0" y="307003"/>
                  </a:moveTo>
                  <a:lnTo>
                    <a:pt x="1600591" y="307003"/>
                  </a:lnTo>
                  <a:cubicBezTo>
                    <a:pt x="1600591" y="307003"/>
                    <a:pt x="1071509" y="0"/>
                    <a:pt x="721901" y="0"/>
                  </a:cubicBezTo>
                  <a:cubicBezTo>
                    <a:pt x="372292" y="0"/>
                    <a:pt x="0" y="307003"/>
                    <a:pt x="0" y="307003"/>
                  </a:cubicBezTo>
                  <a:close/>
                </a:path>
              </a:pathLst>
            </a:custGeom>
            <a:solidFill>
              <a:schemeClr val="accent2"/>
            </a:solidFill>
            <a:ln w="6665" cap="flat">
              <a:noFill/>
              <a:prstDash val="solid"/>
              <a:miter/>
            </a:ln>
          </p:spPr>
          <p:txBody>
            <a:bodyPr rtlCol="0" anchor="ctr"/>
            <a:lstStyle/>
            <a:p>
              <a:endParaRPr lang="pt-BR"/>
            </a:p>
          </p:txBody>
        </p:sp>
        <p:sp>
          <p:nvSpPr>
            <p:cNvPr id="35" name="Freeform: Shape 34">
              <a:extLst>
                <a:ext uri="{FF2B5EF4-FFF2-40B4-BE49-F238E27FC236}">
                  <a16:creationId xmlns:a16="http://schemas.microsoft.com/office/drawing/2014/main" id="{C9BAAA89-8125-1631-B428-F450125E2CC5}"/>
                </a:ext>
              </a:extLst>
            </p:cNvPr>
            <p:cNvSpPr/>
            <p:nvPr/>
          </p:nvSpPr>
          <p:spPr>
            <a:xfrm>
              <a:off x="4658991" y="2735756"/>
              <a:ext cx="1894155" cy="531248"/>
            </a:xfrm>
            <a:custGeom>
              <a:avLst/>
              <a:gdLst>
                <a:gd name="connsiteX0" fmla="*/ 364286 w 1894155"/>
                <a:gd name="connsiteY0" fmla="*/ 0 h 531248"/>
                <a:gd name="connsiteX1" fmla="*/ 0 w 1894155"/>
                <a:gd name="connsiteY1" fmla="*/ 531248 h 531248"/>
                <a:gd name="connsiteX2" fmla="*/ 1530536 w 1894155"/>
                <a:gd name="connsiteY2" fmla="*/ 531248 h 531248"/>
                <a:gd name="connsiteX3" fmla="*/ 1894155 w 1894155"/>
                <a:gd name="connsiteY3" fmla="*/ 0 h 531248"/>
              </a:gdLst>
              <a:ahLst/>
              <a:cxnLst>
                <a:cxn ang="0">
                  <a:pos x="connsiteX0" y="connsiteY0"/>
                </a:cxn>
                <a:cxn ang="0">
                  <a:pos x="connsiteX1" y="connsiteY1"/>
                </a:cxn>
                <a:cxn ang="0">
                  <a:pos x="connsiteX2" y="connsiteY2"/>
                </a:cxn>
                <a:cxn ang="0">
                  <a:pos x="connsiteX3" y="connsiteY3"/>
                </a:cxn>
              </a:cxnLst>
              <a:rect l="l" t="t" r="r" b="b"/>
              <a:pathLst>
                <a:path w="1894155" h="531248">
                  <a:moveTo>
                    <a:pt x="364286" y="0"/>
                  </a:moveTo>
                  <a:lnTo>
                    <a:pt x="0" y="531248"/>
                  </a:lnTo>
                  <a:lnTo>
                    <a:pt x="1530536" y="531248"/>
                  </a:lnTo>
                  <a:lnTo>
                    <a:pt x="1894155" y="0"/>
                  </a:lnTo>
                  <a:close/>
                </a:path>
              </a:pathLst>
            </a:custGeom>
            <a:solidFill>
              <a:schemeClr val="accent4"/>
            </a:solidFill>
            <a:ln w="6665" cap="flat">
              <a:noFill/>
              <a:prstDash val="solid"/>
              <a:miter/>
            </a:ln>
          </p:spPr>
          <p:txBody>
            <a:bodyPr rtlCol="0" anchor="ctr"/>
            <a:lstStyle/>
            <a:p>
              <a:endParaRPr lang="pt-BR"/>
            </a:p>
          </p:txBody>
        </p:sp>
        <p:sp>
          <p:nvSpPr>
            <p:cNvPr id="36" name="Freeform: Shape 35">
              <a:extLst>
                <a:ext uri="{FF2B5EF4-FFF2-40B4-BE49-F238E27FC236}">
                  <a16:creationId xmlns:a16="http://schemas.microsoft.com/office/drawing/2014/main" id="{B72BCC68-557C-D152-EF58-C61F31D2F09C}"/>
                </a:ext>
              </a:extLst>
            </p:cNvPr>
            <p:cNvSpPr/>
            <p:nvPr/>
          </p:nvSpPr>
          <p:spPr>
            <a:xfrm>
              <a:off x="7186310" y="3993800"/>
              <a:ext cx="22684" cy="198217"/>
            </a:xfrm>
            <a:custGeom>
              <a:avLst/>
              <a:gdLst>
                <a:gd name="connsiteX0" fmla="*/ 0 w 22684"/>
                <a:gd name="connsiteY0" fmla="*/ 0 h 198217"/>
                <a:gd name="connsiteX1" fmla="*/ 22685 w 22684"/>
                <a:gd name="connsiteY1" fmla="*/ 0 h 198217"/>
                <a:gd name="connsiteX2" fmla="*/ 22685 w 22684"/>
                <a:gd name="connsiteY2" fmla="*/ 198217 h 198217"/>
                <a:gd name="connsiteX3" fmla="*/ 0 w 22684"/>
                <a:gd name="connsiteY3" fmla="*/ 198217 h 198217"/>
              </a:gdLst>
              <a:ahLst/>
              <a:cxnLst>
                <a:cxn ang="0">
                  <a:pos x="connsiteX0" y="connsiteY0"/>
                </a:cxn>
                <a:cxn ang="0">
                  <a:pos x="connsiteX1" y="connsiteY1"/>
                </a:cxn>
                <a:cxn ang="0">
                  <a:pos x="connsiteX2" y="connsiteY2"/>
                </a:cxn>
                <a:cxn ang="0">
                  <a:pos x="connsiteX3" y="connsiteY3"/>
                </a:cxn>
              </a:cxnLst>
              <a:rect l="l" t="t" r="r" b="b"/>
              <a:pathLst>
                <a:path w="22684" h="198217">
                  <a:moveTo>
                    <a:pt x="0" y="0"/>
                  </a:moveTo>
                  <a:lnTo>
                    <a:pt x="22685" y="0"/>
                  </a:lnTo>
                  <a:lnTo>
                    <a:pt x="22685" y="198217"/>
                  </a:lnTo>
                  <a:lnTo>
                    <a:pt x="0" y="198217"/>
                  </a:lnTo>
                  <a:close/>
                </a:path>
              </a:pathLst>
            </a:custGeom>
            <a:solidFill>
              <a:schemeClr val="accent4"/>
            </a:solidFill>
            <a:ln w="6665" cap="flat">
              <a:noFill/>
              <a:prstDash val="solid"/>
              <a:miter/>
            </a:ln>
          </p:spPr>
          <p:txBody>
            <a:bodyPr rtlCol="0" anchor="ctr"/>
            <a:lstStyle/>
            <a:p>
              <a:endParaRPr lang="pt-BR"/>
            </a:p>
          </p:txBody>
        </p:sp>
        <p:sp>
          <p:nvSpPr>
            <p:cNvPr id="37" name="Freeform: Shape 36">
              <a:extLst>
                <a:ext uri="{FF2B5EF4-FFF2-40B4-BE49-F238E27FC236}">
                  <a16:creationId xmlns:a16="http://schemas.microsoft.com/office/drawing/2014/main" id="{42955630-79FA-6F88-2D27-4051B80A0EAE}"/>
                </a:ext>
              </a:extLst>
            </p:cNvPr>
            <p:cNvSpPr/>
            <p:nvPr/>
          </p:nvSpPr>
          <p:spPr>
            <a:xfrm>
              <a:off x="4667664" y="3463886"/>
              <a:ext cx="285557" cy="661390"/>
            </a:xfrm>
            <a:custGeom>
              <a:avLst/>
              <a:gdLst>
                <a:gd name="connsiteX0" fmla="*/ 138776 w 285557"/>
                <a:gd name="connsiteY0" fmla="*/ 0 h 661390"/>
                <a:gd name="connsiteX1" fmla="*/ 214168 w 285557"/>
                <a:gd name="connsiteY1" fmla="*/ 175526 h 661390"/>
                <a:gd name="connsiteX2" fmla="*/ 280887 w 285557"/>
                <a:gd name="connsiteY2" fmla="*/ 325023 h 661390"/>
                <a:gd name="connsiteX3" fmla="*/ 248195 w 285557"/>
                <a:gd name="connsiteY3" fmla="*/ 428469 h 661390"/>
                <a:gd name="connsiteX4" fmla="*/ 285558 w 285557"/>
                <a:gd name="connsiteY4" fmla="*/ 533251 h 661390"/>
                <a:gd name="connsiteX5" fmla="*/ 142779 w 285557"/>
                <a:gd name="connsiteY5" fmla="*/ 661391 h 661390"/>
                <a:gd name="connsiteX6" fmla="*/ 0 w 285557"/>
                <a:gd name="connsiteY6" fmla="*/ 533251 h 661390"/>
                <a:gd name="connsiteX7" fmla="*/ 37363 w 285557"/>
                <a:gd name="connsiteY7" fmla="*/ 428469 h 661390"/>
                <a:gd name="connsiteX8" fmla="*/ 4670 w 285557"/>
                <a:gd name="connsiteY8" fmla="*/ 325023 h 661390"/>
                <a:gd name="connsiteX9" fmla="*/ 71389 w 285557"/>
                <a:gd name="connsiteY9" fmla="*/ 175526 h 661390"/>
                <a:gd name="connsiteX10" fmla="*/ 138776 w 285557"/>
                <a:gd name="connsiteY10" fmla="*/ 0 h 66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5557" h="661390">
                  <a:moveTo>
                    <a:pt x="138776" y="0"/>
                  </a:moveTo>
                  <a:cubicBezTo>
                    <a:pt x="186813" y="0"/>
                    <a:pt x="214168" y="101444"/>
                    <a:pt x="214168" y="175526"/>
                  </a:cubicBezTo>
                  <a:cubicBezTo>
                    <a:pt x="214168" y="249607"/>
                    <a:pt x="280887" y="259618"/>
                    <a:pt x="280887" y="325023"/>
                  </a:cubicBezTo>
                  <a:cubicBezTo>
                    <a:pt x="280887" y="390428"/>
                    <a:pt x="248195" y="385088"/>
                    <a:pt x="248195" y="428469"/>
                  </a:cubicBezTo>
                  <a:cubicBezTo>
                    <a:pt x="248195" y="465176"/>
                    <a:pt x="285558" y="479859"/>
                    <a:pt x="285558" y="533251"/>
                  </a:cubicBezTo>
                  <a:cubicBezTo>
                    <a:pt x="285558" y="609334"/>
                    <a:pt x="244192" y="661391"/>
                    <a:pt x="142779" y="661391"/>
                  </a:cubicBezTo>
                  <a:cubicBezTo>
                    <a:pt x="41366" y="661391"/>
                    <a:pt x="0" y="609334"/>
                    <a:pt x="0" y="533251"/>
                  </a:cubicBezTo>
                  <a:cubicBezTo>
                    <a:pt x="0" y="479859"/>
                    <a:pt x="37363" y="464509"/>
                    <a:pt x="37363" y="428469"/>
                  </a:cubicBezTo>
                  <a:cubicBezTo>
                    <a:pt x="37363" y="385756"/>
                    <a:pt x="4670" y="390428"/>
                    <a:pt x="4670" y="325023"/>
                  </a:cubicBezTo>
                  <a:cubicBezTo>
                    <a:pt x="4670" y="259618"/>
                    <a:pt x="71389" y="249607"/>
                    <a:pt x="71389" y="175526"/>
                  </a:cubicBezTo>
                  <a:cubicBezTo>
                    <a:pt x="71389" y="101444"/>
                    <a:pt x="90738" y="0"/>
                    <a:pt x="138776" y="0"/>
                  </a:cubicBezTo>
                  <a:close/>
                </a:path>
              </a:pathLst>
            </a:custGeom>
            <a:solidFill>
              <a:schemeClr val="accent2"/>
            </a:solidFill>
            <a:ln w="6665" cap="flat">
              <a:noFill/>
              <a:prstDash val="solid"/>
              <a:miter/>
            </a:ln>
          </p:spPr>
          <p:txBody>
            <a:bodyPr rtlCol="0" anchor="ctr"/>
            <a:lstStyle/>
            <a:p>
              <a:endParaRPr lang="pt-BR"/>
            </a:p>
          </p:txBody>
        </p:sp>
        <p:sp>
          <p:nvSpPr>
            <p:cNvPr id="38" name="Freeform: Shape 37">
              <a:extLst>
                <a:ext uri="{FF2B5EF4-FFF2-40B4-BE49-F238E27FC236}">
                  <a16:creationId xmlns:a16="http://schemas.microsoft.com/office/drawing/2014/main" id="{A5F0F90A-D479-7BD7-5FE6-DEE4CD9821C8}"/>
                </a:ext>
              </a:extLst>
            </p:cNvPr>
            <p:cNvSpPr/>
            <p:nvPr/>
          </p:nvSpPr>
          <p:spPr>
            <a:xfrm>
              <a:off x="4379438" y="3450372"/>
              <a:ext cx="320267" cy="675573"/>
            </a:xfrm>
            <a:custGeom>
              <a:avLst/>
              <a:gdLst>
                <a:gd name="connsiteX0" fmla="*/ 268211 w 320267"/>
                <a:gd name="connsiteY0" fmla="*/ 374577 h 675573"/>
                <a:gd name="connsiteX1" fmla="*/ 258203 w 320267"/>
                <a:gd name="connsiteY1" fmla="*/ 309839 h 675573"/>
                <a:gd name="connsiteX2" fmla="*/ 275550 w 320267"/>
                <a:gd name="connsiteY2" fmla="*/ 235758 h 675573"/>
                <a:gd name="connsiteX3" fmla="*/ 234184 w 320267"/>
                <a:gd name="connsiteY3" fmla="*/ 128307 h 675573"/>
                <a:gd name="connsiteX4" fmla="*/ 170801 w 320267"/>
                <a:gd name="connsiteY4" fmla="*/ 17519 h 675573"/>
                <a:gd name="connsiteX5" fmla="*/ 170134 w 320267"/>
                <a:gd name="connsiteY5" fmla="*/ 13515 h 675573"/>
                <a:gd name="connsiteX6" fmla="*/ 136107 w 320267"/>
                <a:gd name="connsiteY6" fmla="*/ 13515 h 675573"/>
                <a:gd name="connsiteX7" fmla="*/ 127433 w 320267"/>
                <a:gd name="connsiteY7" fmla="*/ 50889 h 675573"/>
                <a:gd name="connsiteX8" fmla="*/ 83399 w 320267"/>
                <a:gd name="connsiteY8" fmla="*/ 138318 h 675573"/>
                <a:gd name="connsiteX9" fmla="*/ 50707 w 320267"/>
                <a:gd name="connsiteY9" fmla="*/ 236426 h 675573"/>
                <a:gd name="connsiteX10" fmla="*/ 66719 w 320267"/>
                <a:gd name="connsiteY10" fmla="*/ 307170 h 675573"/>
                <a:gd name="connsiteX11" fmla="*/ 55377 w 320267"/>
                <a:gd name="connsiteY11" fmla="*/ 371907 h 675573"/>
                <a:gd name="connsiteX12" fmla="*/ 0 w 320267"/>
                <a:gd name="connsiteY12" fmla="*/ 502717 h 675573"/>
                <a:gd name="connsiteX13" fmla="*/ 160126 w 320267"/>
                <a:gd name="connsiteY13" fmla="*/ 675573 h 675573"/>
                <a:gd name="connsiteX14" fmla="*/ 320252 w 320267"/>
                <a:gd name="connsiteY14" fmla="*/ 502717 h 675573"/>
                <a:gd name="connsiteX15" fmla="*/ 268211 w 320267"/>
                <a:gd name="connsiteY15" fmla="*/ 374577 h 675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267" h="675573">
                  <a:moveTo>
                    <a:pt x="268211" y="374577"/>
                  </a:moveTo>
                  <a:cubicBezTo>
                    <a:pt x="250864" y="357892"/>
                    <a:pt x="246861" y="331196"/>
                    <a:pt x="258203" y="309839"/>
                  </a:cubicBezTo>
                  <a:cubicBezTo>
                    <a:pt x="268878" y="288483"/>
                    <a:pt x="275550" y="263122"/>
                    <a:pt x="275550" y="235758"/>
                  </a:cubicBezTo>
                  <a:cubicBezTo>
                    <a:pt x="275550" y="192377"/>
                    <a:pt x="259537" y="153668"/>
                    <a:pt x="234184" y="128307"/>
                  </a:cubicBezTo>
                  <a:cubicBezTo>
                    <a:pt x="203493" y="97607"/>
                    <a:pt x="180809" y="60233"/>
                    <a:pt x="170801" y="17519"/>
                  </a:cubicBezTo>
                  <a:lnTo>
                    <a:pt x="170134" y="13515"/>
                  </a:lnTo>
                  <a:cubicBezTo>
                    <a:pt x="166131" y="-4505"/>
                    <a:pt x="140110" y="-4505"/>
                    <a:pt x="136107" y="13515"/>
                  </a:cubicBezTo>
                  <a:lnTo>
                    <a:pt x="127433" y="50889"/>
                  </a:lnTo>
                  <a:cubicBezTo>
                    <a:pt x="120094" y="82924"/>
                    <a:pt x="104082" y="112290"/>
                    <a:pt x="83399" y="138318"/>
                  </a:cubicBezTo>
                  <a:cubicBezTo>
                    <a:pt x="63383" y="163679"/>
                    <a:pt x="50707" y="197716"/>
                    <a:pt x="50707" y="236426"/>
                  </a:cubicBezTo>
                  <a:cubicBezTo>
                    <a:pt x="50707" y="262454"/>
                    <a:pt x="56711" y="286480"/>
                    <a:pt x="66719" y="307170"/>
                  </a:cubicBezTo>
                  <a:cubicBezTo>
                    <a:pt x="77394" y="329194"/>
                    <a:pt x="73391" y="355222"/>
                    <a:pt x="55377" y="371907"/>
                  </a:cubicBezTo>
                  <a:cubicBezTo>
                    <a:pt x="21350" y="403275"/>
                    <a:pt x="0" y="449993"/>
                    <a:pt x="0" y="502717"/>
                  </a:cubicBezTo>
                  <a:cubicBezTo>
                    <a:pt x="0" y="598155"/>
                    <a:pt x="72057" y="675573"/>
                    <a:pt x="160126" y="675573"/>
                  </a:cubicBezTo>
                  <a:cubicBezTo>
                    <a:pt x="248195" y="675573"/>
                    <a:pt x="320252" y="598155"/>
                    <a:pt x="320252" y="502717"/>
                  </a:cubicBezTo>
                  <a:cubicBezTo>
                    <a:pt x="320919" y="451995"/>
                    <a:pt x="300236" y="406612"/>
                    <a:pt x="268211" y="374577"/>
                  </a:cubicBezTo>
                  <a:close/>
                </a:path>
              </a:pathLst>
            </a:custGeom>
            <a:solidFill>
              <a:schemeClr val="accent2"/>
            </a:solidFill>
            <a:ln w="6665" cap="flat">
              <a:noFill/>
              <a:prstDash val="solid"/>
              <a:miter/>
            </a:ln>
          </p:spPr>
          <p:txBody>
            <a:bodyPr rtlCol="0" anchor="ctr"/>
            <a:lstStyle/>
            <a:p>
              <a:endParaRPr lang="pt-BR"/>
            </a:p>
          </p:txBody>
        </p:sp>
        <p:sp>
          <p:nvSpPr>
            <p:cNvPr id="39" name="Freeform: Shape 38">
              <a:extLst>
                <a:ext uri="{FF2B5EF4-FFF2-40B4-BE49-F238E27FC236}">
                  <a16:creationId xmlns:a16="http://schemas.microsoft.com/office/drawing/2014/main" id="{A398A06D-FEC8-8621-62CF-6A6F419AF153}"/>
                </a:ext>
              </a:extLst>
            </p:cNvPr>
            <p:cNvSpPr/>
            <p:nvPr/>
          </p:nvSpPr>
          <p:spPr>
            <a:xfrm>
              <a:off x="6909426" y="3591359"/>
              <a:ext cx="143005" cy="395766"/>
            </a:xfrm>
            <a:custGeom>
              <a:avLst/>
              <a:gdLst>
                <a:gd name="connsiteX0" fmla="*/ 132104 w 143005"/>
                <a:gd name="connsiteY0" fmla="*/ 219574 h 395766"/>
                <a:gd name="connsiteX1" fmla="*/ 130102 w 143005"/>
                <a:gd name="connsiteY1" fmla="*/ 190876 h 395766"/>
                <a:gd name="connsiteX2" fmla="*/ 134105 w 143005"/>
                <a:gd name="connsiteY2" fmla="*/ 155504 h 395766"/>
                <a:gd name="connsiteX3" fmla="*/ 115424 w 143005"/>
                <a:gd name="connsiteY3" fmla="*/ 85427 h 395766"/>
                <a:gd name="connsiteX4" fmla="*/ 106751 w 143005"/>
                <a:gd name="connsiteY4" fmla="*/ 56061 h 395766"/>
                <a:gd name="connsiteX5" fmla="*/ 106751 w 143005"/>
                <a:gd name="connsiteY5" fmla="*/ 55394 h 395766"/>
                <a:gd name="connsiteX6" fmla="*/ 72057 w 143005"/>
                <a:gd name="connsiteY6" fmla="*/ 0 h 395766"/>
                <a:gd name="connsiteX7" fmla="*/ 37363 w 143005"/>
                <a:gd name="connsiteY7" fmla="*/ 55394 h 395766"/>
                <a:gd name="connsiteX8" fmla="*/ 37363 w 143005"/>
                <a:gd name="connsiteY8" fmla="*/ 56061 h 395766"/>
                <a:gd name="connsiteX9" fmla="*/ 28689 w 143005"/>
                <a:gd name="connsiteY9" fmla="*/ 85427 h 395766"/>
                <a:gd name="connsiteX10" fmla="*/ 10008 w 143005"/>
                <a:gd name="connsiteY10" fmla="*/ 155504 h 395766"/>
                <a:gd name="connsiteX11" fmla="*/ 14011 w 143005"/>
                <a:gd name="connsiteY11" fmla="*/ 190876 h 395766"/>
                <a:gd name="connsiteX12" fmla="*/ 12009 w 143005"/>
                <a:gd name="connsiteY12" fmla="*/ 219574 h 395766"/>
                <a:gd name="connsiteX13" fmla="*/ 0 w 143005"/>
                <a:gd name="connsiteY13" fmla="*/ 282309 h 395766"/>
                <a:gd name="connsiteX14" fmla="*/ 71389 w 143005"/>
                <a:gd name="connsiteY14" fmla="*/ 395767 h 395766"/>
                <a:gd name="connsiteX15" fmla="*/ 142779 w 143005"/>
                <a:gd name="connsiteY15" fmla="*/ 282309 h 395766"/>
                <a:gd name="connsiteX16" fmla="*/ 132104 w 143005"/>
                <a:gd name="connsiteY16" fmla="*/ 219574 h 395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005" h="395766">
                  <a:moveTo>
                    <a:pt x="132104" y="219574"/>
                  </a:moveTo>
                  <a:cubicBezTo>
                    <a:pt x="128101" y="210230"/>
                    <a:pt x="127433" y="200219"/>
                    <a:pt x="130102" y="190876"/>
                  </a:cubicBezTo>
                  <a:cubicBezTo>
                    <a:pt x="132771" y="180197"/>
                    <a:pt x="134105" y="168184"/>
                    <a:pt x="134105" y="155504"/>
                  </a:cubicBezTo>
                  <a:cubicBezTo>
                    <a:pt x="134105" y="128140"/>
                    <a:pt x="126766" y="103447"/>
                    <a:pt x="115424" y="85427"/>
                  </a:cubicBezTo>
                  <a:cubicBezTo>
                    <a:pt x="110087" y="76751"/>
                    <a:pt x="106751" y="66740"/>
                    <a:pt x="106751" y="56061"/>
                  </a:cubicBezTo>
                  <a:cubicBezTo>
                    <a:pt x="106751" y="56061"/>
                    <a:pt x="106751" y="55394"/>
                    <a:pt x="106751" y="55394"/>
                  </a:cubicBezTo>
                  <a:cubicBezTo>
                    <a:pt x="106751" y="24694"/>
                    <a:pt x="91405" y="0"/>
                    <a:pt x="72057" y="0"/>
                  </a:cubicBezTo>
                  <a:cubicBezTo>
                    <a:pt x="52708" y="0"/>
                    <a:pt x="37363" y="24694"/>
                    <a:pt x="37363" y="55394"/>
                  </a:cubicBezTo>
                  <a:cubicBezTo>
                    <a:pt x="37363" y="55394"/>
                    <a:pt x="37363" y="56061"/>
                    <a:pt x="37363" y="56061"/>
                  </a:cubicBezTo>
                  <a:cubicBezTo>
                    <a:pt x="37363" y="66740"/>
                    <a:pt x="34694" y="76751"/>
                    <a:pt x="28689" y="85427"/>
                  </a:cubicBezTo>
                  <a:cubicBezTo>
                    <a:pt x="17347" y="103447"/>
                    <a:pt x="10008" y="128140"/>
                    <a:pt x="10008" y="155504"/>
                  </a:cubicBezTo>
                  <a:cubicBezTo>
                    <a:pt x="10008" y="168184"/>
                    <a:pt x="11342" y="179530"/>
                    <a:pt x="14011" y="190876"/>
                  </a:cubicBezTo>
                  <a:cubicBezTo>
                    <a:pt x="16013" y="200219"/>
                    <a:pt x="16013" y="210898"/>
                    <a:pt x="12009" y="219574"/>
                  </a:cubicBezTo>
                  <a:cubicBezTo>
                    <a:pt x="4670" y="237594"/>
                    <a:pt x="0" y="258950"/>
                    <a:pt x="0" y="282309"/>
                  </a:cubicBezTo>
                  <a:cubicBezTo>
                    <a:pt x="0" y="345045"/>
                    <a:pt x="32025" y="395767"/>
                    <a:pt x="71389" y="395767"/>
                  </a:cubicBezTo>
                  <a:cubicBezTo>
                    <a:pt x="110754" y="395767"/>
                    <a:pt x="142779" y="345045"/>
                    <a:pt x="142779" y="282309"/>
                  </a:cubicBezTo>
                  <a:cubicBezTo>
                    <a:pt x="144113" y="258950"/>
                    <a:pt x="139443" y="237594"/>
                    <a:pt x="132104" y="219574"/>
                  </a:cubicBezTo>
                  <a:close/>
                </a:path>
              </a:pathLst>
            </a:custGeom>
            <a:solidFill>
              <a:schemeClr val="accent2"/>
            </a:solidFill>
            <a:ln w="6665" cap="flat">
              <a:noFill/>
              <a:prstDash val="solid"/>
              <a:miter/>
            </a:ln>
          </p:spPr>
          <p:txBody>
            <a:bodyPr rtlCol="0" anchor="ctr"/>
            <a:lstStyle/>
            <a:p>
              <a:endParaRPr lang="pt-BR"/>
            </a:p>
          </p:txBody>
        </p:sp>
        <p:sp>
          <p:nvSpPr>
            <p:cNvPr id="40" name="Freeform: Shape 39">
              <a:extLst>
                <a:ext uri="{FF2B5EF4-FFF2-40B4-BE49-F238E27FC236}">
                  <a16:creationId xmlns:a16="http://schemas.microsoft.com/office/drawing/2014/main" id="{A96B7C7F-C906-3FA6-319C-6FFB555D11EE}"/>
                </a:ext>
              </a:extLst>
            </p:cNvPr>
            <p:cNvSpPr/>
            <p:nvPr/>
          </p:nvSpPr>
          <p:spPr>
            <a:xfrm>
              <a:off x="7110251" y="3606710"/>
              <a:ext cx="174804" cy="405110"/>
            </a:xfrm>
            <a:custGeom>
              <a:avLst/>
              <a:gdLst>
                <a:gd name="connsiteX0" fmla="*/ 85401 w 174804"/>
                <a:gd name="connsiteY0" fmla="*/ 0 h 405110"/>
                <a:gd name="connsiteX1" fmla="*/ 131437 w 174804"/>
                <a:gd name="connsiteY1" fmla="*/ 107451 h 405110"/>
                <a:gd name="connsiteX2" fmla="*/ 172135 w 174804"/>
                <a:gd name="connsiteY2" fmla="*/ 198884 h 405110"/>
                <a:gd name="connsiteX3" fmla="*/ 152120 w 174804"/>
                <a:gd name="connsiteY3" fmla="*/ 262287 h 405110"/>
                <a:gd name="connsiteX4" fmla="*/ 174804 w 174804"/>
                <a:gd name="connsiteY4" fmla="*/ 326357 h 405110"/>
                <a:gd name="connsiteX5" fmla="*/ 87402 w 174804"/>
                <a:gd name="connsiteY5" fmla="*/ 405110 h 405110"/>
                <a:gd name="connsiteX6" fmla="*/ 0 w 174804"/>
                <a:gd name="connsiteY6" fmla="*/ 326357 h 405110"/>
                <a:gd name="connsiteX7" fmla="*/ 22685 w 174804"/>
                <a:gd name="connsiteY7" fmla="*/ 262287 h 405110"/>
                <a:gd name="connsiteX8" fmla="*/ 2669 w 174804"/>
                <a:gd name="connsiteY8" fmla="*/ 198884 h 405110"/>
                <a:gd name="connsiteX9" fmla="*/ 43367 w 174804"/>
                <a:gd name="connsiteY9" fmla="*/ 107451 h 405110"/>
                <a:gd name="connsiteX10" fmla="*/ 85401 w 174804"/>
                <a:gd name="connsiteY10" fmla="*/ 0 h 405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4804" h="405110">
                  <a:moveTo>
                    <a:pt x="85401" y="0"/>
                  </a:moveTo>
                  <a:cubicBezTo>
                    <a:pt x="114757" y="0"/>
                    <a:pt x="131437" y="62068"/>
                    <a:pt x="131437" y="107451"/>
                  </a:cubicBezTo>
                  <a:cubicBezTo>
                    <a:pt x="131437" y="152834"/>
                    <a:pt x="172135" y="158841"/>
                    <a:pt x="172135" y="198884"/>
                  </a:cubicBezTo>
                  <a:cubicBezTo>
                    <a:pt x="172135" y="238928"/>
                    <a:pt x="152120" y="235591"/>
                    <a:pt x="152120" y="262287"/>
                  </a:cubicBezTo>
                  <a:cubicBezTo>
                    <a:pt x="152120" y="284311"/>
                    <a:pt x="174804" y="293655"/>
                    <a:pt x="174804" y="326357"/>
                  </a:cubicBezTo>
                  <a:cubicBezTo>
                    <a:pt x="174804" y="373075"/>
                    <a:pt x="149451" y="405110"/>
                    <a:pt x="87402" y="405110"/>
                  </a:cubicBezTo>
                  <a:cubicBezTo>
                    <a:pt x="25353" y="405110"/>
                    <a:pt x="0" y="373075"/>
                    <a:pt x="0" y="326357"/>
                  </a:cubicBezTo>
                  <a:cubicBezTo>
                    <a:pt x="0" y="293655"/>
                    <a:pt x="22685" y="284311"/>
                    <a:pt x="22685" y="262287"/>
                  </a:cubicBezTo>
                  <a:cubicBezTo>
                    <a:pt x="22685" y="236259"/>
                    <a:pt x="2669" y="238928"/>
                    <a:pt x="2669" y="198884"/>
                  </a:cubicBezTo>
                  <a:cubicBezTo>
                    <a:pt x="2669" y="158841"/>
                    <a:pt x="43367" y="152834"/>
                    <a:pt x="43367" y="107451"/>
                  </a:cubicBezTo>
                  <a:cubicBezTo>
                    <a:pt x="43367" y="62068"/>
                    <a:pt x="56044" y="0"/>
                    <a:pt x="85401" y="0"/>
                  </a:cubicBezTo>
                  <a:close/>
                </a:path>
              </a:pathLst>
            </a:custGeom>
            <a:solidFill>
              <a:schemeClr val="accent2"/>
            </a:solidFill>
            <a:ln w="6665" cap="flat">
              <a:noFill/>
              <a:prstDash val="solid"/>
              <a:miter/>
            </a:ln>
          </p:spPr>
          <p:txBody>
            <a:bodyPr rtlCol="0" anchor="ctr"/>
            <a:lstStyle/>
            <a:p>
              <a:endParaRPr lang="pt-BR"/>
            </a:p>
          </p:txBody>
        </p:sp>
        <p:sp>
          <p:nvSpPr>
            <p:cNvPr id="18" name="Freeform: Shape 17">
              <a:extLst>
                <a:ext uri="{FF2B5EF4-FFF2-40B4-BE49-F238E27FC236}">
                  <a16:creationId xmlns:a16="http://schemas.microsoft.com/office/drawing/2014/main" id="{0F0F8371-3CA7-C134-CD52-C843417ACF6D}"/>
                </a:ext>
              </a:extLst>
            </p:cNvPr>
            <p:cNvSpPr/>
            <p:nvPr/>
          </p:nvSpPr>
          <p:spPr>
            <a:xfrm>
              <a:off x="7514568" y="2454114"/>
              <a:ext cx="96742" cy="1123897"/>
            </a:xfrm>
            <a:custGeom>
              <a:avLst/>
              <a:gdLst>
                <a:gd name="connsiteX0" fmla="*/ 21350 w 96742"/>
                <a:gd name="connsiteY0" fmla="*/ 1123897 h 1123897"/>
                <a:gd name="connsiteX1" fmla="*/ 96743 w 96742"/>
                <a:gd name="connsiteY1" fmla="*/ 1123897 h 1123897"/>
                <a:gd name="connsiteX2" fmla="*/ 61381 w 96742"/>
                <a:gd name="connsiteY2" fmla="*/ 0 h 1123897"/>
                <a:gd name="connsiteX3" fmla="*/ 35361 w 96742"/>
                <a:gd name="connsiteY3" fmla="*/ 0 h 1123897"/>
                <a:gd name="connsiteX4" fmla="*/ 0 w 96742"/>
                <a:gd name="connsiteY4" fmla="*/ 1123897 h 1123897"/>
                <a:gd name="connsiteX5" fmla="*/ 76060 w 96742"/>
                <a:gd name="connsiteY5" fmla="*/ 1123897 h 112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6742" h="1123897">
                  <a:moveTo>
                    <a:pt x="21350" y="1123897"/>
                  </a:moveTo>
                  <a:lnTo>
                    <a:pt x="96743" y="1123897"/>
                  </a:lnTo>
                  <a:lnTo>
                    <a:pt x="61381" y="0"/>
                  </a:lnTo>
                  <a:lnTo>
                    <a:pt x="35361" y="0"/>
                  </a:lnTo>
                  <a:lnTo>
                    <a:pt x="0" y="1123897"/>
                  </a:lnTo>
                  <a:lnTo>
                    <a:pt x="76060" y="1123897"/>
                  </a:lnTo>
                </a:path>
              </a:pathLst>
            </a:custGeom>
            <a:solidFill>
              <a:schemeClr val="bg1"/>
            </a:solidFill>
            <a:ln w="6665" cap="flat">
              <a:noFill/>
              <a:prstDash val="solid"/>
              <a:miter/>
            </a:ln>
          </p:spPr>
          <p:txBody>
            <a:bodyPr rtlCol="0" anchor="ctr"/>
            <a:lstStyle/>
            <a:p>
              <a:endParaRPr lang="pt-BR"/>
            </a:p>
          </p:txBody>
        </p:sp>
        <p:sp>
          <p:nvSpPr>
            <p:cNvPr id="21" name="Freeform: Shape 20">
              <a:extLst>
                <a:ext uri="{FF2B5EF4-FFF2-40B4-BE49-F238E27FC236}">
                  <a16:creationId xmlns:a16="http://schemas.microsoft.com/office/drawing/2014/main" id="{6170028D-9B44-48FF-86A4-7C3ED647AC17}"/>
                </a:ext>
              </a:extLst>
            </p:cNvPr>
            <p:cNvSpPr/>
            <p:nvPr/>
          </p:nvSpPr>
          <p:spPr>
            <a:xfrm>
              <a:off x="7514568" y="1759687"/>
              <a:ext cx="94740" cy="632359"/>
            </a:xfrm>
            <a:custGeom>
              <a:avLst/>
              <a:gdLst>
                <a:gd name="connsiteX0" fmla="*/ 54710 w 94740"/>
                <a:gd name="connsiteY0" fmla="*/ 7008 h 632359"/>
                <a:gd name="connsiteX1" fmla="*/ 94741 w 94740"/>
                <a:gd name="connsiteY1" fmla="*/ 632359 h 632359"/>
                <a:gd name="connsiteX2" fmla="*/ 0 w 94740"/>
                <a:gd name="connsiteY2" fmla="*/ 632359 h 632359"/>
                <a:gd name="connsiteX3" fmla="*/ 40032 w 94740"/>
                <a:gd name="connsiteY3" fmla="*/ 7008 h 632359"/>
                <a:gd name="connsiteX4" fmla="*/ 54710 w 94740"/>
                <a:gd name="connsiteY4" fmla="*/ 7008 h 6323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740" h="632359">
                  <a:moveTo>
                    <a:pt x="54710" y="7008"/>
                  </a:moveTo>
                  <a:lnTo>
                    <a:pt x="94741" y="632359"/>
                  </a:lnTo>
                  <a:lnTo>
                    <a:pt x="0" y="632359"/>
                  </a:lnTo>
                  <a:lnTo>
                    <a:pt x="40032" y="7008"/>
                  </a:lnTo>
                  <a:cubicBezTo>
                    <a:pt x="40699" y="-2336"/>
                    <a:pt x="54710" y="-2336"/>
                    <a:pt x="54710" y="7008"/>
                  </a:cubicBezTo>
                  <a:close/>
                </a:path>
              </a:pathLst>
            </a:custGeom>
            <a:solidFill>
              <a:schemeClr val="bg1"/>
            </a:solidFill>
            <a:ln w="6665" cap="flat">
              <a:noFill/>
              <a:prstDash val="solid"/>
              <a:miter/>
            </a:ln>
          </p:spPr>
          <p:txBody>
            <a:bodyPr rtlCol="0" anchor="ctr"/>
            <a:lstStyle/>
            <a:p>
              <a:endParaRPr lang="pt-BR"/>
            </a:p>
          </p:txBody>
        </p:sp>
        <p:sp>
          <p:nvSpPr>
            <p:cNvPr id="22" name="Freeform: Shape 21">
              <a:extLst>
                <a:ext uri="{FF2B5EF4-FFF2-40B4-BE49-F238E27FC236}">
                  <a16:creationId xmlns:a16="http://schemas.microsoft.com/office/drawing/2014/main" id="{70972836-990B-41F3-4D9D-DDDE61C51D86}"/>
                </a:ext>
              </a:extLst>
            </p:cNvPr>
            <p:cNvSpPr/>
            <p:nvPr/>
          </p:nvSpPr>
          <p:spPr>
            <a:xfrm>
              <a:off x="6961210" y="2448108"/>
              <a:ext cx="572706" cy="361233"/>
            </a:xfrm>
            <a:custGeom>
              <a:avLst/>
              <a:gdLst>
                <a:gd name="connsiteX0" fmla="*/ 3593 w 572706"/>
                <a:gd name="connsiteY0" fmla="*/ 347714 h 361233"/>
                <a:gd name="connsiteX1" fmla="*/ 525336 w 572706"/>
                <a:gd name="connsiteY1" fmla="*/ 0 h 361233"/>
                <a:gd name="connsiteX2" fmla="*/ 572707 w 572706"/>
                <a:gd name="connsiteY2" fmla="*/ 82090 h 361233"/>
                <a:gd name="connsiteX3" fmla="*/ 10932 w 572706"/>
                <a:gd name="connsiteY3" fmla="*/ 360395 h 361233"/>
                <a:gd name="connsiteX4" fmla="*/ 3593 w 572706"/>
                <a:gd name="connsiteY4" fmla="*/ 347714 h 361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706" h="361233">
                  <a:moveTo>
                    <a:pt x="3593" y="347714"/>
                  </a:moveTo>
                  <a:lnTo>
                    <a:pt x="525336" y="0"/>
                  </a:lnTo>
                  <a:lnTo>
                    <a:pt x="572707" y="82090"/>
                  </a:lnTo>
                  <a:lnTo>
                    <a:pt x="10932" y="360395"/>
                  </a:lnTo>
                  <a:cubicBezTo>
                    <a:pt x="2258" y="364399"/>
                    <a:pt x="-4413" y="353053"/>
                    <a:pt x="3593" y="347714"/>
                  </a:cubicBezTo>
                  <a:close/>
                </a:path>
              </a:pathLst>
            </a:custGeom>
            <a:solidFill>
              <a:schemeClr val="bg1"/>
            </a:solidFill>
            <a:ln w="6665" cap="flat">
              <a:noFill/>
              <a:prstDash val="solid"/>
              <a:miter/>
            </a:ln>
          </p:spPr>
          <p:txBody>
            <a:bodyPr rtlCol="0" anchor="ctr"/>
            <a:lstStyle/>
            <a:p>
              <a:endParaRPr lang="pt-BR"/>
            </a:p>
          </p:txBody>
        </p:sp>
        <p:sp>
          <p:nvSpPr>
            <p:cNvPr id="23" name="Freeform: Shape 22">
              <a:extLst>
                <a:ext uri="{FF2B5EF4-FFF2-40B4-BE49-F238E27FC236}">
                  <a16:creationId xmlns:a16="http://schemas.microsoft.com/office/drawing/2014/main" id="{CE2AC5AB-74BF-C716-03F2-D3C1AD61C0DF}"/>
                </a:ext>
              </a:extLst>
            </p:cNvPr>
            <p:cNvSpPr/>
            <p:nvPr/>
          </p:nvSpPr>
          <p:spPr>
            <a:xfrm>
              <a:off x="7597967" y="2448108"/>
              <a:ext cx="572573" cy="361233"/>
            </a:xfrm>
            <a:custGeom>
              <a:avLst/>
              <a:gdLst>
                <a:gd name="connsiteX0" fmla="*/ 569114 w 572573"/>
                <a:gd name="connsiteY0" fmla="*/ 347714 h 361233"/>
                <a:gd name="connsiteX1" fmla="*/ 47370 w 572573"/>
                <a:gd name="connsiteY1" fmla="*/ 0 h 361233"/>
                <a:gd name="connsiteX2" fmla="*/ 0 w 572573"/>
                <a:gd name="connsiteY2" fmla="*/ 82090 h 361233"/>
                <a:gd name="connsiteX3" fmla="*/ 561774 w 572573"/>
                <a:gd name="connsiteY3" fmla="*/ 360395 h 361233"/>
                <a:gd name="connsiteX4" fmla="*/ 569114 w 572573"/>
                <a:gd name="connsiteY4" fmla="*/ 347714 h 361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573" h="361233">
                  <a:moveTo>
                    <a:pt x="569114" y="347714"/>
                  </a:moveTo>
                  <a:lnTo>
                    <a:pt x="47370" y="0"/>
                  </a:lnTo>
                  <a:lnTo>
                    <a:pt x="0" y="82090"/>
                  </a:lnTo>
                  <a:lnTo>
                    <a:pt x="561774" y="360395"/>
                  </a:lnTo>
                  <a:cubicBezTo>
                    <a:pt x="569781" y="364399"/>
                    <a:pt x="577120" y="353053"/>
                    <a:pt x="569114" y="347714"/>
                  </a:cubicBezTo>
                  <a:close/>
                </a:path>
              </a:pathLst>
            </a:custGeom>
            <a:solidFill>
              <a:schemeClr val="bg1"/>
            </a:solidFill>
            <a:ln w="6665" cap="flat">
              <a:noFill/>
              <a:prstDash val="solid"/>
              <a:miter/>
            </a:ln>
          </p:spPr>
          <p:txBody>
            <a:bodyPr rtlCol="0" anchor="ctr"/>
            <a:lstStyle/>
            <a:p>
              <a:endParaRPr lang="pt-BR"/>
            </a:p>
          </p:txBody>
        </p:sp>
        <p:sp>
          <p:nvSpPr>
            <p:cNvPr id="24" name="Freeform: Shape 23">
              <a:extLst>
                <a:ext uri="{FF2B5EF4-FFF2-40B4-BE49-F238E27FC236}">
                  <a16:creationId xmlns:a16="http://schemas.microsoft.com/office/drawing/2014/main" id="{4A35F813-F157-602B-1AD1-682EED44B978}"/>
                </a:ext>
              </a:extLst>
            </p:cNvPr>
            <p:cNvSpPr/>
            <p:nvPr/>
          </p:nvSpPr>
          <p:spPr>
            <a:xfrm>
              <a:off x="7491217" y="2382035"/>
              <a:ext cx="144113" cy="144157"/>
            </a:xfrm>
            <a:custGeom>
              <a:avLst/>
              <a:gdLst>
                <a:gd name="connsiteX0" fmla="*/ 144113 w 144113"/>
                <a:gd name="connsiteY0" fmla="*/ 72079 h 144157"/>
                <a:gd name="connsiteX1" fmla="*/ 72057 w 144113"/>
                <a:gd name="connsiteY1" fmla="*/ 144158 h 144157"/>
                <a:gd name="connsiteX2" fmla="*/ 0 w 144113"/>
                <a:gd name="connsiteY2" fmla="*/ 72079 h 144157"/>
                <a:gd name="connsiteX3" fmla="*/ 72057 w 144113"/>
                <a:gd name="connsiteY3" fmla="*/ 0 h 144157"/>
                <a:gd name="connsiteX4" fmla="*/ 144113 w 144113"/>
                <a:gd name="connsiteY4" fmla="*/ 72079 h 144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113" h="144157">
                  <a:moveTo>
                    <a:pt x="144113" y="72079"/>
                  </a:moveTo>
                  <a:cubicBezTo>
                    <a:pt x="144113" y="111887"/>
                    <a:pt x="111852" y="144158"/>
                    <a:pt x="72057" y="144158"/>
                  </a:cubicBezTo>
                  <a:cubicBezTo>
                    <a:pt x="32261" y="144158"/>
                    <a:pt x="0" y="111887"/>
                    <a:pt x="0" y="72079"/>
                  </a:cubicBezTo>
                  <a:cubicBezTo>
                    <a:pt x="0" y="32271"/>
                    <a:pt x="32261" y="0"/>
                    <a:pt x="72057" y="0"/>
                  </a:cubicBezTo>
                  <a:cubicBezTo>
                    <a:pt x="111852" y="0"/>
                    <a:pt x="144113" y="32271"/>
                    <a:pt x="144113" y="72079"/>
                  </a:cubicBezTo>
                  <a:close/>
                </a:path>
              </a:pathLst>
            </a:custGeom>
            <a:solidFill>
              <a:schemeClr val="accent5"/>
            </a:solidFill>
            <a:ln w="6665" cap="flat">
              <a:noFill/>
              <a:prstDash val="solid"/>
              <a:miter/>
            </a:ln>
          </p:spPr>
          <p:txBody>
            <a:bodyPr rtlCol="0" anchor="ctr"/>
            <a:lstStyle/>
            <a:p>
              <a:endParaRPr lang="pt-BR"/>
            </a:p>
          </p:txBody>
        </p:sp>
      </p:grpSp>
      <p:pic>
        <p:nvPicPr>
          <p:cNvPr id="41" name="Picture 2" descr="E:\cloud\drive\websites\slidemodel\logo\sebastian\slidemodel-logo-trans.png">
            <a:extLst>
              <a:ext uri="{FF2B5EF4-FFF2-40B4-BE49-F238E27FC236}">
                <a16:creationId xmlns:a16="http://schemas.microsoft.com/office/drawing/2014/main" id="{810F813F-9FE6-D895-8348-733835A9B34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67746" y="4768619"/>
            <a:ext cx="1258607" cy="238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1445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cloud\drive\websites\slidemodel\logo\sebastian\slidemodel-logo-tran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2190750"/>
            <a:ext cx="2094429" cy="39637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A237898C-B7CF-7A44-BCDD-A43572AA5D4F}"/>
              </a:ext>
            </a:extLst>
          </p:cNvPr>
          <p:cNvSpPr>
            <a:spLocks noGrp="1"/>
          </p:cNvSpPr>
          <p:nvPr>
            <p:ph type="body" sz="quarter" idx="13"/>
          </p:nvPr>
        </p:nvSpPr>
        <p:spPr>
          <a:xfrm>
            <a:off x="990600" y="2495550"/>
            <a:ext cx="4114800" cy="762000"/>
          </a:xfrm>
        </p:spPr>
        <p:txBody>
          <a:bodyPr/>
          <a:lstStyle/>
          <a:p>
            <a:r>
              <a:rPr lang="es-UY" sz="4400" dirty="0"/>
              <a:t>E</a:t>
            </a:r>
            <a:r>
              <a:rPr lang="en-US" sz="4400" dirty="0"/>
              <a:t>SG TITLE</a:t>
            </a:r>
          </a:p>
        </p:txBody>
      </p:sp>
      <p:sp>
        <p:nvSpPr>
          <p:cNvPr id="9" name="Text Placeholder 8">
            <a:extLst>
              <a:ext uri="{FF2B5EF4-FFF2-40B4-BE49-F238E27FC236}">
                <a16:creationId xmlns:a16="http://schemas.microsoft.com/office/drawing/2014/main" id="{FCAA7EB6-8910-3F41-8B13-9823F42DD1CE}"/>
              </a:ext>
            </a:extLst>
          </p:cNvPr>
          <p:cNvSpPr>
            <a:spLocks noGrp="1"/>
          </p:cNvSpPr>
          <p:nvPr>
            <p:ph type="body" sz="quarter" idx="14"/>
          </p:nvPr>
        </p:nvSpPr>
        <p:spPr/>
        <p:txBody>
          <a:bodyPr/>
          <a:lstStyle/>
          <a:p>
            <a:r>
              <a:rPr lang="en-US" dirty="0"/>
              <a:t>YOU CAN EDIT THIS TEXT</a:t>
            </a:r>
          </a:p>
        </p:txBody>
      </p:sp>
      <p:sp>
        <p:nvSpPr>
          <p:cNvPr id="10" name="Rectangle 9">
            <a:extLst>
              <a:ext uri="{FF2B5EF4-FFF2-40B4-BE49-F238E27FC236}">
                <a16:creationId xmlns:a16="http://schemas.microsoft.com/office/drawing/2014/main" id="{E4847DFD-4B50-3044-9D54-406B5B56BA79}"/>
              </a:ext>
            </a:extLst>
          </p:cNvPr>
          <p:cNvSpPr/>
          <p:nvPr/>
        </p:nvSpPr>
        <p:spPr>
          <a:xfrm>
            <a:off x="533400" y="2419350"/>
            <a:ext cx="176719" cy="16954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989385E-68B2-7A4D-B943-5D9AB6201B6F}"/>
              </a:ext>
            </a:extLst>
          </p:cNvPr>
          <p:cNvSpPr txBox="1"/>
          <p:nvPr/>
        </p:nvSpPr>
        <p:spPr>
          <a:xfrm>
            <a:off x="436122" y="318804"/>
            <a:ext cx="7049311" cy="276999"/>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pPr>
            <a:r>
              <a:rPr lang="en-US" sz="1200" b="1" spc="600" dirty="0">
                <a:solidFill>
                  <a:schemeClr val="accent1"/>
                </a:solidFill>
                <a:latin typeface="Segoe UI" panose="020B0502040204020203" pitchFamily="34" charset="0"/>
                <a:cs typeface="Segoe UI" panose="020B0502040204020203" pitchFamily="34" charset="0"/>
              </a:rPr>
              <a:t>ENVIRONMENTAL CONSULTING FIRM</a:t>
            </a:r>
          </a:p>
        </p:txBody>
      </p:sp>
      <p:grpSp>
        <p:nvGrpSpPr>
          <p:cNvPr id="2" name="Graphic 6">
            <a:extLst>
              <a:ext uri="{FF2B5EF4-FFF2-40B4-BE49-F238E27FC236}">
                <a16:creationId xmlns:a16="http://schemas.microsoft.com/office/drawing/2014/main" id="{EF7E3547-81E3-AF12-3A49-43C254F497D6}"/>
              </a:ext>
            </a:extLst>
          </p:cNvPr>
          <p:cNvGrpSpPr/>
          <p:nvPr/>
        </p:nvGrpSpPr>
        <p:grpSpPr>
          <a:xfrm>
            <a:off x="4343828" y="2840476"/>
            <a:ext cx="4800171" cy="2299714"/>
            <a:chOff x="4343828" y="2840476"/>
            <a:chExt cx="4800171" cy="2299714"/>
          </a:xfrm>
        </p:grpSpPr>
        <p:sp>
          <p:nvSpPr>
            <p:cNvPr id="3" name="Freeform: Shape 2">
              <a:extLst>
                <a:ext uri="{FF2B5EF4-FFF2-40B4-BE49-F238E27FC236}">
                  <a16:creationId xmlns:a16="http://schemas.microsoft.com/office/drawing/2014/main" id="{98B1F69B-3742-6DEF-C928-37242B7B6FA4}"/>
                </a:ext>
              </a:extLst>
            </p:cNvPr>
            <p:cNvSpPr/>
            <p:nvPr/>
          </p:nvSpPr>
          <p:spPr>
            <a:xfrm>
              <a:off x="4343828" y="2840476"/>
              <a:ext cx="4800171" cy="2299052"/>
            </a:xfrm>
            <a:custGeom>
              <a:avLst/>
              <a:gdLst>
                <a:gd name="connsiteX0" fmla="*/ 4800171 w 4800171"/>
                <a:gd name="connsiteY0" fmla="*/ 495018 h 2299052"/>
                <a:gd name="connsiteX1" fmla="*/ 3880469 w 4800171"/>
                <a:gd name="connsiteY1" fmla="*/ 0 h 2299052"/>
                <a:gd name="connsiteX2" fmla="*/ 2352481 w 4800171"/>
                <a:gd name="connsiteY2" fmla="*/ 984741 h 2299052"/>
                <a:gd name="connsiteX3" fmla="*/ 1811635 w 4800171"/>
                <a:gd name="connsiteY3" fmla="*/ 842456 h 2299052"/>
                <a:gd name="connsiteX4" fmla="*/ 0 w 4800171"/>
                <a:gd name="connsiteY4" fmla="*/ 2299052 h 2299052"/>
                <a:gd name="connsiteX5" fmla="*/ 4800171 w 4800171"/>
                <a:gd name="connsiteY5" fmla="*/ 2299052 h 2299052"/>
                <a:gd name="connsiteX6" fmla="*/ 4800171 w 4800171"/>
                <a:gd name="connsiteY6" fmla="*/ 495018 h 2299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0171" h="2299052">
                  <a:moveTo>
                    <a:pt x="4800171" y="495018"/>
                  </a:moveTo>
                  <a:cubicBezTo>
                    <a:pt x="4800171" y="495018"/>
                    <a:pt x="4376355" y="0"/>
                    <a:pt x="3880469" y="0"/>
                  </a:cubicBezTo>
                  <a:cubicBezTo>
                    <a:pt x="3384583" y="0"/>
                    <a:pt x="2737288" y="984741"/>
                    <a:pt x="2352481" y="984741"/>
                  </a:cubicBezTo>
                  <a:cubicBezTo>
                    <a:pt x="2160738" y="984741"/>
                    <a:pt x="2074124" y="842456"/>
                    <a:pt x="1811635" y="842456"/>
                  </a:cubicBezTo>
                  <a:cubicBezTo>
                    <a:pt x="1279384" y="842456"/>
                    <a:pt x="0" y="2299052"/>
                    <a:pt x="0" y="2299052"/>
                  </a:cubicBezTo>
                  <a:lnTo>
                    <a:pt x="4800171" y="2299052"/>
                  </a:lnTo>
                  <a:lnTo>
                    <a:pt x="4800171" y="495018"/>
                  </a:lnTo>
                  <a:close/>
                </a:path>
              </a:pathLst>
            </a:custGeom>
            <a:solidFill>
              <a:schemeClr val="accent1"/>
            </a:solidFill>
            <a:ln w="6599" cap="flat">
              <a:noFill/>
              <a:prstDash val="solid"/>
              <a:miter/>
            </a:ln>
          </p:spPr>
          <p:txBody>
            <a:bodyPr rtlCol="0" anchor="ctr"/>
            <a:lstStyle/>
            <a:p>
              <a:endParaRPr lang="pt-BR"/>
            </a:p>
          </p:txBody>
        </p:sp>
        <p:sp>
          <p:nvSpPr>
            <p:cNvPr id="4" name="Freeform: Shape 3">
              <a:extLst>
                <a:ext uri="{FF2B5EF4-FFF2-40B4-BE49-F238E27FC236}">
                  <a16:creationId xmlns:a16="http://schemas.microsoft.com/office/drawing/2014/main" id="{456B5DA9-46AE-A01C-DC67-806E223A7DE9}"/>
                </a:ext>
              </a:extLst>
            </p:cNvPr>
            <p:cNvSpPr/>
            <p:nvPr/>
          </p:nvSpPr>
          <p:spPr>
            <a:xfrm rot="10800000">
              <a:off x="5575487" y="4603321"/>
              <a:ext cx="40993" cy="351409"/>
            </a:xfrm>
            <a:custGeom>
              <a:avLst/>
              <a:gdLst>
                <a:gd name="connsiteX0" fmla="*/ 0 w 40993"/>
                <a:gd name="connsiteY0" fmla="*/ 0 h 351409"/>
                <a:gd name="connsiteX1" fmla="*/ 40993 w 40993"/>
                <a:gd name="connsiteY1" fmla="*/ 0 h 351409"/>
                <a:gd name="connsiteX2" fmla="*/ 40993 w 40993"/>
                <a:gd name="connsiteY2" fmla="*/ 351409 h 351409"/>
                <a:gd name="connsiteX3" fmla="*/ 0 w 40993"/>
                <a:gd name="connsiteY3" fmla="*/ 351409 h 351409"/>
              </a:gdLst>
              <a:ahLst/>
              <a:cxnLst>
                <a:cxn ang="0">
                  <a:pos x="connsiteX0" y="connsiteY0"/>
                </a:cxn>
                <a:cxn ang="0">
                  <a:pos x="connsiteX1" y="connsiteY1"/>
                </a:cxn>
                <a:cxn ang="0">
                  <a:pos x="connsiteX2" y="connsiteY2"/>
                </a:cxn>
                <a:cxn ang="0">
                  <a:pos x="connsiteX3" y="connsiteY3"/>
                </a:cxn>
              </a:cxnLst>
              <a:rect l="l" t="t" r="r" b="b"/>
              <a:pathLst>
                <a:path w="40993" h="351409">
                  <a:moveTo>
                    <a:pt x="0" y="0"/>
                  </a:moveTo>
                  <a:lnTo>
                    <a:pt x="40993" y="0"/>
                  </a:lnTo>
                  <a:lnTo>
                    <a:pt x="40993" y="351409"/>
                  </a:lnTo>
                  <a:lnTo>
                    <a:pt x="0" y="351409"/>
                  </a:lnTo>
                  <a:close/>
                </a:path>
              </a:pathLst>
            </a:custGeom>
            <a:solidFill>
              <a:schemeClr val="accent4"/>
            </a:solidFill>
            <a:ln w="6599" cap="flat">
              <a:noFill/>
              <a:prstDash val="solid"/>
              <a:miter/>
            </a:ln>
          </p:spPr>
          <p:txBody>
            <a:bodyPr rtlCol="0" anchor="ctr"/>
            <a:lstStyle/>
            <a:p>
              <a:endParaRPr lang="pt-BR"/>
            </a:p>
          </p:txBody>
        </p:sp>
        <p:sp>
          <p:nvSpPr>
            <p:cNvPr id="5" name="Freeform: Shape 4">
              <a:extLst>
                <a:ext uri="{FF2B5EF4-FFF2-40B4-BE49-F238E27FC236}">
                  <a16:creationId xmlns:a16="http://schemas.microsoft.com/office/drawing/2014/main" id="{9E6E452E-07F1-314B-1022-77898EA2BEDB}"/>
                </a:ext>
              </a:extLst>
            </p:cNvPr>
            <p:cNvSpPr/>
            <p:nvPr/>
          </p:nvSpPr>
          <p:spPr>
            <a:xfrm rot="10800000">
              <a:off x="5878692" y="4380251"/>
              <a:ext cx="32397" cy="277289"/>
            </a:xfrm>
            <a:custGeom>
              <a:avLst/>
              <a:gdLst>
                <a:gd name="connsiteX0" fmla="*/ 0 w 32397"/>
                <a:gd name="connsiteY0" fmla="*/ 0 h 277289"/>
                <a:gd name="connsiteX1" fmla="*/ 32398 w 32397"/>
                <a:gd name="connsiteY1" fmla="*/ 0 h 277289"/>
                <a:gd name="connsiteX2" fmla="*/ 32398 w 32397"/>
                <a:gd name="connsiteY2" fmla="*/ 277289 h 277289"/>
                <a:gd name="connsiteX3" fmla="*/ 0 w 32397"/>
                <a:gd name="connsiteY3" fmla="*/ 277289 h 277289"/>
              </a:gdLst>
              <a:ahLst/>
              <a:cxnLst>
                <a:cxn ang="0">
                  <a:pos x="connsiteX0" y="connsiteY0"/>
                </a:cxn>
                <a:cxn ang="0">
                  <a:pos x="connsiteX1" y="connsiteY1"/>
                </a:cxn>
                <a:cxn ang="0">
                  <a:pos x="connsiteX2" y="connsiteY2"/>
                </a:cxn>
                <a:cxn ang="0">
                  <a:pos x="connsiteX3" y="connsiteY3"/>
                </a:cxn>
              </a:cxnLst>
              <a:rect l="l" t="t" r="r" b="b"/>
              <a:pathLst>
                <a:path w="32397" h="277289">
                  <a:moveTo>
                    <a:pt x="0" y="0"/>
                  </a:moveTo>
                  <a:lnTo>
                    <a:pt x="32398" y="0"/>
                  </a:lnTo>
                  <a:lnTo>
                    <a:pt x="32398" y="277289"/>
                  </a:lnTo>
                  <a:lnTo>
                    <a:pt x="0" y="277289"/>
                  </a:lnTo>
                  <a:close/>
                </a:path>
              </a:pathLst>
            </a:custGeom>
            <a:solidFill>
              <a:schemeClr val="accent4"/>
            </a:solidFill>
            <a:ln w="6599" cap="flat">
              <a:noFill/>
              <a:prstDash val="solid"/>
              <a:miter/>
            </a:ln>
          </p:spPr>
          <p:txBody>
            <a:bodyPr rtlCol="0" anchor="ctr"/>
            <a:lstStyle/>
            <a:p>
              <a:endParaRPr lang="pt-BR"/>
            </a:p>
          </p:txBody>
        </p:sp>
        <p:sp>
          <p:nvSpPr>
            <p:cNvPr id="6" name="Freeform: Shape 5">
              <a:extLst>
                <a:ext uri="{FF2B5EF4-FFF2-40B4-BE49-F238E27FC236}">
                  <a16:creationId xmlns:a16="http://schemas.microsoft.com/office/drawing/2014/main" id="{7D671B5A-3B40-21AE-48E7-F61B0D9AB1AB}"/>
                </a:ext>
              </a:extLst>
            </p:cNvPr>
            <p:cNvSpPr/>
            <p:nvPr/>
          </p:nvSpPr>
          <p:spPr>
            <a:xfrm>
              <a:off x="5335598" y="3900660"/>
              <a:ext cx="3808400" cy="1239529"/>
            </a:xfrm>
            <a:custGeom>
              <a:avLst/>
              <a:gdLst>
                <a:gd name="connsiteX0" fmla="*/ 3808400 w 3808400"/>
                <a:gd name="connsiteY0" fmla="*/ 0 h 1239529"/>
                <a:gd name="connsiteX1" fmla="*/ 2714807 w 3808400"/>
                <a:gd name="connsiteY1" fmla="*/ 694878 h 1239529"/>
                <a:gd name="connsiteX2" fmla="*/ 1499558 w 3808400"/>
                <a:gd name="connsiteY2" fmla="*/ 154197 h 1239529"/>
                <a:gd name="connsiteX3" fmla="*/ 0 w 3808400"/>
                <a:gd name="connsiteY3" fmla="*/ 1239529 h 1239529"/>
                <a:gd name="connsiteX4" fmla="*/ 3808400 w 3808400"/>
                <a:gd name="connsiteY4" fmla="*/ 1239529 h 1239529"/>
                <a:gd name="connsiteX5" fmla="*/ 3808400 w 3808400"/>
                <a:gd name="connsiteY5" fmla="*/ 0 h 12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08400" h="1239529">
                  <a:moveTo>
                    <a:pt x="3808400" y="0"/>
                  </a:moveTo>
                  <a:cubicBezTo>
                    <a:pt x="3465247" y="0"/>
                    <a:pt x="3212677" y="694878"/>
                    <a:pt x="2714807" y="694878"/>
                  </a:cubicBezTo>
                  <a:cubicBezTo>
                    <a:pt x="2216939" y="694878"/>
                    <a:pt x="2206360" y="154197"/>
                    <a:pt x="1499558" y="154197"/>
                  </a:cubicBezTo>
                  <a:cubicBezTo>
                    <a:pt x="792756" y="154197"/>
                    <a:pt x="441669" y="954960"/>
                    <a:pt x="0" y="1239529"/>
                  </a:cubicBezTo>
                  <a:cubicBezTo>
                    <a:pt x="540185" y="1239529"/>
                    <a:pt x="3808400" y="1239529"/>
                    <a:pt x="3808400" y="1239529"/>
                  </a:cubicBezTo>
                  <a:lnTo>
                    <a:pt x="3808400" y="0"/>
                  </a:lnTo>
                  <a:close/>
                </a:path>
              </a:pathLst>
            </a:custGeom>
            <a:solidFill>
              <a:schemeClr val="accent2"/>
            </a:solidFill>
            <a:ln w="6599" cap="flat">
              <a:noFill/>
              <a:prstDash val="solid"/>
              <a:miter/>
            </a:ln>
          </p:spPr>
          <p:txBody>
            <a:bodyPr rtlCol="0" anchor="ctr"/>
            <a:lstStyle/>
            <a:p>
              <a:endParaRPr lang="pt-BR"/>
            </a:p>
          </p:txBody>
        </p:sp>
        <p:sp>
          <p:nvSpPr>
            <p:cNvPr id="12" name="Freeform: Shape 11">
              <a:extLst>
                <a:ext uri="{FF2B5EF4-FFF2-40B4-BE49-F238E27FC236}">
                  <a16:creationId xmlns:a16="http://schemas.microsoft.com/office/drawing/2014/main" id="{19D494CC-F475-C0FE-F846-B949E172EEDF}"/>
                </a:ext>
              </a:extLst>
            </p:cNvPr>
            <p:cNvSpPr/>
            <p:nvPr/>
          </p:nvSpPr>
          <p:spPr>
            <a:xfrm rot="10800000">
              <a:off x="8398693" y="4745197"/>
              <a:ext cx="44299" cy="379866"/>
            </a:xfrm>
            <a:custGeom>
              <a:avLst/>
              <a:gdLst>
                <a:gd name="connsiteX0" fmla="*/ 0 w 44299"/>
                <a:gd name="connsiteY0" fmla="*/ 0 h 379866"/>
                <a:gd name="connsiteX1" fmla="*/ 44299 w 44299"/>
                <a:gd name="connsiteY1" fmla="*/ 0 h 379866"/>
                <a:gd name="connsiteX2" fmla="*/ 44299 w 44299"/>
                <a:gd name="connsiteY2" fmla="*/ 379867 h 379866"/>
                <a:gd name="connsiteX3" fmla="*/ 0 w 44299"/>
                <a:gd name="connsiteY3" fmla="*/ 379867 h 379866"/>
              </a:gdLst>
              <a:ahLst/>
              <a:cxnLst>
                <a:cxn ang="0">
                  <a:pos x="connsiteX0" y="connsiteY0"/>
                </a:cxn>
                <a:cxn ang="0">
                  <a:pos x="connsiteX1" y="connsiteY1"/>
                </a:cxn>
                <a:cxn ang="0">
                  <a:pos x="connsiteX2" y="connsiteY2"/>
                </a:cxn>
                <a:cxn ang="0">
                  <a:pos x="connsiteX3" y="connsiteY3"/>
                </a:cxn>
              </a:cxnLst>
              <a:rect l="l" t="t" r="r" b="b"/>
              <a:pathLst>
                <a:path w="44299" h="379866">
                  <a:moveTo>
                    <a:pt x="0" y="0"/>
                  </a:moveTo>
                  <a:lnTo>
                    <a:pt x="44299" y="0"/>
                  </a:lnTo>
                  <a:lnTo>
                    <a:pt x="44299" y="379867"/>
                  </a:lnTo>
                  <a:lnTo>
                    <a:pt x="0" y="379867"/>
                  </a:lnTo>
                  <a:close/>
                </a:path>
              </a:pathLst>
            </a:custGeom>
            <a:solidFill>
              <a:schemeClr val="accent4"/>
            </a:solidFill>
            <a:ln w="6599" cap="flat">
              <a:noFill/>
              <a:prstDash val="solid"/>
              <a:miter/>
            </a:ln>
          </p:spPr>
          <p:txBody>
            <a:bodyPr rtlCol="0" anchor="ctr"/>
            <a:lstStyle/>
            <a:p>
              <a:endParaRPr lang="pt-BR"/>
            </a:p>
          </p:txBody>
        </p:sp>
        <p:sp>
          <p:nvSpPr>
            <p:cNvPr id="13" name="Freeform: Shape 12">
              <a:extLst>
                <a:ext uri="{FF2B5EF4-FFF2-40B4-BE49-F238E27FC236}">
                  <a16:creationId xmlns:a16="http://schemas.microsoft.com/office/drawing/2014/main" id="{17DFDA12-086B-BFDC-75FF-023ADE7E1E26}"/>
                </a:ext>
              </a:extLst>
            </p:cNvPr>
            <p:cNvSpPr/>
            <p:nvPr/>
          </p:nvSpPr>
          <p:spPr>
            <a:xfrm>
              <a:off x="5788507" y="3748449"/>
              <a:ext cx="212900" cy="649214"/>
            </a:xfrm>
            <a:custGeom>
              <a:avLst/>
              <a:gdLst>
                <a:gd name="connsiteX0" fmla="*/ 0 w 212900"/>
                <a:gd name="connsiteY0" fmla="*/ 457296 h 649214"/>
                <a:gd name="connsiteX1" fmla="*/ 106450 w 212900"/>
                <a:gd name="connsiteY1" fmla="*/ 649214 h 649214"/>
                <a:gd name="connsiteX2" fmla="*/ 212900 w 212900"/>
                <a:gd name="connsiteY2" fmla="*/ 457296 h 649214"/>
                <a:gd name="connsiteX3" fmla="*/ 106450 w 212900"/>
                <a:gd name="connsiteY3" fmla="*/ 0 h 649214"/>
                <a:gd name="connsiteX4" fmla="*/ 0 w 212900"/>
                <a:gd name="connsiteY4" fmla="*/ 457296 h 649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900" h="649214">
                  <a:moveTo>
                    <a:pt x="0" y="457296"/>
                  </a:moveTo>
                  <a:cubicBezTo>
                    <a:pt x="0" y="585021"/>
                    <a:pt x="47605" y="649214"/>
                    <a:pt x="106450" y="649214"/>
                  </a:cubicBezTo>
                  <a:cubicBezTo>
                    <a:pt x="165295" y="649214"/>
                    <a:pt x="212900" y="584359"/>
                    <a:pt x="212900" y="457296"/>
                  </a:cubicBezTo>
                  <a:cubicBezTo>
                    <a:pt x="212900" y="330232"/>
                    <a:pt x="165295" y="0"/>
                    <a:pt x="106450" y="0"/>
                  </a:cubicBezTo>
                  <a:cubicBezTo>
                    <a:pt x="47605" y="0"/>
                    <a:pt x="0" y="330232"/>
                    <a:pt x="0" y="457296"/>
                  </a:cubicBezTo>
                  <a:close/>
                </a:path>
              </a:pathLst>
            </a:custGeom>
            <a:solidFill>
              <a:schemeClr val="accent2"/>
            </a:solidFill>
            <a:ln w="6599" cap="flat">
              <a:noFill/>
              <a:prstDash val="solid"/>
              <a:miter/>
            </a:ln>
          </p:spPr>
          <p:txBody>
            <a:bodyPr rtlCol="0" anchor="ctr"/>
            <a:lstStyle/>
            <a:p>
              <a:endParaRPr lang="pt-BR"/>
            </a:p>
          </p:txBody>
        </p:sp>
        <p:sp>
          <p:nvSpPr>
            <p:cNvPr id="14" name="Freeform: Shape 13">
              <a:extLst>
                <a:ext uri="{FF2B5EF4-FFF2-40B4-BE49-F238E27FC236}">
                  <a16:creationId xmlns:a16="http://schemas.microsoft.com/office/drawing/2014/main" id="{3BDB16C0-1B69-CCBA-ED16-1241DBC96A84}"/>
                </a:ext>
              </a:extLst>
            </p:cNvPr>
            <p:cNvSpPr/>
            <p:nvPr/>
          </p:nvSpPr>
          <p:spPr>
            <a:xfrm>
              <a:off x="5461223" y="3804701"/>
              <a:ext cx="269761" cy="821940"/>
            </a:xfrm>
            <a:custGeom>
              <a:avLst/>
              <a:gdLst>
                <a:gd name="connsiteX0" fmla="*/ 0 w 269761"/>
                <a:gd name="connsiteY0" fmla="*/ 579065 h 821940"/>
                <a:gd name="connsiteX1" fmla="*/ 134881 w 269761"/>
                <a:gd name="connsiteY1" fmla="*/ 821941 h 821940"/>
                <a:gd name="connsiteX2" fmla="*/ 269762 w 269761"/>
                <a:gd name="connsiteY2" fmla="*/ 579065 h 821940"/>
                <a:gd name="connsiteX3" fmla="*/ 134881 w 269761"/>
                <a:gd name="connsiteY3" fmla="*/ 0 h 821940"/>
                <a:gd name="connsiteX4" fmla="*/ 0 w 269761"/>
                <a:gd name="connsiteY4" fmla="*/ 579065 h 821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761" h="821940">
                  <a:moveTo>
                    <a:pt x="0" y="579065"/>
                  </a:moveTo>
                  <a:cubicBezTo>
                    <a:pt x="0" y="740541"/>
                    <a:pt x="60167" y="821941"/>
                    <a:pt x="134881" y="821941"/>
                  </a:cubicBezTo>
                  <a:cubicBezTo>
                    <a:pt x="209594" y="821941"/>
                    <a:pt x="269762" y="740541"/>
                    <a:pt x="269762" y="579065"/>
                  </a:cubicBezTo>
                  <a:cubicBezTo>
                    <a:pt x="269762" y="417588"/>
                    <a:pt x="209594" y="0"/>
                    <a:pt x="134881" y="0"/>
                  </a:cubicBezTo>
                  <a:cubicBezTo>
                    <a:pt x="60167" y="0"/>
                    <a:pt x="0" y="417588"/>
                    <a:pt x="0" y="579065"/>
                  </a:cubicBezTo>
                  <a:close/>
                </a:path>
              </a:pathLst>
            </a:custGeom>
            <a:solidFill>
              <a:schemeClr val="accent2"/>
            </a:solidFill>
            <a:ln w="6599" cap="flat">
              <a:noFill/>
              <a:prstDash val="solid"/>
              <a:miter/>
            </a:ln>
          </p:spPr>
          <p:txBody>
            <a:bodyPr rtlCol="0" anchor="ctr"/>
            <a:lstStyle/>
            <a:p>
              <a:endParaRPr lang="pt-BR"/>
            </a:p>
          </p:txBody>
        </p:sp>
        <p:sp>
          <p:nvSpPr>
            <p:cNvPr id="15" name="Freeform: Shape 14">
              <a:extLst>
                <a:ext uri="{FF2B5EF4-FFF2-40B4-BE49-F238E27FC236}">
                  <a16:creationId xmlns:a16="http://schemas.microsoft.com/office/drawing/2014/main" id="{E37E737B-5524-3A14-D262-B2286C154D1C}"/>
                </a:ext>
              </a:extLst>
            </p:cNvPr>
            <p:cNvSpPr/>
            <p:nvPr/>
          </p:nvSpPr>
          <p:spPr>
            <a:xfrm>
              <a:off x="8253388" y="4001914"/>
              <a:ext cx="335879" cy="776939"/>
            </a:xfrm>
            <a:custGeom>
              <a:avLst/>
              <a:gdLst>
                <a:gd name="connsiteX0" fmla="*/ 171907 w 335879"/>
                <a:gd name="connsiteY0" fmla="*/ 0 h 776939"/>
                <a:gd name="connsiteX1" fmla="*/ 83970 w 335879"/>
                <a:gd name="connsiteY1" fmla="*/ 206478 h 776939"/>
                <a:gd name="connsiteX2" fmla="*/ 5289 w 335879"/>
                <a:gd name="connsiteY2" fmla="*/ 381852 h 776939"/>
                <a:gd name="connsiteX3" fmla="*/ 43638 w 335879"/>
                <a:gd name="connsiteY3" fmla="*/ 502959 h 776939"/>
                <a:gd name="connsiteX4" fmla="*/ 0 w 335879"/>
                <a:gd name="connsiteY4" fmla="*/ 626052 h 776939"/>
                <a:gd name="connsiteX5" fmla="*/ 167940 w 335879"/>
                <a:gd name="connsiteY5" fmla="*/ 776939 h 776939"/>
                <a:gd name="connsiteX6" fmla="*/ 335880 w 335879"/>
                <a:gd name="connsiteY6" fmla="*/ 626052 h 776939"/>
                <a:gd name="connsiteX7" fmla="*/ 292242 w 335879"/>
                <a:gd name="connsiteY7" fmla="*/ 502959 h 776939"/>
                <a:gd name="connsiteX8" fmla="*/ 330590 w 335879"/>
                <a:gd name="connsiteY8" fmla="*/ 381852 h 776939"/>
                <a:gd name="connsiteX9" fmla="*/ 251910 w 335879"/>
                <a:gd name="connsiteY9" fmla="*/ 206478 h 776939"/>
                <a:gd name="connsiteX10" fmla="*/ 171907 w 335879"/>
                <a:gd name="connsiteY10" fmla="*/ 0 h 776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5879" h="776939">
                  <a:moveTo>
                    <a:pt x="171907" y="0"/>
                  </a:moveTo>
                  <a:cubicBezTo>
                    <a:pt x="115046" y="0"/>
                    <a:pt x="83970" y="119122"/>
                    <a:pt x="83970" y="206478"/>
                  </a:cubicBezTo>
                  <a:cubicBezTo>
                    <a:pt x="83970" y="293172"/>
                    <a:pt x="5289" y="305084"/>
                    <a:pt x="5289" y="381852"/>
                  </a:cubicBezTo>
                  <a:cubicBezTo>
                    <a:pt x="5289" y="458619"/>
                    <a:pt x="43638" y="452663"/>
                    <a:pt x="43638" y="502959"/>
                  </a:cubicBezTo>
                  <a:cubicBezTo>
                    <a:pt x="43638" y="545975"/>
                    <a:pt x="0" y="563182"/>
                    <a:pt x="0" y="626052"/>
                  </a:cubicBezTo>
                  <a:cubicBezTo>
                    <a:pt x="0" y="715393"/>
                    <a:pt x="48266" y="776939"/>
                    <a:pt x="167940" y="776939"/>
                  </a:cubicBezTo>
                  <a:cubicBezTo>
                    <a:pt x="286953" y="776939"/>
                    <a:pt x="335880" y="715393"/>
                    <a:pt x="335880" y="626052"/>
                  </a:cubicBezTo>
                  <a:cubicBezTo>
                    <a:pt x="335880" y="563182"/>
                    <a:pt x="292242" y="545313"/>
                    <a:pt x="292242" y="502959"/>
                  </a:cubicBezTo>
                  <a:cubicBezTo>
                    <a:pt x="292242" y="452663"/>
                    <a:pt x="330590" y="458619"/>
                    <a:pt x="330590" y="381852"/>
                  </a:cubicBezTo>
                  <a:cubicBezTo>
                    <a:pt x="330590" y="305084"/>
                    <a:pt x="251910" y="293834"/>
                    <a:pt x="251910" y="206478"/>
                  </a:cubicBezTo>
                  <a:cubicBezTo>
                    <a:pt x="251249" y="119784"/>
                    <a:pt x="228769" y="0"/>
                    <a:pt x="171907" y="0"/>
                  </a:cubicBezTo>
                  <a:close/>
                </a:path>
              </a:pathLst>
            </a:custGeom>
            <a:solidFill>
              <a:schemeClr val="accent3"/>
            </a:solidFill>
            <a:ln w="6599" cap="flat">
              <a:noFill/>
              <a:prstDash val="solid"/>
              <a:miter/>
            </a:ln>
          </p:spPr>
          <p:txBody>
            <a:bodyPr rtlCol="0" anchor="ctr"/>
            <a:lstStyle/>
            <a:p>
              <a:endParaRPr lang="pt-BR"/>
            </a:p>
          </p:txBody>
        </p:sp>
        <p:sp>
          <p:nvSpPr>
            <p:cNvPr id="16" name="Freeform: Shape 15">
              <a:extLst>
                <a:ext uri="{FF2B5EF4-FFF2-40B4-BE49-F238E27FC236}">
                  <a16:creationId xmlns:a16="http://schemas.microsoft.com/office/drawing/2014/main" id="{585CA2CE-DAE7-42F5-BAEB-2641B939B15E}"/>
                </a:ext>
              </a:extLst>
            </p:cNvPr>
            <p:cNvSpPr/>
            <p:nvPr/>
          </p:nvSpPr>
          <p:spPr>
            <a:xfrm rot="10800000">
              <a:off x="7988958" y="4690659"/>
              <a:ext cx="50249" cy="434133"/>
            </a:xfrm>
            <a:custGeom>
              <a:avLst/>
              <a:gdLst>
                <a:gd name="connsiteX0" fmla="*/ 0 w 50249"/>
                <a:gd name="connsiteY0" fmla="*/ 0 h 434133"/>
                <a:gd name="connsiteX1" fmla="*/ 50249 w 50249"/>
                <a:gd name="connsiteY1" fmla="*/ 0 h 434133"/>
                <a:gd name="connsiteX2" fmla="*/ 50249 w 50249"/>
                <a:gd name="connsiteY2" fmla="*/ 434133 h 434133"/>
                <a:gd name="connsiteX3" fmla="*/ 0 w 50249"/>
                <a:gd name="connsiteY3" fmla="*/ 434133 h 434133"/>
              </a:gdLst>
              <a:ahLst/>
              <a:cxnLst>
                <a:cxn ang="0">
                  <a:pos x="connsiteX0" y="connsiteY0"/>
                </a:cxn>
                <a:cxn ang="0">
                  <a:pos x="connsiteX1" y="connsiteY1"/>
                </a:cxn>
                <a:cxn ang="0">
                  <a:pos x="connsiteX2" y="connsiteY2"/>
                </a:cxn>
                <a:cxn ang="0">
                  <a:pos x="connsiteX3" y="connsiteY3"/>
                </a:cxn>
              </a:cxnLst>
              <a:rect l="l" t="t" r="r" b="b"/>
              <a:pathLst>
                <a:path w="50249" h="434133">
                  <a:moveTo>
                    <a:pt x="0" y="0"/>
                  </a:moveTo>
                  <a:lnTo>
                    <a:pt x="50249" y="0"/>
                  </a:lnTo>
                  <a:lnTo>
                    <a:pt x="50249" y="434133"/>
                  </a:lnTo>
                  <a:lnTo>
                    <a:pt x="0" y="434133"/>
                  </a:lnTo>
                  <a:close/>
                </a:path>
              </a:pathLst>
            </a:custGeom>
            <a:solidFill>
              <a:schemeClr val="accent4"/>
            </a:solidFill>
            <a:ln w="6599" cap="flat">
              <a:noFill/>
              <a:prstDash val="solid"/>
              <a:miter/>
            </a:ln>
          </p:spPr>
          <p:txBody>
            <a:bodyPr rtlCol="0" anchor="ctr"/>
            <a:lstStyle/>
            <a:p>
              <a:endParaRPr lang="pt-BR"/>
            </a:p>
          </p:txBody>
        </p:sp>
        <p:sp>
          <p:nvSpPr>
            <p:cNvPr id="17" name="Freeform: Shape 16">
              <a:extLst>
                <a:ext uri="{FF2B5EF4-FFF2-40B4-BE49-F238E27FC236}">
                  <a16:creationId xmlns:a16="http://schemas.microsoft.com/office/drawing/2014/main" id="{21480A15-D1F4-3EE4-E4B9-813663D3875A}"/>
                </a:ext>
              </a:extLst>
            </p:cNvPr>
            <p:cNvSpPr/>
            <p:nvPr/>
          </p:nvSpPr>
          <p:spPr>
            <a:xfrm>
              <a:off x="7799818" y="3824720"/>
              <a:ext cx="429767" cy="905160"/>
            </a:xfrm>
            <a:custGeom>
              <a:avLst/>
              <a:gdLst>
                <a:gd name="connsiteX0" fmla="*/ 69424 w 429767"/>
                <a:gd name="connsiteY0" fmla="*/ 502132 h 905160"/>
                <a:gd name="connsiteX1" fmla="*/ 83309 w 429767"/>
                <a:gd name="connsiteY1" fmla="*/ 415438 h 905160"/>
                <a:gd name="connsiteX2" fmla="*/ 60167 w 429767"/>
                <a:gd name="connsiteY2" fmla="*/ 316169 h 905160"/>
                <a:gd name="connsiteX3" fmla="*/ 115707 w 429767"/>
                <a:gd name="connsiteY3" fmla="*/ 171899 h 905160"/>
                <a:gd name="connsiteX4" fmla="*/ 200338 w 429767"/>
                <a:gd name="connsiteY4" fmla="*/ 23659 h 905160"/>
                <a:gd name="connsiteX5" fmla="*/ 201660 w 429767"/>
                <a:gd name="connsiteY5" fmla="*/ 18365 h 905160"/>
                <a:gd name="connsiteX6" fmla="*/ 247281 w 429767"/>
                <a:gd name="connsiteY6" fmla="*/ 18365 h 905160"/>
                <a:gd name="connsiteX7" fmla="*/ 258521 w 429767"/>
                <a:gd name="connsiteY7" fmla="*/ 67999 h 905160"/>
                <a:gd name="connsiteX8" fmla="*/ 317367 w 429767"/>
                <a:gd name="connsiteY8" fmla="*/ 185135 h 905160"/>
                <a:gd name="connsiteX9" fmla="*/ 361666 w 429767"/>
                <a:gd name="connsiteY9" fmla="*/ 316169 h 905160"/>
                <a:gd name="connsiteX10" fmla="*/ 340508 w 429767"/>
                <a:gd name="connsiteY10" fmla="*/ 411467 h 905160"/>
                <a:gd name="connsiteX11" fmla="*/ 355715 w 429767"/>
                <a:gd name="connsiteY11" fmla="*/ 498823 h 905160"/>
                <a:gd name="connsiteX12" fmla="*/ 429767 w 429767"/>
                <a:gd name="connsiteY12" fmla="*/ 673535 h 905160"/>
                <a:gd name="connsiteX13" fmla="*/ 214884 w 429767"/>
                <a:gd name="connsiteY13" fmla="*/ 905161 h 905160"/>
                <a:gd name="connsiteX14" fmla="*/ 0 w 429767"/>
                <a:gd name="connsiteY14" fmla="*/ 673535 h 905160"/>
                <a:gd name="connsiteX15" fmla="*/ 69424 w 429767"/>
                <a:gd name="connsiteY15" fmla="*/ 502132 h 90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9767" h="905160">
                  <a:moveTo>
                    <a:pt x="69424" y="502132"/>
                  </a:moveTo>
                  <a:cubicBezTo>
                    <a:pt x="92565" y="479631"/>
                    <a:pt x="97855" y="443894"/>
                    <a:pt x="83309" y="415438"/>
                  </a:cubicBezTo>
                  <a:cubicBezTo>
                    <a:pt x="68763" y="386981"/>
                    <a:pt x="60167" y="352568"/>
                    <a:pt x="60167" y="316169"/>
                  </a:cubicBezTo>
                  <a:cubicBezTo>
                    <a:pt x="60167" y="257932"/>
                    <a:pt x="81986" y="205651"/>
                    <a:pt x="115707" y="171899"/>
                  </a:cubicBezTo>
                  <a:cubicBezTo>
                    <a:pt x="156700" y="130869"/>
                    <a:pt x="187114" y="80573"/>
                    <a:pt x="200338" y="23659"/>
                  </a:cubicBezTo>
                  <a:lnTo>
                    <a:pt x="201660" y="18365"/>
                  </a:lnTo>
                  <a:cubicBezTo>
                    <a:pt x="206949" y="-6122"/>
                    <a:pt x="241992" y="-6122"/>
                    <a:pt x="247281" y="18365"/>
                  </a:cubicBezTo>
                  <a:lnTo>
                    <a:pt x="258521" y="67999"/>
                  </a:lnTo>
                  <a:cubicBezTo>
                    <a:pt x="268439" y="111015"/>
                    <a:pt x="289597" y="150722"/>
                    <a:pt x="317367" y="185135"/>
                  </a:cubicBezTo>
                  <a:cubicBezTo>
                    <a:pt x="344475" y="218886"/>
                    <a:pt x="361666" y="265212"/>
                    <a:pt x="361666" y="316169"/>
                  </a:cubicBezTo>
                  <a:cubicBezTo>
                    <a:pt x="361666" y="351244"/>
                    <a:pt x="353732" y="383672"/>
                    <a:pt x="340508" y="411467"/>
                  </a:cubicBezTo>
                  <a:cubicBezTo>
                    <a:pt x="326623" y="440586"/>
                    <a:pt x="331913" y="476322"/>
                    <a:pt x="355715" y="498823"/>
                  </a:cubicBezTo>
                  <a:cubicBezTo>
                    <a:pt x="401337" y="541177"/>
                    <a:pt x="429767" y="604047"/>
                    <a:pt x="429767" y="673535"/>
                  </a:cubicBezTo>
                  <a:cubicBezTo>
                    <a:pt x="429767" y="801260"/>
                    <a:pt x="333896" y="905161"/>
                    <a:pt x="214884" y="905161"/>
                  </a:cubicBezTo>
                  <a:cubicBezTo>
                    <a:pt x="95871" y="905161"/>
                    <a:pt x="0" y="801260"/>
                    <a:pt x="0" y="673535"/>
                  </a:cubicBezTo>
                  <a:cubicBezTo>
                    <a:pt x="0" y="605371"/>
                    <a:pt x="26447" y="544486"/>
                    <a:pt x="69424" y="502132"/>
                  </a:cubicBezTo>
                  <a:close/>
                </a:path>
              </a:pathLst>
            </a:custGeom>
            <a:solidFill>
              <a:schemeClr val="accent3"/>
            </a:solidFill>
            <a:ln w="6599" cap="flat">
              <a:noFill/>
              <a:prstDash val="solid"/>
              <a:miter/>
            </a:ln>
          </p:spPr>
          <p:txBody>
            <a:bodyPr rtlCol="0" anchor="ctr"/>
            <a:lstStyle/>
            <a:p>
              <a:endParaRPr lang="pt-BR"/>
            </a:p>
          </p:txBody>
        </p:sp>
      </p:grpSp>
    </p:spTree>
    <p:extLst>
      <p:ext uri="{BB962C8B-B14F-4D97-AF65-F5344CB8AC3E}">
        <p14:creationId xmlns:p14="http://schemas.microsoft.com/office/powerpoint/2010/main" val="3146678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8F4ED1B6-6B29-8A4A-A02D-ED625B2F4494}"/>
              </a:ext>
            </a:extLst>
          </p:cNvPr>
          <p:cNvSpPr>
            <a:spLocks noGrp="1"/>
          </p:cNvSpPr>
          <p:nvPr>
            <p:ph type="body" sz="quarter" idx="13"/>
          </p:nvPr>
        </p:nvSpPr>
        <p:spPr>
          <a:xfrm>
            <a:off x="381000" y="1317315"/>
            <a:ext cx="3657600" cy="1981200"/>
          </a:xfrm>
        </p:spPr>
        <p:txBody>
          <a:bodyPr/>
          <a:lstStyle/>
          <a:p>
            <a:pPr algn="r"/>
            <a:r>
              <a:rPr lang="en-US" sz="4000" dirty="0"/>
              <a:t>ABOUT THE COMPANY</a:t>
            </a:r>
          </a:p>
        </p:txBody>
      </p:sp>
      <p:grpSp>
        <p:nvGrpSpPr>
          <p:cNvPr id="2" name="Graphic 6">
            <a:extLst>
              <a:ext uri="{FF2B5EF4-FFF2-40B4-BE49-F238E27FC236}">
                <a16:creationId xmlns:a16="http://schemas.microsoft.com/office/drawing/2014/main" id="{084ADCEA-0148-D9DE-E92C-1DC56EA6F715}"/>
              </a:ext>
            </a:extLst>
          </p:cNvPr>
          <p:cNvGrpSpPr/>
          <p:nvPr/>
        </p:nvGrpSpPr>
        <p:grpSpPr>
          <a:xfrm flipH="1">
            <a:off x="5801796" y="3539572"/>
            <a:ext cx="3354737" cy="1603274"/>
            <a:chOff x="6822332" y="3539572"/>
            <a:chExt cx="3354737" cy="1603274"/>
          </a:xfrm>
        </p:grpSpPr>
        <p:sp>
          <p:nvSpPr>
            <p:cNvPr id="3" name="Freeform: Shape 2">
              <a:extLst>
                <a:ext uri="{FF2B5EF4-FFF2-40B4-BE49-F238E27FC236}">
                  <a16:creationId xmlns:a16="http://schemas.microsoft.com/office/drawing/2014/main" id="{BF599AA1-5C31-47DE-B1C5-016C88C6E936}"/>
                </a:ext>
              </a:extLst>
            </p:cNvPr>
            <p:cNvSpPr/>
            <p:nvPr/>
          </p:nvSpPr>
          <p:spPr>
            <a:xfrm>
              <a:off x="6822332" y="3539572"/>
              <a:ext cx="3354737" cy="1603274"/>
            </a:xfrm>
            <a:custGeom>
              <a:avLst/>
              <a:gdLst>
                <a:gd name="connsiteX0" fmla="*/ 0 w 3354737"/>
                <a:gd name="connsiteY0" fmla="*/ 344910 h 1603274"/>
                <a:gd name="connsiteX1" fmla="*/ 642480 w 3354737"/>
                <a:gd name="connsiteY1" fmla="*/ 0 h 1603274"/>
                <a:gd name="connsiteX2" fmla="*/ 1710668 w 3354737"/>
                <a:gd name="connsiteY2" fmla="*/ 686559 h 1603274"/>
                <a:gd name="connsiteX3" fmla="*/ 2088712 w 3354737"/>
                <a:gd name="connsiteY3" fmla="*/ 587455 h 1603274"/>
                <a:gd name="connsiteX4" fmla="*/ 3354737 w 3354737"/>
                <a:gd name="connsiteY4" fmla="*/ 1603275 h 1603274"/>
                <a:gd name="connsiteX5" fmla="*/ 0 w 3354737"/>
                <a:gd name="connsiteY5" fmla="*/ 1603275 h 1603274"/>
                <a:gd name="connsiteX6" fmla="*/ 0 w 3354737"/>
                <a:gd name="connsiteY6" fmla="*/ 344910 h 1603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4737" h="1603274">
                  <a:moveTo>
                    <a:pt x="0" y="344910"/>
                  </a:moveTo>
                  <a:cubicBezTo>
                    <a:pt x="0" y="344910"/>
                    <a:pt x="296429" y="0"/>
                    <a:pt x="642480" y="0"/>
                  </a:cubicBezTo>
                  <a:cubicBezTo>
                    <a:pt x="989184" y="0"/>
                    <a:pt x="1441662" y="686559"/>
                    <a:pt x="1710668" y="686559"/>
                  </a:cubicBezTo>
                  <a:cubicBezTo>
                    <a:pt x="1844518" y="686559"/>
                    <a:pt x="1905240" y="587455"/>
                    <a:pt x="2088712" y="587455"/>
                  </a:cubicBezTo>
                  <a:cubicBezTo>
                    <a:pt x="2460881" y="587455"/>
                    <a:pt x="3354737" y="1603275"/>
                    <a:pt x="3354737" y="1603275"/>
                  </a:cubicBezTo>
                  <a:lnTo>
                    <a:pt x="0" y="1603275"/>
                  </a:lnTo>
                  <a:lnTo>
                    <a:pt x="0" y="344910"/>
                  </a:lnTo>
                  <a:close/>
                </a:path>
              </a:pathLst>
            </a:custGeom>
            <a:solidFill>
              <a:schemeClr val="accent2"/>
            </a:solidFill>
            <a:ln w="6523" cap="flat">
              <a:noFill/>
              <a:prstDash val="solid"/>
              <a:miter/>
            </a:ln>
          </p:spPr>
          <p:txBody>
            <a:bodyPr rtlCol="0" anchor="ctr"/>
            <a:lstStyle/>
            <a:p>
              <a:endParaRPr lang="pt-BR"/>
            </a:p>
          </p:txBody>
        </p:sp>
        <p:sp>
          <p:nvSpPr>
            <p:cNvPr id="4" name="Freeform: Shape 3">
              <a:extLst>
                <a:ext uri="{FF2B5EF4-FFF2-40B4-BE49-F238E27FC236}">
                  <a16:creationId xmlns:a16="http://schemas.microsoft.com/office/drawing/2014/main" id="{A1B956F9-4C27-1EAE-A5DC-3AA621E32421}"/>
                </a:ext>
              </a:extLst>
            </p:cNvPr>
            <p:cNvSpPr/>
            <p:nvPr/>
          </p:nvSpPr>
          <p:spPr>
            <a:xfrm>
              <a:off x="9287130" y="4769249"/>
              <a:ext cx="28728" cy="245153"/>
            </a:xfrm>
            <a:custGeom>
              <a:avLst/>
              <a:gdLst>
                <a:gd name="connsiteX0" fmla="*/ 0 w 28728"/>
                <a:gd name="connsiteY0" fmla="*/ 0 h 245153"/>
                <a:gd name="connsiteX1" fmla="*/ 28729 w 28728"/>
                <a:gd name="connsiteY1" fmla="*/ 0 h 245153"/>
                <a:gd name="connsiteX2" fmla="*/ 28729 w 28728"/>
                <a:gd name="connsiteY2" fmla="*/ 245153 h 245153"/>
                <a:gd name="connsiteX3" fmla="*/ 0 w 28728"/>
                <a:gd name="connsiteY3" fmla="*/ 245153 h 245153"/>
              </a:gdLst>
              <a:ahLst/>
              <a:cxnLst>
                <a:cxn ang="0">
                  <a:pos x="connsiteX0" y="connsiteY0"/>
                </a:cxn>
                <a:cxn ang="0">
                  <a:pos x="connsiteX1" y="connsiteY1"/>
                </a:cxn>
                <a:cxn ang="0">
                  <a:pos x="connsiteX2" y="connsiteY2"/>
                </a:cxn>
                <a:cxn ang="0">
                  <a:pos x="connsiteX3" y="connsiteY3"/>
                </a:cxn>
              </a:cxnLst>
              <a:rect l="l" t="t" r="r" b="b"/>
              <a:pathLst>
                <a:path w="28728" h="245153">
                  <a:moveTo>
                    <a:pt x="0" y="0"/>
                  </a:moveTo>
                  <a:lnTo>
                    <a:pt x="28729" y="0"/>
                  </a:lnTo>
                  <a:lnTo>
                    <a:pt x="28729" y="245153"/>
                  </a:lnTo>
                  <a:lnTo>
                    <a:pt x="0" y="245153"/>
                  </a:lnTo>
                  <a:close/>
                </a:path>
              </a:pathLst>
            </a:custGeom>
            <a:solidFill>
              <a:schemeClr val="accent4"/>
            </a:solidFill>
            <a:ln w="6523" cap="flat">
              <a:noFill/>
              <a:prstDash val="solid"/>
              <a:miter/>
            </a:ln>
          </p:spPr>
          <p:txBody>
            <a:bodyPr rtlCol="0" anchor="ctr"/>
            <a:lstStyle/>
            <a:p>
              <a:endParaRPr lang="pt-BR"/>
            </a:p>
          </p:txBody>
        </p:sp>
        <p:sp>
          <p:nvSpPr>
            <p:cNvPr id="5" name="Freeform: Shape 4">
              <a:extLst>
                <a:ext uri="{FF2B5EF4-FFF2-40B4-BE49-F238E27FC236}">
                  <a16:creationId xmlns:a16="http://schemas.microsoft.com/office/drawing/2014/main" id="{E887795B-6073-6FF4-8508-E5F7B2190B9B}"/>
                </a:ext>
              </a:extLst>
            </p:cNvPr>
            <p:cNvSpPr/>
            <p:nvPr/>
          </p:nvSpPr>
          <p:spPr>
            <a:xfrm>
              <a:off x="9081458" y="4612768"/>
              <a:ext cx="22199" cy="193644"/>
            </a:xfrm>
            <a:custGeom>
              <a:avLst/>
              <a:gdLst>
                <a:gd name="connsiteX0" fmla="*/ 0 w 22199"/>
                <a:gd name="connsiteY0" fmla="*/ 0 h 193644"/>
                <a:gd name="connsiteX1" fmla="*/ 22199 w 22199"/>
                <a:gd name="connsiteY1" fmla="*/ 0 h 193644"/>
                <a:gd name="connsiteX2" fmla="*/ 22199 w 22199"/>
                <a:gd name="connsiteY2" fmla="*/ 193645 h 193644"/>
                <a:gd name="connsiteX3" fmla="*/ 0 w 22199"/>
                <a:gd name="connsiteY3" fmla="*/ 193645 h 193644"/>
              </a:gdLst>
              <a:ahLst/>
              <a:cxnLst>
                <a:cxn ang="0">
                  <a:pos x="connsiteX0" y="connsiteY0"/>
                </a:cxn>
                <a:cxn ang="0">
                  <a:pos x="connsiteX1" y="connsiteY1"/>
                </a:cxn>
                <a:cxn ang="0">
                  <a:pos x="connsiteX2" y="connsiteY2"/>
                </a:cxn>
                <a:cxn ang="0">
                  <a:pos x="connsiteX3" y="connsiteY3"/>
                </a:cxn>
              </a:cxnLst>
              <a:rect l="l" t="t" r="r" b="b"/>
              <a:pathLst>
                <a:path w="22199" h="193644">
                  <a:moveTo>
                    <a:pt x="0" y="0"/>
                  </a:moveTo>
                  <a:lnTo>
                    <a:pt x="22199" y="0"/>
                  </a:lnTo>
                  <a:lnTo>
                    <a:pt x="22199" y="193645"/>
                  </a:lnTo>
                  <a:lnTo>
                    <a:pt x="0" y="193645"/>
                  </a:lnTo>
                  <a:close/>
                </a:path>
              </a:pathLst>
            </a:custGeom>
            <a:solidFill>
              <a:schemeClr val="accent4"/>
            </a:solidFill>
            <a:ln w="6523" cap="flat">
              <a:noFill/>
              <a:prstDash val="solid"/>
              <a:miter/>
            </a:ln>
          </p:spPr>
          <p:txBody>
            <a:bodyPr rtlCol="0" anchor="ctr"/>
            <a:lstStyle/>
            <a:p>
              <a:endParaRPr lang="pt-BR"/>
            </a:p>
          </p:txBody>
        </p:sp>
        <p:sp>
          <p:nvSpPr>
            <p:cNvPr id="6" name="Freeform: Shape 5">
              <a:extLst>
                <a:ext uri="{FF2B5EF4-FFF2-40B4-BE49-F238E27FC236}">
                  <a16:creationId xmlns:a16="http://schemas.microsoft.com/office/drawing/2014/main" id="{7DDB0577-9C20-A3F4-1754-DF66963411AC}"/>
                </a:ext>
              </a:extLst>
            </p:cNvPr>
            <p:cNvSpPr/>
            <p:nvPr/>
          </p:nvSpPr>
          <p:spPr>
            <a:xfrm>
              <a:off x="6822332" y="4278943"/>
              <a:ext cx="2661982" cy="863903"/>
            </a:xfrm>
            <a:custGeom>
              <a:avLst/>
              <a:gdLst>
                <a:gd name="connsiteX0" fmla="*/ 0 w 2661982"/>
                <a:gd name="connsiteY0" fmla="*/ 0 h 863903"/>
                <a:gd name="connsiteX1" fmla="*/ 764577 w 2661982"/>
                <a:gd name="connsiteY1" fmla="*/ 484438 h 863903"/>
                <a:gd name="connsiteX2" fmla="*/ 1614035 w 2661982"/>
                <a:gd name="connsiteY2" fmla="*/ 107580 h 863903"/>
                <a:gd name="connsiteX3" fmla="*/ 2661982 w 2661982"/>
                <a:gd name="connsiteY3" fmla="*/ 863904 h 863903"/>
                <a:gd name="connsiteX4" fmla="*/ 653 w 2661982"/>
                <a:gd name="connsiteY4" fmla="*/ 863904 h 863903"/>
                <a:gd name="connsiteX5" fmla="*/ 0 w 2661982"/>
                <a:gd name="connsiteY5" fmla="*/ 0 h 86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1982" h="863903">
                  <a:moveTo>
                    <a:pt x="0" y="0"/>
                  </a:moveTo>
                  <a:cubicBezTo>
                    <a:pt x="239624" y="0"/>
                    <a:pt x="416567" y="484438"/>
                    <a:pt x="764577" y="484438"/>
                  </a:cubicBezTo>
                  <a:cubicBezTo>
                    <a:pt x="1112587" y="484438"/>
                    <a:pt x="1120422" y="107580"/>
                    <a:pt x="1614035" y="107580"/>
                  </a:cubicBezTo>
                  <a:cubicBezTo>
                    <a:pt x="2107647" y="107580"/>
                    <a:pt x="2353148" y="665695"/>
                    <a:pt x="2661982" y="863904"/>
                  </a:cubicBezTo>
                  <a:cubicBezTo>
                    <a:pt x="2284590" y="863904"/>
                    <a:pt x="653" y="863904"/>
                    <a:pt x="653" y="863904"/>
                  </a:cubicBezTo>
                  <a:lnTo>
                    <a:pt x="0" y="0"/>
                  </a:lnTo>
                  <a:close/>
                </a:path>
              </a:pathLst>
            </a:custGeom>
            <a:solidFill>
              <a:schemeClr val="accent3"/>
            </a:solidFill>
            <a:ln w="6523" cap="flat">
              <a:noFill/>
              <a:prstDash val="solid"/>
              <a:miter/>
            </a:ln>
          </p:spPr>
          <p:txBody>
            <a:bodyPr rtlCol="0" anchor="ctr"/>
            <a:lstStyle/>
            <a:p>
              <a:endParaRPr lang="pt-BR"/>
            </a:p>
          </p:txBody>
        </p:sp>
        <p:sp>
          <p:nvSpPr>
            <p:cNvPr id="10" name="Freeform: Shape 9">
              <a:extLst>
                <a:ext uri="{FF2B5EF4-FFF2-40B4-BE49-F238E27FC236}">
                  <a16:creationId xmlns:a16="http://schemas.microsoft.com/office/drawing/2014/main" id="{6571BAD3-A463-DB97-FA34-0320154F7D74}"/>
                </a:ext>
              </a:extLst>
            </p:cNvPr>
            <p:cNvSpPr/>
            <p:nvPr/>
          </p:nvSpPr>
          <p:spPr>
            <a:xfrm>
              <a:off x="7320515" y="4573648"/>
              <a:ext cx="30687" cy="265365"/>
            </a:xfrm>
            <a:custGeom>
              <a:avLst/>
              <a:gdLst>
                <a:gd name="connsiteX0" fmla="*/ 0 w 30687"/>
                <a:gd name="connsiteY0" fmla="*/ 0 h 265365"/>
                <a:gd name="connsiteX1" fmla="*/ 30688 w 30687"/>
                <a:gd name="connsiteY1" fmla="*/ 0 h 265365"/>
                <a:gd name="connsiteX2" fmla="*/ 30688 w 30687"/>
                <a:gd name="connsiteY2" fmla="*/ 265365 h 265365"/>
                <a:gd name="connsiteX3" fmla="*/ 0 w 30687"/>
                <a:gd name="connsiteY3" fmla="*/ 265365 h 265365"/>
              </a:gdLst>
              <a:ahLst/>
              <a:cxnLst>
                <a:cxn ang="0">
                  <a:pos x="connsiteX0" y="connsiteY0"/>
                </a:cxn>
                <a:cxn ang="0">
                  <a:pos x="connsiteX1" y="connsiteY1"/>
                </a:cxn>
                <a:cxn ang="0">
                  <a:pos x="connsiteX2" y="connsiteY2"/>
                </a:cxn>
                <a:cxn ang="0">
                  <a:pos x="connsiteX3" y="connsiteY3"/>
                </a:cxn>
              </a:cxnLst>
              <a:rect l="l" t="t" r="r" b="b"/>
              <a:pathLst>
                <a:path w="30687" h="265365">
                  <a:moveTo>
                    <a:pt x="0" y="0"/>
                  </a:moveTo>
                  <a:lnTo>
                    <a:pt x="30688" y="0"/>
                  </a:lnTo>
                  <a:lnTo>
                    <a:pt x="30688" y="265365"/>
                  </a:lnTo>
                  <a:lnTo>
                    <a:pt x="0" y="265365"/>
                  </a:lnTo>
                  <a:close/>
                </a:path>
              </a:pathLst>
            </a:custGeom>
            <a:solidFill>
              <a:schemeClr val="accent4"/>
            </a:solidFill>
            <a:ln w="6523" cap="flat">
              <a:noFill/>
              <a:prstDash val="solid"/>
              <a:miter/>
            </a:ln>
          </p:spPr>
          <p:txBody>
            <a:bodyPr rtlCol="0" anchor="ctr"/>
            <a:lstStyle/>
            <a:p>
              <a:endParaRPr lang="pt-BR"/>
            </a:p>
          </p:txBody>
        </p:sp>
        <p:sp>
          <p:nvSpPr>
            <p:cNvPr id="11" name="Freeform: Shape 10">
              <a:extLst>
                <a:ext uri="{FF2B5EF4-FFF2-40B4-BE49-F238E27FC236}">
                  <a16:creationId xmlns:a16="http://schemas.microsoft.com/office/drawing/2014/main" id="{14B4F661-0ECF-4856-5EE6-6CA33C1F56F1}"/>
                </a:ext>
              </a:extLst>
            </p:cNvPr>
            <p:cNvSpPr/>
            <p:nvPr/>
          </p:nvSpPr>
          <p:spPr>
            <a:xfrm>
              <a:off x="9018777" y="4172666"/>
              <a:ext cx="148867" cy="452489"/>
            </a:xfrm>
            <a:custGeom>
              <a:avLst/>
              <a:gdLst>
                <a:gd name="connsiteX0" fmla="*/ 148867 w 148867"/>
                <a:gd name="connsiteY0" fmla="*/ 318829 h 452489"/>
                <a:gd name="connsiteX1" fmla="*/ 74434 w 148867"/>
                <a:gd name="connsiteY1" fmla="*/ 452490 h 452489"/>
                <a:gd name="connsiteX2" fmla="*/ 0 w 148867"/>
                <a:gd name="connsiteY2" fmla="*/ 318829 h 452489"/>
                <a:gd name="connsiteX3" fmla="*/ 74434 w 148867"/>
                <a:gd name="connsiteY3" fmla="*/ 0 h 452489"/>
                <a:gd name="connsiteX4" fmla="*/ 148867 w 148867"/>
                <a:gd name="connsiteY4" fmla="*/ 318829 h 452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867" h="452489">
                  <a:moveTo>
                    <a:pt x="148867" y="318829"/>
                  </a:moveTo>
                  <a:cubicBezTo>
                    <a:pt x="148867" y="407502"/>
                    <a:pt x="115568" y="452490"/>
                    <a:pt x="74434" y="452490"/>
                  </a:cubicBezTo>
                  <a:cubicBezTo>
                    <a:pt x="33299" y="452490"/>
                    <a:pt x="0" y="407502"/>
                    <a:pt x="0" y="318829"/>
                  </a:cubicBezTo>
                  <a:cubicBezTo>
                    <a:pt x="0" y="230157"/>
                    <a:pt x="33299" y="0"/>
                    <a:pt x="74434" y="0"/>
                  </a:cubicBezTo>
                  <a:cubicBezTo>
                    <a:pt x="115568" y="0"/>
                    <a:pt x="148867" y="230157"/>
                    <a:pt x="148867" y="318829"/>
                  </a:cubicBezTo>
                  <a:close/>
                </a:path>
              </a:pathLst>
            </a:custGeom>
            <a:solidFill>
              <a:schemeClr val="accent3"/>
            </a:solidFill>
            <a:ln w="6523" cap="flat">
              <a:noFill/>
              <a:prstDash val="solid"/>
              <a:miter/>
            </a:ln>
          </p:spPr>
          <p:txBody>
            <a:bodyPr rtlCol="0" anchor="ctr"/>
            <a:lstStyle/>
            <a:p>
              <a:endParaRPr lang="pt-BR"/>
            </a:p>
          </p:txBody>
        </p:sp>
        <p:sp>
          <p:nvSpPr>
            <p:cNvPr id="12" name="Freeform: Shape 11">
              <a:extLst>
                <a:ext uri="{FF2B5EF4-FFF2-40B4-BE49-F238E27FC236}">
                  <a16:creationId xmlns:a16="http://schemas.microsoft.com/office/drawing/2014/main" id="{3D31C93F-0280-624A-8FE5-8C55CCBEF0C9}"/>
                </a:ext>
              </a:extLst>
            </p:cNvPr>
            <p:cNvSpPr/>
            <p:nvPr/>
          </p:nvSpPr>
          <p:spPr>
            <a:xfrm>
              <a:off x="9208125" y="4211786"/>
              <a:ext cx="188042" cy="573110"/>
            </a:xfrm>
            <a:custGeom>
              <a:avLst/>
              <a:gdLst>
                <a:gd name="connsiteX0" fmla="*/ 188043 w 188042"/>
                <a:gd name="connsiteY0" fmla="*/ 403590 h 573110"/>
                <a:gd name="connsiteX1" fmla="*/ 94021 w 188042"/>
                <a:gd name="connsiteY1" fmla="*/ 573111 h 573110"/>
                <a:gd name="connsiteX2" fmla="*/ 0 w 188042"/>
                <a:gd name="connsiteY2" fmla="*/ 403590 h 573110"/>
                <a:gd name="connsiteX3" fmla="*/ 94021 w 188042"/>
                <a:gd name="connsiteY3" fmla="*/ 0 h 573110"/>
                <a:gd name="connsiteX4" fmla="*/ 188043 w 188042"/>
                <a:gd name="connsiteY4" fmla="*/ 403590 h 573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042" h="573110">
                  <a:moveTo>
                    <a:pt x="188043" y="403590"/>
                  </a:moveTo>
                  <a:cubicBezTo>
                    <a:pt x="188043" y="516386"/>
                    <a:pt x="145603" y="573111"/>
                    <a:pt x="94021" y="573111"/>
                  </a:cubicBezTo>
                  <a:cubicBezTo>
                    <a:pt x="41787" y="573111"/>
                    <a:pt x="0" y="516386"/>
                    <a:pt x="0" y="403590"/>
                  </a:cubicBezTo>
                  <a:cubicBezTo>
                    <a:pt x="0" y="290793"/>
                    <a:pt x="42440" y="0"/>
                    <a:pt x="94021" y="0"/>
                  </a:cubicBezTo>
                  <a:cubicBezTo>
                    <a:pt x="145603" y="0"/>
                    <a:pt x="188043" y="291445"/>
                    <a:pt x="188043" y="403590"/>
                  </a:cubicBezTo>
                  <a:close/>
                </a:path>
              </a:pathLst>
            </a:custGeom>
            <a:solidFill>
              <a:schemeClr val="accent3"/>
            </a:solidFill>
            <a:ln w="6523" cap="flat">
              <a:noFill/>
              <a:prstDash val="solid"/>
              <a:miter/>
            </a:ln>
          </p:spPr>
          <p:txBody>
            <a:bodyPr rtlCol="0" anchor="ctr"/>
            <a:lstStyle/>
            <a:p>
              <a:endParaRPr lang="pt-BR"/>
            </a:p>
          </p:txBody>
        </p:sp>
        <p:sp>
          <p:nvSpPr>
            <p:cNvPr id="13" name="Freeform: Shape 12">
              <a:extLst>
                <a:ext uri="{FF2B5EF4-FFF2-40B4-BE49-F238E27FC236}">
                  <a16:creationId xmlns:a16="http://schemas.microsoft.com/office/drawing/2014/main" id="{DF4A1E38-D352-C792-0178-90498E32AEF4}"/>
                </a:ext>
              </a:extLst>
            </p:cNvPr>
            <p:cNvSpPr/>
            <p:nvPr/>
          </p:nvSpPr>
          <p:spPr>
            <a:xfrm>
              <a:off x="7219311" y="4055958"/>
              <a:ext cx="233747" cy="541162"/>
            </a:xfrm>
            <a:custGeom>
              <a:avLst/>
              <a:gdLst>
                <a:gd name="connsiteX0" fmla="*/ 113609 w 233747"/>
                <a:gd name="connsiteY0" fmla="*/ 0 h 541162"/>
                <a:gd name="connsiteX1" fmla="*/ 174984 w 233747"/>
                <a:gd name="connsiteY1" fmla="*/ 144093 h 541162"/>
                <a:gd name="connsiteX2" fmla="*/ 229830 w 233747"/>
                <a:gd name="connsiteY2" fmla="*/ 266017 h 541162"/>
                <a:gd name="connsiteX3" fmla="*/ 203060 w 233747"/>
                <a:gd name="connsiteY3" fmla="*/ 350126 h 541162"/>
                <a:gd name="connsiteX4" fmla="*/ 233748 w 233747"/>
                <a:gd name="connsiteY4" fmla="*/ 436190 h 541162"/>
                <a:gd name="connsiteX5" fmla="*/ 116874 w 233747"/>
                <a:gd name="connsiteY5" fmla="*/ 541162 h 541162"/>
                <a:gd name="connsiteX6" fmla="*/ 0 w 233747"/>
                <a:gd name="connsiteY6" fmla="*/ 436190 h 541162"/>
                <a:gd name="connsiteX7" fmla="*/ 30688 w 233747"/>
                <a:gd name="connsiteY7" fmla="*/ 350126 h 541162"/>
                <a:gd name="connsiteX8" fmla="*/ 3918 w 233747"/>
                <a:gd name="connsiteY8" fmla="*/ 266017 h 541162"/>
                <a:gd name="connsiteX9" fmla="*/ 58763 w 233747"/>
                <a:gd name="connsiteY9" fmla="*/ 144093 h 541162"/>
                <a:gd name="connsiteX10" fmla="*/ 113609 w 233747"/>
                <a:gd name="connsiteY10" fmla="*/ 0 h 541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3747" h="541162">
                  <a:moveTo>
                    <a:pt x="113609" y="0"/>
                  </a:moveTo>
                  <a:cubicBezTo>
                    <a:pt x="153438" y="0"/>
                    <a:pt x="174984" y="83456"/>
                    <a:pt x="174984" y="144093"/>
                  </a:cubicBezTo>
                  <a:cubicBezTo>
                    <a:pt x="174984" y="204729"/>
                    <a:pt x="229830" y="212553"/>
                    <a:pt x="229830" y="266017"/>
                  </a:cubicBezTo>
                  <a:cubicBezTo>
                    <a:pt x="229830" y="319481"/>
                    <a:pt x="203060" y="315569"/>
                    <a:pt x="203060" y="350126"/>
                  </a:cubicBezTo>
                  <a:cubicBezTo>
                    <a:pt x="203060" y="380118"/>
                    <a:pt x="233748" y="391854"/>
                    <a:pt x="233748" y="436190"/>
                  </a:cubicBezTo>
                  <a:cubicBezTo>
                    <a:pt x="233748" y="498782"/>
                    <a:pt x="199796" y="541162"/>
                    <a:pt x="116874" y="541162"/>
                  </a:cubicBezTo>
                  <a:cubicBezTo>
                    <a:pt x="33952" y="541162"/>
                    <a:pt x="0" y="498782"/>
                    <a:pt x="0" y="436190"/>
                  </a:cubicBezTo>
                  <a:cubicBezTo>
                    <a:pt x="0" y="392506"/>
                    <a:pt x="30688" y="380118"/>
                    <a:pt x="30688" y="350126"/>
                  </a:cubicBezTo>
                  <a:cubicBezTo>
                    <a:pt x="30688" y="314917"/>
                    <a:pt x="3918" y="319481"/>
                    <a:pt x="3918" y="266017"/>
                  </a:cubicBezTo>
                  <a:cubicBezTo>
                    <a:pt x="3918" y="212553"/>
                    <a:pt x="58763" y="204729"/>
                    <a:pt x="58763" y="144093"/>
                  </a:cubicBezTo>
                  <a:cubicBezTo>
                    <a:pt x="58763" y="83456"/>
                    <a:pt x="73781" y="0"/>
                    <a:pt x="113609" y="0"/>
                  </a:cubicBezTo>
                  <a:close/>
                </a:path>
              </a:pathLst>
            </a:custGeom>
            <a:solidFill>
              <a:schemeClr val="accent3"/>
            </a:solidFill>
            <a:ln w="6523" cap="flat">
              <a:noFill/>
              <a:prstDash val="solid"/>
              <a:miter/>
            </a:ln>
          </p:spPr>
          <p:txBody>
            <a:bodyPr rtlCol="0" anchor="ctr"/>
            <a:lstStyle/>
            <a:p>
              <a:endParaRPr lang="pt-BR"/>
            </a:p>
          </p:txBody>
        </p:sp>
        <p:sp>
          <p:nvSpPr>
            <p:cNvPr id="14" name="Freeform: Shape 13">
              <a:extLst>
                <a:ext uri="{FF2B5EF4-FFF2-40B4-BE49-F238E27FC236}">
                  <a16:creationId xmlns:a16="http://schemas.microsoft.com/office/drawing/2014/main" id="{F19A62F0-543D-2C0C-B0DF-E2A4F43B1FEE}"/>
                </a:ext>
              </a:extLst>
            </p:cNvPr>
            <p:cNvSpPr/>
            <p:nvPr/>
          </p:nvSpPr>
          <p:spPr>
            <a:xfrm>
              <a:off x="7602579" y="4535832"/>
              <a:ext cx="35258" cy="302529"/>
            </a:xfrm>
            <a:custGeom>
              <a:avLst/>
              <a:gdLst>
                <a:gd name="connsiteX0" fmla="*/ 0 w 35258"/>
                <a:gd name="connsiteY0" fmla="*/ 0 h 302529"/>
                <a:gd name="connsiteX1" fmla="*/ 35258 w 35258"/>
                <a:gd name="connsiteY1" fmla="*/ 0 h 302529"/>
                <a:gd name="connsiteX2" fmla="*/ 35258 w 35258"/>
                <a:gd name="connsiteY2" fmla="*/ 302529 h 302529"/>
                <a:gd name="connsiteX3" fmla="*/ 0 w 35258"/>
                <a:gd name="connsiteY3" fmla="*/ 302529 h 302529"/>
              </a:gdLst>
              <a:ahLst/>
              <a:cxnLst>
                <a:cxn ang="0">
                  <a:pos x="connsiteX0" y="connsiteY0"/>
                </a:cxn>
                <a:cxn ang="0">
                  <a:pos x="connsiteX1" y="connsiteY1"/>
                </a:cxn>
                <a:cxn ang="0">
                  <a:pos x="connsiteX2" y="connsiteY2"/>
                </a:cxn>
                <a:cxn ang="0">
                  <a:pos x="connsiteX3" y="connsiteY3"/>
                </a:cxn>
              </a:cxnLst>
              <a:rect l="l" t="t" r="r" b="b"/>
              <a:pathLst>
                <a:path w="35258" h="302529">
                  <a:moveTo>
                    <a:pt x="0" y="0"/>
                  </a:moveTo>
                  <a:lnTo>
                    <a:pt x="35258" y="0"/>
                  </a:lnTo>
                  <a:lnTo>
                    <a:pt x="35258" y="302529"/>
                  </a:lnTo>
                  <a:lnTo>
                    <a:pt x="0" y="302529"/>
                  </a:lnTo>
                  <a:close/>
                </a:path>
              </a:pathLst>
            </a:custGeom>
            <a:solidFill>
              <a:schemeClr val="accent4"/>
            </a:solidFill>
            <a:ln w="6523" cap="flat">
              <a:noFill/>
              <a:prstDash val="solid"/>
              <a:miter/>
            </a:ln>
          </p:spPr>
          <p:txBody>
            <a:bodyPr rtlCol="0" anchor="ctr"/>
            <a:lstStyle/>
            <a:p>
              <a:endParaRPr lang="pt-BR"/>
            </a:p>
          </p:txBody>
        </p:sp>
        <p:sp>
          <p:nvSpPr>
            <p:cNvPr id="15" name="Freeform: Shape 14">
              <a:extLst>
                <a:ext uri="{FF2B5EF4-FFF2-40B4-BE49-F238E27FC236}">
                  <a16:creationId xmlns:a16="http://schemas.microsoft.com/office/drawing/2014/main" id="{9DA930B8-8C85-F952-8C49-907098BD02BD}"/>
                </a:ext>
              </a:extLst>
            </p:cNvPr>
            <p:cNvSpPr/>
            <p:nvPr/>
          </p:nvSpPr>
          <p:spPr>
            <a:xfrm>
              <a:off x="7470688" y="3931751"/>
              <a:ext cx="300346" cy="630812"/>
            </a:xfrm>
            <a:custGeom>
              <a:avLst/>
              <a:gdLst>
                <a:gd name="connsiteX0" fmla="*/ 250724 w 300346"/>
                <a:gd name="connsiteY0" fmla="*/ 350452 h 630812"/>
                <a:gd name="connsiteX1" fmla="*/ 240930 w 300346"/>
                <a:gd name="connsiteY1" fmla="*/ 289815 h 630812"/>
                <a:gd name="connsiteX2" fmla="*/ 257253 w 300346"/>
                <a:gd name="connsiteY2" fmla="*/ 220703 h 630812"/>
                <a:gd name="connsiteX3" fmla="*/ 218077 w 300346"/>
                <a:gd name="connsiteY3" fmla="*/ 120295 h 630812"/>
                <a:gd name="connsiteX4" fmla="*/ 159314 w 300346"/>
                <a:gd name="connsiteY4" fmla="*/ 16626 h 630812"/>
                <a:gd name="connsiteX5" fmla="*/ 158661 w 300346"/>
                <a:gd name="connsiteY5" fmla="*/ 12714 h 630812"/>
                <a:gd name="connsiteX6" fmla="*/ 126668 w 300346"/>
                <a:gd name="connsiteY6" fmla="*/ 12714 h 630812"/>
                <a:gd name="connsiteX7" fmla="*/ 118833 w 300346"/>
                <a:gd name="connsiteY7" fmla="*/ 47270 h 630812"/>
                <a:gd name="connsiteX8" fmla="*/ 77698 w 300346"/>
                <a:gd name="connsiteY8" fmla="*/ 128771 h 630812"/>
                <a:gd name="connsiteX9" fmla="*/ 47011 w 300346"/>
                <a:gd name="connsiteY9" fmla="*/ 220051 h 630812"/>
                <a:gd name="connsiteX10" fmla="*/ 62028 w 300346"/>
                <a:gd name="connsiteY10" fmla="*/ 286555 h 630812"/>
                <a:gd name="connsiteX11" fmla="*/ 51581 w 300346"/>
                <a:gd name="connsiteY11" fmla="*/ 347192 h 630812"/>
                <a:gd name="connsiteX12" fmla="*/ 0 w 300346"/>
                <a:gd name="connsiteY12" fmla="*/ 469116 h 630812"/>
                <a:gd name="connsiteX13" fmla="*/ 150173 w 300346"/>
                <a:gd name="connsiteY13" fmla="*/ 630813 h 630812"/>
                <a:gd name="connsiteX14" fmla="*/ 300346 w 300346"/>
                <a:gd name="connsiteY14" fmla="*/ 469116 h 630812"/>
                <a:gd name="connsiteX15" fmla="*/ 250724 w 300346"/>
                <a:gd name="connsiteY15" fmla="*/ 350452 h 630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346" h="630812">
                  <a:moveTo>
                    <a:pt x="250724" y="350452"/>
                  </a:moveTo>
                  <a:cubicBezTo>
                    <a:pt x="234401" y="334803"/>
                    <a:pt x="231136" y="310027"/>
                    <a:pt x="240930" y="289815"/>
                  </a:cubicBezTo>
                  <a:cubicBezTo>
                    <a:pt x="251377" y="269603"/>
                    <a:pt x="257253" y="246131"/>
                    <a:pt x="257253" y="220703"/>
                  </a:cubicBezTo>
                  <a:cubicBezTo>
                    <a:pt x="257253" y="180279"/>
                    <a:pt x="242236" y="143767"/>
                    <a:pt x="218077" y="120295"/>
                  </a:cubicBezTo>
                  <a:cubicBezTo>
                    <a:pt x="189349" y="91606"/>
                    <a:pt x="167802" y="56398"/>
                    <a:pt x="159314" y="16626"/>
                  </a:cubicBezTo>
                  <a:lnTo>
                    <a:pt x="158661" y="12714"/>
                  </a:lnTo>
                  <a:cubicBezTo>
                    <a:pt x="154744" y="-4238"/>
                    <a:pt x="130585" y="-4238"/>
                    <a:pt x="126668" y="12714"/>
                  </a:cubicBezTo>
                  <a:lnTo>
                    <a:pt x="118833" y="47270"/>
                  </a:lnTo>
                  <a:cubicBezTo>
                    <a:pt x="111650" y="77262"/>
                    <a:pt x="97286" y="104646"/>
                    <a:pt x="77698" y="128771"/>
                  </a:cubicBezTo>
                  <a:cubicBezTo>
                    <a:pt x="58763" y="152243"/>
                    <a:pt x="47011" y="184843"/>
                    <a:pt x="47011" y="220051"/>
                  </a:cubicBezTo>
                  <a:cubicBezTo>
                    <a:pt x="47011" y="244175"/>
                    <a:pt x="52234" y="266995"/>
                    <a:pt x="62028" y="286555"/>
                  </a:cubicBezTo>
                  <a:cubicBezTo>
                    <a:pt x="71822" y="306767"/>
                    <a:pt x="67904" y="331543"/>
                    <a:pt x="51581" y="347192"/>
                  </a:cubicBezTo>
                  <a:cubicBezTo>
                    <a:pt x="20241" y="376532"/>
                    <a:pt x="0" y="420216"/>
                    <a:pt x="0" y="469116"/>
                  </a:cubicBezTo>
                  <a:cubicBezTo>
                    <a:pt x="0" y="558440"/>
                    <a:pt x="67251" y="630813"/>
                    <a:pt x="150173" y="630813"/>
                  </a:cubicBezTo>
                  <a:cubicBezTo>
                    <a:pt x="233095" y="630813"/>
                    <a:pt x="300346" y="558440"/>
                    <a:pt x="300346" y="469116"/>
                  </a:cubicBezTo>
                  <a:cubicBezTo>
                    <a:pt x="299693" y="422824"/>
                    <a:pt x="280758" y="379792"/>
                    <a:pt x="250724" y="350452"/>
                  </a:cubicBezTo>
                  <a:close/>
                </a:path>
              </a:pathLst>
            </a:custGeom>
            <a:solidFill>
              <a:schemeClr val="accent3"/>
            </a:solidFill>
            <a:ln w="6523" cap="flat">
              <a:noFill/>
              <a:prstDash val="solid"/>
              <a:miter/>
            </a:ln>
          </p:spPr>
          <p:txBody>
            <a:bodyPr rtlCol="0" anchor="ctr"/>
            <a:lstStyle/>
            <a:p>
              <a:endParaRPr lang="pt-BR"/>
            </a:p>
          </p:txBody>
        </p:sp>
      </p:grpSp>
      <p:sp>
        <p:nvSpPr>
          <p:cNvPr id="17" name="Text Placeholder 16">
            <a:extLst>
              <a:ext uri="{FF2B5EF4-FFF2-40B4-BE49-F238E27FC236}">
                <a16:creationId xmlns:a16="http://schemas.microsoft.com/office/drawing/2014/main" id="{837E9EE6-018C-6A4D-BCDD-54114D6FAE02}"/>
              </a:ext>
            </a:extLst>
          </p:cNvPr>
          <p:cNvSpPr>
            <a:spLocks noGrp="1"/>
          </p:cNvSpPr>
          <p:nvPr>
            <p:ph type="body" sz="quarter" idx="14"/>
          </p:nvPr>
        </p:nvSpPr>
        <p:spPr>
          <a:xfrm>
            <a:off x="4191000" y="1317315"/>
            <a:ext cx="3352800" cy="2625194"/>
          </a:xfrm>
        </p:spPr>
        <p:txBody>
          <a:bodyPr/>
          <a:lstStyle/>
          <a:p>
            <a:r>
              <a:rPr lang="en-US" dirty="0">
                <a:solidFill>
                  <a:schemeClr val="accent4"/>
                </a:solidFill>
              </a:rPr>
              <a:t>You can edit this text. This text can be edited. You can edit this text. This text can be edited. You can edit this text. This text can be edited. You can edit this text</a:t>
            </a:r>
          </a:p>
          <a:p>
            <a:endParaRPr lang="en-US" dirty="0">
              <a:solidFill>
                <a:schemeClr val="accent4"/>
              </a:solidFill>
            </a:endParaRPr>
          </a:p>
          <a:p>
            <a:r>
              <a:rPr lang="en-US" dirty="0">
                <a:solidFill>
                  <a:schemeClr val="accent4"/>
                </a:solidFill>
              </a:rPr>
              <a:t>You can edit this text. This text can be edited. You can edit this text. This text can be edited. You can edit this text.</a:t>
            </a:r>
          </a:p>
          <a:p>
            <a:endParaRPr lang="en-US" dirty="0">
              <a:solidFill>
                <a:schemeClr val="accent4"/>
              </a:solidFill>
            </a:endParaRPr>
          </a:p>
        </p:txBody>
      </p:sp>
    </p:spTree>
    <p:extLst>
      <p:ext uri="{BB962C8B-B14F-4D97-AF65-F5344CB8AC3E}">
        <p14:creationId xmlns:p14="http://schemas.microsoft.com/office/powerpoint/2010/main" val="2775191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Placeholder 28">
            <a:extLst>
              <a:ext uri="{FF2B5EF4-FFF2-40B4-BE49-F238E27FC236}">
                <a16:creationId xmlns:a16="http://schemas.microsoft.com/office/drawing/2014/main" id="{ED5230C0-BE49-AD41-B604-4D16D7712521}"/>
              </a:ext>
            </a:extLst>
          </p:cNvPr>
          <p:cNvSpPr>
            <a:spLocks noGrp="1"/>
          </p:cNvSpPr>
          <p:nvPr>
            <p:ph type="body" sz="quarter" idx="13"/>
          </p:nvPr>
        </p:nvSpPr>
        <p:spPr/>
        <p:txBody>
          <a:bodyPr/>
          <a:lstStyle/>
          <a:p>
            <a:r>
              <a:rPr lang="en-US" dirty="0"/>
              <a:t>OUR PROCESS</a:t>
            </a:r>
          </a:p>
        </p:txBody>
      </p:sp>
      <p:pic>
        <p:nvPicPr>
          <p:cNvPr id="18" name="Graphic 17">
            <a:extLst>
              <a:ext uri="{FF2B5EF4-FFF2-40B4-BE49-F238E27FC236}">
                <a16:creationId xmlns:a16="http://schemas.microsoft.com/office/drawing/2014/main" id="{D0BE1038-2A63-434E-BDBC-5036D0BADC3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38363" y="1550866"/>
            <a:ext cx="6478622" cy="1272587"/>
          </a:xfrm>
          <a:prstGeom prst="rect">
            <a:avLst/>
          </a:prstGeom>
        </p:spPr>
      </p:pic>
      <p:sp>
        <p:nvSpPr>
          <p:cNvPr id="19" name="TextBox 18">
            <a:extLst>
              <a:ext uri="{FF2B5EF4-FFF2-40B4-BE49-F238E27FC236}">
                <a16:creationId xmlns:a16="http://schemas.microsoft.com/office/drawing/2014/main" id="{5C967BBC-EA88-CA46-9037-82B4D698857B}"/>
              </a:ext>
            </a:extLst>
          </p:cNvPr>
          <p:cNvSpPr txBox="1"/>
          <p:nvPr/>
        </p:nvSpPr>
        <p:spPr>
          <a:xfrm>
            <a:off x="1270270" y="3533167"/>
            <a:ext cx="1399162" cy="523220"/>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pPr>
            <a:r>
              <a:rPr lang="en-US" sz="1400" dirty="0">
                <a:solidFill>
                  <a:schemeClr val="accent4"/>
                </a:solidFill>
                <a:latin typeface="Segoe UI" panose="020B0502040204020203" pitchFamily="34" charset="0"/>
                <a:cs typeface="Segoe UI" panose="020B0502040204020203" pitchFamily="34" charset="0"/>
              </a:rPr>
              <a:t>Click here to edit this text.</a:t>
            </a:r>
          </a:p>
        </p:txBody>
      </p:sp>
      <p:sp>
        <p:nvSpPr>
          <p:cNvPr id="20" name="TextBox 19">
            <a:extLst>
              <a:ext uri="{FF2B5EF4-FFF2-40B4-BE49-F238E27FC236}">
                <a16:creationId xmlns:a16="http://schemas.microsoft.com/office/drawing/2014/main" id="{8BCC0612-B099-BA42-B0BB-E848FB5F0A6A}"/>
              </a:ext>
            </a:extLst>
          </p:cNvPr>
          <p:cNvSpPr txBox="1"/>
          <p:nvPr/>
        </p:nvSpPr>
        <p:spPr>
          <a:xfrm>
            <a:off x="1375652" y="2902943"/>
            <a:ext cx="1162455" cy="646331"/>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pPr>
            <a:r>
              <a:rPr lang="en-US" b="1" dirty="0">
                <a:solidFill>
                  <a:schemeClr val="bg1"/>
                </a:solidFill>
                <a:latin typeface="Segoe UI" panose="020B0502040204020203" pitchFamily="34" charset="0"/>
                <a:cs typeface="Segoe UI" panose="020B0502040204020203" pitchFamily="34" charset="0"/>
              </a:rPr>
              <a:t>SAMPLE TEXT</a:t>
            </a:r>
          </a:p>
        </p:txBody>
      </p:sp>
      <p:sp>
        <p:nvSpPr>
          <p:cNvPr id="22" name="TextBox 21">
            <a:extLst>
              <a:ext uri="{FF2B5EF4-FFF2-40B4-BE49-F238E27FC236}">
                <a16:creationId xmlns:a16="http://schemas.microsoft.com/office/drawing/2014/main" id="{121C6372-FB78-9847-A045-84817E5AFF29}"/>
              </a:ext>
            </a:extLst>
          </p:cNvPr>
          <p:cNvSpPr txBox="1"/>
          <p:nvPr/>
        </p:nvSpPr>
        <p:spPr>
          <a:xfrm>
            <a:off x="3001793" y="3533167"/>
            <a:ext cx="1399162" cy="523220"/>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pPr>
            <a:r>
              <a:rPr lang="en-US" sz="1400" dirty="0">
                <a:solidFill>
                  <a:schemeClr val="accent4"/>
                </a:solidFill>
                <a:latin typeface="Segoe UI" panose="020B0502040204020203" pitchFamily="34" charset="0"/>
                <a:cs typeface="Segoe UI" panose="020B0502040204020203" pitchFamily="34" charset="0"/>
              </a:rPr>
              <a:t>Click here to edit this text.</a:t>
            </a:r>
          </a:p>
        </p:txBody>
      </p:sp>
      <p:sp>
        <p:nvSpPr>
          <p:cNvPr id="23" name="TextBox 22">
            <a:extLst>
              <a:ext uri="{FF2B5EF4-FFF2-40B4-BE49-F238E27FC236}">
                <a16:creationId xmlns:a16="http://schemas.microsoft.com/office/drawing/2014/main" id="{8F8902A3-5B59-1D41-B1FC-B5468AD88830}"/>
              </a:ext>
            </a:extLst>
          </p:cNvPr>
          <p:cNvSpPr txBox="1"/>
          <p:nvPr/>
        </p:nvSpPr>
        <p:spPr>
          <a:xfrm>
            <a:off x="3107175" y="2902943"/>
            <a:ext cx="1162455" cy="646331"/>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pPr>
            <a:r>
              <a:rPr lang="en-US" b="1" dirty="0">
                <a:solidFill>
                  <a:schemeClr val="bg1"/>
                </a:solidFill>
                <a:latin typeface="Segoe UI" panose="020B0502040204020203" pitchFamily="34" charset="0"/>
                <a:cs typeface="Segoe UI" panose="020B0502040204020203" pitchFamily="34" charset="0"/>
              </a:rPr>
              <a:t>SAMPLE TEXT</a:t>
            </a:r>
          </a:p>
        </p:txBody>
      </p:sp>
      <p:sp>
        <p:nvSpPr>
          <p:cNvPr id="24" name="TextBox 23">
            <a:extLst>
              <a:ext uri="{FF2B5EF4-FFF2-40B4-BE49-F238E27FC236}">
                <a16:creationId xmlns:a16="http://schemas.microsoft.com/office/drawing/2014/main" id="{24159C24-9C44-3946-B0D4-63FEF621CEFB}"/>
              </a:ext>
            </a:extLst>
          </p:cNvPr>
          <p:cNvSpPr txBox="1"/>
          <p:nvPr/>
        </p:nvSpPr>
        <p:spPr>
          <a:xfrm>
            <a:off x="4694406" y="3533167"/>
            <a:ext cx="1399162" cy="523220"/>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pPr>
            <a:r>
              <a:rPr lang="en-US" sz="1400" dirty="0">
                <a:solidFill>
                  <a:schemeClr val="accent4"/>
                </a:solidFill>
                <a:latin typeface="Segoe UI" panose="020B0502040204020203" pitchFamily="34" charset="0"/>
                <a:cs typeface="Segoe UI" panose="020B0502040204020203" pitchFamily="34" charset="0"/>
              </a:rPr>
              <a:t>Click here to edit this text.</a:t>
            </a:r>
          </a:p>
        </p:txBody>
      </p:sp>
      <p:sp>
        <p:nvSpPr>
          <p:cNvPr id="25" name="TextBox 24">
            <a:extLst>
              <a:ext uri="{FF2B5EF4-FFF2-40B4-BE49-F238E27FC236}">
                <a16:creationId xmlns:a16="http://schemas.microsoft.com/office/drawing/2014/main" id="{2E68E369-14EF-F24D-ACCD-A827D4D0CD2C}"/>
              </a:ext>
            </a:extLst>
          </p:cNvPr>
          <p:cNvSpPr txBox="1"/>
          <p:nvPr/>
        </p:nvSpPr>
        <p:spPr>
          <a:xfrm>
            <a:off x="4799788" y="2902943"/>
            <a:ext cx="1162455" cy="646331"/>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pPr>
            <a:r>
              <a:rPr lang="en-US" b="1" dirty="0">
                <a:solidFill>
                  <a:schemeClr val="bg1"/>
                </a:solidFill>
                <a:latin typeface="Segoe UI" panose="020B0502040204020203" pitchFamily="34" charset="0"/>
                <a:cs typeface="Segoe UI" panose="020B0502040204020203" pitchFamily="34" charset="0"/>
              </a:rPr>
              <a:t>SAMPLE TEXT</a:t>
            </a:r>
          </a:p>
        </p:txBody>
      </p:sp>
      <p:sp>
        <p:nvSpPr>
          <p:cNvPr id="26" name="TextBox 25">
            <a:extLst>
              <a:ext uri="{FF2B5EF4-FFF2-40B4-BE49-F238E27FC236}">
                <a16:creationId xmlns:a16="http://schemas.microsoft.com/office/drawing/2014/main" id="{A12B5EF4-232F-4B42-9524-C61F6699C13C}"/>
              </a:ext>
            </a:extLst>
          </p:cNvPr>
          <p:cNvSpPr txBox="1"/>
          <p:nvPr/>
        </p:nvSpPr>
        <p:spPr>
          <a:xfrm>
            <a:off x="6474568" y="3533167"/>
            <a:ext cx="1399162" cy="523220"/>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pPr>
            <a:r>
              <a:rPr lang="en-US" sz="1400" dirty="0">
                <a:solidFill>
                  <a:schemeClr val="accent4"/>
                </a:solidFill>
                <a:latin typeface="Segoe UI" panose="020B0502040204020203" pitchFamily="34" charset="0"/>
                <a:cs typeface="Segoe UI" panose="020B0502040204020203" pitchFamily="34" charset="0"/>
              </a:rPr>
              <a:t>Click here to edit this text.</a:t>
            </a:r>
          </a:p>
        </p:txBody>
      </p:sp>
      <p:sp>
        <p:nvSpPr>
          <p:cNvPr id="27" name="TextBox 26">
            <a:extLst>
              <a:ext uri="{FF2B5EF4-FFF2-40B4-BE49-F238E27FC236}">
                <a16:creationId xmlns:a16="http://schemas.microsoft.com/office/drawing/2014/main" id="{782965DD-1AD9-8149-BDE5-40CC96E96F04}"/>
              </a:ext>
            </a:extLst>
          </p:cNvPr>
          <p:cNvSpPr txBox="1"/>
          <p:nvPr/>
        </p:nvSpPr>
        <p:spPr>
          <a:xfrm>
            <a:off x="6579950" y="2902943"/>
            <a:ext cx="1162455" cy="646331"/>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pPr>
            <a:r>
              <a:rPr lang="en-US" b="1" dirty="0">
                <a:solidFill>
                  <a:schemeClr val="bg1"/>
                </a:solidFill>
                <a:latin typeface="Segoe UI" panose="020B0502040204020203" pitchFamily="34" charset="0"/>
                <a:cs typeface="Segoe UI" panose="020B0502040204020203" pitchFamily="34" charset="0"/>
              </a:rPr>
              <a:t>SAMPLE TEXT</a:t>
            </a:r>
          </a:p>
        </p:txBody>
      </p:sp>
      <p:pic>
        <p:nvPicPr>
          <p:cNvPr id="3" name="Graphic 2" descr="magnifyingglass">
            <a:extLst>
              <a:ext uri="{FF2B5EF4-FFF2-40B4-BE49-F238E27FC236}">
                <a16:creationId xmlns:a16="http://schemas.microsoft.com/office/drawing/2014/main" id="{237E88F9-FEE4-DD49-95D7-6FF89BC7037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474084" y="1762182"/>
            <a:ext cx="914400" cy="914400"/>
          </a:xfrm>
          <a:prstGeom prst="rect">
            <a:avLst/>
          </a:prstGeom>
        </p:spPr>
      </p:pic>
      <p:pic>
        <p:nvPicPr>
          <p:cNvPr id="5" name="Graphic 4" descr="checklist_rtl">
            <a:extLst>
              <a:ext uri="{FF2B5EF4-FFF2-40B4-BE49-F238E27FC236}">
                <a16:creationId xmlns:a16="http://schemas.microsoft.com/office/drawing/2014/main" id="{193B7E20-311A-A24B-9F84-0CCE00A4E0E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988320" y="1752714"/>
            <a:ext cx="914400" cy="914400"/>
          </a:xfrm>
          <a:prstGeom prst="rect">
            <a:avLst/>
          </a:prstGeom>
        </p:spPr>
      </p:pic>
      <p:pic>
        <p:nvPicPr>
          <p:cNvPr id="9" name="Graphic 8" descr="lightbulb">
            <a:extLst>
              <a:ext uri="{FF2B5EF4-FFF2-40B4-BE49-F238E27FC236}">
                <a16:creationId xmlns:a16="http://schemas.microsoft.com/office/drawing/2014/main" id="{C8D26F22-F632-7245-B31D-6F1170DC4B3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231202" y="1753092"/>
            <a:ext cx="914400" cy="914400"/>
          </a:xfrm>
          <a:prstGeom prst="rect">
            <a:avLst/>
          </a:prstGeom>
        </p:spPr>
      </p:pic>
      <p:pic>
        <p:nvPicPr>
          <p:cNvPr id="11" name="Graphic 10" descr="openhandwithplant">
            <a:extLst>
              <a:ext uri="{FF2B5EF4-FFF2-40B4-BE49-F238E27FC236}">
                <a16:creationId xmlns:a16="http://schemas.microsoft.com/office/drawing/2014/main" id="{B3A24961-18DD-D743-B0B6-FF166AF505B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716949" y="1701028"/>
            <a:ext cx="914400" cy="914400"/>
          </a:xfrm>
          <a:prstGeom prst="rect">
            <a:avLst/>
          </a:prstGeom>
        </p:spPr>
      </p:pic>
    </p:spTree>
    <p:extLst>
      <p:ext uri="{BB962C8B-B14F-4D97-AF65-F5344CB8AC3E}">
        <p14:creationId xmlns:p14="http://schemas.microsoft.com/office/powerpoint/2010/main" val="4289977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C715634-0C2F-F48E-B16C-1B732A0889A0}"/>
              </a:ext>
            </a:extLst>
          </p:cNvPr>
          <p:cNvSpPr>
            <a:spLocks noGrp="1"/>
          </p:cNvSpPr>
          <p:nvPr>
            <p:ph type="body" sz="quarter" idx="13"/>
          </p:nvPr>
        </p:nvSpPr>
        <p:spPr/>
        <p:txBody>
          <a:bodyPr/>
          <a:lstStyle/>
          <a:p>
            <a:r>
              <a:rPr lang="en-US" dirty="0"/>
              <a:t>ANALYSIS</a:t>
            </a:r>
          </a:p>
        </p:txBody>
      </p:sp>
      <p:graphicFrame>
        <p:nvGraphicFramePr>
          <p:cNvPr id="5" name="Chart Placeholder 6">
            <a:extLst>
              <a:ext uri="{FF2B5EF4-FFF2-40B4-BE49-F238E27FC236}">
                <a16:creationId xmlns:a16="http://schemas.microsoft.com/office/drawing/2014/main" id="{8086C6B7-0382-AFB5-53B4-EFEBEBDCA673}"/>
              </a:ext>
            </a:extLst>
          </p:cNvPr>
          <p:cNvGraphicFramePr>
            <a:graphicFrameLocks noGrp="1"/>
          </p:cNvGraphicFramePr>
          <p:nvPr>
            <p:ph type="chart" sz="quarter" idx="4294967295"/>
            <p:extLst>
              <p:ext uri="{D42A27DB-BD31-4B8C-83A1-F6EECF244321}">
                <p14:modId xmlns:p14="http://schemas.microsoft.com/office/powerpoint/2010/main" val="215596250"/>
              </p:ext>
            </p:extLst>
          </p:nvPr>
        </p:nvGraphicFramePr>
        <p:xfrm>
          <a:off x="304800" y="1733550"/>
          <a:ext cx="8369300" cy="28130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10210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graphicFrame>
        <p:nvGraphicFramePr>
          <p:cNvPr id="20" name="Chart Placeholder 21">
            <a:extLst>
              <a:ext uri="{FF2B5EF4-FFF2-40B4-BE49-F238E27FC236}">
                <a16:creationId xmlns:a16="http://schemas.microsoft.com/office/drawing/2014/main" id="{7B8FF1EC-24DE-8C9C-3B4B-D9A3A9A09B9A}"/>
              </a:ext>
            </a:extLst>
          </p:cNvPr>
          <p:cNvGraphicFramePr>
            <a:graphicFrameLocks noGrp="1"/>
          </p:cNvGraphicFramePr>
          <p:nvPr>
            <p:ph type="chart" sz="quarter" idx="29"/>
            <p:extLst>
              <p:ext uri="{D42A27DB-BD31-4B8C-83A1-F6EECF244321}">
                <p14:modId xmlns:p14="http://schemas.microsoft.com/office/powerpoint/2010/main" val="1459787395"/>
              </p:ext>
            </p:extLst>
          </p:nvPr>
        </p:nvGraphicFramePr>
        <p:xfrm>
          <a:off x="387350" y="1581150"/>
          <a:ext cx="2282825" cy="196691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 name="Chart Placeholder 25">
            <a:extLst>
              <a:ext uri="{FF2B5EF4-FFF2-40B4-BE49-F238E27FC236}">
                <a16:creationId xmlns:a16="http://schemas.microsoft.com/office/drawing/2014/main" id="{6D692E1A-C099-AE44-01BA-1490CB3EF1CA}"/>
              </a:ext>
            </a:extLst>
          </p:cNvPr>
          <p:cNvGraphicFramePr>
            <a:graphicFrameLocks noGrp="1"/>
          </p:cNvGraphicFramePr>
          <p:nvPr>
            <p:ph type="chart" sz="quarter" idx="30"/>
            <p:extLst>
              <p:ext uri="{D42A27DB-BD31-4B8C-83A1-F6EECF244321}">
                <p14:modId xmlns:p14="http://schemas.microsoft.com/office/powerpoint/2010/main" val="1657309126"/>
              </p:ext>
            </p:extLst>
          </p:nvPr>
        </p:nvGraphicFramePr>
        <p:xfrm>
          <a:off x="2416175" y="1581150"/>
          <a:ext cx="2282825" cy="19669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2" name="Chart Placeholder 29">
            <a:extLst>
              <a:ext uri="{FF2B5EF4-FFF2-40B4-BE49-F238E27FC236}">
                <a16:creationId xmlns:a16="http://schemas.microsoft.com/office/drawing/2014/main" id="{058F960B-B0D8-E677-8A64-A837D7EE6337}"/>
              </a:ext>
            </a:extLst>
          </p:cNvPr>
          <p:cNvGraphicFramePr>
            <a:graphicFrameLocks noGrp="1"/>
          </p:cNvGraphicFramePr>
          <p:nvPr>
            <p:ph type="chart" sz="quarter" idx="31"/>
            <p:extLst>
              <p:ext uri="{D42A27DB-BD31-4B8C-83A1-F6EECF244321}">
                <p14:modId xmlns:p14="http://schemas.microsoft.com/office/powerpoint/2010/main" val="147520125"/>
              </p:ext>
            </p:extLst>
          </p:nvPr>
        </p:nvGraphicFramePr>
        <p:xfrm>
          <a:off x="4445000" y="1581150"/>
          <a:ext cx="2282825" cy="196691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3" name="Chart Placeholder 33">
            <a:extLst>
              <a:ext uri="{FF2B5EF4-FFF2-40B4-BE49-F238E27FC236}">
                <a16:creationId xmlns:a16="http://schemas.microsoft.com/office/drawing/2014/main" id="{C419B3B9-3394-78D2-F659-CC5B09A827BE}"/>
              </a:ext>
            </a:extLst>
          </p:cNvPr>
          <p:cNvGraphicFramePr>
            <a:graphicFrameLocks noGrp="1"/>
          </p:cNvGraphicFramePr>
          <p:nvPr>
            <p:ph type="chart" sz="quarter" idx="32"/>
            <p:extLst>
              <p:ext uri="{D42A27DB-BD31-4B8C-83A1-F6EECF244321}">
                <p14:modId xmlns:p14="http://schemas.microsoft.com/office/powerpoint/2010/main" val="165831209"/>
              </p:ext>
            </p:extLst>
          </p:nvPr>
        </p:nvGraphicFramePr>
        <p:xfrm>
          <a:off x="6473825" y="1581150"/>
          <a:ext cx="2282825" cy="1966913"/>
        </p:xfrm>
        <a:graphic>
          <a:graphicData uri="http://schemas.openxmlformats.org/drawingml/2006/chart">
            <c:chart xmlns:c="http://schemas.openxmlformats.org/drawingml/2006/chart" xmlns:r="http://schemas.openxmlformats.org/officeDocument/2006/relationships" r:id="rId5"/>
          </a:graphicData>
        </a:graphic>
      </p:graphicFrame>
      <p:sp>
        <p:nvSpPr>
          <p:cNvPr id="9" name="Text Placeholder 8">
            <a:extLst>
              <a:ext uri="{FF2B5EF4-FFF2-40B4-BE49-F238E27FC236}">
                <a16:creationId xmlns:a16="http://schemas.microsoft.com/office/drawing/2014/main" id="{A538FD95-3C43-C6D3-C74D-ED3AC9853266}"/>
              </a:ext>
            </a:extLst>
          </p:cNvPr>
          <p:cNvSpPr>
            <a:spLocks noGrp="1"/>
          </p:cNvSpPr>
          <p:nvPr>
            <p:ph type="body" sz="quarter" idx="20"/>
          </p:nvPr>
        </p:nvSpPr>
        <p:spPr>
          <a:xfrm>
            <a:off x="2609523" y="4191074"/>
            <a:ext cx="1896260" cy="586942"/>
          </a:xfrm>
        </p:spPr>
        <p:txBody>
          <a:bodyPr/>
          <a:lstStyle/>
          <a:p>
            <a:r>
              <a:rPr lang="en-US"/>
              <a:t>Insert your text here. This is a sample text. Insert your desired text here.</a:t>
            </a:r>
            <a:endParaRPr lang="en-US" dirty="0"/>
          </a:p>
        </p:txBody>
      </p:sp>
      <p:sp>
        <p:nvSpPr>
          <p:cNvPr id="12" name="Text Placeholder 11">
            <a:extLst>
              <a:ext uri="{FF2B5EF4-FFF2-40B4-BE49-F238E27FC236}">
                <a16:creationId xmlns:a16="http://schemas.microsoft.com/office/drawing/2014/main" id="{2EB2228C-5A78-5452-7309-05A18AD26E77}"/>
              </a:ext>
            </a:extLst>
          </p:cNvPr>
          <p:cNvSpPr>
            <a:spLocks noGrp="1"/>
          </p:cNvSpPr>
          <p:nvPr>
            <p:ph type="body" sz="quarter" idx="34"/>
          </p:nvPr>
        </p:nvSpPr>
        <p:spPr>
          <a:xfrm>
            <a:off x="4638217" y="4191074"/>
            <a:ext cx="1896260" cy="586942"/>
          </a:xfrm>
        </p:spPr>
        <p:txBody>
          <a:bodyPr/>
          <a:lstStyle/>
          <a:p>
            <a:r>
              <a:rPr lang="en-US"/>
              <a:t>Insert your text here. This is a sample text. Insert your desired text here.</a:t>
            </a:r>
            <a:endParaRPr lang="en-US" dirty="0"/>
          </a:p>
        </p:txBody>
      </p:sp>
      <p:sp>
        <p:nvSpPr>
          <p:cNvPr id="15" name="Text Placeholder 14">
            <a:extLst>
              <a:ext uri="{FF2B5EF4-FFF2-40B4-BE49-F238E27FC236}">
                <a16:creationId xmlns:a16="http://schemas.microsoft.com/office/drawing/2014/main" id="{1378B8BA-9BD6-5801-7CB1-6F2414599F2E}"/>
              </a:ext>
            </a:extLst>
          </p:cNvPr>
          <p:cNvSpPr>
            <a:spLocks noGrp="1"/>
          </p:cNvSpPr>
          <p:nvPr>
            <p:ph type="body" sz="quarter" idx="37"/>
          </p:nvPr>
        </p:nvSpPr>
        <p:spPr>
          <a:xfrm>
            <a:off x="6666910" y="4194608"/>
            <a:ext cx="1896260" cy="586942"/>
          </a:xfrm>
        </p:spPr>
        <p:txBody>
          <a:bodyPr/>
          <a:lstStyle/>
          <a:p>
            <a:r>
              <a:rPr lang="en-US"/>
              <a:t>Insert your text here. This is a sample text. Insert your desired text here.</a:t>
            </a:r>
            <a:endParaRPr lang="en-US" dirty="0"/>
          </a:p>
        </p:txBody>
      </p:sp>
      <p:sp>
        <p:nvSpPr>
          <p:cNvPr id="18" name="Text Placeholder 17">
            <a:extLst>
              <a:ext uri="{FF2B5EF4-FFF2-40B4-BE49-F238E27FC236}">
                <a16:creationId xmlns:a16="http://schemas.microsoft.com/office/drawing/2014/main" id="{6CB477DF-A0F1-978A-2ABE-860A5FE03C6D}"/>
              </a:ext>
            </a:extLst>
          </p:cNvPr>
          <p:cNvSpPr>
            <a:spLocks noGrp="1"/>
          </p:cNvSpPr>
          <p:nvPr>
            <p:ph type="body" sz="quarter" idx="40"/>
          </p:nvPr>
        </p:nvSpPr>
        <p:spPr>
          <a:xfrm>
            <a:off x="609600" y="4191074"/>
            <a:ext cx="1867490" cy="586942"/>
          </a:xfrm>
        </p:spPr>
        <p:txBody>
          <a:bodyPr/>
          <a:lstStyle/>
          <a:p>
            <a:r>
              <a:rPr lang="en-US" dirty="0"/>
              <a:t>Insert your text here. This is a sample text. Insert your desired text here.</a:t>
            </a:r>
          </a:p>
        </p:txBody>
      </p:sp>
      <p:sp>
        <p:nvSpPr>
          <p:cNvPr id="7" name="Text Placeholder 6">
            <a:extLst>
              <a:ext uri="{FF2B5EF4-FFF2-40B4-BE49-F238E27FC236}">
                <a16:creationId xmlns:a16="http://schemas.microsoft.com/office/drawing/2014/main" id="{79D0D624-8EA6-6B74-D3DB-12003DEB7F16}"/>
              </a:ext>
            </a:extLst>
          </p:cNvPr>
          <p:cNvSpPr>
            <a:spLocks noGrp="1"/>
          </p:cNvSpPr>
          <p:nvPr>
            <p:ph type="body" sz="quarter" idx="41"/>
          </p:nvPr>
        </p:nvSpPr>
        <p:spPr/>
        <p:txBody>
          <a:bodyPr/>
          <a:lstStyle/>
          <a:p>
            <a:r>
              <a:rPr lang="en-US" dirty="0"/>
              <a:t>THIS IS A SAMPLE TEXT</a:t>
            </a:r>
          </a:p>
        </p:txBody>
      </p:sp>
      <p:sp>
        <p:nvSpPr>
          <p:cNvPr id="88" name="Text Placeholder 87">
            <a:extLst>
              <a:ext uri="{FF2B5EF4-FFF2-40B4-BE49-F238E27FC236}">
                <a16:creationId xmlns:a16="http://schemas.microsoft.com/office/drawing/2014/main" id="{5A353DFA-ED4D-A74A-8AEC-CFCF9B6EE6F2}"/>
              </a:ext>
            </a:extLst>
          </p:cNvPr>
          <p:cNvSpPr>
            <a:spLocks noGrp="1"/>
          </p:cNvSpPr>
          <p:nvPr>
            <p:ph type="body" sz="quarter" idx="42"/>
          </p:nvPr>
        </p:nvSpPr>
        <p:spPr/>
        <p:txBody>
          <a:bodyPr/>
          <a:lstStyle/>
          <a:p>
            <a:r>
              <a:rPr lang="en-US" dirty="0"/>
              <a:t>THIS IS A SAMPLE TEXT</a:t>
            </a:r>
          </a:p>
        </p:txBody>
      </p:sp>
      <p:sp>
        <p:nvSpPr>
          <p:cNvPr id="89" name="Text Placeholder 88">
            <a:extLst>
              <a:ext uri="{FF2B5EF4-FFF2-40B4-BE49-F238E27FC236}">
                <a16:creationId xmlns:a16="http://schemas.microsoft.com/office/drawing/2014/main" id="{4D94D2A7-601B-1341-B4F8-4DB33D5AC3C5}"/>
              </a:ext>
            </a:extLst>
          </p:cNvPr>
          <p:cNvSpPr>
            <a:spLocks noGrp="1"/>
          </p:cNvSpPr>
          <p:nvPr>
            <p:ph type="body" sz="quarter" idx="43"/>
          </p:nvPr>
        </p:nvSpPr>
        <p:spPr/>
        <p:txBody>
          <a:bodyPr/>
          <a:lstStyle/>
          <a:p>
            <a:r>
              <a:rPr lang="en-US" dirty="0"/>
              <a:t>THIS IS A SAMPLE TEXT</a:t>
            </a:r>
          </a:p>
          <a:p>
            <a:endParaRPr lang="en-US" dirty="0"/>
          </a:p>
        </p:txBody>
      </p:sp>
      <p:sp>
        <p:nvSpPr>
          <p:cNvPr id="90" name="Text Placeholder 89">
            <a:extLst>
              <a:ext uri="{FF2B5EF4-FFF2-40B4-BE49-F238E27FC236}">
                <a16:creationId xmlns:a16="http://schemas.microsoft.com/office/drawing/2014/main" id="{43A1B5BC-B2A9-F547-B613-BF3D8569EC13}"/>
              </a:ext>
            </a:extLst>
          </p:cNvPr>
          <p:cNvSpPr>
            <a:spLocks noGrp="1"/>
          </p:cNvSpPr>
          <p:nvPr>
            <p:ph type="body" sz="quarter" idx="44"/>
          </p:nvPr>
        </p:nvSpPr>
        <p:spPr/>
        <p:txBody>
          <a:bodyPr/>
          <a:lstStyle/>
          <a:p>
            <a:r>
              <a:rPr lang="en-US" dirty="0"/>
              <a:t>THIS IS A SAMPLE TEXT</a:t>
            </a:r>
          </a:p>
          <a:p>
            <a:endParaRPr lang="en-US" dirty="0"/>
          </a:p>
        </p:txBody>
      </p:sp>
      <p:sp>
        <p:nvSpPr>
          <p:cNvPr id="41" name="Text Placeholder 40">
            <a:extLst>
              <a:ext uri="{FF2B5EF4-FFF2-40B4-BE49-F238E27FC236}">
                <a16:creationId xmlns:a16="http://schemas.microsoft.com/office/drawing/2014/main" id="{FC739314-53D6-9D83-172A-7E77FE52C702}"/>
              </a:ext>
            </a:extLst>
          </p:cNvPr>
          <p:cNvSpPr>
            <a:spLocks noGrp="1"/>
          </p:cNvSpPr>
          <p:nvPr>
            <p:ph type="body" sz="quarter" idx="13"/>
          </p:nvPr>
        </p:nvSpPr>
        <p:spPr/>
        <p:txBody>
          <a:bodyPr/>
          <a:lstStyle/>
          <a:p>
            <a:r>
              <a:rPr lang="es-UY" dirty="0"/>
              <a:t>ANALYSIS</a:t>
            </a:r>
            <a:endParaRPr lang="en-US" dirty="0"/>
          </a:p>
        </p:txBody>
      </p:sp>
      <p:sp>
        <p:nvSpPr>
          <p:cNvPr id="24" name="TextBox 23">
            <a:extLst>
              <a:ext uri="{FF2B5EF4-FFF2-40B4-BE49-F238E27FC236}">
                <a16:creationId xmlns:a16="http://schemas.microsoft.com/office/drawing/2014/main" id="{4FD0DB14-679C-3579-E05F-BB36202A2A95}"/>
              </a:ext>
            </a:extLst>
          </p:cNvPr>
          <p:cNvSpPr txBox="1"/>
          <p:nvPr/>
        </p:nvSpPr>
        <p:spPr>
          <a:xfrm>
            <a:off x="1126248" y="2379940"/>
            <a:ext cx="805028" cy="369332"/>
          </a:xfrm>
          <a:prstGeom prst="rect">
            <a:avLst/>
          </a:prstGeom>
          <a:noFill/>
        </p:spPr>
        <p:txBody>
          <a:bodyPr wrap="none" tIns="0" bIns="0" rtlCol="0" anchor="ctr" anchorCtr="0">
            <a:spAutoFit/>
          </a:bodyPr>
          <a:lstStyle/>
          <a:p>
            <a:pPr algn="ctr"/>
            <a:r>
              <a:rPr lang="es-AR" sz="2400" b="1" dirty="0">
                <a:solidFill>
                  <a:schemeClr val="bg1"/>
                </a:solidFill>
                <a:latin typeface="Segoe UI" panose="020B0502040204020203" pitchFamily="34" charset="0"/>
                <a:cs typeface="Segoe UI" panose="020B0502040204020203" pitchFamily="34" charset="0"/>
              </a:rPr>
              <a:t>71%</a:t>
            </a:r>
            <a:endParaRPr lang="en-US" sz="2400" b="1" dirty="0">
              <a:solidFill>
                <a:schemeClr val="bg1"/>
              </a:solidFill>
              <a:latin typeface="Segoe UI" panose="020B0502040204020203" pitchFamily="34" charset="0"/>
              <a:cs typeface="Segoe UI" panose="020B0502040204020203" pitchFamily="34" charset="0"/>
            </a:endParaRPr>
          </a:p>
        </p:txBody>
      </p:sp>
      <p:sp>
        <p:nvSpPr>
          <p:cNvPr id="25" name="TextBox 24">
            <a:extLst>
              <a:ext uri="{FF2B5EF4-FFF2-40B4-BE49-F238E27FC236}">
                <a16:creationId xmlns:a16="http://schemas.microsoft.com/office/drawing/2014/main" id="{495A2496-9492-1CE0-C063-C24D244C74BE}"/>
              </a:ext>
            </a:extLst>
          </p:cNvPr>
          <p:cNvSpPr txBox="1"/>
          <p:nvPr/>
        </p:nvSpPr>
        <p:spPr>
          <a:xfrm>
            <a:off x="3155073" y="2379940"/>
            <a:ext cx="805028" cy="369332"/>
          </a:xfrm>
          <a:prstGeom prst="rect">
            <a:avLst/>
          </a:prstGeom>
          <a:noFill/>
        </p:spPr>
        <p:txBody>
          <a:bodyPr wrap="none" tIns="0" bIns="0" rtlCol="0" anchor="ctr" anchorCtr="0">
            <a:spAutoFit/>
          </a:bodyPr>
          <a:lstStyle/>
          <a:p>
            <a:pPr algn="ctr"/>
            <a:r>
              <a:rPr lang="es-AR" sz="2400" b="1" dirty="0">
                <a:solidFill>
                  <a:schemeClr val="bg1"/>
                </a:solidFill>
                <a:latin typeface="Segoe UI" panose="020B0502040204020203" pitchFamily="34" charset="0"/>
                <a:cs typeface="Segoe UI" panose="020B0502040204020203" pitchFamily="34" charset="0"/>
              </a:rPr>
              <a:t>43%</a:t>
            </a:r>
            <a:endParaRPr lang="en-US" sz="2400" b="1" dirty="0">
              <a:solidFill>
                <a:schemeClr val="bg1"/>
              </a:solidFill>
              <a:latin typeface="Segoe UI" panose="020B0502040204020203" pitchFamily="34" charset="0"/>
              <a:cs typeface="Segoe UI" panose="020B0502040204020203" pitchFamily="34" charset="0"/>
            </a:endParaRPr>
          </a:p>
        </p:txBody>
      </p:sp>
      <p:sp>
        <p:nvSpPr>
          <p:cNvPr id="26" name="TextBox 25">
            <a:extLst>
              <a:ext uri="{FF2B5EF4-FFF2-40B4-BE49-F238E27FC236}">
                <a16:creationId xmlns:a16="http://schemas.microsoft.com/office/drawing/2014/main" id="{9D654247-FAB4-60CD-11AD-DF4FF6599945}"/>
              </a:ext>
            </a:extLst>
          </p:cNvPr>
          <p:cNvSpPr txBox="1"/>
          <p:nvPr/>
        </p:nvSpPr>
        <p:spPr>
          <a:xfrm>
            <a:off x="5183898" y="2379940"/>
            <a:ext cx="805028" cy="369332"/>
          </a:xfrm>
          <a:prstGeom prst="rect">
            <a:avLst/>
          </a:prstGeom>
          <a:noFill/>
        </p:spPr>
        <p:txBody>
          <a:bodyPr wrap="none" tIns="0" bIns="0" rtlCol="0" anchor="ctr" anchorCtr="0">
            <a:spAutoFit/>
          </a:bodyPr>
          <a:lstStyle/>
          <a:p>
            <a:pPr algn="ctr"/>
            <a:r>
              <a:rPr lang="es-AR" sz="2400" b="1" dirty="0">
                <a:solidFill>
                  <a:schemeClr val="bg1"/>
                </a:solidFill>
                <a:latin typeface="Segoe UI" panose="020B0502040204020203" pitchFamily="34" charset="0"/>
                <a:cs typeface="Segoe UI" panose="020B0502040204020203" pitchFamily="34" charset="0"/>
              </a:rPr>
              <a:t>80%</a:t>
            </a:r>
            <a:endParaRPr lang="en-US" sz="2400" b="1" dirty="0">
              <a:solidFill>
                <a:schemeClr val="bg1"/>
              </a:solidFill>
              <a:latin typeface="Segoe UI" panose="020B0502040204020203" pitchFamily="34" charset="0"/>
              <a:cs typeface="Segoe UI" panose="020B0502040204020203" pitchFamily="34" charset="0"/>
            </a:endParaRPr>
          </a:p>
        </p:txBody>
      </p:sp>
      <p:sp>
        <p:nvSpPr>
          <p:cNvPr id="27" name="TextBox 26">
            <a:extLst>
              <a:ext uri="{FF2B5EF4-FFF2-40B4-BE49-F238E27FC236}">
                <a16:creationId xmlns:a16="http://schemas.microsoft.com/office/drawing/2014/main" id="{A2469EA3-6CA4-805F-CB8E-C8217EDD1399}"/>
              </a:ext>
            </a:extLst>
          </p:cNvPr>
          <p:cNvSpPr txBox="1"/>
          <p:nvPr/>
        </p:nvSpPr>
        <p:spPr>
          <a:xfrm>
            <a:off x="7212723" y="2379940"/>
            <a:ext cx="805028" cy="369332"/>
          </a:xfrm>
          <a:prstGeom prst="rect">
            <a:avLst/>
          </a:prstGeom>
          <a:noFill/>
        </p:spPr>
        <p:txBody>
          <a:bodyPr wrap="none" tIns="0" bIns="0" rtlCol="0" anchor="ctr" anchorCtr="0">
            <a:spAutoFit/>
          </a:bodyPr>
          <a:lstStyle/>
          <a:p>
            <a:pPr algn="ctr"/>
            <a:r>
              <a:rPr lang="es-AR" sz="2400" b="1" dirty="0">
                <a:solidFill>
                  <a:schemeClr val="bg1"/>
                </a:solidFill>
                <a:latin typeface="Segoe UI" panose="020B0502040204020203" pitchFamily="34" charset="0"/>
                <a:cs typeface="Segoe UI" panose="020B0502040204020203" pitchFamily="34" charset="0"/>
              </a:rPr>
              <a:t>57%</a:t>
            </a:r>
            <a:endParaRPr lang="en-US" sz="2400" b="1" dirty="0">
              <a:solidFill>
                <a:schemeClr val="bg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212807529"/>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D40A62B-C874-F14C-A630-FA5FD0583355}"/>
              </a:ext>
            </a:extLst>
          </p:cNvPr>
          <p:cNvSpPr txBox="1"/>
          <p:nvPr/>
        </p:nvSpPr>
        <p:spPr>
          <a:xfrm>
            <a:off x="2512978" y="1597729"/>
            <a:ext cx="5564222" cy="1323439"/>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pPr>
            <a:r>
              <a:rPr lang="en-US" sz="4000" b="1" dirty="0">
                <a:solidFill>
                  <a:schemeClr val="accent1"/>
                </a:solidFill>
                <a:latin typeface="Segoe UI" panose="020B0502040204020203" pitchFamily="34" charset="0"/>
                <a:cs typeface="Segoe UI" panose="020B0502040204020203" pitchFamily="34" charset="0"/>
              </a:rPr>
              <a:t>You can enter an inspiring quote here</a:t>
            </a:r>
          </a:p>
        </p:txBody>
      </p:sp>
      <p:sp>
        <p:nvSpPr>
          <p:cNvPr id="9" name="TextBox 8">
            <a:extLst>
              <a:ext uri="{FF2B5EF4-FFF2-40B4-BE49-F238E27FC236}">
                <a16:creationId xmlns:a16="http://schemas.microsoft.com/office/drawing/2014/main" id="{305FFA2E-1ECE-3B42-B117-3673D54FF7E4}"/>
              </a:ext>
            </a:extLst>
          </p:cNvPr>
          <p:cNvSpPr txBox="1"/>
          <p:nvPr/>
        </p:nvSpPr>
        <p:spPr>
          <a:xfrm>
            <a:off x="1828800" y="1455568"/>
            <a:ext cx="488005" cy="144655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pPr>
            <a:r>
              <a:rPr lang="en-US" sz="8800" b="1" dirty="0">
                <a:solidFill>
                  <a:schemeClr val="accent2"/>
                </a:solidFill>
                <a:latin typeface="Segoe UI" panose="020B0502040204020203" pitchFamily="34" charset="0"/>
                <a:cs typeface="Segoe UI" panose="020B0502040204020203" pitchFamily="34" charset="0"/>
              </a:rPr>
              <a:t>“</a:t>
            </a:r>
          </a:p>
        </p:txBody>
      </p:sp>
      <p:grpSp>
        <p:nvGrpSpPr>
          <p:cNvPr id="2" name="Graphic 5">
            <a:extLst>
              <a:ext uri="{FF2B5EF4-FFF2-40B4-BE49-F238E27FC236}">
                <a16:creationId xmlns:a16="http://schemas.microsoft.com/office/drawing/2014/main" id="{AD8CDD18-2FEB-064A-56AD-B6CCE6A5F38A}"/>
              </a:ext>
            </a:extLst>
          </p:cNvPr>
          <p:cNvGrpSpPr/>
          <p:nvPr/>
        </p:nvGrpSpPr>
        <p:grpSpPr>
          <a:xfrm>
            <a:off x="-361544" y="3113488"/>
            <a:ext cx="5076134" cy="2027357"/>
            <a:chOff x="-361544" y="3113488"/>
            <a:chExt cx="5076134" cy="2027357"/>
          </a:xfrm>
        </p:grpSpPr>
        <p:sp>
          <p:nvSpPr>
            <p:cNvPr id="3" name="Freeform: Shape 2">
              <a:extLst>
                <a:ext uri="{FF2B5EF4-FFF2-40B4-BE49-F238E27FC236}">
                  <a16:creationId xmlns:a16="http://schemas.microsoft.com/office/drawing/2014/main" id="{21E8A0B4-3880-4EA5-83FC-1164CCABDA9B}"/>
                </a:ext>
              </a:extLst>
            </p:cNvPr>
            <p:cNvSpPr/>
            <p:nvPr/>
          </p:nvSpPr>
          <p:spPr>
            <a:xfrm>
              <a:off x="-177380" y="3113488"/>
              <a:ext cx="4891971" cy="2026693"/>
            </a:xfrm>
            <a:custGeom>
              <a:avLst/>
              <a:gdLst>
                <a:gd name="connsiteX0" fmla="*/ 647565 w 4891971"/>
                <a:gd name="connsiteY0" fmla="*/ 2026694 h 2026693"/>
                <a:gd name="connsiteX1" fmla="*/ 4891971 w 4891971"/>
                <a:gd name="connsiteY1" fmla="*/ 2026694 h 2026693"/>
                <a:gd name="connsiteX2" fmla="*/ 3290346 w 4891971"/>
                <a:gd name="connsiteY2" fmla="*/ 743011 h 2026693"/>
                <a:gd name="connsiteX3" fmla="*/ 2811654 w 4891971"/>
                <a:gd name="connsiteY3" fmla="*/ 868394 h 2026693"/>
                <a:gd name="connsiteX4" fmla="*/ 1461342 w 4891971"/>
                <a:gd name="connsiteY4" fmla="*/ 0 h 2026693"/>
                <a:gd name="connsiteX5" fmla="*/ 0 w 4891971"/>
                <a:gd name="connsiteY5" fmla="*/ 2026694 h 2026693"/>
                <a:gd name="connsiteX6" fmla="*/ 647565 w 4891971"/>
                <a:gd name="connsiteY6" fmla="*/ 2026694 h 2026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91971" h="2026693">
                  <a:moveTo>
                    <a:pt x="647565" y="2026694"/>
                  </a:moveTo>
                  <a:lnTo>
                    <a:pt x="4891971" y="2026694"/>
                  </a:lnTo>
                  <a:cubicBezTo>
                    <a:pt x="4891971" y="2026694"/>
                    <a:pt x="3761060" y="743011"/>
                    <a:pt x="3290346" y="743011"/>
                  </a:cubicBezTo>
                  <a:cubicBezTo>
                    <a:pt x="3057648" y="743011"/>
                    <a:pt x="2981190" y="868394"/>
                    <a:pt x="2811654" y="868394"/>
                  </a:cubicBezTo>
                  <a:cubicBezTo>
                    <a:pt x="2471915" y="868394"/>
                    <a:pt x="1899478" y="0"/>
                    <a:pt x="1461342" y="0"/>
                  </a:cubicBezTo>
                  <a:cubicBezTo>
                    <a:pt x="748622" y="0"/>
                    <a:pt x="0" y="2026694"/>
                    <a:pt x="0" y="2026694"/>
                  </a:cubicBezTo>
                  <a:lnTo>
                    <a:pt x="647565" y="2026694"/>
                  </a:lnTo>
                </a:path>
              </a:pathLst>
            </a:custGeom>
            <a:solidFill>
              <a:schemeClr val="accent1"/>
            </a:solidFill>
            <a:ln w="6645" cap="flat">
              <a:noFill/>
              <a:prstDash val="solid"/>
              <a:miter/>
            </a:ln>
          </p:spPr>
          <p:txBody>
            <a:bodyPr rtlCol="0" anchor="ctr"/>
            <a:lstStyle/>
            <a:p>
              <a:endParaRPr lang="pt-BR"/>
            </a:p>
          </p:txBody>
        </p:sp>
        <p:sp>
          <p:nvSpPr>
            <p:cNvPr id="4" name="Freeform: Shape 3">
              <a:extLst>
                <a:ext uri="{FF2B5EF4-FFF2-40B4-BE49-F238E27FC236}">
                  <a16:creationId xmlns:a16="http://schemas.microsoft.com/office/drawing/2014/main" id="{2C92A742-90A1-9F55-10E8-7E163374E057}"/>
                </a:ext>
              </a:extLst>
            </p:cNvPr>
            <p:cNvSpPr/>
            <p:nvPr/>
          </p:nvSpPr>
          <p:spPr>
            <a:xfrm>
              <a:off x="3589663" y="4667839"/>
              <a:ext cx="35901" cy="309808"/>
            </a:xfrm>
            <a:custGeom>
              <a:avLst/>
              <a:gdLst>
                <a:gd name="connsiteX0" fmla="*/ 0 w 35901"/>
                <a:gd name="connsiteY0" fmla="*/ 0 h 309808"/>
                <a:gd name="connsiteX1" fmla="*/ 35902 w 35901"/>
                <a:gd name="connsiteY1" fmla="*/ 0 h 309808"/>
                <a:gd name="connsiteX2" fmla="*/ 35902 w 35901"/>
                <a:gd name="connsiteY2" fmla="*/ 309809 h 309808"/>
                <a:gd name="connsiteX3" fmla="*/ 0 w 35901"/>
                <a:gd name="connsiteY3" fmla="*/ 309809 h 309808"/>
              </a:gdLst>
              <a:ahLst/>
              <a:cxnLst>
                <a:cxn ang="0">
                  <a:pos x="connsiteX0" y="connsiteY0"/>
                </a:cxn>
                <a:cxn ang="0">
                  <a:pos x="connsiteX1" y="connsiteY1"/>
                </a:cxn>
                <a:cxn ang="0">
                  <a:pos x="connsiteX2" y="connsiteY2"/>
                </a:cxn>
                <a:cxn ang="0">
                  <a:pos x="connsiteX3" y="connsiteY3"/>
                </a:cxn>
              </a:cxnLst>
              <a:rect l="l" t="t" r="r" b="b"/>
              <a:pathLst>
                <a:path w="35901" h="309808">
                  <a:moveTo>
                    <a:pt x="0" y="0"/>
                  </a:moveTo>
                  <a:lnTo>
                    <a:pt x="35902" y="0"/>
                  </a:lnTo>
                  <a:lnTo>
                    <a:pt x="35902" y="309809"/>
                  </a:lnTo>
                  <a:lnTo>
                    <a:pt x="0" y="309809"/>
                  </a:lnTo>
                  <a:close/>
                </a:path>
              </a:pathLst>
            </a:custGeom>
            <a:solidFill>
              <a:schemeClr val="accent4"/>
            </a:solidFill>
            <a:ln w="6645" cap="flat">
              <a:noFill/>
              <a:prstDash val="solid"/>
              <a:miter/>
            </a:ln>
          </p:spPr>
          <p:txBody>
            <a:bodyPr rtlCol="0" anchor="ctr"/>
            <a:lstStyle/>
            <a:p>
              <a:endParaRPr lang="pt-BR"/>
            </a:p>
          </p:txBody>
        </p:sp>
        <p:sp>
          <p:nvSpPr>
            <p:cNvPr id="5" name="Freeform: Shape 4">
              <a:extLst>
                <a:ext uri="{FF2B5EF4-FFF2-40B4-BE49-F238E27FC236}">
                  <a16:creationId xmlns:a16="http://schemas.microsoft.com/office/drawing/2014/main" id="{9F3B6EA5-E49B-2F1A-8666-349E91603EE1}"/>
                </a:ext>
              </a:extLst>
            </p:cNvPr>
            <p:cNvSpPr/>
            <p:nvPr/>
          </p:nvSpPr>
          <p:spPr>
            <a:xfrm>
              <a:off x="3329041" y="4470145"/>
              <a:ext cx="28588" cy="244795"/>
            </a:xfrm>
            <a:custGeom>
              <a:avLst/>
              <a:gdLst>
                <a:gd name="connsiteX0" fmla="*/ 0 w 28588"/>
                <a:gd name="connsiteY0" fmla="*/ 0 h 244795"/>
                <a:gd name="connsiteX1" fmla="*/ 28588 w 28588"/>
                <a:gd name="connsiteY1" fmla="*/ 0 h 244795"/>
                <a:gd name="connsiteX2" fmla="*/ 28588 w 28588"/>
                <a:gd name="connsiteY2" fmla="*/ 244795 h 244795"/>
                <a:gd name="connsiteX3" fmla="*/ 0 w 28588"/>
                <a:gd name="connsiteY3" fmla="*/ 244795 h 244795"/>
              </a:gdLst>
              <a:ahLst/>
              <a:cxnLst>
                <a:cxn ang="0">
                  <a:pos x="connsiteX0" y="connsiteY0"/>
                </a:cxn>
                <a:cxn ang="0">
                  <a:pos x="connsiteX1" y="connsiteY1"/>
                </a:cxn>
                <a:cxn ang="0">
                  <a:pos x="connsiteX2" y="connsiteY2"/>
                </a:cxn>
                <a:cxn ang="0">
                  <a:pos x="connsiteX3" y="connsiteY3"/>
                </a:cxn>
              </a:cxnLst>
              <a:rect l="l" t="t" r="r" b="b"/>
              <a:pathLst>
                <a:path w="28588" h="244795">
                  <a:moveTo>
                    <a:pt x="0" y="0"/>
                  </a:moveTo>
                  <a:lnTo>
                    <a:pt x="28588" y="0"/>
                  </a:lnTo>
                  <a:lnTo>
                    <a:pt x="28588" y="244795"/>
                  </a:lnTo>
                  <a:lnTo>
                    <a:pt x="0" y="244795"/>
                  </a:lnTo>
                  <a:close/>
                </a:path>
              </a:pathLst>
            </a:custGeom>
            <a:solidFill>
              <a:schemeClr val="accent4"/>
            </a:solidFill>
            <a:ln w="6645" cap="flat">
              <a:noFill/>
              <a:prstDash val="solid"/>
              <a:miter/>
            </a:ln>
          </p:spPr>
          <p:txBody>
            <a:bodyPr rtlCol="0" anchor="ctr"/>
            <a:lstStyle/>
            <a:p>
              <a:endParaRPr lang="pt-BR"/>
            </a:p>
          </p:txBody>
        </p:sp>
        <p:sp>
          <p:nvSpPr>
            <p:cNvPr id="7" name="Freeform: Shape 6">
              <a:extLst>
                <a:ext uri="{FF2B5EF4-FFF2-40B4-BE49-F238E27FC236}">
                  <a16:creationId xmlns:a16="http://schemas.microsoft.com/office/drawing/2014/main" id="{3AB03D6A-531C-A336-4843-FBE2DD6DBEEF}"/>
                </a:ext>
              </a:extLst>
            </p:cNvPr>
            <p:cNvSpPr/>
            <p:nvPr/>
          </p:nvSpPr>
          <p:spPr>
            <a:xfrm>
              <a:off x="-361544" y="4047558"/>
              <a:ext cx="4199196" cy="1092623"/>
            </a:xfrm>
            <a:custGeom>
              <a:avLst/>
              <a:gdLst>
                <a:gd name="connsiteX0" fmla="*/ 4199197 w 4199196"/>
                <a:gd name="connsiteY0" fmla="*/ 1092624 h 1092623"/>
                <a:gd name="connsiteX1" fmla="*/ 2873485 w 4199196"/>
                <a:gd name="connsiteY1" fmla="*/ 136661 h 1092623"/>
                <a:gd name="connsiteX2" fmla="*/ 1799086 w 4199196"/>
                <a:gd name="connsiteY2" fmla="*/ 612984 h 1092623"/>
                <a:gd name="connsiteX3" fmla="*/ 739314 w 4199196"/>
                <a:gd name="connsiteY3" fmla="*/ 0 h 1092623"/>
                <a:gd name="connsiteX4" fmla="*/ 0 w 4199196"/>
                <a:gd name="connsiteY4" fmla="*/ 1092624 h 1092623"/>
                <a:gd name="connsiteX5" fmla="*/ 4199197 w 4199196"/>
                <a:gd name="connsiteY5" fmla="*/ 1092624 h 1092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99196" h="1092623">
                  <a:moveTo>
                    <a:pt x="4199197" y="1092624"/>
                  </a:moveTo>
                  <a:cubicBezTo>
                    <a:pt x="3808265" y="841858"/>
                    <a:pt x="3498444" y="136661"/>
                    <a:pt x="2873485" y="136661"/>
                  </a:cubicBezTo>
                  <a:cubicBezTo>
                    <a:pt x="2248525" y="136661"/>
                    <a:pt x="2239217" y="612984"/>
                    <a:pt x="1799086" y="612984"/>
                  </a:cubicBezTo>
                  <a:cubicBezTo>
                    <a:pt x="1358955" y="612984"/>
                    <a:pt x="1137560" y="0"/>
                    <a:pt x="739314" y="0"/>
                  </a:cubicBezTo>
                  <a:cubicBezTo>
                    <a:pt x="200785" y="663"/>
                    <a:pt x="0" y="1092624"/>
                    <a:pt x="0" y="1092624"/>
                  </a:cubicBezTo>
                  <a:cubicBezTo>
                    <a:pt x="0" y="1092624"/>
                    <a:pt x="3721834" y="1092624"/>
                    <a:pt x="4199197" y="1092624"/>
                  </a:cubicBezTo>
                  <a:close/>
                </a:path>
              </a:pathLst>
            </a:custGeom>
            <a:solidFill>
              <a:schemeClr val="accent3"/>
            </a:solidFill>
            <a:ln w="6645" cap="flat">
              <a:noFill/>
              <a:prstDash val="solid"/>
              <a:miter/>
            </a:ln>
          </p:spPr>
          <p:txBody>
            <a:bodyPr rtlCol="0" anchor="ctr"/>
            <a:lstStyle/>
            <a:p>
              <a:endParaRPr lang="pt-BR"/>
            </a:p>
          </p:txBody>
        </p:sp>
        <p:sp>
          <p:nvSpPr>
            <p:cNvPr id="10" name="Freeform: Shape 9">
              <a:extLst>
                <a:ext uri="{FF2B5EF4-FFF2-40B4-BE49-F238E27FC236}">
                  <a16:creationId xmlns:a16="http://schemas.microsoft.com/office/drawing/2014/main" id="{E014A009-CCBB-83A5-96DF-AF7527A9D486}"/>
                </a:ext>
              </a:extLst>
            </p:cNvPr>
            <p:cNvSpPr/>
            <p:nvPr/>
          </p:nvSpPr>
          <p:spPr>
            <a:xfrm>
              <a:off x="942228" y="4805163"/>
              <a:ext cx="39226" cy="335018"/>
            </a:xfrm>
            <a:custGeom>
              <a:avLst/>
              <a:gdLst>
                <a:gd name="connsiteX0" fmla="*/ 0 w 39226"/>
                <a:gd name="connsiteY0" fmla="*/ 0 h 335018"/>
                <a:gd name="connsiteX1" fmla="*/ 39226 w 39226"/>
                <a:gd name="connsiteY1" fmla="*/ 0 h 335018"/>
                <a:gd name="connsiteX2" fmla="*/ 39226 w 39226"/>
                <a:gd name="connsiteY2" fmla="*/ 335018 h 335018"/>
                <a:gd name="connsiteX3" fmla="*/ 0 w 39226"/>
                <a:gd name="connsiteY3" fmla="*/ 335018 h 335018"/>
              </a:gdLst>
              <a:ahLst/>
              <a:cxnLst>
                <a:cxn ang="0">
                  <a:pos x="connsiteX0" y="connsiteY0"/>
                </a:cxn>
                <a:cxn ang="0">
                  <a:pos x="connsiteX1" y="connsiteY1"/>
                </a:cxn>
                <a:cxn ang="0">
                  <a:pos x="connsiteX2" y="connsiteY2"/>
                </a:cxn>
                <a:cxn ang="0">
                  <a:pos x="connsiteX3" y="connsiteY3"/>
                </a:cxn>
              </a:cxnLst>
              <a:rect l="l" t="t" r="r" b="b"/>
              <a:pathLst>
                <a:path w="39226" h="335018">
                  <a:moveTo>
                    <a:pt x="0" y="0"/>
                  </a:moveTo>
                  <a:lnTo>
                    <a:pt x="39226" y="0"/>
                  </a:lnTo>
                  <a:lnTo>
                    <a:pt x="39226" y="335018"/>
                  </a:lnTo>
                  <a:lnTo>
                    <a:pt x="0" y="335018"/>
                  </a:lnTo>
                  <a:close/>
                </a:path>
              </a:pathLst>
            </a:custGeom>
            <a:solidFill>
              <a:schemeClr val="accent4"/>
            </a:solidFill>
            <a:ln w="6645" cap="flat">
              <a:noFill/>
              <a:prstDash val="solid"/>
              <a:miter/>
            </a:ln>
          </p:spPr>
          <p:txBody>
            <a:bodyPr rtlCol="0" anchor="ctr"/>
            <a:lstStyle/>
            <a:p>
              <a:endParaRPr lang="pt-BR"/>
            </a:p>
          </p:txBody>
        </p:sp>
        <p:sp>
          <p:nvSpPr>
            <p:cNvPr id="11" name="Freeform: Shape 10">
              <a:extLst>
                <a:ext uri="{FF2B5EF4-FFF2-40B4-BE49-F238E27FC236}">
                  <a16:creationId xmlns:a16="http://schemas.microsoft.com/office/drawing/2014/main" id="{F2693CF2-5CE3-B181-C717-9E49C7E37F42}"/>
                </a:ext>
              </a:extLst>
            </p:cNvPr>
            <p:cNvSpPr/>
            <p:nvPr/>
          </p:nvSpPr>
          <p:spPr>
            <a:xfrm>
              <a:off x="776015" y="3449169"/>
              <a:ext cx="1454693" cy="407329"/>
            </a:xfrm>
            <a:custGeom>
              <a:avLst/>
              <a:gdLst>
                <a:gd name="connsiteX0" fmla="*/ 279902 w 1454693"/>
                <a:gd name="connsiteY0" fmla="*/ 0 h 407329"/>
                <a:gd name="connsiteX1" fmla="*/ 0 w 1454693"/>
                <a:gd name="connsiteY1" fmla="*/ 407329 h 407329"/>
                <a:gd name="connsiteX2" fmla="*/ 1175456 w 1454693"/>
                <a:gd name="connsiteY2" fmla="*/ 407329 h 407329"/>
                <a:gd name="connsiteX3" fmla="*/ 1454693 w 1454693"/>
                <a:gd name="connsiteY3" fmla="*/ 0 h 407329"/>
              </a:gdLst>
              <a:ahLst/>
              <a:cxnLst>
                <a:cxn ang="0">
                  <a:pos x="connsiteX0" y="connsiteY0"/>
                </a:cxn>
                <a:cxn ang="0">
                  <a:pos x="connsiteX1" y="connsiteY1"/>
                </a:cxn>
                <a:cxn ang="0">
                  <a:pos x="connsiteX2" y="connsiteY2"/>
                </a:cxn>
                <a:cxn ang="0">
                  <a:pos x="connsiteX3" y="connsiteY3"/>
                </a:cxn>
              </a:cxnLst>
              <a:rect l="l" t="t" r="r" b="b"/>
              <a:pathLst>
                <a:path w="1454693" h="407329">
                  <a:moveTo>
                    <a:pt x="279902" y="0"/>
                  </a:moveTo>
                  <a:lnTo>
                    <a:pt x="0" y="407329"/>
                  </a:lnTo>
                  <a:lnTo>
                    <a:pt x="1175456" y="407329"/>
                  </a:lnTo>
                  <a:lnTo>
                    <a:pt x="1454693" y="0"/>
                  </a:lnTo>
                  <a:close/>
                </a:path>
              </a:pathLst>
            </a:custGeom>
            <a:solidFill>
              <a:schemeClr val="accent4"/>
            </a:solidFill>
            <a:ln w="6645" cap="flat">
              <a:noFill/>
              <a:prstDash val="solid"/>
              <a:miter/>
            </a:ln>
          </p:spPr>
          <p:txBody>
            <a:bodyPr rtlCol="0" anchor="ctr"/>
            <a:lstStyle/>
            <a:p>
              <a:endParaRPr lang="pt-BR"/>
            </a:p>
          </p:txBody>
        </p:sp>
        <p:sp>
          <p:nvSpPr>
            <p:cNvPr id="12" name="Freeform: Shape 11">
              <a:extLst>
                <a:ext uri="{FF2B5EF4-FFF2-40B4-BE49-F238E27FC236}">
                  <a16:creationId xmlns:a16="http://schemas.microsoft.com/office/drawing/2014/main" id="{C3D271F4-ADAE-5086-17B0-AF2B5DC6A159}"/>
                </a:ext>
              </a:extLst>
            </p:cNvPr>
            <p:cNvSpPr/>
            <p:nvPr/>
          </p:nvSpPr>
          <p:spPr>
            <a:xfrm>
              <a:off x="860451" y="3470398"/>
              <a:ext cx="423509" cy="1269751"/>
            </a:xfrm>
            <a:custGeom>
              <a:avLst/>
              <a:gdLst>
                <a:gd name="connsiteX0" fmla="*/ 0 w 423509"/>
                <a:gd name="connsiteY0" fmla="*/ 1269752 h 1269751"/>
                <a:gd name="connsiteX1" fmla="*/ 423510 w 423509"/>
                <a:gd name="connsiteY1" fmla="*/ 1269752 h 1269751"/>
                <a:gd name="connsiteX2" fmla="*/ 423510 w 423509"/>
                <a:gd name="connsiteY2" fmla="*/ 308482 h 1269751"/>
                <a:gd name="connsiteX3" fmla="*/ 211423 w 423509"/>
                <a:gd name="connsiteY3" fmla="*/ 0 h 1269751"/>
                <a:gd name="connsiteX4" fmla="*/ 0 w 423509"/>
                <a:gd name="connsiteY4" fmla="*/ 308482 h 1269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509" h="1269751">
                  <a:moveTo>
                    <a:pt x="0" y="1269752"/>
                  </a:moveTo>
                  <a:lnTo>
                    <a:pt x="423510" y="1269752"/>
                  </a:lnTo>
                  <a:lnTo>
                    <a:pt x="423510" y="308482"/>
                  </a:lnTo>
                  <a:lnTo>
                    <a:pt x="211423" y="0"/>
                  </a:lnTo>
                  <a:lnTo>
                    <a:pt x="0" y="308482"/>
                  </a:lnTo>
                  <a:close/>
                </a:path>
              </a:pathLst>
            </a:custGeom>
            <a:solidFill>
              <a:schemeClr val="accent5"/>
            </a:solidFill>
            <a:ln w="6645" cap="flat">
              <a:noFill/>
              <a:prstDash val="solid"/>
              <a:miter/>
            </a:ln>
          </p:spPr>
          <p:txBody>
            <a:bodyPr rtlCol="0" anchor="ctr"/>
            <a:lstStyle/>
            <a:p>
              <a:endParaRPr lang="pt-BR"/>
            </a:p>
          </p:txBody>
        </p:sp>
        <p:sp>
          <p:nvSpPr>
            <p:cNvPr id="13" name="Freeform: Shape 12">
              <a:extLst>
                <a:ext uri="{FF2B5EF4-FFF2-40B4-BE49-F238E27FC236}">
                  <a16:creationId xmlns:a16="http://schemas.microsoft.com/office/drawing/2014/main" id="{60833BFC-24A7-E833-1B54-68F5A2C6A78D}"/>
                </a:ext>
              </a:extLst>
            </p:cNvPr>
            <p:cNvSpPr/>
            <p:nvPr/>
          </p:nvSpPr>
          <p:spPr>
            <a:xfrm rot="10800000">
              <a:off x="1283340" y="3778765"/>
              <a:ext cx="1171466" cy="961269"/>
            </a:xfrm>
            <a:custGeom>
              <a:avLst/>
              <a:gdLst>
                <a:gd name="connsiteX0" fmla="*/ 0 w 1171466"/>
                <a:gd name="connsiteY0" fmla="*/ 0 h 961269"/>
                <a:gd name="connsiteX1" fmla="*/ 1171467 w 1171466"/>
                <a:gd name="connsiteY1" fmla="*/ 0 h 961269"/>
                <a:gd name="connsiteX2" fmla="*/ 1171467 w 1171466"/>
                <a:gd name="connsiteY2" fmla="*/ 961270 h 961269"/>
                <a:gd name="connsiteX3" fmla="*/ 0 w 1171466"/>
                <a:gd name="connsiteY3" fmla="*/ 961270 h 961269"/>
              </a:gdLst>
              <a:ahLst/>
              <a:cxnLst>
                <a:cxn ang="0">
                  <a:pos x="connsiteX0" y="connsiteY0"/>
                </a:cxn>
                <a:cxn ang="0">
                  <a:pos x="connsiteX1" y="connsiteY1"/>
                </a:cxn>
                <a:cxn ang="0">
                  <a:pos x="connsiteX2" y="connsiteY2"/>
                </a:cxn>
                <a:cxn ang="0">
                  <a:pos x="connsiteX3" y="connsiteY3"/>
                </a:cxn>
              </a:cxnLst>
              <a:rect l="l" t="t" r="r" b="b"/>
              <a:pathLst>
                <a:path w="1171466" h="961269">
                  <a:moveTo>
                    <a:pt x="0" y="0"/>
                  </a:moveTo>
                  <a:lnTo>
                    <a:pt x="1171467" y="0"/>
                  </a:lnTo>
                  <a:lnTo>
                    <a:pt x="1171467" y="961270"/>
                  </a:lnTo>
                  <a:lnTo>
                    <a:pt x="0" y="961270"/>
                  </a:lnTo>
                  <a:close/>
                </a:path>
              </a:pathLst>
            </a:custGeom>
            <a:solidFill>
              <a:schemeClr val="bg1"/>
            </a:solidFill>
            <a:ln w="6645" cap="flat">
              <a:noFill/>
              <a:prstDash val="solid"/>
              <a:miter/>
            </a:ln>
          </p:spPr>
          <p:txBody>
            <a:bodyPr rtlCol="0" anchor="ctr"/>
            <a:lstStyle/>
            <a:p>
              <a:endParaRPr lang="pt-BR"/>
            </a:p>
          </p:txBody>
        </p:sp>
        <p:sp>
          <p:nvSpPr>
            <p:cNvPr id="14" name="Freeform: Shape 13">
              <a:extLst>
                <a:ext uri="{FF2B5EF4-FFF2-40B4-BE49-F238E27FC236}">
                  <a16:creationId xmlns:a16="http://schemas.microsoft.com/office/drawing/2014/main" id="{F86E0422-C82B-54E4-9C7A-1A8613A2B3C8}"/>
                </a:ext>
              </a:extLst>
            </p:cNvPr>
            <p:cNvSpPr/>
            <p:nvPr/>
          </p:nvSpPr>
          <p:spPr>
            <a:xfrm>
              <a:off x="3248595" y="3913551"/>
              <a:ext cx="188817" cy="572516"/>
            </a:xfrm>
            <a:custGeom>
              <a:avLst/>
              <a:gdLst>
                <a:gd name="connsiteX0" fmla="*/ 188818 w 188817"/>
                <a:gd name="connsiteY0" fmla="*/ 403349 h 572516"/>
                <a:gd name="connsiteX1" fmla="*/ 94409 w 188817"/>
                <a:gd name="connsiteY1" fmla="*/ 572516 h 572516"/>
                <a:gd name="connsiteX2" fmla="*/ 0 w 188817"/>
                <a:gd name="connsiteY2" fmla="*/ 403349 h 572516"/>
                <a:gd name="connsiteX3" fmla="*/ 94409 w 188817"/>
                <a:gd name="connsiteY3" fmla="*/ 0 h 572516"/>
                <a:gd name="connsiteX4" fmla="*/ 188818 w 188817"/>
                <a:gd name="connsiteY4" fmla="*/ 403349 h 572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817" h="572516">
                  <a:moveTo>
                    <a:pt x="188818" y="403349"/>
                  </a:moveTo>
                  <a:cubicBezTo>
                    <a:pt x="188818" y="515464"/>
                    <a:pt x="146932" y="572516"/>
                    <a:pt x="94409" y="572516"/>
                  </a:cubicBezTo>
                  <a:cubicBezTo>
                    <a:pt x="42551" y="572516"/>
                    <a:pt x="0" y="515464"/>
                    <a:pt x="0" y="403349"/>
                  </a:cubicBezTo>
                  <a:cubicBezTo>
                    <a:pt x="0" y="291234"/>
                    <a:pt x="41886" y="0"/>
                    <a:pt x="94409" y="0"/>
                  </a:cubicBezTo>
                  <a:cubicBezTo>
                    <a:pt x="146932" y="0"/>
                    <a:pt x="188818" y="291234"/>
                    <a:pt x="188818" y="403349"/>
                  </a:cubicBezTo>
                  <a:close/>
                </a:path>
              </a:pathLst>
            </a:custGeom>
            <a:solidFill>
              <a:schemeClr val="accent3"/>
            </a:solidFill>
            <a:ln w="6645" cap="flat">
              <a:noFill/>
              <a:prstDash val="solid"/>
              <a:miter/>
            </a:ln>
          </p:spPr>
          <p:txBody>
            <a:bodyPr rtlCol="0" anchor="ctr"/>
            <a:lstStyle/>
            <a:p>
              <a:endParaRPr lang="pt-BR"/>
            </a:p>
          </p:txBody>
        </p:sp>
        <p:sp>
          <p:nvSpPr>
            <p:cNvPr id="15" name="Freeform: Shape 14">
              <a:extLst>
                <a:ext uri="{FF2B5EF4-FFF2-40B4-BE49-F238E27FC236}">
                  <a16:creationId xmlns:a16="http://schemas.microsoft.com/office/drawing/2014/main" id="{79F9BE62-D8ED-0F76-A3C0-61A7373BE562}"/>
                </a:ext>
              </a:extLst>
            </p:cNvPr>
            <p:cNvSpPr/>
            <p:nvPr/>
          </p:nvSpPr>
          <p:spPr>
            <a:xfrm>
              <a:off x="3487941" y="3963969"/>
              <a:ext cx="238681" cy="724435"/>
            </a:xfrm>
            <a:custGeom>
              <a:avLst/>
              <a:gdLst>
                <a:gd name="connsiteX0" fmla="*/ 238682 w 238681"/>
                <a:gd name="connsiteY0" fmla="*/ 510156 h 724435"/>
                <a:gd name="connsiteX1" fmla="*/ 119673 w 238681"/>
                <a:gd name="connsiteY1" fmla="*/ 724435 h 724435"/>
                <a:gd name="connsiteX2" fmla="*/ 0 w 238681"/>
                <a:gd name="connsiteY2" fmla="*/ 510156 h 724435"/>
                <a:gd name="connsiteX3" fmla="*/ 119008 w 238681"/>
                <a:gd name="connsiteY3" fmla="*/ 0 h 724435"/>
                <a:gd name="connsiteX4" fmla="*/ 238682 w 238681"/>
                <a:gd name="connsiteY4" fmla="*/ 510156 h 7244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81" h="724435">
                  <a:moveTo>
                    <a:pt x="238682" y="510156"/>
                  </a:moveTo>
                  <a:cubicBezTo>
                    <a:pt x="238682" y="652125"/>
                    <a:pt x="185494" y="724435"/>
                    <a:pt x="119673" y="724435"/>
                  </a:cubicBezTo>
                  <a:cubicBezTo>
                    <a:pt x="53853" y="724435"/>
                    <a:pt x="0" y="652125"/>
                    <a:pt x="0" y="510156"/>
                  </a:cubicBezTo>
                  <a:cubicBezTo>
                    <a:pt x="0" y="368188"/>
                    <a:pt x="53188" y="0"/>
                    <a:pt x="119008" y="0"/>
                  </a:cubicBezTo>
                  <a:cubicBezTo>
                    <a:pt x="184828" y="0"/>
                    <a:pt x="238682" y="367525"/>
                    <a:pt x="238682" y="510156"/>
                  </a:cubicBezTo>
                  <a:close/>
                </a:path>
              </a:pathLst>
            </a:custGeom>
            <a:solidFill>
              <a:schemeClr val="accent3"/>
            </a:solidFill>
            <a:ln w="6645" cap="flat">
              <a:noFill/>
              <a:prstDash val="solid"/>
              <a:miter/>
            </a:ln>
          </p:spPr>
          <p:txBody>
            <a:bodyPr rtlCol="0" anchor="ctr"/>
            <a:lstStyle/>
            <a:p>
              <a:endParaRPr lang="pt-BR"/>
            </a:p>
          </p:txBody>
        </p:sp>
        <p:sp>
          <p:nvSpPr>
            <p:cNvPr id="16" name="Freeform: Shape 15">
              <a:extLst>
                <a:ext uri="{FF2B5EF4-FFF2-40B4-BE49-F238E27FC236}">
                  <a16:creationId xmlns:a16="http://schemas.microsoft.com/office/drawing/2014/main" id="{3FF7D67C-BDF2-68D7-0F07-8E157C9830B2}"/>
                </a:ext>
              </a:extLst>
            </p:cNvPr>
            <p:cNvSpPr/>
            <p:nvPr/>
          </p:nvSpPr>
          <p:spPr>
            <a:xfrm>
              <a:off x="812582" y="4150385"/>
              <a:ext cx="296523" cy="684631"/>
            </a:xfrm>
            <a:custGeom>
              <a:avLst/>
              <a:gdLst>
                <a:gd name="connsiteX0" fmla="*/ 144937 w 296523"/>
                <a:gd name="connsiteY0" fmla="*/ 0 h 684631"/>
                <a:gd name="connsiteX1" fmla="*/ 222725 w 296523"/>
                <a:gd name="connsiteY1" fmla="*/ 181772 h 684631"/>
                <a:gd name="connsiteX2" fmla="*/ 291869 w 296523"/>
                <a:gd name="connsiteY2" fmla="*/ 336345 h 684631"/>
                <a:gd name="connsiteX3" fmla="*/ 257962 w 296523"/>
                <a:gd name="connsiteY3" fmla="*/ 443153 h 684631"/>
                <a:gd name="connsiteX4" fmla="*/ 296523 w 296523"/>
                <a:gd name="connsiteY4" fmla="*/ 551951 h 684631"/>
                <a:gd name="connsiteX5" fmla="*/ 148262 w 296523"/>
                <a:gd name="connsiteY5" fmla="*/ 684631 h 684631"/>
                <a:gd name="connsiteX6" fmla="*/ 0 w 296523"/>
                <a:gd name="connsiteY6" fmla="*/ 551951 h 684631"/>
                <a:gd name="connsiteX7" fmla="*/ 38561 w 296523"/>
                <a:gd name="connsiteY7" fmla="*/ 443153 h 684631"/>
                <a:gd name="connsiteX8" fmla="*/ 4654 w 296523"/>
                <a:gd name="connsiteY8" fmla="*/ 336345 h 684631"/>
                <a:gd name="connsiteX9" fmla="*/ 73798 w 296523"/>
                <a:gd name="connsiteY9" fmla="*/ 181772 h 684631"/>
                <a:gd name="connsiteX10" fmla="*/ 144937 w 296523"/>
                <a:gd name="connsiteY10" fmla="*/ 0 h 684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6523" h="684631">
                  <a:moveTo>
                    <a:pt x="144937" y="0"/>
                  </a:moveTo>
                  <a:cubicBezTo>
                    <a:pt x="194801" y="0"/>
                    <a:pt x="222725" y="105481"/>
                    <a:pt x="222725" y="181772"/>
                  </a:cubicBezTo>
                  <a:cubicBezTo>
                    <a:pt x="222725" y="258727"/>
                    <a:pt x="291869" y="268678"/>
                    <a:pt x="291869" y="336345"/>
                  </a:cubicBezTo>
                  <a:cubicBezTo>
                    <a:pt x="291869" y="404012"/>
                    <a:pt x="257962" y="398705"/>
                    <a:pt x="257962" y="443153"/>
                  </a:cubicBezTo>
                  <a:cubicBezTo>
                    <a:pt x="257962" y="480967"/>
                    <a:pt x="296523" y="496225"/>
                    <a:pt x="296523" y="551951"/>
                  </a:cubicBezTo>
                  <a:cubicBezTo>
                    <a:pt x="296523" y="630896"/>
                    <a:pt x="253973" y="684631"/>
                    <a:pt x="148262" y="684631"/>
                  </a:cubicBezTo>
                  <a:cubicBezTo>
                    <a:pt x="42550" y="684631"/>
                    <a:pt x="0" y="630896"/>
                    <a:pt x="0" y="551951"/>
                  </a:cubicBezTo>
                  <a:cubicBezTo>
                    <a:pt x="0" y="496225"/>
                    <a:pt x="38561" y="480967"/>
                    <a:pt x="38561" y="443153"/>
                  </a:cubicBezTo>
                  <a:cubicBezTo>
                    <a:pt x="38561" y="398705"/>
                    <a:pt x="4654" y="404012"/>
                    <a:pt x="4654" y="336345"/>
                  </a:cubicBezTo>
                  <a:cubicBezTo>
                    <a:pt x="4654" y="268678"/>
                    <a:pt x="73798" y="258727"/>
                    <a:pt x="73798" y="181772"/>
                  </a:cubicBezTo>
                  <a:cubicBezTo>
                    <a:pt x="74463" y="105481"/>
                    <a:pt x="95074" y="0"/>
                    <a:pt x="144937" y="0"/>
                  </a:cubicBezTo>
                  <a:close/>
                </a:path>
              </a:pathLst>
            </a:custGeom>
            <a:solidFill>
              <a:schemeClr val="accent2"/>
            </a:solidFill>
            <a:ln w="6645" cap="flat">
              <a:noFill/>
              <a:prstDash val="solid"/>
              <a:miter/>
            </a:ln>
          </p:spPr>
          <p:txBody>
            <a:bodyPr rtlCol="0" anchor="ctr"/>
            <a:lstStyle/>
            <a:p>
              <a:endParaRPr lang="pt-BR"/>
            </a:p>
          </p:txBody>
        </p:sp>
        <p:sp>
          <p:nvSpPr>
            <p:cNvPr id="17" name="Freeform: Shape 16">
              <a:extLst>
                <a:ext uri="{FF2B5EF4-FFF2-40B4-BE49-F238E27FC236}">
                  <a16:creationId xmlns:a16="http://schemas.microsoft.com/office/drawing/2014/main" id="{B4A15C01-D766-DED8-7001-CCB409CA1A4F}"/>
                </a:ext>
              </a:extLst>
            </p:cNvPr>
            <p:cNvSpPr/>
            <p:nvPr/>
          </p:nvSpPr>
          <p:spPr>
            <a:xfrm>
              <a:off x="1057247" y="3449169"/>
              <a:ext cx="1454693" cy="407329"/>
            </a:xfrm>
            <a:custGeom>
              <a:avLst/>
              <a:gdLst>
                <a:gd name="connsiteX0" fmla="*/ 1175456 w 1454693"/>
                <a:gd name="connsiteY0" fmla="*/ 0 h 407329"/>
                <a:gd name="connsiteX1" fmla="*/ 1454693 w 1454693"/>
                <a:gd name="connsiteY1" fmla="*/ 407329 h 407329"/>
                <a:gd name="connsiteX2" fmla="*/ 279902 w 1454693"/>
                <a:gd name="connsiteY2" fmla="*/ 407329 h 407329"/>
                <a:gd name="connsiteX3" fmla="*/ 0 w 1454693"/>
                <a:gd name="connsiteY3" fmla="*/ 0 h 407329"/>
              </a:gdLst>
              <a:ahLst/>
              <a:cxnLst>
                <a:cxn ang="0">
                  <a:pos x="connsiteX0" y="connsiteY0"/>
                </a:cxn>
                <a:cxn ang="0">
                  <a:pos x="connsiteX1" y="connsiteY1"/>
                </a:cxn>
                <a:cxn ang="0">
                  <a:pos x="connsiteX2" y="connsiteY2"/>
                </a:cxn>
                <a:cxn ang="0">
                  <a:pos x="connsiteX3" y="connsiteY3"/>
                </a:cxn>
              </a:cxnLst>
              <a:rect l="l" t="t" r="r" b="b"/>
              <a:pathLst>
                <a:path w="1454693" h="407329">
                  <a:moveTo>
                    <a:pt x="1175456" y="0"/>
                  </a:moveTo>
                  <a:lnTo>
                    <a:pt x="1454693" y="407329"/>
                  </a:lnTo>
                  <a:lnTo>
                    <a:pt x="279902" y="407329"/>
                  </a:lnTo>
                  <a:lnTo>
                    <a:pt x="0" y="0"/>
                  </a:lnTo>
                  <a:close/>
                </a:path>
              </a:pathLst>
            </a:custGeom>
            <a:solidFill>
              <a:schemeClr val="accent4"/>
            </a:solidFill>
            <a:ln w="6645" cap="flat">
              <a:noFill/>
              <a:prstDash val="solid"/>
              <a:miter/>
            </a:ln>
          </p:spPr>
          <p:txBody>
            <a:bodyPr rtlCol="0" anchor="ctr"/>
            <a:lstStyle/>
            <a:p>
              <a:endParaRPr lang="pt-BR"/>
            </a:p>
          </p:txBody>
        </p:sp>
        <p:sp>
          <p:nvSpPr>
            <p:cNvPr id="18" name="Freeform: Shape 17">
              <a:extLst>
                <a:ext uri="{FF2B5EF4-FFF2-40B4-BE49-F238E27FC236}">
                  <a16:creationId xmlns:a16="http://schemas.microsoft.com/office/drawing/2014/main" id="{F6B61BB5-0879-07E7-B439-6BFEA4013327}"/>
                </a:ext>
              </a:extLst>
            </p:cNvPr>
            <p:cNvSpPr/>
            <p:nvPr/>
          </p:nvSpPr>
          <p:spPr>
            <a:xfrm>
              <a:off x="1298588" y="4758062"/>
              <a:ext cx="44544" cy="382783"/>
            </a:xfrm>
            <a:custGeom>
              <a:avLst/>
              <a:gdLst>
                <a:gd name="connsiteX0" fmla="*/ 0 w 44544"/>
                <a:gd name="connsiteY0" fmla="*/ 0 h 382783"/>
                <a:gd name="connsiteX1" fmla="*/ 44545 w 44544"/>
                <a:gd name="connsiteY1" fmla="*/ 0 h 382783"/>
                <a:gd name="connsiteX2" fmla="*/ 44545 w 44544"/>
                <a:gd name="connsiteY2" fmla="*/ 382783 h 382783"/>
                <a:gd name="connsiteX3" fmla="*/ 0 w 44544"/>
                <a:gd name="connsiteY3" fmla="*/ 382783 h 382783"/>
              </a:gdLst>
              <a:ahLst/>
              <a:cxnLst>
                <a:cxn ang="0">
                  <a:pos x="connsiteX0" y="connsiteY0"/>
                </a:cxn>
                <a:cxn ang="0">
                  <a:pos x="connsiteX1" y="connsiteY1"/>
                </a:cxn>
                <a:cxn ang="0">
                  <a:pos x="connsiteX2" y="connsiteY2"/>
                </a:cxn>
                <a:cxn ang="0">
                  <a:pos x="connsiteX3" y="connsiteY3"/>
                </a:cxn>
              </a:cxnLst>
              <a:rect l="l" t="t" r="r" b="b"/>
              <a:pathLst>
                <a:path w="44544" h="382783">
                  <a:moveTo>
                    <a:pt x="0" y="0"/>
                  </a:moveTo>
                  <a:lnTo>
                    <a:pt x="44545" y="0"/>
                  </a:lnTo>
                  <a:lnTo>
                    <a:pt x="44545" y="382783"/>
                  </a:lnTo>
                  <a:lnTo>
                    <a:pt x="0" y="382783"/>
                  </a:lnTo>
                  <a:close/>
                </a:path>
              </a:pathLst>
            </a:custGeom>
            <a:solidFill>
              <a:schemeClr val="accent4"/>
            </a:solidFill>
            <a:ln w="6645" cap="flat">
              <a:noFill/>
              <a:prstDash val="solid"/>
              <a:miter/>
            </a:ln>
          </p:spPr>
          <p:txBody>
            <a:bodyPr rtlCol="0" anchor="ctr"/>
            <a:lstStyle/>
            <a:p>
              <a:endParaRPr lang="pt-BR"/>
            </a:p>
          </p:txBody>
        </p:sp>
        <p:sp>
          <p:nvSpPr>
            <p:cNvPr id="19" name="Freeform: Shape 18">
              <a:extLst>
                <a:ext uri="{FF2B5EF4-FFF2-40B4-BE49-F238E27FC236}">
                  <a16:creationId xmlns:a16="http://schemas.microsoft.com/office/drawing/2014/main" id="{1C5285CA-5A92-FD51-C073-21625F19F230}"/>
                </a:ext>
              </a:extLst>
            </p:cNvPr>
            <p:cNvSpPr/>
            <p:nvPr/>
          </p:nvSpPr>
          <p:spPr>
            <a:xfrm>
              <a:off x="1131045" y="3994486"/>
              <a:ext cx="378978" cy="797409"/>
            </a:xfrm>
            <a:custGeom>
              <a:avLst/>
              <a:gdLst>
                <a:gd name="connsiteX0" fmla="*/ 317799 w 378978"/>
                <a:gd name="connsiteY0" fmla="*/ 442489 h 797409"/>
                <a:gd name="connsiteX1" fmla="*/ 305831 w 378978"/>
                <a:gd name="connsiteY1" fmla="*/ 366198 h 797409"/>
                <a:gd name="connsiteX2" fmla="*/ 326442 w 378978"/>
                <a:gd name="connsiteY2" fmla="*/ 278629 h 797409"/>
                <a:gd name="connsiteX3" fmla="*/ 277243 w 378978"/>
                <a:gd name="connsiteY3" fmla="*/ 151256 h 797409"/>
                <a:gd name="connsiteX4" fmla="*/ 202779 w 378978"/>
                <a:gd name="connsiteY4" fmla="*/ 20565 h 797409"/>
                <a:gd name="connsiteX5" fmla="*/ 201450 w 378978"/>
                <a:gd name="connsiteY5" fmla="*/ 15922 h 797409"/>
                <a:gd name="connsiteX6" fmla="*/ 160894 w 378978"/>
                <a:gd name="connsiteY6" fmla="*/ 15922 h 797409"/>
                <a:gd name="connsiteX7" fmla="*/ 150921 w 378978"/>
                <a:gd name="connsiteY7" fmla="*/ 59706 h 797409"/>
                <a:gd name="connsiteX8" fmla="*/ 99063 w 378978"/>
                <a:gd name="connsiteY8" fmla="*/ 162534 h 797409"/>
                <a:gd name="connsiteX9" fmla="*/ 59837 w 378978"/>
                <a:gd name="connsiteY9" fmla="*/ 278629 h 797409"/>
                <a:gd name="connsiteX10" fmla="*/ 78452 w 378978"/>
                <a:gd name="connsiteY10" fmla="*/ 362218 h 797409"/>
                <a:gd name="connsiteX11" fmla="*/ 65155 w 378978"/>
                <a:gd name="connsiteY11" fmla="*/ 439172 h 797409"/>
                <a:gd name="connsiteX12" fmla="*/ 0 w 378978"/>
                <a:gd name="connsiteY12" fmla="*/ 593082 h 797409"/>
                <a:gd name="connsiteX13" fmla="*/ 189482 w 378978"/>
                <a:gd name="connsiteY13" fmla="*/ 797410 h 797409"/>
                <a:gd name="connsiteX14" fmla="*/ 378965 w 378978"/>
                <a:gd name="connsiteY14" fmla="*/ 593082 h 797409"/>
                <a:gd name="connsiteX15" fmla="*/ 317799 w 378978"/>
                <a:gd name="connsiteY15" fmla="*/ 442489 h 79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8978" h="797409">
                  <a:moveTo>
                    <a:pt x="317799" y="442489"/>
                  </a:moveTo>
                  <a:cubicBezTo>
                    <a:pt x="297188" y="422587"/>
                    <a:pt x="292534" y="391407"/>
                    <a:pt x="305831" y="366198"/>
                  </a:cubicBezTo>
                  <a:cubicBezTo>
                    <a:pt x="319128" y="340989"/>
                    <a:pt x="326442" y="311136"/>
                    <a:pt x="326442" y="278629"/>
                  </a:cubicBezTo>
                  <a:cubicBezTo>
                    <a:pt x="326442" y="226884"/>
                    <a:pt x="307161" y="181109"/>
                    <a:pt x="277243" y="151256"/>
                  </a:cubicBezTo>
                  <a:cubicBezTo>
                    <a:pt x="240676" y="114769"/>
                    <a:pt x="214082" y="70321"/>
                    <a:pt x="202779" y="20565"/>
                  </a:cubicBezTo>
                  <a:lnTo>
                    <a:pt x="201450" y="15922"/>
                  </a:lnTo>
                  <a:cubicBezTo>
                    <a:pt x="196796" y="-5307"/>
                    <a:pt x="166213" y="-5307"/>
                    <a:pt x="160894" y="15922"/>
                  </a:cubicBezTo>
                  <a:lnTo>
                    <a:pt x="150921" y="59706"/>
                  </a:lnTo>
                  <a:cubicBezTo>
                    <a:pt x="142278" y="97520"/>
                    <a:pt x="123662" y="132680"/>
                    <a:pt x="99063" y="162534"/>
                  </a:cubicBezTo>
                  <a:cubicBezTo>
                    <a:pt x="75128" y="192387"/>
                    <a:pt x="59837" y="232854"/>
                    <a:pt x="59837" y="278629"/>
                  </a:cubicBezTo>
                  <a:cubicBezTo>
                    <a:pt x="59837" y="309145"/>
                    <a:pt x="66485" y="338335"/>
                    <a:pt x="78452" y="362218"/>
                  </a:cubicBezTo>
                  <a:cubicBezTo>
                    <a:pt x="91085" y="388090"/>
                    <a:pt x="86431" y="419270"/>
                    <a:pt x="65155" y="439172"/>
                  </a:cubicBezTo>
                  <a:cubicBezTo>
                    <a:pt x="25264" y="476323"/>
                    <a:pt x="0" y="532049"/>
                    <a:pt x="0" y="593082"/>
                  </a:cubicBezTo>
                  <a:cubicBezTo>
                    <a:pt x="0" y="705860"/>
                    <a:pt x="85101" y="797410"/>
                    <a:pt x="189482" y="797410"/>
                  </a:cubicBezTo>
                  <a:cubicBezTo>
                    <a:pt x="293864" y="797410"/>
                    <a:pt x="378965" y="705860"/>
                    <a:pt x="378965" y="593082"/>
                  </a:cubicBezTo>
                  <a:cubicBezTo>
                    <a:pt x="379630" y="533375"/>
                    <a:pt x="355695" y="479640"/>
                    <a:pt x="317799" y="442489"/>
                  </a:cubicBezTo>
                  <a:close/>
                </a:path>
              </a:pathLst>
            </a:custGeom>
            <a:solidFill>
              <a:schemeClr val="accent2"/>
            </a:solidFill>
            <a:ln w="6645" cap="flat">
              <a:noFill/>
              <a:prstDash val="solid"/>
              <a:miter/>
            </a:ln>
          </p:spPr>
          <p:txBody>
            <a:bodyPr rtlCol="0" anchor="ctr"/>
            <a:lstStyle/>
            <a:p>
              <a:endParaRPr lang="pt-BR"/>
            </a:p>
          </p:txBody>
        </p:sp>
      </p:grpSp>
      <p:sp>
        <p:nvSpPr>
          <p:cNvPr id="6" name="TextBox 5">
            <a:extLst>
              <a:ext uri="{FF2B5EF4-FFF2-40B4-BE49-F238E27FC236}">
                <a16:creationId xmlns:a16="http://schemas.microsoft.com/office/drawing/2014/main" id="{A261CE31-5EA6-618E-0DB0-9DE397632640}"/>
              </a:ext>
            </a:extLst>
          </p:cNvPr>
          <p:cNvSpPr txBox="1"/>
          <p:nvPr/>
        </p:nvSpPr>
        <p:spPr>
          <a:xfrm>
            <a:off x="7370457" y="2505296"/>
            <a:ext cx="488005" cy="144655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pPr>
            <a:r>
              <a:rPr lang="en-US" sz="8800" b="1" dirty="0">
                <a:solidFill>
                  <a:schemeClr val="accent2"/>
                </a:solidFill>
                <a:latin typeface="Segoe UI" panose="020B0502040204020203" pitchFamily="34" charset="0"/>
                <a:cs typeface="Segoe UI" panose="020B0502040204020203" pitchFamily="34" charset="0"/>
              </a:rPr>
              <a:t>“</a:t>
            </a:r>
          </a:p>
        </p:txBody>
      </p:sp>
    </p:spTree>
    <p:extLst>
      <p:ext uri="{BB962C8B-B14F-4D97-AF65-F5344CB8AC3E}">
        <p14:creationId xmlns:p14="http://schemas.microsoft.com/office/powerpoint/2010/main" val="3656164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8119DEF-3AB7-429E-BAEE-CAC7CF2D7BF1}"/>
              </a:ext>
            </a:extLst>
          </p:cNvPr>
          <p:cNvSpPr/>
          <p:nvPr/>
        </p:nvSpPr>
        <p:spPr>
          <a:xfrm>
            <a:off x="4343400" y="1428750"/>
            <a:ext cx="3476746" cy="492443"/>
          </a:xfrm>
          <a:prstGeom prst="rect">
            <a:avLst/>
          </a:prstGeom>
        </p:spPr>
        <p:txBody>
          <a:bodyPr wrap="square" lIns="0" tIns="0" rIns="0" bIns="0" anchor="t">
            <a:spAutoFit/>
          </a:bodyPr>
          <a:lstStyle/>
          <a:p>
            <a:r>
              <a:rPr lang="en-IN" sz="1600" dirty="0">
                <a:solidFill>
                  <a:schemeClr val="accent4"/>
                </a:solidFill>
                <a:latin typeface="Segoe UI" panose="020B0502040204020203" pitchFamily="34" charset="0"/>
                <a:ea typeface="Open Sans" panose="020B0606030504020204" pitchFamily="34" charset="0"/>
                <a:cs typeface="Segoe UI" panose="020B0502040204020203" pitchFamily="34" charset="0"/>
              </a:rPr>
              <a:t>This is a sample text. Insert your desired text here. This is a sample text. </a:t>
            </a:r>
          </a:p>
        </p:txBody>
      </p:sp>
      <p:sp>
        <p:nvSpPr>
          <p:cNvPr id="21" name="Rectangle 20">
            <a:extLst>
              <a:ext uri="{FF2B5EF4-FFF2-40B4-BE49-F238E27FC236}">
                <a16:creationId xmlns:a16="http://schemas.microsoft.com/office/drawing/2014/main" id="{7E33C204-676F-4190-AFC4-B6E59790B58D}"/>
              </a:ext>
            </a:extLst>
          </p:cNvPr>
          <p:cNvSpPr/>
          <p:nvPr/>
        </p:nvSpPr>
        <p:spPr>
          <a:xfrm>
            <a:off x="4816861" y="2122345"/>
            <a:ext cx="2612625" cy="523220"/>
          </a:xfrm>
          <a:prstGeom prst="rect">
            <a:avLst/>
          </a:prstGeom>
        </p:spPr>
        <p:txBody>
          <a:bodyPr wrap="square" anchor="ctr">
            <a:spAutoFit/>
          </a:bodyPr>
          <a:lstStyle/>
          <a:p>
            <a:pPr>
              <a:defRPr/>
            </a:pPr>
            <a:r>
              <a:rPr lang="en-US" sz="1400" kern="0" dirty="0">
                <a:solidFill>
                  <a:schemeClr val="accent4"/>
                </a:solidFill>
                <a:latin typeface="Segoe UI" panose="020B0502040204020203" pitchFamily="34" charset="0"/>
                <a:cs typeface="Segoe UI" panose="020B0502040204020203" pitchFamily="34" charset="0"/>
              </a:rPr>
              <a:t>This is a sample text. Insert your desired text here. </a:t>
            </a:r>
          </a:p>
        </p:txBody>
      </p:sp>
      <p:grpSp>
        <p:nvGrpSpPr>
          <p:cNvPr id="22" name="Group 21">
            <a:extLst>
              <a:ext uri="{FF2B5EF4-FFF2-40B4-BE49-F238E27FC236}">
                <a16:creationId xmlns:a16="http://schemas.microsoft.com/office/drawing/2014/main" id="{A6A0F05D-3565-48A5-9A0D-3C87FDA001F8}"/>
              </a:ext>
            </a:extLst>
          </p:cNvPr>
          <p:cNvGrpSpPr/>
          <p:nvPr/>
        </p:nvGrpSpPr>
        <p:grpSpPr>
          <a:xfrm>
            <a:off x="4370650" y="2230559"/>
            <a:ext cx="216451" cy="306793"/>
            <a:chOff x="-2689225" y="1136650"/>
            <a:chExt cx="3708401" cy="5256212"/>
          </a:xfrm>
          <a:solidFill>
            <a:schemeClr val="bg1"/>
          </a:solidFill>
        </p:grpSpPr>
        <p:sp>
          <p:nvSpPr>
            <p:cNvPr id="24" name="Freeform 5">
              <a:extLst>
                <a:ext uri="{FF2B5EF4-FFF2-40B4-BE49-F238E27FC236}">
                  <a16:creationId xmlns:a16="http://schemas.microsoft.com/office/drawing/2014/main" id="{6E0714DF-7CFF-403D-86AA-E7CE8A477211}"/>
                </a:ext>
              </a:extLst>
            </p:cNvPr>
            <p:cNvSpPr>
              <a:spLocks noEditPoints="1"/>
            </p:cNvSpPr>
            <p:nvPr/>
          </p:nvSpPr>
          <p:spPr bwMode="auto">
            <a:xfrm>
              <a:off x="-2689225" y="1136650"/>
              <a:ext cx="3708401" cy="5256212"/>
            </a:xfrm>
            <a:custGeom>
              <a:avLst/>
              <a:gdLst>
                <a:gd name="T0" fmla="*/ 861 w 1722"/>
                <a:gd name="T1" fmla="*/ 0 h 2448"/>
                <a:gd name="T2" fmla="*/ 0 w 1722"/>
                <a:gd name="T3" fmla="*/ 861 h 2448"/>
                <a:gd name="T4" fmla="*/ 129 w 1722"/>
                <a:gd name="T5" fmla="*/ 1313 h 2448"/>
                <a:gd name="T6" fmla="*/ 812 w 1722"/>
                <a:gd name="T7" fmla="*/ 2414 h 2448"/>
                <a:gd name="T8" fmla="*/ 873 w 1722"/>
                <a:gd name="T9" fmla="*/ 2448 h 2448"/>
                <a:gd name="T10" fmla="*/ 874 w 1722"/>
                <a:gd name="T11" fmla="*/ 2448 h 2448"/>
                <a:gd name="T12" fmla="*/ 934 w 1722"/>
                <a:gd name="T13" fmla="*/ 2413 h 2448"/>
                <a:gd name="T14" fmla="*/ 1600 w 1722"/>
                <a:gd name="T15" fmla="*/ 1302 h 2448"/>
                <a:gd name="T16" fmla="*/ 1722 w 1722"/>
                <a:gd name="T17" fmla="*/ 861 h 2448"/>
                <a:gd name="T18" fmla="*/ 861 w 1722"/>
                <a:gd name="T19" fmla="*/ 0 h 2448"/>
                <a:gd name="T20" fmla="*/ 1477 w 1722"/>
                <a:gd name="T21" fmla="*/ 1228 h 2448"/>
                <a:gd name="T22" fmla="*/ 872 w 1722"/>
                <a:gd name="T23" fmla="*/ 2239 h 2448"/>
                <a:gd name="T24" fmla="*/ 251 w 1722"/>
                <a:gd name="T25" fmla="*/ 1238 h 2448"/>
                <a:gd name="T26" fmla="*/ 143 w 1722"/>
                <a:gd name="T27" fmla="*/ 861 h 2448"/>
                <a:gd name="T28" fmla="*/ 861 w 1722"/>
                <a:gd name="T29" fmla="*/ 142 h 2448"/>
                <a:gd name="T30" fmla="*/ 1579 w 1722"/>
                <a:gd name="T31" fmla="*/ 861 h 2448"/>
                <a:gd name="T32" fmla="*/ 1477 w 1722"/>
                <a:gd name="T33" fmla="*/ 1228 h 2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22" h="2448">
                  <a:moveTo>
                    <a:pt x="861" y="0"/>
                  </a:moveTo>
                  <a:cubicBezTo>
                    <a:pt x="386" y="0"/>
                    <a:pt x="0" y="386"/>
                    <a:pt x="0" y="861"/>
                  </a:cubicBezTo>
                  <a:cubicBezTo>
                    <a:pt x="0" y="1021"/>
                    <a:pt x="45" y="1177"/>
                    <a:pt x="129" y="1313"/>
                  </a:cubicBezTo>
                  <a:cubicBezTo>
                    <a:pt x="812" y="2414"/>
                    <a:pt x="812" y="2414"/>
                    <a:pt x="812" y="2414"/>
                  </a:cubicBezTo>
                  <a:cubicBezTo>
                    <a:pt x="825" y="2435"/>
                    <a:pt x="848" y="2448"/>
                    <a:pt x="873" y="2448"/>
                  </a:cubicBezTo>
                  <a:cubicBezTo>
                    <a:pt x="873" y="2448"/>
                    <a:pt x="873" y="2448"/>
                    <a:pt x="874" y="2448"/>
                  </a:cubicBezTo>
                  <a:cubicBezTo>
                    <a:pt x="899" y="2448"/>
                    <a:pt x="922" y="2435"/>
                    <a:pt x="934" y="2413"/>
                  </a:cubicBezTo>
                  <a:cubicBezTo>
                    <a:pt x="1600" y="1302"/>
                    <a:pt x="1600" y="1302"/>
                    <a:pt x="1600" y="1302"/>
                  </a:cubicBezTo>
                  <a:cubicBezTo>
                    <a:pt x="1680" y="1169"/>
                    <a:pt x="1722" y="1016"/>
                    <a:pt x="1722" y="861"/>
                  </a:cubicBezTo>
                  <a:cubicBezTo>
                    <a:pt x="1722" y="386"/>
                    <a:pt x="1336" y="0"/>
                    <a:pt x="861" y="0"/>
                  </a:cubicBezTo>
                  <a:close/>
                  <a:moveTo>
                    <a:pt x="1477" y="1228"/>
                  </a:moveTo>
                  <a:cubicBezTo>
                    <a:pt x="872" y="2239"/>
                    <a:pt x="872" y="2239"/>
                    <a:pt x="872" y="2239"/>
                  </a:cubicBezTo>
                  <a:cubicBezTo>
                    <a:pt x="251" y="1238"/>
                    <a:pt x="251" y="1238"/>
                    <a:pt x="251" y="1238"/>
                  </a:cubicBezTo>
                  <a:cubicBezTo>
                    <a:pt x="181" y="1125"/>
                    <a:pt x="143" y="994"/>
                    <a:pt x="143" y="861"/>
                  </a:cubicBezTo>
                  <a:cubicBezTo>
                    <a:pt x="143" y="465"/>
                    <a:pt x="466" y="142"/>
                    <a:pt x="861" y="142"/>
                  </a:cubicBezTo>
                  <a:cubicBezTo>
                    <a:pt x="1256" y="142"/>
                    <a:pt x="1579" y="465"/>
                    <a:pt x="1579" y="861"/>
                  </a:cubicBezTo>
                  <a:cubicBezTo>
                    <a:pt x="1579" y="990"/>
                    <a:pt x="1543" y="1117"/>
                    <a:pt x="1477" y="1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solidFill>
                  <a:schemeClr val="accent4"/>
                </a:solidFill>
              </a:endParaRPr>
            </a:p>
          </p:txBody>
        </p:sp>
        <p:sp>
          <p:nvSpPr>
            <p:cNvPr id="25" name="Freeform 6">
              <a:extLst>
                <a:ext uri="{FF2B5EF4-FFF2-40B4-BE49-F238E27FC236}">
                  <a16:creationId xmlns:a16="http://schemas.microsoft.com/office/drawing/2014/main" id="{B7312CD3-5AED-4954-A2BA-0C91DFA86516}"/>
                </a:ext>
              </a:extLst>
            </p:cNvPr>
            <p:cNvSpPr>
              <a:spLocks noEditPoints="1"/>
            </p:cNvSpPr>
            <p:nvPr/>
          </p:nvSpPr>
          <p:spPr bwMode="auto">
            <a:xfrm>
              <a:off x="-1760538" y="2060575"/>
              <a:ext cx="1852613" cy="1849437"/>
            </a:xfrm>
            <a:custGeom>
              <a:avLst/>
              <a:gdLst>
                <a:gd name="T0" fmla="*/ 430 w 860"/>
                <a:gd name="T1" fmla="*/ 0 h 861"/>
                <a:gd name="T2" fmla="*/ 0 w 860"/>
                <a:gd name="T3" fmla="*/ 431 h 861"/>
                <a:gd name="T4" fmla="*/ 430 w 860"/>
                <a:gd name="T5" fmla="*/ 861 h 861"/>
                <a:gd name="T6" fmla="*/ 860 w 860"/>
                <a:gd name="T7" fmla="*/ 431 h 861"/>
                <a:gd name="T8" fmla="*/ 430 w 860"/>
                <a:gd name="T9" fmla="*/ 0 h 861"/>
                <a:gd name="T10" fmla="*/ 430 w 860"/>
                <a:gd name="T11" fmla="*/ 718 h 861"/>
                <a:gd name="T12" fmla="*/ 142 w 860"/>
                <a:gd name="T13" fmla="*/ 431 h 861"/>
                <a:gd name="T14" fmla="*/ 430 w 860"/>
                <a:gd name="T15" fmla="*/ 143 h 861"/>
                <a:gd name="T16" fmla="*/ 717 w 860"/>
                <a:gd name="T17" fmla="*/ 431 h 861"/>
                <a:gd name="T18" fmla="*/ 430 w 860"/>
                <a:gd name="T19" fmla="*/ 718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0" h="861">
                  <a:moveTo>
                    <a:pt x="430" y="0"/>
                  </a:moveTo>
                  <a:cubicBezTo>
                    <a:pt x="193" y="0"/>
                    <a:pt x="0" y="193"/>
                    <a:pt x="0" y="431"/>
                  </a:cubicBezTo>
                  <a:cubicBezTo>
                    <a:pt x="0" y="666"/>
                    <a:pt x="190" y="861"/>
                    <a:pt x="430" y="861"/>
                  </a:cubicBezTo>
                  <a:cubicBezTo>
                    <a:pt x="673" y="861"/>
                    <a:pt x="860" y="664"/>
                    <a:pt x="860" y="431"/>
                  </a:cubicBezTo>
                  <a:cubicBezTo>
                    <a:pt x="860" y="193"/>
                    <a:pt x="667" y="0"/>
                    <a:pt x="430" y="0"/>
                  </a:cubicBezTo>
                  <a:close/>
                  <a:moveTo>
                    <a:pt x="430" y="718"/>
                  </a:moveTo>
                  <a:cubicBezTo>
                    <a:pt x="271" y="718"/>
                    <a:pt x="142" y="589"/>
                    <a:pt x="142" y="431"/>
                  </a:cubicBezTo>
                  <a:cubicBezTo>
                    <a:pt x="142" y="272"/>
                    <a:pt x="272" y="143"/>
                    <a:pt x="430" y="143"/>
                  </a:cubicBezTo>
                  <a:cubicBezTo>
                    <a:pt x="588" y="143"/>
                    <a:pt x="717" y="272"/>
                    <a:pt x="717" y="431"/>
                  </a:cubicBezTo>
                  <a:cubicBezTo>
                    <a:pt x="717" y="587"/>
                    <a:pt x="592" y="718"/>
                    <a:pt x="430" y="7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solidFill>
                  <a:schemeClr val="accent4"/>
                </a:solidFill>
              </a:endParaRPr>
            </a:p>
          </p:txBody>
        </p:sp>
      </p:grpSp>
      <p:sp>
        <p:nvSpPr>
          <p:cNvPr id="27" name="Rectangle 26">
            <a:extLst>
              <a:ext uri="{FF2B5EF4-FFF2-40B4-BE49-F238E27FC236}">
                <a16:creationId xmlns:a16="http://schemas.microsoft.com/office/drawing/2014/main" id="{84400072-D8D1-4E5D-8343-F9127680DCD9}"/>
              </a:ext>
            </a:extLst>
          </p:cNvPr>
          <p:cNvSpPr/>
          <p:nvPr/>
        </p:nvSpPr>
        <p:spPr>
          <a:xfrm>
            <a:off x="4826041" y="2771497"/>
            <a:ext cx="2637273" cy="523220"/>
          </a:xfrm>
          <a:prstGeom prst="rect">
            <a:avLst/>
          </a:prstGeom>
        </p:spPr>
        <p:txBody>
          <a:bodyPr wrap="square" anchor="ctr">
            <a:spAutoFit/>
          </a:bodyPr>
          <a:lstStyle/>
          <a:p>
            <a:pPr>
              <a:defRPr/>
            </a:pPr>
            <a:r>
              <a:rPr lang="en-US" sz="1400" kern="0" dirty="0">
                <a:solidFill>
                  <a:schemeClr val="accent4"/>
                </a:solidFill>
                <a:latin typeface="Segoe UI" panose="020B0502040204020203" pitchFamily="34" charset="0"/>
                <a:cs typeface="Segoe UI" panose="020B0502040204020203" pitchFamily="34" charset="0"/>
              </a:rPr>
              <a:t>(999) 123-4567</a:t>
            </a:r>
          </a:p>
          <a:p>
            <a:pPr>
              <a:defRPr/>
            </a:pPr>
            <a:r>
              <a:rPr lang="en-US" sz="1400" kern="0" dirty="0">
                <a:solidFill>
                  <a:schemeClr val="accent4"/>
                </a:solidFill>
                <a:latin typeface="Segoe UI" panose="020B0502040204020203" pitchFamily="34" charset="0"/>
                <a:cs typeface="Segoe UI" panose="020B0502040204020203" pitchFamily="34" charset="0"/>
              </a:rPr>
              <a:t>(999) 123-4567</a:t>
            </a:r>
          </a:p>
        </p:txBody>
      </p:sp>
      <p:grpSp>
        <p:nvGrpSpPr>
          <p:cNvPr id="28" name="Group 27">
            <a:extLst>
              <a:ext uri="{FF2B5EF4-FFF2-40B4-BE49-F238E27FC236}">
                <a16:creationId xmlns:a16="http://schemas.microsoft.com/office/drawing/2014/main" id="{19AB3D49-DDE2-4B58-9BDD-F13E6104C56B}"/>
              </a:ext>
            </a:extLst>
          </p:cNvPr>
          <p:cNvGrpSpPr/>
          <p:nvPr/>
        </p:nvGrpSpPr>
        <p:grpSpPr>
          <a:xfrm>
            <a:off x="4345005" y="2899920"/>
            <a:ext cx="267741" cy="266376"/>
            <a:chOff x="-4170363" y="1123951"/>
            <a:chExt cx="5295900" cy="5268911"/>
          </a:xfrm>
          <a:solidFill>
            <a:schemeClr val="bg1"/>
          </a:solidFill>
        </p:grpSpPr>
        <p:sp>
          <p:nvSpPr>
            <p:cNvPr id="40" name="Freeform 10">
              <a:extLst>
                <a:ext uri="{FF2B5EF4-FFF2-40B4-BE49-F238E27FC236}">
                  <a16:creationId xmlns:a16="http://schemas.microsoft.com/office/drawing/2014/main" id="{52454757-0345-4B56-BCBC-237D2A6813AD}"/>
                </a:ext>
              </a:extLst>
            </p:cNvPr>
            <p:cNvSpPr>
              <a:spLocks noEditPoints="1"/>
            </p:cNvSpPr>
            <p:nvPr/>
          </p:nvSpPr>
          <p:spPr bwMode="auto">
            <a:xfrm>
              <a:off x="-4170363" y="1441450"/>
              <a:ext cx="4964113" cy="4951412"/>
            </a:xfrm>
            <a:custGeom>
              <a:avLst/>
              <a:gdLst>
                <a:gd name="T0" fmla="*/ 1768 w 2306"/>
                <a:gd name="T1" fmla="*/ 1294 h 2306"/>
                <a:gd name="T2" fmla="*/ 1428 w 2306"/>
                <a:gd name="T3" fmla="*/ 1537 h 2306"/>
                <a:gd name="T4" fmla="*/ 1337 w 2306"/>
                <a:gd name="T5" fmla="*/ 1489 h 2306"/>
                <a:gd name="T6" fmla="*/ 772 w 2306"/>
                <a:gd name="T7" fmla="*/ 881 h 2306"/>
                <a:gd name="T8" fmla="*/ 936 w 2306"/>
                <a:gd name="T9" fmla="*/ 719 h 2306"/>
                <a:gd name="T10" fmla="*/ 795 w 2306"/>
                <a:gd name="T11" fmla="*/ 221 h 2306"/>
                <a:gd name="T12" fmla="*/ 649 w 2306"/>
                <a:gd name="T13" fmla="*/ 76 h 2306"/>
                <a:gd name="T14" fmla="*/ 301 w 2306"/>
                <a:gd name="T15" fmla="*/ 76 h 2306"/>
                <a:gd name="T16" fmla="*/ 124 w 2306"/>
                <a:gd name="T17" fmla="*/ 254 h 2306"/>
                <a:gd name="T18" fmla="*/ 78 w 2306"/>
                <a:gd name="T19" fmla="*/ 877 h 2306"/>
                <a:gd name="T20" fmla="*/ 1283 w 2306"/>
                <a:gd name="T21" fmla="*/ 2171 h 2306"/>
                <a:gd name="T22" fmla="*/ 1770 w 2306"/>
                <a:gd name="T23" fmla="*/ 2306 h 2306"/>
                <a:gd name="T24" fmla="*/ 2070 w 2306"/>
                <a:gd name="T25" fmla="*/ 2175 h 2306"/>
                <a:gd name="T26" fmla="*/ 2228 w 2306"/>
                <a:gd name="T27" fmla="*/ 2015 h 2306"/>
                <a:gd name="T28" fmla="*/ 2226 w 2306"/>
                <a:gd name="T29" fmla="*/ 1659 h 2306"/>
                <a:gd name="T30" fmla="*/ 2128 w 2306"/>
                <a:gd name="T31" fmla="*/ 1918 h 2306"/>
                <a:gd name="T32" fmla="*/ 2065 w 2306"/>
                <a:gd name="T33" fmla="*/ 1982 h 2306"/>
                <a:gd name="T34" fmla="*/ 1771 w 2306"/>
                <a:gd name="T35" fmla="*/ 2167 h 2306"/>
                <a:gd name="T36" fmla="*/ 1344 w 2306"/>
                <a:gd name="T37" fmla="*/ 2046 h 2306"/>
                <a:gd name="T38" fmla="*/ 209 w 2306"/>
                <a:gd name="T39" fmla="*/ 829 h 2306"/>
                <a:gd name="T40" fmla="*/ 223 w 2306"/>
                <a:gd name="T41" fmla="*/ 352 h 2306"/>
                <a:gd name="T42" fmla="*/ 477 w 2306"/>
                <a:gd name="T43" fmla="*/ 139 h 2306"/>
                <a:gd name="T44" fmla="*/ 554 w 2306"/>
                <a:gd name="T45" fmla="*/ 177 h 2306"/>
                <a:gd name="T46" fmla="*/ 696 w 2306"/>
                <a:gd name="T47" fmla="*/ 319 h 2306"/>
                <a:gd name="T48" fmla="*/ 838 w 2306"/>
                <a:gd name="T49" fmla="*/ 621 h 2306"/>
                <a:gd name="T50" fmla="*/ 663 w 2306"/>
                <a:gd name="T51" fmla="*/ 791 h 2306"/>
                <a:gd name="T52" fmla="*/ 634 w 2306"/>
                <a:gd name="T53" fmla="*/ 911 h 2306"/>
                <a:gd name="T54" fmla="*/ 802 w 2306"/>
                <a:gd name="T55" fmla="*/ 1188 h 2306"/>
                <a:gd name="T56" fmla="*/ 1262 w 2306"/>
                <a:gd name="T57" fmla="*/ 1606 h 2306"/>
                <a:gd name="T58" fmla="*/ 1376 w 2306"/>
                <a:gd name="T59" fmla="*/ 1668 h 2306"/>
                <a:gd name="T60" fmla="*/ 1434 w 2306"/>
                <a:gd name="T61" fmla="*/ 1684 h 2306"/>
                <a:gd name="T62" fmla="*/ 1689 w 2306"/>
                <a:gd name="T63" fmla="*/ 1472 h 2306"/>
                <a:gd name="T64" fmla="*/ 1841 w 2306"/>
                <a:gd name="T65" fmla="*/ 1471 h 2306"/>
                <a:gd name="T66" fmla="*/ 2127 w 2306"/>
                <a:gd name="T67" fmla="*/ 1757 h 2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06" h="2306">
                  <a:moveTo>
                    <a:pt x="1943" y="1374"/>
                  </a:moveTo>
                  <a:cubicBezTo>
                    <a:pt x="1893" y="1322"/>
                    <a:pt x="1832" y="1294"/>
                    <a:pt x="1768" y="1294"/>
                  </a:cubicBezTo>
                  <a:cubicBezTo>
                    <a:pt x="1705" y="1294"/>
                    <a:pt x="1644" y="1322"/>
                    <a:pt x="1591" y="1374"/>
                  </a:cubicBezTo>
                  <a:cubicBezTo>
                    <a:pt x="1428" y="1537"/>
                    <a:pt x="1428" y="1537"/>
                    <a:pt x="1428" y="1537"/>
                  </a:cubicBezTo>
                  <a:cubicBezTo>
                    <a:pt x="1415" y="1529"/>
                    <a:pt x="1401" y="1523"/>
                    <a:pt x="1388" y="1516"/>
                  </a:cubicBezTo>
                  <a:cubicBezTo>
                    <a:pt x="1370" y="1507"/>
                    <a:pt x="1352" y="1498"/>
                    <a:pt x="1337" y="1489"/>
                  </a:cubicBezTo>
                  <a:cubicBezTo>
                    <a:pt x="1184" y="1391"/>
                    <a:pt x="1045" y="1265"/>
                    <a:pt x="912" y="1101"/>
                  </a:cubicBezTo>
                  <a:cubicBezTo>
                    <a:pt x="847" y="1019"/>
                    <a:pt x="804" y="951"/>
                    <a:pt x="772" y="881"/>
                  </a:cubicBezTo>
                  <a:cubicBezTo>
                    <a:pt x="815" y="842"/>
                    <a:pt x="854" y="802"/>
                    <a:pt x="892" y="763"/>
                  </a:cubicBezTo>
                  <a:cubicBezTo>
                    <a:pt x="907" y="749"/>
                    <a:pt x="921" y="734"/>
                    <a:pt x="936" y="719"/>
                  </a:cubicBezTo>
                  <a:cubicBezTo>
                    <a:pt x="1044" y="611"/>
                    <a:pt x="1044" y="470"/>
                    <a:pt x="936" y="362"/>
                  </a:cubicBezTo>
                  <a:cubicBezTo>
                    <a:pt x="795" y="221"/>
                    <a:pt x="795" y="221"/>
                    <a:pt x="795" y="221"/>
                  </a:cubicBezTo>
                  <a:cubicBezTo>
                    <a:pt x="779" y="205"/>
                    <a:pt x="762" y="188"/>
                    <a:pt x="747" y="172"/>
                  </a:cubicBezTo>
                  <a:cubicBezTo>
                    <a:pt x="716" y="140"/>
                    <a:pt x="683" y="107"/>
                    <a:pt x="649" y="76"/>
                  </a:cubicBezTo>
                  <a:cubicBezTo>
                    <a:pt x="599" y="26"/>
                    <a:pt x="539" y="0"/>
                    <a:pt x="476" y="0"/>
                  </a:cubicBezTo>
                  <a:cubicBezTo>
                    <a:pt x="413" y="0"/>
                    <a:pt x="352" y="26"/>
                    <a:pt x="301" y="76"/>
                  </a:cubicBezTo>
                  <a:cubicBezTo>
                    <a:pt x="300" y="76"/>
                    <a:pt x="300" y="76"/>
                    <a:pt x="300" y="77"/>
                  </a:cubicBezTo>
                  <a:cubicBezTo>
                    <a:pt x="124" y="254"/>
                    <a:pt x="124" y="254"/>
                    <a:pt x="124" y="254"/>
                  </a:cubicBezTo>
                  <a:cubicBezTo>
                    <a:pt x="58" y="320"/>
                    <a:pt x="20" y="401"/>
                    <a:pt x="12" y="494"/>
                  </a:cubicBezTo>
                  <a:cubicBezTo>
                    <a:pt x="0" y="645"/>
                    <a:pt x="44" y="785"/>
                    <a:pt x="78" y="877"/>
                  </a:cubicBezTo>
                  <a:cubicBezTo>
                    <a:pt x="162" y="1103"/>
                    <a:pt x="287" y="1312"/>
                    <a:pt x="473" y="1537"/>
                  </a:cubicBezTo>
                  <a:cubicBezTo>
                    <a:pt x="700" y="1807"/>
                    <a:pt x="972" y="2020"/>
                    <a:pt x="1283" y="2171"/>
                  </a:cubicBezTo>
                  <a:cubicBezTo>
                    <a:pt x="1402" y="2227"/>
                    <a:pt x="1560" y="2294"/>
                    <a:pt x="1738" y="2305"/>
                  </a:cubicBezTo>
                  <a:cubicBezTo>
                    <a:pt x="1748" y="2305"/>
                    <a:pt x="1760" y="2306"/>
                    <a:pt x="1770" y="2306"/>
                  </a:cubicBezTo>
                  <a:cubicBezTo>
                    <a:pt x="1889" y="2306"/>
                    <a:pt x="1990" y="2263"/>
                    <a:pt x="2068" y="2178"/>
                  </a:cubicBezTo>
                  <a:cubicBezTo>
                    <a:pt x="2069" y="2177"/>
                    <a:pt x="2070" y="2176"/>
                    <a:pt x="2070" y="2175"/>
                  </a:cubicBezTo>
                  <a:cubicBezTo>
                    <a:pt x="2097" y="2143"/>
                    <a:pt x="2128" y="2113"/>
                    <a:pt x="2161" y="2082"/>
                  </a:cubicBezTo>
                  <a:cubicBezTo>
                    <a:pt x="2183" y="2061"/>
                    <a:pt x="2206" y="2038"/>
                    <a:pt x="2228" y="2015"/>
                  </a:cubicBezTo>
                  <a:cubicBezTo>
                    <a:pt x="2279" y="1962"/>
                    <a:pt x="2306" y="1900"/>
                    <a:pt x="2306" y="1836"/>
                  </a:cubicBezTo>
                  <a:cubicBezTo>
                    <a:pt x="2306" y="1772"/>
                    <a:pt x="2279" y="1711"/>
                    <a:pt x="2226" y="1659"/>
                  </a:cubicBezTo>
                  <a:lnTo>
                    <a:pt x="1943" y="1374"/>
                  </a:lnTo>
                  <a:close/>
                  <a:moveTo>
                    <a:pt x="2128" y="1918"/>
                  </a:moveTo>
                  <a:cubicBezTo>
                    <a:pt x="2127" y="1918"/>
                    <a:pt x="2127" y="1919"/>
                    <a:pt x="2128" y="1918"/>
                  </a:cubicBezTo>
                  <a:cubicBezTo>
                    <a:pt x="2108" y="1940"/>
                    <a:pt x="2087" y="1960"/>
                    <a:pt x="2065" y="1982"/>
                  </a:cubicBezTo>
                  <a:cubicBezTo>
                    <a:pt x="2031" y="2014"/>
                    <a:pt x="1997" y="2047"/>
                    <a:pt x="1965" y="2085"/>
                  </a:cubicBezTo>
                  <a:cubicBezTo>
                    <a:pt x="1913" y="2141"/>
                    <a:pt x="1851" y="2167"/>
                    <a:pt x="1771" y="2167"/>
                  </a:cubicBezTo>
                  <a:cubicBezTo>
                    <a:pt x="1763" y="2167"/>
                    <a:pt x="1755" y="2167"/>
                    <a:pt x="1747" y="2166"/>
                  </a:cubicBezTo>
                  <a:cubicBezTo>
                    <a:pt x="1593" y="2157"/>
                    <a:pt x="1451" y="2097"/>
                    <a:pt x="1344" y="2046"/>
                  </a:cubicBezTo>
                  <a:cubicBezTo>
                    <a:pt x="1051" y="1904"/>
                    <a:pt x="795" y="1703"/>
                    <a:pt x="581" y="1448"/>
                  </a:cubicBezTo>
                  <a:cubicBezTo>
                    <a:pt x="405" y="1236"/>
                    <a:pt x="287" y="1040"/>
                    <a:pt x="209" y="829"/>
                  </a:cubicBezTo>
                  <a:cubicBezTo>
                    <a:pt x="161" y="700"/>
                    <a:pt x="144" y="600"/>
                    <a:pt x="151" y="505"/>
                  </a:cubicBezTo>
                  <a:cubicBezTo>
                    <a:pt x="157" y="445"/>
                    <a:pt x="180" y="395"/>
                    <a:pt x="223" y="352"/>
                  </a:cubicBezTo>
                  <a:cubicBezTo>
                    <a:pt x="399" y="176"/>
                    <a:pt x="399" y="176"/>
                    <a:pt x="399" y="176"/>
                  </a:cubicBezTo>
                  <a:cubicBezTo>
                    <a:pt x="424" y="152"/>
                    <a:pt x="451" y="139"/>
                    <a:pt x="477" y="139"/>
                  </a:cubicBezTo>
                  <a:cubicBezTo>
                    <a:pt x="510" y="139"/>
                    <a:pt x="536" y="159"/>
                    <a:pt x="553" y="175"/>
                  </a:cubicBezTo>
                  <a:cubicBezTo>
                    <a:pt x="553" y="176"/>
                    <a:pt x="554" y="176"/>
                    <a:pt x="554" y="177"/>
                  </a:cubicBezTo>
                  <a:cubicBezTo>
                    <a:pt x="586" y="206"/>
                    <a:pt x="616" y="237"/>
                    <a:pt x="647" y="269"/>
                  </a:cubicBezTo>
                  <a:cubicBezTo>
                    <a:pt x="663" y="286"/>
                    <a:pt x="680" y="302"/>
                    <a:pt x="696" y="319"/>
                  </a:cubicBezTo>
                  <a:cubicBezTo>
                    <a:pt x="838" y="460"/>
                    <a:pt x="838" y="460"/>
                    <a:pt x="838" y="460"/>
                  </a:cubicBezTo>
                  <a:cubicBezTo>
                    <a:pt x="892" y="515"/>
                    <a:pt x="892" y="566"/>
                    <a:pt x="838" y="621"/>
                  </a:cubicBezTo>
                  <a:cubicBezTo>
                    <a:pt x="823" y="636"/>
                    <a:pt x="808" y="651"/>
                    <a:pt x="793" y="665"/>
                  </a:cubicBezTo>
                  <a:cubicBezTo>
                    <a:pt x="750" y="709"/>
                    <a:pt x="708" y="751"/>
                    <a:pt x="663" y="791"/>
                  </a:cubicBezTo>
                  <a:cubicBezTo>
                    <a:pt x="662" y="792"/>
                    <a:pt x="661" y="793"/>
                    <a:pt x="661" y="794"/>
                  </a:cubicBezTo>
                  <a:cubicBezTo>
                    <a:pt x="616" y="838"/>
                    <a:pt x="625" y="882"/>
                    <a:pt x="634" y="911"/>
                  </a:cubicBezTo>
                  <a:cubicBezTo>
                    <a:pt x="634" y="913"/>
                    <a:pt x="635" y="914"/>
                    <a:pt x="636" y="916"/>
                  </a:cubicBezTo>
                  <a:cubicBezTo>
                    <a:pt x="672" y="1005"/>
                    <a:pt x="724" y="1088"/>
                    <a:pt x="802" y="1188"/>
                  </a:cubicBezTo>
                  <a:cubicBezTo>
                    <a:pt x="803" y="1188"/>
                    <a:pt x="803" y="1188"/>
                    <a:pt x="803" y="1188"/>
                  </a:cubicBezTo>
                  <a:cubicBezTo>
                    <a:pt x="946" y="1364"/>
                    <a:pt x="1096" y="1501"/>
                    <a:pt x="1262" y="1606"/>
                  </a:cubicBezTo>
                  <a:cubicBezTo>
                    <a:pt x="1283" y="1619"/>
                    <a:pt x="1305" y="1630"/>
                    <a:pt x="1325" y="1641"/>
                  </a:cubicBezTo>
                  <a:cubicBezTo>
                    <a:pt x="1344" y="1650"/>
                    <a:pt x="1361" y="1659"/>
                    <a:pt x="1376" y="1668"/>
                  </a:cubicBezTo>
                  <a:cubicBezTo>
                    <a:pt x="1378" y="1669"/>
                    <a:pt x="1381" y="1670"/>
                    <a:pt x="1383" y="1672"/>
                  </a:cubicBezTo>
                  <a:cubicBezTo>
                    <a:pt x="1400" y="1680"/>
                    <a:pt x="1417" y="1684"/>
                    <a:pt x="1434" y="1684"/>
                  </a:cubicBezTo>
                  <a:cubicBezTo>
                    <a:pt x="1477" y="1684"/>
                    <a:pt x="1504" y="1658"/>
                    <a:pt x="1512" y="1649"/>
                  </a:cubicBezTo>
                  <a:cubicBezTo>
                    <a:pt x="1689" y="1472"/>
                    <a:pt x="1689" y="1472"/>
                    <a:pt x="1689" y="1472"/>
                  </a:cubicBezTo>
                  <a:cubicBezTo>
                    <a:pt x="1707" y="1455"/>
                    <a:pt x="1734" y="1433"/>
                    <a:pt x="1767" y="1433"/>
                  </a:cubicBezTo>
                  <a:cubicBezTo>
                    <a:pt x="1799" y="1433"/>
                    <a:pt x="1825" y="1453"/>
                    <a:pt x="1841" y="1471"/>
                  </a:cubicBezTo>
                  <a:cubicBezTo>
                    <a:pt x="1842" y="1472"/>
                    <a:pt x="1842" y="1472"/>
                    <a:pt x="1842" y="1472"/>
                  </a:cubicBezTo>
                  <a:cubicBezTo>
                    <a:pt x="2127" y="1757"/>
                    <a:pt x="2127" y="1757"/>
                    <a:pt x="2127" y="1757"/>
                  </a:cubicBezTo>
                  <a:cubicBezTo>
                    <a:pt x="2180" y="1809"/>
                    <a:pt x="2180" y="1864"/>
                    <a:pt x="2128" y="19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solidFill>
                  <a:schemeClr val="accent4"/>
                </a:solidFill>
              </a:endParaRPr>
            </a:p>
          </p:txBody>
        </p:sp>
        <p:sp>
          <p:nvSpPr>
            <p:cNvPr id="41" name="Freeform 11">
              <a:extLst>
                <a:ext uri="{FF2B5EF4-FFF2-40B4-BE49-F238E27FC236}">
                  <a16:creationId xmlns:a16="http://schemas.microsoft.com/office/drawing/2014/main" id="{FCD3BE58-C62D-43E0-9D07-1D39912843EF}"/>
                </a:ext>
              </a:extLst>
            </p:cNvPr>
            <p:cNvSpPr>
              <a:spLocks/>
            </p:cNvSpPr>
            <p:nvPr/>
          </p:nvSpPr>
          <p:spPr bwMode="auto">
            <a:xfrm>
              <a:off x="-1441450" y="2079625"/>
              <a:ext cx="1612900" cy="1595437"/>
            </a:xfrm>
            <a:custGeom>
              <a:avLst/>
              <a:gdLst>
                <a:gd name="T0" fmla="*/ 63 w 749"/>
                <a:gd name="T1" fmla="*/ 143 h 743"/>
                <a:gd name="T2" fmla="*/ 419 w 749"/>
                <a:gd name="T3" fmla="*/ 328 h 743"/>
                <a:gd name="T4" fmla="*/ 604 w 749"/>
                <a:gd name="T5" fmla="*/ 685 h 743"/>
                <a:gd name="T6" fmla="*/ 673 w 749"/>
                <a:gd name="T7" fmla="*/ 743 h 743"/>
                <a:gd name="T8" fmla="*/ 685 w 749"/>
                <a:gd name="T9" fmla="*/ 742 h 743"/>
                <a:gd name="T10" fmla="*/ 742 w 749"/>
                <a:gd name="T11" fmla="*/ 661 h 743"/>
                <a:gd name="T12" fmla="*/ 519 w 749"/>
                <a:gd name="T13" fmla="*/ 230 h 743"/>
                <a:gd name="T14" fmla="*/ 87 w 749"/>
                <a:gd name="T15" fmla="*/ 6 h 743"/>
                <a:gd name="T16" fmla="*/ 7 w 749"/>
                <a:gd name="T17" fmla="*/ 63 h 743"/>
                <a:gd name="T18" fmla="*/ 63 w 749"/>
                <a:gd name="T19" fmla="*/ 143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9" h="743">
                  <a:moveTo>
                    <a:pt x="63" y="143"/>
                  </a:moveTo>
                  <a:cubicBezTo>
                    <a:pt x="198" y="166"/>
                    <a:pt x="321" y="230"/>
                    <a:pt x="419" y="328"/>
                  </a:cubicBezTo>
                  <a:cubicBezTo>
                    <a:pt x="518" y="426"/>
                    <a:pt x="581" y="549"/>
                    <a:pt x="604" y="685"/>
                  </a:cubicBezTo>
                  <a:cubicBezTo>
                    <a:pt x="610" y="719"/>
                    <a:pt x="640" y="743"/>
                    <a:pt x="673" y="743"/>
                  </a:cubicBezTo>
                  <a:cubicBezTo>
                    <a:pt x="677" y="743"/>
                    <a:pt x="681" y="742"/>
                    <a:pt x="685" y="742"/>
                  </a:cubicBezTo>
                  <a:cubicBezTo>
                    <a:pt x="723" y="735"/>
                    <a:pt x="749" y="699"/>
                    <a:pt x="742" y="661"/>
                  </a:cubicBezTo>
                  <a:cubicBezTo>
                    <a:pt x="714" y="497"/>
                    <a:pt x="637" y="348"/>
                    <a:pt x="519" y="230"/>
                  </a:cubicBezTo>
                  <a:cubicBezTo>
                    <a:pt x="400" y="111"/>
                    <a:pt x="251" y="34"/>
                    <a:pt x="87" y="6"/>
                  </a:cubicBezTo>
                  <a:cubicBezTo>
                    <a:pt x="49" y="0"/>
                    <a:pt x="13" y="25"/>
                    <a:pt x="7" y="63"/>
                  </a:cubicBezTo>
                  <a:cubicBezTo>
                    <a:pt x="0" y="100"/>
                    <a:pt x="25" y="137"/>
                    <a:pt x="63"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solidFill>
                  <a:schemeClr val="accent4"/>
                </a:solidFill>
              </a:endParaRPr>
            </a:p>
          </p:txBody>
        </p:sp>
        <p:sp>
          <p:nvSpPr>
            <p:cNvPr id="42" name="Freeform 12">
              <a:extLst>
                <a:ext uri="{FF2B5EF4-FFF2-40B4-BE49-F238E27FC236}">
                  <a16:creationId xmlns:a16="http://schemas.microsoft.com/office/drawing/2014/main" id="{7B037A69-134B-4876-805D-BD5732F97842}"/>
                </a:ext>
              </a:extLst>
            </p:cNvPr>
            <p:cNvSpPr>
              <a:spLocks/>
            </p:cNvSpPr>
            <p:nvPr/>
          </p:nvSpPr>
          <p:spPr bwMode="auto">
            <a:xfrm>
              <a:off x="-1398588" y="1123951"/>
              <a:ext cx="2524125" cy="2503487"/>
            </a:xfrm>
            <a:custGeom>
              <a:avLst/>
              <a:gdLst>
                <a:gd name="T0" fmla="*/ 1165 w 1172"/>
                <a:gd name="T1" fmla="*/ 1086 h 1166"/>
                <a:gd name="T2" fmla="*/ 797 w 1172"/>
                <a:gd name="T3" fmla="*/ 375 h 1166"/>
                <a:gd name="T4" fmla="*/ 86 w 1172"/>
                <a:gd name="T5" fmla="*/ 7 h 1166"/>
                <a:gd name="T6" fmla="*/ 6 w 1172"/>
                <a:gd name="T7" fmla="*/ 64 h 1166"/>
                <a:gd name="T8" fmla="*/ 64 w 1172"/>
                <a:gd name="T9" fmla="*/ 144 h 1166"/>
                <a:gd name="T10" fmla="*/ 699 w 1172"/>
                <a:gd name="T11" fmla="*/ 474 h 1166"/>
                <a:gd name="T12" fmla="*/ 1028 w 1172"/>
                <a:gd name="T13" fmla="*/ 1109 h 1166"/>
                <a:gd name="T14" fmla="*/ 1096 w 1172"/>
                <a:gd name="T15" fmla="*/ 1166 h 1166"/>
                <a:gd name="T16" fmla="*/ 1108 w 1172"/>
                <a:gd name="T17" fmla="*/ 1165 h 1166"/>
                <a:gd name="T18" fmla="*/ 1165 w 1172"/>
                <a:gd name="T19" fmla="*/ 1086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1166">
                  <a:moveTo>
                    <a:pt x="1165" y="1086"/>
                  </a:moveTo>
                  <a:cubicBezTo>
                    <a:pt x="1119" y="816"/>
                    <a:pt x="992" y="571"/>
                    <a:pt x="797" y="375"/>
                  </a:cubicBezTo>
                  <a:cubicBezTo>
                    <a:pt x="601" y="180"/>
                    <a:pt x="356" y="53"/>
                    <a:pt x="86" y="7"/>
                  </a:cubicBezTo>
                  <a:cubicBezTo>
                    <a:pt x="49" y="0"/>
                    <a:pt x="13" y="26"/>
                    <a:pt x="6" y="64"/>
                  </a:cubicBezTo>
                  <a:cubicBezTo>
                    <a:pt x="0" y="102"/>
                    <a:pt x="25" y="138"/>
                    <a:pt x="64" y="144"/>
                  </a:cubicBezTo>
                  <a:cubicBezTo>
                    <a:pt x="304" y="185"/>
                    <a:pt x="524" y="299"/>
                    <a:pt x="699" y="474"/>
                  </a:cubicBezTo>
                  <a:cubicBezTo>
                    <a:pt x="873" y="648"/>
                    <a:pt x="987" y="868"/>
                    <a:pt x="1028" y="1109"/>
                  </a:cubicBezTo>
                  <a:cubicBezTo>
                    <a:pt x="1033" y="1143"/>
                    <a:pt x="1063" y="1166"/>
                    <a:pt x="1096" y="1166"/>
                  </a:cubicBezTo>
                  <a:cubicBezTo>
                    <a:pt x="1101" y="1166"/>
                    <a:pt x="1104" y="1166"/>
                    <a:pt x="1108" y="1165"/>
                  </a:cubicBezTo>
                  <a:cubicBezTo>
                    <a:pt x="1146" y="1160"/>
                    <a:pt x="1172" y="1124"/>
                    <a:pt x="1165" y="10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solidFill>
                  <a:schemeClr val="accent4"/>
                </a:solidFill>
              </a:endParaRPr>
            </a:p>
          </p:txBody>
        </p:sp>
      </p:grpSp>
      <p:sp>
        <p:nvSpPr>
          <p:cNvPr id="46" name="Rectangle 45">
            <a:extLst>
              <a:ext uri="{FF2B5EF4-FFF2-40B4-BE49-F238E27FC236}">
                <a16:creationId xmlns:a16="http://schemas.microsoft.com/office/drawing/2014/main" id="{E34247D7-BFD5-4E72-A9FB-9CCA64B9C343}"/>
              </a:ext>
            </a:extLst>
          </p:cNvPr>
          <p:cNvSpPr/>
          <p:nvPr/>
        </p:nvSpPr>
        <p:spPr>
          <a:xfrm>
            <a:off x="4816861" y="3463686"/>
            <a:ext cx="2637273" cy="523220"/>
          </a:xfrm>
          <a:prstGeom prst="rect">
            <a:avLst/>
          </a:prstGeom>
        </p:spPr>
        <p:txBody>
          <a:bodyPr wrap="square" anchor="ctr">
            <a:spAutoFit/>
          </a:bodyPr>
          <a:lstStyle/>
          <a:p>
            <a:pPr>
              <a:defRPr/>
            </a:pPr>
            <a:r>
              <a:rPr lang="en-US" sz="1400" b="1" kern="0" dirty="0">
                <a:solidFill>
                  <a:schemeClr val="accent4"/>
                </a:solidFill>
                <a:latin typeface="Segoe UI" panose="020B0502040204020203" pitchFamily="34" charset="0"/>
                <a:cs typeface="Segoe UI" panose="020B0502040204020203" pitchFamily="34" charset="0"/>
              </a:rPr>
              <a:t>slidemodel.com</a:t>
            </a:r>
          </a:p>
          <a:p>
            <a:pPr>
              <a:defRPr/>
            </a:pPr>
            <a:r>
              <a:rPr lang="en-US" sz="1400" kern="0" dirty="0">
                <a:solidFill>
                  <a:schemeClr val="accent4"/>
                </a:solidFill>
                <a:latin typeface="Segoe UI" panose="020B0502040204020203" pitchFamily="34" charset="0"/>
                <a:cs typeface="Segoe UI" panose="020B0502040204020203" pitchFamily="34" charset="0"/>
              </a:rPr>
              <a:t>support@slidemodel.com</a:t>
            </a:r>
          </a:p>
        </p:txBody>
      </p:sp>
      <p:sp>
        <p:nvSpPr>
          <p:cNvPr id="47" name="Freeform 16">
            <a:extLst>
              <a:ext uri="{FF2B5EF4-FFF2-40B4-BE49-F238E27FC236}">
                <a16:creationId xmlns:a16="http://schemas.microsoft.com/office/drawing/2014/main" id="{69BCDEEC-BF20-44E8-BFB9-1AAF5E5FEC84}"/>
              </a:ext>
            </a:extLst>
          </p:cNvPr>
          <p:cNvSpPr>
            <a:spLocks noEditPoints="1"/>
          </p:cNvSpPr>
          <p:nvPr/>
        </p:nvSpPr>
        <p:spPr bwMode="auto">
          <a:xfrm>
            <a:off x="4334693" y="3581477"/>
            <a:ext cx="288365" cy="287639"/>
          </a:xfrm>
          <a:custGeom>
            <a:avLst/>
            <a:gdLst>
              <a:gd name="T0" fmla="*/ 1171 w 2342"/>
              <a:gd name="T1" fmla="*/ 0 h 2342"/>
              <a:gd name="T2" fmla="*/ 0 w 2342"/>
              <a:gd name="T3" fmla="*/ 1171 h 2342"/>
              <a:gd name="T4" fmla="*/ 1171 w 2342"/>
              <a:gd name="T5" fmla="*/ 2342 h 2342"/>
              <a:gd name="T6" fmla="*/ 2342 w 2342"/>
              <a:gd name="T7" fmla="*/ 1171 h 2342"/>
              <a:gd name="T8" fmla="*/ 2236 w 2342"/>
              <a:gd name="T9" fmla="*/ 1118 h 2342"/>
              <a:gd name="T10" fmla="*/ 1708 w 2342"/>
              <a:gd name="T11" fmla="*/ 609 h 2342"/>
              <a:gd name="T12" fmla="*/ 2236 w 2342"/>
              <a:gd name="T13" fmla="*/ 1118 h 2342"/>
              <a:gd name="T14" fmla="*/ 1677 w 2342"/>
              <a:gd name="T15" fmla="*/ 1224 h 2342"/>
              <a:gd name="T16" fmla="*/ 1224 w 2342"/>
              <a:gd name="T17" fmla="*/ 1608 h 2342"/>
              <a:gd name="T18" fmla="*/ 1874 w 2342"/>
              <a:gd name="T19" fmla="*/ 370 h 2342"/>
              <a:gd name="T20" fmla="*/ 1613 w 2342"/>
              <a:gd name="T21" fmla="*/ 364 h 2342"/>
              <a:gd name="T22" fmla="*/ 1874 w 2342"/>
              <a:gd name="T23" fmla="*/ 370 h 2342"/>
              <a:gd name="T24" fmla="*/ 1520 w 2342"/>
              <a:gd name="T25" fmla="*/ 411 h 2342"/>
              <a:gd name="T26" fmla="*/ 1224 w 2342"/>
              <a:gd name="T27" fmla="*/ 633 h 2342"/>
              <a:gd name="T28" fmla="*/ 1611 w 2342"/>
              <a:gd name="T29" fmla="*/ 654 h 2342"/>
              <a:gd name="T30" fmla="*/ 1224 w 2342"/>
              <a:gd name="T31" fmla="*/ 1119 h 2342"/>
              <a:gd name="T32" fmla="*/ 1611 w 2342"/>
              <a:gd name="T33" fmla="*/ 654 h 2342"/>
              <a:gd name="T34" fmla="*/ 665 w 2342"/>
              <a:gd name="T35" fmla="*/ 1118 h 2342"/>
              <a:gd name="T36" fmla="*/ 1118 w 2342"/>
              <a:gd name="T37" fmla="*/ 737 h 2342"/>
              <a:gd name="T38" fmla="*/ 1119 w 2342"/>
              <a:gd name="T39" fmla="*/ 121 h 2342"/>
              <a:gd name="T40" fmla="*/ 763 w 2342"/>
              <a:gd name="T41" fmla="*/ 553 h 2342"/>
              <a:gd name="T42" fmla="*/ 1119 w 2342"/>
              <a:gd name="T43" fmla="*/ 121 h 2342"/>
              <a:gd name="T44" fmla="*/ 729 w 2342"/>
              <a:gd name="T45" fmla="*/ 364 h 2342"/>
              <a:gd name="T46" fmla="*/ 469 w 2342"/>
              <a:gd name="T47" fmla="*/ 370 h 2342"/>
              <a:gd name="T48" fmla="*/ 393 w 2342"/>
              <a:gd name="T49" fmla="*/ 443 h 2342"/>
              <a:gd name="T50" fmla="*/ 560 w 2342"/>
              <a:gd name="T51" fmla="*/ 1118 h 2342"/>
              <a:gd name="T52" fmla="*/ 393 w 2342"/>
              <a:gd name="T53" fmla="*/ 443 h 2342"/>
              <a:gd name="T54" fmla="*/ 560 w 2342"/>
              <a:gd name="T55" fmla="*/ 1224 h 2342"/>
              <a:gd name="T56" fmla="*/ 395 w 2342"/>
              <a:gd name="T57" fmla="*/ 1901 h 2342"/>
              <a:gd name="T58" fmla="*/ 471 w 2342"/>
              <a:gd name="T59" fmla="*/ 1974 h 2342"/>
              <a:gd name="T60" fmla="*/ 729 w 2342"/>
              <a:gd name="T61" fmla="*/ 1978 h 2342"/>
              <a:gd name="T62" fmla="*/ 471 w 2342"/>
              <a:gd name="T63" fmla="*/ 1974 h 2342"/>
              <a:gd name="T64" fmla="*/ 823 w 2342"/>
              <a:gd name="T65" fmla="*/ 1931 h 2342"/>
              <a:gd name="T66" fmla="*/ 1119 w 2342"/>
              <a:gd name="T67" fmla="*/ 1713 h 2342"/>
              <a:gd name="T68" fmla="*/ 732 w 2342"/>
              <a:gd name="T69" fmla="*/ 1692 h 2342"/>
              <a:gd name="T70" fmla="*/ 1119 w 2342"/>
              <a:gd name="T71" fmla="*/ 1224 h 2342"/>
              <a:gd name="T72" fmla="*/ 732 w 2342"/>
              <a:gd name="T73" fmla="*/ 1692 h 2342"/>
              <a:gd name="T74" fmla="*/ 1224 w 2342"/>
              <a:gd name="T75" fmla="*/ 1713 h 2342"/>
              <a:gd name="T76" fmla="*/ 1520 w 2342"/>
              <a:gd name="T77" fmla="*/ 1931 h 2342"/>
              <a:gd name="T78" fmla="*/ 1460 w 2342"/>
              <a:gd name="T79" fmla="*/ 2198 h 2342"/>
              <a:gd name="T80" fmla="*/ 1674 w 2342"/>
              <a:gd name="T81" fmla="*/ 1837 h 2342"/>
              <a:gd name="T82" fmla="*/ 1460 w 2342"/>
              <a:gd name="T83" fmla="*/ 2198 h 2342"/>
              <a:gd name="T84" fmla="*/ 1708 w 2342"/>
              <a:gd name="T85" fmla="*/ 1736 h 2342"/>
              <a:gd name="T86" fmla="*/ 2237 w 2342"/>
              <a:gd name="T87" fmla="*/ 1224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42" h="2342">
                <a:moveTo>
                  <a:pt x="1999" y="343"/>
                </a:moveTo>
                <a:cubicBezTo>
                  <a:pt x="1778" y="122"/>
                  <a:pt x="1484" y="0"/>
                  <a:pt x="1171" y="0"/>
                </a:cubicBezTo>
                <a:cubicBezTo>
                  <a:pt x="858" y="0"/>
                  <a:pt x="564" y="122"/>
                  <a:pt x="343" y="343"/>
                </a:cubicBezTo>
                <a:cubicBezTo>
                  <a:pt x="122" y="564"/>
                  <a:pt x="0" y="858"/>
                  <a:pt x="0" y="1171"/>
                </a:cubicBezTo>
                <a:cubicBezTo>
                  <a:pt x="0" y="1484"/>
                  <a:pt x="122" y="1778"/>
                  <a:pt x="343" y="1999"/>
                </a:cubicBezTo>
                <a:cubicBezTo>
                  <a:pt x="564" y="2220"/>
                  <a:pt x="858" y="2342"/>
                  <a:pt x="1171" y="2342"/>
                </a:cubicBezTo>
                <a:cubicBezTo>
                  <a:pt x="1484" y="2342"/>
                  <a:pt x="1778" y="2220"/>
                  <a:pt x="1999" y="1999"/>
                </a:cubicBezTo>
                <a:cubicBezTo>
                  <a:pt x="2220" y="1778"/>
                  <a:pt x="2342" y="1484"/>
                  <a:pt x="2342" y="1171"/>
                </a:cubicBezTo>
                <a:cubicBezTo>
                  <a:pt x="2342" y="858"/>
                  <a:pt x="2220" y="564"/>
                  <a:pt x="1999" y="343"/>
                </a:cubicBezTo>
                <a:close/>
                <a:moveTo>
                  <a:pt x="2236" y="1118"/>
                </a:moveTo>
                <a:cubicBezTo>
                  <a:pt x="1782" y="1118"/>
                  <a:pt x="1782" y="1118"/>
                  <a:pt x="1782" y="1118"/>
                </a:cubicBezTo>
                <a:cubicBezTo>
                  <a:pt x="1778" y="938"/>
                  <a:pt x="1752" y="764"/>
                  <a:pt x="1708" y="609"/>
                </a:cubicBezTo>
                <a:cubicBezTo>
                  <a:pt x="1794" y="565"/>
                  <a:pt x="1875" y="509"/>
                  <a:pt x="1949" y="443"/>
                </a:cubicBezTo>
                <a:cubicBezTo>
                  <a:pt x="2117" y="622"/>
                  <a:pt x="2223" y="858"/>
                  <a:pt x="2236" y="1118"/>
                </a:cubicBezTo>
                <a:close/>
                <a:moveTo>
                  <a:pt x="1224" y="1224"/>
                </a:moveTo>
                <a:cubicBezTo>
                  <a:pt x="1677" y="1224"/>
                  <a:pt x="1677" y="1224"/>
                  <a:pt x="1677" y="1224"/>
                </a:cubicBezTo>
                <a:cubicBezTo>
                  <a:pt x="1674" y="1390"/>
                  <a:pt x="1651" y="1549"/>
                  <a:pt x="1611" y="1692"/>
                </a:cubicBezTo>
                <a:cubicBezTo>
                  <a:pt x="1488" y="1642"/>
                  <a:pt x="1358" y="1614"/>
                  <a:pt x="1224" y="1608"/>
                </a:cubicBezTo>
                <a:lnTo>
                  <a:pt x="1224" y="1224"/>
                </a:lnTo>
                <a:close/>
                <a:moveTo>
                  <a:pt x="1874" y="370"/>
                </a:moveTo>
                <a:cubicBezTo>
                  <a:pt x="1813" y="424"/>
                  <a:pt x="1746" y="470"/>
                  <a:pt x="1675" y="508"/>
                </a:cubicBezTo>
                <a:cubicBezTo>
                  <a:pt x="1657" y="457"/>
                  <a:pt x="1636" y="409"/>
                  <a:pt x="1613" y="364"/>
                </a:cubicBezTo>
                <a:cubicBezTo>
                  <a:pt x="1568" y="275"/>
                  <a:pt x="1516" y="201"/>
                  <a:pt x="1459" y="144"/>
                </a:cubicBezTo>
                <a:cubicBezTo>
                  <a:pt x="1615" y="188"/>
                  <a:pt x="1756" y="266"/>
                  <a:pt x="1874" y="370"/>
                </a:cubicBezTo>
                <a:close/>
                <a:moveTo>
                  <a:pt x="1224" y="121"/>
                </a:moveTo>
                <a:cubicBezTo>
                  <a:pt x="1333" y="145"/>
                  <a:pt x="1436" y="246"/>
                  <a:pt x="1520" y="411"/>
                </a:cubicBezTo>
                <a:cubicBezTo>
                  <a:pt x="1542" y="455"/>
                  <a:pt x="1562" y="503"/>
                  <a:pt x="1580" y="553"/>
                </a:cubicBezTo>
                <a:cubicBezTo>
                  <a:pt x="1467" y="599"/>
                  <a:pt x="1347" y="626"/>
                  <a:pt x="1224" y="633"/>
                </a:cubicBezTo>
                <a:lnTo>
                  <a:pt x="1224" y="121"/>
                </a:lnTo>
                <a:close/>
                <a:moveTo>
                  <a:pt x="1611" y="654"/>
                </a:moveTo>
                <a:cubicBezTo>
                  <a:pt x="1651" y="795"/>
                  <a:pt x="1673" y="953"/>
                  <a:pt x="1677" y="1119"/>
                </a:cubicBezTo>
                <a:cubicBezTo>
                  <a:pt x="1224" y="1119"/>
                  <a:pt x="1224" y="1119"/>
                  <a:pt x="1224" y="1119"/>
                </a:cubicBezTo>
                <a:cubicBezTo>
                  <a:pt x="1224" y="738"/>
                  <a:pt x="1224" y="738"/>
                  <a:pt x="1224" y="738"/>
                </a:cubicBezTo>
                <a:cubicBezTo>
                  <a:pt x="1358" y="732"/>
                  <a:pt x="1489" y="703"/>
                  <a:pt x="1611" y="654"/>
                </a:cubicBezTo>
                <a:close/>
                <a:moveTo>
                  <a:pt x="1118" y="1118"/>
                </a:moveTo>
                <a:cubicBezTo>
                  <a:pt x="665" y="1118"/>
                  <a:pt x="665" y="1118"/>
                  <a:pt x="665" y="1118"/>
                </a:cubicBezTo>
                <a:cubicBezTo>
                  <a:pt x="668" y="953"/>
                  <a:pt x="691" y="795"/>
                  <a:pt x="730" y="653"/>
                </a:cubicBezTo>
                <a:cubicBezTo>
                  <a:pt x="853" y="703"/>
                  <a:pt x="984" y="732"/>
                  <a:pt x="1118" y="737"/>
                </a:cubicBezTo>
                <a:cubicBezTo>
                  <a:pt x="1118" y="1118"/>
                  <a:pt x="1118" y="1118"/>
                  <a:pt x="1118" y="1118"/>
                </a:cubicBezTo>
                <a:close/>
                <a:moveTo>
                  <a:pt x="1119" y="121"/>
                </a:moveTo>
                <a:cubicBezTo>
                  <a:pt x="1119" y="633"/>
                  <a:pt x="1119" y="633"/>
                  <a:pt x="1119" y="633"/>
                </a:cubicBezTo>
                <a:cubicBezTo>
                  <a:pt x="995" y="626"/>
                  <a:pt x="875" y="599"/>
                  <a:pt x="763" y="553"/>
                </a:cubicBezTo>
                <a:cubicBezTo>
                  <a:pt x="780" y="503"/>
                  <a:pt x="800" y="455"/>
                  <a:pt x="823" y="411"/>
                </a:cubicBezTo>
                <a:cubicBezTo>
                  <a:pt x="906" y="246"/>
                  <a:pt x="1009" y="145"/>
                  <a:pt x="1119" y="121"/>
                </a:cubicBezTo>
                <a:close/>
                <a:moveTo>
                  <a:pt x="883" y="144"/>
                </a:moveTo>
                <a:cubicBezTo>
                  <a:pt x="826" y="201"/>
                  <a:pt x="775" y="275"/>
                  <a:pt x="729" y="364"/>
                </a:cubicBezTo>
                <a:cubicBezTo>
                  <a:pt x="707" y="409"/>
                  <a:pt x="686" y="457"/>
                  <a:pt x="668" y="508"/>
                </a:cubicBezTo>
                <a:cubicBezTo>
                  <a:pt x="597" y="470"/>
                  <a:pt x="530" y="424"/>
                  <a:pt x="469" y="370"/>
                </a:cubicBezTo>
                <a:cubicBezTo>
                  <a:pt x="587" y="266"/>
                  <a:pt x="728" y="188"/>
                  <a:pt x="883" y="144"/>
                </a:cubicBezTo>
                <a:close/>
                <a:moveTo>
                  <a:pt x="393" y="443"/>
                </a:moveTo>
                <a:cubicBezTo>
                  <a:pt x="467" y="509"/>
                  <a:pt x="548" y="564"/>
                  <a:pt x="635" y="609"/>
                </a:cubicBezTo>
                <a:cubicBezTo>
                  <a:pt x="590" y="764"/>
                  <a:pt x="564" y="938"/>
                  <a:pt x="560" y="1118"/>
                </a:cubicBezTo>
                <a:cubicBezTo>
                  <a:pt x="106" y="1118"/>
                  <a:pt x="106" y="1118"/>
                  <a:pt x="106" y="1118"/>
                </a:cubicBezTo>
                <a:cubicBezTo>
                  <a:pt x="119" y="858"/>
                  <a:pt x="226" y="622"/>
                  <a:pt x="393" y="443"/>
                </a:cubicBezTo>
                <a:close/>
                <a:moveTo>
                  <a:pt x="106" y="1224"/>
                </a:moveTo>
                <a:cubicBezTo>
                  <a:pt x="560" y="1224"/>
                  <a:pt x="560" y="1224"/>
                  <a:pt x="560" y="1224"/>
                </a:cubicBezTo>
                <a:cubicBezTo>
                  <a:pt x="565" y="1406"/>
                  <a:pt x="591" y="1580"/>
                  <a:pt x="636" y="1736"/>
                </a:cubicBezTo>
                <a:cubicBezTo>
                  <a:pt x="549" y="1780"/>
                  <a:pt x="469" y="1835"/>
                  <a:pt x="395" y="1901"/>
                </a:cubicBezTo>
                <a:cubicBezTo>
                  <a:pt x="226" y="1722"/>
                  <a:pt x="119" y="1485"/>
                  <a:pt x="106" y="1224"/>
                </a:cubicBezTo>
                <a:close/>
                <a:moveTo>
                  <a:pt x="471" y="1974"/>
                </a:moveTo>
                <a:cubicBezTo>
                  <a:pt x="532" y="1921"/>
                  <a:pt x="598" y="1875"/>
                  <a:pt x="668" y="1837"/>
                </a:cubicBezTo>
                <a:cubicBezTo>
                  <a:pt x="687" y="1886"/>
                  <a:pt x="707" y="1934"/>
                  <a:pt x="729" y="1978"/>
                </a:cubicBezTo>
                <a:cubicBezTo>
                  <a:pt x="775" y="2067"/>
                  <a:pt x="826" y="2141"/>
                  <a:pt x="883" y="2198"/>
                </a:cubicBezTo>
                <a:cubicBezTo>
                  <a:pt x="729" y="2154"/>
                  <a:pt x="588" y="2077"/>
                  <a:pt x="471" y="1974"/>
                </a:cubicBezTo>
                <a:close/>
                <a:moveTo>
                  <a:pt x="1119" y="2221"/>
                </a:moveTo>
                <a:cubicBezTo>
                  <a:pt x="1009" y="2197"/>
                  <a:pt x="906" y="2096"/>
                  <a:pt x="823" y="1931"/>
                </a:cubicBezTo>
                <a:cubicBezTo>
                  <a:pt x="801" y="1888"/>
                  <a:pt x="781" y="1841"/>
                  <a:pt x="764" y="1792"/>
                </a:cubicBezTo>
                <a:cubicBezTo>
                  <a:pt x="876" y="1746"/>
                  <a:pt x="996" y="1718"/>
                  <a:pt x="1119" y="1713"/>
                </a:cubicBezTo>
                <a:cubicBezTo>
                  <a:pt x="1119" y="2221"/>
                  <a:pt x="1119" y="2221"/>
                  <a:pt x="1119" y="2221"/>
                </a:cubicBezTo>
                <a:close/>
                <a:moveTo>
                  <a:pt x="732" y="1692"/>
                </a:moveTo>
                <a:cubicBezTo>
                  <a:pt x="692" y="1549"/>
                  <a:pt x="669" y="1390"/>
                  <a:pt x="665" y="1224"/>
                </a:cubicBezTo>
                <a:cubicBezTo>
                  <a:pt x="1119" y="1224"/>
                  <a:pt x="1119" y="1224"/>
                  <a:pt x="1119" y="1224"/>
                </a:cubicBezTo>
                <a:cubicBezTo>
                  <a:pt x="1119" y="1608"/>
                  <a:pt x="1119" y="1608"/>
                  <a:pt x="1119" y="1608"/>
                </a:cubicBezTo>
                <a:cubicBezTo>
                  <a:pt x="985" y="1613"/>
                  <a:pt x="854" y="1642"/>
                  <a:pt x="732" y="1692"/>
                </a:cubicBezTo>
                <a:close/>
                <a:moveTo>
                  <a:pt x="1224" y="2221"/>
                </a:moveTo>
                <a:cubicBezTo>
                  <a:pt x="1224" y="1713"/>
                  <a:pt x="1224" y="1713"/>
                  <a:pt x="1224" y="1713"/>
                </a:cubicBezTo>
                <a:cubicBezTo>
                  <a:pt x="1347" y="1719"/>
                  <a:pt x="1467" y="1746"/>
                  <a:pt x="1579" y="1792"/>
                </a:cubicBezTo>
                <a:cubicBezTo>
                  <a:pt x="1562" y="1841"/>
                  <a:pt x="1542" y="1888"/>
                  <a:pt x="1520" y="1931"/>
                </a:cubicBezTo>
                <a:cubicBezTo>
                  <a:pt x="1437" y="2096"/>
                  <a:pt x="1334" y="2197"/>
                  <a:pt x="1224" y="2221"/>
                </a:cubicBezTo>
                <a:close/>
                <a:moveTo>
                  <a:pt x="1460" y="2198"/>
                </a:moveTo>
                <a:cubicBezTo>
                  <a:pt x="1517" y="2141"/>
                  <a:pt x="1568" y="2067"/>
                  <a:pt x="1614" y="1977"/>
                </a:cubicBezTo>
                <a:cubicBezTo>
                  <a:pt x="1636" y="1933"/>
                  <a:pt x="1656" y="1886"/>
                  <a:pt x="1674" y="1837"/>
                </a:cubicBezTo>
                <a:cubicBezTo>
                  <a:pt x="1745" y="1874"/>
                  <a:pt x="1811" y="1920"/>
                  <a:pt x="1872" y="1974"/>
                </a:cubicBezTo>
                <a:cubicBezTo>
                  <a:pt x="1755" y="2077"/>
                  <a:pt x="1614" y="2154"/>
                  <a:pt x="1460" y="2198"/>
                </a:cubicBezTo>
                <a:close/>
                <a:moveTo>
                  <a:pt x="1948" y="1901"/>
                </a:moveTo>
                <a:cubicBezTo>
                  <a:pt x="1875" y="1836"/>
                  <a:pt x="1794" y="1780"/>
                  <a:pt x="1708" y="1736"/>
                </a:cubicBezTo>
                <a:cubicBezTo>
                  <a:pt x="1753" y="1580"/>
                  <a:pt x="1779" y="1405"/>
                  <a:pt x="1783" y="1224"/>
                </a:cubicBezTo>
                <a:cubicBezTo>
                  <a:pt x="2237" y="1224"/>
                  <a:pt x="2237" y="1224"/>
                  <a:pt x="2237" y="1224"/>
                </a:cubicBezTo>
                <a:cubicBezTo>
                  <a:pt x="2224" y="1485"/>
                  <a:pt x="2117" y="1722"/>
                  <a:pt x="1948" y="190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IN">
              <a:solidFill>
                <a:schemeClr val="accent4"/>
              </a:solidFill>
            </a:endParaRPr>
          </a:p>
        </p:txBody>
      </p:sp>
      <p:pic>
        <p:nvPicPr>
          <p:cNvPr id="48" name="Picture 2" descr="E:\cloud\drive\websites\slidemodel\logo\sebastian\slidemodel-logo-trans.png">
            <a:extLst>
              <a:ext uri="{FF2B5EF4-FFF2-40B4-BE49-F238E27FC236}">
                <a16:creationId xmlns:a16="http://schemas.microsoft.com/office/drawing/2014/main" id="{C8B2E1FE-4436-46ED-9947-19D9BEAAB6B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67746" y="4768619"/>
            <a:ext cx="1258607" cy="238255"/>
          </a:xfrm>
          <a:prstGeom prst="rect">
            <a:avLst/>
          </a:prstGeom>
          <a:noFill/>
          <a:extLst>
            <a:ext uri="{909E8E84-426E-40DD-AFC4-6F175D3DCCD1}">
              <a14:hiddenFill xmlns:a14="http://schemas.microsoft.com/office/drawing/2010/main">
                <a:solidFill>
                  <a:srgbClr val="FFFFFF"/>
                </a:solidFill>
              </a14:hiddenFill>
            </a:ext>
          </a:extLst>
        </p:spPr>
      </p:pic>
      <p:sp>
        <p:nvSpPr>
          <p:cNvPr id="62" name="Text Placeholder 4">
            <a:extLst>
              <a:ext uri="{FF2B5EF4-FFF2-40B4-BE49-F238E27FC236}">
                <a16:creationId xmlns:a16="http://schemas.microsoft.com/office/drawing/2014/main" id="{021BBD99-D4E9-3A46-B325-825C2CC85A6B}"/>
              </a:ext>
            </a:extLst>
          </p:cNvPr>
          <p:cNvSpPr txBox="1">
            <a:spLocks/>
          </p:cNvSpPr>
          <p:nvPr/>
        </p:nvSpPr>
        <p:spPr>
          <a:xfrm>
            <a:off x="4191000" y="514350"/>
            <a:ext cx="4343400" cy="850023"/>
          </a:xfrm>
          <a:prstGeom prst="rect">
            <a:avLst/>
          </a:prstGeom>
        </p:spPr>
        <p:txBody>
          <a:bodyPr/>
          <a:lstStyle>
            <a:lvl1pPr marL="342886" indent="-342886" algn="l" defTabSz="914362" rtl="0" eaLnBrk="1" latinLnBrk="0" hangingPunct="1">
              <a:spcBef>
                <a:spcPct val="20000"/>
              </a:spcBef>
              <a:buFont typeface="Arial" pitchFamily="34" charset="0"/>
              <a:buChar char="•"/>
              <a:defRPr sz="2700" kern="1200">
                <a:solidFill>
                  <a:schemeClr val="tx1"/>
                </a:solidFill>
                <a:latin typeface="+mj-lt"/>
                <a:ea typeface="+mn-ea"/>
                <a:cs typeface="+mn-cs"/>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400" b="1" spc="300" dirty="0">
                <a:solidFill>
                  <a:schemeClr val="bg1"/>
                </a:solidFill>
                <a:latin typeface="Segoe UI" panose="020B0502040204020203" pitchFamily="34" charset="0"/>
                <a:cs typeface="Segoe UI" panose="020B0502040204020203" pitchFamily="34" charset="0"/>
              </a:rPr>
              <a:t>THANK YOU</a:t>
            </a:r>
          </a:p>
        </p:txBody>
      </p:sp>
      <p:grpSp>
        <p:nvGrpSpPr>
          <p:cNvPr id="55" name="Graphic 104">
            <a:extLst>
              <a:ext uri="{FF2B5EF4-FFF2-40B4-BE49-F238E27FC236}">
                <a16:creationId xmlns:a16="http://schemas.microsoft.com/office/drawing/2014/main" id="{75214513-7768-8B48-A155-6B0A76DAB880}"/>
              </a:ext>
            </a:extLst>
          </p:cNvPr>
          <p:cNvGrpSpPr/>
          <p:nvPr/>
        </p:nvGrpSpPr>
        <p:grpSpPr>
          <a:xfrm flipH="1">
            <a:off x="-317862" y="1526158"/>
            <a:ext cx="4940920" cy="3627538"/>
            <a:chOff x="4122570" y="1062591"/>
            <a:chExt cx="4574261" cy="3358343"/>
          </a:xfrm>
        </p:grpSpPr>
        <p:sp>
          <p:nvSpPr>
            <p:cNvPr id="56" name="Freeform: Shape 2">
              <a:extLst>
                <a:ext uri="{FF2B5EF4-FFF2-40B4-BE49-F238E27FC236}">
                  <a16:creationId xmlns:a16="http://schemas.microsoft.com/office/drawing/2014/main" id="{04BAB0EE-D006-6A4F-A8B1-7B61C3BB4901}"/>
                </a:ext>
              </a:extLst>
            </p:cNvPr>
            <p:cNvSpPr/>
            <p:nvPr/>
          </p:nvSpPr>
          <p:spPr>
            <a:xfrm>
              <a:off x="5308835" y="2296608"/>
              <a:ext cx="2790192" cy="1690517"/>
            </a:xfrm>
            <a:custGeom>
              <a:avLst/>
              <a:gdLst>
                <a:gd name="connsiteX0" fmla="*/ 0 w 2790192"/>
                <a:gd name="connsiteY0" fmla="*/ 704772 h 1690517"/>
                <a:gd name="connsiteX1" fmla="*/ 516406 w 2790192"/>
                <a:gd name="connsiteY1" fmla="*/ 275635 h 1690517"/>
                <a:gd name="connsiteX2" fmla="*/ 1026807 w 2790192"/>
                <a:gd name="connsiteY2" fmla="*/ 355056 h 1690517"/>
                <a:gd name="connsiteX3" fmla="*/ 1611266 w 2790192"/>
                <a:gd name="connsiteY3" fmla="*/ 0 h 1690517"/>
                <a:gd name="connsiteX4" fmla="*/ 2790193 w 2790192"/>
                <a:gd name="connsiteY4" fmla="*/ 1690518 h 1690517"/>
                <a:gd name="connsiteX5" fmla="*/ 0 w 2790192"/>
                <a:gd name="connsiteY5" fmla="*/ 704772 h 1690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90192" h="1690517">
                  <a:moveTo>
                    <a:pt x="0" y="704772"/>
                  </a:moveTo>
                  <a:cubicBezTo>
                    <a:pt x="61382" y="617343"/>
                    <a:pt x="288894" y="255613"/>
                    <a:pt x="516406" y="275635"/>
                  </a:cubicBezTo>
                  <a:cubicBezTo>
                    <a:pt x="743918" y="295657"/>
                    <a:pt x="843996" y="355056"/>
                    <a:pt x="1026807" y="355056"/>
                  </a:cubicBezTo>
                  <a:cubicBezTo>
                    <a:pt x="1209617" y="355056"/>
                    <a:pt x="1353731" y="0"/>
                    <a:pt x="1611266" y="0"/>
                  </a:cubicBezTo>
                  <a:cubicBezTo>
                    <a:pt x="1882813" y="0"/>
                    <a:pt x="2790193" y="1690518"/>
                    <a:pt x="2790193" y="1690518"/>
                  </a:cubicBezTo>
                  <a:lnTo>
                    <a:pt x="0" y="704772"/>
                  </a:lnTo>
                  <a:close/>
                </a:path>
              </a:pathLst>
            </a:custGeom>
            <a:solidFill>
              <a:schemeClr val="accent2"/>
            </a:solidFill>
            <a:ln w="6665" cap="flat">
              <a:noFill/>
              <a:prstDash val="solid"/>
              <a:miter/>
            </a:ln>
          </p:spPr>
          <p:txBody>
            <a:bodyPr rtlCol="0" anchor="ctr"/>
            <a:lstStyle/>
            <a:p>
              <a:endParaRPr lang="pt-BR"/>
            </a:p>
          </p:txBody>
        </p:sp>
        <p:sp>
          <p:nvSpPr>
            <p:cNvPr id="57" name="Freeform: Shape 3">
              <a:extLst>
                <a:ext uri="{FF2B5EF4-FFF2-40B4-BE49-F238E27FC236}">
                  <a16:creationId xmlns:a16="http://schemas.microsoft.com/office/drawing/2014/main" id="{D7E92696-E906-534D-A354-35FC0EC6F87D}"/>
                </a:ext>
              </a:extLst>
            </p:cNvPr>
            <p:cNvSpPr/>
            <p:nvPr/>
          </p:nvSpPr>
          <p:spPr>
            <a:xfrm>
              <a:off x="4122570" y="3024071"/>
              <a:ext cx="4574261" cy="1396862"/>
            </a:xfrm>
            <a:custGeom>
              <a:avLst/>
              <a:gdLst>
                <a:gd name="connsiteX0" fmla="*/ 4574261 w 4574261"/>
                <a:gd name="connsiteY0" fmla="*/ 1396863 h 1396862"/>
                <a:gd name="connsiteX1" fmla="*/ 0 w 4574261"/>
                <a:gd name="connsiteY1" fmla="*/ 1396863 h 1396862"/>
                <a:gd name="connsiteX2" fmla="*/ 636500 w 4574261"/>
                <a:gd name="connsiteY2" fmla="*/ 963722 h 1396862"/>
                <a:gd name="connsiteX3" fmla="*/ 2026926 w 4574261"/>
                <a:gd name="connsiteY3" fmla="*/ 0 h 1396862"/>
                <a:gd name="connsiteX4" fmla="*/ 2945648 w 4574261"/>
                <a:gd name="connsiteY4" fmla="*/ 440482 h 1396862"/>
                <a:gd name="connsiteX5" fmla="*/ 3549456 w 4574261"/>
                <a:gd name="connsiteY5" fmla="*/ 533918 h 1396862"/>
                <a:gd name="connsiteX6" fmla="*/ 4138586 w 4574261"/>
                <a:gd name="connsiteY6" fmla="*/ 1058492 h 1396862"/>
                <a:gd name="connsiteX7" fmla="*/ 4574261 w 4574261"/>
                <a:gd name="connsiteY7" fmla="*/ 1396863 h 139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4261" h="1396862">
                  <a:moveTo>
                    <a:pt x="4574261" y="1396863"/>
                  </a:moveTo>
                  <a:cubicBezTo>
                    <a:pt x="4574261" y="1396863"/>
                    <a:pt x="779279" y="1396863"/>
                    <a:pt x="0" y="1396863"/>
                  </a:cubicBezTo>
                  <a:cubicBezTo>
                    <a:pt x="164796" y="1072508"/>
                    <a:pt x="459695" y="1165276"/>
                    <a:pt x="636500" y="963722"/>
                  </a:cubicBezTo>
                  <a:cubicBezTo>
                    <a:pt x="753926" y="829575"/>
                    <a:pt x="1146901" y="0"/>
                    <a:pt x="2026926" y="0"/>
                  </a:cubicBezTo>
                  <a:cubicBezTo>
                    <a:pt x="2594706" y="0"/>
                    <a:pt x="2765507" y="440482"/>
                    <a:pt x="2945648" y="440482"/>
                  </a:cubicBezTo>
                  <a:cubicBezTo>
                    <a:pt x="3091096" y="440482"/>
                    <a:pt x="3287917" y="419126"/>
                    <a:pt x="3549456" y="533918"/>
                  </a:cubicBezTo>
                  <a:cubicBezTo>
                    <a:pt x="3799653" y="643371"/>
                    <a:pt x="4035171" y="957048"/>
                    <a:pt x="4138586" y="1058492"/>
                  </a:cubicBezTo>
                  <a:cubicBezTo>
                    <a:pt x="4283366" y="1199981"/>
                    <a:pt x="4490195" y="1185298"/>
                    <a:pt x="4574261" y="1396863"/>
                  </a:cubicBezTo>
                  <a:close/>
                </a:path>
              </a:pathLst>
            </a:custGeom>
            <a:solidFill>
              <a:schemeClr val="accent3"/>
            </a:solidFill>
            <a:ln w="6665" cap="flat">
              <a:noFill/>
              <a:prstDash val="solid"/>
              <a:miter/>
            </a:ln>
          </p:spPr>
          <p:txBody>
            <a:bodyPr rtlCol="0" anchor="ctr"/>
            <a:lstStyle/>
            <a:p>
              <a:endParaRPr lang="pt-BR"/>
            </a:p>
          </p:txBody>
        </p:sp>
        <p:sp>
          <p:nvSpPr>
            <p:cNvPr id="58" name="Freeform: Shape 4">
              <a:extLst>
                <a:ext uri="{FF2B5EF4-FFF2-40B4-BE49-F238E27FC236}">
                  <a16:creationId xmlns:a16="http://schemas.microsoft.com/office/drawing/2014/main" id="{F532A767-9B75-C840-9F8C-042AC4C4CC33}"/>
                </a:ext>
              </a:extLst>
            </p:cNvPr>
            <p:cNvSpPr/>
            <p:nvPr/>
          </p:nvSpPr>
          <p:spPr>
            <a:xfrm>
              <a:off x="5025279" y="2735756"/>
              <a:ext cx="1894822" cy="531248"/>
            </a:xfrm>
            <a:custGeom>
              <a:avLst/>
              <a:gdLst>
                <a:gd name="connsiteX0" fmla="*/ 1530536 w 1894822"/>
                <a:gd name="connsiteY0" fmla="*/ 0 h 531248"/>
                <a:gd name="connsiteX1" fmla="*/ 1894822 w 1894822"/>
                <a:gd name="connsiteY1" fmla="*/ 531248 h 531248"/>
                <a:gd name="connsiteX2" fmla="*/ 364286 w 1894822"/>
                <a:gd name="connsiteY2" fmla="*/ 531248 h 531248"/>
                <a:gd name="connsiteX3" fmla="*/ 0 w 1894822"/>
                <a:gd name="connsiteY3" fmla="*/ 0 h 531248"/>
              </a:gdLst>
              <a:ahLst/>
              <a:cxnLst>
                <a:cxn ang="0">
                  <a:pos x="connsiteX0" y="connsiteY0"/>
                </a:cxn>
                <a:cxn ang="0">
                  <a:pos x="connsiteX1" y="connsiteY1"/>
                </a:cxn>
                <a:cxn ang="0">
                  <a:pos x="connsiteX2" y="connsiteY2"/>
                </a:cxn>
                <a:cxn ang="0">
                  <a:pos x="connsiteX3" y="connsiteY3"/>
                </a:cxn>
              </a:cxnLst>
              <a:rect l="l" t="t" r="r" b="b"/>
              <a:pathLst>
                <a:path w="1894822" h="531248">
                  <a:moveTo>
                    <a:pt x="1530536" y="0"/>
                  </a:moveTo>
                  <a:lnTo>
                    <a:pt x="1894822" y="531248"/>
                  </a:lnTo>
                  <a:lnTo>
                    <a:pt x="364286" y="531248"/>
                  </a:lnTo>
                  <a:lnTo>
                    <a:pt x="0" y="0"/>
                  </a:lnTo>
                  <a:close/>
                </a:path>
              </a:pathLst>
            </a:custGeom>
            <a:solidFill>
              <a:schemeClr val="accent4"/>
            </a:solidFill>
            <a:ln w="6665" cap="flat">
              <a:noFill/>
              <a:prstDash val="solid"/>
              <a:miter/>
            </a:ln>
          </p:spPr>
          <p:txBody>
            <a:bodyPr rtlCol="0" anchor="ctr"/>
            <a:lstStyle/>
            <a:p>
              <a:endParaRPr lang="pt-BR"/>
            </a:p>
          </p:txBody>
        </p:sp>
        <p:sp>
          <p:nvSpPr>
            <p:cNvPr id="59" name="Freeform: Shape 5">
              <a:extLst>
                <a:ext uri="{FF2B5EF4-FFF2-40B4-BE49-F238E27FC236}">
                  <a16:creationId xmlns:a16="http://schemas.microsoft.com/office/drawing/2014/main" id="{F3758706-F3E2-D04C-B70E-471BBD444AA3}"/>
                </a:ext>
              </a:extLst>
            </p:cNvPr>
            <p:cNvSpPr/>
            <p:nvPr/>
          </p:nvSpPr>
          <p:spPr>
            <a:xfrm>
              <a:off x="4733716" y="3165560"/>
              <a:ext cx="1525198" cy="1255374"/>
            </a:xfrm>
            <a:custGeom>
              <a:avLst/>
              <a:gdLst>
                <a:gd name="connsiteX0" fmla="*/ 0 w 1525198"/>
                <a:gd name="connsiteY0" fmla="*/ 0 h 1255374"/>
                <a:gd name="connsiteX1" fmla="*/ 1525199 w 1525198"/>
                <a:gd name="connsiteY1" fmla="*/ 0 h 1255374"/>
                <a:gd name="connsiteX2" fmla="*/ 1525199 w 1525198"/>
                <a:gd name="connsiteY2" fmla="*/ 1255375 h 1255374"/>
                <a:gd name="connsiteX3" fmla="*/ 0 w 1525198"/>
                <a:gd name="connsiteY3" fmla="*/ 1255375 h 1255374"/>
              </a:gdLst>
              <a:ahLst/>
              <a:cxnLst>
                <a:cxn ang="0">
                  <a:pos x="connsiteX0" y="connsiteY0"/>
                </a:cxn>
                <a:cxn ang="0">
                  <a:pos x="connsiteX1" y="connsiteY1"/>
                </a:cxn>
                <a:cxn ang="0">
                  <a:pos x="connsiteX2" y="connsiteY2"/>
                </a:cxn>
                <a:cxn ang="0">
                  <a:pos x="connsiteX3" y="connsiteY3"/>
                </a:cxn>
              </a:cxnLst>
              <a:rect l="l" t="t" r="r" b="b"/>
              <a:pathLst>
                <a:path w="1525198" h="1255374">
                  <a:moveTo>
                    <a:pt x="0" y="0"/>
                  </a:moveTo>
                  <a:lnTo>
                    <a:pt x="1525199" y="0"/>
                  </a:lnTo>
                  <a:lnTo>
                    <a:pt x="1525199" y="1255375"/>
                  </a:lnTo>
                  <a:lnTo>
                    <a:pt x="0" y="1255375"/>
                  </a:lnTo>
                  <a:close/>
                </a:path>
              </a:pathLst>
            </a:custGeom>
            <a:solidFill>
              <a:schemeClr val="bg1"/>
            </a:solidFill>
            <a:ln w="6665" cap="flat">
              <a:noFill/>
              <a:prstDash val="solid"/>
              <a:miter/>
            </a:ln>
          </p:spPr>
          <p:txBody>
            <a:bodyPr rtlCol="0" anchor="ctr"/>
            <a:lstStyle/>
            <a:p>
              <a:endParaRPr lang="pt-BR"/>
            </a:p>
          </p:txBody>
        </p:sp>
        <p:sp>
          <p:nvSpPr>
            <p:cNvPr id="60" name="Freeform: Shape 6">
              <a:extLst>
                <a:ext uri="{FF2B5EF4-FFF2-40B4-BE49-F238E27FC236}">
                  <a16:creationId xmlns:a16="http://schemas.microsoft.com/office/drawing/2014/main" id="{3CBEA1DD-6616-4342-BC0D-7F2EF3D36AC6}"/>
                </a:ext>
              </a:extLst>
            </p:cNvPr>
            <p:cNvSpPr/>
            <p:nvPr/>
          </p:nvSpPr>
          <p:spPr>
            <a:xfrm>
              <a:off x="5893962" y="3804926"/>
              <a:ext cx="128100" cy="276969"/>
            </a:xfrm>
            <a:custGeom>
              <a:avLst/>
              <a:gdLst>
                <a:gd name="connsiteX0" fmla="*/ 128101 w 128100"/>
                <a:gd name="connsiteY0" fmla="*/ 276970 h 276969"/>
                <a:gd name="connsiteX1" fmla="*/ 0 w 128100"/>
                <a:gd name="connsiteY1" fmla="*/ 276970 h 276969"/>
                <a:gd name="connsiteX2" fmla="*/ 0 w 128100"/>
                <a:gd name="connsiteY2" fmla="*/ 64070 h 276969"/>
                <a:gd name="connsiteX3" fmla="*/ 64050 w 128100"/>
                <a:gd name="connsiteY3" fmla="*/ 0 h 276969"/>
                <a:gd name="connsiteX4" fmla="*/ 64050 w 128100"/>
                <a:gd name="connsiteY4" fmla="*/ 0 h 276969"/>
                <a:gd name="connsiteX5" fmla="*/ 128101 w 128100"/>
                <a:gd name="connsiteY5" fmla="*/ 64070 h 276969"/>
                <a:gd name="connsiteX6" fmla="*/ 128101 w 128100"/>
                <a:gd name="connsiteY6" fmla="*/ 276970 h 27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00" h="276969">
                  <a:moveTo>
                    <a:pt x="128101" y="276970"/>
                  </a:moveTo>
                  <a:lnTo>
                    <a:pt x="0" y="276970"/>
                  </a:lnTo>
                  <a:lnTo>
                    <a:pt x="0" y="64070"/>
                  </a:lnTo>
                  <a:cubicBezTo>
                    <a:pt x="0" y="28698"/>
                    <a:pt x="28689" y="0"/>
                    <a:pt x="64050" y="0"/>
                  </a:cubicBezTo>
                  <a:lnTo>
                    <a:pt x="64050" y="0"/>
                  </a:lnTo>
                  <a:cubicBezTo>
                    <a:pt x="99411" y="0"/>
                    <a:pt x="128101" y="28698"/>
                    <a:pt x="128101" y="64070"/>
                  </a:cubicBezTo>
                  <a:lnTo>
                    <a:pt x="128101" y="276970"/>
                  </a:lnTo>
                  <a:close/>
                </a:path>
              </a:pathLst>
            </a:custGeom>
            <a:solidFill>
              <a:schemeClr val="accent5"/>
            </a:solidFill>
            <a:ln w="6665" cap="flat">
              <a:noFill/>
              <a:prstDash val="solid"/>
              <a:miter/>
            </a:ln>
          </p:spPr>
          <p:txBody>
            <a:bodyPr rtlCol="0" anchor="ctr"/>
            <a:lstStyle/>
            <a:p>
              <a:endParaRPr lang="pt-BR"/>
            </a:p>
          </p:txBody>
        </p:sp>
        <p:sp>
          <p:nvSpPr>
            <p:cNvPr id="61" name="Freeform: Shape 7">
              <a:extLst>
                <a:ext uri="{FF2B5EF4-FFF2-40B4-BE49-F238E27FC236}">
                  <a16:creationId xmlns:a16="http://schemas.microsoft.com/office/drawing/2014/main" id="{196092C6-1A7E-C242-B95B-A17D97330D46}"/>
                </a:ext>
              </a:extLst>
            </p:cNvPr>
            <p:cNvSpPr/>
            <p:nvPr/>
          </p:nvSpPr>
          <p:spPr>
            <a:xfrm>
              <a:off x="5563702" y="3804926"/>
              <a:ext cx="128100" cy="276969"/>
            </a:xfrm>
            <a:custGeom>
              <a:avLst/>
              <a:gdLst>
                <a:gd name="connsiteX0" fmla="*/ 128101 w 128100"/>
                <a:gd name="connsiteY0" fmla="*/ 276970 h 276969"/>
                <a:gd name="connsiteX1" fmla="*/ 0 w 128100"/>
                <a:gd name="connsiteY1" fmla="*/ 276970 h 276969"/>
                <a:gd name="connsiteX2" fmla="*/ 0 w 128100"/>
                <a:gd name="connsiteY2" fmla="*/ 64070 h 276969"/>
                <a:gd name="connsiteX3" fmla="*/ 64050 w 128100"/>
                <a:gd name="connsiteY3" fmla="*/ 0 h 276969"/>
                <a:gd name="connsiteX4" fmla="*/ 64050 w 128100"/>
                <a:gd name="connsiteY4" fmla="*/ 0 h 276969"/>
                <a:gd name="connsiteX5" fmla="*/ 128101 w 128100"/>
                <a:gd name="connsiteY5" fmla="*/ 64070 h 276969"/>
                <a:gd name="connsiteX6" fmla="*/ 128101 w 128100"/>
                <a:gd name="connsiteY6" fmla="*/ 276970 h 27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00" h="276969">
                  <a:moveTo>
                    <a:pt x="128101" y="276970"/>
                  </a:moveTo>
                  <a:lnTo>
                    <a:pt x="0" y="276970"/>
                  </a:lnTo>
                  <a:lnTo>
                    <a:pt x="0" y="64070"/>
                  </a:lnTo>
                  <a:cubicBezTo>
                    <a:pt x="0" y="28698"/>
                    <a:pt x="28689" y="0"/>
                    <a:pt x="64050" y="0"/>
                  </a:cubicBezTo>
                  <a:lnTo>
                    <a:pt x="64050" y="0"/>
                  </a:lnTo>
                  <a:cubicBezTo>
                    <a:pt x="99411" y="0"/>
                    <a:pt x="128101" y="28698"/>
                    <a:pt x="128101" y="64070"/>
                  </a:cubicBezTo>
                  <a:lnTo>
                    <a:pt x="128101" y="276970"/>
                  </a:lnTo>
                  <a:close/>
                </a:path>
              </a:pathLst>
            </a:custGeom>
            <a:solidFill>
              <a:schemeClr val="accent5"/>
            </a:solidFill>
            <a:ln w="6665" cap="flat">
              <a:noFill/>
              <a:prstDash val="solid"/>
              <a:miter/>
            </a:ln>
          </p:spPr>
          <p:txBody>
            <a:bodyPr rtlCol="0" anchor="ctr"/>
            <a:lstStyle/>
            <a:p>
              <a:endParaRPr lang="pt-BR"/>
            </a:p>
          </p:txBody>
        </p:sp>
        <p:sp>
          <p:nvSpPr>
            <p:cNvPr id="63" name="Freeform: Shape 8">
              <a:extLst>
                <a:ext uri="{FF2B5EF4-FFF2-40B4-BE49-F238E27FC236}">
                  <a16:creationId xmlns:a16="http://schemas.microsoft.com/office/drawing/2014/main" id="{5F1BF9DA-3E40-284B-9D73-4735CA2DD2AA}"/>
                </a:ext>
              </a:extLst>
            </p:cNvPr>
            <p:cNvSpPr/>
            <p:nvPr/>
          </p:nvSpPr>
          <p:spPr>
            <a:xfrm>
              <a:off x="5232775" y="3804926"/>
              <a:ext cx="128100" cy="276969"/>
            </a:xfrm>
            <a:custGeom>
              <a:avLst/>
              <a:gdLst>
                <a:gd name="connsiteX0" fmla="*/ 128101 w 128100"/>
                <a:gd name="connsiteY0" fmla="*/ 276970 h 276969"/>
                <a:gd name="connsiteX1" fmla="*/ 0 w 128100"/>
                <a:gd name="connsiteY1" fmla="*/ 276970 h 276969"/>
                <a:gd name="connsiteX2" fmla="*/ 0 w 128100"/>
                <a:gd name="connsiteY2" fmla="*/ 64070 h 276969"/>
                <a:gd name="connsiteX3" fmla="*/ 64050 w 128100"/>
                <a:gd name="connsiteY3" fmla="*/ 0 h 276969"/>
                <a:gd name="connsiteX4" fmla="*/ 64050 w 128100"/>
                <a:gd name="connsiteY4" fmla="*/ 0 h 276969"/>
                <a:gd name="connsiteX5" fmla="*/ 128101 w 128100"/>
                <a:gd name="connsiteY5" fmla="*/ 64070 h 276969"/>
                <a:gd name="connsiteX6" fmla="*/ 128101 w 128100"/>
                <a:gd name="connsiteY6" fmla="*/ 276970 h 27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00" h="276969">
                  <a:moveTo>
                    <a:pt x="128101" y="276970"/>
                  </a:moveTo>
                  <a:lnTo>
                    <a:pt x="0" y="276970"/>
                  </a:lnTo>
                  <a:lnTo>
                    <a:pt x="0" y="64070"/>
                  </a:lnTo>
                  <a:cubicBezTo>
                    <a:pt x="0" y="28698"/>
                    <a:pt x="28689" y="0"/>
                    <a:pt x="64050" y="0"/>
                  </a:cubicBezTo>
                  <a:lnTo>
                    <a:pt x="64050" y="0"/>
                  </a:lnTo>
                  <a:cubicBezTo>
                    <a:pt x="99412" y="0"/>
                    <a:pt x="128101" y="28698"/>
                    <a:pt x="128101" y="64070"/>
                  </a:cubicBezTo>
                  <a:lnTo>
                    <a:pt x="128101" y="276970"/>
                  </a:lnTo>
                  <a:close/>
                </a:path>
              </a:pathLst>
            </a:custGeom>
            <a:solidFill>
              <a:schemeClr val="accent5"/>
            </a:solidFill>
            <a:ln w="6665" cap="flat">
              <a:noFill/>
              <a:prstDash val="solid"/>
              <a:miter/>
            </a:ln>
          </p:spPr>
          <p:txBody>
            <a:bodyPr rtlCol="0" anchor="ctr"/>
            <a:lstStyle/>
            <a:p>
              <a:endParaRPr lang="pt-BR"/>
            </a:p>
          </p:txBody>
        </p:sp>
        <p:sp>
          <p:nvSpPr>
            <p:cNvPr id="64" name="Freeform: Shape 9">
              <a:extLst>
                <a:ext uri="{FF2B5EF4-FFF2-40B4-BE49-F238E27FC236}">
                  <a16:creationId xmlns:a16="http://schemas.microsoft.com/office/drawing/2014/main" id="{19979AF1-0672-DA4B-8650-CB100EB0B77B}"/>
                </a:ext>
              </a:extLst>
            </p:cNvPr>
            <p:cNvSpPr/>
            <p:nvPr/>
          </p:nvSpPr>
          <p:spPr>
            <a:xfrm>
              <a:off x="4902516" y="3804926"/>
              <a:ext cx="128100" cy="276969"/>
            </a:xfrm>
            <a:custGeom>
              <a:avLst/>
              <a:gdLst>
                <a:gd name="connsiteX0" fmla="*/ 128101 w 128100"/>
                <a:gd name="connsiteY0" fmla="*/ 276970 h 276969"/>
                <a:gd name="connsiteX1" fmla="*/ 0 w 128100"/>
                <a:gd name="connsiteY1" fmla="*/ 276970 h 276969"/>
                <a:gd name="connsiteX2" fmla="*/ 0 w 128100"/>
                <a:gd name="connsiteY2" fmla="*/ 64070 h 276969"/>
                <a:gd name="connsiteX3" fmla="*/ 64050 w 128100"/>
                <a:gd name="connsiteY3" fmla="*/ 0 h 276969"/>
                <a:gd name="connsiteX4" fmla="*/ 64050 w 128100"/>
                <a:gd name="connsiteY4" fmla="*/ 0 h 276969"/>
                <a:gd name="connsiteX5" fmla="*/ 128101 w 128100"/>
                <a:gd name="connsiteY5" fmla="*/ 64070 h 276969"/>
                <a:gd name="connsiteX6" fmla="*/ 128101 w 128100"/>
                <a:gd name="connsiteY6" fmla="*/ 276970 h 27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00" h="276969">
                  <a:moveTo>
                    <a:pt x="128101" y="276970"/>
                  </a:moveTo>
                  <a:lnTo>
                    <a:pt x="0" y="276970"/>
                  </a:lnTo>
                  <a:lnTo>
                    <a:pt x="0" y="64070"/>
                  </a:lnTo>
                  <a:cubicBezTo>
                    <a:pt x="0" y="28698"/>
                    <a:pt x="28689" y="0"/>
                    <a:pt x="64050" y="0"/>
                  </a:cubicBezTo>
                  <a:lnTo>
                    <a:pt x="64050" y="0"/>
                  </a:lnTo>
                  <a:cubicBezTo>
                    <a:pt x="99411" y="0"/>
                    <a:pt x="128101" y="28698"/>
                    <a:pt x="128101" y="64070"/>
                  </a:cubicBezTo>
                  <a:lnTo>
                    <a:pt x="128101" y="276970"/>
                  </a:lnTo>
                  <a:close/>
                </a:path>
              </a:pathLst>
            </a:custGeom>
            <a:solidFill>
              <a:schemeClr val="accent5"/>
            </a:solidFill>
            <a:ln w="6665" cap="flat">
              <a:noFill/>
              <a:prstDash val="solid"/>
              <a:miter/>
            </a:ln>
          </p:spPr>
          <p:txBody>
            <a:bodyPr rtlCol="0" anchor="ctr"/>
            <a:lstStyle/>
            <a:p>
              <a:endParaRPr lang="pt-BR"/>
            </a:p>
          </p:txBody>
        </p:sp>
        <p:sp>
          <p:nvSpPr>
            <p:cNvPr id="65" name="Freeform: Shape 10">
              <a:extLst>
                <a:ext uri="{FF2B5EF4-FFF2-40B4-BE49-F238E27FC236}">
                  <a16:creationId xmlns:a16="http://schemas.microsoft.com/office/drawing/2014/main" id="{431CBDEE-727E-B442-BAB2-9589307A2A24}"/>
                </a:ext>
              </a:extLst>
            </p:cNvPr>
            <p:cNvSpPr/>
            <p:nvPr/>
          </p:nvSpPr>
          <p:spPr>
            <a:xfrm>
              <a:off x="5893962" y="3397814"/>
              <a:ext cx="128100" cy="276969"/>
            </a:xfrm>
            <a:custGeom>
              <a:avLst/>
              <a:gdLst>
                <a:gd name="connsiteX0" fmla="*/ 128101 w 128100"/>
                <a:gd name="connsiteY0" fmla="*/ 276970 h 276969"/>
                <a:gd name="connsiteX1" fmla="*/ 0 w 128100"/>
                <a:gd name="connsiteY1" fmla="*/ 276970 h 276969"/>
                <a:gd name="connsiteX2" fmla="*/ 0 w 128100"/>
                <a:gd name="connsiteY2" fmla="*/ 64070 h 276969"/>
                <a:gd name="connsiteX3" fmla="*/ 64050 w 128100"/>
                <a:gd name="connsiteY3" fmla="*/ 0 h 276969"/>
                <a:gd name="connsiteX4" fmla="*/ 64050 w 128100"/>
                <a:gd name="connsiteY4" fmla="*/ 0 h 276969"/>
                <a:gd name="connsiteX5" fmla="*/ 128101 w 128100"/>
                <a:gd name="connsiteY5" fmla="*/ 64070 h 276969"/>
                <a:gd name="connsiteX6" fmla="*/ 128101 w 128100"/>
                <a:gd name="connsiteY6" fmla="*/ 276970 h 27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00" h="276969">
                  <a:moveTo>
                    <a:pt x="128101" y="276970"/>
                  </a:moveTo>
                  <a:lnTo>
                    <a:pt x="0" y="276970"/>
                  </a:lnTo>
                  <a:lnTo>
                    <a:pt x="0" y="64070"/>
                  </a:lnTo>
                  <a:cubicBezTo>
                    <a:pt x="0" y="28698"/>
                    <a:pt x="28689" y="0"/>
                    <a:pt x="64050" y="0"/>
                  </a:cubicBezTo>
                  <a:lnTo>
                    <a:pt x="64050" y="0"/>
                  </a:lnTo>
                  <a:cubicBezTo>
                    <a:pt x="99411" y="0"/>
                    <a:pt x="128101" y="28698"/>
                    <a:pt x="128101" y="64070"/>
                  </a:cubicBezTo>
                  <a:lnTo>
                    <a:pt x="128101" y="276970"/>
                  </a:lnTo>
                  <a:close/>
                </a:path>
              </a:pathLst>
            </a:custGeom>
            <a:solidFill>
              <a:schemeClr val="accent5"/>
            </a:solidFill>
            <a:ln w="6665" cap="flat">
              <a:noFill/>
              <a:prstDash val="solid"/>
              <a:miter/>
            </a:ln>
          </p:spPr>
          <p:txBody>
            <a:bodyPr rtlCol="0" anchor="ctr"/>
            <a:lstStyle/>
            <a:p>
              <a:endParaRPr lang="pt-BR"/>
            </a:p>
          </p:txBody>
        </p:sp>
        <p:sp>
          <p:nvSpPr>
            <p:cNvPr id="66" name="Freeform: Shape 11">
              <a:extLst>
                <a:ext uri="{FF2B5EF4-FFF2-40B4-BE49-F238E27FC236}">
                  <a16:creationId xmlns:a16="http://schemas.microsoft.com/office/drawing/2014/main" id="{3898B582-8729-E44A-9493-1A9890907152}"/>
                </a:ext>
              </a:extLst>
            </p:cNvPr>
            <p:cNvSpPr/>
            <p:nvPr/>
          </p:nvSpPr>
          <p:spPr>
            <a:xfrm>
              <a:off x="5563702" y="3397814"/>
              <a:ext cx="128100" cy="276969"/>
            </a:xfrm>
            <a:custGeom>
              <a:avLst/>
              <a:gdLst>
                <a:gd name="connsiteX0" fmla="*/ 128101 w 128100"/>
                <a:gd name="connsiteY0" fmla="*/ 276970 h 276969"/>
                <a:gd name="connsiteX1" fmla="*/ 0 w 128100"/>
                <a:gd name="connsiteY1" fmla="*/ 276970 h 276969"/>
                <a:gd name="connsiteX2" fmla="*/ 0 w 128100"/>
                <a:gd name="connsiteY2" fmla="*/ 64070 h 276969"/>
                <a:gd name="connsiteX3" fmla="*/ 64050 w 128100"/>
                <a:gd name="connsiteY3" fmla="*/ 0 h 276969"/>
                <a:gd name="connsiteX4" fmla="*/ 64050 w 128100"/>
                <a:gd name="connsiteY4" fmla="*/ 0 h 276969"/>
                <a:gd name="connsiteX5" fmla="*/ 128101 w 128100"/>
                <a:gd name="connsiteY5" fmla="*/ 64070 h 276969"/>
                <a:gd name="connsiteX6" fmla="*/ 128101 w 128100"/>
                <a:gd name="connsiteY6" fmla="*/ 276970 h 27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00" h="276969">
                  <a:moveTo>
                    <a:pt x="128101" y="276970"/>
                  </a:moveTo>
                  <a:lnTo>
                    <a:pt x="0" y="276970"/>
                  </a:lnTo>
                  <a:lnTo>
                    <a:pt x="0" y="64070"/>
                  </a:lnTo>
                  <a:cubicBezTo>
                    <a:pt x="0" y="28698"/>
                    <a:pt x="28689" y="0"/>
                    <a:pt x="64050" y="0"/>
                  </a:cubicBezTo>
                  <a:lnTo>
                    <a:pt x="64050" y="0"/>
                  </a:lnTo>
                  <a:cubicBezTo>
                    <a:pt x="99411" y="0"/>
                    <a:pt x="128101" y="28698"/>
                    <a:pt x="128101" y="64070"/>
                  </a:cubicBezTo>
                  <a:lnTo>
                    <a:pt x="128101" y="276970"/>
                  </a:lnTo>
                  <a:close/>
                </a:path>
              </a:pathLst>
            </a:custGeom>
            <a:solidFill>
              <a:schemeClr val="accent5"/>
            </a:solidFill>
            <a:ln w="6665" cap="flat">
              <a:noFill/>
              <a:prstDash val="solid"/>
              <a:miter/>
            </a:ln>
          </p:spPr>
          <p:txBody>
            <a:bodyPr rtlCol="0" anchor="ctr"/>
            <a:lstStyle/>
            <a:p>
              <a:endParaRPr lang="pt-BR"/>
            </a:p>
          </p:txBody>
        </p:sp>
        <p:sp>
          <p:nvSpPr>
            <p:cNvPr id="67" name="Freeform: Shape 12">
              <a:extLst>
                <a:ext uri="{FF2B5EF4-FFF2-40B4-BE49-F238E27FC236}">
                  <a16:creationId xmlns:a16="http://schemas.microsoft.com/office/drawing/2014/main" id="{C74A505F-C28F-2D49-A7A4-3AE886134007}"/>
                </a:ext>
              </a:extLst>
            </p:cNvPr>
            <p:cNvSpPr/>
            <p:nvPr/>
          </p:nvSpPr>
          <p:spPr>
            <a:xfrm>
              <a:off x="5232775" y="3397814"/>
              <a:ext cx="128100" cy="276969"/>
            </a:xfrm>
            <a:custGeom>
              <a:avLst/>
              <a:gdLst>
                <a:gd name="connsiteX0" fmla="*/ 128101 w 128100"/>
                <a:gd name="connsiteY0" fmla="*/ 276970 h 276969"/>
                <a:gd name="connsiteX1" fmla="*/ 0 w 128100"/>
                <a:gd name="connsiteY1" fmla="*/ 276970 h 276969"/>
                <a:gd name="connsiteX2" fmla="*/ 0 w 128100"/>
                <a:gd name="connsiteY2" fmla="*/ 64070 h 276969"/>
                <a:gd name="connsiteX3" fmla="*/ 64050 w 128100"/>
                <a:gd name="connsiteY3" fmla="*/ 0 h 276969"/>
                <a:gd name="connsiteX4" fmla="*/ 64050 w 128100"/>
                <a:gd name="connsiteY4" fmla="*/ 0 h 276969"/>
                <a:gd name="connsiteX5" fmla="*/ 128101 w 128100"/>
                <a:gd name="connsiteY5" fmla="*/ 64070 h 276969"/>
                <a:gd name="connsiteX6" fmla="*/ 128101 w 128100"/>
                <a:gd name="connsiteY6" fmla="*/ 276970 h 27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00" h="276969">
                  <a:moveTo>
                    <a:pt x="128101" y="276970"/>
                  </a:moveTo>
                  <a:lnTo>
                    <a:pt x="0" y="276970"/>
                  </a:lnTo>
                  <a:lnTo>
                    <a:pt x="0" y="64070"/>
                  </a:lnTo>
                  <a:cubicBezTo>
                    <a:pt x="0" y="28698"/>
                    <a:pt x="28689" y="0"/>
                    <a:pt x="64050" y="0"/>
                  </a:cubicBezTo>
                  <a:lnTo>
                    <a:pt x="64050" y="0"/>
                  </a:lnTo>
                  <a:cubicBezTo>
                    <a:pt x="99412" y="0"/>
                    <a:pt x="128101" y="28698"/>
                    <a:pt x="128101" y="64070"/>
                  </a:cubicBezTo>
                  <a:lnTo>
                    <a:pt x="128101" y="276970"/>
                  </a:lnTo>
                  <a:close/>
                </a:path>
              </a:pathLst>
            </a:custGeom>
            <a:solidFill>
              <a:schemeClr val="accent5"/>
            </a:solidFill>
            <a:ln w="6665" cap="flat">
              <a:noFill/>
              <a:prstDash val="solid"/>
              <a:miter/>
            </a:ln>
          </p:spPr>
          <p:txBody>
            <a:bodyPr rtlCol="0" anchor="ctr"/>
            <a:lstStyle/>
            <a:p>
              <a:endParaRPr lang="pt-BR"/>
            </a:p>
          </p:txBody>
        </p:sp>
        <p:sp>
          <p:nvSpPr>
            <p:cNvPr id="68" name="Freeform: Shape 13">
              <a:extLst>
                <a:ext uri="{FF2B5EF4-FFF2-40B4-BE49-F238E27FC236}">
                  <a16:creationId xmlns:a16="http://schemas.microsoft.com/office/drawing/2014/main" id="{C785589A-0FF6-4645-BB7F-B6821AECD0BF}"/>
                </a:ext>
              </a:extLst>
            </p:cNvPr>
            <p:cNvSpPr/>
            <p:nvPr/>
          </p:nvSpPr>
          <p:spPr>
            <a:xfrm>
              <a:off x="4902516" y="3397814"/>
              <a:ext cx="128100" cy="276969"/>
            </a:xfrm>
            <a:custGeom>
              <a:avLst/>
              <a:gdLst>
                <a:gd name="connsiteX0" fmla="*/ 128101 w 128100"/>
                <a:gd name="connsiteY0" fmla="*/ 276970 h 276969"/>
                <a:gd name="connsiteX1" fmla="*/ 0 w 128100"/>
                <a:gd name="connsiteY1" fmla="*/ 276970 h 276969"/>
                <a:gd name="connsiteX2" fmla="*/ 0 w 128100"/>
                <a:gd name="connsiteY2" fmla="*/ 64070 h 276969"/>
                <a:gd name="connsiteX3" fmla="*/ 64050 w 128100"/>
                <a:gd name="connsiteY3" fmla="*/ 0 h 276969"/>
                <a:gd name="connsiteX4" fmla="*/ 64050 w 128100"/>
                <a:gd name="connsiteY4" fmla="*/ 0 h 276969"/>
                <a:gd name="connsiteX5" fmla="*/ 128101 w 128100"/>
                <a:gd name="connsiteY5" fmla="*/ 64070 h 276969"/>
                <a:gd name="connsiteX6" fmla="*/ 128101 w 128100"/>
                <a:gd name="connsiteY6" fmla="*/ 276970 h 27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00" h="276969">
                  <a:moveTo>
                    <a:pt x="128101" y="276970"/>
                  </a:moveTo>
                  <a:lnTo>
                    <a:pt x="0" y="276970"/>
                  </a:lnTo>
                  <a:lnTo>
                    <a:pt x="0" y="64070"/>
                  </a:lnTo>
                  <a:cubicBezTo>
                    <a:pt x="0" y="28698"/>
                    <a:pt x="28689" y="0"/>
                    <a:pt x="64050" y="0"/>
                  </a:cubicBezTo>
                  <a:lnTo>
                    <a:pt x="64050" y="0"/>
                  </a:lnTo>
                  <a:cubicBezTo>
                    <a:pt x="99411" y="0"/>
                    <a:pt x="128101" y="28698"/>
                    <a:pt x="128101" y="64070"/>
                  </a:cubicBezTo>
                  <a:lnTo>
                    <a:pt x="128101" y="276970"/>
                  </a:lnTo>
                  <a:close/>
                </a:path>
              </a:pathLst>
            </a:custGeom>
            <a:solidFill>
              <a:schemeClr val="accent5"/>
            </a:solidFill>
            <a:ln w="6665" cap="flat">
              <a:noFill/>
              <a:prstDash val="solid"/>
              <a:miter/>
            </a:ln>
          </p:spPr>
          <p:txBody>
            <a:bodyPr rtlCol="0" anchor="ctr"/>
            <a:lstStyle/>
            <a:p>
              <a:endParaRPr lang="pt-BR"/>
            </a:p>
          </p:txBody>
        </p:sp>
        <p:sp>
          <p:nvSpPr>
            <p:cNvPr id="69" name="Freeform: Shape 14">
              <a:extLst>
                <a:ext uri="{FF2B5EF4-FFF2-40B4-BE49-F238E27FC236}">
                  <a16:creationId xmlns:a16="http://schemas.microsoft.com/office/drawing/2014/main" id="{3D8B6ACC-8AF5-F04E-B10C-9BF48BD90A3C}"/>
                </a:ext>
              </a:extLst>
            </p:cNvPr>
            <p:cNvSpPr/>
            <p:nvPr/>
          </p:nvSpPr>
          <p:spPr>
            <a:xfrm>
              <a:off x="5529675" y="2428086"/>
              <a:ext cx="192151" cy="446488"/>
            </a:xfrm>
            <a:custGeom>
              <a:avLst/>
              <a:gdLst>
                <a:gd name="connsiteX0" fmla="*/ 92740 w 192151"/>
                <a:gd name="connsiteY0" fmla="*/ 0 h 446488"/>
                <a:gd name="connsiteX1" fmla="*/ 143446 w 192151"/>
                <a:gd name="connsiteY1" fmla="*/ 118797 h 446488"/>
                <a:gd name="connsiteX2" fmla="*/ 188815 w 192151"/>
                <a:gd name="connsiteY2" fmla="*/ 219574 h 446488"/>
                <a:gd name="connsiteX3" fmla="*/ 166798 w 192151"/>
                <a:gd name="connsiteY3" fmla="*/ 288983 h 446488"/>
                <a:gd name="connsiteX4" fmla="*/ 192151 w 192151"/>
                <a:gd name="connsiteY4" fmla="*/ 359727 h 446488"/>
                <a:gd name="connsiteX5" fmla="*/ 96076 w 192151"/>
                <a:gd name="connsiteY5" fmla="*/ 446489 h 446488"/>
                <a:gd name="connsiteX6" fmla="*/ 0 w 192151"/>
                <a:gd name="connsiteY6" fmla="*/ 359727 h 446488"/>
                <a:gd name="connsiteX7" fmla="*/ 25353 w 192151"/>
                <a:gd name="connsiteY7" fmla="*/ 288983 h 446488"/>
                <a:gd name="connsiteX8" fmla="*/ 3336 w 192151"/>
                <a:gd name="connsiteY8" fmla="*/ 219574 h 446488"/>
                <a:gd name="connsiteX9" fmla="*/ 48705 w 192151"/>
                <a:gd name="connsiteY9" fmla="*/ 118797 h 446488"/>
                <a:gd name="connsiteX10" fmla="*/ 92740 w 192151"/>
                <a:gd name="connsiteY10" fmla="*/ 0 h 44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151" h="446488">
                  <a:moveTo>
                    <a:pt x="92740" y="0"/>
                  </a:moveTo>
                  <a:cubicBezTo>
                    <a:pt x="125432" y="0"/>
                    <a:pt x="143446" y="68742"/>
                    <a:pt x="143446" y="118797"/>
                  </a:cubicBezTo>
                  <a:cubicBezTo>
                    <a:pt x="143446" y="168851"/>
                    <a:pt x="188815" y="175525"/>
                    <a:pt x="188815" y="219574"/>
                  </a:cubicBezTo>
                  <a:cubicBezTo>
                    <a:pt x="188815" y="263622"/>
                    <a:pt x="166798" y="260285"/>
                    <a:pt x="166798" y="288983"/>
                  </a:cubicBezTo>
                  <a:cubicBezTo>
                    <a:pt x="166798" y="313677"/>
                    <a:pt x="192151" y="323688"/>
                    <a:pt x="192151" y="359727"/>
                  </a:cubicBezTo>
                  <a:cubicBezTo>
                    <a:pt x="192151" y="411117"/>
                    <a:pt x="164129" y="446489"/>
                    <a:pt x="96076" y="446489"/>
                  </a:cubicBezTo>
                  <a:cubicBezTo>
                    <a:pt x="28022" y="446489"/>
                    <a:pt x="0" y="411117"/>
                    <a:pt x="0" y="359727"/>
                  </a:cubicBezTo>
                  <a:cubicBezTo>
                    <a:pt x="0" y="323688"/>
                    <a:pt x="25353" y="313677"/>
                    <a:pt x="25353" y="288983"/>
                  </a:cubicBezTo>
                  <a:cubicBezTo>
                    <a:pt x="25353" y="260285"/>
                    <a:pt x="3336" y="263622"/>
                    <a:pt x="3336" y="219574"/>
                  </a:cubicBezTo>
                  <a:cubicBezTo>
                    <a:pt x="3336" y="175525"/>
                    <a:pt x="48705" y="168851"/>
                    <a:pt x="48705" y="118797"/>
                  </a:cubicBezTo>
                  <a:cubicBezTo>
                    <a:pt x="47371" y="68742"/>
                    <a:pt x="60047" y="0"/>
                    <a:pt x="92740" y="0"/>
                  </a:cubicBezTo>
                  <a:close/>
                </a:path>
              </a:pathLst>
            </a:custGeom>
            <a:solidFill>
              <a:schemeClr val="accent3"/>
            </a:solidFill>
            <a:ln w="6665" cap="flat">
              <a:noFill/>
              <a:prstDash val="solid"/>
              <a:miter/>
            </a:ln>
          </p:spPr>
          <p:txBody>
            <a:bodyPr rtlCol="0" anchor="ctr"/>
            <a:lstStyle/>
            <a:p>
              <a:endParaRPr lang="pt-BR"/>
            </a:p>
          </p:txBody>
        </p:sp>
        <p:sp>
          <p:nvSpPr>
            <p:cNvPr id="70" name="Freeform: Shape 15">
              <a:extLst>
                <a:ext uri="{FF2B5EF4-FFF2-40B4-BE49-F238E27FC236}">
                  <a16:creationId xmlns:a16="http://schemas.microsoft.com/office/drawing/2014/main" id="{83E7C314-7E29-0545-80F3-9CE1B5D5598B}"/>
                </a:ext>
              </a:extLst>
            </p:cNvPr>
            <p:cNvSpPr/>
            <p:nvPr/>
          </p:nvSpPr>
          <p:spPr>
            <a:xfrm>
              <a:off x="5308835" y="2297276"/>
              <a:ext cx="198822" cy="550602"/>
            </a:xfrm>
            <a:custGeom>
              <a:avLst/>
              <a:gdLst>
                <a:gd name="connsiteX0" fmla="*/ 182143 w 198822"/>
                <a:gd name="connsiteY0" fmla="*/ 304333 h 550602"/>
                <a:gd name="connsiteX1" fmla="*/ 179474 w 198822"/>
                <a:gd name="connsiteY1" fmla="*/ 264289 h 550602"/>
                <a:gd name="connsiteX2" fmla="*/ 185479 w 198822"/>
                <a:gd name="connsiteY2" fmla="*/ 215569 h 550602"/>
                <a:gd name="connsiteX3" fmla="*/ 159459 w 198822"/>
                <a:gd name="connsiteY3" fmla="*/ 118129 h 550602"/>
                <a:gd name="connsiteX4" fmla="*/ 147449 w 198822"/>
                <a:gd name="connsiteY4" fmla="*/ 77418 h 550602"/>
                <a:gd name="connsiteX5" fmla="*/ 147449 w 198822"/>
                <a:gd name="connsiteY5" fmla="*/ 76751 h 550602"/>
                <a:gd name="connsiteX6" fmla="*/ 99411 w 198822"/>
                <a:gd name="connsiteY6" fmla="*/ 0 h 550602"/>
                <a:gd name="connsiteX7" fmla="*/ 51374 w 198822"/>
                <a:gd name="connsiteY7" fmla="*/ 76751 h 550602"/>
                <a:gd name="connsiteX8" fmla="*/ 51374 w 198822"/>
                <a:gd name="connsiteY8" fmla="*/ 77418 h 550602"/>
                <a:gd name="connsiteX9" fmla="*/ 39364 w 198822"/>
                <a:gd name="connsiteY9" fmla="*/ 118129 h 550602"/>
                <a:gd name="connsiteX10" fmla="*/ 13344 w 198822"/>
                <a:gd name="connsiteY10" fmla="*/ 215569 h 550602"/>
                <a:gd name="connsiteX11" fmla="*/ 19348 w 198822"/>
                <a:gd name="connsiteY11" fmla="*/ 264289 h 550602"/>
                <a:gd name="connsiteX12" fmla="*/ 16680 w 198822"/>
                <a:gd name="connsiteY12" fmla="*/ 304333 h 550602"/>
                <a:gd name="connsiteX13" fmla="*/ 0 w 198822"/>
                <a:gd name="connsiteY13" fmla="*/ 391762 h 550602"/>
                <a:gd name="connsiteX14" fmla="*/ 99411 w 198822"/>
                <a:gd name="connsiteY14" fmla="*/ 550603 h 550602"/>
                <a:gd name="connsiteX15" fmla="*/ 198823 w 198822"/>
                <a:gd name="connsiteY15" fmla="*/ 391762 h 550602"/>
                <a:gd name="connsiteX16" fmla="*/ 182143 w 198822"/>
                <a:gd name="connsiteY16" fmla="*/ 304333 h 55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8822" h="550602">
                  <a:moveTo>
                    <a:pt x="182143" y="304333"/>
                  </a:moveTo>
                  <a:cubicBezTo>
                    <a:pt x="176806" y="291653"/>
                    <a:pt x="176138" y="277637"/>
                    <a:pt x="179474" y="264289"/>
                  </a:cubicBezTo>
                  <a:cubicBezTo>
                    <a:pt x="183478" y="248939"/>
                    <a:pt x="185479" y="232922"/>
                    <a:pt x="185479" y="215569"/>
                  </a:cubicBezTo>
                  <a:cubicBezTo>
                    <a:pt x="185479" y="177528"/>
                    <a:pt x="175471" y="142823"/>
                    <a:pt x="159459" y="118129"/>
                  </a:cubicBezTo>
                  <a:cubicBezTo>
                    <a:pt x="151452" y="106116"/>
                    <a:pt x="147449" y="92101"/>
                    <a:pt x="147449" y="77418"/>
                  </a:cubicBezTo>
                  <a:cubicBezTo>
                    <a:pt x="147449" y="77418"/>
                    <a:pt x="147449" y="76751"/>
                    <a:pt x="147449" y="76751"/>
                  </a:cubicBezTo>
                  <a:cubicBezTo>
                    <a:pt x="147449" y="34037"/>
                    <a:pt x="126099" y="0"/>
                    <a:pt x="99411" y="0"/>
                  </a:cubicBezTo>
                  <a:cubicBezTo>
                    <a:pt x="72724" y="0"/>
                    <a:pt x="51374" y="34705"/>
                    <a:pt x="51374" y="76751"/>
                  </a:cubicBezTo>
                  <a:cubicBezTo>
                    <a:pt x="51374" y="76751"/>
                    <a:pt x="51374" y="77418"/>
                    <a:pt x="51374" y="77418"/>
                  </a:cubicBezTo>
                  <a:cubicBezTo>
                    <a:pt x="51374" y="92101"/>
                    <a:pt x="47370" y="106116"/>
                    <a:pt x="39364" y="118129"/>
                  </a:cubicBezTo>
                  <a:cubicBezTo>
                    <a:pt x="23352" y="142823"/>
                    <a:pt x="13344" y="177528"/>
                    <a:pt x="13344" y="215569"/>
                  </a:cubicBezTo>
                  <a:cubicBezTo>
                    <a:pt x="13344" y="232922"/>
                    <a:pt x="15345" y="249607"/>
                    <a:pt x="19348" y="264289"/>
                  </a:cubicBezTo>
                  <a:cubicBezTo>
                    <a:pt x="22684" y="277637"/>
                    <a:pt x="22017" y="291653"/>
                    <a:pt x="16680" y="304333"/>
                  </a:cubicBezTo>
                  <a:cubicBezTo>
                    <a:pt x="6005" y="329694"/>
                    <a:pt x="0" y="359060"/>
                    <a:pt x="0" y="391762"/>
                  </a:cubicBezTo>
                  <a:cubicBezTo>
                    <a:pt x="0" y="479191"/>
                    <a:pt x="44702" y="550603"/>
                    <a:pt x="99411" y="550603"/>
                  </a:cubicBezTo>
                  <a:cubicBezTo>
                    <a:pt x="154121" y="550603"/>
                    <a:pt x="198823" y="479859"/>
                    <a:pt x="198823" y="391762"/>
                  </a:cubicBezTo>
                  <a:cubicBezTo>
                    <a:pt x="198823" y="359060"/>
                    <a:pt x="192818" y="329027"/>
                    <a:pt x="182143" y="304333"/>
                  </a:cubicBezTo>
                  <a:close/>
                </a:path>
              </a:pathLst>
            </a:custGeom>
            <a:solidFill>
              <a:schemeClr val="accent3"/>
            </a:solidFill>
            <a:ln w="6665" cap="flat">
              <a:noFill/>
              <a:prstDash val="solid"/>
              <a:miter/>
            </a:ln>
          </p:spPr>
          <p:txBody>
            <a:bodyPr rtlCol="0" anchor="ctr"/>
            <a:lstStyle/>
            <a:p>
              <a:endParaRPr lang="pt-BR"/>
            </a:p>
          </p:txBody>
        </p:sp>
        <p:sp>
          <p:nvSpPr>
            <p:cNvPr id="71" name="Freeform: Shape 16">
              <a:extLst>
                <a:ext uri="{FF2B5EF4-FFF2-40B4-BE49-F238E27FC236}">
                  <a16:creationId xmlns:a16="http://schemas.microsoft.com/office/drawing/2014/main" id="{AB342FB2-1F52-0746-81AF-71282BEA1064}"/>
                </a:ext>
              </a:extLst>
            </p:cNvPr>
            <p:cNvSpPr/>
            <p:nvPr/>
          </p:nvSpPr>
          <p:spPr>
            <a:xfrm>
              <a:off x="7875519" y="3290363"/>
              <a:ext cx="152119" cy="329027"/>
            </a:xfrm>
            <a:custGeom>
              <a:avLst/>
              <a:gdLst>
                <a:gd name="connsiteX0" fmla="*/ 152119 w 152119"/>
                <a:gd name="connsiteY0" fmla="*/ 192211 h 329027"/>
                <a:gd name="connsiteX1" fmla="*/ 76060 w 152119"/>
                <a:gd name="connsiteY1" fmla="*/ 329027 h 329027"/>
                <a:gd name="connsiteX2" fmla="*/ 0 w 152119"/>
                <a:gd name="connsiteY2" fmla="*/ 192211 h 329027"/>
                <a:gd name="connsiteX3" fmla="*/ 76060 w 152119"/>
                <a:gd name="connsiteY3" fmla="*/ 0 h 329027"/>
                <a:gd name="connsiteX4" fmla="*/ 152119 w 152119"/>
                <a:gd name="connsiteY4" fmla="*/ 192211 h 329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19" h="329027">
                  <a:moveTo>
                    <a:pt x="152119" y="192211"/>
                  </a:moveTo>
                  <a:cubicBezTo>
                    <a:pt x="152119" y="282977"/>
                    <a:pt x="118093" y="329027"/>
                    <a:pt x="76060" y="329027"/>
                  </a:cubicBezTo>
                  <a:cubicBezTo>
                    <a:pt x="34027" y="329027"/>
                    <a:pt x="0" y="282977"/>
                    <a:pt x="0" y="192211"/>
                  </a:cubicBezTo>
                  <a:cubicBezTo>
                    <a:pt x="0" y="101444"/>
                    <a:pt x="34027" y="0"/>
                    <a:pt x="76060" y="0"/>
                  </a:cubicBezTo>
                  <a:cubicBezTo>
                    <a:pt x="118093" y="0"/>
                    <a:pt x="152119" y="101444"/>
                    <a:pt x="152119" y="192211"/>
                  </a:cubicBezTo>
                  <a:close/>
                </a:path>
              </a:pathLst>
            </a:custGeom>
            <a:solidFill>
              <a:schemeClr val="accent2"/>
            </a:solidFill>
            <a:ln w="6665" cap="flat">
              <a:noFill/>
              <a:prstDash val="solid"/>
              <a:miter/>
            </a:ln>
          </p:spPr>
          <p:txBody>
            <a:bodyPr rtlCol="0" anchor="ctr"/>
            <a:lstStyle/>
            <a:p>
              <a:endParaRPr lang="pt-BR"/>
            </a:p>
          </p:txBody>
        </p:sp>
        <p:sp>
          <p:nvSpPr>
            <p:cNvPr id="72" name="Freeform: Shape 18">
              <a:extLst>
                <a:ext uri="{FF2B5EF4-FFF2-40B4-BE49-F238E27FC236}">
                  <a16:creationId xmlns:a16="http://schemas.microsoft.com/office/drawing/2014/main" id="{FBB43649-60F0-4943-9A35-7B53C8ED96F3}"/>
                </a:ext>
              </a:extLst>
            </p:cNvPr>
            <p:cNvSpPr/>
            <p:nvPr/>
          </p:nvSpPr>
          <p:spPr>
            <a:xfrm>
              <a:off x="7172967" y="2109737"/>
              <a:ext cx="88736" cy="1061161"/>
            </a:xfrm>
            <a:custGeom>
              <a:avLst/>
              <a:gdLst>
                <a:gd name="connsiteX0" fmla="*/ 19348 w 88736"/>
                <a:gd name="connsiteY0" fmla="*/ 1061162 h 1061161"/>
                <a:gd name="connsiteX1" fmla="*/ 88736 w 88736"/>
                <a:gd name="connsiteY1" fmla="*/ 1061162 h 1061161"/>
                <a:gd name="connsiteX2" fmla="*/ 56044 w 88736"/>
                <a:gd name="connsiteY2" fmla="*/ 0 h 1061161"/>
                <a:gd name="connsiteX3" fmla="*/ 32025 w 88736"/>
                <a:gd name="connsiteY3" fmla="*/ 0 h 1061161"/>
                <a:gd name="connsiteX4" fmla="*/ 0 w 88736"/>
                <a:gd name="connsiteY4" fmla="*/ 1061162 h 1061161"/>
                <a:gd name="connsiteX5" fmla="*/ 69388 w 88736"/>
                <a:gd name="connsiteY5" fmla="*/ 1061162 h 1061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736" h="1061161">
                  <a:moveTo>
                    <a:pt x="19348" y="1061162"/>
                  </a:moveTo>
                  <a:lnTo>
                    <a:pt x="88736" y="1061162"/>
                  </a:lnTo>
                  <a:lnTo>
                    <a:pt x="56044" y="0"/>
                  </a:lnTo>
                  <a:lnTo>
                    <a:pt x="32025" y="0"/>
                  </a:lnTo>
                  <a:lnTo>
                    <a:pt x="0" y="1061162"/>
                  </a:lnTo>
                  <a:lnTo>
                    <a:pt x="69388" y="1061162"/>
                  </a:lnTo>
                </a:path>
              </a:pathLst>
            </a:custGeom>
            <a:solidFill>
              <a:schemeClr val="accent5"/>
            </a:solidFill>
            <a:ln w="6665" cap="flat">
              <a:noFill/>
              <a:prstDash val="solid"/>
              <a:miter/>
            </a:ln>
          </p:spPr>
          <p:txBody>
            <a:bodyPr rtlCol="0" anchor="ctr"/>
            <a:lstStyle/>
            <a:p>
              <a:endParaRPr lang="pt-BR"/>
            </a:p>
          </p:txBody>
        </p:sp>
        <p:sp>
          <p:nvSpPr>
            <p:cNvPr id="73" name="Freeform: Shape 19">
              <a:extLst>
                <a:ext uri="{FF2B5EF4-FFF2-40B4-BE49-F238E27FC236}">
                  <a16:creationId xmlns:a16="http://schemas.microsoft.com/office/drawing/2014/main" id="{BF318979-8517-B545-83D8-1F8979E4B2DE}"/>
                </a:ext>
              </a:extLst>
            </p:cNvPr>
            <p:cNvSpPr/>
            <p:nvPr/>
          </p:nvSpPr>
          <p:spPr>
            <a:xfrm>
              <a:off x="5303498" y="1062591"/>
              <a:ext cx="605809" cy="605996"/>
            </a:xfrm>
            <a:custGeom>
              <a:avLst/>
              <a:gdLst>
                <a:gd name="connsiteX0" fmla="*/ 605809 w 605809"/>
                <a:gd name="connsiteY0" fmla="*/ 302998 h 605996"/>
                <a:gd name="connsiteX1" fmla="*/ 302905 w 605809"/>
                <a:gd name="connsiteY1" fmla="*/ 605997 h 605996"/>
                <a:gd name="connsiteX2" fmla="*/ 0 w 605809"/>
                <a:gd name="connsiteY2" fmla="*/ 302998 h 605996"/>
                <a:gd name="connsiteX3" fmla="*/ 302905 w 605809"/>
                <a:gd name="connsiteY3" fmla="*/ 0 h 605996"/>
                <a:gd name="connsiteX4" fmla="*/ 605809 w 605809"/>
                <a:gd name="connsiteY4" fmla="*/ 302998 h 605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809" h="605996">
                  <a:moveTo>
                    <a:pt x="605809" y="302998"/>
                  </a:moveTo>
                  <a:cubicBezTo>
                    <a:pt x="605809" y="470340"/>
                    <a:pt x="470194" y="605997"/>
                    <a:pt x="302905" y="605997"/>
                  </a:cubicBezTo>
                  <a:cubicBezTo>
                    <a:pt x="135615" y="605997"/>
                    <a:pt x="0" y="470340"/>
                    <a:pt x="0" y="302998"/>
                  </a:cubicBezTo>
                  <a:cubicBezTo>
                    <a:pt x="0" y="135657"/>
                    <a:pt x="135615" y="0"/>
                    <a:pt x="302905" y="0"/>
                  </a:cubicBezTo>
                  <a:cubicBezTo>
                    <a:pt x="470194" y="0"/>
                    <a:pt x="605809" y="135657"/>
                    <a:pt x="605809" y="302998"/>
                  </a:cubicBezTo>
                  <a:close/>
                </a:path>
              </a:pathLst>
            </a:custGeom>
            <a:solidFill>
              <a:schemeClr val="bg1"/>
            </a:solidFill>
            <a:ln w="6665" cap="flat">
              <a:noFill/>
              <a:prstDash val="solid"/>
              <a:miter/>
            </a:ln>
          </p:spPr>
          <p:txBody>
            <a:bodyPr rtlCol="0" anchor="ctr"/>
            <a:lstStyle/>
            <a:p>
              <a:endParaRPr lang="pt-BR"/>
            </a:p>
          </p:txBody>
        </p:sp>
        <p:sp>
          <p:nvSpPr>
            <p:cNvPr id="74" name="Freeform: Shape 24">
              <a:extLst>
                <a:ext uri="{FF2B5EF4-FFF2-40B4-BE49-F238E27FC236}">
                  <a16:creationId xmlns:a16="http://schemas.microsoft.com/office/drawing/2014/main" id="{3F6CECB0-754E-2D43-870D-B5828944065D}"/>
                </a:ext>
              </a:extLst>
            </p:cNvPr>
            <p:cNvSpPr/>
            <p:nvPr/>
          </p:nvSpPr>
          <p:spPr>
            <a:xfrm>
              <a:off x="7176970" y="1556965"/>
              <a:ext cx="75392" cy="504051"/>
            </a:xfrm>
            <a:custGeom>
              <a:avLst/>
              <a:gdLst>
                <a:gd name="connsiteX0" fmla="*/ 43367 w 75392"/>
                <a:gd name="connsiteY0" fmla="*/ 5506 h 504051"/>
                <a:gd name="connsiteX1" fmla="*/ 75393 w 75392"/>
                <a:gd name="connsiteY1" fmla="*/ 504052 h 504051"/>
                <a:gd name="connsiteX2" fmla="*/ 0 w 75392"/>
                <a:gd name="connsiteY2" fmla="*/ 504052 h 504051"/>
                <a:gd name="connsiteX3" fmla="*/ 32025 w 75392"/>
                <a:gd name="connsiteY3" fmla="*/ 5506 h 504051"/>
                <a:gd name="connsiteX4" fmla="*/ 43367 w 75392"/>
                <a:gd name="connsiteY4" fmla="*/ 5506 h 504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392" h="504051">
                  <a:moveTo>
                    <a:pt x="43367" y="5506"/>
                  </a:moveTo>
                  <a:lnTo>
                    <a:pt x="75393" y="504052"/>
                  </a:lnTo>
                  <a:lnTo>
                    <a:pt x="0" y="504052"/>
                  </a:lnTo>
                  <a:lnTo>
                    <a:pt x="32025" y="5506"/>
                  </a:lnTo>
                  <a:cubicBezTo>
                    <a:pt x="32025" y="-1835"/>
                    <a:pt x="42700" y="-1835"/>
                    <a:pt x="43367" y="5506"/>
                  </a:cubicBezTo>
                  <a:close/>
                </a:path>
              </a:pathLst>
            </a:custGeom>
            <a:solidFill>
              <a:schemeClr val="accent5"/>
            </a:solidFill>
            <a:ln w="6665" cap="flat">
              <a:noFill/>
              <a:prstDash val="solid"/>
              <a:miter/>
            </a:ln>
          </p:spPr>
          <p:txBody>
            <a:bodyPr rtlCol="0" anchor="ctr"/>
            <a:lstStyle/>
            <a:p>
              <a:endParaRPr lang="pt-BR"/>
            </a:p>
          </p:txBody>
        </p:sp>
        <p:sp>
          <p:nvSpPr>
            <p:cNvPr id="75" name="Freeform: Shape 25">
              <a:extLst>
                <a:ext uri="{FF2B5EF4-FFF2-40B4-BE49-F238E27FC236}">
                  <a16:creationId xmlns:a16="http://schemas.microsoft.com/office/drawing/2014/main" id="{B9200ED1-72BD-E943-8703-F448BF1BF5EF}"/>
                </a:ext>
              </a:extLst>
            </p:cNvPr>
            <p:cNvSpPr/>
            <p:nvPr/>
          </p:nvSpPr>
          <p:spPr>
            <a:xfrm>
              <a:off x="6735345" y="2105733"/>
              <a:ext cx="456302" cy="287908"/>
            </a:xfrm>
            <a:custGeom>
              <a:avLst/>
              <a:gdLst>
                <a:gd name="connsiteX0" fmla="*/ 2613 w 456302"/>
                <a:gd name="connsiteY0" fmla="*/ 276970 h 287908"/>
                <a:gd name="connsiteX1" fmla="*/ 418273 w 456302"/>
                <a:gd name="connsiteY1" fmla="*/ 0 h 287908"/>
                <a:gd name="connsiteX2" fmla="*/ 456303 w 456302"/>
                <a:gd name="connsiteY2" fmla="*/ 65405 h 287908"/>
                <a:gd name="connsiteX3" fmla="*/ 8618 w 456302"/>
                <a:gd name="connsiteY3" fmla="*/ 286981 h 287908"/>
                <a:gd name="connsiteX4" fmla="*/ 2613 w 456302"/>
                <a:gd name="connsiteY4" fmla="*/ 276970 h 287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302" h="287908">
                  <a:moveTo>
                    <a:pt x="2613" y="276970"/>
                  </a:moveTo>
                  <a:lnTo>
                    <a:pt x="418273" y="0"/>
                  </a:lnTo>
                  <a:lnTo>
                    <a:pt x="456303" y="65405"/>
                  </a:lnTo>
                  <a:lnTo>
                    <a:pt x="8618" y="286981"/>
                  </a:lnTo>
                  <a:cubicBezTo>
                    <a:pt x="1946" y="290985"/>
                    <a:pt x="-3392" y="280974"/>
                    <a:pt x="2613" y="276970"/>
                  </a:cubicBezTo>
                  <a:close/>
                </a:path>
              </a:pathLst>
            </a:custGeom>
            <a:solidFill>
              <a:schemeClr val="accent5"/>
            </a:solidFill>
            <a:ln w="6665" cap="flat">
              <a:noFill/>
              <a:prstDash val="solid"/>
              <a:miter/>
            </a:ln>
          </p:spPr>
          <p:txBody>
            <a:bodyPr rtlCol="0" anchor="ctr"/>
            <a:lstStyle/>
            <a:p>
              <a:endParaRPr lang="pt-BR"/>
            </a:p>
          </p:txBody>
        </p:sp>
        <p:sp>
          <p:nvSpPr>
            <p:cNvPr id="76" name="Freeform: Shape 26">
              <a:extLst>
                <a:ext uri="{FF2B5EF4-FFF2-40B4-BE49-F238E27FC236}">
                  <a16:creationId xmlns:a16="http://schemas.microsoft.com/office/drawing/2014/main" id="{1585A274-5DFF-A740-A788-7BA83FFD5CFB}"/>
                </a:ext>
              </a:extLst>
            </p:cNvPr>
            <p:cNvSpPr/>
            <p:nvPr/>
          </p:nvSpPr>
          <p:spPr>
            <a:xfrm>
              <a:off x="7243022" y="2105733"/>
              <a:ext cx="456302" cy="287908"/>
            </a:xfrm>
            <a:custGeom>
              <a:avLst/>
              <a:gdLst>
                <a:gd name="connsiteX0" fmla="*/ 453690 w 456302"/>
                <a:gd name="connsiteY0" fmla="*/ 276970 h 287908"/>
                <a:gd name="connsiteX1" fmla="*/ 38030 w 456302"/>
                <a:gd name="connsiteY1" fmla="*/ 0 h 287908"/>
                <a:gd name="connsiteX2" fmla="*/ 0 w 456302"/>
                <a:gd name="connsiteY2" fmla="*/ 65405 h 287908"/>
                <a:gd name="connsiteX3" fmla="*/ 447685 w 456302"/>
                <a:gd name="connsiteY3" fmla="*/ 286981 h 287908"/>
                <a:gd name="connsiteX4" fmla="*/ 453690 w 456302"/>
                <a:gd name="connsiteY4" fmla="*/ 276970 h 287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302" h="287908">
                  <a:moveTo>
                    <a:pt x="453690" y="276970"/>
                  </a:moveTo>
                  <a:lnTo>
                    <a:pt x="38030" y="0"/>
                  </a:lnTo>
                  <a:lnTo>
                    <a:pt x="0" y="65405"/>
                  </a:lnTo>
                  <a:lnTo>
                    <a:pt x="447685" y="286981"/>
                  </a:lnTo>
                  <a:cubicBezTo>
                    <a:pt x="454357" y="290985"/>
                    <a:pt x="459694" y="280974"/>
                    <a:pt x="453690" y="276970"/>
                  </a:cubicBezTo>
                  <a:close/>
                </a:path>
              </a:pathLst>
            </a:custGeom>
            <a:solidFill>
              <a:schemeClr val="accent5"/>
            </a:solidFill>
            <a:ln w="6665" cap="flat">
              <a:noFill/>
              <a:prstDash val="solid"/>
              <a:miter/>
            </a:ln>
          </p:spPr>
          <p:txBody>
            <a:bodyPr rtlCol="0" anchor="ctr"/>
            <a:lstStyle/>
            <a:p>
              <a:endParaRPr lang="pt-BR"/>
            </a:p>
          </p:txBody>
        </p:sp>
        <p:sp>
          <p:nvSpPr>
            <p:cNvPr id="77" name="Freeform: Shape 27">
              <a:extLst>
                <a:ext uri="{FF2B5EF4-FFF2-40B4-BE49-F238E27FC236}">
                  <a16:creationId xmlns:a16="http://schemas.microsoft.com/office/drawing/2014/main" id="{261A8327-9D8F-D646-8B38-CFA651D9FDEC}"/>
                </a:ext>
              </a:extLst>
            </p:cNvPr>
            <p:cNvSpPr/>
            <p:nvPr/>
          </p:nvSpPr>
          <p:spPr>
            <a:xfrm>
              <a:off x="7157621" y="2053008"/>
              <a:ext cx="114756" cy="114792"/>
            </a:xfrm>
            <a:custGeom>
              <a:avLst/>
              <a:gdLst>
                <a:gd name="connsiteX0" fmla="*/ 114757 w 114756"/>
                <a:gd name="connsiteY0" fmla="*/ 57396 h 114792"/>
                <a:gd name="connsiteX1" fmla="*/ 57378 w 114756"/>
                <a:gd name="connsiteY1" fmla="*/ 114792 h 114792"/>
                <a:gd name="connsiteX2" fmla="*/ 0 w 114756"/>
                <a:gd name="connsiteY2" fmla="*/ 57396 h 114792"/>
                <a:gd name="connsiteX3" fmla="*/ 57378 w 114756"/>
                <a:gd name="connsiteY3" fmla="*/ 0 h 114792"/>
                <a:gd name="connsiteX4" fmla="*/ 114757 w 114756"/>
                <a:gd name="connsiteY4" fmla="*/ 57396 h 114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56" h="114792">
                  <a:moveTo>
                    <a:pt x="114757" y="57396"/>
                  </a:moveTo>
                  <a:cubicBezTo>
                    <a:pt x="114757" y="89095"/>
                    <a:pt x="89068" y="114792"/>
                    <a:pt x="57378" y="114792"/>
                  </a:cubicBezTo>
                  <a:cubicBezTo>
                    <a:pt x="25689" y="114792"/>
                    <a:pt x="0" y="89095"/>
                    <a:pt x="0" y="57396"/>
                  </a:cubicBezTo>
                  <a:cubicBezTo>
                    <a:pt x="0" y="25697"/>
                    <a:pt x="25689" y="0"/>
                    <a:pt x="57378" y="0"/>
                  </a:cubicBezTo>
                  <a:cubicBezTo>
                    <a:pt x="89068" y="0"/>
                    <a:pt x="114757" y="25697"/>
                    <a:pt x="114757" y="57396"/>
                  </a:cubicBezTo>
                  <a:close/>
                </a:path>
              </a:pathLst>
            </a:custGeom>
            <a:solidFill>
              <a:schemeClr val="accent5">
                <a:lumMod val="90000"/>
              </a:schemeClr>
            </a:solidFill>
            <a:ln w="6665" cap="flat">
              <a:noFill/>
              <a:prstDash val="solid"/>
              <a:miter/>
            </a:ln>
          </p:spPr>
          <p:txBody>
            <a:bodyPr rtlCol="0" anchor="ctr"/>
            <a:lstStyle/>
            <a:p>
              <a:endParaRPr lang="pt-BR"/>
            </a:p>
          </p:txBody>
        </p:sp>
        <p:sp>
          <p:nvSpPr>
            <p:cNvPr id="78" name="Freeform: Shape 28">
              <a:extLst>
                <a:ext uri="{FF2B5EF4-FFF2-40B4-BE49-F238E27FC236}">
                  <a16:creationId xmlns:a16="http://schemas.microsoft.com/office/drawing/2014/main" id="{49C37BEA-23B4-7846-9D27-9E7AF911D089}"/>
                </a:ext>
              </a:extLst>
            </p:cNvPr>
            <p:cNvSpPr/>
            <p:nvPr/>
          </p:nvSpPr>
          <p:spPr>
            <a:xfrm>
              <a:off x="4520883" y="4096579"/>
              <a:ext cx="37362" cy="323687"/>
            </a:xfrm>
            <a:custGeom>
              <a:avLst/>
              <a:gdLst>
                <a:gd name="connsiteX0" fmla="*/ 0 w 37362"/>
                <a:gd name="connsiteY0" fmla="*/ 0 h 323687"/>
                <a:gd name="connsiteX1" fmla="*/ 37363 w 37362"/>
                <a:gd name="connsiteY1" fmla="*/ 0 h 323687"/>
                <a:gd name="connsiteX2" fmla="*/ 37363 w 37362"/>
                <a:gd name="connsiteY2" fmla="*/ 323688 h 323687"/>
                <a:gd name="connsiteX3" fmla="*/ 0 w 37362"/>
                <a:gd name="connsiteY3" fmla="*/ 323688 h 323687"/>
              </a:gdLst>
              <a:ahLst/>
              <a:cxnLst>
                <a:cxn ang="0">
                  <a:pos x="connsiteX0" y="connsiteY0"/>
                </a:cxn>
                <a:cxn ang="0">
                  <a:pos x="connsiteX1" y="connsiteY1"/>
                </a:cxn>
                <a:cxn ang="0">
                  <a:pos x="connsiteX2" y="connsiteY2"/>
                </a:cxn>
                <a:cxn ang="0">
                  <a:pos x="connsiteX3" y="connsiteY3"/>
                </a:cxn>
              </a:cxnLst>
              <a:rect l="l" t="t" r="r" b="b"/>
              <a:pathLst>
                <a:path w="37362" h="323687">
                  <a:moveTo>
                    <a:pt x="0" y="0"/>
                  </a:moveTo>
                  <a:lnTo>
                    <a:pt x="37363" y="0"/>
                  </a:lnTo>
                  <a:lnTo>
                    <a:pt x="37363" y="323688"/>
                  </a:lnTo>
                  <a:lnTo>
                    <a:pt x="0" y="323688"/>
                  </a:lnTo>
                  <a:close/>
                </a:path>
              </a:pathLst>
            </a:custGeom>
            <a:solidFill>
              <a:schemeClr val="accent4"/>
            </a:solidFill>
            <a:ln w="6665" cap="flat">
              <a:noFill/>
              <a:prstDash val="solid"/>
              <a:miter/>
            </a:ln>
          </p:spPr>
          <p:txBody>
            <a:bodyPr rtlCol="0" anchor="ctr"/>
            <a:lstStyle/>
            <a:p>
              <a:endParaRPr lang="pt-BR"/>
            </a:p>
          </p:txBody>
        </p:sp>
        <p:sp>
          <p:nvSpPr>
            <p:cNvPr id="79" name="Freeform: Shape 29">
              <a:extLst>
                <a:ext uri="{FF2B5EF4-FFF2-40B4-BE49-F238E27FC236}">
                  <a16:creationId xmlns:a16="http://schemas.microsoft.com/office/drawing/2014/main" id="{AF303465-CDA3-1643-9C9E-C37ABA023303}"/>
                </a:ext>
              </a:extLst>
            </p:cNvPr>
            <p:cNvSpPr/>
            <p:nvPr/>
          </p:nvSpPr>
          <p:spPr>
            <a:xfrm>
              <a:off x="4791762" y="4096579"/>
              <a:ext cx="37362" cy="323687"/>
            </a:xfrm>
            <a:custGeom>
              <a:avLst/>
              <a:gdLst>
                <a:gd name="connsiteX0" fmla="*/ 0 w 37362"/>
                <a:gd name="connsiteY0" fmla="*/ 0 h 323687"/>
                <a:gd name="connsiteX1" fmla="*/ 37363 w 37362"/>
                <a:gd name="connsiteY1" fmla="*/ 0 h 323687"/>
                <a:gd name="connsiteX2" fmla="*/ 37363 w 37362"/>
                <a:gd name="connsiteY2" fmla="*/ 323688 h 323687"/>
                <a:gd name="connsiteX3" fmla="*/ 0 w 37362"/>
                <a:gd name="connsiteY3" fmla="*/ 323688 h 323687"/>
              </a:gdLst>
              <a:ahLst/>
              <a:cxnLst>
                <a:cxn ang="0">
                  <a:pos x="connsiteX0" y="connsiteY0"/>
                </a:cxn>
                <a:cxn ang="0">
                  <a:pos x="connsiteX1" y="connsiteY1"/>
                </a:cxn>
                <a:cxn ang="0">
                  <a:pos x="connsiteX2" y="connsiteY2"/>
                </a:cxn>
                <a:cxn ang="0">
                  <a:pos x="connsiteX3" y="connsiteY3"/>
                </a:cxn>
              </a:cxnLst>
              <a:rect l="l" t="t" r="r" b="b"/>
              <a:pathLst>
                <a:path w="37362" h="323687">
                  <a:moveTo>
                    <a:pt x="0" y="0"/>
                  </a:moveTo>
                  <a:lnTo>
                    <a:pt x="37363" y="0"/>
                  </a:lnTo>
                  <a:lnTo>
                    <a:pt x="37363" y="323688"/>
                  </a:lnTo>
                  <a:lnTo>
                    <a:pt x="0" y="323688"/>
                  </a:lnTo>
                  <a:close/>
                </a:path>
              </a:pathLst>
            </a:custGeom>
            <a:solidFill>
              <a:schemeClr val="accent4"/>
            </a:solidFill>
            <a:ln w="6665" cap="flat">
              <a:noFill/>
              <a:prstDash val="solid"/>
              <a:miter/>
            </a:ln>
          </p:spPr>
          <p:txBody>
            <a:bodyPr rtlCol="0" anchor="ctr"/>
            <a:lstStyle/>
            <a:p>
              <a:endParaRPr lang="pt-BR"/>
            </a:p>
          </p:txBody>
        </p:sp>
        <p:sp>
          <p:nvSpPr>
            <p:cNvPr id="80" name="Freeform: Shape 30">
              <a:extLst>
                <a:ext uri="{FF2B5EF4-FFF2-40B4-BE49-F238E27FC236}">
                  <a16:creationId xmlns:a16="http://schemas.microsoft.com/office/drawing/2014/main" id="{C7B13900-9C02-AC45-963E-5FDEA472E0F7}"/>
                </a:ext>
              </a:extLst>
            </p:cNvPr>
            <p:cNvSpPr/>
            <p:nvPr/>
          </p:nvSpPr>
          <p:spPr>
            <a:xfrm>
              <a:off x="7940236" y="3606709"/>
              <a:ext cx="22684" cy="198217"/>
            </a:xfrm>
            <a:custGeom>
              <a:avLst/>
              <a:gdLst>
                <a:gd name="connsiteX0" fmla="*/ 0 w 22684"/>
                <a:gd name="connsiteY0" fmla="*/ 0 h 198217"/>
                <a:gd name="connsiteX1" fmla="*/ 22685 w 22684"/>
                <a:gd name="connsiteY1" fmla="*/ 0 h 198217"/>
                <a:gd name="connsiteX2" fmla="*/ 22685 w 22684"/>
                <a:gd name="connsiteY2" fmla="*/ 198217 h 198217"/>
                <a:gd name="connsiteX3" fmla="*/ 0 w 22684"/>
                <a:gd name="connsiteY3" fmla="*/ 198217 h 198217"/>
              </a:gdLst>
              <a:ahLst/>
              <a:cxnLst>
                <a:cxn ang="0">
                  <a:pos x="connsiteX0" y="connsiteY0"/>
                </a:cxn>
                <a:cxn ang="0">
                  <a:pos x="connsiteX1" y="connsiteY1"/>
                </a:cxn>
                <a:cxn ang="0">
                  <a:pos x="connsiteX2" y="connsiteY2"/>
                </a:cxn>
                <a:cxn ang="0">
                  <a:pos x="connsiteX3" y="connsiteY3"/>
                </a:cxn>
              </a:cxnLst>
              <a:rect l="l" t="t" r="r" b="b"/>
              <a:pathLst>
                <a:path w="22684" h="198217">
                  <a:moveTo>
                    <a:pt x="0" y="0"/>
                  </a:moveTo>
                  <a:lnTo>
                    <a:pt x="22685" y="0"/>
                  </a:lnTo>
                  <a:lnTo>
                    <a:pt x="22685" y="198217"/>
                  </a:lnTo>
                  <a:lnTo>
                    <a:pt x="0" y="198217"/>
                  </a:lnTo>
                  <a:close/>
                </a:path>
              </a:pathLst>
            </a:custGeom>
            <a:solidFill>
              <a:schemeClr val="accent4"/>
            </a:solidFill>
            <a:ln w="6665" cap="flat">
              <a:noFill/>
              <a:prstDash val="solid"/>
              <a:miter/>
            </a:ln>
          </p:spPr>
          <p:txBody>
            <a:bodyPr rtlCol="0" anchor="ctr"/>
            <a:lstStyle/>
            <a:p>
              <a:endParaRPr lang="pt-BR"/>
            </a:p>
          </p:txBody>
        </p:sp>
        <p:sp>
          <p:nvSpPr>
            <p:cNvPr id="81" name="Freeform: Shape 31">
              <a:extLst>
                <a:ext uri="{FF2B5EF4-FFF2-40B4-BE49-F238E27FC236}">
                  <a16:creationId xmlns:a16="http://schemas.microsoft.com/office/drawing/2014/main" id="{14F66AC7-EBB3-1E42-AEF9-38F1B914B13C}"/>
                </a:ext>
              </a:extLst>
            </p:cNvPr>
            <p:cNvSpPr/>
            <p:nvPr/>
          </p:nvSpPr>
          <p:spPr>
            <a:xfrm>
              <a:off x="6970141" y="3967771"/>
              <a:ext cx="22684" cy="247604"/>
            </a:xfrm>
            <a:custGeom>
              <a:avLst/>
              <a:gdLst>
                <a:gd name="connsiteX0" fmla="*/ 0 w 22684"/>
                <a:gd name="connsiteY0" fmla="*/ 0 h 247604"/>
                <a:gd name="connsiteX1" fmla="*/ 22684 w 22684"/>
                <a:gd name="connsiteY1" fmla="*/ 0 h 247604"/>
                <a:gd name="connsiteX2" fmla="*/ 22684 w 22684"/>
                <a:gd name="connsiteY2" fmla="*/ 247604 h 247604"/>
                <a:gd name="connsiteX3" fmla="*/ 0 w 22684"/>
                <a:gd name="connsiteY3" fmla="*/ 247604 h 247604"/>
              </a:gdLst>
              <a:ahLst/>
              <a:cxnLst>
                <a:cxn ang="0">
                  <a:pos x="connsiteX0" y="connsiteY0"/>
                </a:cxn>
                <a:cxn ang="0">
                  <a:pos x="connsiteX1" y="connsiteY1"/>
                </a:cxn>
                <a:cxn ang="0">
                  <a:pos x="connsiteX2" y="connsiteY2"/>
                </a:cxn>
                <a:cxn ang="0">
                  <a:pos x="connsiteX3" y="connsiteY3"/>
                </a:cxn>
              </a:cxnLst>
              <a:rect l="l" t="t" r="r" b="b"/>
              <a:pathLst>
                <a:path w="22684" h="247604">
                  <a:moveTo>
                    <a:pt x="0" y="0"/>
                  </a:moveTo>
                  <a:lnTo>
                    <a:pt x="22684" y="0"/>
                  </a:lnTo>
                  <a:lnTo>
                    <a:pt x="22684" y="247604"/>
                  </a:lnTo>
                  <a:lnTo>
                    <a:pt x="0" y="247604"/>
                  </a:lnTo>
                  <a:close/>
                </a:path>
              </a:pathLst>
            </a:custGeom>
            <a:solidFill>
              <a:schemeClr val="accent4"/>
            </a:solidFill>
            <a:ln w="6665" cap="flat">
              <a:noFill/>
              <a:prstDash val="solid"/>
              <a:miter/>
            </a:ln>
          </p:spPr>
          <p:txBody>
            <a:bodyPr rtlCol="0" anchor="ctr"/>
            <a:lstStyle/>
            <a:p>
              <a:endParaRPr lang="pt-BR"/>
            </a:p>
          </p:txBody>
        </p:sp>
        <p:sp>
          <p:nvSpPr>
            <p:cNvPr id="82" name="Freeform: Shape 32">
              <a:extLst>
                <a:ext uri="{FF2B5EF4-FFF2-40B4-BE49-F238E27FC236}">
                  <a16:creationId xmlns:a16="http://schemas.microsoft.com/office/drawing/2014/main" id="{679DE69B-D9ED-6F4E-AF22-FFA94E9DC745}"/>
                </a:ext>
              </a:extLst>
            </p:cNvPr>
            <p:cNvSpPr/>
            <p:nvPr/>
          </p:nvSpPr>
          <p:spPr>
            <a:xfrm>
              <a:off x="6258915" y="2763786"/>
              <a:ext cx="551099" cy="1657147"/>
            </a:xfrm>
            <a:custGeom>
              <a:avLst/>
              <a:gdLst>
                <a:gd name="connsiteX0" fmla="*/ 551100 w 551099"/>
                <a:gd name="connsiteY0" fmla="*/ 1657148 h 1657147"/>
                <a:gd name="connsiteX1" fmla="*/ 0 w 551099"/>
                <a:gd name="connsiteY1" fmla="*/ 1657148 h 1657147"/>
                <a:gd name="connsiteX2" fmla="*/ 0 w 551099"/>
                <a:gd name="connsiteY2" fmla="*/ 401773 h 1657147"/>
                <a:gd name="connsiteX3" fmla="*/ 275550 w 551099"/>
                <a:gd name="connsiteY3" fmla="*/ 0 h 1657147"/>
                <a:gd name="connsiteX4" fmla="*/ 551100 w 551099"/>
                <a:gd name="connsiteY4" fmla="*/ 401773 h 1657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1099" h="1657147">
                  <a:moveTo>
                    <a:pt x="551100" y="1657148"/>
                  </a:moveTo>
                  <a:lnTo>
                    <a:pt x="0" y="1657148"/>
                  </a:lnTo>
                  <a:lnTo>
                    <a:pt x="0" y="401773"/>
                  </a:lnTo>
                  <a:lnTo>
                    <a:pt x="275550" y="0"/>
                  </a:lnTo>
                  <a:lnTo>
                    <a:pt x="551100" y="401773"/>
                  </a:lnTo>
                  <a:close/>
                </a:path>
              </a:pathLst>
            </a:custGeom>
            <a:solidFill>
              <a:schemeClr val="accent5"/>
            </a:solidFill>
            <a:ln w="6665" cap="flat">
              <a:noFill/>
              <a:prstDash val="solid"/>
              <a:miter/>
            </a:ln>
          </p:spPr>
          <p:txBody>
            <a:bodyPr rtlCol="0" anchor="ctr"/>
            <a:lstStyle/>
            <a:p>
              <a:endParaRPr lang="pt-BR"/>
            </a:p>
          </p:txBody>
        </p:sp>
        <p:sp>
          <p:nvSpPr>
            <p:cNvPr id="83" name="Freeform: Shape 33">
              <a:extLst>
                <a:ext uri="{FF2B5EF4-FFF2-40B4-BE49-F238E27FC236}">
                  <a16:creationId xmlns:a16="http://schemas.microsoft.com/office/drawing/2014/main" id="{90C198AE-A47D-1C43-8338-2EC2A02E76A6}"/>
                </a:ext>
              </a:extLst>
            </p:cNvPr>
            <p:cNvSpPr/>
            <p:nvPr/>
          </p:nvSpPr>
          <p:spPr>
            <a:xfrm>
              <a:off x="6631875" y="4113932"/>
              <a:ext cx="1600591" cy="307002"/>
            </a:xfrm>
            <a:custGeom>
              <a:avLst/>
              <a:gdLst>
                <a:gd name="connsiteX0" fmla="*/ 0 w 1600591"/>
                <a:gd name="connsiteY0" fmla="*/ 307003 h 307002"/>
                <a:gd name="connsiteX1" fmla="*/ 1600591 w 1600591"/>
                <a:gd name="connsiteY1" fmla="*/ 307003 h 307002"/>
                <a:gd name="connsiteX2" fmla="*/ 721901 w 1600591"/>
                <a:gd name="connsiteY2" fmla="*/ 0 h 307002"/>
                <a:gd name="connsiteX3" fmla="*/ 0 w 1600591"/>
                <a:gd name="connsiteY3" fmla="*/ 307003 h 307002"/>
              </a:gdLst>
              <a:ahLst/>
              <a:cxnLst>
                <a:cxn ang="0">
                  <a:pos x="connsiteX0" y="connsiteY0"/>
                </a:cxn>
                <a:cxn ang="0">
                  <a:pos x="connsiteX1" y="connsiteY1"/>
                </a:cxn>
                <a:cxn ang="0">
                  <a:pos x="connsiteX2" y="connsiteY2"/>
                </a:cxn>
                <a:cxn ang="0">
                  <a:pos x="connsiteX3" y="connsiteY3"/>
                </a:cxn>
              </a:cxnLst>
              <a:rect l="l" t="t" r="r" b="b"/>
              <a:pathLst>
                <a:path w="1600591" h="307002">
                  <a:moveTo>
                    <a:pt x="0" y="307003"/>
                  </a:moveTo>
                  <a:lnTo>
                    <a:pt x="1600591" y="307003"/>
                  </a:lnTo>
                  <a:cubicBezTo>
                    <a:pt x="1600591" y="307003"/>
                    <a:pt x="1071509" y="0"/>
                    <a:pt x="721901" y="0"/>
                  </a:cubicBezTo>
                  <a:cubicBezTo>
                    <a:pt x="372292" y="0"/>
                    <a:pt x="0" y="307003"/>
                    <a:pt x="0" y="307003"/>
                  </a:cubicBezTo>
                  <a:close/>
                </a:path>
              </a:pathLst>
            </a:custGeom>
            <a:solidFill>
              <a:schemeClr val="accent2"/>
            </a:solidFill>
            <a:ln w="6665" cap="flat">
              <a:noFill/>
              <a:prstDash val="solid"/>
              <a:miter/>
            </a:ln>
          </p:spPr>
          <p:txBody>
            <a:bodyPr rtlCol="0" anchor="ctr"/>
            <a:lstStyle/>
            <a:p>
              <a:endParaRPr lang="pt-BR"/>
            </a:p>
          </p:txBody>
        </p:sp>
        <p:sp>
          <p:nvSpPr>
            <p:cNvPr id="84" name="Freeform: Shape 34">
              <a:extLst>
                <a:ext uri="{FF2B5EF4-FFF2-40B4-BE49-F238E27FC236}">
                  <a16:creationId xmlns:a16="http://schemas.microsoft.com/office/drawing/2014/main" id="{48A93AAC-5263-8C41-A910-1212F5E6CA35}"/>
                </a:ext>
              </a:extLst>
            </p:cNvPr>
            <p:cNvSpPr/>
            <p:nvPr/>
          </p:nvSpPr>
          <p:spPr>
            <a:xfrm>
              <a:off x="4658991" y="2735756"/>
              <a:ext cx="1894155" cy="531248"/>
            </a:xfrm>
            <a:custGeom>
              <a:avLst/>
              <a:gdLst>
                <a:gd name="connsiteX0" fmla="*/ 364286 w 1894155"/>
                <a:gd name="connsiteY0" fmla="*/ 0 h 531248"/>
                <a:gd name="connsiteX1" fmla="*/ 0 w 1894155"/>
                <a:gd name="connsiteY1" fmla="*/ 531248 h 531248"/>
                <a:gd name="connsiteX2" fmla="*/ 1530536 w 1894155"/>
                <a:gd name="connsiteY2" fmla="*/ 531248 h 531248"/>
                <a:gd name="connsiteX3" fmla="*/ 1894155 w 1894155"/>
                <a:gd name="connsiteY3" fmla="*/ 0 h 531248"/>
              </a:gdLst>
              <a:ahLst/>
              <a:cxnLst>
                <a:cxn ang="0">
                  <a:pos x="connsiteX0" y="connsiteY0"/>
                </a:cxn>
                <a:cxn ang="0">
                  <a:pos x="connsiteX1" y="connsiteY1"/>
                </a:cxn>
                <a:cxn ang="0">
                  <a:pos x="connsiteX2" y="connsiteY2"/>
                </a:cxn>
                <a:cxn ang="0">
                  <a:pos x="connsiteX3" y="connsiteY3"/>
                </a:cxn>
              </a:cxnLst>
              <a:rect l="l" t="t" r="r" b="b"/>
              <a:pathLst>
                <a:path w="1894155" h="531248">
                  <a:moveTo>
                    <a:pt x="364286" y="0"/>
                  </a:moveTo>
                  <a:lnTo>
                    <a:pt x="0" y="531248"/>
                  </a:lnTo>
                  <a:lnTo>
                    <a:pt x="1530536" y="531248"/>
                  </a:lnTo>
                  <a:lnTo>
                    <a:pt x="1894155" y="0"/>
                  </a:lnTo>
                  <a:close/>
                </a:path>
              </a:pathLst>
            </a:custGeom>
            <a:solidFill>
              <a:schemeClr val="accent4"/>
            </a:solidFill>
            <a:ln w="6665" cap="flat">
              <a:noFill/>
              <a:prstDash val="solid"/>
              <a:miter/>
            </a:ln>
          </p:spPr>
          <p:txBody>
            <a:bodyPr rtlCol="0" anchor="ctr"/>
            <a:lstStyle/>
            <a:p>
              <a:endParaRPr lang="pt-BR"/>
            </a:p>
          </p:txBody>
        </p:sp>
        <p:sp>
          <p:nvSpPr>
            <p:cNvPr id="85" name="Freeform: Shape 35">
              <a:extLst>
                <a:ext uri="{FF2B5EF4-FFF2-40B4-BE49-F238E27FC236}">
                  <a16:creationId xmlns:a16="http://schemas.microsoft.com/office/drawing/2014/main" id="{90C7C51E-ABBB-BA44-AA92-53620C602259}"/>
                </a:ext>
              </a:extLst>
            </p:cNvPr>
            <p:cNvSpPr/>
            <p:nvPr/>
          </p:nvSpPr>
          <p:spPr>
            <a:xfrm>
              <a:off x="7186310" y="3993800"/>
              <a:ext cx="22684" cy="198217"/>
            </a:xfrm>
            <a:custGeom>
              <a:avLst/>
              <a:gdLst>
                <a:gd name="connsiteX0" fmla="*/ 0 w 22684"/>
                <a:gd name="connsiteY0" fmla="*/ 0 h 198217"/>
                <a:gd name="connsiteX1" fmla="*/ 22685 w 22684"/>
                <a:gd name="connsiteY1" fmla="*/ 0 h 198217"/>
                <a:gd name="connsiteX2" fmla="*/ 22685 w 22684"/>
                <a:gd name="connsiteY2" fmla="*/ 198217 h 198217"/>
                <a:gd name="connsiteX3" fmla="*/ 0 w 22684"/>
                <a:gd name="connsiteY3" fmla="*/ 198217 h 198217"/>
              </a:gdLst>
              <a:ahLst/>
              <a:cxnLst>
                <a:cxn ang="0">
                  <a:pos x="connsiteX0" y="connsiteY0"/>
                </a:cxn>
                <a:cxn ang="0">
                  <a:pos x="connsiteX1" y="connsiteY1"/>
                </a:cxn>
                <a:cxn ang="0">
                  <a:pos x="connsiteX2" y="connsiteY2"/>
                </a:cxn>
                <a:cxn ang="0">
                  <a:pos x="connsiteX3" y="connsiteY3"/>
                </a:cxn>
              </a:cxnLst>
              <a:rect l="l" t="t" r="r" b="b"/>
              <a:pathLst>
                <a:path w="22684" h="198217">
                  <a:moveTo>
                    <a:pt x="0" y="0"/>
                  </a:moveTo>
                  <a:lnTo>
                    <a:pt x="22685" y="0"/>
                  </a:lnTo>
                  <a:lnTo>
                    <a:pt x="22685" y="198217"/>
                  </a:lnTo>
                  <a:lnTo>
                    <a:pt x="0" y="198217"/>
                  </a:lnTo>
                  <a:close/>
                </a:path>
              </a:pathLst>
            </a:custGeom>
            <a:solidFill>
              <a:schemeClr val="accent4"/>
            </a:solidFill>
            <a:ln w="6665" cap="flat">
              <a:noFill/>
              <a:prstDash val="solid"/>
              <a:miter/>
            </a:ln>
          </p:spPr>
          <p:txBody>
            <a:bodyPr rtlCol="0" anchor="ctr"/>
            <a:lstStyle/>
            <a:p>
              <a:endParaRPr lang="pt-BR"/>
            </a:p>
          </p:txBody>
        </p:sp>
        <p:sp>
          <p:nvSpPr>
            <p:cNvPr id="86" name="Freeform: Shape 36">
              <a:extLst>
                <a:ext uri="{FF2B5EF4-FFF2-40B4-BE49-F238E27FC236}">
                  <a16:creationId xmlns:a16="http://schemas.microsoft.com/office/drawing/2014/main" id="{33583078-5770-514A-BAC5-6F860A035AA1}"/>
                </a:ext>
              </a:extLst>
            </p:cNvPr>
            <p:cNvSpPr/>
            <p:nvPr/>
          </p:nvSpPr>
          <p:spPr>
            <a:xfrm>
              <a:off x="4667664" y="3463886"/>
              <a:ext cx="285557" cy="661390"/>
            </a:xfrm>
            <a:custGeom>
              <a:avLst/>
              <a:gdLst>
                <a:gd name="connsiteX0" fmla="*/ 138776 w 285557"/>
                <a:gd name="connsiteY0" fmla="*/ 0 h 661390"/>
                <a:gd name="connsiteX1" fmla="*/ 214168 w 285557"/>
                <a:gd name="connsiteY1" fmla="*/ 175526 h 661390"/>
                <a:gd name="connsiteX2" fmla="*/ 280887 w 285557"/>
                <a:gd name="connsiteY2" fmla="*/ 325023 h 661390"/>
                <a:gd name="connsiteX3" fmla="*/ 248195 w 285557"/>
                <a:gd name="connsiteY3" fmla="*/ 428469 h 661390"/>
                <a:gd name="connsiteX4" fmla="*/ 285558 w 285557"/>
                <a:gd name="connsiteY4" fmla="*/ 533251 h 661390"/>
                <a:gd name="connsiteX5" fmla="*/ 142779 w 285557"/>
                <a:gd name="connsiteY5" fmla="*/ 661391 h 661390"/>
                <a:gd name="connsiteX6" fmla="*/ 0 w 285557"/>
                <a:gd name="connsiteY6" fmla="*/ 533251 h 661390"/>
                <a:gd name="connsiteX7" fmla="*/ 37363 w 285557"/>
                <a:gd name="connsiteY7" fmla="*/ 428469 h 661390"/>
                <a:gd name="connsiteX8" fmla="*/ 4670 w 285557"/>
                <a:gd name="connsiteY8" fmla="*/ 325023 h 661390"/>
                <a:gd name="connsiteX9" fmla="*/ 71389 w 285557"/>
                <a:gd name="connsiteY9" fmla="*/ 175526 h 661390"/>
                <a:gd name="connsiteX10" fmla="*/ 138776 w 285557"/>
                <a:gd name="connsiteY10" fmla="*/ 0 h 66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5557" h="661390">
                  <a:moveTo>
                    <a:pt x="138776" y="0"/>
                  </a:moveTo>
                  <a:cubicBezTo>
                    <a:pt x="186813" y="0"/>
                    <a:pt x="214168" y="101444"/>
                    <a:pt x="214168" y="175526"/>
                  </a:cubicBezTo>
                  <a:cubicBezTo>
                    <a:pt x="214168" y="249607"/>
                    <a:pt x="280887" y="259618"/>
                    <a:pt x="280887" y="325023"/>
                  </a:cubicBezTo>
                  <a:cubicBezTo>
                    <a:pt x="280887" y="390428"/>
                    <a:pt x="248195" y="385088"/>
                    <a:pt x="248195" y="428469"/>
                  </a:cubicBezTo>
                  <a:cubicBezTo>
                    <a:pt x="248195" y="465176"/>
                    <a:pt x="285558" y="479859"/>
                    <a:pt x="285558" y="533251"/>
                  </a:cubicBezTo>
                  <a:cubicBezTo>
                    <a:pt x="285558" y="609334"/>
                    <a:pt x="244192" y="661391"/>
                    <a:pt x="142779" y="661391"/>
                  </a:cubicBezTo>
                  <a:cubicBezTo>
                    <a:pt x="41366" y="661391"/>
                    <a:pt x="0" y="609334"/>
                    <a:pt x="0" y="533251"/>
                  </a:cubicBezTo>
                  <a:cubicBezTo>
                    <a:pt x="0" y="479859"/>
                    <a:pt x="37363" y="464509"/>
                    <a:pt x="37363" y="428469"/>
                  </a:cubicBezTo>
                  <a:cubicBezTo>
                    <a:pt x="37363" y="385756"/>
                    <a:pt x="4670" y="390428"/>
                    <a:pt x="4670" y="325023"/>
                  </a:cubicBezTo>
                  <a:cubicBezTo>
                    <a:pt x="4670" y="259618"/>
                    <a:pt x="71389" y="249607"/>
                    <a:pt x="71389" y="175526"/>
                  </a:cubicBezTo>
                  <a:cubicBezTo>
                    <a:pt x="71389" y="101444"/>
                    <a:pt x="90738" y="0"/>
                    <a:pt x="138776" y="0"/>
                  </a:cubicBezTo>
                  <a:close/>
                </a:path>
              </a:pathLst>
            </a:custGeom>
            <a:solidFill>
              <a:schemeClr val="accent2"/>
            </a:solidFill>
            <a:ln w="6665" cap="flat">
              <a:noFill/>
              <a:prstDash val="solid"/>
              <a:miter/>
            </a:ln>
          </p:spPr>
          <p:txBody>
            <a:bodyPr rtlCol="0" anchor="ctr"/>
            <a:lstStyle/>
            <a:p>
              <a:endParaRPr lang="pt-BR"/>
            </a:p>
          </p:txBody>
        </p:sp>
        <p:sp>
          <p:nvSpPr>
            <p:cNvPr id="87" name="Freeform: Shape 37">
              <a:extLst>
                <a:ext uri="{FF2B5EF4-FFF2-40B4-BE49-F238E27FC236}">
                  <a16:creationId xmlns:a16="http://schemas.microsoft.com/office/drawing/2014/main" id="{9186F6F1-8BD9-4B4D-8369-E615BB572D22}"/>
                </a:ext>
              </a:extLst>
            </p:cNvPr>
            <p:cNvSpPr/>
            <p:nvPr/>
          </p:nvSpPr>
          <p:spPr>
            <a:xfrm>
              <a:off x="4379438" y="3450372"/>
              <a:ext cx="320267" cy="675573"/>
            </a:xfrm>
            <a:custGeom>
              <a:avLst/>
              <a:gdLst>
                <a:gd name="connsiteX0" fmla="*/ 268211 w 320267"/>
                <a:gd name="connsiteY0" fmla="*/ 374577 h 675573"/>
                <a:gd name="connsiteX1" fmla="*/ 258203 w 320267"/>
                <a:gd name="connsiteY1" fmla="*/ 309839 h 675573"/>
                <a:gd name="connsiteX2" fmla="*/ 275550 w 320267"/>
                <a:gd name="connsiteY2" fmla="*/ 235758 h 675573"/>
                <a:gd name="connsiteX3" fmla="*/ 234184 w 320267"/>
                <a:gd name="connsiteY3" fmla="*/ 128307 h 675573"/>
                <a:gd name="connsiteX4" fmla="*/ 170801 w 320267"/>
                <a:gd name="connsiteY4" fmla="*/ 17519 h 675573"/>
                <a:gd name="connsiteX5" fmla="*/ 170134 w 320267"/>
                <a:gd name="connsiteY5" fmla="*/ 13515 h 675573"/>
                <a:gd name="connsiteX6" fmla="*/ 136107 w 320267"/>
                <a:gd name="connsiteY6" fmla="*/ 13515 h 675573"/>
                <a:gd name="connsiteX7" fmla="*/ 127433 w 320267"/>
                <a:gd name="connsiteY7" fmla="*/ 50889 h 675573"/>
                <a:gd name="connsiteX8" fmla="*/ 83399 w 320267"/>
                <a:gd name="connsiteY8" fmla="*/ 138318 h 675573"/>
                <a:gd name="connsiteX9" fmla="*/ 50707 w 320267"/>
                <a:gd name="connsiteY9" fmla="*/ 236426 h 675573"/>
                <a:gd name="connsiteX10" fmla="*/ 66719 w 320267"/>
                <a:gd name="connsiteY10" fmla="*/ 307170 h 675573"/>
                <a:gd name="connsiteX11" fmla="*/ 55377 w 320267"/>
                <a:gd name="connsiteY11" fmla="*/ 371907 h 675573"/>
                <a:gd name="connsiteX12" fmla="*/ 0 w 320267"/>
                <a:gd name="connsiteY12" fmla="*/ 502717 h 675573"/>
                <a:gd name="connsiteX13" fmla="*/ 160126 w 320267"/>
                <a:gd name="connsiteY13" fmla="*/ 675573 h 675573"/>
                <a:gd name="connsiteX14" fmla="*/ 320252 w 320267"/>
                <a:gd name="connsiteY14" fmla="*/ 502717 h 675573"/>
                <a:gd name="connsiteX15" fmla="*/ 268211 w 320267"/>
                <a:gd name="connsiteY15" fmla="*/ 374577 h 675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267" h="675573">
                  <a:moveTo>
                    <a:pt x="268211" y="374577"/>
                  </a:moveTo>
                  <a:cubicBezTo>
                    <a:pt x="250864" y="357892"/>
                    <a:pt x="246861" y="331196"/>
                    <a:pt x="258203" y="309839"/>
                  </a:cubicBezTo>
                  <a:cubicBezTo>
                    <a:pt x="268878" y="288483"/>
                    <a:pt x="275550" y="263122"/>
                    <a:pt x="275550" y="235758"/>
                  </a:cubicBezTo>
                  <a:cubicBezTo>
                    <a:pt x="275550" y="192377"/>
                    <a:pt x="259537" y="153668"/>
                    <a:pt x="234184" y="128307"/>
                  </a:cubicBezTo>
                  <a:cubicBezTo>
                    <a:pt x="203493" y="97607"/>
                    <a:pt x="180809" y="60233"/>
                    <a:pt x="170801" y="17519"/>
                  </a:cubicBezTo>
                  <a:lnTo>
                    <a:pt x="170134" y="13515"/>
                  </a:lnTo>
                  <a:cubicBezTo>
                    <a:pt x="166131" y="-4505"/>
                    <a:pt x="140110" y="-4505"/>
                    <a:pt x="136107" y="13515"/>
                  </a:cubicBezTo>
                  <a:lnTo>
                    <a:pt x="127433" y="50889"/>
                  </a:lnTo>
                  <a:cubicBezTo>
                    <a:pt x="120094" y="82924"/>
                    <a:pt x="104082" y="112290"/>
                    <a:pt x="83399" y="138318"/>
                  </a:cubicBezTo>
                  <a:cubicBezTo>
                    <a:pt x="63383" y="163679"/>
                    <a:pt x="50707" y="197716"/>
                    <a:pt x="50707" y="236426"/>
                  </a:cubicBezTo>
                  <a:cubicBezTo>
                    <a:pt x="50707" y="262454"/>
                    <a:pt x="56711" y="286480"/>
                    <a:pt x="66719" y="307170"/>
                  </a:cubicBezTo>
                  <a:cubicBezTo>
                    <a:pt x="77394" y="329194"/>
                    <a:pt x="73391" y="355222"/>
                    <a:pt x="55377" y="371907"/>
                  </a:cubicBezTo>
                  <a:cubicBezTo>
                    <a:pt x="21350" y="403275"/>
                    <a:pt x="0" y="449993"/>
                    <a:pt x="0" y="502717"/>
                  </a:cubicBezTo>
                  <a:cubicBezTo>
                    <a:pt x="0" y="598155"/>
                    <a:pt x="72057" y="675573"/>
                    <a:pt x="160126" y="675573"/>
                  </a:cubicBezTo>
                  <a:cubicBezTo>
                    <a:pt x="248195" y="675573"/>
                    <a:pt x="320252" y="598155"/>
                    <a:pt x="320252" y="502717"/>
                  </a:cubicBezTo>
                  <a:cubicBezTo>
                    <a:pt x="320919" y="451995"/>
                    <a:pt x="300236" y="406612"/>
                    <a:pt x="268211" y="374577"/>
                  </a:cubicBezTo>
                  <a:close/>
                </a:path>
              </a:pathLst>
            </a:custGeom>
            <a:solidFill>
              <a:schemeClr val="accent2"/>
            </a:solidFill>
            <a:ln w="6665" cap="flat">
              <a:noFill/>
              <a:prstDash val="solid"/>
              <a:miter/>
            </a:ln>
          </p:spPr>
          <p:txBody>
            <a:bodyPr rtlCol="0" anchor="ctr"/>
            <a:lstStyle/>
            <a:p>
              <a:endParaRPr lang="pt-BR"/>
            </a:p>
          </p:txBody>
        </p:sp>
        <p:sp>
          <p:nvSpPr>
            <p:cNvPr id="88" name="Freeform: Shape 38">
              <a:extLst>
                <a:ext uri="{FF2B5EF4-FFF2-40B4-BE49-F238E27FC236}">
                  <a16:creationId xmlns:a16="http://schemas.microsoft.com/office/drawing/2014/main" id="{3AB9D23F-B28D-8A48-8B72-730BCF300C75}"/>
                </a:ext>
              </a:extLst>
            </p:cNvPr>
            <p:cNvSpPr/>
            <p:nvPr/>
          </p:nvSpPr>
          <p:spPr>
            <a:xfrm>
              <a:off x="6909426" y="3591359"/>
              <a:ext cx="143005" cy="395766"/>
            </a:xfrm>
            <a:custGeom>
              <a:avLst/>
              <a:gdLst>
                <a:gd name="connsiteX0" fmla="*/ 132104 w 143005"/>
                <a:gd name="connsiteY0" fmla="*/ 219574 h 395766"/>
                <a:gd name="connsiteX1" fmla="*/ 130102 w 143005"/>
                <a:gd name="connsiteY1" fmla="*/ 190876 h 395766"/>
                <a:gd name="connsiteX2" fmla="*/ 134105 w 143005"/>
                <a:gd name="connsiteY2" fmla="*/ 155504 h 395766"/>
                <a:gd name="connsiteX3" fmla="*/ 115424 w 143005"/>
                <a:gd name="connsiteY3" fmla="*/ 85427 h 395766"/>
                <a:gd name="connsiteX4" fmla="*/ 106751 w 143005"/>
                <a:gd name="connsiteY4" fmla="*/ 56061 h 395766"/>
                <a:gd name="connsiteX5" fmla="*/ 106751 w 143005"/>
                <a:gd name="connsiteY5" fmla="*/ 55394 h 395766"/>
                <a:gd name="connsiteX6" fmla="*/ 72057 w 143005"/>
                <a:gd name="connsiteY6" fmla="*/ 0 h 395766"/>
                <a:gd name="connsiteX7" fmla="*/ 37363 w 143005"/>
                <a:gd name="connsiteY7" fmla="*/ 55394 h 395766"/>
                <a:gd name="connsiteX8" fmla="*/ 37363 w 143005"/>
                <a:gd name="connsiteY8" fmla="*/ 56061 h 395766"/>
                <a:gd name="connsiteX9" fmla="*/ 28689 w 143005"/>
                <a:gd name="connsiteY9" fmla="*/ 85427 h 395766"/>
                <a:gd name="connsiteX10" fmla="*/ 10008 w 143005"/>
                <a:gd name="connsiteY10" fmla="*/ 155504 h 395766"/>
                <a:gd name="connsiteX11" fmla="*/ 14011 w 143005"/>
                <a:gd name="connsiteY11" fmla="*/ 190876 h 395766"/>
                <a:gd name="connsiteX12" fmla="*/ 12009 w 143005"/>
                <a:gd name="connsiteY12" fmla="*/ 219574 h 395766"/>
                <a:gd name="connsiteX13" fmla="*/ 0 w 143005"/>
                <a:gd name="connsiteY13" fmla="*/ 282309 h 395766"/>
                <a:gd name="connsiteX14" fmla="*/ 71389 w 143005"/>
                <a:gd name="connsiteY14" fmla="*/ 395767 h 395766"/>
                <a:gd name="connsiteX15" fmla="*/ 142779 w 143005"/>
                <a:gd name="connsiteY15" fmla="*/ 282309 h 395766"/>
                <a:gd name="connsiteX16" fmla="*/ 132104 w 143005"/>
                <a:gd name="connsiteY16" fmla="*/ 219574 h 395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005" h="395766">
                  <a:moveTo>
                    <a:pt x="132104" y="219574"/>
                  </a:moveTo>
                  <a:cubicBezTo>
                    <a:pt x="128101" y="210230"/>
                    <a:pt x="127433" y="200219"/>
                    <a:pt x="130102" y="190876"/>
                  </a:cubicBezTo>
                  <a:cubicBezTo>
                    <a:pt x="132771" y="180197"/>
                    <a:pt x="134105" y="168184"/>
                    <a:pt x="134105" y="155504"/>
                  </a:cubicBezTo>
                  <a:cubicBezTo>
                    <a:pt x="134105" y="128140"/>
                    <a:pt x="126766" y="103447"/>
                    <a:pt x="115424" y="85427"/>
                  </a:cubicBezTo>
                  <a:cubicBezTo>
                    <a:pt x="110087" y="76751"/>
                    <a:pt x="106751" y="66740"/>
                    <a:pt x="106751" y="56061"/>
                  </a:cubicBezTo>
                  <a:cubicBezTo>
                    <a:pt x="106751" y="56061"/>
                    <a:pt x="106751" y="55394"/>
                    <a:pt x="106751" y="55394"/>
                  </a:cubicBezTo>
                  <a:cubicBezTo>
                    <a:pt x="106751" y="24694"/>
                    <a:pt x="91405" y="0"/>
                    <a:pt x="72057" y="0"/>
                  </a:cubicBezTo>
                  <a:cubicBezTo>
                    <a:pt x="52708" y="0"/>
                    <a:pt x="37363" y="24694"/>
                    <a:pt x="37363" y="55394"/>
                  </a:cubicBezTo>
                  <a:cubicBezTo>
                    <a:pt x="37363" y="55394"/>
                    <a:pt x="37363" y="56061"/>
                    <a:pt x="37363" y="56061"/>
                  </a:cubicBezTo>
                  <a:cubicBezTo>
                    <a:pt x="37363" y="66740"/>
                    <a:pt x="34694" y="76751"/>
                    <a:pt x="28689" y="85427"/>
                  </a:cubicBezTo>
                  <a:cubicBezTo>
                    <a:pt x="17347" y="103447"/>
                    <a:pt x="10008" y="128140"/>
                    <a:pt x="10008" y="155504"/>
                  </a:cubicBezTo>
                  <a:cubicBezTo>
                    <a:pt x="10008" y="168184"/>
                    <a:pt x="11342" y="179530"/>
                    <a:pt x="14011" y="190876"/>
                  </a:cubicBezTo>
                  <a:cubicBezTo>
                    <a:pt x="16013" y="200219"/>
                    <a:pt x="16013" y="210898"/>
                    <a:pt x="12009" y="219574"/>
                  </a:cubicBezTo>
                  <a:cubicBezTo>
                    <a:pt x="4670" y="237594"/>
                    <a:pt x="0" y="258950"/>
                    <a:pt x="0" y="282309"/>
                  </a:cubicBezTo>
                  <a:cubicBezTo>
                    <a:pt x="0" y="345045"/>
                    <a:pt x="32025" y="395767"/>
                    <a:pt x="71389" y="395767"/>
                  </a:cubicBezTo>
                  <a:cubicBezTo>
                    <a:pt x="110754" y="395767"/>
                    <a:pt x="142779" y="345045"/>
                    <a:pt x="142779" y="282309"/>
                  </a:cubicBezTo>
                  <a:cubicBezTo>
                    <a:pt x="144113" y="258950"/>
                    <a:pt x="139443" y="237594"/>
                    <a:pt x="132104" y="219574"/>
                  </a:cubicBezTo>
                  <a:close/>
                </a:path>
              </a:pathLst>
            </a:custGeom>
            <a:solidFill>
              <a:schemeClr val="accent2"/>
            </a:solidFill>
            <a:ln w="6665" cap="flat">
              <a:noFill/>
              <a:prstDash val="solid"/>
              <a:miter/>
            </a:ln>
          </p:spPr>
          <p:txBody>
            <a:bodyPr rtlCol="0" anchor="ctr"/>
            <a:lstStyle/>
            <a:p>
              <a:endParaRPr lang="pt-BR"/>
            </a:p>
          </p:txBody>
        </p:sp>
        <p:sp>
          <p:nvSpPr>
            <p:cNvPr id="89" name="Freeform: Shape 39">
              <a:extLst>
                <a:ext uri="{FF2B5EF4-FFF2-40B4-BE49-F238E27FC236}">
                  <a16:creationId xmlns:a16="http://schemas.microsoft.com/office/drawing/2014/main" id="{4AE8211A-F955-3746-A1EE-117D30507F05}"/>
                </a:ext>
              </a:extLst>
            </p:cNvPr>
            <p:cNvSpPr/>
            <p:nvPr/>
          </p:nvSpPr>
          <p:spPr>
            <a:xfrm>
              <a:off x="7110251" y="3606710"/>
              <a:ext cx="174804" cy="405110"/>
            </a:xfrm>
            <a:custGeom>
              <a:avLst/>
              <a:gdLst>
                <a:gd name="connsiteX0" fmla="*/ 85401 w 174804"/>
                <a:gd name="connsiteY0" fmla="*/ 0 h 405110"/>
                <a:gd name="connsiteX1" fmla="*/ 131437 w 174804"/>
                <a:gd name="connsiteY1" fmla="*/ 107451 h 405110"/>
                <a:gd name="connsiteX2" fmla="*/ 172135 w 174804"/>
                <a:gd name="connsiteY2" fmla="*/ 198884 h 405110"/>
                <a:gd name="connsiteX3" fmla="*/ 152120 w 174804"/>
                <a:gd name="connsiteY3" fmla="*/ 262287 h 405110"/>
                <a:gd name="connsiteX4" fmla="*/ 174804 w 174804"/>
                <a:gd name="connsiteY4" fmla="*/ 326357 h 405110"/>
                <a:gd name="connsiteX5" fmla="*/ 87402 w 174804"/>
                <a:gd name="connsiteY5" fmla="*/ 405110 h 405110"/>
                <a:gd name="connsiteX6" fmla="*/ 0 w 174804"/>
                <a:gd name="connsiteY6" fmla="*/ 326357 h 405110"/>
                <a:gd name="connsiteX7" fmla="*/ 22685 w 174804"/>
                <a:gd name="connsiteY7" fmla="*/ 262287 h 405110"/>
                <a:gd name="connsiteX8" fmla="*/ 2669 w 174804"/>
                <a:gd name="connsiteY8" fmla="*/ 198884 h 405110"/>
                <a:gd name="connsiteX9" fmla="*/ 43367 w 174804"/>
                <a:gd name="connsiteY9" fmla="*/ 107451 h 405110"/>
                <a:gd name="connsiteX10" fmla="*/ 85401 w 174804"/>
                <a:gd name="connsiteY10" fmla="*/ 0 h 405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4804" h="405110">
                  <a:moveTo>
                    <a:pt x="85401" y="0"/>
                  </a:moveTo>
                  <a:cubicBezTo>
                    <a:pt x="114757" y="0"/>
                    <a:pt x="131437" y="62068"/>
                    <a:pt x="131437" y="107451"/>
                  </a:cubicBezTo>
                  <a:cubicBezTo>
                    <a:pt x="131437" y="152834"/>
                    <a:pt x="172135" y="158841"/>
                    <a:pt x="172135" y="198884"/>
                  </a:cubicBezTo>
                  <a:cubicBezTo>
                    <a:pt x="172135" y="238928"/>
                    <a:pt x="152120" y="235591"/>
                    <a:pt x="152120" y="262287"/>
                  </a:cubicBezTo>
                  <a:cubicBezTo>
                    <a:pt x="152120" y="284311"/>
                    <a:pt x="174804" y="293655"/>
                    <a:pt x="174804" y="326357"/>
                  </a:cubicBezTo>
                  <a:cubicBezTo>
                    <a:pt x="174804" y="373075"/>
                    <a:pt x="149451" y="405110"/>
                    <a:pt x="87402" y="405110"/>
                  </a:cubicBezTo>
                  <a:cubicBezTo>
                    <a:pt x="25353" y="405110"/>
                    <a:pt x="0" y="373075"/>
                    <a:pt x="0" y="326357"/>
                  </a:cubicBezTo>
                  <a:cubicBezTo>
                    <a:pt x="0" y="293655"/>
                    <a:pt x="22685" y="284311"/>
                    <a:pt x="22685" y="262287"/>
                  </a:cubicBezTo>
                  <a:cubicBezTo>
                    <a:pt x="22685" y="236259"/>
                    <a:pt x="2669" y="238928"/>
                    <a:pt x="2669" y="198884"/>
                  </a:cubicBezTo>
                  <a:cubicBezTo>
                    <a:pt x="2669" y="158841"/>
                    <a:pt x="43367" y="152834"/>
                    <a:pt x="43367" y="107451"/>
                  </a:cubicBezTo>
                  <a:cubicBezTo>
                    <a:pt x="43367" y="62068"/>
                    <a:pt x="56044" y="0"/>
                    <a:pt x="85401" y="0"/>
                  </a:cubicBezTo>
                  <a:close/>
                </a:path>
              </a:pathLst>
            </a:custGeom>
            <a:solidFill>
              <a:schemeClr val="accent2"/>
            </a:solidFill>
            <a:ln w="6665" cap="flat">
              <a:noFill/>
              <a:prstDash val="solid"/>
              <a:miter/>
            </a:ln>
          </p:spPr>
          <p:txBody>
            <a:bodyPr rtlCol="0" anchor="ctr"/>
            <a:lstStyle/>
            <a:p>
              <a:endParaRPr lang="pt-BR"/>
            </a:p>
          </p:txBody>
        </p:sp>
        <p:sp>
          <p:nvSpPr>
            <p:cNvPr id="90" name="Freeform: Shape 17">
              <a:extLst>
                <a:ext uri="{FF2B5EF4-FFF2-40B4-BE49-F238E27FC236}">
                  <a16:creationId xmlns:a16="http://schemas.microsoft.com/office/drawing/2014/main" id="{B4B3C8D9-10E9-3B45-80A5-7CE1BD48B4D0}"/>
                </a:ext>
              </a:extLst>
            </p:cNvPr>
            <p:cNvSpPr/>
            <p:nvPr/>
          </p:nvSpPr>
          <p:spPr>
            <a:xfrm>
              <a:off x="7514568" y="2454114"/>
              <a:ext cx="96742" cy="1123897"/>
            </a:xfrm>
            <a:custGeom>
              <a:avLst/>
              <a:gdLst>
                <a:gd name="connsiteX0" fmla="*/ 21350 w 96742"/>
                <a:gd name="connsiteY0" fmla="*/ 1123897 h 1123897"/>
                <a:gd name="connsiteX1" fmla="*/ 96743 w 96742"/>
                <a:gd name="connsiteY1" fmla="*/ 1123897 h 1123897"/>
                <a:gd name="connsiteX2" fmla="*/ 61381 w 96742"/>
                <a:gd name="connsiteY2" fmla="*/ 0 h 1123897"/>
                <a:gd name="connsiteX3" fmla="*/ 35361 w 96742"/>
                <a:gd name="connsiteY3" fmla="*/ 0 h 1123897"/>
                <a:gd name="connsiteX4" fmla="*/ 0 w 96742"/>
                <a:gd name="connsiteY4" fmla="*/ 1123897 h 1123897"/>
                <a:gd name="connsiteX5" fmla="*/ 76060 w 96742"/>
                <a:gd name="connsiteY5" fmla="*/ 1123897 h 112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6742" h="1123897">
                  <a:moveTo>
                    <a:pt x="21350" y="1123897"/>
                  </a:moveTo>
                  <a:lnTo>
                    <a:pt x="96743" y="1123897"/>
                  </a:lnTo>
                  <a:lnTo>
                    <a:pt x="61381" y="0"/>
                  </a:lnTo>
                  <a:lnTo>
                    <a:pt x="35361" y="0"/>
                  </a:lnTo>
                  <a:lnTo>
                    <a:pt x="0" y="1123897"/>
                  </a:lnTo>
                  <a:lnTo>
                    <a:pt x="76060" y="1123897"/>
                  </a:lnTo>
                </a:path>
              </a:pathLst>
            </a:custGeom>
            <a:solidFill>
              <a:schemeClr val="bg1"/>
            </a:solidFill>
            <a:ln w="6665" cap="flat">
              <a:noFill/>
              <a:prstDash val="solid"/>
              <a:miter/>
            </a:ln>
          </p:spPr>
          <p:txBody>
            <a:bodyPr rtlCol="0" anchor="ctr"/>
            <a:lstStyle/>
            <a:p>
              <a:endParaRPr lang="pt-BR"/>
            </a:p>
          </p:txBody>
        </p:sp>
        <p:sp>
          <p:nvSpPr>
            <p:cNvPr id="91" name="Freeform: Shape 20">
              <a:extLst>
                <a:ext uri="{FF2B5EF4-FFF2-40B4-BE49-F238E27FC236}">
                  <a16:creationId xmlns:a16="http://schemas.microsoft.com/office/drawing/2014/main" id="{ABAA9E97-E9B1-4E48-BF22-E764DBFBE0B9}"/>
                </a:ext>
              </a:extLst>
            </p:cNvPr>
            <p:cNvSpPr/>
            <p:nvPr/>
          </p:nvSpPr>
          <p:spPr>
            <a:xfrm>
              <a:off x="7514568" y="1759687"/>
              <a:ext cx="94740" cy="632359"/>
            </a:xfrm>
            <a:custGeom>
              <a:avLst/>
              <a:gdLst>
                <a:gd name="connsiteX0" fmla="*/ 54710 w 94740"/>
                <a:gd name="connsiteY0" fmla="*/ 7008 h 632359"/>
                <a:gd name="connsiteX1" fmla="*/ 94741 w 94740"/>
                <a:gd name="connsiteY1" fmla="*/ 632359 h 632359"/>
                <a:gd name="connsiteX2" fmla="*/ 0 w 94740"/>
                <a:gd name="connsiteY2" fmla="*/ 632359 h 632359"/>
                <a:gd name="connsiteX3" fmla="*/ 40032 w 94740"/>
                <a:gd name="connsiteY3" fmla="*/ 7008 h 632359"/>
                <a:gd name="connsiteX4" fmla="*/ 54710 w 94740"/>
                <a:gd name="connsiteY4" fmla="*/ 7008 h 6323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740" h="632359">
                  <a:moveTo>
                    <a:pt x="54710" y="7008"/>
                  </a:moveTo>
                  <a:lnTo>
                    <a:pt x="94741" y="632359"/>
                  </a:lnTo>
                  <a:lnTo>
                    <a:pt x="0" y="632359"/>
                  </a:lnTo>
                  <a:lnTo>
                    <a:pt x="40032" y="7008"/>
                  </a:lnTo>
                  <a:cubicBezTo>
                    <a:pt x="40699" y="-2336"/>
                    <a:pt x="54710" y="-2336"/>
                    <a:pt x="54710" y="7008"/>
                  </a:cubicBezTo>
                  <a:close/>
                </a:path>
              </a:pathLst>
            </a:custGeom>
            <a:solidFill>
              <a:schemeClr val="bg1"/>
            </a:solidFill>
            <a:ln w="6665" cap="flat">
              <a:noFill/>
              <a:prstDash val="solid"/>
              <a:miter/>
            </a:ln>
          </p:spPr>
          <p:txBody>
            <a:bodyPr rtlCol="0" anchor="ctr"/>
            <a:lstStyle/>
            <a:p>
              <a:endParaRPr lang="pt-BR"/>
            </a:p>
          </p:txBody>
        </p:sp>
        <p:sp>
          <p:nvSpPr>
            <p:cNvPr id="92" name="Freeform: Shape 21">
              <a:extLst>
                <a:ext uri="{FF2B5EF4-FFF2-40B4-BE49-F238E27FC236}">
                  <a16:creationId xmlns:a16="http://schemas.microsoft.com/office/drawing/2014/main" id="{35C844B7-3D3F-164D-9D57-D97AB6B15075}"/>
                </a:ext>
              </a:extLst>
            </p:cNvPr>
            <p:cNvSpPr/>
            <p:nvPr/>
          </p:nvSpPr>
          <p:spPr>
            <a:xfrm>
              <a:off x="6961210" y="2448108"/>
              <a:ext cx="572706" cy="361233"/>
            </a:xfrm>
            <a:custGeom>
              <a:avLst/>
              <a:gdLst>
                <a:gd name="connsiteX0" fmla="*/ 3593 w 572706"/>
                <a:gd name="connsiteY0" fmla="*/ 347714 h 361233"/>
                <a:gd name="connsiteX1" fmla="*/ 525336 w 572706"/>
                <a:gd name="connsiteY1" fmla="*/ 0 h 361233"/>
                <a:gd name="connsiteX2" fmla="*/ 572707 w 572706"/>
                <a:gd name="connsiteY2" fmla="*/ 82090 h 361233"/>
                <a:gd name="connsiteX3" fmla="*/ 10932 w 572706"/>
                <a:gd name="connsiteY3" fmla="*/ 360395 h 361233"/>
                <a:gd name="connsiteX4" fmla="*/ 3593 w 572706"/>
                <a:gd name="connsiteY4" fmla="*/ 347714 h 361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706" h="361233">
                  <a:moveTo>
                    <a:pt x="3593" y="347714"/>
                  </a:moveTo>
                  <a:lnTo>
                    <a:pt x="525336" y="0"/>
                  </a:lnTo>
                  <a:lnTo>
                    <a:pt x="572707" y="82090"/>
                  </a:lnTo>
                  <a:lnTo>
                    <a:pt x="10932" y="360395"/>
                  </a:lnTo>
                  <a:cubicBezTo>
                    <a:pt x="2258" y="364399"/>
                    <a:pt x="-4413" y="353053"/>
                    <a:pt x="3593" y="347714"/>
                  </a:cubicBezTo>
                  <a:close/>
                </a:path>
              </a:pathLst>
            </a:custGeom>
            <a:solidFill>
              <a:schemeClr val="bg1"/>
            </a:solidFill>
            <a:ln w="6665" cap="flat">
              <a:noFill/>
              <a:prstDash val="solid"/>
              <a:miter/>
            </a:ln>
          </p:spPr>
          <p:txBody>
            <a:bodyPr rtlCol="0" anchor="ctr"/>
            <a:lstStyle/>
            <a:p>
              <a:endParaRPr lang="pt-BR"/>
            </a:p>
          </p:txBody>
        </p:sp>
        <p:sp>
          <p:nvSpPr>
            <p:cNvPr id="93" name="Freeform: Shape 22">
              <a:extLst>
                <a:ext uri="{FF2B5EF4-FFF2-40B4-BE49-F238E27FC236}">
                  <a16:creationId xmlns:a16="http://schemas.microsoft.com/office/drawing/2014/main" id="{A0DD17FB-15E7-A14D-BD43-E50A22544BC9}"/>
                </a:ext>
              </a:extLst>
            </p:cNvPr>
            <p:cNvSpPr/>
            <p:nvPr/>
          </p:nvSpPr>
          <p:spPr>
            <a:xfrm>
              <a:off x="7597967" y="2448108"/>
              <a:ext cx="572573" cy="361233"/>
            </a:xfrm>
            <a:custGeom>
              <a:avLst/>
              <a:gdLst>
                <a:gd name="connsiteX0" fmla="*/ 569114 w 572573"/>
                <a:gd name="connsiteY0" fmla="*/ 347714 h 361233"/>
                <a:gd name="connsiteX1" fmla="*/ 47370 w 572573"/>
                <a:gd name="connsiteY1" fmla="*/ 0 h 361233"/>
                <a:gd name="connsiteX2" fmla="*/ 0 w 572573"/>
                <a:gd name="connsiteY2" fmla="*/ 82090 h 361233"/>
                <a:gd name="connsiteX3" fmla="*/ 561774 w 572573"/>
                <a:gd name="connsiteY3" fmla="*/ 360395 h 361233"/>
                <a:gd name="connsiteX4" fmla="*/ 569114 w 572573"/>
                <a:gd name="connsiteY4" fmla="*/ 347714 h 361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573" h="361233">
                  <a:moveTo>
                    <a:pt x="569114" y="347714"/>
                  </a:moveTo>
                  <a:lnTo>
                    <a:pt x="47370" y="0"/>
                  </a:lnTo>
                  <a:lnTo>
                    <a:pt x="0" y="82090"/>
                  </a:lnTo>
                  <a:lnTo>
                    <a:pt x="561774" y="360395"/>
                  </a:lnTo>
                  <a:cubicBezTo>
                    <a:pt x="569781" y="364399"/>
                    <a:pt x="577120" y="353053"/>
                    <a:pt x="569114" y="347714"/>
                  </a:cubicBezTo>
                  <a:close/>
                </a:path>
              </a:pathLst>
            </a:custGeom>
            <a:solidFill>
              <a:schemeClr val="bg1"/>
            </a:solidFill>
            <a:ln w="6665" cap="flat">
              <a:noFill/>
              <a:prstDash val="solid"/>
              <a:miter/>
            </a:ln>
          </p:spPr>
          <p:txBody>
            <a:bodyPr rtlCol="0" anchor="ctr"/>
            <a:lstStyle/>
            <a:p>
              <a:endParaRPr lang="pt-BR"/>
            </a:p>
          </p:txBody>
        </p:sp>
        <p:sp>
          <p:nvSpPr>
            <p:cNvPr id="94" name="Freeform: Shape 23">
              <a:extLst>
                <a:ext uri="{FF2B5EF4-FFF2-40B4-BE49-F238E27FC236}">
                  <a16:creationId xmlns:a16="http://schemas.microsoft.com/office/drawing/2014/main" id="{039A1F3E-F9D3-C844-A3E0-35DDF50A9B1E}"/>
                </a:ext>
              </a:extLst>
            </p:cNvPr>
            <p:cNvSpPr/>
            <p:nvPr/>
          </p:nvSpPr>
          <p:spPr>
            <a:xfrm>
              <a:off x="7491217" y="2382035"/>
              <a:ext cx="144113" cy="144157"/>
            </a:xfrm>
            <a:custGeom>
              <a:avLst/>
              <a:gdLst>
                <a:gd name="connsiteX0" fmla="*/ 144113 w 144113"/>
                <a:gd name="connsiteY0" fmla="*/ 72079 h 144157"/>
                <a:gd name="connsiteX1" fmla="*/ 72057 w 144113"/>
                <a:gd name="connsiteY1" fmla="*/ 144158 h 144157"/>
                <a:gd name="connsiteX2" fmla="*/ 0 w 144113"/>
                <a:gd name="connsiteY2" fmla="*/ 72079 h 144157"/>
                <a:gd name="connsiteX3" fmla="*/ 72057 w 144113"/>
                <a:gd name="connsiteY3" fmla="*/ 0 h 144157"/>
                <a:gd name="connsiteX4" fmla="*/ 144113 w 144113"/>
                <a:gd name="connsiteY4" fmla="*/ 72079 h 144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113" h="144157">
                  <a:moveTo>
                    <a:pt x="144113" y="72079"/>
                  </a:moveTo>
                  <a:cubicBezTo>
                    <a:pt x="144113" y="111887"/>
                    <a:pt x="111852" y="144158"/>
                    <a:pt x="72057" y="144158"/>
                  </a:cubicBezTo>
                  <a:cubicBezTo>
                    <a:pt x="32261" y="144158"/>
                    <a:pt x="0" y="111887"/>
                    <a:pt x="0" y="72079"/>
                  </a:cubicBezTo>
                  <a:cubicBezTo>
                    <a:pt x="0" y="32271"/>
                    <a:pt x="32261" y="0"/>
                    <a:pt x="72057" y="0"/>
                  </a:cubicBezTo>
                  <a:cubicBezTo>
                    <a:pt x="111852" y="0"/>
                    <a:pt x="144113" y="32271"/>
                    <a:pt x="144113" y="72079"/>
                  </a:cubicBezTo>
                  <a:close/>
                </a:path>
              </a:pathLst>
            </a:custGeom>
            <a:solidFill>
              <a:schemeClr val="accent5"/>
            </a:solidFill>
            <a:ln w="6665" cap="flat">
              <a:noFill/>
              <a:prstDash val="solid"/>
              <a:miter/>
            </a:ln>
          </p:spPr>
          <p:txBody>
            <a:bodyPr rtlCol="0" anchor="ctr"/>
            <a:lstStyle/>
            <a:p>
              <a:endParaRPr lang="pt-BR"/>
            </a:p>
          </p:txBody>
        </p:sp>
      </p:grpSp>
    </p:spTree>
    <p:extLst>
      <p:ext uri="{BB962C8B-B14F-4D97-AF65-F5344CB8AC3E}">
        <p14:creationId xmlns:p14="http://schemas.microsoft.com/office/powerpoint/2010/main" val="26656671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382" y="670"/>
            <a:ext cx="9139238" cy="515101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66" rtl="0" eaLnBrk="1" fontAlgn="auto" latinLnBrk="0" hangingPunct="1">
              <a:lnSpc>
                <a:spcPct val="100000"/>
              </a:lnSpc>
              <a:spcBef>
                <a:spcPts val="0"/>
              </a:spcBef>
              <a:spcAft>
                <a:spcPts val="0"/>
              </a:spcAft>
              <a:buClrTx/>
              <a:buSzTx/>
              <a:buFontTx/>
              <a:buNone/>
              <a:tabLst/>
              <a:defRPr/>
            </a:pPr>
            <a:endParaRPr kumimoji="0" lang="es-UY" sz="1799" b="0" i="0" u="none" strike="noStrike" kern="1200" cap="none" spc="0" normalizeH="0" baseline="0" noProof="0">
              <a:ln>
                <a:noFill/>
              </a:ln>
              <a:solidFill>
                <a:prstClr val="white"/>
              </a:solidFill>
              <a:effectLst/>
              <a:uLnTx/>
              <a:uFillTx/>
              <a:latin typeface="Calibri"/>
              <a:ea typeface="+mn-ea"/>
              <a:cs typeface="+mn-cs"/>
            </a:endParaRPr>
          </a:p>
        </p:txBody>
      </p:sp>
      <p:sp>
        <p:nvSpPr>
          <p:cNvPr id="20" name="Up Ribbon 19"/>
          <p:cNvSpPr/>
          <p:nvPr/>
        </p:nvSpPr>
        <p:spPr>
          <a:xfrm>
            <a:off x="4628696" y="1381429"/>
            <a:ext cx="4191177" cy="1026167"/>
          </a:xfrm>
          <a:prstGeom prst="ribbon2">
            <a:avLst>
              <a:gd name="adj1" fmla="val 16667"/>
              <a:gd name="adj2" fmla="val 75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66" rtl="0" eaLnBrk="1" fontAlgn="auto" latinLnBrk="0" hangingPunct="1">
              <a:lnSpc>
                <a:spcPct val="100000"/>
              </a:lnSpc>
              <a:spcBef>
                <a:spcPts val="0"/>
              </a:spcBef>
              <a:spcAft>
                <a:spcPts val="0"/>
              </a:spcAft>
              <a:buClrTx/>
              <a:buSzTx/>
              <a:buFontTx/>
              <a:buNone/>
              <a:tabLst/>
              <a:defRPr/>
            </a:pPr>
            <a:endParaRPr kumimoji="0" lang="es-UY" sz="1799"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a:hlinkClick r:id="rId3"/>
          </p:cNvPr>
          <p:cNvSpPr/>
          <p:nvPr/>
        </p:nvSpPr>
        <p:spPr>
          <a:xfrm>
            <a:off x="5600165" y="3487810"/>
            <a:ext cx="2128757" cy="456962"/>
          </a:xfrm>
          <a:prstGeom prst="round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66" rtl="0" eaLnBrk="1" fontAlgn="auto" latinLnBrk="0" hangingPunct="1">
              <a:lnSpc>
                <a:spcPct val="100000"/>
              </a:lnSpc>
              <a:spcBef>
                <a:spcPts val="0"/>
              </a:spcBef>
              <a:spcAft>
                <a:spcPts val="0"/>
              </a:spcAft>
              <a:buClrTx/>
              <a:buSzTx/>
              <a:buFontTx/>
              <a:buNone/>
              <a:tabLst/>
              <a:defRPr/>
            </a:pPr>
            <a:r>
              <a:rPr kumimoji="0" lang="en-US" sz="1799" b="1" i="0" u="none" strike="noStrike" kern="1200" cap="none" spc="0" normalizeH="0" baseline="0" noProof="0" dirty="0">
                <a:ln>
                  <a:noFill/>
                </a:ln>
                <a:solidFill>
                  <a:prstClr val="white"/>
                </a:solidFill>
                <a:effectLst/>
                <a:uLnTx/>
                <a:uFillTx/>
                <a:latin typeface="Calibri"/>
                <a:ea typeface="+mn-ea"/>
                <a:cs typeface="+mn-cs"/>
              </a:rPr>
              <a:t>SUBSCRIBE NOW</a:t>
            </a:r>
            <a:endParaRPr kumimoji="0" lang="es-UY" sz="1799" b="1" i="0" u="none" strike="noStrike" kern="1200" cap="none" spc="0" normalizeH="0" baseline="0" noProof="0" dirty="0">
              <a:ln>
                <a:noFill/>
              </a:ln>
              <a:solidFill>
                <a:prstClr val="white"/>
              </a:solidFill>
              <a:effectLst/>
              <a:uLnTx/>
              <a:uFillTx/>
              <a:latin typeface="Calibri"/>
              <a:ea typeface="+mn-ea"/>
              <a:cs typeface="+mn-cs"/>
            </a:endParaRPr>
          </a:p>
        </p:txBody>
      </p:sp>
      <p:pic>
        <p:nvPicPr>
          <p:cNvPr id="16" name="Picture 2" descr="E:\cloud\drive\websites\slidemodel\logo\sebastian\slidemodel-logo-tran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60270" y="572023"/>
            <a:ext cx="2092793" cy="396167"/>
          </a:xfrm>
          <a:prstGeom prst="rect">
            <a:avLst/>
          </a:prstGeom>
          <a:noFill/>
          <a:extLst>
            <a:ext uri="{909E8E84-426E-40DD-AFC4-6F175D3DCCD1}">
              <a14:hiddenFill xmlns:a14="http://schemas.microsoft.com/office/drawing/2010/main">
                <a:solidFill>
                  <a:srgbClr val="FFFFFF"/>
                </a:solidFill>
              </a14:hiddenFill>
            </a:ext>
          </a:extLst>
        </p:spPr>
      </p:pic>
      <p:sp>
        <p:nvSpPr>
          <p:cNvPr id="17" name="Freeform 19"/>
          <p:cNvSpPr>
            <a:spLocks noChangeAspect="1" noEditPoints="1"/>
          </p:cNvSpPr>
          <p:nvPr/>
        </p:nvSpPr>
        <p:spPr bwMode="auto">
          <a:xfrm rot="7401880">
            <a:off x="7858475" y="3026013"/>
            <a:ext cx="1382786" cy="556923"/>
          </a:xfrm>
          <a:custGeom>
            <a:avLst/>
            <a:gdLst>
              <a:gd name="T0" fmla="*/ 715 w 868"/>
              <a:gd name="T1" fmla="*/ 128 h 351"/>
              <a:gd name="T2" fmla="*/ 363 w 868"/>
              <a:gd name="T3" fmla="*/ 50 h 351"/>
              <a:gd name="T4" fmla="*/ 226 w 868"/>
              <a:gd name="T5" fmla="*/ 94 h 351"/>
              <a:gd name="T6" fmla="*/ 155 w 868"/>
              <a:gd name="T7" fmla="*/ 112 h 351"/>
              <a:gd name="T8" fmla="*/ 111 w 868"/>
              <a:gd name="T9" fmla="*/ 138 h 351"/>
              <a:gd name="T10" fmla="*/ 85 w 868"/>
              <a:gd name="T11" fmla="*/ 163 h 351"/>
              <a:gd name="T12" fmla="*/ 104 w 868"/>
              <a:gd name="T13" fmla="*/ 185 h 351"/>
              <a:gd name="T14" fmla="*/ 69 w 868"/>
              <a:gd name="T15" fmla="*/ 174 h 351"/>
              <a:gd name="T16" fmla="*/ 92 w 868"/>
              <a:gd name="T17" fmla="*/ 203 h 351"/>
              <a:gd name="T18" fmla="*/ 66 w 868"/>
              <a:gd name="T19" fmla="*/ 192 h 351"/>
              <a:gd name="T20" fmla="*/ 75 w 868"/>
              <a:gd name="T21" fmla="*/ 207 h 351"/>
              <a:gd name="T22" fmla="*/ 72 w 868"/>
              <a:gd name="T23" fmla="*/ 224 h 351"/>
              <a:gd name="T24" fmla="*/ 64 w 868"/>
              <a:gd name="T25" fmla="*/ 228 h 351"/>
              <a:gd name="T26" fmla="*/ 29 w 868"/>
              <a:gd name="T27" fmla="*/ 217 h 351"/>
              <a:gd name="T28" fmla="*/ 31 w 868"/>
              <a:gd name="T29" fmla="*/ 228 h 351"/>
              <a:gd name="T30" fmla="*/ 53 w 868"/>
              <a:gd name="T31" fmla="*/ 253 h 351"/>
              <a:gd name="T32" fmla="*/ 36 w 868"/>
              <a:gd name="T33" fmla="*/ 257 h 351"/>
              <a:gd name="T34" fmla="*/ 774 w 868"/>
              <a:gd name="T35" fmla="*/ 258 h 351"/>
              <a:gd name="T36" fmla="*/ 640 w 868"/>
              <a:gd name="T37" fmla="*/ 136 h 351"/>
              <a:gd name="T38" fmla="*/ 376 w 868"/>
              <a:gd name="T39" fmla="*/ 47 h 351"/>
              <a:gd name="T40" fmla="*/ 235 w 868"/>
              <a:gd name="T41" fmla="*/ 76 h 351"/>
              <a:gd name="T42" fmla="*/ 221 w 868"/>
              <a:gd name="T43" fmla="*/ 70 h 351"/>
              <a:gd name="T44" fmla="*/ 180 w 868"/>
              <a:gd name="T45" fmla="*/ 89 h 351"/>
              <a:gd name="T46" fmla="*/ 168 w 868"/>
              <a:gd name="T47" fmla="*/ 110 h 351"/>
              <a:gd name="T48" fmla="*/ 140 w 868"/>
              <a:gd name="T49" fmla="*/ 145 h 351"/>
              <a:gd name="T50" fmla="*/ 81 w 868"/>
              <a:gd name="T51" fmla="*/ 192 h 351"/>
              <a:gd name="T52" fmla="*/ 126 w 868"/>
              <a:gd name="T53" fmla="*/ 134 h 351"/>
              <a:gd name="T54" fmla="*/ 253 w 868"/>
              <a:gd name="T55" fmla="*/ 36 h 351"/>
              <a:gd name="T56" fmla="*/ 399 w 868"/>
              <a:gd name="T57" fmla="*/ 2 h 351"/>
              <a:gd name="T58" fmla="*/ 510 w 868"/>
              <a:gd name="T59" fmla="*/ 14 h 351"/>
              <a:gd name="T60" fmla="*/ 732 w 868"/>
              <a:gd name="T61" fmla="*/ 145 h 351"/>
              <a:gd name="T62" fmla="*/ 794 w 868"/>
              <a:gd name="T63" fmla="*/ 260 h 351"/>
              <a:gd name="T64" fmla="*/ 787 w 868"/>
              <a:gd name="T65" fmla="*/ 222 h 351"/>
              <a:gd name="T66" fmla="*/ 721 w 868"/>
              <a:gd name="T67" fmla="*/ 150 h 351"/>
              <a:gd name="T68" fmla="*/ 533 w 868"/>
              <a:gd name="T69" fmla="*/ 22 h 351"/>
              <a:gd name="T70" fmla="*/ 380 w 868"/>
              <a:gd name="T71" fmla="*/ 47 h 351"/>
              <a:gd name="T72" fmla="*/ 307 w 868"/>
              <a:gd name="T73" fmla="*/ 53 h 351"/>
              <a:gd name="T74" fmla="*/ 281 w 868"/>
              <a:gd name="T75" fmla="*/ 47 h 351"/>
              <a:gd name="T76" fmla="*/ 242 w 868"/>
              <a:gd name="T77" fmla="*/ 43 h 351"/>
              <a:gd name="T78" fmla="*/ 222 w 868"/>
              <a:gd name="T79" fmla="*/ 51 h 351"/>
              <a:gd name="T80" fmla="*/ 197 w 868"/>
              <a:gd name="T81" fmla="*/ 73 h 351"/>
              <a:gd name="T82" fmla="*/ 164 w 868"/>
              <a:gd name="T83" fmla="*/ 99 h 351"/>
              <a:gd name="T84" fmla="*/ 142 w 868"/>
              <a:gd name="T85" fmla="*/ 117 h 351"/>
              <a:gd name="T86" fmla="*/ 141 w 868"/>
              <a:gd name="T87" fmla="*/ 138 h 351"/>
              <a:gd name="T88" fmla="*/ 124 w 868"/>
              <a:gd name="T89" fmla="*/ 129 h 351"/>
              <a:gd name="T90" fmla="*/ 113 w 868"/>
              <a:gd name="T91" fmla="*/ 142 h 351"/>
              <a:gd name="T92" fmla="*/ 337 w 868"/>
              <a:gd name="T93" fmla="*/ 9 h 351"/>
              <a:gd name="T94" fmla="*/ 168 w 868"/>
              <a:gd name="T95" fmla="*/ 125 h 351"/>
              <a:gd name="T96" fmla="*/ 197 w 868"/>
              <a:gd name="T97" fmla="*/ 105 h 351"/>
              <a:gd name="T98" fmla="*/ 131 w 868"/>
              <a:gd name="T99" fmla="*/ 159 h 351"/>
              <a:gd name="T100" fmla="*/ 88 w 868"/>
              <a:gd name="T101" fmla="*/ 171 h 351"/>
              <a:gd name="T102" fmla="*/ 85 w 868"/>
              <a:gd name="T103" fmla="*/ 191 h 351"/>
              <a:gd name="T104" fmla="*/ 79 w 868"/>
              <a:gd name="T105" fmla="*/ 215 h 351"/>
              <a:gd name="T106" fmla="*/ 48 w 868"/>
              <a:gd name="T107" fmla="*/ 193 h 351"/>
              <a:gd name="T108" fmla="*/ 64 w 868"/>
              <a:gd name="T109" fmla="*/ 238 h 351"/>
              <a:gd name="T110" fmla="*/ 17 w 868"/>
              <a:gd name="T111" fmla="*/ 235 h 351"/>
              <a:gd name="T112" fmla="*/ 87 w 868"/>
              <a:gd name="T113" fmla="*/ 158 h 351"/>
              <a:gd name="T114" fmla="*/ 865 w 868"/>
              <a:gd name="T115" fmla="*/ 172 h 351"/>
              <a:gd name="T116" fmla="*/ 859 w 868"/>
              <a:gd name="T117" fmla="*/ 117 h 351"/>
              <a:gd name="T118" fmla="*/ 782 w 868"/>
              <a:gd name="T119" fmla="*/ 277 h 351"/>
              <a:gd name="T120" fmla="*/ 841 w 868"/>
              <a:gd name="T121" fmla="*/ 164 h 351"/>
              <a:gd name="T122" fmla="*/ 861 w 868"/>
              <a:gd name="T123" fmla="*/ 201 h 351"/>
              <a:gd name="T124" fmla="*/ 666 w 868"/>
              <a:gd name="T125" fmla="*/ 29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68" h="351">
                <a:moveTo>
                  <a:pt x="813" y="278"/>
                </a:moveTo>
                <a:cubicBezTo>
                  <a:pt x="812" y="276"/>
                  <a:pt x="811" y="275"/>
                  <a:pt x="812" y="275"/>
                </a:cubicBezTo>
                <a:cubicBezTo>
                  <a:pt x="813" y="277"/>
                  <a:pt x="813" y="278"/>
                  <a:pt x="813" y="278"/>
                </a:cubicBezTo>
                <a:close/>
                <a:moveTo>
                  <a:pt x="812" y="266"/>
                </a:moveTo>
                <a:cubicBezTo>
                  <a:pt x="813" y="269"/>
                  <a:pt x="814" y="269"/>
                  <a:pt x="814" y="271"/>
                </a:cubicBezTo>
                <a:cubicBezTo>
                  <a:pt x="813" y="267"/>
                  <a:pt x="813" y="271"/>
                  <a:pt x="813" y="270"/>
                </a:cubicBezTo>
                <a:cubicBezTo>
                  <a:pt x="815" y="276"/>
                  <a:pt x="814" y="270"/>
                  <a:pt x="815" y="272"/>
                </a:cubicBezTo>
                <a:cubicBezTo>
                  <a:pt x="814" y="268"/>
                  <a:pt x="813" y="267"/>
                  <a:pt x="812" y="266"/>
                </a:cubicBezTo>
                <a:close/>
                <a:moveTo>
                  <a:pt x="781" y="282"/>
                </a:moveTo>
                <a:cubicBezTo>
                  <a:pt x="782" y="285"/>
                  <a:pt x="783" y="285"/>
                  <a:pt x="784" y="284"/>
                </a:cubicBezTo>
                <a:cubicBezTo>
                  <a:pt x="782" y="282"/>
                  <a:pt x="782" y="282"/>
                  <a:pt x="781" y="282"/>
                </a:cubicBezTo>
                <a:close/>
                <a:moveTo>
                  <a:pt x="798" y="267"/>
                </a:moveTo>
                <a:cubicBezTo>
                  <a:pt x="798" y="268"/>
                  <a:pt x="801" y="272"/>
                  <a:pt x="801" y="272"/>
                </a:cubicBezTo>
                <a:cubicBezTo>
                  <a:pt x="801" y="269"/>
                  <a:pt x="799" y="267"/>
                  <a:pt x="798" y="267"/>
                </a:cubicBezTo>
                <a:close/>
                <a:moveTo>
                  <a:pt x="791" y="270"/>
                </a:moveTo>
                <a:cubicBezTo>
                  <a:pt x="791" y="272"/>
                  <a:pt x="793" y="275"/>
                  <a:pt x="793" y="276"/>
                </a:cubicBezTo>
                <a:cubicBezTo>
                  <a:pt x="793" y="274"/>
                  <a:pt x="791" y="271"/>
                  <a:pt x="791" y="270"/>
                </a:cubicBezTo>
                <a:close/>
                <a:moveTo>
                  <a:pt x="789" y="269"/>
                </a:moveTo>
                <a:cubicBezTo>
                  <a:pt x="788" y="269"/>
                  <a:pt x="791" y="272"/>
                  <a:pt x="790" y="273"/>
                </a:cubicBezTo>
                <a:cubicBezTo>
                  <a:pt x="789" y="270"/>
                  <a:pt x="788" y="270"/>
                  <a:pt x="787" y="270"/>
                </a:cubicBezTo>
                <a:cubicBezTo>
                  <a:pt x="789" y="273"/>
                  <a:pt x="790" y="274"/>
                  <a:pt x="791" y="276"/>
                </a:cubicBezTo>
                <a:cubicBezTo>
                  <a:pt x="792" y="276"/>
                  <a:pt x="792" y="274"/>
                  <a:pt x="793" y="276"/>
                </a:cubicBezTo>
                <a:cubicBezTo>
                  <a:pt x="792" y="273"/>
                  <a:pt x="791" y="272"/>
                  <a:pt x="789" y="269"/>
                </a:cubicBezTo>
                <a:close/>
                <a:moveTo>
                  <a:pt x="801" y="266"/>
                </a:moveTo>
                <a:cubicBezTo>
                  <a:pt x="800" y="266"/>
                  <a:pt x="800" y="268"/>
                  <a:pt x="801" y="271"/>
                </a:cubicBezTo>
                <a:cubicBezTo>
                  <a:pt x="802" y="271"/>
                  <a:pt x="801" y="267"/>
                  <a:pt x="801" y="266"/>
                </a:cubicBezTo>
                <a:close/>
                <a:moveTo>
                  <a:pt x="799" y="270"/>
                </a:moveTo>
                <a:cubicBezTo>
                  <a:pt x="799" y="270"/>
                  <a:pt x="798" y="270"/>
                  <a:pt x="798" y="269"/>
                </a:cubicBezTo>
                <a:cubicBezTo>
                  <a:pt x="797" y="269"/>
                  <a:pt x="797" y="270"/>
                  <a:pt x="798" y="272"/>
                </a:cubicBezTo>
                <a:cubicBezTo>
                  <a:pt x="798" y="271"/>
                  <a:pt x="800" y="273"/>
                  <a:pt x="799" y="270"/>
                </a:cubicBezTo>
                <a:close/>
                <a:moveTo>
                  <a:pt x="770" y="269"/>
                </a:moveTo>
                <a:cubicBezTo>
                  <a:pt x="771" y="271"/>
                  <a:pt x="772" y="272"/>
                  <a:pt x="773" y="272"/>
                </a:cubicBezTo>
                <a:cubicBezTo>
                  <a:pt x="772" y="270"/>
                  <a:pt x="771" y="269"/>
                  <a:pt x="770" y="269"/>
                </a:cubicBezTo>
                <a:close/>
                <a:moveTo>
                  <a:pt x="807" y="248"/>
                </a:moveTo>
                <a:cubicBezTo>
                  <a:pt x="808" y="250"/>
                  <a:pt x="810" y="253"/>
                  <a:pt x="810" y="252"/>
                </a:cubicBezTo>
                <a:cubicBezTo>
                  <a:pt x="809" y="249"/>
                  <a:pt x="808" y="247"/>
                  <a:pt x="807" y="248"/>
                </a:cubicBezTo>
                <a:close/>
                <a:moveTo>
                  <a:pt x="802" y="246"/>
                </a:moveTo>
                <a:cubicBezTo>
                  <a:pt x="803" y="247"/>
                  <a:pt x="803" y="248"/>
                  <a:pt x="804" y="251"/>
                </a:cubicBezTo>
                <a:cubicBezTo>
                  <a:pt x="805" y="251"/>
                  <a:pt x="803" y="245"/>
                  <a:pt x="802" y="246"/>
                </a:cubicBezTo>
                <a:close/>
                <a:moveTo>
                  <a:pt x="805" y="245"/>
                </a:moveTo>
                <a:cubicBezTo>
                  <a:pt x="803" y="240"/>
                  <a:pt x="804" y="239"/>
                  <a:pt x="802" y="235"/>
                </a:cubicBezTo>
                <a:cubicBezTo>
                  <a:pt x="800" y="234"/>
                  <a:pt x="796" y="236"/>
                  <a:pt x="801" y="245"/>
                </a:cubicBezTo>
                <a:cubicBezTo>
                  <a:pt x="801" y="242"/>
                  <a:pt x="806" y="248"/>
                  <a:pt x="805" y="245"/>
                </a:cubicBezTo>
                <a:close/>
                <a:moveTo>
                  <a:pt x="759" y="246"/>
                </a:moveTo>
                <a:cubicBezTo>
                  <a:pt x="759" y="247"/>
                  <a:pt x="758" y="246"/>
                  <a:pt x="758" y="246"/>
                </a:cubicBezTo>
                <a:cubicBezTo>
                  <a:pt x="759" y="248"/>
                  <a:pt x="760" y="248"/>
                  <a:pt x="759" y="248"/>
                </a:cubicBezTo>
                <a:cubicBezTo>
                  <a:pt x="760" y="250"/>
                  <a:pt x="760" y="250"/>
                  <a:pt x="761" y="250"/>
                </a:cubicBezTo>
                <a:cubicBezTo>
                  <a:pt x="759" y="248"/>
                  <a:pt x="760" y="248"/>
                  <a:pt x="759" y="246"/>
                </a:cubicBezTo>
                <a:close/>
                <a:moveTo>
                  <a:pt x="766" y="178"/>
                </a:moveTo>
                <a:cubicBezTo>
                  <a:pt x="766" y="178"/>
                  <a:pt x="766" y="178"/>
                  <a:pt x="767" y="180"/>
                </a:cubicBezTo>
                <a:cubicBezTo>
                  <a:pt x="767" y="180"/>
                  <a:pt x="768" y="181"/>
                  <a:pt x="768" y="181"/>
                </a:cubicBezTo>
                <a:cubicBezTo>
                  <a:pt x="767" y="179"/>
                  <a:pt x="768" y="180"/>
                  <a:pt x="766" y="178"/>
                </a:cubicBezTo>
                <a:close/>
                <a:moveTo>
                  <a:pt x="756" y="167"/>
                </a:moveTo>
                <a:cubicBezTo>
                  <a:pt x="757" y="168"/>
                  <a:pt x="758" y="169"/>
                  <a:pt x="757" y="169"/>
                </a:cubicBezTo>
                <a:cubicBezTo>
                  <a:pt x="762" y="175"/>
                  <a:pt x="758" y="167"/>
                  <a:pt x="756" y="167"/>
                </a:cubicBezTo>
                <a:close/>
                <a:moveTo>
                  <a:pt x="713" y="128"/>
                </a:moveTo>
                <a:cubicBezTo>
                  <a:pt x="713" y="127"/>
                  <a:pt x="714" y="127"/>
                  <a:pt x="715" y="128"/>
                </a:cubicBezTo>
                <a:cubicBezTo>
                  <a:pt x="712" y="125"/>
                  <a:pt x="710" y="125"/>
                  <a:pt x="713" y="128"/>
                </a:cubicBezTo>
                <a:close/>
                <a:moveTo>
                  <a:pt x="640" y="70"/>
                </a:moveTo>
                <a:cubicBezTo>
                  <a:pt x="634" y="64"/>
                  <a:pt x="636" y="68"/>
                  <a:pt x="640" y="70"/>
                </a:cubicBezTo>
                <a:close/>
                <a:moveTo>
                  <a:pt x="545" y="23"/>
                </a:moveTo>
                <a:cubicBezTo>
                  <a:pt x="544" y="24"/>
                  <a:pt x="548" y="25"/>
                  <a:pt x="549" y="24"/>
                </a:cubicBezTo>
                <a:cubicBezTo>
                  <a:pt x="546" y="24"/>
                  <a:pt x="547" y="24"/>
                  <a:pt x="545" y="23"/>
                </a:cubicBezTo>
                <a:close/>
                <a:moveTo>
                  <a:pt x="539" y="20"/>
                </a:moveTo>
                <a:cubicBezTo>
                  <a:pt x="539" y="20"/>
                  <a:pt x="538" y="20"/>
                  <a:pt x="538" y="20"/>
                </a:cubicBezTo>
                <a:cubicBezTo>
                  <a:pt x="540" y="21"/>
                  <a:pt x="543" y="22"/>
                  <a:pt x="543" y="21"/>
                </a:cubicBezTo>
                <a:cubicBezTo>
                  <a:pt x="540" y="20"/>
                  <a:pt x="540" y="21"/>
                  <a:pt x="539" y="20"/>
                </a:cubicBezTo>
                <a:close/>
                <a:moveTo>
                  <a:pt x="530" y="17"/>
                </a:moveTo>
                <a:cubicBezTo>
                  <a:pt x="529" y="18"/>
                  <a:pt x="534" y="19"/>
                  <a:pt x="534" y="18"/>
                </a:cubicBezTo>
                <a:lnTo>
                  <a:pt x="530" y="17"/>
                </a:lnTo>
                <a:close/>
                <a:moveTo>
                  <a:pt x="524" y="16"/>
                </a:moveTo>
                <a:cubicBezTo>
                  <a:pt x="524" y="16"/>
                  <a:pt x="522" y="16"/>
                  <a:pt x="522" y="17"/>
                </a:cubicBezTo>
                <a:cubicBezTo>
                  <a:pt x="524" y="17"/>
                  <a:pt x="527" y="18"/>
                  <a:pt x="529" y="18"/>
                </a:cubicBezTo>
                <a:cubicBezTo>
                  <a:pt x="528" y="17"/>
                  <a:pt x="526" y="17"/>
                  <a:pt x="524" y="16"/>
                </a:cubicBezTo>
                <a:close/>
                <a:moveTo>
                  <a:pt x="498" y="10"/>
                </a:moveTo>
                <a:cubicBezTo>
                  <a:pt x="501" y="10"/>
                  <a:pt x="502" y="10"/>
                  <a:pt x="503" y="10"/>
                </a:cubicBezTo>
                <a:cubicBezTo>
                  <a:pt x="502" y="10"/>
                  <a:pt x="498" y="9"/>
                  <a:pt x="498" y="10"/>
                </a:cubicBezTo>
                <a:close/>
                <a:moveTo>
                  <a:pt x="467" y="7"/>
                </a:moveTo>
                <a:cubicBezTo>
                  <a:pt x="468" y="7"/>
                  <a:pt x="473" y="8"/>
                  <a:pt x="473" y="7"/>
                </a:cubicBezTo>
                <a:cubicBezTo>
                  <a:pt x="470" y="7"/>
                  <a:pt x="467" y="6"/>
                  <a:pt x="467" y="7"/>
                </a:cubicBezTo>
                <a:close/>
                <a:moveTo>
                  <a:pt x="443" y="52"/>
                </a:moveTo>
                <a:cubicBezTo>
                  <a:pt x="443" y="52"/>
                  <a:pt x="443" y="52"/>
                  <a:pt x="443" y="53"/>
                </a:cubicBezTo>
                <a:cubicBezTo>
                  <a:pt x="445" y="53"/>
                  <a:pt x="444" y="54"/>
                  <a:pt x="447" y="54"/>
                </a:cubicBezTo>
                <a:cubicBezTo>
                  <a:pt x="446" y="53"/>
                  <a:pt x="446" y="53"/>
                  <a:pt x="448" y="53"/>
                </a:cubicBezTo>
                <a:cubicBezTo>
                  <a:pt x="447" y="52"/>
                  <a:pt x="446" y="52"/>
                  <a:pt x="443" y="52"/>
                </a:cubicBezTo>
                <a:close/>
                <a:moveTo>
                  <a:pt x="435" y="51"/>
                </a:moveTo>
                <a:cubicBezTo>
                  <a:pt x="435" y="52"/>
                  <a:pt x="430" y="51"/>
                  <a:pt x="431" y="51"/>
                </a:cubicBezTo>
                <a:cubicBezTo>
                  <a:pt x="432" y="51"/>
                  <a:pt x="436" y="52"/>
                  <a:pt x="437" y="52"/>
                </a:cubicBezTo>
                <a:cubicBezTo>
                  <a:pt x="435" y="52"/>
                  <a:pt x="437" y="51"/>
                  <a:pt x="435" y="51"/>
                </a:cubicBezTo>
                <a:close/>
                <a:moveTo>
                  <a:pt x="402" y="50"/>
                </a:moveTo>
                <a:cubicBezTo>
                  <a:pt x="404" y="50"/>
                  <a:pt x="406" y="50"/>
                  <a:pt x="406" y="49"/>
                </a:cubicBezTo>
                <a:cubicBezTo>
                  <a:pt x="404" y="49"/>
                  <a:pt x="402" y="49"/>
                  <a:pt x="402" y="50"/>
                </a:cubicBezTo>
                <a:close/>
                <a:moveTo>
                  <a:pt x="391" y="1"/>
                </a:moveTo>
                <a:cubicBezTo>
                  <a:pt x="391" y="2"/>
                  <a:pt x="395" y="2"/>
                  <a:pt x="397" y="2"/>
                </a:cubicBezTo>
                <a:cubicBezTo>
                  <a:pt x="397" y="2"/>
                  <a:pt x="395" y="2"/>
                  <a:pt x="395" y="3"/>
                </a:cubicBezTo>
                <a:cubicBezTo>
                  <a:pt x="396" y="3"/>
                  <a:pt x="397" y="3"/>
                  <a:pt x="398" y="3"/>
                </a:cubicBezTo>
                <a:cubicBezTo>
                  <a:pt x="397" y="2"/>
                  <a:pt x="401" y="4"/>
                  <a:pt x="402" y="3"/>
                </a:cubicBezTo>
                <a:cubicBezTo>
                  <a:pt x="400" y="2"/>
                  <a:pt x="396" y="3"/>
                  <a:pt x="399" y="2"/>
                </a:cubicBezTo>
                <a:cubicBezTo>
                  <a:pt x="393" y="2"/>
                  <a:pt x="395" y="1"/>
                  <a:pt x="391" y="1"/>
                </a:cubicBezTo>
                <a:close/>
                <a:moveTo>
                  <a:pt x="394" y="3"/>
                </a:moveTo>
                <a:cubicBezTo>
                  <a:pt x="391" y="3"/>
                  <a:pt x="389" y="3"/>
                  <a:pt x="388" y="3"/>
                </a:cubicBezTo>
                <a:cubicBezTo>
                  <a:pt x="391" y="3"/>
                  <a:pt x="394" y="4"/>
                  <a:pt x="395" y="3"/>
                </a:cubicBezTo>
                <a:cubicBezTo>
                  <a:pt x="394" y="3"/>
                  <a:pt x="394" y="3"/>
                  <a:pt x="394" y="3"/>
                </a:cubicBezTo>
                <a:close/>
                <a:moveTo>
                  <a:pt x="384" y="2"/>
                </a:moveTo>
                <a:cubicBezTo>
                  <a:pt x="386" y="2"/>
                  <a:pt x="388" y="2"/>
                  <a:pt x="389" y="2"/>
                </a:cubicBezTo>
                <a:cubicBezTo>
                  <a:pt x="387" y="2"/>
                  <a:pt x="384" y="2"/>
                  <a:pt x="384" y="2"/>
                </a:cubicBezTo>
                <a:close/>
                <a:moveTo>
                  <a:pt x="371" y="5"/>
                </a:moveTo>
                <a:cubicBezTo>
                  <a:pt x="370" y="6"/>
                  <a:pt x="367" y="6"/>
                  <a:pt x="365" y="6"/>
                </a:cubicBezTo>
                <a:cubicBezTo>
                  <a:pt x="367" y="7"/>
                  <a:pt x="377" y="6"/>
                  <a:pt x="377" y="5"/>
                </a:cubicBezTo>
                <a:cubicBezTo>
                  <a:pt x="374" y="5"/>
                  <a:pt x="374" y="5"/>
                  <a:pt x="371" y="5"/>
                </a:cubicBezTo>
                <a:close/>
                <a:moveTo>
                  <a:pt x="364" y="51"/>
                </a:moveTo>
                <a:cubicBezTo>
                  <a:pt x="364" y="52"/>
                  <a:pt x="367" y="51"/>
                  <a:pt x="370" y="51"/>
                </a:cubicBezTo>
                <a:cubicBezTo>
                  <a:pt x="370" y="51"/>
                  <a:pt x="366" y="51"/>
                  <a:pt x="364" y="51"/>
                </a:cubicBezTo>
                <a:close/>
                <a:moveTo>
                  <a:pt x="363" y="50"/>
                </a:moveTo>
                <a:cubicBezTo>
                  <a:pt x="365" y="49"/>
                  <a:pt x="366" y="49"/>
                  <a:pt x="367" y="49"/>
                </a:cubicBezTo>
                <a:cubicBezTo>
                  <a:pt x="365" y="48"/>
                  <a:pt x="363" y="49"/>
                  <a:pt x="363" y="50"/>
                </a:cubicBezTo>
                <a:close/>
                <a:moveTo>
                  <a:pt x="326" y="13"/>
                </a:moveTo>
                <a:cubicBezTo>
                  <a:pt x="327" y="12"/>
                  <a:pt x="332" y="11"/>
                  <a:pt x="333" y="11"/>
                </a:cubicBezTo>
                <a:cubicBezTo>
                  <a:pt x="329" y="11"/>
                  <a:pt x="328" y="12"/>
                  <a:pt x="326" y="13"/>
                </a:cubicBezTo>
                <a:close/>
                <a:moveTo>
                  <a:pt x="321" y="10"/>
                </a:moveTo>
                <a:cubicBezTo>
                  <a:pt x="322" y="11"/>
                  <a:pt x="325" y="10"/>
                  <a:pt x="329" y="9"/>
                </a:cubicBezTo>
                <a:cubicBezTo>
                  <a:pt x="329" y="9"/>
                  <a:pt x="329" y="9"/>
                  <a:pt x="328" y="9"/>
                </a:cubicBezTo>
                <a:cubicBezTo>
                  <a:pt x="326" y="10"/>
                  <a:pt x="323" y="10"/>
                  <a:pt x="321" y="10"/>
                </a:cubicBezTo>
                <a:close/>
                <a:moveTo>
                  <a:pt x="322" y="58"/>
                </a:moveTo>
                <a:cubicBezTo>
                  <a:pt x="323" y="58"/>
                  <a:pt x="326" y="58"/>
                  <a:pt x="328" y="58"/>
                </a:cubicBezTo>
                <a:cubicBezTo>
                  <a:pt x="327" y="57"/>
                  <a:pt x="325" y="57"/>
                  <a:pt x="322" y="58"/>
                </a:cubicBezTo>
                <a:close/>
                <a:moveTo>
                  <a:pt x="313" y="59"/>
                </a:moveTo>
                <a:cubicBezTo>
                  <a:pt x="314" y="60"/>
                  <a:pt x="309" y="60"/>
                  <a:pt x="309" y="61"/>
                </a:cubicBezTo>
                <a:cubicBezTo>
                  <a:pt x="311" y="61"/>
                  <a:pt x="312" y="61"/>
                  <a:pt x="316" y="60"/>
                </a:cubicBezTo>
                <a:cubicBezTo>
                  <a:pt x="315" y="60"/>
                  <a:pt x="316" y="59"/>
                  <a:pt x="313" y="59"/>
                </a:cubicBezTo>
                <a:close/>
                <a:moveTo>
                  <a:pt x="286" y="24"/>
                </a:moveTo>
                <a:cubicBezTo>
                  <a:pt x="286" y="24"/>
                  <a:pt x="280" y="25"/>
                  <a:pt x="280" y="26"/>
                </a:cubicBezTo>
                <a:cubicBezTo>
                  <a:pt x="281" y="26"/>
                  <a:pt x="280" y="26"/>
                  <a:pt x="281" y="26"/>
                </a:cubicBezTo>
                <a:cubicBezTo>
                  <a:pt x="282" y="26"/>
                  <a:pt x="284" y="25"/>
                  <a:pt x="285" y="24"/>
                </a:cubicBezTo>
                <a:cubicBezTo>
                  <a:pt x="285" y="25"/>
                  <a:pt x="286" y="25"/>
                  <a:pt x="287" y="25"/>
                </a:cubicBezTo>
                <a:cubicBezTo>
                  <a:pt x="290" y="24"/>
                  <a:pt x="290" y="24"/>
                  <a:pt x="294" y="23"/>
                </a:cubicBezTo>
                <a:cubicBezTo>
                  <a:pt x="293" y="22"/>
                  <a:pt x="293" y="22"/>
                  <a:pt x="293" y="22"/>
                </a:cubicBezTo>
                <a:cubicBezTo>
                  <a:pt x="290" y="23"/>
                  <a:pt x="288" y="23"/>
                  <a:pt x="286" y="24"/>
                </a:cubicBezTo>
                <a:close/>
                <a:moveTo>
                  <a:pt x="287" y="68"/>
                </a:moveTo>
                <a:cubicBezTo>
                  <a:pt x="289" y="67"/>
                  <a:pt x="289" y="67"/>
                  <a:pt x="289" y="66"/>
                </a:cubicBezTo>
                <a:cubicBezTo>
                  <a:pt x="287" y="67"/>
                  <a:pt x="287" y="67"/>
                  <a:pt x="287" y="68"/>
                </a:cubicBezTo>
                <a:close/>
                <a:moveTo>
                  <a:pt x="237" y="80"/>
                </a:moveTo>
                <a:cubicBezTo>
                  <a:pt x="236" y="81"/>
                  <a:pt x="235" y="83"/>
                  <a:pt x="230" y="86"/>
                </a:cubicBezTo>
                <a:cubicBezTo>
                  <a:pt x="227" y="86"/>
                  <a:pt x="224" y="88"/>
                  <a:pt x="221" y="89"/>
                </a:cubicBezTo>
                <a:cubicBezTo>
                  <a:pt x="221" y="89"/>
                  <a:pt x="221" y="90"/>
                  <a:pt x="220" y="91"/>
                </a:cubicBezTo>
                <a:cubicBezTo>
                  <a:pt x="219" y="91"/>
                  <a:pt x="215" y="92"/>
                  <a:pt x="215" y="93"/>
                </a:cubicBezTo>
                <a:cubicBezTo>
                  <a:pt x="217" y="93"/>
                  <a:pt x="218" y="93"/>
                  <a:pt x="220" y="92"/>
                </a:cubicBezTo>
                <a:cubicBezTo>
                  <a:pt x="222" y="91"/>
                  <a:pt x="219" y="91"/>
                  <a:pt x="221" y="90"/>
                </a:cubicBezTo>
                <a:cubicBezTo>
                  <a:pt x="227" y="88"/>
                  <a:pt x="233" y="84"/>
                  <a:pt x="238" y="81"/>
                </a:cubicBezTo>
                <a:cubicBezTo>
                  <a:pt x="237" y="81"/>
                  <a:pt x="237" y="81"/>
                  <a:pt x="236" y="81"/>
                </a:cubicBezTo>
                <a:cubicBezTo>
                  <a:pt x="239" y="80"/>
                  <a:pt x="241" y="79"/>
                  <a:pt x="242" y="78"/>
                </a:cubicBezTo>
                <a:cubicBezTo>
                  <a:pt x="239" y="79"/>
                  <a:pt x="238" y="79"/>
                  <a:pt x="237" y="80"/>
                </a:cubicBezTo>
                <a:close/>
                <a:moveTo>
                  <a:pt x="228" y="79"/>
                </a:moveTo>
                <a:cubicBezTo>
                  <a:pt x="228" y="80"/>
                  <a:pt x="230" y="79"/>
                  <a:pt x="228" y="80"/>
                </a:cubicBezTo>
                <a:cubicBezTo>
                  <a:pt x="228" y="80"/>
                  <a:pt x="224" y="82"/>
                  <a:pt x="224" y="81"/>
                </a:cubicBezTo>
                <a:cubicBezTo>
                  <a:pt x="219" y="84"/>
                  <a:pt x="214" y="86"/>
                  <a:pt x="212" y="89"/>
                </a:cubicBezTo>
                <a:cubicBezTo>
                  <a:pt x="217" y="86"/>
                  <a:pt x="220" y="83"/>
                  <a:pt x="224" y="82"/>
                </a:cubicBezTo>
                <a:cubicBezTo>
                  <a:pt x="224" y="82"/>
                  <a:pt x="222" y="83"/>
                  <a:pt x="223" y="83"/>
                </a:cubicBezTo>
                <a:cubicBezTo>
                  <a:pt x="226" y="82"/>
                  <a:pt x="228" y="80"/>
                  <a:pt x="232" y="79"/>
                </a:cubicBezTo>
                <a:cubicBezTo>
                  <a:pt x="231" y="78"/>
                  <a:pt x="231" y="78"/>
                  <a:pt x="228" y="79"/>
                </a:cubicBezTo>
                <a:close/>
                <a:moveTo>
                  <a:pt x="209" y="55"/>
                </a:moveTo>
                <a:cubicBezTo>
                  <a:pt x="212" y="54"/>
                  <a:pt x="215" y="52"/>
                  <a:pt x="216" y="50"/>
                </a:cubicBezTo>
                <a:cubicBezTo>
                  <a:pt x="212" y="52"/>
                  <a:pt x="211" y="53"/>
                  <a:pt x="209" y="55"/>
                </a:cubicBezTo>
                <a:close/>
                <a:moveTo>
                  <a:pt x="220" y="66"/>
                </a:moveTo>
                <a:cubicBezTo>
                  <a:pt x="223" y="64"/>
                  <a:pt x="220" y="67"/>
                  <a:pt x="223" y="65"/>
                </a:cubicBezTo>
                <a:cubicBezTo>
                  <a:pt x="224" y="64"/>
                  <a:pt x="223" y="65"/>
                  <a:pt x="223" y="64"/>
                </a:cubicBezTo>
                <a:cubicBezTo>
                  <a:pt x="222" y="65"/>
                  <a:pt x="220" y="65"/>
                  <a:pt x="220" y="66"/>
                </a:cubicBezTo>
                <a:close/>
                <a:moveTo>
                  <a:pt x="217" y="67"/>
                </a:moveTo>
                <a:cubicBezTo>
                  <a:pt x="214" y="69"/>
                  <a:pt x="216" y="70"/>
                  <a:pt x="219" y="67"/>
                </a:cubicBezTo>
                <a:cubicBezTo>
                  <a:pt x="214" y="69"/>
                  <a:pt x="222" y="65"/>
                  <a:pt x="217" y="67"/>
                </a:cubicBezTo>
                <a:close/>
                <a:moveTo>
                  <a:pt x="226" y="94"/>
                </a:moveTo>
                <a:cubicBezTo>
                  <a:pt x="225" y="94"/>
                  <a:pt x="224" y="95"/>
                  <a:pt x="224" y="96"/>
                </a:cubicBezTo>
                <a:cubicBezTo>
                  <a:pt x="226" y="94"/>
                  <a:pt x="226" y="95"/>
                  <a:pt x="228" y="94"/>
                </a:cubicBezTo>
                <a:cubicBezTo>
                  <a:pt x="228" y="93"/>
                  <a:pt x="227" y="94"/>
                  <a:pt x="226" y="94"/>
                </a:cubicBezTo>
                <a:close/>
                <a:moveTo>
                  <a:pt x="216" y="80"/>
                </a:moveTo>
                <a:cubicBezTo>
                  <a:pt x="215" y="80"/>
                  <a:pt x="213" y="82"/>
                  <a:pt x="211" y="82"/>
                </a:cubicBezTo>
                <a:cubicBezTo>
                  <a:pt x="211" y="83"/>
                  <a:pt x="214" y="82"/>
                  <a:pt x="216" y="80"/>
                </a:cubicBezTo>
                <a:close/>
                <a:moveTo>
                  <a:pt x="206" y="79"/>
                </a:moveTo>
                <a:cubicBezTo>
                  <a:pt x="206" y="79"/>
                  <a:pt x="208" y="78"/>
                  <a:pt x="207" y="79"/>
                </a:cubicBezTo>
                <a:cubicBezTo>
                  <a:pt x="209" y="77"/>
                  <a:pt x="210" y="78"/>
                  <a:pt x="212" y="75"/>
                </a:cubicBezTo>
                <a:cubicBezTo>
                  <a:pt x="210" y="76"/>
                  <a:pt x="208" y="77"/>
                  <a:pt x="206" y="79"/>
                </a:cubicBezTo>
                <a:close/>
                <a:moveTo>
                  <a:pt x="192" y="65"/>
                </a:moveTo>
                <a:cubicBezTo>
                  <a:pt x="191" y="66"/>
                  <a:pt x="190" y="67"/>
                  <a:pt x="190" y="67"/>
                </a:cubicBezTo>
                <a:cubicBezTo>
                  <a:pt x="193" y="65"/>
                  <a:pt x="197" y="64"/>
                  <a:pt x="198" y="63"/>
                </a:cubicBezTo>
                <a:cubicBezTo>
                  <a:pt x="194" y="64"/>
                  <a:pt x="195" y="64"/>
                  <a:pt x="192" y="65"/>
                </a:cubicBezTo>
                <a:close/>
                <a:moveTo>
                  <a:pt x="208" y="90"/>
                </a:moveTo>
                <a:cubicBezTo>
                  <a:pt x="207" y="91"/>
                  <a:pt x="206" y="91"/>
                  <a:pt x="206" y="92"/>
                </a:cubicBezTo>
                <a:cubicBezTo>
                  <a:pt x="207" y="91"/>
                  <a:pt x="206" y="93"/>
                  <a:pt x="209" y="91"/>
                </a:cubicBezTo>
                <a:cubicBezTo>
                  <a:pt x="210" y="90"/>
                  <a:pt x="208" y="91"/>
                  <a:pt x="208" y="90"/>
                </a:cubicBezTo>
                <a:close/>
                <a:moveTo>
                  <a:pt x="207" y="101"/>
                </a:moveTo>
                <a:cubicBezTo>
                  <a:pt x="208" y="101"/>
                  <a:pt x="212" y="98"/>
                  <a:pt x="214" y="97"/>
                </a:cubicBezTo>
                <a:cubicBezTo>
                  <a:pt x="211" y="99"/>
                  <a:pt x="207" y="101"/>
                  <a:pt x="207" y="101"/>
                </a:cubicBezTo>
                <a:close/>
                <a:moveTo>
                  <a:pt x="190" y="86"/>
                </a:moveTo>
                <a:cubicBezTo>
                  <a:pt x="191" y="85"/>
                  <a:pt x="196" y="82"/>
                  <a:pt x="196" y="82"/>
                </a:cubicBezTo>
                <a:cubicBezTo>
                  <a:pt x="194" y="83"/>
                  <a:pt x="192" y="85"/>
                  <a:pt x="190" y="86"/>
                </a:cubicBezTo>
                <a:close/>
                <a:moveTo>
                  <a:pt x="198" y="111"/>
                </a:moveTo>
                <a:cubicBezTo>
                  <a:pt x="199" y="112"/>
                  <a:pt x="204" y="109"/>
                  <a:pt x="205" y="107"/>
                </a:cubicBezTo>
                <a:cubicBezTo>
                  <a:pt x="203" y="109"/>
                  <a:pt x="201" y="110"/>
                  <a:pt x="198" y="111"/>
                </a:cubicBezTo>
                <a:close/>
                <a:moveTo>
                  <a:pt x="185" y="86"/>
                </a:moveTo>
                <a:cubicBezTo>
                  <a:pt x="185" y="86"/>
                  <a:pt x="189" y="84"/>
                  <a:pt x="188" y="84"/>
                </a:cubicBezTo>
                <a:cubicBezTo>
                  <a:pt x="184" y="85"/>
                  <a:pt x="184" y="87"/>
                  <a:pt x="183" y="89"/>
                </a:cubicBezTo>
                <a:cubicBezTo>
                  <a:pt x="184" y="88"/>
                  <a:pt x="184" y="88"/>
                  <a:pt x="184" y="88"/>
                </a:cubicBezTo>
                <a:cubicBezTo>
                  <a:pt x="187" y="87"/>
                  <a:pt x="190" y="84"/>
                  <a:pt x="188" y="84"/>
                </a:cubicBezTo>
                <a:cubicBezTo>
                  <a:pt x="188" y="84"/>
                  <a:pt x="186" y="86"/>
                  <a:pt x="185" y="86"/>
                </a:cubicBezTo>
                <a:close/>
                <a:moveTo>
                  <a:pt x="175" y="77"/>
                </a:moveTo>
                <a:cubicBezTo>
                  <a:pt x="177" y="75"/>
                  <a:pt x="182" y="73"/>
                  <a:pt x="180" y="73"/>
                </a:cubicBezTo>
                <a:cubicBezTo>
                  <a:pt x="179" y="75"/>
                  <a:pt x="174" y="76"/>
                  <a:pt x="175" y="77"/>
                </a:cubicBezTo>
                <a:close/>
                <a:moveTo>
                  <a:pt x="186" y="115"/>
                </a:moveTo>
                <a:cubicBezTo>
                  <a:pt x="187" y="115"/>
                  <a:pt x="191" y="112"/>
                  <a:pt x="191" y="111"/>
                </a:cubicBezTo>
                <a:cubicBezTo>
                  <a:pt x="190" y="112"/>
                  <a:pt x="187" y="113"/>
                  <a:pt x="186" y="115"/>
                </a:cubicBezTo>
                <a:close/>
                <a:moveTo>
                  <a:pt x="177" y="93"/>
                </a:moveTo>
                <a:cubicBezTo>
                  <a:pt x="170" y="97"/>
                  <a:pt x="177" y="95"/>
                  <a:pt x="177" y="93"/>
                </a:cubicBezTo>
                <a:close/>
                <a:moveTo>
                  <a:pt x="183" y="114"/>
                </a:moveTo>
                <a:cubicBezTo>
                  <a:pt x="185" y="113"/>
                  <a:pt x="188" y="111"/>
                  <a:pt x="188" y="110"/>
                </a:cubicBezTo>
                <a:cubicBezTo>
                  <a:pt x="185" y="112"/>
                  <a:pt x="184" y="113"/>
                  <a:pt x="183" y="114"/>
                </a:cubicBezTo>
                <a:close/>
                <a:moveTo>
                  <a:pt x="158" y="89"/>
                </a:moveTo>
                <a:cubicBezTo>
                  <a:pt x="160" y="88"/>
                  <a:pt x="165" y="84"/>
                  <a:pt x="163" y="85"/>
                </a:cubicBezTo>
                <a:cubicBezTo>
                  <a:pt x="163" y="85"/>
                  <a:pt x="157" y="89"/>
                  <a:pt x="158" y="89"/>
                </a:cubicBezTo>
                <a:close/>
                <a:moveTo>
                  <a:pt x="166" y="104"/>
                </a:moveTo>
                <a:cubicBezTo>
                  <a:pt x="168" y="103"/>
                  <a:pt x="170" y="102"/>
                  <a:pt x="171" y="101"/>
                </a:cubicBezTo>
                <a:cubicBezTo>
                  <a:pt x="169" y="103"/>
                  <a:pt x="166" y="103"/>
                  <a:pt x="166" y="104"/>
                </a:cubicBezTo>
                <a:close/>
                <a:moveTo>
                  <a:pt x="172" y="122"/>
                </a:moveTo>
                <a:cubicBezTo>
                  <a:pt x="172" y="122"/>
                  <a:pt x="176" y="120"/>
                  <a:pt x="176" y="120"/>
                </a:cubicBezTo>
                <a:cubicBezTo>
                  <a:pt x="175" y="120"/>
                  <a:pt x="175" y="120"/>
                  <a:pt x="172" y="122"/>
                </a:cubicBezTo>
                <a:close/>
                <a:moveTo>
                  <a:pt x="142" y="97"/>
                </a:moveTo>
                <a:cubicBezTo>
                  <a:pt x="145" y="95"/>
                  <a:pt x="147" y="93"/>
                  <a:pt x="148" y="92"/>
                </a:cubicBezTo>
                <a:cubicBezTo>
                  <a:pt x="146" y="93"/>
                  <a:pt x="142" y="96"/>
                  <a:pt x="142" y="97"/>
                </a:cubicBezTo>
                <a:close/>
                <a:moveTo>
                  <a:pt x="155" y="112"/>
                </a:moveTo>
                <a:cubicBezTo>
                  <a:pt x="155" y="112"/>
                  <a:pt x="156" y="111"/>
                  <a:pt x="156" y="111"/>
                </a:cubicBezTo>
                <a:cubicBezTo>
                  <a:pt x="155" y="112"/>
                  <a:pt x="156" y="112"/>
                  <a:pt x="157" y="111"/>
                </a:cubicBezTo>
                <a:cubicBezTo>
                  <a:pt x="157" y="111"/>
                  <a:pt x="158" y="110"/>
                  <a:pt x="158" y="109"/>
                </a:cubicBezTo>
                <a:cubicBezTo>
                  <a:pt x="157" y="110"/>
                  <a:pt x="155" y="111"/>
                  <a:pt x="155" y="112"/>
                </a:cubicBezTo>
                <a:close/>
                <a:moveTo>
                  <a:pt x="164" y="129"/>
                </a:moveTo>
                <a:cubicBezTo>
                  <a:pt x="165" y="128"/>
                  <a:pt x="170" y="125"/>
                  <a:pt x="169" y="124"/>
                </a:cubicBezTo>
                <a:cubicBezTo>
                  <a:pt x="167" y="126"/>
                  <a:pt x="165" y="127"/>
                  <a:pt x="164" y="129"/>
                </a:cubicBezTo>
                <a:close/>
                <a:moveTo>
                  <a:pt x="153" y="112"/>
                </a:moveTo>
                <a:cubicBezTo>
                  <a:pt x="155" y="111"/>
                  <a:pt x="158" y="109"/>
                  <a:pt x="157" y="109"/>
                </a:cubicBezTo>
                <a:cubicBezTo>
                  <a:pt x="154" y="110"/>
                  <a:pt x="154" y="111"/>
                  <a:pt x="153" y="112"/>
                </a:cubicBezTo>
                <a:close/>
                <a:moveTo>
                  <a:pt x="164" y="125"/>
                </a:moveTo>
                <a:cubicBezTo>
                  <a:pt x="165" y="124"/>
                  <a:pt x="167" y="122"/>
                  <a:pt x="167" y="122"/>
                </a:cubicBezTo>
                <a:cubicBezTo>
                  <a:pt x="166" y="122"/>
                  <a:pt x="162" y="125"/>
                  <a:pt x="164" y="125"/>
                </a:cubicBezTo>
                <a:close/>
                <a:moveTo>
                  <a:pt x="162" y="131"/>
                </a:moveTo>
                <a:cubicBezTo>
                  <a:pt x="162" y="131"/>
                  <a:pt x="161" y="132"/>
                  <a:pt x="161" y="133"/>
                </a:cubicBezTo>
                <a:cubicBezTo>
                  <a:pt x="164" y="130"/>
                  <a:pt x="164" y="130"/>
                  <a:pt x="164" y="130"/>
                </a:cubicBezTo>
                <a:cubicBezTo>
                  <a:pt x="162" y="131"/>
                  <a:pt x="170" y="126"/>
                  <a:pt x="167" y="127"/>
                </a:cubicBezTo>
                <a:cubicBezTo>
                  <a:pt x="165" y="129"/>
                  <a:pt x="163" y="130"/>
                  <a:pt x="162" y="131"/>
                </a:cubicBezTo>
                <a:close/>
                <a:moveTo>
                  <a:pt x="153" y="115"/>
                </a:moveTo>
                <a:cubicBezTo>
                  <a:pt x="153" y="115"/>
                  <a:pt x="154" y="114"/>
                  <a:pt x="153" y="114"/>
                </a:cubicBezTo>
                <a:cubicBezTo>
                  <a:pt x="149" y="118"/>
                  <a:pt x="155" y="114"/>
                  <a:pt x="153" y="116"/>
                </a:cubicBezTo>
                <a:cubicBezTo>
                  <a:pt x="155" y="115"/>
                  <a:pt x="155" y="115"/>
                  <a:pt x="155" y="115"/>
                </a:cubicBezTo>
                <a:cubicBezTo>
                  <a:pt x="155" y="115"/>
                  <a:pt x="155" y="114"/>
                  <a:pt x="155" y="114"/>
                </a:cubicBezTo>
                <a:cubicBezTo>
                  <a:pt x="154" y="115"/>
                  <a:pt x="153" y="115"/>
                  <a:pt x="153" y="115"/>
                </a:cubicBezTo>
                <a:close/>
                <a:moveTo>
                  <a:pt x="132" y="105"/>
                </a:moveTo>
                <a:cubicBezTo>
                  <a:pt x="135" y="103"/>
                  <a:pt x="140" y="99"/>
                  <a:pt x="140" y="98"/>
                </a:cubicBezTo>
                <a:cubicBezTo>
                  <a:pt x="136" y="101"/>
                  <a:pt x="133" y="104"/>
                  <a:pt x="132" y="105"/>
                </a:cubicBezTo>
                <a:close/>
                <a:moveTo>
                  <a:pt x="158" y="134"/>
                </a:moveTo>
                <a:cubicBezTo>
                  <a:pt x="159" y="132"/>
                  <a:pt x="163" y="130"/>
                  <a:pt x="163" y="130"/>
                </a:cubicBezTo>
                <a:cubicBezTo>
                  <a:pt x="161" y="131"/>
                  <a:pt x="157" y="133"/>
                  <a:pt x="158" y="134"/>
                </a:cubicBezTo>
                <a:close/>
                <a:moveTo>
                  <a:pt x="149" y="141"/>
                </a:moveTo>
                <a:cubicBezTo>
                  <a:pt x="151" y="141"/>
                  <a:pt x="153" y="139"/>
                  <a:pt x="153" y="138"/>
                </a:cubicBezTo>
                <a:cubicBezTo>
                  <a:pt x="154" y="138"/>
                  <a:pt x="157" y="136"/>
                  <a:pt x="158" y="135"/>
                </a:cubicBezTo>
                <a:cubicBezTo>
                  <a:pt x="155" y="136"/>
                  <a:pt x="151" y="139"/>
                  <a:pt x="149" y="141"/>
                </a:cubicBezTo>
                <a:close/>
                <a:moveTo>
                  <a:pt x="132" y="110"/>
                </a:moveTo>
                <a:cubicBezTo>
                  <a:pt x="132" y="108"/>
                  <a:pt x="128" y="112"/>
                  <a:pt x="127" y="113"/>
                </a:cubicBezTo>
                <a:cubicBezTo>
                  <a:pt x="126" y="114"/>
                  <a:pt x="128" y="114"/>
                  <a:pt x="129" y="112"/>
                </a:cubicBezTo>
                <a:cubicBezTo>
                  <a:pt x="129" y="111"/>
                  <a:pt x="131" y="110"/>
                  <a:pt x="131" y="110"/>
                </a:cubicBezTo>
                <a:cubicBezTo>
                  <a:pt x="131" y="110"/>
                  <a:pt x="131" y="110"/>
                  <a:pt x="132" y="110"/>
                </a:cubicBezTo>
                <a:close/>
                <a:moveTo>
                  <a:pt x="137" y="153"/>
                </a:moveTo>
                <a:cubicBezTo>
                  <a:pt x="139" y="150"/>
                  <a:pt x="143" y="148"/>
                  <a:pt x="143" y="147"/>
                </a:cubicBezTo>
                <a:cubicBezTo>
                  <a:pt x="140" y="149"/>
                  <a:pt x="138" y="151"/>
                  <a:pt x="137" y="153"/>
                </a:cubicBezTo>
                <a:close/>
                <a:moveTo>
                  <a:pt x="105" y="131"/>
                </a:moveTo>
                <a:cubicBezTo>
                  <a:pt x="110" y="128"/>
                  <a:pt x="114" y="123"/>
                  <a:pt x="118" y="120"/>
                </a:cubicBezTo>
                <a:cubicBezTo>
                  <a:pt x="117" y="119"/>
                  <a:pt x="117" y="119"/>
                  <a:pt x="117" y="119"/>
                </a:cubicBezTo>
                <a:cubicBezTo>
                  <a:pt x="113" y="123"/>
                  <a:pt x="107" y="128"/>
                  <a:pt x="105" y="131"/>
                </a:cubicBezTo>
                <a:close/>
                <a:moveTo>
                  <a:pt x="144" y="153"/>
                </a:moveTo>
                <a:cubicBezTo>
                  <a:pt x="144" y="154"/>
                  <a:pt x="143" y="155"/>
                  <a:pt x="143" y="155"/>
                </a:cubicBezTo>
                <a:cubicBezTo>
                  <a:pt x="146" y="153"/>
                  <a:pt x="146" y="153"/>
                  <a:pt x="146" y="153"/>
                </a:cubicBezTo>
                <a:cubicBezTo>
                  <a:pt x="145" y="153"/>
                  <a:pt x="146" y="152"/>
                  <a:pt x="144" y="153"/>
                </a:cubicBezTo>
                <a:close/>
                <a:moveTo>
                  <a:pt x="124" y="137"/>
                </a:moveTo>
                <a:cubicBezTo>
                  <a:pt x="125" y="137"/>
                  <a:pt x="126" y="136"/>
                  <a:pt x="126" y="136"/>
                </a:cubicBezTo>
                <a:cubicBezTo>
                  <a:pt x="125" y="136"/>
                  <a:pt x="123" y="138"/>
                  <a:pt x="122" y="139"/>
                </a:cubicBezTo>
                <a:cubicBezTo>
                  <a:pt x="121" y="140"/>
                  <a:pt x="121" y="140"/>
                  <a:pt x="122" y="140"/>
                </a:cubicBezTo>
                <a:cubicBezTo>
                  <a:pt x="124" y="138"/>
                  <a:pt x="123" y="138"/>
                  <a:pt x="124" y="137"/>
                </a:cubicBezTo>
                <a:close/>
                <a:moveTo>
                  <a:pt x="112" y="136"/>
                </a:moveTo>
                <a:cubicBezTo>
                  <a:pt x="109" y="139"/>
                  <a:pt x="114" y="135"/>
                  <a:pt x="111" y="138"/>
                </a:cubicBezTo>
                <a:cubicBezTo>
                  <a:pt x="113" y="136"/>
                  <a:pt x="113" y="136"/>
                  <a:pt x="115" y="135"/>
                </a:cubicBezTo>
                <a:cubicBezTo>
                  <a:pt x="115" y="135"/>
                  <a:pt x="116" y="134"/>
                  <a:pt x="115" y="134"/>
                </a:cubicBezTo>
                <a:cubicBezTo>
                  <a:pt x="113" y="136"/>
                  <a:pt x="114" y="134"/>
                  <a:pt x="112" y="136"/>
                </a:cubicBezTo>
                <a:close/>
                <a:moveTo>
                  <a:pt x="125" y="156"/>
                </a:moveTo>
                <a:cubicBezTo>
                  <a:pt x="126" y="156"/>
                  <a:pt x="128" y="154"/>
                  <a:pt x="129" y="152"/>
                </a:cubicBezTo>
                <a:cubicBezTo>
                  <a:pt x="128" y="153"/>
                  <a:pt x="126" y="154"/>
                  <a:pt x="125" y="156"/>
                </a:cubicBezTo>
                <a:close/>
                <a:moveTo>
                  <a:pt x="113" y="150"/>
                </a:moveTo>
                <a:cubicBezTo>
                  <a:pt x="117" y="147"/>
                  <a:pt x="116" y="148"/>
                  <a:pt x="120" y="145"/>
                </a:cubicBezTo>
                <a:cubicBezTo>
                  <a:pt x="118" y="145"/>
                  <a:pt x="121" y="143"/>
                  <a:pt x="120" y="143"/>
                </a:cubicBezTo>
                <a:cubicBezTo>
                  <a:pt x="119" y="145"/>
                  <a:pt x="113" y="149"/>
                  <a:pt x="113" y="150"/>
                </a:cubicBezTo>
                <a:close/>
                <a:moveTo>
                  <a:pt x="112" y="138"/>
                </a:moveTo>
                <a:cubicBezTo>
                  <a:pt x="110" y="140"/>
                  <a:pt x="110" y="138"/>
                  <a:pt x="108" y="140"/>
                </a:cubicBezTo>
                <a:cubicBezTo>
                  <a:pt x="107" y="142"/>
                  <a:pt x="109" y="140"/>
                  <a:pt x="110" y="141"/>
                </a:cubicBezTo>
                <a:cubicBezTo>
                  <a:pt x="111" y="140"/>
                  <a:pt x="114" y="137"/>
                  <a:pt x="112" y="138"/>
                </a:cubicBezTo>
                <a:close/>
                <a:moveTo>
                  <a:pt x="96" y="141"/>
                </a:moveTo>
                <a:cubicBezTo>
                  <a:pt x="99" y="138"/>
                  <a:pt x="99" y="138"/>
                  <a:pt x="99" y="138"/>
                </a:cubicBezTo>
                <a:cubicBezTo>
                  <a:pt x="98" y="137"/>
                  <a:pt x="98" y="137"/>
                  <a:pt x="98" y="137"/>
                </a:cubicBezTo>
                <a:cubicBezTo>
                  <a:pt x="96" y="139"/>
                  <a:pt x="97" y="139"/>
                  <a:pt x="96" y="141"/>
                </a:cubicBezTo>
                <a:close/>
                <a:moveTo>
                  <a:pt x="119" y="170"/>
                </a:moveTo>
                <a:cubicBezTo>
                  <a:pt x="119" y="171"/>
                  <a:pt x="120" y="168"/>
                  <a:pt x="120" y="169"/>
                </a:cubicBezTo>
                <a:cubicBezTo>
                  <a:pt x="121" y="168"/>
                  <a:pt x="125" y="165"/>
                  <a:pt x="123" y="166"/>
                </a:cubicBezTo>
                <a:cubicBezTo>
                  <a:pt x="121" y="168"/>
                  <a:pt x="121" y="168"/>
                  <a:pt x="119" y="170"/>
                </a:cubicBezTo>
                <a:close/>
                <a:moveTo>
                  <a:pt x="111" y="161"/>
                </a:moveTo>
                <a:cubicBezTo>
                  <a:pt x="113" y="159"/>
                  <a:pt x="114" y="159"/>
                  <a:pt x="115" y="158"/>
                </a:cubicBezTo>
                <a:cubicBezTo>
                  <a:pt x="114" y="158"/>
                  <a:pt x="115" y="157"/>
                  <a:pt x="114" y="157"/>
                </a:cubicBezTo>
                <a:cubicBezTo>
                  <a:pt x="113" y="159"/>
                  <a:pt x="111" y="160"/>
                  <a:pt x="111" y="161"/>
                </a:cubicBezTo>
                <a:close/>
                <a:moveTo>
                  <a:pt x="85" y="151"/>
                </a:moveTo>
                <a:cubicBezTo>
                  <a:pt x="83" y="153"/>
                  <a:pt x="82" y="154"/>
                  <a:pt x="81" y="155"/>
                </a:cubicBezTo>
                <a:cubicBezTo>
                  <a:pt x="81" y="156"/>
                  <a:pt x="81" y="156"/>
                  <a:pt x="81" y="156"/>
                </a:cubicBezTo>
                <a:cubicBezTo>
                  <a:pt x="81" y="156"/>
                  <a:pt x="81" y="156"/>
                  <a:pt x="81" y="156"/>
                </a:cubicBezTo>
                <a:cubicBezTo>
                  <a:pt x="82" y="156"/>
                  <a:pt x="82" y="156"/>
                  <a:pt x="82" y="156"/>
                </a:cubicBezTo>
                <a:cubicBezTo>
                  <a:pt x="83" y="155"/>
                  <a:pt x="83" y="155"/>
                  <a:pt x="83" y="155"/>
                </a:cubicBezTo>
                <a:cubicBezTo>
                  <a:pt x="84" y="154"/>
                  <a:pt x="85" y="152"/>
                  <a:pt x="86" y="151"/>
                </a:cubicBezTo>
                <a:cubicBezTo>
                  <a:pt x="89" y="149"/>
                  <a:pt x="91" y="146"/>
                  <a:pt x="93" y="143"/>
                </a:cubicBezTo>
                <a:cubicBezTo>
                  <a:pt x="90" y="146"/>
                  <a:pt x="87" y="149"/>
                  <a:pt x="85" y="151"/>
                </a:cubicBezTo>
                <a:close/>
                <a:moveTo>
                  <a:pt x="88" y="156"/>
                </a:moveTo>
                <a:cubicBezTo>
                  <a:pt x="90" y="154"/>
                  <a:pt x="91" y="154"/>
                  <a:pt x="93" y="152"/>
                </a:cubicBezTo>
                <a:cubicBezTo>
                  <a:pt x="93" y="151"/>
                  <a:pt x="93" y="150"/>
                  <a:pt x="94" y="149"/>
                </a:cubicBezTo>
                <a:cubicBezTo>
                  <a:pt x="91" y="152"/>
                  <a:pt x="87" y="156"/>
                  <a:pt x="88" y="156"/>
                </a:cubicBezTo>
                <a:close/>
                <a:moveTo>
                  <a:pt x="86" y="154"/>
                </a:moveTo>
                <a:cubicBezTo>
                  <a:pt x="88" y="153"/>
                  <a:pt x="87" y="154"/>
                  <a:pt x="89" y="152"/>
                </a:cubicBezTo>
                <a:cubicBezTo>
                  <a:pt x="89" y="152"/>
                  <a:pt x="89" y="152"/>
                  <a:pt x="90" y="151"/>
                </a:cubicBezTo>
                <a:cubicBezTo>
                  <a:pt x="89" y="151"/>
                  <a:pt x="89" y="151"/>
                  <a:pt x="90" y="151"/>
                </a:cubicBezTo>
                <a:cubicBezTo>
                  <a:pt x="90" y="150"/>
                  <a:pt x="90" y="150"/>
                  <a:pt x="90" y="150"/>
                </a:cubicBezTo>
                <a:cubicBezTo>
                  <a:pt x="89" y="152"/>
                  <a:pt x="86" y="154"/>
                  <a:pt x="86" y="154"/>
                </a:cubicBezTo>
                <a:close/>
                <a:moveTo>
                  <a:pt x="96" y="160"/>
                </a:moveTo>
                <a:cubicBezTo>
                  <a:pt x="96" y="161"/>
                  <a:pt x="94" y="163"/>
                  <a:pt x="94" y="164"/>
                </a:cubicBezTo>
                <a:cubicBezTo>
                  <a:pt x="96" y="162"/>
                  <a:pt x="96" y="161"/>
                  <a:pt x="98" y="160"/>
                </a:cubicBezTo>
                <a:cubicBezTo>
                  <a:pt x="97" y="159"/>
                  <a:pt x="97" y="160"/>
                  <a:pt x="96" y="160"/>
                </a:cubicBezTo>
                <a:close/>
                <a:moveTo>
                  <a:pt x="95" y="158"/>
                </a:moveTo>
                <a:cubicBezTo>
                  <a:pt x="95" y="158"/>
                  <a:pt x="95" y="158"/>
                  <a:pt x="95" y="158"/>
                </a:cubicBezTo>
                <a:cubicBezTo>
                  <a:pt x="93" y="159"/>
                  <a:pt x="94" y="159"/>
                  <a:pt x="92" y="160"/>
                </a:cubicBezTo>
                <a:cubicBezTo>
                  <a:pt x="93" y="161"/>
                  <a:pt x="93" y="161"/>
                  <a:pt x="93" y="161"/>
                </a:cubicBezTo>
                <a:cubicBezTo>
                  <a:pt x="94" y="159"/>
                  <a:pt x="94" y="160"/>
                  <a:pt x="95" y="158"/>
                </a:cubicBezTo>
                <a:close/>
                <a:moveTo>
                  <a:pt x="85" y="163"/>
                </a:moveTo>
                <a:cubicBezTo>
                  <a:pt x="86" y="162"/>
                  <a:pt x="86" y="162"/>
                  <a:pt x="86" y="162"/>
                </a:cubicBezTo>
                <a:cubicBezTo>
                  <a:pt x="86" y="162"/>
                  <a:pt x="85" y="162"/>
                  <a:pt x="85" y="163"/>
                </a:cubicBezTo>
                <a:close/>
                <a:moveTo>
                  <a:pt x="91" y="167"/>
                </a:moveTo>
                <a:cubicBezTo>
                  <a:pt x="91" y="167"/>
                  <a:pt x="91" y="167"/>
                  <a:pt x="91" y="168"/>
                </a:cubicBezTo>
                <a:cubicBezTo>
                  <a:pt x="92" y="168"/>
                  <a:pt x="92" y="168"/>
                  <a:pt x="92" y="167"/>
                </a:cubicBezTo>
                <a:cubicBezTo>
                  <a:pt x="92" y="167"/>
                  <a:pt x="92" y="167"/>
                  <a:pt x="92" y="167"/>
                </a:cubicBezTo>
                <a:cubicBezTo>
                  <a:pt x="92" y="167"/>
                  <a:pt x="91" y="166"/>
                  <a:pt x="91" y="167"/>
                </a:cubicBezTo>
                <a:close/>
                <a:moveTo>
                  <a:pt x="101" y="179"/>
                </a:moveTo>
                <a:cubicBezTo>
                  <a:pt x="101" y="179"/>
                  <a:pt x="101" y="179"/>
                  <a:pt x="102" y="180"/>
                </a:cubicBezTo>
                <a:cubicBezTo>
                  <a:pt x="102" y="179"/>
                  <a:pt x="102" y="178"/>
                  <a:pt x="103" y="178"/>
                </a:cubicBezTo>
                <a:cubicBezTo>
                  <a:pt x="103" y="178"/>
                  <a:pt x="103" y="178"/>
                  <a:pt x="103" y="177"/>
                </a:cubicBezTo>
                <a:cubicBezTo>
                  <a:pt x="102" y="178"/>
                  <a:pt x="102" y="178"/>
                  <a:pt x="101" y="179"/>
                </a:cubicBezTo>
                <a:close/>
                <a:moveTo>
                  <a:pt x="111" y="187"/>
                </a:moveTo>
                <a:cubicBezTo>
                  <a:pt x="111" y="188"/>
                  <a:pt x="112" y="187"/>
                  <a:pt x="112" y="187"/>
                </a:cubicBezTo>
                <a:cubicBezTo>
                  <a:pt x="111" y="187"/>
                  <a:pt x="112" y="187"/>
                  <a:pt x="112" y="186"/>
                </a:cubicBezTo>
                <a:cubicBezTo>
                  <a:pt x="111" y="186"/>
                  <a:pt x="112" y="187"/>
                  <a:pt x="111" y="187"/>
                </a:cubicBezTo>
                <a:close/>
                <a:moveTo>
                  <a:pt x="100" y="178"/>
                </a:moveTo>
                <a:cubicBezTo>
                  <a:pt x="100" y="179"/>
                  <a:pt x="101" y="179"/>
                  <a:pt x="101" y="178"/>
                </a:cubicBezTo>
                <a:cubicBezTo>
                  <a:pt x="101" y="178"/>
                  <a:pt x="101" y="178"/>
                  <a:pt x="101" y="178"/>
                </a:cubicBezTo>
                <a:cubicBezTo>
                  <a:pt x="101" y="178"/>
                  <a:pt x="101" y="178"/>
                  <a:pt x="101" y="178"/>
                </a:cubicBezTo>
                <a:cubicBezTo>
                  <a:pt x="101" y="178"/>
                  <a:pt x="100" y="178"/>
                  <a:pt x="100" y="178"/>
                </a:cubicBezTo>
                <a:close/>
                <a:moveTo>
                  <a:pt x="101" y="180"/>
                </a:moveTo>
                <a:cubicBezTo>
                  <a:pt x="101" y="179"/>
                  <a:pt x="101" y="181"/>
                  <a:pt x="102" y="180"/>
                </a:cubicBezTo>
                <a:cubicBezTo>
                  <a:pt x="102" y="180"/>
                  <a:pt x="101" y="179"/>
                  <a:pt x="101" y="179"/>
                </a:cubicBezTo>
                <a:cubicBezTo>
                  <a:pt x="101" y="179"/>
                  <a:pt x="100" y="180"/>
                  <a:pt x="101" y="180"/>
                </a:cubicBezTo>
                <a:close/>
                <a:moveTo>
                  <a:pt x="76" y="157"/>
                </a:moveTo>
                <a:cubicBezTo>
                  <a:pt x="76" y="157"/>
                  <a:pt x="77" y="156"/>
                  <a:pt x="76" y="156"/>
                </a:cubicBezTo>
                <a:cubicBezTo>
                  <a:pt x="76" y="156"/>
                  <a:pt x="76" y="157"/>
                  <a:pt x="76" y="157"/>
                </a:cubicBezTo>
                <a:close/>
                <a:moveTo>
                  <a:pt x="99" y="179"/>
                </a:moveTo>
                <a:cubicBezTo>
                  <a:pt x="99" y="178"/>
                  <a:pt x="100" y="180"/>
                  <a:pt x="100" y="179"/>
                </a:cubicBezTo>
                <a:cubicBezTo>
                  <a:pt x="99" y="179"/>
                  <a:pt x="100" y="179"/>
                  <a:pt x="100" y="178"/>
                </a:cubicBezTo>
                <a:cubicBezTo>
                  <a:pt x="100" y="178"/>
                  <a:pt x="99" y="179"/>
                  <a:pt x="99" y="179"/>
                </a:cubicBezTo>
                <a:close/>
                <a:moveTo>
                  <a:pt x="104" y="186"/>
                </a:moveTo>
                <a:cubicBezTo>
                  <a:pt x="105" y="185"/>
                  <a:pt x="105" y="185"/>
                  <a:pt x="105" y="185"/>
                </a:cubicBezTo>
                <a:cubicBezTo>
                  <a:pt x="105" y="184"/>
                  <a:pt x="104" y="185"/>
                  <a:pt x="104" y="186"/>
                </a:cubicBezTo>
                <a:close/>
                <a:moveTo>
                  <a:pt x="100" y="181"/>
                </a:moveTo>
                <a:cubicBezTo>
                  <a:pt x="100" y="181"/>
                  <a:pt x="100" y="181"/>
                  <a:pt x="100" y="181"/>
                </a:cubicBezTo>
                <a:cubicBezTo>
                  <a:pt x="100" y="181"/>
                  <a:pt x="100" y="181"/>
                  <a:pt x="100" y="181"/>
                </a:cubicBezTo>
                <a:cubicBezTo>
                  <a:pt x="100" y="181"/>
                  <a:pt x="101" y="181"/>
                  <a:pt x="101" y="181"/>
                </a:cubicBezTo>
                <a:cubicBezTo>
                  <a:pt x="100" y="181"/>
                  <a:pt x="100" y="180"/>
                  <a:pt x="100" y="181"/>
                </a:cubicBezTo>
                <a:close/>
                <a:moveTo>
                  <a:pt x="108" y="192"/>
                </a:moveTo>
                <a:cubicBezTo>
                  <a:pt x="108" y="191"/>
                  <a:pt x="109" y="190"/>
                  <a:pt x="109" y="190"/>
                </a:cubicBezTo>
                <a:cubicBezTo>
                  <a:pt x="108" y="191"/>
                  <a:pt x="107" y="191"/>
                  <a:pt x="108" y="192"/>
                </a:cubicBezTo>
                <a:close/>
                <a:moveTo>
                  <a:pt x="76" y="161"/>
                </a:moveTo>
                <a:cubicBezTo>
                  <a:pt x="76" y="161"/>
                  <a:pt x="77" y="162"/>
                  <a:pt x="77" y="161"/>
                </a:cubicBezTo>
                <a:cubicBezTo>
                  <a:pt x="77" y="161"/>
                  <a:pt x="77" y="161"/>
                  <a:pt x="77" y="161"/>
                </a:cubicBezTo>
                <a:cubicBezTo>
                  <a:pt x="77" y="161"/>
                  <a:pt x="78" y="161"/>
                  <a:pt x="77" y="161"/>
                </a:cubicBezTo>
                <a:cubicBezTo>
                  <a:pt x="77" y="161"/>
                  <a:pt x="77" y="161"/>
                  <a:pt x="76" y="161"/>
                </a:cubicBezTo>
                <a:close/>
                <a:moveTo>
                  <a:pt x="99" y="182"/>
                </a:moveTo>
                <a:cubicBezTo>
                  <a:pt x="99" y="182"/>
                  <a:pt x="99" y="182"/>
                  <a:pt x="99" y="182"/>
                </a:cubicBezTo>
                <a:cubicBezTo>
                  <a:pt x="100" y="182"/>
                  <a:pt x="100" y="182"/>
                  <a:pt x="100" y="181"/>
                </a:cubicBezTo>
                <a:cubicBezTo>
                  <a:pt x="99" y="181"/>
                  <a:pt x="99" y="182"/>
                  <a:pt x="99" y="182"/>
                </a:cubicBezTo>
                <a:close/>
                <a:moveTo>
                  <a:pt x="102" y="184"/>
                </a:moveTo>
                <a:cubicBezTo>
                  <a:pt x="102" y="184"/>
                  <a:pt x="102" y="185"/>
                  <a:pt x="102" y="185"/>
                </a:cubicBezTo>
                <a:cubicBezTo>
                  <a:pt x="102" y="185"/>
                  <a:pt x="102" y="185"/>
                  <a:pt x="102" y="185"/>
                </a:cubicBezTo>
                <a:cubicBezTo>
                  <a:pt x="102" y="185"/>
                  <a:pt x="103" y="185"/>
                  <a:pt x="103" y="184"/>
                </a:cubicBezTo>
                <a:cubicBezTo>
                  <a:pt x="103" y="185"/>
                  <a:pt x="102" y="184"/>
                  <a:pt x="102" y="184"/>
                </a:cubicBezTo>
                <a:close/>
                <a:moveTo>
                  <a:pt x="103" y="187"/>
                </a:moveTo>
                <a:cubicBezTo>
                  <a:pt x="104" y="186"/>
                  <a:pt x="104" y="186"/>
                  <a:pt x="104" y="185"/>
                </a:cubicBezTo>
                <a:cubicBezTo>
                  <a:pt x="104" y="186"/>
                  <a:pt x="103" y="186"/>
                  <a:pt x="103" y="187"/>
                </a:cubicBezTo>
                <a:close/>
                <a:moveTo>
                  <a:pt x="99" y="185"/>
                </a:moveTo>
                <a:cubicBezTo>
                  <a:pt x="99" y="185"/>
                  <a:pt x="100" y="185"/>
                  <a:pt x="100" y="185"/>
                </a:cubicBezTo>
                <a:cubicBezTo>
                  <a:pt x="100" y="185"/>
                  <a:pt x="101" y="185"/>
                  <a:pt x="101" y="186"/>
                </a:cubicBezTo>
                <a:cubicBezTo>
                  <a:pt x="102" y="186"/>
                  <a:pt x="100" y="184"/>
                  <a:pt x="102" y="184"/>
                </a:cubicBezTo>
                <a:cubicBezTo>
                  <a:pt x="101" y="184"/>
                  <a:pt x="101" y="184"/>
                  <a:pt x="101" y="183"/>
                </a:cubicBezTo>
                <a:cubicBezTo>
                  <a:pt x="100" y="184"/>
                  <a:pt x="99" y="184"/>
                  <a:pt x="99" y="185"/>
                </a:cubicBezTo>
                <a:close/>
                <a:moveTo>
                  <a:pt x="84" y="169"/>
                </a:moveTo>
                <a:cubicBezTo>
                  <a:pt x="84" y="169"/>
                  <a:pt x="85" y="169"/>
                  <a:pt x="85" y="168"/>
                </a:cubicBezTo>
                <a:cubicBezTo>
                  <a:pt x="85" y="169"/>
                  <a:pt x="84" y="169"/>
                  <a:pt x="84" y="169"/>
                </a:cubicBezTo>
                <a:close/>
                <a:moveTo>
                  <a:pt x="97" y="181"/>
                </a:moveTo>
                <a:cubicBezTo>
                  <a:pt x="98" y="181"/>
                  <a:pt x="97" y="182"/>
                  <a:pt x="98" y="182"/>
                </a:cubicBezTo>
                <a:cubicBezTo>
                  <a:pt x="98" y="181"/>
                  <a:pt x="98" y="181"/>
                  <a:pt x="98" y="181"/>
                </a:cubicBezTo>
                <a:cubicBezTo>
                  <a:pt x="98" y="181"/>
                  <a:pt x="98" y="181"/>
                  <a:pt x="97" y="181"/>
                </a:cubicBezTo>
                <a:close/>
                <a:moveTo>
                  <a:pt x="105" y="194"/>
                </a:moveTo>
                <a:cubicBezTo>
                  <a:pt x="106" y="194"/>
                  <a:pt x="106" y="192"/>
                  <a:pt x="107" y="192"/>
                </a:cubicBezTo>
                <a:cubicBezTo>
                  <a:pt x="107" y="192"/>
                  <a:pt x="107" y="192"/>
                  <a:pt x="107" y="192"/>
                </a:cubicBezTo>
                <a:cubicBezTo>
                  <a:pt x="106" y="192"/>
                  <a:pt x="105" y="193"/>
                  <a:pt x="105" y="194"/>
                </a:cubicBezTo>
                <a:close/>
                <a:moveTo>
                  <a:pt x="91" y="184"/>
                </a:moveTo>
                <a:cubicBezTo>
                  <a:pt x="92" y="184"/>
                  <a:pt x="91" y="185"/>
                  <a:pt x="91" y="185"/>
                </a:cubicBezTo>
                <a:cubicBezTo>
                  <a:pt x="92" y="185"/>
                  <a:pt x="92" y="184"/>
                  <a:pt x="93" y="184"/>
                </a:cubicBezTo>
                <a:cubicBezTo>
                  <a:pt x="92" y="184"/>
                  <a:pt x="92" y="184"/>
                  <a:pt x="92" y="183"/>
                </a:cubicBezTo>
                <a:cubicBezTo>
                  <a:pt x="92" y="184"/>
                  <a:pt x="92" y="184"/>
                  <a:pt x="91" y="184"/>
                </a:cubicBezTo>
                <a:close/>
                <a:moveTo>
                  <a:pt x="72" y="169"/>
                </a:moveTo>
                <a:cubicBezTo>
                  <a:pt x="73" y="170"/>
                  <a:pt x="73" y="170"/>
                  <a:pt x="73" y="170"/>
                </a:cubicBezTo>
                <a:cubicBezTo>
                  <a:pt x="73" y="169"/>
                  <a:pt x="75" y="168"/>
                  <a:pt x="74" y="167"/>
                </a:cubicBezTo>
                <a:cubicBezTo>
                  <a:pt x="73" y="168"/>
                  <a:pt x="73" y="169"/>
                  <a:pt x="72" y="169"/>
                </a:cubicBezTo>
                <a:close/>
                <a:moveTo>
                  <a:pt x="74" y="170"/>
                </a:moveTo>
                <a:cubicBezTo>
                  <a:pt x="75" y="170"/>
                  <a:pt x="76" y="169"/>
                  <a:pt x="76" y="168"/>
                </a:cubicBezTo>
                <a:cubicBezTo>
                  <a:pt x="75" y="169"/>
                  <a:pt x="74" y="170"/>
                  <a:pt x="74" y="170"/>
                </a:cubicBezTo>
                <a:close/>
                <a:moveTo>
                  <a:pt x="88" y="184"/>
                </a:moveTo>
                <a:cubicBezTo>
                  <a:pt x="89" y="185"/>
                  <a:pt x="89" y="185"/>
                  <a:pt x="89" y="185"/>
                </a:cubicBezTo>
                <a:cubicBezTo>
                  <a:pt x="90" y="184"/>
                  <a:pt x="90" y="184"/>
                  <a:pt x="90" y="183"/>
                </a:cubicBezTo>
                <a:cubicBezTo>
                  <a:pt x="90" y="183"/>
                  <a:pt x="89" y="184"/>
                  <a:pt x="88" y="184"/>
                </a:cubicBezTo>
                <a:close/>
                <a:moveTo>
                  <a:pt x="71" y="168"/>
                </a:moveTo>
                <a:cubicBezTo>
                  <a:pt x="71" y="168"/>
                  <a:pt x="71" y="167"/>
                  <a:pt x="71" y="167"/>
                </a:cubicBezTo>
                <a:cubicBezTo>
                  <a:pt x="71" y="167"/>
                  <a:pt x="71" y="168"/>
                  <a:pt x="71" y="168"/>
                </a:cubicBezTo>
                <a:close/>
                <a:moveTo>
                  <a:pt x="89" y="187"/>
                </a:moveTo>
                <a:cubicBezTo>
                  <a:pt x="90" y="188"/>
                  <a:pt x="90" y="187"/>
                  <a:pt x="90" y="187"/>
                </a:cubicBezTo>
                <a:cubicBezTo>
                  <a:pt x="91" y="187"/>
                  <a:pt x="91" y="186"/>
                  <a:pt x="91" y="186"/>
                </a:cubicBezTo>
                <a:cubicBezTo>
                  <a:pt x="90" y="186"/>
                  <a:pt x="90" y="187"/>
                  <a:pt x="89" y="186"/>
                </a:cubicBezTo>
                <a:cubicBezTo>
                  <a:pt x="89" y="186"/>
                  <a:pt x="90" y="187"/>
                  <a:pt x="89" y="187"/>
                </a:cubicBezTo>
                <a:close/>
                <a:moveTo>
                  <a:pt x="84" y="182"/>
                </a:moveTo>
                <a:cubicBezTo>
                  <a:pt x="84" y="182"/>
                  <a:pt x="85" y="180"/>
                  <a:pt x="84" y="180"/>
                </a:cubicBezTo>
                <a:cubicBezTo>
                  <a:pt x="84" y="181"/>
                  <a:pt x="83" y="181"/>
                  <a:pt x="84" y="182"/>
                </a:cubicBezTo>
                <a:close/>
                <a:moveTo>
                  <a:pt x="72" y="173"/>
                </a:moveTo>
                <a:cubicBezTo>
                  <a:pt x="72" y="173"/>
                  <a:pt x="73" y="173"/>
                  <a:pt x="73" y="173"/>
                </a:cubicBezTo>
                <a:cubicBezTo>
                  <a:pt x="73" y="173"/>
                  <a:pt x="73" y="173"/>
                  <a:pt x="73" y="172"/>
                </a:cubicBezTo>
                <a:cubicBezTo>
                  <a:pt x="72" y="172"/>
                  <a:pt x="75" y="172"/>
                  <a:pt x="74" y="171"/>
                </a:cubicBezTo>
                <a:cubicBezTo>
                  <a:pt x="73" y="171"/>
                  <a:pt x="73" y="172"/>
                  <a:pt x="72" y="173"/>
                </a:cubicBezTo>
                <a:close/>
                <a:moveTo>
                  <a:pt x="97" y="197"/>
                </a:moveTo>
                <a:cubicBezTo>
                  <a:pt x="98" y="196"/>
                  <a:pt x="99" y="195"/>
                  <a:pt x="99" y="194"/>
                </a:cubicBezTo>
                <a:cubicBezTo>
                  <a:pt x="99" y="195"/>
                  <a:pt x="97" y="195"/>
                  <a:pt x="97" y="197"/>
                </a:cubicBezTo>
                <a:close/>
                <a:moveTo>
                  <a:pt x="69" y="174"/>
                </a:moveTo>
                <a:cubicBezTo>
                  <a:pt x="70" y="173"/>
                  <a:pt x="71" y="172"/>
                  <a:pt x="72" y="171"/>
                </a:cubicBezTo>
                <a:cubicBezTo>
                  <a:pt x="72" y="170"/>
                  <a:pt x="72" y="170"/>
                  <a:pt x="72" y="170"/>
                </a:cubicBezTo>
                <a:cubicBezTo>
                  <a:pt x="71" y="172"/>
                  <a:pt x="69" y="172"/>
                  <a:pt x="69" y="174"/>
                </a:cubicBezTo>
                <a:close/>
                <a:moveTo>
                  <a:pt x="91" y="189"/>
                </a:moveTo>
                <a:cubicBezTo>
                  <a:pt x="91" y="189"/>
                  <a:pt x="92" y="189"/>
                  <a:pt x="91" y="188"/>
                </a:cubicBezTo>
                <a:cubicBezTo>
                  <a:pt x="91" y="189"/>
                  <a:pt x="90" y="189"/>
                  <a:pt x="91" y="189"/>
                </a:cubicBezTo>
                <a:close/>
                <a:moveTo>
                  <a:pt x="69" y="171"/>
                </a:moveTo>
                <a:cubicBezTo>
                  <a:pt x="69" y="170"/>
                  <a:pt x="70" y="169"/>
                  <a:pt x="70" y="169"/>
                </a:cubicBezTo>
                <a:cubicBezTo>
                  <a:pt x="69" y="169"/>
                  <a:pt x="68" y="170"/>
                  <a:pt x="69" y="171"/>
                </a:cubicBezTo>
                <a:close/>
                <a:moveTo>
                  <a:pt x="67" y="172"/>
                </a:moveTo>
                <a:cubicBezTo>
                  <a:pt x="68" y="173"/>
                  <a:pt x="68" y="172"/>
                  <a:pt x="68" y="171"/>
                </a:cubicBezTo>
                <a:lnTo>
                  <a:pt x="67" y="172"/>
                </a:lnTo>
                <a:close/>
                <a:moveTo>
                  <a:pt x="96" y="198"/>
                </a:moveTo>
                <a:cubicBezTo>
                  <a:pt x="97" y="198"/>
                  <a:pt x="97" y="197"/>
                  <a:pt x="97" y="197"/>
                </a:cubicBezTo>
                <a:cubicBezTo>
                  <a:pt x="96" y="197"/>
                  <a:pt x="96" y="198"/>
                  <a:pt x="96" y="198"/>
                </a:cubicBezTo>
                <a:close/>
                <a:moveTo>
                  <a:pt x="75" y="181"/>
                </a:moveTo>
                <a:cubicBezTo>
                  <a:pt x="76" y="181"/>
                  <a:pt x="77" y="180"/>
                  <a:pt x="76" y="180"/>
                </a:cubicBezTo>
                <a:cubicBezTo>
                  <a:pt x="76" y="180"/>
                  <a:pt x="75" y="181"/>
                  <a:pt x="75" y="181"/>
                </a:cubicBezTo>
                <a:close/>
                <a:moveTo>
                  <a:pt x="90" y="195"/>
                </a:moveTo>
                <a:cubicBezTo>
                  <a:pt x="91" y="196"/>
                  <a:pt x="91" y="194"/>
                  <a:pt x="92" y="194"/>
                </a:cubicBezTo>
                <a:cubicBezTo>
                  <a:pt x="92" y="194"/>
                  <a:pt x="92" y="194"/>
                  <a:pt x="91" y="193"/>
                </a:cubicBezTo>
                <a:cubicBezTo>
                  <a:pt x="91" y="194"/>
                  <a:pt x="91" y="195"/>
                  <a:pt x="90" y="195"/>
                </a:cubicBezTo>
                <a:close/>
                <a:moveTo>
                  <a:pt x="65" y="173"/>
                </a:moveTo>
                <a:cubicBezTo>
                  <a:pt x="66" y="173"/>
                  <a:pt x="66" y="172"/>
                  <a:pt x="66" y="172"/>
                </a:cubicBezTo>
                <a:cubicBezTo>
                  <a:pt x="66" y="172"/>
                  <a:pt x="65" y="173"/>
                  <a:pt x="65" y="173"/>
                </a:cubicBezTo>
                <a:close/>
                <a:moveTo>
                  <a:pt x="67" y="176"/>
                </a:moveTo>
                <a:cubicBezTo>
                  <a:pt x="68" y="177"/>
                  <a:pt x="69" y="175"/>
                  <a:pt x="68" y="175"/>
                </a:cubicBezTo>
                <a:cubicBezTo>
                  <a:pt x="68" y="176"/>
                  <a:pt x="67" y="176"/>
                  <a:pt x="67" y="176"/>
                </a:cubicBezTo>
                <a:close/>
                <a:moveTo>
                  <a:pt x="70" y="178"/>
                </a:moveTo>
                <a:cubicBezTo>
                  <a:pt x="70" y="179"/>
                  <a:pt x="70" y="178"/>
                  <a:pt x="70" y="177"/>
                </a:cubicBezTo>
                <a:cubicBezTo>
                  <a:pt x="70" y="177"/>
                  <a:pt x="70" y="178"/>
                  <a:pt x="70" y="178"/>
                </a:cubicBezTo>
                <a:close/>
                <a:moveTo>
                  <a:pt x="88" y="196"/>
                </a:moveTo>
                <a:cubicBezTo>
                  <a:pt x="89" y="196"/>
                  <a:pt x="90" y="195"/>
                  <a:pt x="89" y="194"/>
                </a:cubicBezTo>
                <a:cubicBezTo>
                  <a:pt x="89" y="196"/>
                  <a:pt x="87" y="195"/>
                  <a:pt x="88" y="196"/>
                </a:cubicBezTo>
                <a:close/>
                <a:moveTo>
                  <a:pt x="63" y="174"/>
                </a:moveTo>
                <a:cubicBezTo>
                  <a:pt x="63" y="174"/>
                  <a:pt x="63" y="174"/>
                  <a:pt x="63" y="174"/>
                </a:cubicBezTo>
                <a:cubicBezTo>
                  <a:pt x="64" y="174"/>
                  <a:pt x="64" y="173"/>
                  <a:pt x="64" y="172"/>
                </a:cubicBezTo>
                <a:cubicBezTo>
                  <a:pt x="64" y="172"/>
                  <a:pt x="64" y="173"/>
                  <a:pt x="63" y="174"/>
                </a:cubicBezTo>
                <a:close/>
                <a:moveTo>
                  <a:pt x="87" y="195"/>
                </a:moveTo>
                <a:cubicBezTo>
                  <a:pt x="87" y="194"/>
                  <a:pt x="87" y="194"/>
                  <a:pt x="88" y="194"/>
                </a:cubicBezTo>
                <a:cubicBezTo>
                  <a:pt x="87" y="193"/>
                  <a:pt x="87" y="193"/>
                  <a:pt x="87" y="193"/>
                </a:cubicBezTo>
                <a:cubicBezTo>
                  <a:pt x="87" y="194"/>
                  <a:pt x="86" y="194"/>
                  <a:pt x="87" y="195"/>
                </a:cubicBezTo>
                <a:close/>
                <a:moveTo>
                  <a:pt x="89" y="196"/>
                </a:moveTo>
                <a:cubicBezTo>
                  <a:pt x="89" y="196"/>
                  <a:pt x="90" y="197"/>
                  <a:pt x="90" y="197"/>
                </a:cubicBezTo>
                <a:cubicBezTo>
                  <a:pt x="90" y="196"/>
                  <a:pt x="90" y="196"/>
                  <a:pt x="89" y="196"/>
                </a:cubicBezTo>
                <a:close/>
                <a:moveTo>
                  <a:pt x="70" y="180"/>
                </a:moveTo>
                <a:cubicBezTo>
                  <a:pt x="70" y="180"/>
                  <a:pt x="70" y="180"/>
                  <a:pt x="70" y="179"/>
                </a:cubicBezTo>
                <a:cubicBezTo>
                  <a:pt x="70" y="179"/>
                  <a:pt x="69" y="179"/>
                  <a:pt x="69" y="180"/>
                </a:cubicBezTo>
                <a:cubicBezTo>
                  <a:pt x="69" y="180"/>
                  <a:pt x="69" y="180"/>
                  <a:pt x="70" y="180"/>
                </a:cubicBezTo>
                <a:close/>
                <a:moveTo>
                  <a:pt x="63" y="175"/>
                </a:moveTo>
                <a:cubicBezTo>
                  <a:pt x="62" y="175"/>
                  <a:pt x="61" y="176"/>
                  <a:pt x="61" y="177"/>
                </a:cubicBezTo>
                <a:cubicBezTo>
                  <a:pt x="62" y="177"/>
                  <a:pt x="63" y="175"/>
                  <a:pt x="63" y="174"/>
                </a:cubicBezTo>
                <a:cubicBezTo>
                  <a:pt x="63" y="174"/>
                  <a:pt x="63" y="175"/>
                  <a:pt x="63" y="175"/>
                </a:cubicBezTo>
                <a:close/>
                <a:moveTo>
                  <a:pt x="88" y="201"/>
                </a:moveTo>
                <a:cubicBezTo>
                  <a:pt x="88" y="202"/>
                  <a:pt x="88" y="202"/>
                  <a:pt x="89" y="202"/>
                </a:cubicBezTo>
                <a:cubicBezTo>
                  <a:pt x="89" y="201"/>
                  <a:pt x="89" y="201"/>
                  <a:pt x="90" y="200"/>
                </a:cubicBezTo>
                <a:cubicBezTo>
                  <a:pt x="90" y="200"/>
                  <a:pt x="90" y="200"/>
                  <a:pt x="90" y="199"/>
                </a:cubicBezTo>
                <a:cubicBezTo>
                  <a:pt x="90" y="199"/>
                  <a:pt x="90" y="199"/>
                  <a:pt x="90" y="199"/>
                </a:cubicBezTo>
                <a:cubicBezTo>
                  <a:pt x="89" y="200"/>
                  <a:pt x="89" y="201"/>
                  <a:pt x="88" y="201"/>
                </a:cubicBezTo>
                <a:close/>
                <a:moveTo>
                  <a:pt x="92" y="203"/>
                </a:moveTo>
                <a:cubicBezTo>
                  <a:pt x="92" y="203"/>
                  <a:pt x="93" y="202"/>
                  <a:pt x="93" y="202"/>
                </a:cubicBezTo>
                <a:cubicBezTo>
                  <a:pt x="92" y="202"/>
                  <a:pt x="92" y="202"/>
                  <a:pt x="92" y="203"/>
                </a:cubicBezTo>
                <a:close/>
                <a:moveTo>
                  <a:pt x="62" y="177"/>
                </a:moveTo>
                <a:cubicBezTo>
                  <a:pt x="62" y="177"/>
                  <a:pt x="63" y="177"/>
                  <a:pt x="63" y="176"/>
                </a:cubicBezTo>
                <a:cubicBezTo>
                  <a:pt x="62" y="176"/>
                  <a:pt x="62" y="177"/>
                  <a:pt x="62" y="177"/>
                </a:cubicBezTo>
                <a:close/>
                <a:moveTo>
                  <a:pt x="62" y="177"/>
                </a:moveTo>
                <a:cubicBezTo>
                  <a:pt x="62" y="178"/>
                  <a:pt x="63" y="178"/>
                  <a:pt x="63" y="178"/>
                </a:cubicBezTo>
                <a:cubicBezTo>
                  <a:pt x="63" y="177"/>
                  <a:pt x="63" y="177"/>
                  <a:pt x="62" y="177"/>
                </a:cubicBezTo>
                <a:close/>
                <a:moveTo>
                  <a:pt x="90" y="205"/>
                </a:moveTo>
                <a:cubicBezTo>
                  <a:pt x="90" y="205"/>
                  <a:pt x="92" y="204"/>
                  <a:pt x="91" y="203"/>
                </a:cubicBezTo>
                <a:cubicBezTo>
                  <a:pt x="91" y="203"/>
                  <a:pt x="90" y="204"/>
                  <a:pt x="90" y="205"/>
                </a:cubicBezTo>
                <a:close/>
                <a:moveTo>
                  <a:pt x="89" y="203"/>
                </a:moveTo>
                <a:cubicBezTo>
                  <a:pt x="90" y="204"/>
                  <a:pt x="91" y="202"/>
                  <a:pt x="90" y="202"/>
                </a:cubicBezTo>
                <a:cubicBezTo>
                  <a:pt x="90" y="203"/>
                  <a:pt x="90" y="203"/>
                  <a:pt x="89" y="203"/>
                </a:cubicBezTo>
                <a:close/>
                <a:moveTo>
                  <a:pt x="78" y="193"/>
                </a:moveTo>
                <a:cubicBezTo>
                  <a:pt x="76" y="194"/>
                  <a:pt x="79" y="195"/>
                  <a:pt x="78" y="196"/>
                </a:cubicBezTo>
                <a:cubicBezTo>
                  <a:pt x="79" y="196"/>
                  <a:pt x="80" y="194"/>
                  <a:pt x="80" y="194"/>
                </a:cubicBezTo>
                <a:cubicBezTo>
                  <a:pt x="79" y="195"/>
                  <a:pt x="78" y="194"/>
                  <a:pt x="78" y="193"/>
                </a:cubicBezTo>
                <a:close/>
                <a:moveTo>
                  <a:pt x="70" y="188"/>
                </a:moveTo>
                <a:cubicBezTo>
                  <a:pt x="69" y="188"/>
                  <a:pt x="70" y="188"/>
                  <a:pt x="69" y="188"/>
                </a:cubicBezTo>
                <a:cubicBezTo>
                  <a:pt x="69" y="189"/>
                  <a:pt x="67" y="189"/>
                  <a:pt x="68" y="190"/>
                </a:cubicBezTo>
                <a:cubicBezTo>
                  <a:pt x="68" y="189"/>
                  <a:pt x="70" y="190"/>
                  <a:pt x="70" y="188"/>
                </a:cubicBezTo>
                <a:cubicBezTo>
                  <a:pt x="70" y="188"/>
                  <a:pt x="70" y="188"/>
                  <a:pt x="70" y="188"/>
                </a:cubicBezTo>
                <a:close/>
                <a:moveTo>
                  <a:pt x="66" y="185"/>
                </a:moveTo>
                <a:cubicBezTo>
                  <a:pt x="65" y="185"/>
                  <a:pt x="65" y="185"/>
                  <a:pt x="66" y="186"/>
                </a:cubicBezTo>
                <a:cubicBezTo>
                  <a:pt x="66" y="185"/>
                  <a:pt x="66" y="184"/>
                  <a:pt x="66" y="185"/>
                </a:cubicBezTo>
                <a:close/>
                <a:moveTo>
                  <a:pt x="79" y="199"/>
                </a:moveTo>
                <a:cubicBezTo>
                  <a:pt x="80" y="199"/>
                  <a:pt x="81" y="198"/>
                  <a:pt x="81" y="198"/>
                </a:cubicBezTo>
                <a:cubicBezTo>
                  <a:pt x="80" y="198"/>
                  <a:pt x="79" y="199"/>
                  <a:pt x="79" y="199"/>
                </a:cubicBezTo>
                <a:close/>
                <a:moveTo>
                  <a:pt x="84" y="202"/>
                </a:moveTo>
                <a:cubicBezTo>
                  <a:pt x="85" y="202"/>
                  <a:pt x="85" y="201"/>
                  <a:pt x="85" y="201"/>
                </a:cubicBezTo>
                <a:cubicBezTo>
                  <a:pt x="84" y="201"/>
                  <a:pt x="84" y="202"/>
                  <a:pt x="84" y="202"/>
                </a:cubicBezTo>
                <a:close/>
                <a:moveTo>
                  <a:pt x="58" y="182"/>
                </a:moveTo>
                <a:cubicBezTo>
                  <a:pt x="58" y="183"/>
                  <a:pt x="60" y="181"/>
                  <a:pt x="59" y="181"/>
                </a:cubicBezTo>
                <a:cubicBezTo>
                  <a:pt x="59" y="181"/>
                  <a:pt x="57" y="182"/>
                  <a:pt x="58" y="182"/>
                </a:cubicBezTo>
                <a:close/>
                <a:moveTo>
                  <a:pt x="76" y="197"/>
                </a:moveTo>
                <a:cubicBezTo>
                  <a:pt x="77" y="198"/>
                  <a:pt x="78" y="196"/>
                  <a:pt x="77" y="197"/>
                </a:cubicBezTo>
                <a:cubicBezTo>
                  <a:pt x="77" y="197"/>
                  <a:pt x="76" y="197"/>
                  <a:pt x="76" y="197"/>
                </a:cubicBezTo>
                <a:close/>
                <a:moveTo>
                  <a:pt x="68" y="191"/>
                </a:moveTo>
                <a:cubicBezTo>
                  <a:pt x="68" y="191"/>
                  <a:pt x="68" y="191"/>
                  <a:pt x="69" y="191"/>
                </a:cubicBezTo>
                <a:cubicBezTo>
                  <a:pt x="68" y="191"/>
                  <a:pt x="69" y="190"/>
                  <a:pt x="69" y="190"/>
                </a:cubicBezTo>
                <a:cubicBezTo>
                  <a:pt x="68" y="190"/>
                  <a:pt x="68" y="191"/>
                  <a:pt x="68" y="191"/>
                </a:cubicBezTo>
                <a:close/>
                <a:moveTo>
                  <a:pt x="69" y="194"/>
                </a:moveTo>
                <a:cubicBezTo>
                  <a:pt x="70" y="195"/>
                  <a:pt x="70" y="194"/>
                  <a:pt x="71" y="194"/>
                </a:cubicBezTo>
                <a:cubicBezTo>
                  <a:pt x="70" y="193"/>
                  <a:pt x="71" y="193"/>
                  <a:pt x="70" y="193"/>
                </a:cubicBezTo>
                <a:cubicBezTo>
                  <a:pt x="70" y="193"/>
                  <a:pt x="70" y="194"/>
                  <a:pt x="69" y="194"/>
                </a:cubicBezTo>
                <a:close/>
                <a:moveTo>
                  <a:pt x="64" y="195"/>
                </a:moveTo>
                <a:cubicBezTo>
                  <a:pt x="64" y="194"/>
                  <a:pt x="64" y="195"/>
                  <a:pt x="64" y="194"/>
                </a:cubicBezTo>
                <a:cubicBezTo>
                  <a:pt x="65" y="193"/>
                  <a:pt x="65" y="191"/>
                  <a:pt x="67" y="190"/>
                </a:cubicBezTo>
                <a:cubicBezTo>
                  <a:pt x="67" y="191"/>
                  <a:pt x="67" y="192"/>
                  <a:pt x="68" y="191"/>
                </a:cubicBezTo>
                <a:cubicBezTo>
                  <a:pt x="67" y="193"/>
                  <a:pt x="66" y="194"/>
                  <a:pt x="65" y="195"/>
                </a:cubicBezTo>
                <a:cubicBezTo>
                  <a:pt x="65" y="194"/>
                  <a:pt x="66" y="194"/>
                  <a:pt x="66" y="193"/>
                </a:cubicBezTo>
                <a:cubicBezTo>
                  <a:pt x="65" y="192"/>
                  <a:pt x="65" y="195"/>
                  <a:pt x="64" y="195"/>
                </a:cubicBezTo>
                <a:cubicBezTo>
                  <a:pt x="64" y="195"/>
                  <a:pt x="64" y="195"/>
                  <a:pt x="64" y="195"/>
                </a:cubicBezTo>
                <a:close/>
                <a:moveTo>
                  <a:pt x="66" y="192"/>
                </a:moveTo>
                <a:cubicBezTo>
                  <a:pt x="66" y="192"/>
                  <a:pt x="68" y="192"/>
                  <a:pt x="67" y="191"/>
                </a:cubicBezTo>
                <a:cubicBezTo>
                  <a:pt x="67" y="192"/>
                  <a:pt x="66" y="192"/>
                  <a:pt x="66" y="192"/>
                </a:cubicBezTo>
                <a:close/>
                <a:moveTo>
                  <a:pt x="68" y="196"/>
                </a:moveTo>
                <a:cubicBezTo>
                  <a:pt x="69" y="196"/>
                  <a:pt x="69" y="195"/>
                  <a:pt x="69" y="195"/>
                </a:cubicBezTo>
                <a:cubicBezTo>
                  <a:pt x="69" y="195"/>
                  <a:pt x="68" y="196"/>
                  <a:pt x="68" y="196"/>
                </a:cubicBezTo>
                <a:close/>
                <a:moveTo>
                  <a:pt x="81" y="205"/>
                </a:moveTo>
                <a:cubicBezTo>
                  <a:pt x="81" y="206"/>
                  <a:pt x="80" y="206"/>
                  <a:pt x="80" y="207"/>
                </a:cubicBezTo>
                <a:cubicBezTo>
                  <a:pt x="81" y="207"/>
                  <a:pt x="81" y="206"/>
                  <a:pt x="81" y="205"/>
                </a:cubicBezTo>
                <a:close/>
                <a:moveTo>
                  <a:pt x="85" y="210"/>
                </a:moveTo>
                <a:cubicBezTo>
                  <a:pt x="85" y="211"/>
                  <a:pt x="84" y="211"/>
                  <a:pt x="84" y="213"/>
                </a:cubicBezTo>
                <a:cubicBezTo>
                  <a:pt x="84" y="212"/>
                  <a:pt x="87" y="210"/>
                  <a:pt x="86" y="210"/>
                </a:cubicBezTo>
                <a:cubicBezTo>
                  <a:pt x="86" y="210"/>
                  <a:pt x="85" y="210"/>
                  <a:pt x="85" y="210"/>
                </a:cubicBezTo>
                <a:close/>
                <a:moveTo>
                  <a:pt x="81" y="210"/>
                </a:moveTo>
                <a:cubicBezTo>
                  <a:pt x="82" y="210"/>
                  <a:pt x="83" y="209"/>
                  <a:pt x="83" y="207"/>
                </a:cubicBezTo>
                <a:cubicBezTo>
                  <a:pt x="82" y="208"/>
                  <a:pt x="81" y="209"/>
                  <a:pt x="81" y="210"/>
                </a:cubicBezTo>
                <a:close/>
                <a:moveTo>
                  <a:pt x="67" y="196"/>
                </a:moveTo>
                <a:cubicBezTo>
                  <a:pt x="67" y="195"/>
                  <a:pt x="67" y="195"/>
                  <a:pt x="67" y="195"/>
                </a:cubicBezTo>
                <a:cubicBezTo>
                  <a:pt x="66" y="194"/>
                  <a:pt x="67" y="195"/>
                  <a:pt x="67" y="196"/>
                </a:cubicBezTo>
                <a:close/>
                <a:moveTo>
                  <a:pt x="54" y="186"/>
                </a:moveTo>
                <a:cubicBezTo>
                  <a:pt x="55" y="186"/>
                  <a:pt x="55" y="186"/>
                  <a:pt x="55" y="186"/>
                </a:cubicBezTo>
                <a:cubicBezTo>
                  <a:pt x="55" y="186"/>
                  <a:pt x="55" y="187"/>
                  <a:pt x="55" y="187"/>
                </a:cubicBezTo>
                <a:cubicBezTo>
                  <a:pt x="56" y="186"/>
                  <a:pt x="55" y="186"/>
                  <a:pt x="55" y="186"/>
                </a:cubicBezTo>
                <a:cubicBezTo>
                  <a:pt x="55" y="185"/>
                  <a:pt x="55" y="186"/>
                  <a:pt x="54" y="186"/>
                </a:cubicBezTo>
                <a:cubicBezTo>
                  <a:pt x="54" y="186"/>
                  <a:pt x="54" y="186"/>
                  <a:pt x="54" y="186"/>
                </a:cubicBezTo>
                <a:close/>
                <a:moveTo>
                  <a:pt x="63" y="194"/>
                </a:moveTo>
                <a:cubicBezTo>
                  <a:pt x="63" y="194"/>
                  <a:pt x="64" y="194"/>
                  <a:pt x="64" y="193"/>
                </a:cubicBezTo>
                <a:cubicBezTo>
                  <a:pt x="63" y="193"/>
                  <a:pt x="62" y="194"/>
                  <a:pt x="63" y="194"/>
                </a:cubicBezTo>
                <a:close/>
                <a:moveTo>
                  <a:pt x="68" y="198"/>
                </a:moveTo>
                <a:cubicBezTo>
                  <a:pt x="68" y="197"/>
                  <a:pt x="68" y="197"/>
                  <a:pt x="68" y="197"/>
                </a:cubicBezTo>
                <a:cubicBezTo>
                  <a:pt x="68" y="197"/>
                  <a:pt x="67" y="198"/>
                  <a:pt x="68" y="198"/>
                </a:cubicBezTo>
                <a:close/>
                <a:moveTo>
                  <a:pt x="68" y="200"/>
                </a:moveTo>
                <a:cubicBezTo>
                  <a:pt x="69" y="201"/>
                  <a:pt x="69" y="200"/>
                  <a:pt x="70" y="200"/>
                </a:cubicBezTo>
                <a:cubicBezTo>
                  <a:pt x="70" y="200"/>
                  <a:pt x="70" y="199"/>
                  <a:pt x="70" y="199"/>
                </a:cubicBezTo>
                <a:cubicBezTo>
                  <a:pt x="70" y="199"/>
                  <a:pt x="70" y="199"/>
                  <a:pt x="70" y="198"/>
                </a:cubicBezTo>
                <a:cubicBezTo>
                  <a:pt x="69" y="199"/>
                  <a:pt x="69" y="200"/>
                  <a:pt x="68" y="200"/>
                </a:cubicBezTo>
                <a:close/>
                <a:moveTo>
                  <a:pt x="53" y="186"/>
                </a:moveTo>
                <a:cubicBezTo>
                  <a:pt x="53" y="185"/>
                  <a:pt x="54" y="185"/>
                  <a:pt x="53" y="184"/>
                </a:cubicBezTo>
                <a:cubicBezTo>
                  <a:pt x="53" y="184"/>
                  <a:pt x="53" y="185"/>
                  <a:pt x="53" y="186"/>
                </a:cubicBezTo>
                <a:close/>
                <a:moveTo>
                  <a:pt x="66" y="197"/>
                </a:moveTo>
                <a:cubicBezTo>
                  <a:pt x="67" y="196"/>
                  <a:pt x="66" y="197"/>
                  <a:pt x="66" y="196"/>
                </a:cubicBezTo>
                <a:cubicBezTo>
                  <a:pt x="66" y="196"/>
                  <a:pt x="66" y="197"/>
                  <a:pt x="66" y="197"/>
                </a:cubicBezTo>
                <a:close/>
                <a:moveTo>
                  <a:pt x="71" y="202"/>
                </a:moveTo>
                <a:cubicBezTo>
                  <a:pt x="71" y="202"/>
                  <a:pt x="72" y="202"/>
                  <a:pt x="72" y="201"/>
                </a:cubicBezTo>
                <a:cubicBezTo>
                  <a:pt x="71" y="201"/>
                  <a:pt x="70" y="202"/>
                  <a:pt x="71" y="202"/>
                </a:cubicBezTo>
                <a:close/>
                <a:moveTo>
                  <a:pt x="60" y="193"/>
                </a:moveTo>
                <a:cubicBezTo>
                  <a:pt x="61" y="193"/>
                  <a:pt x="61" y="193"/>
                  <a:pt x="61" y="194"/>
                </a:cubicBezTo>
                <a:cubicBezTo>
                  <a:pt x="61" y="193"/>
                  <a:pt x="61" y="194"/>
                  <a:pt x="61" y="194"/>
                </a:cubicBezTo>
                <a:cubicBezTo>
                  <a:pt x="61" y="194"/>
                  <a:pt x="62" y="193"/>
                  <a:pt x="61" y="193"/>
                </a:cubicBezTo>
                <a:cubicBezTo>
                  <a:pt x="61" y="193"/>
                  <a:pt x="61" y="193"/>
                  <a:pt x="60" y="193"/>
                </a:cubicBezTo>
                <a:close/>
                <a:moveTo>
                  <a:pt x="54" y="191"/>
                </a:moveTo>
                <a:cubicBezTo>
                  <a:pt x="55" y="191"/>
                  <a:pt x="56" y="190"/>
                  <a:pt x="56" y="189"/>
                </a:cubicBezTo>
                <a:cubicBezTo>
                  <a:pt x="55" y="189"/>
                  <a:pt x="54" y="190"/>
                  <a:pt x="54" y="191"/>
                </a:cubicBezTo>
                <a:close/>
                <a:moveTo>
                  <a:pt x="76" y="210"/>
                </a:moveTo>
                <a:cubicBezTo>
                  <a:pt x="77" y="209"/>
                  <a:pt x="78" y="209"/>
                  <a:pt x="78" y="208"/>
                </a:cubicBezTo>
                <a:cubicBezTo>
                  <a:pt x="78" y="208"/>
                  <a:pt x="76" y="210"/>
                  <a:pt x="76" y="210"/>
                </a:cubicBezTo>
                <a:close/>
                <a:moveTo>
                  <a:pt x="75" y="208"/>
                </a:moveTo>
                <a:cubicBezTo>
                  <a:pt x="75" y="208"/>
                  <a:pt x="75" y="208"/>
                  <a:pt x="75" y="208"/>
                </a:cubicBezTo>
                <a:cubicBezTo>
                  <a:pt x="75" y="208"/>
                  <a:pt x="75" y="207"/>
                  <a:pt x="75" y="207"/>
                </a:cubicBezTo>
                <a:cubicBezTo>
                  <a:pt x="75" y="207"/>
                  <a:pt x="75" y="207"/>
                  <a:pt x="75" y="207"/>
                </a:cubicBezTo>
                <a:cubicBezTo>
                  <a:pt x="74" y="207"/>
                  <a:pt x="75" y="207"/>
                  <a:pt x="74" y="208"/>
                </a:cubicBezTo>
                <a:lnTo>
                  <a:pt x="75" y="208"/>
                </a:lnTo>
                <a:close/>
                <a:moveTo>
                  <a:pt x="74" y="206"/>
                </a:moveTo>
                <a:cubicBezTo>
                  <a:pt x="73" y="207"/>
                  <a:pt x="73" y="205"/>
                  <a:pt x="73" y="206"/>
                </a:cubicBezTo>
                <a:cubicBezTo>
                  <a:pt x="73" y="206"/>
                  <a:pt x="72" y="207"/>
                  <a:pt x="73" y="207"/>
                </a:cubicBezTo>
                <a:cubicBezTo>
                  <a:pt x="73" y="207"/>
                  <a:pt x="73" y="207"/>
                  <a:pt x="73" y="207"/>
                </a:cubicBezTo>
                <a:cubicBezTo>
                  <a:pt x="73" y="207"/>
                  <a:pt x="73" y="207"/>
                  <a:pt x="73" y="207"/>
                </a:cubicBezTo>
                <a:cubicBezTo>
                  <a:pt x="74" y="207"/>
                  <a:pt x="74" y="206"/>
                  <a:pt x="74" y="206"/>
                </a:cubicBezTo>
                <a:close/>
                <a:moveTo>
                  <a:pt x="50" y="189"/>
                </a:moveTo>
                <a:cubicBezTo>
                  <a:pt x="51" y="190"/>
                  <a:pt x="52" y="189"/>
                  <a:pt x="51" y="188"/>
                </a:cubicBezTo>
                <a:cubicBezTo>
                  <a:pt x="51" y="189"/>
                  <a:pt x="51" y="189"/>
                  <a:pt x="50" y="189"/>
                </a:cubicBezTo>
                <a:close/>
                <a:moveTo>
                  <a:pt x="53" y="192"/>
                </a:moveTo>
                <a:cubicBezTo>
                  <a:pt x="54" y="193"/>
                  <a:pt x="54" y="192"/>
                  <a:pt x="54" y="192"/>
                </a:cubicBezTo>
                <a:cubicBezTo>
                  <a:pt x="54" y="192"/>
                  <a:pt x="54" y="191"/>
                  <a:pt x="54" y="191"/>
                </a:cubicBezTo>
                <a:lnTo>
                  <a:pt x="53" y="192"/>
                </a:lnTo>
                <a:close/>
                <a:moveTo>
                  <a:pt x="73" y="209"/>
                </a:moveTo>
                <a:cubicBezTo>
                  <a:pt x="73" y="209"/>
                  <a:pt x="73" y="210"/>
                  <a:pt x="73" y="209"/>
                </a:cubicBezTo>
                <a:cubicBezTo>
                  <a:pt x="73" y="209"/>
                  <a:pt x="74" y="210"/>
                  <a:pt x="74" y="209"/>
                </a:cubicBezTo>
                <a:cubicBezTo>
                  <a:pt x="74" y="209"/>
                  <a:pt x="74" y="208"/>
                  <a:pt x="74" y="208"/>
                </a:cubicBezTo>
                <a:cubicBezTo>
                  <a:pt x="73" y="209"/>
                  <a:pt x="73" y="208"/>
                  <a:pt x="73" y="208"/>
                </a:cubicBezTo>
                <a:cubicBezTo>
                  <a:pt x="73" y="208"/>
                  <a:pt x="73" y="209"/>
                  <a:pt x="73" y="209"/>
                </a:cubicBezTo>
                <a:cubicBezTo>
                  <a:pt x="73" y="209"/>
                  <a:pt x="73" y="209"/>
                  <a:pt x="73" y="209"/>
                </a:cubicBezTo>
                <a:close/>
                <a:moveTo>
                  <a:pt x="49" y="190"/>
                </a:moveTo>
                <a:cubicBezTo>
                  <a:pt x="49" y="190"/>
                  <a:pt x="50" y="189"/>
                  <a:pt x="50" y="189"/>
                </a:cubicBezTo>
                <a:cubicBezTo>
                  <a:pt x="50" y="189"/>
                  <a:pt x="49" y="190"/>
                  <a:pt x="49" y="190"/>
                </a:cubicBezTo>
                <a:close/>
                <a:moveTo>
                  <a:pt x="52" y="194"/>
                </a:moveTo>
                <a:cubicBezTo>
                  <a:pt x="53" y="194"/>
                  <a:pt x="54" y="193"/>
                  <a:pt x="53" y="192"/>
                </a:cubicBezTo>
                <a:cubicBezTo>
                  <a:pt x="53" y="193"/>
                  <a:pt x="52" y="193"/>
                  <a:pt x="52" y="194"/>
                </a:cubicBezTo>
                <a:close/>
                <a:moveTo>
                  <a:pt x="66" y="205"/>
                </a:moveTo>
                <a:cubicBezTo>
                  <a:pt x="66" y="205"/>
                  <a:pt x="67" y="204"/>
                  <a:pt x="67" y="204"/>
                </a:cubicBezTo>
                <a:cubicBezTo>
                  <a:pt x="67" y="204"/>
                  <a:pt x="67" y="204"/>
                  <a:pt x="67" y="204"/>
                </a:cubicBezTo>
                <a:cubicBezTo>
                  <a:pt x="67" y="204"/>
                  <a:pt x="66" y="205"/>
                  <a:pt x="66" y="205"/>
                </a:cubicBezTo>
                <a:close/>
                <a:moveTo>
                  <a:pt x="58" y="198"/>
                </a:moveTo>
                <a:cubicBezTo>
                  <a:pt x="57" y="198"/>
                  <a:pt x="57" y="197"/>
                  <a:pt x="57" y="197"/>
                </a:cubicBezTo>
                <a:cubicBezTo>
                  <a:pt x="56" y="197"/>
                  <a:pt x="57" y="198"/>
                  <a:pt x="58" y="198"/>
                </a:cubicBezTo>
                <a:close/>
                <a:moveTo>
                  <a:pt x="50" y="197"/>
                </a:moveTo>
                <a:cubicBezTo>
                  <a:pt x="51" y="196"/>
                  <a:pt x="51" y="195"/>
                  <a:pt x="52" y="195"/>
                </a:cubicBezTo>
                <a:cubicBezTo>
                  <a:pt x="52" y="194"/>
                  <a:pt x="52" y="194"/>
                  <a:pt x="52" y="194"/>
                </a:cubicBezTo>
                <a:cubicBezTo>
                  <a:pt x="51" y="195"/>
                  <a:pt x="50" y="196"/>
                  <a:pt x="50" y="197"/>
                </a:cubicBezTo>
                <a:close/>
                <a:moveTo>
                  <a:pt x="79" y="218"/>
                </a:moveTo>
                <a:cubicBezTo>
                  <a:pt x="80" y="219"/>
                  <a:pt x="80" y="218"/>
                  <a:pt x="80" y="218"/>
                </a:cubicBezTo>
                <a:cubicBezTo>
                  <a:pt x="80" y="218"/>
                  <a:pt x="80" y="218"/>
                  <a:pt x="79" y="218"/>
                </a:cubicBezTo>
                <a:close/>
                <a:moveTo>
                  <a:pt x="45" y="192"/>
                </a:moveTo>
                <a:cubicBezTo>
                  <a:pt x="45" y="192"/>
                  <a:pt x="47" y="192"/>
                  <a:pt x="46" y="191"/>
                </a:cubicBezTo>
                <a:cubicBezTo>
                  <a:pt x="46" y="192"/>
                  <a:pt x="45" y="191"/>
                  <a:pt x="45" y="192"/>
                </a:cubicBezTo>
                <a:close/>
                <a:moveTo>
                  <a:pt x="42" y="196"/>
                </a:moveTo>
                <a:cubicBezTo>
                  <a:pt x="44" y="196"/>
                  <a:pt x="43" y="194"/>
                  <a:pt x="45" y="193"/>
                </a:cubicBezTo>
                <a:cubicBezTo>
                  <a:pt x="44" y="193"/>
                  <a:pt x="44" y="193"/>
                  <a:pt x="44" y="193"/>
                </a:cubicBezTo>
                <a:cubicBezTo>
                  <a:pt x="44" y="194"/>
                  <a:pt x="42" y="194"/>
                  <a:pt x="42" y="196"/>
                </a:cubicBezTo>
                <a:close/>
                <a:moveTo>
                  <a:pt x="49" y="199"/>
                </a:moveTo>
                <a:cubicBezTo>
                  <a:pt x="49" y="198"/>
                  <a:pt x="50" y="198"/>
                  <a:pt x="49" y="197"/>
                </a:cubicBezTo>
                <a:cubicBezTo>
                  <a:pt x="49" y="198"/>
                  <a:pt x="48" y="198"/>
                  <a:pt x="49" y="199"/>
                </a:cubicBezTo>
                <a:close/>
                <a:moveTo>
                  <a:pt x="67" y="214"/>
                </a:moveTo>
                <a:cubicBezTo>
                  <a:pt x="67" y="214"/>
                  <a:pt x="66" y="215"/>
                  <a:pt x="67" y="215"/>
                </a:cubicBezTo>
                <a:cubicBezTo>
                  <a:pt x="66" y="214"/>
                  <a:pt x="68" y="214"/>
                  <a:pt x="68" y="214"/>
                </a:cubicBezTo>
                <a:cubicBezTo>
                  <a:pt x="67" y="214"/>
                  <a:pt x="67" y="214"/>
                  <a:pt x="67" y="214"/>
                </a:cubicBezTo>
                <a:close/>
                <a:moveTo>
                  <a:pt x="72" y="224"/>
                </a:moveTo>
                <a:cubicBezTo>
                  <a:pt x="72" y="224"/>
                  <a:pt x="74" y="222"/>
                  <a:pt x="74" y="221"/>
                </a:cubicBezTo>
                <a:cubicBezTo>
                  <a:pt x="74" y="222"/>
                  <a:pt x="72" y="224"/>
                  <a:pt x="72" y="224"/>
                </a:cubicBezTo>
                <a:close/>
                <a:moveTo>
                  <a:pt x="59" y="212"/>
                </a:moveTo>
                <a:cubicBezTo>
                  <a:pt x="59" y="211"/>
                  <a:pt x="61" y="211"/>
                  <a:pt x="61" y="211"/>
                </a:cubicBezTo>
                <a:cubicBezTo>
                  <a:pt x="60" y="211"/>
                  <a:pt x="59" y="211"/>
                  <a:pt x="59" y="212"/>
                </a:cubicBezTo>
                <a:close/>
                <a:moveTo>
                  <a:pt x="71" y="219"/>
                </a:moveTo>
                <a:cubicBezTo>
                  <a:pt x="71" y="219"/>
                  <a:pt x="70" y="219"/>
                  <a:pt x="70" y="218"/>
                </a:cubicBezTo>
                <a:cubicBezTo>
                  <a:pt x="70" y="219"/>
                  <a:pt x="70" y="219"/>
                  <a:pt x="71" y="219"/>
                </a:cubicBezTo>
                <a:close/>
                <a:moveTo>
                  <a:pt x="41" y="197"/>
                </a:moveTo>
                <a:cubicBezTo>
                  <a:pt x="42" y="198"/>
                  <a:pt x="42" y="197"/>
                  <a:pt x="42" y="196"/>
                </a:cubicBezTo>
                <a:cubicBezTo>
                  <a:pt x="42" y="196"/>
                  <a:pt x="42" y="196"/>
                  <a:pt x="41" y="197"/>
                </a:cubicBezTo>
                <a:close/>
                <a:moveTo>
                  <a:pt x="57" y="214"/>
                </a:moveTo>
                <a:cubicBezTo>
                  <a:pt x="57" y="214"/>
                  <a:pt x="57" y="214"/>
                  <a:pt x="57" y="215"/>
                </a:cubicBezTo>
                <a:cubicBezTo>
                  <a:pt x="58" y="214"/>
                  <a:pt x="58" y="214"/>
                  <a:pt x="58" y="213"/>
                </a:cubicBezTo>
                <a:cubicBezTo>
                  <a:pt x="58" y="214"/>
                  <a:pt x="58" y="214"/>
                  <a:pt x="57" y="214"/>
                </a:cubicBezTo>
                <a:close/>
                <a:moveTo>
                  <a:pt x="62" y="219"/>
                </a:moveTo>
                <a:cubicBezTo>
                  <a:pt x="62" y="218"/>
                  <a:pt x="62" y="218"/>
                  <a:pt x="62" y="218"/>
                </a:cubicBezTo>
                <a:cubicBezTo>
                  <a:pt x="61" y="218"/>
                  <a:pt x="61" y="218"/>
                  <a:pt x="62" y="219"/>
                </a:cubicBezTo>
                <a:close/>
                <a:moveTo>
                  <a:pt x="62" y="219"/>
                </a:moveTo>
                <a:cubicBezTo>
                  <a:pt x="62" y="220"/>
                  <a:pt x="63" y="220"/>
                  <a:pt x="63" y="220"/>
                </a:cubicBezTo>
                <a:cubicBezTo>
                  <a:pt x="63" y="220"/>
                  <a:pt x="62" y="219"/>
                  <a:pt x="62" y="219"/>
                </a:cubicBezTo>
                <a:close/>
                <a:moveTo>
                  <a:pt x="43" y="206"/>
                </a:moveTo>
                <a:cubicBezTo>
                  <a:pt x="43" y="205"/>
                  <a:pt x="44" y="204"/>
                  <a:pt x="43" y="204"/>
                </a:cubicBezTo>
                <a:cubicBezTo>
                  <a:pt x="42" y="205"/>
                  <a:pt x="42" y="205"/>
                  <a:pt x="43" y="206"/>
                </a:cubicBezTo>
                <a:close/>
                <a:moveTo>
                  <a:pt x="59" y="218"/>
                </a:moveTo>
                <a:cubicBezTo>
                  <a:pt x="60" y="219"/>
                  <a:pt x="60" y="218"/>
                  <a:pt x="60" y="217"/>
                </a:cubicBezTo>
                <a:cubicBezTo>
                  <a:pt x="60" y="217"/>
                  <a:pt x="59" y="218"/>
                  <a:pt x="59" y="218"/>
                </a:cubicBezTo>
                <a:close/>
                <a:moveTo>
                  <a:pt x="57" y="218"/>
                </a:moveTo>
                <a:cubicBezTo>
                  <a:pt x="57" y="217"/>
                  <a:pt x="58" y="217"/>
                  <a:pt x="58" y="216"/>
                </a:cubicBezTo>
                <a:cubicBezTo>
                  <a:pt x="58" y="216"/>
                  <a:pt x="57" y="217"/>
                  <a:pt x="57" y="218"/>
                </a:cubicBezTo>
                <a:close/>
                <a:moveTo>
                  <a:pt x="64" y="226"/>
                </a:moveTo>
                <a:cubicBezTo>
                  <a:pt x="65" y="225"/>
                  <a:pt x="66" y="225"/>
                  <a:pt x="66" y="224"/>
                </a:cubicBezTo>
                <a:cubicBezTo>
                  <a:pt x="66" y="224"/>
                  <a:pt x="66" y="224"/>
                  <a:pt x="66" y="223"/>
                </a:cubicBezTo>
                <a:cubicBezTo>
                  <a:pt x="65" y="224"/>
                  <a:pt x="64" y="225"/>
                  <a:pt x="64" y="226"/>
                </a:cubicBezTo>
                <a:close/>
                <a:moveTo>
                  <a:pt x="49" y="214"/>
                </a:moveTo>
                <a:cubicBezTo>
                  <a:pt x="50" y="214"/>
                  <a:pt x="51" y="213"/>
                  <a:pt x="51" y="212"/>
                </a:cubicBezTo>
                <a:cubicBezTo>
                  <a:pt x="50" y="213"/>
                  <a:pt x="49" y="213"/>
                  <a:pt x="49" y="214"/>
                </a:cubicBezTo>
                <a:close/>
                <a:moveTo>
                  <a:pt x="57" y="221"/>
                </a:moveTo>
                <a:cubicBezTo>
                  <a:pt x="58" y="220"/>
                  <a:pt x="59" y="220"/>
                  <a:pt x="59" y="219"/>
                </a:cubicBezTo>
                <a:cubicBezTo>
                  <a:pt x="58" y="219"/>
                  <a:pt x="56" y="220"/>
                  <a:pt x="57" y="221"/>
                </a:cubicBezTo>
                <a:close/>
                <a:moveTo>
                  <a:pt x="41" y="208"/>
                </a:moveTo>
                <a:cubicBezTo>
                  <a:pt x="41" y="208"/>
                  <a:pt x="41" y="207"/>
                  <a:pt x="41" y="207"/>
                </a:cubicBezTo>
                <a:cubicBezTo>
                  <a:pt x="41" y="207"/>
                  <a:pt x="40" y="208"/>
                  <a:pt x="41" y="208"/>
                </a:cubicBezTo>
                <a:close/>
                <a:moveTo>
                  <a:pt x="62" y="226"/>
                </a:moveTo>
                <a:cubicBezTo>
                  <a:pt x="62" y="225"/>
                  <a:pt x="63" y="225"/>
                  <a:pt x="62" y="224"/>
                </a:cubicBezTo>
                <a:cubicBezTo>
                  <a:pt x="62" y="225"/>
                  <a:pt x="61" y="225"/>
                  <a:pt x="62" y="226"/>
                </a:cubicBezTo>
                <a:close/>
                <a:moveTo>
                  <a:pt x="53" y="219"/>
                </a:moveTo>
                <a:cubicBezTo>
                  <a:pt x="54" y="219"/>
                  <a:pt x="54" y="220"/>
                  <a:pt x="55" y="219"/>
                </a:cubicBezTo>
                <a:cubicBezTo>
                  <a:pt x="54" y="219"/>
                  <a:pt x="54" y="218"/>
                  <a:pt x="53" y="219"/>
                </a:cubicBezTo>
                <a:close/>
                <a:moveTo>
                  <a:pt x="68" y="232"/>
                </a:moveTo>
                <a:cubicBezTo>
                  <a:pt x="69" y="233"/>
                  <a:pt x="70" y="231"/>
                  <a:pt x="69" y="231"/>
                </a:cubicBezTo>
                <a:cubicBezTo>
                  <a:pt x="69" y="231"/>
                  <a:pt x="69" y="232"/>
                  <a:pt x="68" y="232"/>
                </a:cubicBezTo>
                <a:close/>
                <a:moveTo>
                  <a:pt x="55" y="224"/>
                </a:moveTo>
                <a:cubicBezTo>
                  <a:pt x="56" y="223"/>
                  <a:pt x="57" y="222"/>
                  <a:pt x="57" y="221"/>
                </a:cubicBezTo>
                <a:cubicBezTo>
                  <a:pt x="56" y="222"/>
                  <a:pt x="56" y="223"/>
                  <a:pt x="55" y="224"/>
                </a:cubicBezTo>
                <a:close/>
                <a:moveTo>
                  <a:pt x="62" y="228"/>
                </a:moveTo>
                <a:cubicBezTo>
                  <a:pt x="63" y="228"/>
                  <a:pt x="63" y="228"/>
                  <a:pt x="64" y="228"/>
                </a:cubicBezTo>
                <a:cubicBezTo>
                  <a:pt x="63" y="227"/>
                  <a:pt x="64" y="227"/>
                  <a:pt x="63" y="226"/>
                </a:cubicBezTo>
                <a:cubicBezTo>
                  <a:pt x="63" y="227"/>
                  <a:pt x="62" y="228"/>
                  <a:pt x="62" y="228"/>
                </a:cubicBezTo>
                <a:close/>
                <a:moveTo>
                  <a:pt x="53" y="220"/>
                </a:moveTo>
                <a:cubicBezTo>
                  <a:pt x="53" y="220"/>
                  <a:pt x="54" y="219"/>
                  <a:pt x="53" y="219"/>
                </a:cubicBezTo>
                <a:cubicBezTo>
                  <a:pt x="52" y="221"/>
                  <a:pt x="51" y="222"/>
                  <a:pt x="53" y="220"/>
                </a:cubicBezTo>
                <a:close/>
                <a:moveTo>
                  <a:pt x="47" y="216"/>
                </a:moveTo>
                <a:cubicBezTo>
                  <a:pt x="47" y="217"/>
                  <a:pt x="46" y="217"/>
                  <a:pt x="47" y="218"/>
                </a:cubicBezTo>
                <a:cubicBezTo>
                  <a:pt x="47" y="217"/>
                  <a:pt x="47" y="217"/>
                  <a:pt x="48" y="217"/>
                </a:cubicBezTo>
                <a:cubicBezTo>
                  <a:pt x="48" y="216"/>
                  <a:pt x="48" y="216"/>
                  <a:pt x="47" y="216"/>
                </a:cubicBezTo>
                <a:close/>
                <a:moveTo>
                  <a:pt x="59" y="227"/>
                </a:moveTo>
                <a:cubicBezTo>
                  <a:pt x="59" y="227"/>
                  <a:pt x="59" y="227"/>
                  <a:pt x="59" y="228"/>
                </a:cubicBezTo>
                <a:cubicBezTo>
                  <a:pt x="59" y="227"/>
                  <a:pt x="60" y="227"/>
                  <a:pt x="60" y="226"/>
                </a:cubicBezTo>
                <a:cubicBezTo>
                  <a:pt x="60" y="227"/>
                  <a:pt x="59" y="226"/>
                  <a:pt x="59" y="227"/>
                </a:cubicBezTo>
                <a:close/>
                <a:moveTo>
                  <a:pt x="57" y="227"/>
                </a:moveTo>
                <a:cubicBezTo>
                  <a:pt x="57" y="227"/>
                  <a:pt x="59" y="226"/>
                  <a:pt x="58" y="226"/>
                </a:cubicBezTo>
                <a:cubicBezTo>
                  <a:pt x="58" y="226"/>
                  <a:pt x="57" y="226"/>
                  <a:pt x="57" y="227"/>
                </a:cubicBezTo>
                <a:close/>
                <a:moveTo>
                  <a:pt x="51" y="223"/>
                </a:moveTo>
                <a:cubicBezTo>
                  <a:pt x="51" y="222"/>
                  <a:pt x="52" y="222"/>
                  <a:pt x="52" y="221"/>
                </a:cubicBezTo>
                <a:cubicBezTo>
                  <a:pt x="51" y="222"/>
                  <a:pt x="51" y="222"/>
                  <a:pt x="51" y="223"/>
                </a:cubicBezTo>
                <a:close/>
                <a:moveTo>
                  <a:pt x="33" y="211"/>
                </a:moveTo>
                <a:cubicBezTo>
                  <a:pt x="34" y="212"/>
                  <a:pt x="35" y="210"/>
                  <a:pt x="35" y="209"/>
                </a:cubicBezTo>
                <a:cubicBezTo>
                  <a:pt x="34" y="210"/>
                  <a:pt x="34" y="211"/>
                  <a:pt x="33" y="211"/>
                </a:cubicBezTo>
                <a:close/>
                <a:moveTo>
                  <a:pt x="40" y="214"/>
                </a:moveTo>
                <a:cubicBezTo>
                  <a:pt x="40" y="214"/>
                  <a:pt x="41" y="214"/>
                  <a:pt x="40" y="213"/>
                </a:cubicBezTo>
                <a:cubicBezTo>
                  <a:pt x="40" y="213"/>
                  <a:pt x="39" y="214"/>
                  <a:pt x="40" y="214"/>
                </a:cubicBezTo>
                <a:close/>
                <a:moveTo>
                  <a:pt x="35" y="215"/>
                </a:moveTo>
                <a:cubicBezTo>
                  <a:pt x="36" y="215"/>
                  <a:pt x="37" y="214"/>
                  <a:pt x="37" y="213"/>
                </a:cubicBezTo>
                <a:cubicBezTo>
                  <a:pt x="36" y="214"/>
                  <a:pt x="35" y="215"/>
                  <a:pt x="35" y="215"/>
                </a:cubicBezTo>
                <a:close/>
                <a:moveTo>
                  <a:pt x="48" y="223"/>
                </a:moveTo>
                <a:cubicBezTo>
                  <a:pt x="49" y="223"/>
                  <a:pt x="49" y="222"/>
                  <a:pt x="48" y="222"/>
                </a:cubicBezTo>
                <a:cubicBezTo>
                  <a:pt x="48" y="222"/>
                  <a:pt x="48" y="223"/>
                  <a:pt x="48" y="223"/>
                </a:cubicBezTo>
                <a:close/>
                <a:moveTo>
                  <a:pt x="38" y="217"/>
                </a:moveTo>
                <a:cubicBezTo>
                  <a:pt x="38" y="217"/>
                  <a:pt x="39" y="216"/>
                  <a:pt x="39" y="215"/>
                </a:cubicBezTo>
                <a:lnTo>
                  <a:pt x="38" y="217"/>
                </a:lnTo>
                <a:close/>
                <a:moveTo>
                  <a:pt x="43" y="223"/>
                </a:moveTo>
                <a:cubicBezTo>
                  <a:pt x="43" y="223"/>
                  <a:pt x="45" y="222"/>
                  <a:pt x="44" y="221"/>
                </a:cubicBezTo>
                <a:cubicBezTo>
                  <a:pt x="44" y="222"/>
                  <a:pt x="42" y="223"/>
                  <a:pt x="43" y="223"/>
                </a:cubicBezTo>
                <a:close/>
                <a:moveTo>
                  <a:pt x="62" y="237"/>
                </a:moveTo>
                <a:cubicBezTo>
                  <a:pt x="62" y="237"/>
                  <a:pt x="63" y="236"/>
                  <a:pt x="62" y="235"/>
                </a:cubicBezTo>
                <a:cubicBezTo>
                  <a:pt x="62" y="236"/>
                  <a:pt x="61" y="237"/>
                  <a:pt x="62" y="237"/>
                </a:cubicBezTo>
                <a:close/>
                <a:moveTo>
                  <a:pt x="30" y="213"/>
                </a:moveTo>
                <a:cubicBezTo>
                  <a:pt x="30" y="212"/>
                  <a:pt x="31" y="212"/>
                  <a:pt x="30" y="211"/>
                </a:cubicBezTo>
                <a:cubicBezTo>
                  <a:pt x="30" y="212"/>
                  <a:pt x="29" y="212"/>
                  <a:pt x="30" y="213"/>
                </a:cubicBezTo>
                <a:close/>
                <a:moveTo>
                  <a:pt x="49" y="228"/>
                </a:moveTo>
                <a:cubicBezTo>
                  <a:pt x="50" y="229"/>
                  <a:pt x="50" y="227"/>
                  <a:pt x="50" y="228"/>
                </a:cubicBezTo>
                <a:cubicBezTo>
                  <a:pt x="51" y="227"/>
                  <a:pt x="51" y="227"/>
                  <a:pt x="51" y="227"/>
                </a:cubicBezTo>
                <a:cubicBezTo>
                  <a:pt x="51" y="227"/>
                  <a:pt x="51" y="227"/>
                  <a:pt x="51" y="227"/>
                </a:cubicBezTo>
                <a:cubicBezTo>
                  <a:pt x="50" y="228"/>
                  <a:pt x="49" y="227"/>
                  <a:pt x="49" y="228"/>
                </a:cubicBezTo>
                <a:close/>
                <a:moveTo>
                  <a:pt x="44" y="225"/>
                </a:moveTo>
                <a:cubicBezTo>
                  <a:pt x="44" y="224"/>
                  <a:pt x="45" y="224"/>
                  <a:pt x="44" y="223"/>
                </a:cubicBezTo>
                <a:cubicBezTo>
                  <a:pt x="44" y="224"/>
                  <a:pt x="44" y="224"/>
                  <a:pt x="44" y="225"/>
                </a:cubicBezTo>
                <a:close/>
                <a:moveTo>
                  <a:pt x="64" y="238"/>
                </a:moveTo>
                <a:cubicBezTo>
                  <a:pt x="63" y="238"/>
                  <a:pt x="63" y="239"/>
                  <a:pt x="63" y="239"/>
                </a:cubicBezTo>
                <a:cubicBezTo>
                  <a:pt x="64" y="239"/>
                  <a:pt x="64" y="239"/>
                  <a:pt x="64" y="238"/>
                </a:cubicBezTo>
                <a:close/>
                <a:moveTo>
                  <a:pt x="29" y="217"/>
                </a:moveTo>
                <a:cubicBezTo>
                  <a:pt x="30" y="217"/>
                  <a:pt x="30" y="216"/>
                  <a:pt x="30" y="215"/>
                </a:cubicBezTo>
                <a:cubicBezTo>
                  <a:pt x="30" y="216"/>
                  <a:pt x="29" y="216"/>
                  <a:pt x="29" y="217"/>
                </a:cubicBezTo>
                <a:close/>
                <a:moveTo>
                  <a:pt x="55" y="237"/>
                </a:moveTo>
                <a:cubicBezTo>
                  <a:pt x="55" y="236"/>
                  <a:pt x="56" y="236"/>
                  <a:pt x="56" y="235"/>
                </a:cubicBezTo>
                <a:cubicBezTo>
                  <a:pt x="55" y="235"/>
                  <a:pt x="55" y="236"/>
                  <a:pt x="55" y="237"/>
                </a:cubicBezTo>
                <a:close/>
                <a:moveTo>
                  <a:pt x="47" y="231"/>
                </a:moveTo>
                <a:cubicBezTo>
                  <a:pt x="47" y="232"/>
                  <a:pt x="48" y="230"/>
                  <a:pt x="48" y="230"/>
                </a:cubicBezTo>
                <a:cubicBezTo>
                  <a:pt x="47" y="230"/>
                  <a:pt x="47" y="230"/>
                  <a:pt x="47" y="231"/>
                </a:cubicBezTo>
                <a:close/>
                <a:moveTo>
                  <a:pt x="61" y="240"/>
                </a:moveTo>
                <a:cubicBezTo>
                  <a:pt x="62" y="240"/>
                  <a:pt x="61" y="240"/>
                  <a:pt x="61" y="239"/>
                </a:cubicBezTo>
                <a:cubicBezTo>
                  <a:pt x="61" y="240"/>
                  <a:pt x="61" y="240"/>
                  <a:pt x="61" y="240"/>
                </a:cubicBezTo>
                <a:close/>
                <a:moveTo>
                  <a:pt x="34" y="223"/>
                </a:moveTo>
                <a:cubicBezTo>
                  <a:pt x="34" y="222"/>
                  <a:pt x="35" y="222"/>
                  <a:pt x="35" y="221"/>
                </a:cubicBezTo>
                <a:cubicBezTo>
                  <a:pt x="34" y="221"/>
                  <a:pt x="33" y="222"/>
                  <a:pt x="34" y="223"/>
                </a:cubicBezTo>
                <a:close/>
                <a:moveTo>
                  <a:pt x="26" y="217"/>
                </a:moveTo>
                <a:cubicBezTo>
                  <a:pt x="26" y="217"/>
                  <a:pt x="27" y="217"/>
                  <a:pt x="26" y="216"/>
                </a:cubicBezTo>
                <a:cubicBezTo>
                  <a:pt x="26" y="217"/>
                  <a:pt x="26" y="217"/>
                  <a:pt x="26" y="217"/>
                </a:cubicBezTo>
                <a:close/>
                <a:moveTo>
                  <a:pt x="32" y="222"/>
                </a:moveTo>
                <a:cubicBezTo>
                  <a:pt x="33" y="222"/>
                  <a:pt x="33" y="222"/>
                  <a:pt x="33" y="221"/>
                </a:cubicBezTo>
                <a:cubicBezTo>
                  <a:pt x="32" y="221"/>
                  <a:pt x="32" y="222"/>
                  <a:pt x="32" y="222"/>
                </a:cubicBezTo>
                <a:close/>
                <a:moveTo>
                  <a:pt x="27" y="218"/>
                </a:moveTo>
                <a:cubicBezTo>
                  <a:pt x="27" y="219"/>
                  <a:pt x="26" y="220"/>
                  <a:pt x="27" y="221"/>
                </a:cubicBezTo>
                <a:cubicBezTo>
                  <a:pt x="27" y="220"/>
                  <a:pt x="27" y="220"/>
                  <a:pt x="28" y="219"/>
                </a:cubicBezTo>
                <a:cubicBezTo>
                  <a:pt x="28" y="219"/>
                  <a:pt x="28" y="218"/>
                  <a:pt x="27" y="218"/>
                </a:cubicBezTo>
                <a:close/>
                <a:moveTo>
                  <a:pt x="32" y="225"/>
                </a:moveTo>
                <a:cubicBezTo>
                  <a:pt x="33" y="224"/>
                  <a:pt x="33" y="224"/>
                  <a:pt x="34" y="223"/>
                </a:cubicBezTo>
                <a:cubicBezTo>
                  <a:pt x="33" y="223"/>
                  <a:pt x="33" y="223"/>
                  <a:pt x="33" y="223"/>
                </a:cubicBezTo>
                <a:cubicBezTo>
                  <a:pt x="32" y="223"/>
                  <a:pt x="32" y="224"/>
                  <a:pt x="32" y="225"/>
                </a:cubicBezTo>
                <a:close/>
                <a:moveTo>
                  <a:pt x="23" y="221"/>
                </a:moveTo>
                <a:cubicBezTo>
                  <a:pt x="24" y="220"/>
                  <a:pt x="25" y="219"/>
                  <a:pt x="26" y="217"/>
                </a:cubicBezTo>
                <a:cubicBezTo>
                  <a:pt x="25" y="219"/>
                  <a:pt x="24" y="220"/>
                  <a:pt x="23" y="221"/>
                </a:cubicBezTo>
                <a:close/>
                <a:moveTo>
                  <a:pt x="57" y="242"/>
                </a:moveTo>
                <a:cubicBezTo>
                  <a:pt x="58" y="243"/>
                  <a:pt x="58" y="243"/>
                  <a:pt x="58" y="243"/>
                </a:cubicBezTo>
                <a:cubicBezTo>
                  <a:pt x="59" y="243"/>
                  <a:pt x="58" y="242"/>
                  <a:pt x="58" y="241"/>
                </a:cubicBezTo>
                <a:lnTo>
                  <a:pt x="57" y="242"/>
                </a:lnTo>
                <a:close/>
                <a:moveTo>
                  <a:pt x="25" y="220"/>
                </a:moveTo>
                <a:cubicBezTo>
                  <a:pt x="26" y="220"/>
                  <a:pt x="26" y="219"/>
                  <a:pt x="26" y="218"/>
                </a:cubicBezTo>
                <a:cubicBezTo>
                  <a:pt x="26" y="218"/>
                  <a:pt x="25" y="219"/>
                  <a:pt x="25" y="220"/>
                </a:cubicBezTo>
                <a:close/>
                <a:moveTo>
                  <a:pt x="44" y="234"/>
                </a:moveTo>
                <a:cubicBezTo>
                  <a:pt x="44" y="234"/>
                  <a:pt x="45" y="233"/>
                  <a:pt x="45" y="233"/>
                </a:cubicBezTo>
                <a:cubicBezTo>
                  <a:pt x="44" y="233"/>
                  <a:pt x="43" y="233"/>
                  <a:pt x="44" y="234"/>
                </a:cubicBezTo>
                <a:close/>
                <a:moveTo>
                  <a:pt x="49" y="243"/>
                </a:moveTo>
                <a:cubicBezTo>
                  <a:pt x="50" y="242"/>
                  <a:pt x="52" y="240"/>
                  <a:pt x="52" y="239"/>
                </a:cubicBezTo>
                <a:cubicBezTo>
                  <a:pt x="51" y="241"/>
                  <a:pt x="49" y="241"/>
                  <a:pt x="49" y="243"/>
                </a:cubicBezTo>
                <a:close/>
                <a:moveTo>
                  <a:pt x="31" y="225"/>
                </a:moveTo>
                <a:cubicBezTo>
                  <a:pt x="32" y="225"/>
                  <a:pt x="31" y="226"/>
                  <a:pt x="31" y="226"/>
                </a:cubicBezTo>
                <a:cubicBezTo>
                  <a:pt x="32" y="226"/>
                  <a:pt x="32" y="226"/>
                  <a:pt x="32" y="225"/>
                </a:cubicBezTo>
                <a:cubicBezTo>
                  <a:pt x="32" y="225"/>
                  <a:pt x="32" y="225"/>
                  <a:pt x="31" y="225"/>
                </a:cubicBezTo>
                <a:close/>
                <a:moveTo>
                  <a:pt x="42" y="242"/>
                </a:moveTo>
                <a:cubicBezTo>
                  <a:pt x="43" y="241"/>
                  <a:pt x="45" y="239"/>
                  <a:pt x="46" y="236"/>
                </a:cubicBezTo>
                <a:cubicBezTo>
                  <a:pt x="46" y="237"/>
                  <a:pt x="46" y="238"/>
                  <a:pt x="47" y="237"/>
                </a:cubicBezTo>
                <a:cubicBezTo>
                  <a:pt x="47" y="236"/>
                  <a:pt x="46" y="236"/>
                  <a:pt x="46" y="235"/>
                </a:cubicBezTo>
                <a:cubicBezTo>
                  <a:pt x="45" y="238"/>
                  <a:pt x="42" y="240"/>
                  <a:pt x="42" y="242"/>
                </a:cubicBezTo>
                <a:close/>
                <a:moveTo>
                  <a:pt x="23" y="220"/>
                </a:moveTo>
                <a:cubicBezTo>
                  <a:pt x="23" y="220"/>
                  <a:pt x="22" y="220"/>
                  <a:pt x="23" y="219"/>
                </a:cubicBezTo>
                <a:cubicBezTo>
                  <a:pt x="22" y="219"/>
                  <a:pt x="22" y="219"/>
                  <a:pt x="22" y="219"/>
                </a:cubicBezTo>
                <a:cubicBezTo>
                  <a:pt x="22" y="219"/>
                  <a:pt x="22" y="221"/>
                  <a:pt x="23" y="220"/>
                </a:cubicBezTo>
                <a:close/>
                <a:moveTo>
                  <a:pt x="30" y="227"/>
                </a:moveTo>
                <a:cubicBezTo>
                  <a:pt x="30" y="227"/>
                  <a:pt x="30" y="227"/>
                  <a:pt x="31" y="228"/>
                </a:cubicBezTo>
                <a:cubicBezTo>
                  <a:pt x="31" y="227"/>
                  <a:pt x="31" y="227"/>
                  <a:pt x="31" y="227"/>
                </a:cubicBezTo>
                <a:cubicBezTo>
                  <a:pt x="31" y="226"/>
                  <a:pt x="32" y="227"/>
                  <a:pt x="31" y="226"/>
                </a:cubicBezTo>
                <a:cubicBezTo>
                  <a:pt x="31" y="226"/>
                  <a:pt x="31" y="226"/>
                  <a:pt x="30" y="227"/>
                </a:cubicBezTo>
                <a:close/>
                <a:moveTo>
                  <a:pt x="31" y="230"/>
                </a:moveTo>
                <a:cubicBezTo>
                  <a:pt x="32" y="229"/>
                  <a:pt x="33" y="228"/>
                  <a:pt x="33" y="228"/>
                </a:cubicBezTo>
                <a:cubicBezTo>
                  <a:pt x="32" y="228"/>
                  <a:pt x="31" y="229"/>
                  <a:pt x="31" y="230"/>
                </a:cubicBezTo>
                <a:close/>
                <a:moveTo>
                  <a:pt x="57" y="246"/>
                </a:moveTo>
                <a:cubicBezTo>
                  <a:pt x="57" y="246"/>
                  <a:pt x="57" y="246"/>
                  <a:pt x="58" y="246"/>
                </a:cubicBezTo>
                <a:cubicBezTo>
                  <a:pt x="57" y="246"/>
                  <a:pt x="57" y="246"/>
                  <a:pt x="57" y="246"/>
                </a:cubicBezTo>
                <a:close/>
                <a:moveTo>
                  <a:pt x="21" y="224"/>
                </a:moveTo>
                <a:cubicBezTo>
                  <a:pt x="22" y="224"/>
                  <a:pt x="22" y="223"/>
                  <a:pt x="22" y="223"/>
                </a:cubicBezTo>
                <a:cubicBezTo>
                  <a:pt x="22" y="223"/>
                  <a:pt x="21" y="224"/>
                  <a:pt x="21" y="224"/>
                </a:cubicBezTo>
                <a:close/>
                <a:moveTo>
                  <a:pt x="52" y="249"/>
                </a:moveTo>
                <a:cubicBezTo>
                  <a:pt x="52" y="249"/>
                  <a:pt x="52" y="249"/>
                  <a:pt x="51" y="249"/>
                </a:cubicBezTo>
                <a:cubicBezTo>
                  <a:pt x="52" y="250"/>
                  <a:pt x="52" y="249"/>
                  <a:pt x="52" y="250"/>
                </a:cubicBezTo>
                <a:cubicBezTo>
                  <a:pt x="53" y="248"/>
                  <a:pt x="53" y="248"/>
                  <a:pt x="54" y="247"/>
                </a:cubicBezTo>
                <a:cubicBezTo>
                  <a:pt x="53" y="247"/>
                  <a:pt x="52" y="248"/>
                  <a:pt x="52" y="249"/>
                </a:cubicBezTo>
                <a:close/>
                <a:moveTo>
                  <a:pt x="29" y="230"/>
                </a:moveTo>
                <a:cubicBezTo>
                  <a:pt x="29" y="230"/>
                  <a:pt x="29" y="230"/>
                  <a:pt x="29" y="230"/>
                </a:cubicBezTo>
                <a:cubicBezTo>
                  <a:pt x="29" y="229"/>
                  <a:pt x="28" y="230"/>
                  <a:pt x="29" y="230"/>
                </a:cubicBezTo>
                <a:close/>
                <a:moveTo>
                  <a:pt x="54" y="249"/>
                </a:moveTo>
                <a:cubicBezTo>
                  <a:pt x="55" y="250"/>
                  <a:pt x="54" y="251"/>
                  <a:pt x="55" y="250"/>
                </a:cubicBezTo>
                <a:cubicBezTo>
                  <a:pt x="56" y="251"/>
                  <a:pt x="55" y="250"/>
                  <a:pt x="55" y="251"/>
                </a:cubicBezTo>
                <a:cubicBezTo>
                  <a:pt x="56" y="251"/>
                  <a:pt x="56" y="250"/>
                  <a:pt x="56" y="250"/>
                </a:cubicBezTo>
                <a:cubicBezTo>
                  <a:pt x="55" y="249"/>
                  <a:pt x="55" y="249"/>
                  <a:pt x="54" y="249"/>
                </a:cubicBezTo>
                <a:close/>
                <a:moveTo>
                  <a:pt x="47" y="245"/>
                </a:moveTo>
                <a:cubicBezTo>
                  <a:pt x="47" y="246"/>
                  <a:pt x="46" y="246"/>
                  <a:pt x="47" y="246"/>
                </a:cubicBezTo>
                <a:cubicBezTo>
                  <a:pt x="48" y="245"/>
                  <a:pt x="48" y="245"/>
                  <a:pt x="48" y="245"/>
                </a:cubicBezTo>
                <a:cubicBezTo>
                  <a:pt x="48" y="245"/>
                  <a:pt x="47" y="245"/>
                  <a:pt x="47" y="245"/>
                </a:cubicBezTo>
                <a:close/>
                <a:moveTo>
                  <a:pt x="28" y="231"/>
                </a:moveTo>
                <a:cubicBezTo>
                  <a:pt x="28" y="232"/>
                  <a:pt x="27" y="232"/>
                  <a:pt x="27" y="233"/>
                </a:cubicBezTo>
                <a:cubicBezTo>
                  <a:pt x="28" y="232"/>
                  <a:pt x="28" y="231"/>
                  <a:pt x="28" y="231"/>
                </a:cubicBezTo>
                <a:cubicBezTo>
                  <a:pt x="28" y="231"/>
                  <a:pt x="28" y="230"/>
                  <a:pt x="28" y="231"/>
                </a:cubicBezTo>
                <a:close/>
                <a:moveTo>
                  <a:pt x="28" y="235"/>
                </a:moveTo>
                <a:cubicBezTo>
                  <a:pt x="29" y="234"/>
                  <a:pt x="30" y="233"/>
                  <a:pt x="29" y="232"/>
                </a:cubicBezTo>
                <a:cubicBezTo>
                  <a:pt x="29" y="233"/>
                  <a:pt x="29" y="234"/>
                  <a:pt x="28" y="235"/>
                </a:cubicBezTo>
                <a:close/>
                <a:moveTo>
                  <a:pt x="48" y="247"/>
                </a:moveTo>
                <a:cubicBezTo>
                  <a:pt x="48" y="248"/>
                  <a:pt x="49" y="248"/>
                  <a:pt x="49" y="248"/>
                </a:cubicBezTo>
                <a:cubicBezTo>
                  <a:pt x="49" y="248"/>
                  <a:pt x="49" y="248"/>
                  <a:pt x="49" y="248"/>
                </a:cubicBezTo>
                <a:cubicBezTo>
                  <a:pt x="49" y="248"/>
                  <a:pt x="49" y="247"/>
                  <a:pt x="48" y="247"/>
                </a:cubicBezTo>
                <a:close/>
                <a:moveTo>
                  <a:pt x="17" y="226"/>
                </a:moveTo>
                <a:cubicBezTo>
                  <a:pt x="17" y="226"/>
                  <a:pt x="17" y="227"/>
                  <a:pt x="17" y="227"/>
                </a:cubicBezTo>
                <a:cubicBezTo>
                  <a:pt x="17" y="226"/>
                  <a:pt x="18" y="227"/>
                  <a:pt x="18" y="227"/>
                </a:cubicBezTo>
                <a:cubicBezTo>
                  <a:pt x="18" y="226"/>
                  <a:pt x="17" y="226"/>
                  <a:pt x="17" y="225"/>
                </a:cubicBezTo>
                <a:lnTo>
                  <a:pt x="17" y="226"/>
                </a:lnTo>
                <a:close/>
                <a:moveTo>
                  <a:pt x="41" y="244"/>
                </a:moveTo>
                <a:cubicBezTo>
                  <a:pt x="41" y="244"/>
                  <a:pt x="42" y="243"/>
                  <a:pt x="41" y="243"/>
                </a:cubicBezTo>
                <a:cubicBezTo>
                  <a:pt x="40" y="245"/>
                  <a:pt x="39" y="245"/>
                  <a:pt x="41" y="244"/>
                </a:cubicBezTo>
                <a:close/>
                <a:moveTo>
                  <a:pt x="50" y="252"/>
                </a:moveTo>
                <a:cubicBezTo>
                  <a:pt x="50" y="251"/>
                  <a:pt x="51" y="252"/>
                  <a:pt x="51" y="252"/>
                </a:cubicBezTo>
                <a:cubicBezTo>
                  <a:pt x="50" y="252"/>
                  <a:pt x="51" y="251"/>
                  <a:pt x="51" y="250"/>
                </a:cubicBezTo>
                <a:cubicBezTo>
                  <a:pt x="51" y="252"/>
                  <a:pt x="49" y="251"/>
                  <a:pt x="50" y="252"/>
                </a:cubicBezTo>
                <a:close/>
                <a:moveTo>
                  <a:pt x="42" y="245"/>
                </a:moveTo>
                <a:cubicBezTo>
                  <a:pt x="42" y="246"/>
                  <a:pt x="42" y="246"/>
                  <a:pt x="43" y="246"/>
                </a:cubicBezTo>
                <a:cubicBezTo>
                  <a:pt x="43" y="245"/>
                  <a:pt x="42" y="245"/>
                  <a:pt x="42" y="245"/>
                </a:cubicBezTo>
                <a:close/>
                <a:moveTo>
                  <a:pt x="53" y="255"/>
                </a:moveTo>
                <a:cubicBezTo>
                  <a:pt x="53" y="254"/>
                  <a:pt x="54" y="254"/>
                  <a:pt x="53" y="253"/>
                </a:cubicBezTo>
                <a:cubicBezTo>
                  <a:pt x="53" y="254"/>
                  <a:pt x="52" y="254"/>
                  <a:pt x="53" y="255"/>
                </a:cubicBezTo>
                <a:close/>
                <a:moveTo>
                  <a:pt x="40" y="247"/>
                </a:moveTo>
                <a:cubicBezTo>
                  <a:pt x="41" y="247"/>
                  <a:pt x="42" y="246"/>
                  <a:pt x="41" y="246"/>
                </a:cubicBezTo>
                <a:lnTo>
                  <a:pt x="40" y="247"/>
                </a:lnTo>
                <a:close/>
                <a:moveTo>
                  <a:pt x="43" y="248"/>
                </a:moveTo>
                <a:cubicBezTo>
                  <a:pt x="44" y="249"/>
                  <a:pt x="44" y="249"/>
                  <a:pt x="44" y="249"/>
                </a:cubicBezTo>
                <a:cubicBezTo>
                  <a:pt x="44" y="248"/>
                  <a:pt x="43" y="248"/>
                  <a:pt x="43" y="248"/>
                </a:cubicBezTo>
                <a:close/>
                <a:moveTo>
                  <a:pt x="15" y="234"/>
                </a:moveTo>
                <a:cubicBezTo>
                  <a:pt x="15" y="233"/>
                  <a:pt x="15" y="233"/>
                  <a:pt x="15" y="232"/>
                </a:cubicBezTo>
                <a:cubicBezTo>
                  <a:pt x="15" y="233"/>
                  <a:pt x="15" y="233"/>
                  <a:pt x="15" y="233"/>
                </a:cubicBezTo>
                <a:cubicBezTo>
                  <a:pt x="16" y="234"/>
                  <a:pt x="16" y="234"/>
                  <a:pt x="16" y="234"/>
                </a:cubicBezTo>
                <a:cubicBezTo>
                  <a:pt x="17" y="232"/>
                  <a:pt x="17" y="233"/>
                  <a:pt x="18" y="231"/>
                </a:cubicBezTo>
                <a:cubicBezTo>
                  <a:pt x="18" y="231"/>
                  <a:pt x="17" y="231"/>
                  <a:pt x="17" y="230"/>
                </a:cubicBezTo>
                <a:cubicBezTo>
                  <a:pt x="17" y="230"/>
                  <a:pt x="17" y="231"/>
                  <a:pt x="17" y="230"/>
                </a:cubicBezTo>
                <a:cubicBezTo>
                  <a:pt x="17" y="232"/>
                  <a:pt x="16" y="232"/>
                  <a:pt x="15" y="234"/>
                </a:cubicBezTo>
                <a:close/>
                <a:moveTo>
                  <a:pt x="51" y="255"/>
                </a:moveTo>
                <a:cubicBezTo>
                  <a:pt x="51" y="256"/>
                  <a:pt x="50" y="257"/>
                  <a:pt x="51" y="257"/>
                </a:cubicBezTo>
                <a:cubicBezTo>
                  <a:pt x="51" y="256"/>
                  <a:pt x="52" y="256"/>
                  <a:pt x="52" y="255"/>
                </a:cubicBezTo>
                <a:cubicBezTo>
                  <a:pt x="51" y="255"/>
                  <a:pt x="51" y="255"/>
                  <a:pt x="51" y="255"/>
                </a:cubicBezTo>
                <a:close/>
                <a:moveTo>
                  <a:pt x="20" y="235"/>
                </a:moveTo>
                <a:cubicBezTo>
                  <a:pt x="19" y="235"/>
                  <a:pt x="19" y="236"/>
                  <a:pt x="19" y="236"/>
                </a:cubicBezTo>
                <a:cubicBezTo>
                  <a:pt x="20" y="236"/>
                  <a:pt x="20" y="236"/>
                  <a:pt x="20" y="236"/>
                </a:cubicBezTo>
                <a:cubicBezTo>
                  <a:pt x="20" y="236"/>
                  <a:pt x="21" y="235"/>
                  <a:pt x="21" y="235"/>
                </a:cubicBezTo>
                <a:cubicBezTo>
                  <a:pt x="20" y="235"/>
                  <a:pt x="20" y="236"/>
                  <a:pt x="20" y="235"/>
                </a:cubicBezTo>
                <a:close/>
                <a:moveTo>
                  <a:pt x="21" y="238"/>
                </a:moveTo>
                <a:cubicBezTo>
                  <a:pt x="21" y="237"/>
                  <a:pt x="22" y="237"/>
                  <a:pt x="22" y="236"/>
                </a:cubicBezTo>
                <a:cubicBezTo>
                  <a:pt x="21" y="236"/>
                  <a:pt x="21" y="237"/>
                  <a:pt x="21" y="238"/>
                </a:cubicBezTo>
                <a:close/>
                <a:moveTo>
                  <a:pt x="17" y="236"/>
                </a:moveTo>
                <a:cubicBezTo>
                  <a:pt x="18" y="236"/>
                  <a:pt x="18" y="235"/>
                  <a:pt x="18" y="235"/>
                </a:cubicBezTo>
                <a:cubicBezTo>
                  <a:pt x="18" y="235"/>
                  <a:pt x="17" y="236"/>
                  <a:pt x="17" y="236"/>
                </a:cubicBezTo>
                <a:close/>
                <a:moveTo>
                  <a:pt x="23" y="243"/>
                </a:moveTo>
                <a:cubicBezTo>
                  <a:pt x="24" y="243"/>
                  <a:pt x="25" y="241"/>
                  <a:pt x="26" y="240"/>
                </a:cubicBezTo>
                <a:cubicBezTo>
                  <a:pt x="25" y="240"/>
                  <a:pt x="25" y="240"/>
                  <a:pt x="25" y="240"/>
                </a:cubicBezTo>
                <a:cubicBezTo>
                  <a:pt x="24" y="241"/>
                  <a:pt x="24" y="242"/>
                  <a:pt x="23" y="243"/>
                </a:cubicBezTo>
                <a:close/>
                <a:moveTo>
                  <a:pt x="17" y="238"/>
                </a:moveTo>
                <a:cubicBezTo>
                  <a:pt x="17" y="237"/>
                  <a:pt x="18" y="237"/>
                  <a:pt x="18" y="236"/>
                </a:cubicBezTo>
                <a:cubicBezTo>
                  <a:pt x="17" y="236"/>
                  <a:pt x="16" y="237"/>
                  <a:pt x="17" y="238"/>
                </a:cubicBezTo>
                <a:close/>
                <a:moveTo>
                  <a:pt x="35" y="251"/>
                </a:moveTo>
                <a:cubicBezTo>
                  <a:pt x="35" y="252"/>
                  <a:pt x="36" y="250"/>
                  <a:pt x="36" y="250"/>
                </a:cubicBezTo>
                <a:lnTo>
                  <a:pt x="35" y="251"/>
                </a:lnTo>
                <a:close/>
                <a:moveTo>
                  <a:pt x="38" y="255"/>
                </a:moveTo>
                <a:cubicBezTo>
                  <a:pt x="39" y="254"/>
                  <a:pt x="39" y="254"/>
                  <a:pt x="39" y="254"/>
                </a:cubicBezTo>
                <a:cubicBezTo>
                  <a:pt x="39" y="254"/>
                  <a:pt x="38" y="254"/>
                  <a:pt x="38" y="255"/>
                </a:cubicBezTo>
                <a:close/>
                <a:moveTo>
                  <a:pt x="12" y="236"/>
                </a:moveTo>
                <a:cubicBezTo>
                  <a:pt x="12" y="236"/>
                  <a:pt x="12" y="237"/>
                  <a:pt x="12" y="237"/>
                </a:cubicBezTo>
                <a:cubicBezTo>
                  <a:pt x="13" y="236"/>
                  <a:pt x="13" y="236"/>
                  <a:pt x="13" y="236"/>
                </a:cubicBezTo>
                <a:cubicBezTo>
                  <a:pt x="13" y="236"/>
                  <a:pt x="12" y="236"/>
                  <a:pt x="12" y="236"/>
                </a:cubicBezTo>
                <a:close/>
                <a:moveTo>
                  <a:pt x="38" y="253"/>
                </a:moveTo>
                <a:cubicBezTo>
                  <a:pt x="36" y="252"/>
                  <a:pt x="36" y="252"/>
                  <a:pt x="36" y="252"/>
                </a:cubicBezTo>
                <a:cubicBezTo>
                  <a:pt x="36" y="253"/>
                  <a:pt x="37" y="254"/>
                  <a:pt x="38" y="253"/>
                </a:cubicBezTo>
                <a:close/>
                <a:moveTo>
                  <a:pt x="12" y="239"/>
                </a:moveTo>
                <a:cubicBezTo>
                  <a:pt x="13" y="238"/>
                  <a:pt x="13" y="238"/>
                  <a:pt x="13" y="238"/>
                </a:cubicBezTo>
                <a:cubicBezTo>
                  <a:pt x="13" y="238"/>
                  <a:pt x="13" y="239"/>
                  <a:pt x="13" y="238"/>
                </a:cubicBezTo>
                <a:cubicBezTo>
                  <a:pt x="12" y="238"/>
                  <a:pt x="14" y="237"/>
                  <a:pt x="13" y="237"/>
                </a:cubicBezTo>
                <a:cubicBezTo>
                  <a:pt x="12" y="237"/>
                  <a:pt x="12" y="238"/>
                  <a:pt x="12" y="239"/>
                </a:cubicBezTo>
                <a:close/>
                <a:moveTo>
                  <a:pt x="35" y="256"/>
                </a:moveTo>
                <a:cubicBezTo>
                  <a:pt x="35" y="256"/>
                  <a:pt x="36" y="257"/>
                  <a:pt x="36" y="257"/>
                </a:cubicBezTo>
                <a:cubicBezTo>
                  <a:pt x="36" y="256"/>
                  <a:pt x="35" y="256"/>
                  <a:pt x="35" y="256"/>
                </a:cubicBezTo>
                <a:close/>
                <a:moveTo>
                  <a:pt x="27" y="255"/>
                </a:moveTo>
                <a:cubicBezTo>
                  <a:pt x="27" y="255"/>
                  <a:pt x="28" y="254"/>
                  <a:pt x="28" y="254"/>
                </a:cubicBezTo>
                <a:cubicBezTo>
                  <a:pt x="27" y="254"/>
                  <a:pt x="27" y="254"/>
                  <a:pt x="27" y="255"/>
                </a:cubicBezTo>
                <a:close/>
                <a:moveTo>
                  <a:pt x="8" y="244"/>
                </a:moveTo>
                <a:cubicBezTo>
                  <a:pt x="7" y="244"/>
                  <a:pt x="7" y="244"/>
                  <a:pt x="7" y="244"/>
                </a:cubicBezTo>
                <a:cubicBezTo>
                  <a:pt x="8" y="245"/>
                  <a:pt x="8" y="243"/>
                  <a:pt x="7" y="243"/>
                </a:cubicBezTo>
                <a:cubicBezTo>
                  <a:pt x="7" y="243"/>
                  <a:pt x="7" y="243"/>
                  <a:pt x="8" y="244"/>
                </a:cubicBezTo>
                <a:close/>
                <a:moveTo>
                  <a:pt x="6" y="247"/>
                </a:moveTo>
                <a:cubicBezTo>
                  <a:pt x="7" y="248"/>
                  <a:pt x="9" y="244"/>
                  <a:pt x="8" y="244"/>
                </a:cubicBezTo>
                <a:cubicBezTo>
                  <a:pt x="7" y="245"/>
                  <a:pt x="7" y="246"/>
                  <a:pt x="6" y="247"/>
                </a:cubicBezTo>
                <a:close/>
                <a:moveTo>
                  <a:pt x="11" y="248"/>
                </a:moveTo>
                <a:cubicBezTo>
                  <a:pt x="12" y="248"/>
                  <a:pt x="12" y="247"/>
                  <a:pt x="11" y="247"/>
                </a:cubicBezTo>
                <a:cubicBezTo>
                  <a:pt x="11" y="247"/>
                  <a:pt x="11" y="248"/>
                  <a:pt x="11" y="248"/>
                </a:cubicBezTo>
                <a:close/>
                <a:moveTo>
                  <a:pt x="32" y="264"/>
                </a:moveTo>
                <a:cubicBezTo>
                  <a:pt x="33" y="264"/>
                  <a:pt x="33" y="264"/>
                  <a:pt x="33" y="263"/>
                </a:cubicBezTo>
                <a:cubicBezTo>
                  <a:pt x="32" y="263"/>
                  <a:pt x="32" y="263"/>
                  <a:pt x="32" y="264"/>
                </a:cubicBezTo>
                <a:close/>
                <a:moveTo>
                  <a:pt x="10" y="250"/>
                </a:moveTo>
                <a:cubicBezTo>
                  <a:pt x="10" y="250"/>
                  <a:pt x="11" y="249"/>
                  <a:pt x="11" y="249"/>
                </a:cubicBezTo>
                <a:cubicBezTo>
                  <a:pt x="10" y="248"/>
                  <a:pt x="10" y="248"/>
                  <a:pt x="10" y="248"/>
                </a:cubicBezTo>
                <a:cubicBezTo>
                  <a:pt x="10" y="249"/>
                  <a:pt x="9" y="249"/>
                  <a:pt x="10" y="250"/>
                </a:cubicBezTo>
                <a:close/>
                <a:moveTo>
                  <a:pt x="7" y="252"/>
                </a:moveTo>
                <a:cubicBezTo>
                  <a:pt x="7" y="251"/>
                  <a:pt x="9" y="249"/>
                  <a:pt x="8" y="248"/>
                </a:cubicBezTo>
                <a:cubicBezTo>
                  <a:pt x="8" y="249"/>
                  <a:pt x="6" y="251"/>
                  <a:pt x="7" y="252"/>
                </a:cubicBezTo>
                <a:close/>
                <a:moveTo>
                  <a:pt x="3" y="247"/>
                </a:moveTo>
                <a:cubicBezTo>
                  <a:pt x="3" y="246"/>
                  <a:pt x="4" y="246"/>
                  <a:pt x="4" y="246"/>
                </a:cubicBezTo>
                <a:cubicBezTo>
                  <a:pt x="3" y="246"/>
                  <a:pt x="2" y="246"/>
                  <a:pt x="3" y="247"/>
                </a:cubicBezTo>
                <a:close/>
                <a:moveTo>
                  <a:pt x="0" y="255"/>
                </a:moveTo>
                <a:cubicBezTo>
                  <a:pt x="1" y="253"/>
                  <a:pt x="3" y="253"/>
                  <a:pt x="2" y="251"/>
                </a:cubicBezTo>
                <a:cubicBezTo>
                  <a:pt x="2" y="253"/>
                  <a:pt x="0" y="254"/>
                  <a:pt x="0" y="255"/>
                </a:cubicBezTo>
                <a:close/>
                <a:moveTo>
                  <a:pt x="30" y="271"/>
                </a:moveTo>
                <a:cubicBezTo>
                  <a:pt x="30" y="271"/>
                  <a:pt x="31" y="271"/>
                  <a:pt x="31" y="271"/>
                </a:cubicBezTo>
                <a:cubicBezTo>
                  <a:pt x="31" y="271"/>
                  <a:pt x="30" y="270"/>
                  <a:pt x="30" y="271"/>
                </a:cubicBezTo>
                <a:close/>
                <a:moveTo>
                  <a:pt x="34" y="274"/>
                </a:moveTo>
                <a:cubicBezTo>
                  <a:pt x="35" y="275"/>
                  <a:pt x="34" y="275"/>
                  <a:pt x="35" y="275"/>
                </a:cubicBezTo>
                <a:cubicBezTo>
                  <a:pt x="36" y="275"/>
                  <a:pt x="35" y="275"/>
                  <a:pt x="35" y="274"/>
                </a:cubicBezTo>
                <a:cubicBezTo>
                  <a:pt x="35" y="274"/>
                  <a:pt x="35" y="274"/>
                  <a:pt x="34" y="274"/>
                </a:cubicBezTo>
                <a:close/>
                <a:moveTo>
                  <a:pt x="3" y="254"/>
                </a:moveTo>
                <a:cubicBezTo>
                  <a:pt x="2" y="254"/>
                  <a:pt x="2" y="254"/>
                  <a:pt x="2" y="253"/>
                </a:cubicBezTo>
                <a:cubicBezTo>
                  <a:pt x="2" y="254"/>
                  <a:pt x="2" y="254"/>
                  <a:pt x="2" y="254"/>
                </a:cubicBezTo>
                <a:cubicBezTo>
                  <a:pt x="2" y="254"/>
                  <a:pt x="4" y="254"/>
                  <a:pt x="3" y="253"/>
                </a:cubicBezTo>
                <a:lnTo>
                  <a:pt x="3" y="254"/>
                </a:lnTo>
                <a:close/>
                <a:moveTo>
                  <a:pt x="27" y="271"/>
                </a:moveTo>
                <a:cubicBezTo>
                  <a:pt x="27" y="271"/>
                  <a:pt x="27" y="272"/>
                  <a:pt x="28" y="271"/>
                </a:cubicBezTo>
                <a:cubicBezTo>
                  <a:pt x="28" y="271"/>
                  <a:pt x="27" y="270"/>
                  <a:pt x="27" y="271"/>
                </a:cubicBezTo>
                <a:close/>
                <a:moveTo>
                  <a:pt x="31" y="278"/>
                </a:moveTo>
                <a:cubicBezTo>
                  <a:pt x="31" y="277"/>
                  <a:pt x="30" y="277"/>
                  <a:pt x="30" y="276"/>
                </a:cubicBezTo>
                <a:cubicBezTo>
                  <a:pt x="30" y="277"/>
                  <a:pt x="31" y="277"/>
                  <a:pt x="31" y="278"/>
                </a:cubicBezTo>
                <a:close/>
                <a:moveTo>
                  <a:pt x="31" y="281"/>
                </a:moveTo>
                <a:cubicBezTo>
                  <a:pt x="32" y="281"/>
                  <a:pt x="32" y="281"/>
                  <a:pt x="32" y="281"/>
                </a:cubicBezTo>
                <a:cubicBezTo>
                  <a:pt x="32" y="280"/>
                  <a:pt x="32" y="280"/>
                  <a:pt x="33" y="280"/>
                </a:cubicBezTo>
                <a:cubicBezTo>
                  <a:pt x="33" y="280"/>
                  <a:pt x="33" y="279"/>
                  <a:pt x="33" y="279"/>
                </a:cubicBezTo>
                <a:cubicBezTo>
                  <a:pt x="32" y="280"/>
                  <a:pt x="32" y="281"/>
                  <a:pt x="31" y="281"/>
                </a:cubicBezTo>
                <a:close/>
                <a:moveTo>
                  <a:pt x="782" y="255"/>
                </a:moveTo>
                <a:cubicBezTo>
                  <a:pt x="781" y="255"/>
                  <a:pt x="779" y="253"/>
                  <a:pt x="779" y="256"/>
                </a:cubicBezTo>
                <a:cubicBezTo>
                  <a:pt x="781" y="259"/>
                  <a:pt x="782" y="261"/>
                  <a:pt x="783" y="263"/>
                </a:cubicBezTo>
                <a:cubicBezTo>
                  <a:pt x="781" y="263"/>
                  <a:pt x="777" y="259"/>
                  <a:pt x="774" y="258"/>
                </a:cubicBezTo>
                <a:cubicBezTo>
                  <a:pt x="775" y="259"/>
                  <a:pt x="777" y="263"/>
                  <a:pt x="778" y="264"/>
                </a:cubicBezTo>
                <a:cubicBezTo>
                  <a:pt x="779" y="267"/>
                  <a:pt x="779" y="268"/>
                  <a:pt x="780" y="271"/>
                </a:cubicBezTo>
                <a:cubicBezTo>
                  <a:pt x="779" y="271"/>
                  <a:pt x="779" y="271"/>
                  <a:pt x="779" y="272"/>
                </a:cubicBezTo>
                <a:cubicBezTo>
                  <a:pt x="776" y="269"/>
                  <a:pt x="775" y="267"/>
                  <a:pt x="772" y="264"/>
                </a:cubicBezTo>
                <a:cubicBezTo>
                  <a:pt x="771" y="262"/>
                  <a:pt x="772" y="262"/>
                  <a:pt x="771" y="260"/>
                </a:cubicBezTo>
                <a:cubicBezTo>
                  <a:pt x="770" y="259"/>
                  <a:pt x="767" y="254"/>
                  <a:pt x="766" y="252"/>
                </a:cubicBezTo>
                <a:cubicBezTo>
                  <a:pt x="766" y="254"/>
                  <a:pt x="763" y="249"/>
                  <a:pt x="762" y="246"/>
                </a:cubicBezTo>
                <a:cubicBezTo>
                  <a:pt x="763" y="250"/>
                  <a:pt x="761" y="249"/>
                  <a:pt x="764" y="255"/>
                </a:cubicBezTo>
                <a:cubicBezTo>
                  <a:pt x="763" y="252"/>
                  <a:pt x="764" y="254"/>
                  <a:pt x="765" y="256"/>
                </a:cubicBezTo>
                <a:cubicBezTo>
                  <a:pt x="765" y="257"/>
                  <a:pt x="765" y="255"/>
                  <a:pt x="765" y="255"/>
                </a:cubicBezTo>
                <a:cubicBezTo>
                  <a:pt x="766" y="256"/>
                  <a:pt x="766" y="257"/>
                  <a:pt x="766" y="258"/>
                </a:cubicBezTo>
                <a:cubicBezTo>
                  <a:pt x="767" y="259"/>
                  <a:pt x="768" y="260"/>
                  <a:pt x="770" y="260"/>
                </a:cubicBezTo>
                <a:cubicBezTo>
                  <a:pt x="770" y="262"/>
                  <a:pt x="771" y="264"/>
                  <a:pt x="772" y="267"/>
                </a:cubicBezTo>
                <a:cubicBezTo>
                  <a:pt x="771" y="267"/>
                  <a:pt x="768" y="261"/>
                  <a:pt x="769" y="264"/>
                </a:cubicBezTo>
                <a:cubicBezTo>
                  <a:pt x="768" y="262"/>
                  <a:pt x="766" y="259"/>
                  <a:pt x="766" y="260"/>
                </a:cubicBezTo>
                <a:cubicBezTo>
                  <a:pt x="766" y="259"/>
                  <a:pt x="764" y="256"/>
                  <a:pt x="764" y="255"/>
                </a:cubicBezTo>
                <a:cubicBezTo>
                  <a:pt x="763" y="254"/>
                  <a:pt x="762" y="254"/>
                  <a:pt x="761" y="253"/>
                </a:cubicBezTo>
                <a:cubicBezTo>
                  <a:pt x="761" y="252"/>
                  <a:pt x="762" y="253"/>
                  <a:pt x="762" y="252"/>
                </a:cubicBezTo>
                <a:cubicBezTo>
                  <a:pt x="762" y="251"/>
                  <a:pt x="761" y="249"/>
                  <a:pt x="761" y="249"/>
                </a:cubicBezTo>
                <a:cubicBezTo>
                  <a:pt x="757" y="243"/>
                  <a:pt x="757" y="246"/>
                  <a:pt x="752" y="241"/>
                </a:cubicBezTo>
                <a:cubicBezTo>
                  <a:pt x="752" y="241"/>
                  <a:pt x="755" y="244"/>
                  <a:pt x="755" y="245"/>
                </a:cubicBezTo>
                <a:cubicBezTo>
                  <a:pt x="755" y="246"/>
                  <a:pt x="755" y="245"/>
                  <a:pt x="755" y="244"/>
                </a:cubicBezTo>
                <a:cubicBezTo>
                  <a:pt x="755" y="244"/>
                  <a:pt x="755" y="246"/>
                  <a:pt x="756" y="246"/>
                </a:cubicBezTo>
                <a:cubicBezTo>
                  <a:pt x="757" y="248"/>
                  <a:pt x="756" y="247"/>
                  <a:pt x="757" y="249"/>
                </a:cubicBezTo>
                <a:cubicBezTo>
                  <a:pt x="755" y="246"/>
                  <a:pt x="755" y="248"/>
                  <a:pt x="753" y="248"/>
                </a:cubicBezTo>
                <a:cubicBezTo>
                  <a:pt x="752" y="245"/>
                  <a:pt x="751" y="244"/>
                  <a:pt x="750" y="245"/>
                </a:cubicBezTo>
                <a:cubicBezTo>
                  <a:pt x="748" y="242"/>
                  <a:pt x="747" y="243"/>
                  <a:pt x="745" y="239"/>
                </a:cubicBezTo>
                <a:cubicBezTo>
                  <a:pt x="744" y="239"/>
                  <a:pt x="744" y="239"/>
                  <a:pt x="744" y="239"/>
                </a:cubicBezTo>
                <a:cubicBezTo>
                  <a:pt x="743" y="237"/>
                  <a:pt x="741" y="236"/>
                  <a:pt x="739" y="233"/>
                </a:cubicBezTo>
                <a:cubicBezTo>
                  <a:pt x="739" y="232"/>
                  <a:pt x="739" y="231"/>
                  <a:pt x="740" y="231"/>
                </a:cubicBezTo>
                <a:cubicBezTo>
                  <a:pt x="741" y="233"/>
                  <a:pt x="741" y="234"/>
                  <a:pt x="742" y="234"/>
                </a:cubicBezTo>
                <a:cubicBezTo>
                  <a:pt x="742" y="234"/>
                  <a:pt x="741" y="231"/>
                  <a:pt x="743" y="234"/>
                </a:cubicBezTo>
                <a:cubicBezTo>
                  <a:pt x="743" y="233"/>
                  <a:pt x="742" y="232"/>
                  <a:pt x="741" y="231"/>
                </a:cubicBezTo>
                <a:cubicBezTo>
                  <a:pt x="740" y="230"/>
                  <a:pt x="741" y="231"/>
                  <a:pt x="740" y="231"/>
                </a:cubicBezTo>
                <a:cubicBezTo>
                  <a:pt x="739" y="227"/>
                  <a:pt x="737" y="229"/>
                  <a:pt x="736" y="226"/>
                </a:cubicBezTo>
                <a:cubicBezTo>
                  <a:pt x="736" y="227"/>
                  <a:pt x="735" y="226"/>
                  <a:pt x="733" y="224"/>
                </a:cubicBezTo>
                <a:cubicBezTo>
                  <a:pt x="734" y="226"/>
                  <a:pt x="737" y="229"/>
                  <a:pt x="738" y="231"/>
                </a:cubicBezTo>
                <a:cubicBezTo>
                  <a:pt x="735" y="229"/>
                  <a:pt x="728" y="217"/>
                  <a:pt x="726" y="218"/>
                </a:cubicBezTo>
                <a:cubicBezTo>
                  <a:pt x="724" y="215"/>
                  <a:pt x="723" y="213"/>
                  <a:pt x="721" y="210"/>
                </a:cubicBezTo>
                <a:cubicBezTo>
                  <a:pt x="715" y="205"/>
                  <a:pt x="707" y="195"/>
                  <a:pt x="698" y="186"/>
                </a:cubicBezTo>
                <a:cubicBezTo>
                  <a:pt x="698" y="186"/>
                  <a:pt x="701" y="188"/>
                  <a:pt x="700" y="188"/>
                </a:cubicBezTo>
                <a:cubicBezTo>
                  <a:pt x="696" y="184"/>
                  <a:pt x="693" y="182"/>
                  <a:pt x="688" y="177"/>
                </a:cubicBezTo>
                <a:cubicBezTo>
                  <a:pt x="689" y="178"/>
                  <a:pt x="690" y="178"/>
                  <a:pt x="690" y="177"/>
                </a:cubicBezTo>
                <a:cubicBezTo>
                  <a:pt x="689" y="176"/>
                  <a:pt x="689" y="176"/>
                  <a:pt x="689" y="176"/>
                </a:cubicBezTo>
                <a:cubicBezTo>
                  <a:pt x="687" y="174"/>
                  <a:pt x="689" y="177"/>
                  <a:pt x="688" y="177"/>
                </a:cubicBezTo>
                <a:cubicBezTo>
                  <a:pt x="686" y="175"/>
                  <a:pt x="687" y="175"/>
                  <a:pt x="686" y="174"/>
                </a:cubicBezTo>
                <a:cubicBezTo>
                  <a:pt x="684" y="172"/>
                  <a:pt x="686" y="174"/>
                  <a:pt x="684" y="173"/>
                </a:cubicBezTo>
                <a:cubicBezTo>
                  <a:pt x="683" y="172"/>
                  <a:pt x="682" y="169"/>
                  <a:pt x="681" y="170"/>
                </a:cubicBezTo>
                <a:cubicBezTo>
                  <a:pt x="680" y="169"/>
                  <a:pt x="681" y="169"/>
                  <a:pt x="681" y="169"/>
                </a:cubicBezTo>
                <a:cubicBezTo>
                  <a:pt x="680" y="168"/>
                  <a:pt x="679" y="168"/>
                  <a:pt x="678" y="168"/>
                </a:cubicBezTo>
                <a:cubicBezTo>
                  <a:pt x="676" y="165"/>
                  <a:pt x="672" y="163"/>
                  <a:pt x="672" y="161"/>
                </a:cubicBezTo>
                <a:cubicBezTo>
                  <a:pt x="670" y="160"/>
                  <a:pt x="662" y="154"/>
                  <a:pt x="657" y="149"/>
                </a:cubicBezTo>
                <a:cubicBezTo>
                  <a:pt x="660" y="152"/>
                  <a:pt x="654" y="146"/>
                  <a:pt x="654" y="146"/>
                </a:cubicBezTo>
                <a:cubicBezTo>
                  <a:pt x="653" y="145"/>
                  <a:pt x="653" y="145"/>
                  <a:pt x="652" y="145"/>
                </a:cubicBezTo>
                <a:cubicBezTo>
                  <a:pt x="648" y="142"/>
                  <a:pt x="644" y="139"/>
                  <a:pt x="645" y="138"/>
                </a:cubicBezTo>
                <a:cubicBezTo>
                  <a:pt x="641" y="135"/>
                  <a:pt x="641" y="135"/>
                  <a:pt x="641" y="135"/>
                </a:cubicBezTo>
                <a:cubicBezTo>
                  <a:pt x="642" y="137"/>
                  <a:pt x="641" y="136"/>
                  <a:pt x="640" y="136"/>
                </a:cubicBezTo>
                <a:cubicBezTo>
                  <a:pt x="637" y="133"/>
                  <a:pt x="636" y="133"/>
                  <a:pt x="633" y="130"/>
                </a:cubicBezTo>
                <a:cubicBezTo>
                  <a:pt x="633" y="130"/>
                  <a:pt x="632" y="129"/>
                  <a:pt x="633" y="129"/>
                </a:cubicBezTo>
                <a:cubicBezTo>
                  <a:pt x="629" y="126"/>
                  <a:pt x="631" y="129"/>
                  <a:pt x="629" y="128"/>
                </a:cubicBezTo>
                <a:cubicBezTo>
                  <a:pt x="628" y="126"/>
                  <a:pt x="625" y="124"/>
                  <a:pt x="622" y="123"/>
                </a:cubicBezTo>
                <a:cubicBezTo>
                  <a:pt x="626" y="124"/>
                  <a:pt x="620" y="120"/>
                  <a:pt x="618" y="120"/>
                </a:cubicBezTo>
                <a:cubicBezTo>
                  <a:pt x="618" y="120"/>
                  <a:pt x="620" y="122"/>
                  <a:pt x="621" y="122"/>
                </a:cubicBezTo>
                <a:cubicBezTo>
                  <a:pt x="623" y="124"/>
                  <a:pt x="615" y="119"/>
                  <a:pt x="617" y="119"/>
                </a:cubicBezTo>
                <a:cubicBezTo>
                  <a:pt x="614" y="117"/>
                  <a:pt x="614" y="117"/>
                  <a:pt x="614" y="117"/>
                </a:cubicBezTo>
                <a:cubicBezTo>
                  <a:pt x="613" y="116"/>
                  <a:pt x="614" y="118"/>
                  <a:pt x="611" y="116"/>
                </a:cubicBezTo>
                <a:cubicBezTo>
                  <a:pt x="611" y="116"/>
                  <a:pt x="613" y="116"/>
                  <a:pt x="612" y="115"/>
                </a:cubicBezTo>
                <a:cubicBezTo>
                  <a:pt x="610" y="114"/>
                  <a:pt x="612" y="116"/>
                  <a:pt x="610" y="115"/>
                </a:cubicBezTo>
                <a:cubicBezTo>
                  <a:pt x="607" y="112"/>
                  <a:pt x="602" y="111"/>
                  <a:pt x="596" y="106"/>
                </a:cubicBezTo>
                <a:cubicBezTo>
                  <a:pt x="596" y="106"/>
                  <a:pt x="595" y="106"/>
                  <a:pt x="595" y="105"/>
                </a:cubicBezTo>
                <a:cubicBezTo>
                  <a:pt x="594" y="105"/>
                  <a:pt x="594" y="105"/>
                  <a:pt x="594" y="106"/>
                </a:cubicBezTo>
                <a:cubicBezTo>
                  <a:pt x="587" y="101"/>
                  <a:pt x="583" y="99"/>
                  <a:pt x="576" y="95"/>
                </a:cubicBezTo>
                <a:cubicBezTo>
                  <a:pt x="573" y="94"/>
                  <a:pt x="576" y="96"/>
                  <a:pt x="575" y="96"/>
                </a:cubicBezTo>
                <a:cubicBezTo>
                  <a:pt x="575" y="95"/>
                  <a:pt x="571" y="94"/>
                  <a:pt x="571" y="94"/>
                </a:cubicBezTo>
                <a:cubicBezTo>
                  <a:pt x="568" y="92"/>
                  <a:pt x="566" y="90"/>
                  <a:pt x="562" y="88"/>
                </a:cubicBezTo>
                <a:cubicBezTo>
                  <a:pt x="555" y="85"/>
                  <a:pt x="548" y="82"/>
                  <a:pt x="540" y="79"/>
                </a:cubicBezTo>
                <a:cubicBezTo>
                  <a:pt x="540" y="78"/>
                  <a:pt x="540" y="78"/>
                  <a:pt x="540" y="78"/>
                </a:cubicBezTo>
                <a:cubicBezTo>
                  <a:pt x="537" y="77"/>
                  <a:pt x="535" y="76"/>
                  <a:pt x="533" y="75"/>
                </a:cubicBezTo>
                <a:cubicBezTo>
                  <a:pt x="530" y="74"/>
                  <a:pt x="529" y="74"/>
                  <a:pt x="526" y="73"/>
                </a:cubicBezTo>
                <a:cubicBezTo>
                  <a:pt x="526" y="72"/>
                  <a:pt x="526" y="72"/>
                  <a:pt x="526" y="72"/>
                </a:cubicBezTo>
                <a:cubicBezTo>
                  <a:pt x="521" y="71"/>
                  <a:pt x="517" y="70"/>
                  <a:pt x="514" y="68"/>
                </a:cubicBezTo>
                <a:cubicBezTo>
                  <a:pt x="510" y="68"/>
                  <a:pt x="504" y="65"/>
                  <a:pt x="502" y="64"/>
                </a:cubicBezTo>
                <a:cubicBezTo>
                  <a:pt x="500" y="63"/>
                  <a:pt x="502" y="65"/>
                  <a:pt x="502" y="65"/>
                </a:cubicBezTo>
                <a:cubicBezTo>
                  <a:pt x="497" y="64"/>
                  <a:pt x="493" y="62"/>
                  <a:pt x="488" y="60"/>
                </a:cubicBezTo>
                <a:cubicBezTo>
                  <a:pt x="485" y="60"/>
                  <a:pt x="481" y="60"/>
                  <a:pt x="480" y="59"/>
                </a:cubicBezTo>
                <a:cubicBezTo>
                  <a:pt x="483" y="59"/>
                  <a:pt x="485" y="60"/>
                  <a:pt x="484" y="59"/>
                </a:cubicBezTo>
                <a:cubicBezTo>
                  <a:pt x="482" y="58"/>
                  <a:pt x="480" y="59"/>
                  <a:pt x="480" y="58"/>
                </a:cubicBezTo>
                <a:cubicBezTo>
                  <a:pt x="479" y="58"/>
                  <a:pt x="479" y="58"/>
                  <a:pt x="479" y="59"/>
                </a:cubicBezTo>
                <a:cubicBezTo>
                  <a:pt x="474" y="58"/>
                  <a:pt x="470" y="57"/>
                  <a:pt x="468" y="56"/>
                </a:cubicBezTo>
                <a:cubicBezTo>
                  <a:pt x="466" y="56"/>
                  <a:pt x="469" y="57"/>
                  <a:pt x="464" y="56"/>
                </a:cubicBezTo>
                <a:cubicBezTo>
                  <a:pt x="465" y="55"/>
                  <a:pt x="461" y="54"/>
                  <a:pt x="459" y="54"/>
                </a:cubicBezTo>
                <a:cubicBezTo>
                  <a:pt x="459" y="54"/>
                  <a:pt x="459" y="54"/>
                  <a:pt x="458" y="54"/>
                </a:cubicBezTo>
                <a:cubicBezTo>
                  <a:pt x="458" y="54"/>
                  <a:pt x="459" y="54"/>
                  <a:pt x="461" y="54"/>
                </a:cubicBezTo>
                <a:cubicBezTo>
                  <a:pt x="461" y="53"/>
                  <a:pt x="460" y="53"/>
                  <a:pt x="458" y="53"/>
                </a:cubicBezTo>
                <a:cubicBezTo>
                  <a:pt x="457" y="53"/>
                  <a:pt x="456" y="53"/>
                  <a:pt x="456" y="54"/>
                </a:cubicBezTo>
                <a:cubicBezTo>
                  <a:pt x="453" y="53"/>
                  <a:pt x="452" y="52"/>
                  <a:pt x="450" y="52"/>
                </a:cubicBezTo>
                <a:cubicBezTo>
                  <a:pt x="448" y="51"/>
                  <a:pt x="451" y="52"/>
                  <a:pt x="450" y="52"/>
                </a:cubicBezTo>
                <a:cubicBezTo>
                  <a:pt x="442" y="51"/>
                  <a:pt x="434" y="51"/>
                  <a:pt x="428" y="49"/>
                </a:cubicBezTo>
                <a:cubicBezTo>
                  <a:pt x="426" y="49"/>
                  <a:pt x="429" y="50"/>
                  <a:pt x="427" y="50"/>
                </a:cubicBezTo>
                <a:cubicBezTo>
                  <a:pt x="424" y="50"/>
                  <a:pt x="424" y="49"/>
                  <a:pt x="426" y="49"/>
                </a:cubicBezTo>
                <a:cubicBezTo>
                  <a:pt x="426" y="48"/>
                  <a:pt x="425" y="49"/>
                  <a:pt x="423" y="48"/>
                </a:cubicBezTo>
                <a:cubicBezTo>
                  <a:pt x="423" y="49"/>
                  <a:pt x="423" y="49"/>
                  <a:pt x="423" y="49"/>
                </a:cubicBezTo>
                <a:cubicBezTo>
                  <a:pt x="416" y="48"/>
                  <a:pt x="410" y="48"/>
                  <a:pt x="402" y="48"/>
                </a:cubicBezTo>
                <a:cubicBezTo>
                  <a:pt x="404" y="47"/>
                  <a:pt x="401" y="47"/>
                  <a:pt x="397" y="47"/>
                </a:cubicBezTo>
                <a:cubicBezTo>
                  <a:pt x="397" y="46"/>
                  <a:pt x="397" y="46"/>
                  <a:pt x="397" y="46"/>
                </a:cubicBezTo>
                <a:cubicBezTo>
                  <a:pt x="394" y="47"/>
                  <a:pt x="393" y="46"/>
                  <a:pt x="391" y="46"/>
                </a:cubicBezTo>
                <a:cubicBezTo>
                  <a:pt x="389" y="46"/>
                  <a:pt x="395" y="47"/>
                  <a:pt x="393" y="48"/>
                </a:cubicBezTo>
                <a:cubicBezTo>
                  <a:pt x="390" y="47"/>
                  <a:pt x="390" y="47"/>
                  <a:pt x="388" y="47"/>
                </a:cubicBezTo>
                <a:cubicBezTo>
                  <a:pt x="386" y="47"/>
                  <a:pt x="388" y="47"/>
                  <a:pt x="388" y="48"/>
                </a:cubicBezTo>
                <a:cubicBezTo>
                  <a:pt x="385" y="48"/>
                  <a:pt x="385" y="47"/>
                  <a:pt x="382" y="48"/>
                </a:cubicBezTo>
                <a:cubicBezTo>
                  <a:pt x="382" y="47"/>
                  <a:pt x="383" y="47"/>
                  <a:pt x="384" y="47"/>
                </a:cubicBezTo>
                <a:cubicBezTo>
                  <a:pt x="383" y="47"/>
                  <a:pt x="380" y="48"/>
                  <a:pt x="380" y="47"/>
                </a:cubicBezTo>
                <a:cubicBezTo>
                  <a:pt x="379" y="47"/>
                  <a:pt x="380" y="48"/>
                  <a:pt x="377" y="48"/>
                </a:cubicBezTo>
                <a:cubicBezTo>
                  <a:pt x="376" y="47"/>
                  <a:pt x="377" y="47"/>
                  <a:pt x="376" y="47"/>
                </a:cubicBezTo>
                <a:cubicBezTo>
                  <a:pt x="375" y="47"/>
                  <a:pt x="371" y="48"/>
                  <a:pt x="375" y="48"/>
                </a:cubicBezTo>
                <a:cubicBezTo>
                  <a:pt x="374" y="48"/>
                  <a:pt x="373" y="49"/>
                  <a:pt x="371" y="49"/>
                </a:cubicBezTo>
                <a:cubicBezTo>
                  <a:pt x="372" y="48"/>
                  <a:pt x="370" y="48"/>
                  <a:pt x="371" y="47"/>
                </a:cubicBezTo>
                <a:cubicBezTo>
                  <a:pt x="370" y="47"/>
                  <a:pt x="367" y="48"/>
                  <a:pt x="368" y="47"/>
                </a:cubicBezTo>
                <a:cubicBezTo>
                  <a:pt x="365" y="48"/>
                  <a:pt x="363" y="48"/>
                  <a:pt x="361" y="48"/>
                </a:cubicBezTo>
                <a:cubicBezTo>
                  <a:pt x="361" y="47"/>
                  <a:pt x="362" y="47"/>
                  <a:pt x="363" y="47"/>
                </a:cubicBezTo>
                <a:cubicBezTo>
                  <a:pt x="363" y="47"/>
                  <a:pt x="361" y="47"/>
                  <a:pt x="359" y="47"/>
                </a:cubicBezTo>
                <a:cubicBezTo>
                  <a:pt x="358" y="48"/>
                  <a:pt x="355" y="48"/>
                  <a:pt x="351" y="48"/>
                </a:cubicBezTo>
                <a:cubicBezTo>
                  <a:pt x="351" y="49"/>
                  <a:pt x="354" y="48"/>
                  <a:pt x="354" y="49"/>
                </a:cubicBezTo>
                <a:cubicBezTo>
                  <a:pt x="350" y="50"/>
                  <a:pt x="351" y="49"/>
                  <a:pt x="348" y="49"/>
                </a:cubicBezTo>
                <a:cubicBezTo>
                  <a:pt x="350" y="50"/>
                  <a:pt x="344" y="50"/>
                  <a:pt x="342" y="50"/>
                </a:cubicBezTo>
                <a:cubicBezTo>
                  <a:pt x="340" y="50"/>
                  <a:pt x="343" y="50"/>
                  <a:pt x="341" y="51"/>
                </a:cubicBezTo>
                <a:cubicBezTo>
                  <a:pt x="336" y="52"/>
                  <a:pt x="334" y="52"/>
                  <a:pt x="332" y="51"/>
                </a:cubicBezTo>
                <a:cubicBezTo>
                  <a:pt x="334" y="50"/>
                  <a:pt x="335" y="51"/>
                  <a:pt x="335" y="51"/>
                </a:cubicBezTo>
                <a:cubicBezTo>
                  <a:pt x="336" y="51"/>
                  <a:pt x="336" y="51"/>
                  <a:pt x="336" y="51"/>
                </a:cubicBezTo>
                <a:cubicBezTo>
                  <a:pt x="336" y="50"/>
                  <a:pt x="334" y="51"/>
                  <a:pt x="335" y="50"/>
                </a:cubicBezTo>
                <a:cubicBezTo>
                  <a:pt x="331" y="51"/>
                  <a:pt x="331" y="51"/>
                  <a:pt x="331" y="52"/>
                </a:cubicBezTo>
                <a:cubicBezTo>
                  <a:pt x="330" y="51"/>
                  <a:pt x="326" y="51"/>
                  <a:pt x="326" y="52"/>
                </a:cubicBezTo>
                <a:cubicBezTo>
                  <a:pt x="323" y="53"/>
                  <a:pt x="325" y="52"/>
                  <a:pt x="326" y="51"/>
                </a:cubicBezTo>
                <a:cubicBezTo>
                  <a:pt x="326" y="51"/>
                  <a:pt x="322" y="52"/>
                  <a:pt x="321" y="53"/>
                </a:cubicBezTo>
                <a:cubicBezTo>
                  <a:pt x="321" y="53"/>
                  <a:pt x="322" y="53"/>
                  <a:pt x="323" y="53"/>
                </a:cubicBezTo>
                <a:cubicBezTo>
                  <a:pt x="321" y="53"/>
                  <a:pt x="315" y="54"/>
                  <a:pt x="316" y="55"/>
                </a:cubicBezTo>
                <a:cubicBezTo>
                  <a:pt x="314" y="56"/>
                  <a:pt x="314" y="55"/>
                  <a:pt x="312" y="55"/>
                </a:cubicBezTo>
                <a:cubicBezTo>
                  <a:pt x="313" y="55"/>
                  <a:pt x="314" y="54"/>
                  <a:pt x="315" y="54"/>
                </a:cubicBezTo>
                <a:cubicBezTo>
                  <a:pt x="317" y="53"/>
                  <a:pt x="317" y="53"/>
                  <a:pt x="320" y="52"/>
                </a:cubicBezTo>
                <a:cubicBezTo>
                  <a:pt x="319" y="52"/>
                  <a:pt x="314" y="54"/>
                  <a:pt x="313" y="54"/>
                </a:cubicBezTo>
                <a:cubicBezTo>
                  <a:pt x="310" y="54"/>
                  <a:pt x="314" y="54"/>
                  <a:pt x="312" y="55"/>
                </a:cubicBezTo>
                <a:cubicBezTo>
                  <a:pt x="308" y="56"/>
                  <a:pt x="308" y="56"/>
                  <a:pt x="304" y="57"/>
                </a:cubicBezTo>
                <a:cubicBezTo>
                  <a:pt x="305" y="57"/>
                  <a:pt x="307" y="57"/>
                  <a:pt x="307" y="56"/>
                </a:cubicBezTo>
                <a:cubicBezTo>
                  <a:pt x="305" y="56"/>
                  <a:pt x="302" y="58"/>
                  <a:pt x="302" y="58"/>
                </a:cubicBezTo>
                <a:cubicBezTo>
                  <a:pt x="299" y="59"/>
                  <a:pt x="304" y="57"/>
                  <a:pt x="301" y="58"/>
                </a:cubicBezTo>
                <a:cubicBezTo>
                  <a:pt x="301" y="57"/>
                  <a:pt x="304" y="57"/>
                  <a:pt x="303" y="57"/>
                </a:cubicBezTo>
                <a:cubicBezTo>
                  <a:pt x="303" y="57"/>
                  <a:pt x="298" y="58"/>
                  <a:pt x="297" y="58"/>
                </a:cubicBezTo>
                <a:cubicBezTo>
                  <a:pt x="298" y="59"/>
                  <a:pt x="301" y="57"/>
                  <a:pt x="301" y="58"/>
                </a:cubicBezTo>
                <a:cubicBezTo>
                  <a:pt x="296" y="59"/>
                  <a:pt x="295" y="60"/>
                  <a:pt x="292" y="60"/>
                </a:cubicBezTo>
                <a:cubicBezTo>
                  <a:pt x="290" y="61"/>
                  <a:pt x="289" y="61"/>
                  <a:pt x="289" y="62"/>
                </a:cubicBezTo>
                <a:cubicBezTo>
                  <a:pt x="288" y="62"/>
                  <a:pt x="283" y="62"/>
                  <a:pt x="283" y="63"/>
                </a:cubicBezTo>
                <a:cubicBezTo>
                  <a:pt x="279" y="65"/>
                  <a:pt x="279" y="64"/>
                  <a:pt x="276" y="65"/>
                </a:cubicBezTo>
                <a:cubicBezTo>
                  <a:pt x="274" y="66"/>
                  <a:pt x="277" y="66"/>
                  <a:pt x="276" y="66"/>
                </a:cubicBezTo>
                <a:cubicBezTo>
                  <a:pt x="273" y="67"/>
                  <a:pt x="273" y="67"/>
                  <a:pt x="273" y="67"/>
                </a:cubicBezTo>
                <a:cubicBezTo>
                  <a:pt x="275" y="65"/>
                  <a:pt x="264" y="71"/>
                  <a:pt x="260" y="71"/>
                </a:cubicBezTo>
                <a:cubicBezTo>
                  <a:pt x="259" y="72"/>
                  <a:pt x="259" y="72"/>
                  <a:pt x="259" y="73"/>
                </a:cubicBezTo>
                <a:cubicBezTo>
                  <a:pt x="257" y="73"/>
                  <a:pt x="254" y="74"/>
                  <a:pt x="253" y="75"/>
                </a:cubicBezTo>
                <a:cubicBezTo>
                  <a:pt x="253" y="75"/>
                  <a:pt x="253" y="75"/>
                  <a:pt x="253" y="74"/>
                </a:cubicBezTo>
                <a:cubicBezTo>
                  <a:pt x="248" y="77"/>
                  <a:pt x="246" y="78"/>
                  <a:pt x="239" y="81"/>
                </a:cubicBezTo>
                <a:cubicBezTo>
                  <a:pt x="240" y="80"/>
                  <a:pt x="244" y="78"/>
                  <a:pt x="245" y="78"/>
                </a:cubicBezTo>
                <a:cubicBezTo>
                  <a:pt x="244" y="78"/>
                  <a:pt x="244" y="76"/>
                  <a:pt x="243" y="77"/>
                </a:cubicBezTo>
                <a:cubicBezTo>
                  <a:pt x="243" y="77"/>
                  <a:pt x="242" y="76"/>
                  <a:pt x="243" y="75"/>
                </a:cubicBezTo>
                <a:cubicBezTo>
                  <a:pt x="244" y="75"/>
                  <a:pt x="244" y="75"/>
                  <a:pt x="245" y="75"/>
                </a:cubicBezTo>
                <a:cubicBezTo>
                  <a:pt x="247" y="74"/>
                  <a:pt x="243" y="74"/>
                  <a:pt x="246" y="73"/>
                </a:cubicBezTo>
                <a:cubicBezTo>
                  <a:pt x="245" y="73"/>
                  <a:pt x="244" y="74"/>
                  <a:pt x="243" y="75"/>
                </a:cubicBezTo>
                <a:cubicBezTo>
                  <a:pt x="243" y="73"/>
                  <a:pt x="250" y="71"/>
                  <a:pt x="252" y="71"/>
                </a:cubicBezTo>
                <a:cubicBezTo>
                  <a:pt x="254" y="70"/>
                  <a:pt x="251" y="70"/>
                  <a:pt x="254" y="69"/>
                </a:cubicBezTo>
                <a:cubicBezTo>
                  <a:pt x="247" y="70"/>
                  <a:pt x="242" y="74"/>
                  <a:pt x="237" y="76"/>
                </a:cubicBezTo>
                <a:cubicBezTo>
                  <a:pt x="236" y="76"/>
                  <a:pt x="237" y="76"/>
                  <a:pt x="237" y="76"/>
                </a:cubicBezTo>
                <a:cubicBezTo>
                  <a:pt x="235" y="77"/>
                  <a:pt x="233" y="78"/>
                  <a:pt x="233" y="78"/>
                </a:cubicBezTo>
                <a:cubicBezTo>
                  <a:pt x="234" y="77"/>
                  <a:pt x="235" y="77"/>
                  <a:pt x="235" y="76"/>
                </a:cubicBezTo>
                <a:cubicBezTo>
                  <a:pt x="232" y="77"/>
                  <a:pt x="234" y="77"/>
                  <a:pt x="231" y="78"/>
                </a:cubicBezTo>
                <a:cubicBezTo>
                  <a:pt x="229" y="78"/>
                  <a:pt x="231" y="77"/>
                  <a:pt x="227" y="79"/>
                </a:cubicBezTo>
                <a:cubicBezTo>
                  <a:pt x="227" y="78"/>
                  <a:pt x="230" y="77"/>
                  <a:pt x="231" y="76"/>
                </a:cubicBezTo>
                <a:cubicBezTo>
                  <a:pt x="229" y="77"/>
                  <a:pt x="228" y="77"/>
                  <a:pt x="224" y="79"/>
                </a:cubicBezTo>
                <a:cubicBezTo>
                  <a:pt x="227" y="76"/>
                  <a:pt x="236" y="73"/>
                  <a:pt x="233" y="72"/>
                </a:cubicBezTo>
                <a:cubicBezTo>
                  <a:pt x="233" y="72"/>
                  <a:pt x="231" y="72"/>
                  <a:pt x="231" y="72"/>
                </a:cubicBezTo>
                <a:cubicBezTo>
                  <a:pt x="229" y="73"/>
                  <a:pt x="233" y="72"/>
                  <a:pt x="230" y="73"/>
                </a:cubicBezTo>
                <a:cubicBezTo>
                  <a:pt x="230" y="73"/>
                  <a:pt x="232" y="73"/>
                  <a:pt x="232" y="73"/>
                </a:cubicBezTo>
                <a:cubicBezTo>
                  <a:pt x="227" y="76"/>
                  <a:pt x="222" y="80"/>
                  <a:pt x="219" y="80"/>
                </a:cubicBezTo>
                <a:cubicBezTo>
                  <a:pt x="223" y="79"/>
                  <a:pt x="216" y="80"/>
                  <a:pt x="222" y="77"/>
                </a:cubicBezTo>
                <a:cubicBezTo>
                  <a:pt x="221" y="76"/>
                  <a:pt x="216" y="78"/>
                  <a:pt x="218" y="76"/>
                </a:cubicBezTo>
                <a:cubicBezTo>
                  <a:pt x="217" y="77"/>
                  <a:pt x="210" y="80"/>
                  <a:pt x="210" y="82"/>
                </a:cubicBezTo>
                <a:cubicBezTo>
                  <a:pt x="205" y="84"/>
                  <a:pt x="210" y="81"/>
                  <a:pt x="203" y="85"/>
                </a:cubicBezTo>
                <a:cubicBezTo>
                  <a:pt x="207" y="83"/>
                  <a:pt x="205" y="85"/>
                  <a:pt x="206" y="85"/>
                </a:cubicBezTo>
                <a:cubicBezTo>
                  <a:pt x="203" y="87"/>
                  <a:pt x="205" y="85"/>
                  <a:pt x="204" y="85"/>
                </a:cubicBezTo>
                <a:cubicBezTo>
                  <a:pt x="202" y="86"/>
                  <a:pt x="201" y="88"/>
                  <a:pt x="199" y="88"/>
                </a:cubicBezTo>
                <a:cubicBezTo>
                  <a:pt x="199" y="89"/>
                  <a:pt x="199" y="89"/>
                  <a:pt x="198" y="89"/>
                </a:cubicBezTo>
                <a:cubicBezTo>
                  <a:pt x="200" y="89"/>
                  <a:pt x="202" y="86"/>
                  <a:pt x="203" y="86"/>
                </a:cubicBezTo>
                <a:cubicBezTo>
                  <a:pt x="204" y="87"/>
                  <a:pt x="202" y="88"/>
                  <a:pt x="201" y="88"/>
                </a:cubicBezTo>
                <a:cubicBezTo>
                  <a:pt x="201" y="89"/>
                  <a:pt x="205" y="87"/>
                  <a:pt x="202" y="89"/>
                </a:cubicBezTo>
                <a:cubicBezTo>
                  <a:pt x="202" y="89"/>
                  <a:pt x="204" y="88"/>
                  <a:pt x="205" y="87"/>
                </a:cubicBezTo>
                <a:cubicBezTo>
                  <a:pt x="203" y="89"/>
                  <a:pt x="198" y="91"/>
                  <a:pt x="198" y="92"/>
                </a:cubicBezTo>
                <a:cubicBezTo>
                  <a:pt x="198" y="92"/>
                  <a:pt x="198" y="91"/>
                  <a:pt x="195" y="93"/>
                </a:cubicBezTo>
                <a:cubicBezTo>
                  <a:pt x="195" y="92"/>
                  <a:pt x="196" y="92"/>
                  <a:pt x="197" y="91"/>
                </a:cubicBezTo>
                <a:cubicBezTo>
                  <a:pt x="196" y="91"/>
                  <a:pt x="194" y="92"/>
                  <a:pt x="192" y="94"/>
                </a:cubicBezTo>
                <a:cubicBezTo>
                  <a:pt x="191" y="94"/>
                  <a:pt x="190" y="94"/>
                  <a:pt x="190" y="93"/>
                </a:cubicBezTo>
                <a:cubicBezTo>
                  <a:pt x="187" y="95"/>
                  <a:pt x="190" y="94"/>
                  <a:pt x="187" y="96"/>
                </a:cubicBezTo>
                <a:cubicBezTo>
                  <a:pt x="189" y="94"/>
                  <a:pt x="184" y="97"/>
                  <a:pt x="184" y="96"/>
                </a:cubicBezTo>
                <a:cubicBezTo>
                  <a:pt x="182" y="98"/>
                  <a:pt x="180" y="99"/>
                  <a:pt x="179" y="100"/>
                </a:cubicBezTo>
                <a:cubicBezTo>
                  <a:pt x="179" y="99"/>
                  <a:pt x="179" y="98"/>
                  <a:pt x="181" y="98"/>
                </a:cubicBezTo>
                <a:cubicBezTo>
                  <a:pt x="184" y="96"/>
                  <a:pt x="180" y="98"/>
                  <a:pt x="180" y="97"/>
                </a:cubicBezTo>
                <a:cubicBezTo>
                  <a:pt x="184" y="95"/>
                  <a:pt x="186" y="93"/>
                  <a:pt x="191" y="90"/>
                </a:cubicBezTo>
                <a:cubicBezTo>
                  <a:pt x="188" y="92"/>
                  <a:pt x="189" y="92"/>
                  <a:pt x="192" y="90"/>
                </a:cubicBezTo>
                <a:cubicBezTo>
                  <a:pt x="194" y="88"/>
                  <a:pt x="194" y="88"/>
                  <a:pt x="198" y="86"/>
                </a:cubicBezTo>
                <a:cubicBezTo>
                  <a:pt x="200" y="85"/>
                  <a:pt x="196" y="86"/>
                  <a:pt x="200" y="84"/>
                </a:cubicBezTo>
                <a:cubicBezTo>
                  <a:pt x="199" y="85"/>
                  <a:pt x="204" y="82"/>
                  <a:pt x="204" y="84"/>
                </a:cubicBezTo>
                <a:cubicBezTo>
                  <a:pt x="204" y="84"/>
                  <a:pt x="206" y="83"/>
                  <a:pt x="208" y="82"/>
                </a:cubicBezTo>
                <a:cubicBezTo>
                  <a:pt x="208" y="81"/>
                  <a:pt x="209" y="81"/>
                  <a:pt x="209" y="81"/>
                </a:cubicBezTo>
                <a:cubicBezTo>
                  <a:pt x="209" y="80"/>
                  <a:pt x="205" y="82"/>
                  <a:pt x="207" y="82"/>
                </a:cubicBezTo>
                <a:cubicBezTo>
                  <a:pt x="205" y="83"/>
                  <a:pt x="203" y="84"/>
                  <a:pt x="203" y="83"/>
                </a:cubicBezTo>
                <a:cubicBezTo>
                  <a:pt x="206" y="81"/>
                  <a:pt x="206" y="81"/>
                  <a:pt x="206" y="81"/>
                </a:cubicBezTo>
                <a:cubicBezTo>
                  <a:pt x="206" y="81"/>
                  <a:pt x="205" y="82"/>
                  <a:pt x="206" y="82"/>
                </a:cubicBezTo>
                <a:cubicBezTo>
                  <a:pt x="208" y="81"/>
                  <a:pt x="207" y="81"/>
                  <a:pt x="207" y="80"/>
                </a:cubicBezTo>
                <a:cubicBezTo>
                  <a:pt x="208" y="79"/>
                  <a:pt x="209" y="80"/>
                  <a:pt x="210" y="79"/>
                </a:cubicBezTo>
                <a:cubicBezTo>
                  <a:pt x="212" y="78"/>
                  <a:pt x="209" y="81"/>
                  <a:pt x="213" y="79"/>
                </a:cubicBezTo>
                <a:cubicBezTo>
                  <a:pt x="215" y="78"/>
                  <a:pt x="214" y="77"/>
                  <a:pt x="216" y="77"/>
                </a:cubicBezTo>
                <a:cubicBezTo>
                  <a:pt x="218" y="75"/>
                  <a:pt x="218" y="73"/>
                  <a:pt x="217" y="73"/>
                </a:cubicBezTo>
                <a:cubicBezTo>
                  <a:pt x="216" y="74"/>
                  <a:pt x="216" y="74"/>
                  <a:pt x="213" y="75"/>
                </a:cubicBezTo>
                <a:cubicBezTo>
                  <a:pt x="213" y="74"/>
                  <a:pt x="213" y="74"/>
                  <a:pt x="213" y="74"/>
                </a:cubicBezTo>
                <a:cubicBezTo>
                  <a:pt x="219" y="70"/>
                  <a:pt x="218" y="72"/>
                  <a:pt x="221" y="70"/>
                </a:cubicBezTo>
                <a:cubicBezTo>
                  <a:pt x="222" y="70"/>
                  <a:pt x="220" y="71"/>
                  <a:pt x="219" y="72"/>
                </a:cubicBezTo>
                <a:cubicBezTo>
                  <a:pt x="218" y="73"/>
                  <a:pt x="221" y="71"/>
                  <a:pt x="219" y="73"/>
                </a:cubicBezTo>
                <a:cubicBezTo>
                  <a:pt x="219" y="73"/>
                  <a:pt x="223" y="71"/>
                  <a:pt x="222" y="72"/>
                </a:cubicBezTo>
                <a:cubicBezTo>
                  <a:pt x="224" y="71"/>
                  <a:pt x="221" y="72"/>
                  <a:pt x="221" y="71"/>
                </a:cubicBezTo>
                <a:cubicBezTo>
                  <a:pt x="224" y="70"/>
                  <a:pt x="221" y="70"/>
                  <a:pt x="224" y="68"/>
                </a:cubicBezTo>
                <a:cubicBezTo>
                  <a:pt x="224" y="68"/>
                  <a:pt x="224" y="68"/>
                  <a:pt x="224" y="68"/>
                </a:cubicBezTo>
                <a:cubicBezTo>
                  <a:pt x="223" y="68"/>
                  <a:pt x="223" y="69"/>
                  <a:pt x="221" y="70"/>
                </a:cubicBezTo>
                <a:cubicBezTo>
                  <a:pt x="224" y="66"/>
                  <a:pt x="231" y="66"/>
                  <a:pt x="235" y="63"/>
                </a:cubicBezTo>
                <a:cubicBezTo>
                  <a:pt x="234" y="63"/>
                  <a:pt x="233" y="64"/>
                  <a:pt x="234" y="62"/>
                </a:cubicBezTo>
                <a:cubicBezTo>
                  <a:pt x="231" y="63"/>
                  <a:pt x="234" y="63"/>
                  <a:pt x="231" y="64"/>
                </a:cubicBezTo>
                <a:cubicBezTo>
                  <a:pt x="233" y="63"/>
                  <a:pt x="232" y="63"/>
                  <a:pt x="234" y="61"/>
                </a:cubicBezTo>
                <a:cubicBezTo>
                  <a:pt x="236" y="60"/>
                  <a:pt x="235" y="61"/>
                  <a:pt x="234" y="61"/>
                </a:cubicBezTo>
                <a:cubicBezTo>
                  <a:pt x="235" y="61"/>
                  <a:pt x="236" y="61"/>
                  <a:pt x="236" y="62"/>
                </a:cubicBezTo>
                <a:cubicBezTo>
                  <a:pt x="239" y="60"/>
                  <a:pt x="239" y="60"/>
                  <a:pt x="241" y="59"/>
                </a:cubicBezTo>
                <a:cubicBezTo>
                  <a:pt x="240" y="60"/>
                  <a:pt x="244" y="58"/>
                  <a:pt x="245" y="58"/>
                </a:cubicBezTo>
                <a:cubicBezTo>
                  <a:pt x="248" y="57"/>
                  <a:pt x="244" y="57"/>
                  <a:pt x="247" y="57"/>
                </a:cubicBezTo>
                <a:cubicBezTo>
                  <a:pt x="249" y="55"/>
                  <a:pt x="249" y="56"/>
                  <a:pt x="249" y="56"/>
                </a:cubicBezTo>
                <a:cubicBezTo>
                  <a:pt x="248" y="58"/>
                  <a:pt x="246" y="58"/>
                  <a:pt x="244" y="59"/>
                </a:cubicBezTo>
                <a:cubicBezTo>
                  <a:pt x="245" y="59"/>
                  <a:pt x="246" y="59"/>
                  <a:pt x="244" y="61"/>
                </a:cubicBezTo>
                <a:cubicBezTo>
                  <a:pt x="244" y="61"/>
                  <a:pt x="245" y="60"/>
                  <a:pt x="245" y="61"/>
                </a:cubicBezTo>
                <a:cubicBezTo>
                  <a:pt x="245" y="60"/>
                  <a:pt x="245" y="60"/>
                  <a:pt x="246" y="59"/>
                </a:cubicBezTo>
                <a:cubicBezTo>
                  <a:pt x="247" y="59"/>
                  <a:pt x="248" y="59"/>
                  <a:pt x="248" y="59"/>
                </a:cubicBezTo>
                <a:cubicBezTo>
                  <a:pt x="250" y="58"/>
                  <a:pt x="245" y="59"/>
                  <a:pt x="246" y="59"/>
                </a:cubicBezTo>
                <a:cubicBezTo>
                  <a:pt x="248" y="57"/>
                  <a:pt x="253" y="56"/>
                  <a:pt x="253" y="55"/>
                </a:cubicBezTo>
                <a:cubicBezTo>
                  <a:pt x="255" y="54"/>
                  <a:pt x="255" y="55"/>
                  <a:pt x="257" y="55"/>
                </a:cubicBezTo>
                <a:cubicBezTo>
                  <a:pt x="257" y="54"/>
                  <a:pt x="264" y="50"/>
                  <a:pt x="267" y="50"/>
                </a:cubicBezTo>
                <a:cubicBezTo>
                  <a:pt x="271" y="49"/>
                  <a:pt x="268" y="48"/>
                  <a:pt x="268" y="48"/>
                </a:cubicBezTo>
                <a:cubicBezTo>
                  <a:pt x="266" y="49"/>
                  <a:pt x="263" y="49"/>
                  <a:pt x="263" y="50"/>
                </a:cubicBezTo>
                <a:cubicBezTo>
                  <a:pt x="263" y="50"/>
                  <a:pt x="265" y="50"/>
                  <a:pt x="266" y="49"/>
                </a:cubicBezTo>
                <a:cubicBezTo>
                  <a:pt x="263" y="51"/>
                  <a:pt x="256" y="53"/>
                  <a:pt x="253" y="55"/>
                </a:cubicBezTo>
                <a:cubicBezTo>
                  <a:pt x="253" y="54"/>
                  <a:pt x="252" y="54"/>
                  <a:pt x="254" y="53"/>
                </a:cubicBezTo>
                <a:cubicBezTo>
                  <a:pt x="256" y="52"/>
                  <a:pt x="258" y="52"/>
                  <a:pt x="258" y="51"/>
                </a:cubicBezTo>
                <a:cubicBezTo>
                  <a:pt x="261" y="50"/>
                  <a:pt x="259" y="52"/>
                  <a:pt x="257" y="52"/>
                </a:cubicBezTo>
                <a:cubicBezTo>
                  <a:pt x="261" y="51"/>
                  <a:pt x="263" y="49"/>
                  <a:pt x="267" y="48"/>
                </a:cubicBezTo>
                <a:cubicBezTo>
                  <a:pt x="262" y="49"/>
                  <a:pt x="253" y="52"/>
                  <a:pt x="247" y="55"/>
                </a:cubicBezTo>
                <a:cubicBezTo>
                  <a:pt x="244" y="56"/>
                  <a:pt x="242" y="56"/>
                  <a:pt x="242" y="55"/>
                </a:cubicBezTo>
                <a:cubicBezTo>
                  <a:pt x="240" y="56"/>
                  <a:pt x="242" y="56"/>
                  <a:pt x="242" y="57"/>
                </a:cubicBezTo>
                <a:cubicBezTo>
                  <a:pt x="240" y="57"/>
                  <a:pt x="241" y="58"/>
                  <a:pt x="239" y="58"/>
                </a:cubicBezTo>
                <a:cubicBezTo>
                  <a:pt x="238" y="58"/>
                  <a:pt x="240" y="57"/>
                  <a:pt x="239" y="57"/>
                </a:cubicBezTo>
                <a:cubicBezTo>
                  <a:pt x="238" y="57"/>
                  <a:pt x="236" y="58"/>
                  <a:pt x="234" y="59"/>
                </a:cubicBezTo>
                <a:cubicBezTo>
                  <a:pt x="233" y="60"/>
                  <a:pt x="235" y="59"/>
                  <a:pt x="234" y="60"/>
                </a:cubicBezTo>
                <a:cubicBezTo>
                  <a:pt x="236" y="59"/>
                  <a:pt x="235" y="59"/>
                  <a:pt x="235" y="59"/>
                </a:cubicBezTo>
                <a:cubicBezTo>
                  <a:pt x="237" y="57"/>
                  <a:pt x="237" y="58"/>
                  <a:pt x="239" y="58"/>
                </a:cubicBezTo>
                <a:cubicBezTo>
                  <a:pt x="238" y="59"/>
                  <a:pt x="227" y="63"/>
                  <a:pt x="229" y="64"/>
                </a:cubicBezTo>
                <a:cubicBezTo>
                  <a:pt x="228" y="64"/>
                  <a:pt x="227" y="64"/>
                  <a:pt x="226" y="64"/>
                </a:cubicBezTo>
                <a:cubicBezTo>
                  <a:pt x="229" y="61"/>
                  <a:pt x="225" y="63"/>
                  <a:pt x="223" y="62"/>
                </a:cubicBezTo>
                <a:cubicBezTo>
                  <a:pt x="222" y="63"/>
                  <a:pt x="222" y="63"/>
                  <a:pt x="220" y="64"/>
                </a:cubicBezTo>
                <a:cubicBezTo>
                  <a:pt x="220" y="64"/>
                  <a:pt x="221" y="63"/>
                  <a:pt x="221" y="63"/>
                </a:cubicBezTo>
                <a:cubicBezTo>
                  <a:pt x="216" y="65"/>
                  <a:pt x="222" y="64"/>
                  <a:pt x="217" y="66"/>
                </a:cubicBezTo>
                <a:cubicBezTo>
                  <a:pt x="217" y="65"/>
                  <a:pt x="218" y="65"/>
                  <a:pt x="218" y="64"/>
                </a:cubicBezTo>
                <a:cubicBezTo>
                  <a:pt x="213" y="68"/>
                  <a:pt x="214" y="68"/>
                  <a:pt x="210" y="70"/>
                </a:cubicBezTo>
                <a:cubicBezTo>
                  <a:pt x="209" y="69"/>
                  <a:pt x="209" y="69"/>
                  <a:pt x="209" y="69"/>
                </a:cubicBezTo>
                <a:cubicBezTo>
                  <a:pt x="209" y="69"/>
                  <a:pt x="207" y="71"/>
                  <a:pt x="205" y="72"/>
                </a:cubicBezTo>
                <a:cubicBezTo>
                  <a:pt x="205" y="72"/>
                  <a:pt x="207" y="72"/>
                  <a:pt x="204" y="74"/>
                </a:cubicBezTo>
                <a:cubicBezTo>
                  <a:pt x="204" y="73"/>
                  <a:pt x="205" y="72"/>
                  <a:pt x="203" y="73"/>
                </a:cubicBezTo>
                <a:cubicBezTo>
                  <a:pt x="201" y="75"/>
                  <a:pt x="199" y="76"/>
                  <a:pt x="198" y="77"/>
                </a:cubicBezTo>
                <a:cubicBezTo>
                  <a:pt x="199" y="76"/>
                  <a:pt x="202" y="75"/>
                  <a:pt x="198" y="78"/>
                </a:cubicBezTo>
                <a:cubicBezTo>
                  <a:pt x="199" y="78"/>
                  <a:pt x="201" y="77"/>
                  <a:pt x="203" y="75"/>
                </a:cubicBezTo>
                <a:cubicBezTo>
                  <a:pt x="203" y="76"/>
                  <a:pt x="196" y="80"/>
                  <a:pt x="194" y="81"/>
                </a:cubicBezTo>
                <a:cubicBezTo>
                  <a:pt x="197" y="79"/>
                  <a:pt x="196" y="79"/>
                  <a:pt x="197" y="77"/>
                </a:cubicBezTo>
                <a:cubicBezTo>
                  <a:pt x="194" y="79"/>
                  <a:pt x="195" y="78"/>
                  <a:pt x="192" y="80"/>
                </a:cubicBezTo>
                <a:cubicBezTo>
                  <a:pt x="191" y="80"/>
                  <a:pt x="192" y="80"/>
                  <a:pt x="192" y="81"/>
                </a:cubicBezTo>
                <a:cubicBezTo>
                  <a:pt x="187" y="83"/>
                  <a:pt x="184" y="85"/>
                  <a:pt x="179" y="89"/>
                </a:cubicBezTo>
                <a:cubicBezTo>
                  <a:pt x="179" y="89"/>
                  <a:pt x="180" y="89"/>
                  <a:pt x="180" y="89"/>
                </a:cubicBezTo>
                <a:cubicBezTo>
                  <a:pt x="181" y="88"/>
                  <a:pt x="181" y="88"/>
                  <a:pt x="183" y="87"/>
                </a:cubicBezTo>
                <a:cubicBezTo>
                  <a:pt x="182" y="88"/>
                  <a:pt x="182" y="89"/>
                  <a:pt x="182" y="90"/>
                </a:cubicBezTo>
                <a:cubicBezTo>
                  <a:pt x="179" y="91"/>
                  <a:pt x="178" y="93"/>
                  <a:pt x="177" y="92"/>
                </a:cubicBezTo>
                <a:cubicBezTo>
                  <a:pt x="176" y="94"/>
                  <a:pt x="174" y="95"/>
                  <a:pt x="172" y="96"/>
                </a:cubicBezTo>
                <a:cubicBezTo>
                  <a:pt x="171" y="96"/>
                  <a:pt x="173" y="94"/>
                  <a:pt x="173" y="94"/>
                </a:cubicBezTo>
                <a:cubicBezTo>
                  <a:pt x="169" y="96"/>
                  <a:pt x="172" y="96"/>
                  <a:pt x="171" y="97"/>
                </a:cubicBezTo>
                <a:cubicBezTo>
                  <a:pt x="171" y="97"/>
                  <a:pt x="172" y="96"/>
                  <a:pt x="173" y="95"/>
                </a:cubicBezTo>
                <a:cubicBezTo>
                  <a:pt x="173" y="96"/>
                  <a:pt x="169" y="100"/>
                  <a:pt x="173" y="97"/>
                </a:cubicBezTo>
                <a:cubicBezTo>
                  <a:pt x="171" y="99"/>
                  <a:pt x="166" y="102"/>
                  <a:pt x="166" y="101"/>
                </a:cubicBezTo>
                <a:cubicBezTo>
                  <a:pt x="169" y="98"/>
                  <a:pt x="167" y="98"/>
                  <a:pt x="169" y="97"/>
                </a:cubicBezTo>
                <a:cubicBezTo>
                  <a:pt x="168" y="96"/>
                  <a:pt x="165" y="99"/>
                  <a:pt x="163" y="101"/>
                </a:cubicBezTo>
                <a:cubicBezTo>
                  <a:pt x="163" y="101"/>
                  <a:pt x="162" y="101"/>
                  <a:pt x="162" y="101"/>
                </a:cubicBezTo>
                <a:cubicBezTo>
                  <a:pt x="162" y="101"/>
                  <a:pt x="163" y="100"/>
                  <a:pt x="163" y="100"/>
                </a:cubicBezTo>
                <a:cubicBezTo>
                  <a:pt x="163" y="100"/>
                  <a:pt x="162" y="100"/>
                  <a:pt x="161" y="101"/>
                </a:cubicBezTo>
                <a:cubicBezTo>
                  <a:pt x="162" y="102"/>
                  <a:pt x="162" y="102"/>
                  <a:pt x="158" y="102"/>
                </a:cubicBezTo>
                <a:cubicBezTo>
                  <a:pt x="157" y="104"/>
                  <a:pt x="161" y="102"/>
                  <a:pt x="157" y="105"/>
                </a:cubicBezTo>
                <a:cubicBezTo>
                  <a:pt x="157" y="104"/>
                  <a:pt x="155" y="105"/>
                  <a:pt x="154" y="106"/>
                </a:cubicBezTo>
                <a:cubicBezTo>
                  <a:pt x="157" y="105"/>
                  <a:pt x="154" y="107"/>
                  <a:pt x="154" y="107"/>
                </a:cubicBezTo>
                <a:cubicBezTo>
                  <a:pt x="152" y="109"/>
                  <a:pt x="153" y="108"/>
                  <a:pt x="151" y="109"/>
                </a:cubicBezTo>
                <a:cubicBezTo>
                  <a:pt x="151" y="109"/>
                  <a:pt x="153" y="108"/>
                  <a:pt x="152" y="108"/>
                </a:cubicBezTo>
                <a:cubicBezTo>
                  <a:pt x="152" y="108"/>
                  <a:pt x="152" y="108"/>
                  <a:pt x="151" y="108"/>
                </a:cubicBezTo>
                <a:cubicBezTo>
                  <a:pt x="150" y="109"/>
                  <a:pt x="151" y="109"/>
                  <a:pt x="150" y="110"/>
                </a:cubicBezTo>
                <a:cubicBezTo>
                  <a:pt x="150" y="111"/>
                  <a:pt x="153" y="108"/>
                  <a:pt x="150" y="111"/>
                </a:cubicBezTo>
                <a:cubicBezTo>
                  <a:pt x="151" y="111"/>
                  <a:pt x="154" y="109"/>
                  <a:pt x="154" y="108"/>
                </a:cubicBezTo>
                <a:cubicBezTo>
                  <a:pt x="154" y="109"/>
                  <a:pt x="156" y="108"/>
                  <a:pt x="156" y="108"/>
                </a:cubicBezTo>
                <a:cubicBezTo>
                  <a:pt x="154" y="110"/>
                  <a:pt x="154" y="109"/>
                  <a:pt x="153" y="110"/>
                </a:cubicBezTo>
                <a:cubicBezTo>
                  <a:pt x="152" y="111"/>
                  <a:pt x="149" y="113"/>
                  <a:pt x="149" y="114"/>
                </a:cubicBezTo>
                <a:cubicBezTo>
                  <a:pt x="150" y="113"/>
                  <a:pt x="153" y="110"/>
                  <a:pt x="154" y="111"/>
                </a:cubicBezTo>
                <a:cubicBezTo>
                  <a:pt x="151" y="113"/>
                  <a:pt x="152" y="113"/>
                  <a:pt x="153" y="113"/>
                </a:cubicBezTo>
                <a:cubicBezTo>
                  <a:pt x="153" y="113"/>
                  <a:pt x="152" y="113"/>
                  <a:pt x="152" y="113"/>
                </a:cubicBezTo>
                <a:cubicBezTo>
                  <a:pt x="152" y="113"/>
                  <a:pt x="152" y="114"/>
                  <a:pt x="152" y="114"/>
                </a:cubicBezTo>
                <a:cubicBezTo>
                  <a:pt x="150" y="114"/>
                  <a:pt x="153" y="111"/>
                  <a:pt x="149" y="114"/>
                </a:cubicBezTo>
                <a:cubicBezTo>
                  <a:pt x="149" y="116"/>
                  <a:pt x="146" y="119"/>
                  <a:pt x="150" y="117"/>
                </a:cubicBezTo>
                <a:cubicBezTo>
                  <a:pt x="149" y="118"/>
                  <a:pt x="149" y="118"/>
                  <a:pt x="149" y="118"/>
                </a:cubicBezTo>
                <a:cubicBezTo>
                  <a:pt x="147" y="120"/>
                  <a:pt x="146" y="119"/>
                  <a:pt x="147" y="118"/>
                </a:cubicBezTo>
                <a:cubicBezTo>
                  <a:pt x="144" y="118"/>
                  <a:pt x="140" y="124"/>
                  <a:pt x="138" y="124"/>
                </a:cubicBezTo>
                <a:cubicBezTo>
                  <a:pt x="139" y="124"/>
                  <a:pt x="136" y="126"/>
                  <a:pt x="136" y="127"/>
                </a:cubicBezTo>
                <a:cubicBezTo>
                  <a:pt x="137" y="127"/>
                  <a:pt x="140" y="125"/>
                  <a:pt x="143" y="122"/>
                </a:cubicBezTo>
                <a:cubicBezTo>
                  <a:pt x="143" y="122"/>
                  <a:pt x="143" y="122"/>
                  <a:pt x="143" y="122"/>
                </a:cubicBezTo>
                <a:cubicBezTo>
                  <a:pt x="144" y="121"/>
                  <a:pt x="142" y="123"/>
                  <a:pt x="144" y="123"/>
                </a:cubicBezTo>
                <a:cubicBezTo>
                  <a:pt x="142" y="122"/>
                  <a:pt x="139" y="127"/>
                  <a:pt x="138" y="126"/>
                </a:cubicBezTo>
                <a:cubicBezTo>
                  <a:pt x="135" y="128"/>
                  <a:pt x="135" y="129"/>
                  <a:pt x="134" y="130"/>
                </a:cubicBezTo>
                <a:cubicBezTo>
                  <a:pt x="137" y="129"/>
                  <a:pt x="137" y="128"/>
                  <a:pt x="139" y="127"/>
                </a:cubicBezTo>
                <a:cubicBezTo>
                  <a:pt x="139" y="128"/>
                  <a:pt x="140" y="127"/>
                  <a:pt x="139" y="128"/>
                </a:cubicBezTo>
                <a:cubicBezTo>
                  <a:pt x="140" y="128"/>
                  <a:pt x="141" y="127"/>
                  <a:pt x="141" y="127"/>
                </a:cubicBezTo>
                <a:cubicBezTo>
                  <a:pt x="142" y="126"/>
                  <a:pt x="142" y="126"/>
                  <a:pt x="142" y="126"/>
                </a:cubicBezTo>
                <a:cubicBezTo>
                  <a:pt x="143" y="125"/>
                  <a:pt x="144" y="125"/>
                  <a:pt x="146" y="123"/>
                </a:cubicBezTo>
                <a:cubicBezTo>
                  <a:pt x="147" y="121"/>
                  <a:pt x="151" y="120"/>
                  <a:pt x="154" y="116"/>
                </a:cubicBezTo>
                <a:cubicBezTo>
                  <a:pt x="159" y="114"/>
                  <a:pt x="160" y="110"/>
                  <a:pt x="162" y="111"/>
                </a:cubicBezTo>
                <a:cubicBezTo>
                  <a:pt x="165" y="107"/>
                  <a:pt x="169" y="106"/>
                  <a:pt x="173" y="103"/>
                </a:cubicBezTo>
                <a:cubicBezTo>
                  <a:pt x="175" y="101"/>
                  <a:pt x="172" y="103"/>
                  <a:pt x="174" y="102"/>
                </a:cubicBezTo>
                <a:cubicBezTo>
                  <a:pt x="175" y="101"/>
                  <a:pt x="176" y="101"/>
                  <a:pt x="178" y="100"/>
                </a:cubicBezTo>
                <a:cubicBezTo>
                  <a:pt x="174" y="104"/>
                  <a:pt x="169" y="106"/>
                  <a:pt x="163" y="111"/>
                </a:cubicBezTo>
                <a:cubicBezTo>
                  <a:pt x="166" y="111"/>
                  <a:pt x="178" y="99"/>
                  <a:pt x="183" y="98"/>
                </a:cubicBezTo>
                <a:cubicBezTo>
                  <a:pt x="183" y="98"/>
                  <a:pt x="180" y="101"/>
                  <a:pt x="183" y="99"/>
                </a:cubicBezTo>
                <a:cubicBezTo>
                  <a:pt x="183" y="100"/>
                  <a:pt x="177" y="103"/>
                  <a:pt x="177" y="104"/>
                </a:cubicBezTo>
                <a:cubicBezTo>
                  <a:pt x="173" y="106"/>
                  <a:pt x="172" y="108"/>
                  <a:pt x="168" y="110"/>
                </a:cubicBezTo>
                <a:cubicBezTo>
                  <a:pt x="168" y="111"/>
                  <a:pt x="168" y="111"/>
                  <a:pt x="168" y="111"/>
                </a:cubicBezTo>
                <a:cubicBezTo>
                  <a:pt x="170" y="109"/>
                  <a:pt x="173" y="108"/>
                  <a:pt x="176" y="106"/>
                </a:cubicBezTo>
                <a:cubicBezTo>
                  <a:pt x="175" y="107"/>
                  <a:pt x="175" y="107"/>
                  <a:pt x="176" y="107"/>
                </a:cubicBezTo>
                <a:cubicBezTo>
                  <a:pt x="173" y="109"/>
                  <a:pt x="173" y="109"/>
                  <a:pt x="169" y="112"/>
                </a:cubicBezTo>
                <a:cubicBezTo>
                  <a:pt x="168" y="112"/>
                  <a:pt x="168" y="112"/>
                  <a:pt x="168" y="112"/>
                </a:cubicBezTo>
                <a:cubicBezTo>
                  <a:pt x="166" y="114"/>
                  <a:pt x="163" y="116"/>
                  <a:pt x="159" y="119"/>
                </a:cubicBezTo>
                <a:cubicBezTo>
                  <a:pt x="160" y="120"/>
                  <a:pt x="165" y="115"/>
                  <a:pt x="166" y="114"/>
                </a:cubicBezTo>
                <a:cubicBezTo>
                  <a:pt x="167" y="114"/>
                  <a:pt x="166" y="114"/>
                  <a:pt x="166" y="114"/>
                </a:cubicBezTo>
                <a:cubicBezTo>
                  <a:pt x="164" y="116"/>
                  <a:pt x="168" y="113"/>
                  <a:pt x="168" y="114"/>
                </a:cubicBezTo>
                <a:cubicBezTo>
                  <a:pt x="169" y="112"/>
                  <a:pt x="172" y="111"/>
                  <a:pt x="175" y="108"/>
                </a:cubicBezTo>
                <a:cubicBezTo>
                  <a:pt x="175" y="109"/>
                  <a:pt x="174" y="110"/>
                  <a:pt x="174" y="110"/>
                </a:cubicBezTo>
                <a:cubicBezTo>
                  <a:pt x="176" y="108"/>
                  <a:pt x="181" y="104"/>
                  <a:pt x="183" y="104"/>
                </a:cubicBezTo>
                <a:cubicBezTo>
                  <a:pt x="185" y="102"/>
                  <a:pt x="189" y="100"/>
                  <a:pt x="190" y="98"/>
                </a:cubicBezTo>
                <a:cubicBezTo>
                  <a:pt x="191" y="98"/>
                  <a:pt x="196" y="95"/>
                  <a:pt x="199" y="93"/>
                </a:cubicBezTo>
                <a:cubicBezTo>
                  <a:pt x="199" y="93"/>
                  <a:pt x="198" y="94"/>
                  <a:pt x="198" y="94"/>
                </a:cubicBezTo>
                <a:cubicBezTo>
                  <a:pt x="203" y="90"/>
                  <a:pt x="208" y="88"/>
                  <a:pt x="215" y="83"/>
                </a:cubicBezTo>
                <a:cubicBezTo>
                  <a:pt x="214" y="84"/>
                  <a:pt x="214" y="85"/>
                  <a:pt x="215" y="84"/>
                </a:cubicBezTo>
                <a:cubicBezTo>
                  <a:pt x="218" y="83"/>
                  <a:pt x="214" y="85"/>
                  <a:pt x="215" y="85"/>
                </a:cubicBezTo>
                <a:cubicBezTo>
                  <a:pt x="212" y="86"/>
                  <a:pt x="211" y="87"/>
                  <a:pt x="208" y="88"/>
                </a:cubicBezTo>
                <a:cubicBezTo>
                  <a:pt x="206" y="89"/>
                  <a:pt x="209" y="88"/>
                  <a:pt x="209" y="89"/>
                </a:cubicBezTo>
                <a:cubicBezTo>
                  <a:pt x="204" y="91"/>
                  <a:pt x="202" y="93"/>
                  <a:pt x="200" y="95"/>
                </a:cubicBezTo>
                <a:cubicBezTo>
                  <a:pt x="198" y="95"/>
                  <a:pt x="196" y="97"/>
                  <a:pt x="194" y="98"/>
                </a:cubicBezTo>
                <a:cubicBezTo>
                  <a:pt x="193" y="99"/>
                  <a:pt x="193" y="99"/>
                  <a:pt x="193" y="99"/>
                </a:cubicBezTo>
                <a:cubicBezTo>
                  <a:pt x="190" y="100"/>
                  <a:pt x="188" y="102"/>
                  <a:pt x="184" y="105"/>
                </a:cubicBezTo>
                <a:cubicBezTo>
                  <a:pt x="184" y="104"/>
                  <a:pt x="184" y="104"/>
                  <a:pt x="184" y="104"/>
                </a:cubicBezTo>
                <a:cubicBezTo>
                  <a:pt x="183" y="105"/>
                  <a:pt x="182" y="106"/>
                  <a:pt x="182" y="106"/>
                </a:cubicBezTo>
                <a:cubicBezTo>
                  <a:pt x="182" y="106"/>
                  <a:pt x="175" y="111"/>
                  <a:pt x="170" y="115"/>
                </a:cubicBezTo>
                <a:cubicBezTo>
                  <a:pt x="170" y="115"/>
                  <a:pt x="170" y="115"/>
                  <a:pt x="170" y="115"/>
                </a:cubicBezTo>
                <a:cubicBezTo>
                  <a:pt x="164" y="119"/>
                  <a:pt x="167" y="119"/>
                  <a:pt x="161" y="123"/>
                </a:cubicBezTo>
                <a:cubicBezTo>
                  <a:pt x="162" y="123"/>
                  <a:pt x="161" y="124"/>
                  <a:pt x="162" y="123"/>
                </a:cubicBezTo>
                <a:cubicBezTo>
                  <a:pt x="161" y="124"/>
                  <a:pt x="156" y="128"/>
                  <a:pt x="156" y="128"/>
                </a:cubicBezTo>
                <a:cubicBezTo>
                  <a:pt x="155" y="128"/>
                  <a:pt x="156" y="129"/>
                  <a:pt x="155" y="130"/>
                </a:cubicBezTo>
                <a:cubicBezTo>
                  <a:pt x="152" y="130"/>
                  <a:pt x="154" y="128"/>
                  <a:pt x="154" y="127"/>
                </a:cubicBezTo>
                <a:cubicBezTo>
                  <a:pt x="151" y="129"/>
                  <a:pt x="154" y="128"/>
                  <a:pt x="151" y="131"/>
                </a:cubicBezTo>
                <a:cubicBezTo>
                  <a:pt x="151" y="131"/>
                  <a:pt x="152" y="130"/>
                  <a:pt x="152" y="131"/>
                </a:cubicBezTo>
                <a:cubicBezTo>
                  <a:pt x="149" y="133"/>
                  <a:pt x="150" y="133"/>
                  <a:pt x="148" y="135"/>
                </a:cubicBezTo>
                <a:cubicBezTo>
                  <a:pt x="146" y="136"/>
                  <a:pt x="146" y="137"/>
                  <a:pt x="145" y="138"/>
                </a:cubicBezTo>
                <a:cubicBezTo>
                  <a:pt x="145" y="137"/>
                  <a:pt x="145" y="137"/>
                  <a:pt x="142" y="139"/>
                </a:cubicBezTo>
                <a:cubicBezTo>
                  <a:pt x="140" y="141"/>
                  <a:pt x="144" y="138"/>
                  <a:pt x="143" y="139"/>
                </a:cubicBezTo>
                <a:cubicBezTo>
                  <a:pt x="142" y="140"/>
                  <a:pt x="139" y="142"/>
                  <a:pt x="141" y="141"/>
                </a:cubicBezTo>
                <a:cubicBezTo>
                  <a:pt x="141" y="141"/>
                  <a:pt x="139" y="143"/>
                  <a:pt x="139" y="142"/>
                </a:cubicBezTo>
                <a:cubicBezTo>
                  <a:pt x="138" y="144"/>
                  <a:pt x="137" y="145"/>
                  <a:pt x="135" y="148"/>
                </a:cubicBezTo>
                <a:cubicBezTo>
                  <a:pt x="139" y="145"/>
                  <a:pt x="143" y="141"/>
                  <a:pt x="147" y="137"/>
                </a:cubicBezTo>
                <a:cubicBezTo>
                  <a:pt x="149" y="137"/>
                  <a:pt x="147" y="138"/>
                  <a:pt x="149" y="137"/>
                </a:cubicBezTo>
                <a:cubicBezTo>
                  <a:pt x="151" y="135"/>
                  <a:pt x="151" y="135"/>
                  <a:pt x="151" y="134"/>
                </a:cubicBezTo>
                <a:cubicBezTo>
                  <a:pt x="154" y="132"/>
                  <a:pt x="152" y="134"/>
                  <a:pt x="151" y="135"/>
                </a:cubicBezTo>
                <a:cubicBezTo>
                  <a:pt x="152" y="135"/>
                  <a:pt x="154" y="133"/>
                  <a:pt x="156" y="132"/>
                </a:cubicBezTo>
                <a:cubicBezTo>
                  <a:pt x="153" y="132"/>
                  <a:pt x="159" y="128"/>
                  <a:pt x="161" y="127"/>
                </a:cubicBezTo>
                <a:cubicBezTo>
                  <a:pt x="163" y="125"/>
                  <a:pt x="159" y="129"/>
                  <a:pt x="157" y="130"/>
                </a:cubicBezTo>
                <a:cubicBezTo>
                  <a:pt x="159" y="130"/>
                  <a:pt x="156" y="132"/>
                  <a:pt x="156" y="133"/>
                </a:cubicBezTo>
                <a:cubicBezTo>
                  <a:pt x="155" y="134"/>
                  <a:pt x="150" y="138"/>
                  <a:pt x="150" y="139"/>
                </a:cubicBezTo>
                <a:cubicBezTo>
                  <a:pt x="148" y="140"/>
                  <a:pt x="146" y="141"/>
                  <a:pt x="145" y="143"/>
                </a:cubicBezTo>
                <a:cubicBezTo>
                  <a:pt x="144" y="143"/>
                  <a:pt x="145" y="143"/>
                  <a:pt x="145" y="142"/>
                </a:cubicBezTo>
                <a:cubicBezTo>
                  <a:pt x="144" y="145"/>
                  <a:pt x="143" y="144"/>
                  <a:pt x="141" y="145"/>
                </a:cubicBezTo>
                <a:cubicBezTo>
                  <a:pt x="139" y="147"/>
                  <a:pt x="142" y="145"/>
                  <a:pt x="142" y="146"/>
                </a:cubicBezTo>
                <a:cubicBezTo>
                  <a:pt x="140" y="147"/>
                  <a:pt x="141" y="147"/>
                  <a:pt x="139" y="148"/>
                </a:cubicBezTo>
                <a:cubicBezTo>
                  <a:pt x="138" y="148"/>
                  <a:pt x="138" y="147"/>
                  <a:pt x="140" y="145"/>
                </a:cubicBezTo>
                <a:cubicBezTo>
                  <a:pt x="140" y="145"/>
                  <a:pt x="139" y="145"/>
                  <a:pt x="139" y="145"/>
                </a:cubicBezTo>
                <a:cubicBezTo>
                  <a:pt x="137" y="148"/>
                  <a:pt x="135" y="150"/>
                  <a:pt x="136" y="151"/>
                </a:cubicBezTo>
                <a:cubicBezTo>
                  <a:pt x="134" y="153"/>
                  <a:pt x="135" y="151"/>
                  <a:pt x="133" y="152"/>
                </a:cubicBezTo>
                <a:cubicBezTo>
                  <a:pt x="133" y="153"/>
                  <a:pt x="134" y="153"/>
                  <a:pt x="131" y="156"/>
                </a:cubicBezTo>
                <a:cubicBezTo>
                  <a:pt x="131" y="155"/>
                  <a:pt x="131" y="155"/>
                  <a:pt x="130" y="155"/>
                </a:cubicBezTo>
                <a:cubicBezTo>
                  <a:pt x="130" y="156"/>
                  <a:pt x="129" y="157"/>
                  <a:pt x="129" y="158"/>
                </a:cubicBezTo>
                <a:cubicBezTo>
                  <a:pt x="125" y="161"/>
                  <a:pt x="122" y="164"/>
                  <a:pt x="119" y="167"/>
                </a:cubicBezTo>
                <a:cubicBezTo>
                  <a:pt x="118" y="168"/>
                  <a:pt x="118" y="168"/>
                  <a:pt x="118" y="168"/>
                </a:cubicBezTo>
                <a:cubicBezTo>
                  <a:pt x="116" y="169"/>
                  <a:pt x="117" y="169"/>
                  <a:pt x="115" y="171"/>
                </a:cubicBezTo>
                <a:cubicBezTo>
                  <a:pt x="113" y="171"/>
                  <a:pt x="111" y="174"/>
                  <a:pt x="109" y="175"/>
                </a:cubicBezTo>
                <a:cubicBezTo>
                  <a:pt x="110" y="174"/>
                  <a:pt x="110" y="174"/>
                  <a:pt x="110" y="173"/>
                </a:cubicBezTo>
                <a:cubicBezTo>
                  <a:pt x="114" y="170"/>
                  <a:pt x="118" y="163"/>
                  <a:pt x="121" y="162"/>
                </a:cubicBezTo>
                <a:cubicBezTo>
                  <a:pt x="125" y="157"/>
                  <a:pt x="129" y="153"/>
                  <a:pt x="133" y="151"/>
                </a:cubicBezTo>
                <a:cubicBezTo>
                  <a:pt x="134" y="150"/>
                  <a:pt x="134" y="149"/>
                  <a:pt x="134" y="149"/>
                </a:cubicBezTo>
                <a:cubicBezTo>
                  <a:pt x="134" y="148"/>
                  <a:pt x="130" y="152"/>
                  <a:pt x="130" y="150"/>
                </a:cubicBezTo>
                <a:cubicBezTo>
                  <a:pt x="131" y="150"/>
                  <a:pt x="131" y="150"/>
                  <a:pt x="131" y="150"/>
                </a:cubicBezTo>
                <a:cubicBezTo>
                  <a:pt x="133" y="149"/>
                  <a:pt x="133" y="148"/>
                  <a:pt x="135" y="147"/>
                </a:cubicBezTo>
                <a:cubicBezTo>
                  <a:pt x="126" y="153"/>
                  <a:pt x="125" y="155"/>
                  <a:pt x="119" y="161"/>
                </a:cubicBezTo>
                <a:cubicBezTo>
                  <a:pt x="118" y="160"/>
                  <a:pt x="122" y="157"/>
                  <a:pt x="123" y="155"/>
                </a:cubicBezTo>
                <a:cubicBezTo>
                  <a:pt x="121" y="157"/>
                  <a:pt x="123" y="155"/>
                  <a:pt x="121" y="156"/>
                </a:cubicBezTo>
                <a:cubicBezTo>
                  <a:pt x="121" y="155"/>
                  <a:pt x="123" y="153"/>
                  <a:pt x="123" y="153"/>
                </a:cubicBezTo>
                <a:cubicBezTo>
                  <a:pt x="125" y="151"/>
                  <a:pt x="125" y="153"/>
                  <a:pt x="123" y="155"/>
                </a:cubicBezTo>
                <a:cubicBezTo>
                  <a:pt x="123" y="155"/>
                  <a:pt x="127" y="151"/>
                  <a:pt x="125" y="153"/>
                </a:cubicBezTo>
                <a:cubicBezTo>
                  <a:pt x="128" y="151"/>
                  <a:pt x="128" y="151"/>
                  <a:pt x="131" y="148"/>
                </a:cubicBezTo>
                <a:cubicBezTo>
                  <a:pt x="132" y="145"/>
                  <a:pt x="130" y="145"/>
                  <a:pt x="125" y="149"/>
                </a:cubicBezTo>
                <a:cubicBezTo>
                  <a:pt x="120" y="156"/>
                  <a:pt x="111" y="162"/>
                  <a:pt x="106" y="170"/>
                </a:cubicBezTo>
                <a:cubicBezTo>
                  <a:pt x="104" y="170"/>
                  <a:pt x="103" y="171"/>
                  <a:pt x="102" y="172"/>
                </a:cubicBezTo>
                <a:cubicBezTo>
                  <a:pt x="101" y="173"/>
                  <a:pt x="100" y="174"/>
                  <a:pt x="100" y="174"/>
                </a:cubicBezTo>
                <a:cubicBezTo>
                  <a:pt x="100" y="175"/>
                  <a:pt x="100" y="175"/>
                  <a:pt x="99" y="176"/>
                </a:cubicBezTo>
                <a:cubicBezTo>
                  <a:pt x="100" y="176"/>
                  <a:pt x="100" y="176"/>
                  <a:pt x="100" y="175"/>
                </a:cubicBezTo>
                <a:cubicBezTo>
                  <a:pt x="101" y="176"/>
                  <a:pt x="99" y="176"/>
                  <a:pt x="100" y="177"/>
                </a:cubicBezTo>
                <a:cubicBezTo>
                  <a:pt x="99" y="176"/>
                  <a:pt x="98" y="175"/>
                  <a:pt x="97" y="175"/>
                </a:cubicBezTo>
                <a:cubicBezTo>
                  <a:pt x="97" y="175"/>
                  <a:pt x="97" y="176"/>
                  <a:pt x="97" y="176"/>
                </a:cubicBezTo>
                <a:cubicBezTo>
                  <a:pt x="97" y="175"/>
                  <a:pt x="96" y="177"/>
                  <a:pt x="96" y="176"/>
                </a:cubicBezTo>
                <a:cubicBezTo>
                  <a:pt x="97" y="175"/>
                  <a:pt x="97" y="174"/>
                  <a:pt x="98" y="175"/>
                </a:cubicBezTo>
                <a:cubicBezTo>
                  <a:pt x="98" y="174"/>
                  <a:pt x="97" y="174"/>
                  <a:pt x="98" y="174"/>
                </a:cubicBezTo>
                <a:cubicBezTo>
                  <a:pt x="97" y="173"/>
                  <a:pt x="96" y="175"/>
                  <a:pt x="95" y="176"/>
                </a:cubicBezTo>
                <a:cubicBezTo>
                  <a:pt x="95" y="176"/>
                  <a:pt x="95" y="177"/>
                  <a:pt x="94" y="177"/>
                </a:cubicBezTo>
                <a:cubicBezTo>
                  <a:pt x="95" y="178"/>
                  <a:pt x="95" y="177"/>
                  <a:pt x="96" y="177"/>
                </a:cubicBezTo>
                <a:cubicBezTo>
                  <a:pt x="95" y="178"/>
                  <a:pt x="95" y="178"/>
                  <a:pt x="94" y="178"/>
                </a:cubicBezTo>
                <a:cubicBezTo>
                  <a:pt x="94" y="179"/>
                  <a:pt x="95" y="179"/>
                  <a:pt x="95" y="179"/>
                </a:cubicBezTo>
                <a:cubicBezTo>
                  <a:pt x="94" y="179"/>
                  <a:pt x="92" y="179"/>
                  <a:pt x="92" y="180"/>
                </a:cubicBezTo>
                <a:cubicBezTo>
                  <a:pt x="92" y="180"/>
                  <a:pt x="92" y="180"/>
                  <a:pt x="93" y="180"/>
                </a:cubicBezTo>
                <a:cubicBezTo>
                  <a:pt x="93" y="180"/>
                  <a:pt x="93" y="181"/>
                  <a:pt x="93" y="181"/>
                </a:cubicBezTo>
                <a:cubicBezTo>
                  <a:pt x="92" y="181"/>
                  <a:pt x="92" y="180"/>
                  <a:pt x="92" y="181"/>
                </a:cubicBezTo>
                <a:cubicBezTo>
                  <a:pt x="91" y="181"/>
                  <a:pt x="92" y="181"/>
                  <a:pt x="92" y="181"/>
                </a:cubicBezTo>
                <a:cubicBezTo>
                  <a:pt x="92" y="182"/>
                  <a:pt x="91" y="181"/>
                  <a:pt x="91" y="182"/>
                </a:cubicBezTo>
                <a:cubicBezTo>
                  <a:pt x="90" y="182"/>
                  <a:pt x="90" y="183"/>
                  <a:pt x="89" y="183"/>
                </a:cubicBezTo>
                <a:cubicBezTo>
                  <a:pt x="89" y="183"/>
                  <a:pt x="90" y="182"/>
                  <a:pt x="90" y="183"/>
                </a:cubicBezTo>
                <a:cubicBezTo>
                  <a:pt x="89" y="183"/>
                  <a:pt x="89" y="183"/>
                  <a:pt x="88" y="183"/>
                </a:cubicBezTo>
                <a:cubicBezTo>
                  <a:pt x="87" y="184"/>
                  <a:pt x="88" y="184"/>
                  <a:pt x="88" y="184"/>
                </a:cubicBezTo>
                <a:cubicBezTo>
                  <a:pt x="87" y="184"/>
                  <a:pt x="87" y="186"/>
                  <a:pt x="86" y="186"/>
                </a:cubicBezTo>
                <a:cubicBezTo>
                  <a:pt x="86" y="186"/>
                  <a:pt x="86" y="186"/>
                  <a:pt x="86" y="186"/>
                </a:cubicBezTo>
                <a:cubicBezTo>
                  <a:pt x="86" y="186"/>
                  <a:pt x="86" y="186"/>
                  <a:pt x="85" y="186"/>
                </a:cubicBezTo>
                <a:cubicBezTo>
                  <a:pt x="85" y="186"/>
                  <a:pt x="86" y="186"/>
                  <a:pt x="86" y="186"/>
                </a:cubicBezTo>
                <a:cubicBezTo>
                  <a:pt x="84" y="188"/>
                  <a:pt x="83" y="190"/>
                  <a:pt x="81" y="192"/>
                </a:cubicBezTo>
                <a:cubicBezTo>
                  <a:pt x="81" y="192"/>
                  <a:pt x="81" y="192"/>
                  <a:pt x="81" y="192"/>
                </a:cubicBezTo>
                <a:cubicBezTo>
                  <a:pt x="81" y="193"/>
                  <a:pt x="82" y="192"/>
                  <a:pt x="81" y="193"/>
                </a:cubicBezTo>
                <a:cubicBezTo>
                  <a:pt x="81" y="193"/>
                  <a:pt x="81" y="193"/>
                  <a:pt x="81" y="193"/>
                </a:cubicBezTo>
                <a:cubicBezTo>
                  <a:pt x="80" y="193"/>
                  <a:pt x="80" y="194"/>
                  <a:pt x="80" y="193"/>
                </a:cubicBezTo>
                <a:cubicBezTo>
                  <a:pt x="79" y="193"/>
                  <a:pt x="81" y="192"/>
                  <a:pt x="80" y="192"/>
                </a:cubicBezTo>
                <a:cubicBezTo>
                  <a:pt x="80" y="191"/>
                  <a:pt x="80" y="192"/>
                  <a:pt x="80" y="192"/>
                </a:cubicBezTo>
                <a:cubicBezTo>
                  <a:pt x="79" y="191"/>
                  <a:pt x="80" y="191"/>
                  <a:pt x="81" y="190"/>
                </a:cubicBezTo>
                <a:cubicBezTo>
                  <a:pt x="81" y="191"/>
                  <a:pt x="80" y="191"/>
                  <a:pt x="81" y="191"/>
                </a:cubicBezTo>
                <a:cubicBezTo>
                  <a:pt x="81" y="191"/>
                  <a:pt x="82" y="191"/>
                  <a:pt x="82" y="190"/>
                </a:cubicBezTo>
                <a:cubicBezTo>
                  <a:pt x="82" y="190"/>
                  <a:pt x="81" y="191"/>
                  <a:pt x="81" y="190"/>
                </a:cubicBezTo>
                <a:cubicBezTo>
                  <a:pt x="81" y="189"/>
                  <a:pt x="82" y="190"/>
                  <a:pt x="82" y="190"/>
                </a:cubicBezTo>
                <a:cubicBezTo>
                  <a:pt x="83" y="189"/>
                  <a:pt x="82" y="189"/>
                  <a:pt x="81" y="189"/>
                </a:cubicBezTo>
                <a:cubicBezTo>
                  <a:pt x="81" y="189"/>
                  <a:pt x="81" y="190"/>
                  <a:pt x="81" y="190"/>
                </a:cubicBezTo>
                <a:cubicBezTo>
                  <a:pt x="80" y="190"/>
                  <a:pt x="82" y="188"/>
                  <a:pt x="82" y="188"/>
                </a:cubicBezTo>
                <a:cubicBezTo>
                  <a:pt x="83" y="188"/>
                  <a:pt x="82" y="189"/>
                  <a:pt x="82" y="189"/>
                </a:cubicBezTo>
                <a:cubicBezTo>
                  <a:pt x="83" y="189"/>
                  <a:pt x="83" y="188"/>
                  <a:pt x="83" y="189"/>
                </a:cubicBezTo>
                <a:cubicBezTo>
                  <a:pt x="83" y="188"/>
                  <a:pt x="83" y="188"/>
                  <a:pt x="83" y="187"/>
                </a:cubicBezTo>
                <a:cubicBezTo>
                  <a:pt x="86" y="183"/>
                  <a:pt x="86" y="183"/>
                  <a:pt x="86" y="183"/>
                </a:cubicBezTo>
                <a:cubicBezTo>
                  <a:pt x="86" y="184"/>
                  <a:pt x="86" y="183"/>
                  <a:pt x="87" y="184"/>
                </a:cubicBezTo>
                <a:cubicBezTo>
                  <a:pt x="87" y="183"/>
                  <a:pt x="87" y="183"/>
                  <a:pt x="86" y="183"/>
                </a:cubicBezTo>
                <a:cubicBezTo>
                  <a:pt x="87" y="183"/>
                  <a:pt x="86" y="182"/>
                  <a:pt x="87" y="182"/>
                </a:cubicBezTo>
                <a:cubicBezTo>
                  <a:pt x="87" y="182"/>
                  <a:pt x="87" y="182"/>
                  <a:pt x="87" y="183"/>
                </a:cubicBezTo>
                <a:cubicBezTo>
                  <a:pt x="88" y="182"/>
                  <a:pt x="87" y="182"/>
                  <a:pt x="87" y="182"/>
                </a:cubicBezTo>
                <a:cubicBezTo>
                  <a:pt x="89" y="179"/>
                  <a:pt x="92" y="175"/>
                  <a:pt x="95" y="172"/>
                </a:cubicBezTo>
                <a:cubicBezTo>
                  <a:pt x="95" y="172"/>
                  <a:pt x="95" y="172"/>
                  <a:pt x="95" y="172"/>
                </a:cubicBezTo>
                <a:cubicBezTo>
                  <a:pt x="95" y="172"/>
                  <a:pt x="95" y="171"/>
                  <a:pt x="95" y="171"/>
                </a:cubicBezTo>
                <a:cubicBezTo>
                  <a:pt x="95" y="170"/>
                  <a:pt x="95" y="171"/>
                  <a:pt x="95" y="171"/>
                </a:cubicBezTo>
                <a:cubicBezTo>
                  <a:pt x="95" y="171"/>
                  <a:pt x="95" y="171"/>
                  <a:pt x="95" y="170"/>
                </a:cubicBezTo>
                <a:cubicBezTo>
                  <a:pt x="94" y="170"/>
                  <a:pt x="94" y="170"/>
                  <a:pt x="94" y="171"/>
                </a:cubicBezTo>
                <a:cubicBezTo>
                  <a:pt x="93" y="170"/>
                  <a:pt x="94" y="169"/>
                  <a:pt x="95" y="169"/>
                </a:cubicBezTo>
                <a:cubicBezTo>
                  <a:pt x="95" y="169"/>
                  <a:pt x="94" y="169"/>
                  <a:pt x="95" y="170"/>
                </a:cubicBezTo>
                <a:cubicBezTo>
                  <a:pt x="95" y="170"/>
                  <a:pt x="95" y="169"/>
                  <a:pt x="95" y="169"/>
                </a:cubicBezTo>
                <a:cubicBezTo>
                  <a:pt x="96" y="170"/>
                  <a:pt x="95" y="170"/>
                  <a:pt x="95" y="170"/>
                </a:cubicBezTo>
                <a:cubicBezTo>
                  <a:pt x="96" y="170"/>
                  <a:pt x="96" y="170"/>
                  <a:pt x="96" y="170"/>
                </a:cubicBezTo>
                <a:cubicBezTo>
                  <a:pt x="96" y="168"/>
                  <a:pt x="103" y="164"/>
                  <a:pt x="102" y="163"/>
                </a:cubicBezTo>
                <a:cubicBezTo>
                  <a:pt x="105" y="161"/>
                  <a:pt x="102" y="163"/>
                  <a:pt x="105" y="161"/>
                </a:cubicBezTo>
                <a:cubicBezTo>
                  <a:pt x="107" y="157"/>
                  <a:pt x="113" y="152"/>
                  <a:pt x="118" y="147"/>
                </a:cubicBezTo>
                <a:cubicBezTo>
                  <a:pt x="116" y="151"/>
                  <a:pt x="121" y="145"/>
                  <a:pt x="123" y="143"/>
                </a:cubicBezTo>
                <a:cubicBezTo>
                  <a:pt x="123" y="143"/>
                  <a:pt x="123" y="143"/>
                  <a:pt x="123" y="143"/>
                </a:cubicBezTo>
                <a:cubicBezTo>
                  <a:pt x="124" y="142"/>
                  <a:pt x="124" y="143"/>
                  <a:pt x="126" y="141"/>
                </a:cubicBezTo>
                <a:cubicBezTo>
                  <a:pt x="124" y="141"/>
                  <a:pt x="130" y="137"/>
                  <a:pt x="128" y="138"/>
                </a:cubicBezTo>
                <a:cubicBezTo>
                  <a:pt x="129" y="136"/>
                  <a:pt x="131" y="136"/>
                  <a:pt x="131" y="136"/>
                </a:cubicBezTo>
                <a:cubicBezTo>
                  <a:pt x="132" y="135"/>
                  <a:pt x="131" y="135"/>
                  <a:pt x="131" y="135"/>
                </a:cubicBezTo>
                <a:cubicBezTo>
                  <a:pt x="133" y="134"/>
                  <a:pt x="133" y="133"/>
                  <a:pt x="136" y="131"/>
                </a:cubicBezTo>
                <a:cubicBezTo>
                  <a:pt x="135" y="132"/>
                  <a:pt x="136" y="132"/>
                  <a:pt x="137" y="131"/>
                </a:cubicBezTo>
                <a:cubicBezTo>
                  <a:pt x="141" y="128"/>
                  <a:pt x="136" y="130"/>
                  <a:pt x="139" y="128"/>
                </a:cubicBezTo>
                <a:cubicBezTo>
                  <a:pt x="138" y="128"/>
                  <a:pt x="136" y="130"/>
                  <a:pt x="135" y="130"/>
                </a:cubicBezTo>
                <a:cubicBezTo>
                  <a:pt x="134" y="131"/>
                  <a:pt x="134" y="132"/>
                  <a:pt x="134" y="132"/>
                </a:cubicBezTo>
                <a:cubicBezTo>
                  <a:pt x="130" y="134"/>
                  <a:pt x="128" y="137"/>
                  <a:pt x="123" y="141"/>
                </a:cubicBezTo>
                <a:cubicBezTo>
                  <a:pt x="122" y="141"/>
                  <a:pt x="121" y="143"/>
                  <a:pt x="122" y="141"/>
                </a:cubicBezTo>
                <a:cubicBezTo>
                  <a:pt x="121" y="142"/>
                  <a:pt x="120" y="143"/>
                  <a:pt x="117" y="145"/>
                </a:cubicBezTo>
                <a:cubicBezTo>
                  <a:pt x="121" y="141"/>
                  <a:pt x="127" y="135"/>
                  <a:pt x="130" y="134"/>
                </a:cubicBezTo>
                <a:cubicBezTo>
                  <a:pt x="131" y="133"/>
                  <a:pt x="130" y="132"/>
                  <a:pt x="131" y="132"/>
                </a:cubicBezTo>
                <a:cubicBezTo>
                  <a:pt x="129" y="133"/>
                  <a:pt x="130" y="133"/>
                  <a:pt x="128" y="135"/>
                </a:cubicBezTo>
                <a:cubicBezTo>
                  <a:pt x="131" y="131"/>
                  <a:pt x="126" y="134"/>
                  <a:pt x="127" y="132"/>
                </a:cubicBezTo>
                <a:cubicBezTo>
                  <a:pt x="125" y="133"/>
                  <a:pt x="125" y="133"/>
                  <a:pt x="125" y="133"/>
                </a:cubicBezTo>
                <a:cubicBezTo>
                  <a:pt x="124" y="134"/>
                  <a:pt x="127" y="133"/>
                  <a:pt x="125" y="135"/>
                </a:cubicBezTo>
                <a:cubicBezTo>
                  <a:pt x="126" y="134"/>
                  <a:pt x="126" y="134"/>
                  <a:pt x="126" y="134"/>
                </a:cubicBezTo>
                <a:cubicBezTo>
                  <a:pt x="113" y="146"/>
                  <a:pt x="113" y="146"/>
                  <a:pt x="113" y="146"/>
                </a:cubicBezTo>
                <a:cubicBezTo>
                  <a:pt x="112" y="146"/>
                  <a:pt x="112" y="146"/>
                  <a:pt x="113" y="145"/>
                </a:cubicBezTo>
                <a:cubicBezTo>
                  <a:pt x="111" y="147"/>
                  <a:pt x="111" y="147"/>
                  <a:pt x="111" y="147"/>
                </a:cubicBezTo>
                <a:cubicBezTo>
                  <a:pt x="111" y="148"/>
                  <a:pt x="112" y="146"/>
                  <a:pt x="113" y="146"/>
                </a:cubicBezTo>
                <a:cubicBezTo>
                  <a:pt x="113" y="147"/>
                  <a:pt x="111" y="147"/>
                  <a:pt x="110" y="148"/>
                </a:cubicBezTo>
                <a:cubicBezTo>
                  <a:pt x="106" y="153"/>
                  <a:pt x="106" y="153"/>
                  <a:pt x="106" y="153"/>
                </a:cubicBezTo>
                <a:cubicBezTo>
                  <a:pt x="106" y="150"/>
                  <a:pt x="103" y="155"/>
                  <a:pt x="100" y="157"/>
                </a:cubicBezTo>
                <a:cubicBezTo>
                  <a:pt x="101" y="156"/>
                  <a:pt x="104" y="154"/>
                  <a:pt x="104" y="152"/>
                </a:cubicBezTo>
                <a:cubicBezTo>
                  <a:pt x="108" y="149"/>
                  <a:pt x="109" y="148"/>
                  <a:pt x="111" y="145"/>
                </a:cubicBezTo>
                <a:cubicBezTo>
                  <a:pt x="110" y="145"/>
                  <a:pt x="109" y="147"/>
                  <a:pt x="108" y="148"/>
                </a:cubicBezTo>
                <a:cubicBezTo>
                  <a:pt x="108" y="145"/>
                  <a:pt x="106" y="148"/>
                  <a:pt x="103" y="152"/>
                </a:cubicBezTo>
                <a:cubicBezTo>
                  <a:pt x="105" y="150"/>
                  <a:pt x="103" y="150"/>
                  <a:pt x="101" y="151"/>
                </a:cubicBezTo>
                <a:cubicBezTo>
                  <a:pt x="103" y="149"/>
                  <a:pt x="103" y="149"/>
                  <a:pt x="104" y="149"/>
                </a:cubicBezTo>
                <a:cubicBezTo>
                  <a:pt x="105" y="148"/>
                  <a:pt x="105" y="147"/>
                  <a:pt x="107" y="145"/>
                </a:cubicBezTo>
                <a:cubicBezTo>
                  <a:pt x="108" y="144"/>
                  <a:pt x="108" y="146"/>
                  <a:pt x="109" y="144"/>
                </a:cubicBezTo>
                <a:cubicBezTo>
                  <a:pt x="111" y="142"/>
                  <a:pt x="109" y="141"/>
                  <a:pt x="113" y="139"/>
                </a:cubicBezTo>
                <a:cubicBezTo>
                  <a:pt x="113" y="139"/>
                  <a:pt x="111" y="141"/>
                  <a:pt x="111" y="141"/>
                </a:cubicBezTo>
                <a:cubicBezTo>
                  <a:pt x="114" y="139"/>
                  <a:pt x="114" y="138"/>
                  <a:pt x="113" y="138"/>
                </a:cubicBezTo>
                <a:cubicBezTo>
                  <a:pt x="115" y="136"/>
                  <a:pt x="115" y="137"/>
                  <a:pt x="115" y="137"/>
                </a:cubicBezTo>
                <a:cubicBezTo>
                  <a:pt x="115" y="136"/>
                  <a:pt x="118" y="134"/>
                  <a:pt x="118" y="133"/>
                </a:cubicBezTo>
                <a:cubicBezTo>
                  <a:pt x="118" y="133"/>
                  <a:pt x="116" y="134"/>
                  <a:pt x="115" y="135"/>
                </a:cubicBezTo>
                <a:cubicBezTo>
                  <a:pt x="116" y="134"/>
                  <a:pt x="116" y="134"/>
                  <a:pt x="117" y="132"/>
                </a:cubicBezTo>
                <a:cubicBezTo>
                  <a:pt x="115" y="134"/>
                  <a:pt x="115" y="134"/>
                  <a:pt x="116" y="132"/>
                </a:cubicBezTo>
                <a:cubicBezTo>
                  <a:pt x="115" y="132"/>
                  <a:pt x="115" y="132"/>
                  <a:pt x="115" y="132"/>
                </a:cubicBezTo>
                <a:cubicBezTo>
                  <a:pt x="114" y="133"/>
                  <a:pt x="113" y="134"/>
                  <a:pt x="112" y="135"/>
                </a:cubicBezTo>
                <a:cubicBezTo>
                  <a:pt x="111" y="136"/>
                  <a:pt x="112" y="134"/>
                  <a:pt x="109" y="137"/>
                </a:cubicBezTo>
                <a:cubicBezTo>
                  <a:pt x="111" y="135"/>
                  <a:pt x="109" y="136"/>
                  <a:pt x="110" y="134"/>
                </a:cubicBezTo>
                <a:cubicBezTo>
                  <a:pt x="112" y="133"/>
                  <a:pt x="110" y="133"/>
                  <a:pt x="111" y="133"/>
                </a:cubicBezTo>
                <a:cubicBezTo>
                  <a:pt x="112" y="131"/>
                  <a:pt x="115" y="128"/>
                  <a:pt x="116" y="127"/>
                </a:cubicBezTo>
                <a:cubicBezTo>
                  <a:pt x="118" y="126"/>
                  <a:pt x="119" y="125"/>
                  <a:pt x="120" y="126"/>
                </a:cubicBezTo>
                <a:cubicBezTo>
                  <a:pt x="121" y="125"/>
                  <a:pt x="121" y="124"/>
                  <a:pt x="121" y="124"/>
                </a:cubicBezTo>
                <a:cubicBezTo>
                  <a:pt x="121" y="124"/>
                  <a:pt x="119" y="125"/>
                  <a:pt x="119" y="124"/>
                </a:cubicBezTo>
                <a:cubicBezTo>
                  <a:pt x="122" y="121"/>
                  <a:pt x="125" y="119"/>
                  <a:pt x="126" y="117"/>
                </a:cubicBezTo>
                <a:cubicBezTo>
                  <a:pt x="127" y="116"/>
                  <a:pt x="127" y="116"/>
                  <a:pt x="128" y="116"/>
                </a:cubicBezTo>
                <a:cubicBezTo>
                  <a:pt x="142" y="104"/>
                  <a:pt x="148" y="99"/>
                  <a:pt x="162" y="88"/>
                </a:cubicBezTo>
                <a:cubicBezTo>
                  <a:pt x="163" y="89"/>
                  <a:pt x="163" y="89"/>
                  <a:pt x="164" y="88"/>
                </a:cubicBezTo>
                <a:cubicBezTo>
                  <a:pt x="166" y="86"/>
                  <a:pt x="163" y="88"/>
                  <a:pt x="163" y="88"/>
                </a:cubicBezTo>
                <a:cubicBezTo>
                  <a:pt x="175" y="79"/>
                  <a:pt x="184" y="73"/>
                  <a:pt x="197" y="65"/>
                </a:cubicBezTo>
                <a:cubicBezTo>
                  <a:pt x="197" y="65"/>
                  <a:pt x="196" y="65"/>
                  <a:pt x="195" y="66"/>
                </a:cubicBezTo>
                <a:cubicBezTo>
                  <a:pt x="196" y="65"/>
                  <a:pt x="197" y="65"/>
                  <a:pt x="199" y="63"/>
                </a:cubicBezTo>
                <a:cubicBezTo>
                  <a:pt x="199" y="64"/>
                  <a:pt x="199" y="64"/>
                  <a:pt x="201" y="63"/>
                </a:cubicBezTo>
                <a:cubicBezTo>
                  <a:pt x="202" y="63"/>
                  <a:pt x="201" y="62"/>
                  <a:pt x="201" y="62"/>
                </a:cubicBezTo>
                <a:cubicBezTo>
                  <a:pt x="203" y="61"/>
                  <a:pt x="203" y="61"/>
                  <a:pt x="203" y="62"/>
                </a:cubicBezTo>
                <a:cubicBezTo>
                  <a:pt x="207" y="60"/>
                  <a:pt x="211" y="58"/>
                  <a:pt x="214" y="56"/>
                </a:cubicBezTo>
                <a:cubicBezTo>
                  <a:pt x="213" y="56"/>
                  <a:pt x="212" y="57"/>
                  <a:pt x="210" y="57"/>
                </a:cubicBezTo>
                <a:cubicBezTo>
                  <a:pt x="214" y="54"/>
                  <a:pt x="214" y="57"/>
                  <a:pt x="222" y="53"/>
                </a:cubicBezTo>
                <a:cubicBezTo>
                  <a:pt x="222" y="52"/>
                  <a:pt x="218" y="54"/>
                  <a:pt x="217" y="54"/>
                </a:cubicBezTo>
                <a:cubicBezTo>
                  <a:pt x="219" y="52"/>
                  <a:pt x="216" y="54"/>
                  <a:pt x="216" y="53"/>
                </a:cubicBezTo>
                <a:cubicBezTo>
                  <a:pt x="215" y="53"/>
                  <a:pt x="214" y="54"/>
                  <a:pt x="214" y="54"/>
                </a:cubicBezTo>
                <a:cubicBezTo>
                  <a:pt x="212" y="54"/>
                  <a:pt x="215" y="53"/>
                  <a:pt x="210" y="56"/>
                </a:cubicBezTo>
                <a:cubicBezTo>
                  <a:pt x="211" y="54"/>
                  <a:pt x="217" y="52"/>
                  <a:pt x="219" y="50"/>
                </a:cubicBezTo>
                <a:cubicBezTo>
                  <a:pt x="220" y="50"/>
                  <a:pt x="219" y="51"/>
                  <a:pt x="221" y="50"/>
                </a:cubicBezTo>
                <a:cubicBezTo>
                  <a:pt x="227" y="46"/>
                  <a:pt x="237" y="41"/>
                  <a:pt x="245" y="39"/>
                </a:cubicBezTo>
                <a:cubicBezTo>
                  <a:pt x="246" y="40"/>
                  <a:pt x="242" y="40"/>
                  <a:pt x="241" y="41"/>
                </a:cubicBezTo>
                <a:cubicBezTo>
                  <a:pt x="242" y="41"/>
                  <a:pt x="244" y="40"/>
                  <a:pt x="245" y="40"/>
                </a:cubicBezTo>
                <a:cubicBezTo>
                  <a:pt x="247" y="39"/>
                  <a:pt x="249" y="39"/>
                  <a:pt x="254" y="37"/>
                </a:cubicBezTo>
                <a:cubicBezTo>
                  <a:pt x="252" y="37"/>
                  <a:pt x="247" y="38"/>
                  <a:pt x="253" y="36"/>
                </a:cubicBezTo>
                <a:cubicBezTo>
                  <a:pt x="252" y="36"/>
                  <a:pt x="250" y="37"/>
                  <a:pt x="251" y="36"/>
                </a:cubicBezTo>
                <a:cubicBezTo>
                  <a:pt x="252" y="36"/>
                  <a:pt x="254" y="35"/>
                  <a:pt x="255" y="35"/>
                </a:cubicBezTo>
                <a:cubicBezTo>
                  <a:pt x="257" y="35"/>
                  <a:pt x="255" y="34"/>
                  <a:pt x="258" y="33"/>
                </a:cubicBezTo>
                <a:cubicBezTo>
                  <a:pt x="259" y="34"/>
                  <a:pt x="259" y="34"/>
                  <a:pt x="259" y="34"/>
                </a:cubicBezTo>
                <a:cubicBezTo>
                  <a:pt x="263" y="32"/>
                  <a:pt x="265" y="32"/>
                  <a:pt x="267" y="31"/>
                </a:cubicBezTo>
                <a:cubicBezTo>
                  <a:pt x="273" y="28"/>
                  <a:pt x="273" y="30"/>
                  <a:pt x="279" y="27"/>
                </a:cubicBezTo>
                <a:cubicBezTo>
                  <a:pt x="280" y="27"/>
                  <a:pt x="279" y="27"/>
                  <a:pt x="279" y="28"/>
                </a:cubicBezTo>
                <a:cubicBezTo>
                  <a:pt x="282" y="27"/>
                  <a:pt x="285" y="26"/>
                  <a:pt x="285" y="25"/>
                </a:cubicBezTo>
                <a:cubicBezTo>
                  <a:pt x="288" y="26"/>
                  <a:pt x="294" y="23"/>
                  <a:pt x="301" y="22"/>
                </a:cubicBezTo>
                <a:cubicBezTo>
                  <a:pt x="301" y="21"/>
                  <a:pt x="301" y="21"/>
                  <a:pt x="301" y="21"/>
                </a:cubicBezTo>
                <a:cubicBezTo>
                  <a:pt x="301" y="21"/>
                  <a:pt x="297" y="22"/>
                  <a:pt x="296" y="22"/>
                </a:cubicBezTo>
                <a:cubicBezTo>
                  <a:pt x="298" y="21"/>
                  <a:pt x="297" y="22"/>
                  <a:pt x="298" y="21"/>
                </a:cubicBezTo>
                <a:cubicBezTo>
                  <a:pt x="301" y="20"/>
                  <a:pt x="301" y="20"/>
                  <a:pt x="301" y="20"/>
                </a:cubicBezTo>
                <a:cubicBezTo>
                  <a:pt x="301" y="20"/>
                  <a:pt x="297" y="21"/>
                  <a:pt x="297" y="21"/>
                </a:cubicBezTo>
                <a:cubicBezTo>
                  <a:pt x="300" y="19"/>
                  <a:pt x="301" y="19"/>
                  <a:pt x="305" y="18"/>
                </a:cubicBezTo>
                <a:cubicBezTo>
                  <a:pt x="305" y="19"/>
                  <a:pt x="307" y="18"/>
                  <a:pt x="306" y="19"/>
                </a:cubicBezTo>
                <a:cubicBezTo>
                  <a:pt x="308" y="18"/>
                  <a:pt x="309" y="17"/>
                  <a:pt x="309" y="18"/>
                </a:cubicBezTo>
                <a:cubicBezTo>
                  <a:pt x="316" y="16"/>
                  <a:pt x="316" y="16"/>
                  <a:pt x="322" y="15"/>
                </a:cubicBezTo>
                <a:cubicBezTo>
                  <a:pt x="325" y="15"/>
                  <a:pt x="325" y="14"/>
                  <a:pt x="327" y="13"/>
                </a:cubicBezTo>
                <a:cubicBezTo>
                  <a:pt x="329" y="12"/>
                  <a:pt x="329" y="13"/>
                  <a:pt x="330" y="13"/>
                </a:cubicBezTo>
                <a:cubicBezTo>
                  <a:pt x="332" y="13"/>
                  <a:pt x="332" y="12"/>
                  <a:pt x="334" y="12"/>
                </a:cubicBezTo>
                <a:cubicBezTo>
                  <a:pt x="336" y="12"/>
                  <a:pt x="338" y="11"/>
                  <a:pt x="338" y="12"/>
                </a:cubicBezTo>
                <a:cubicBezTo>
                  <a:pt x="337" y="12"/>
                  <a:pt x="338" y="12"/>
                  <a:pt x="337" y="12"/>
                </a:cubicBezTo>
                <a:cubicBezTo>
                  <a:pt x="337" y="12"/>
                  <a:pt x="336" y="12"/>
                  <a:pt x="336" y="12"/>
                </a:cubicBezTo>
                <a:cubicBezTo>
                  <a:pt x="336" y="13"/>
                  <a:pt x="340" y="11"/>
                  <a:pt x="341" y="12"/>
                </a:cubicBezTo>
                <a:cubicBezTo>
                  <a:pt x="343" y="12"/>
                  <a:pt x="337" y="12"/>
                  <a:pt x="340" y="11"/>
                </a:cubicBezTo>
                <a:cubicBezTo>
                  <a:pt x="342" y="11"/>
                  <a:pt x="342" y="11"/>
                  <a:pt x="342" y="11"/>
                </a:cubicBezTo>
                <a:cubicBezTo>
                  <a:pt x="344" y="11"/>
                  <a:pt x="344" y="11"/>
                  <a:pt x="345" y="11"/>
                </a:cubicBezTo>
                <a:cubicBezTo>
                  <a:pt x="346" y="10"/>
                  <a:pt x="340" y="11"/>
                  <a:pt x="342" y="10"/>
                </a:cubicBezTo>
                <a:cubicBezTo>
                  <a:pt x="347" y="10"/>
                  <a:pt x="347" y="10"/>
                  <a:pt x="347" y="10"/>
                </a:cubicBezTo>
                <a:cubicBezTo>
                  <a:pt x="347" y="9"/>
                  <a:pt x="347" y="9"/>
                  <a:pt x="345" y="9"/>
                </a:cubicBezTo>
                <a:cubicBezTo>
                  <a:pt x="349" y="8"/>
                  <a:pt x="350" y="10"/>
                  <a:pt x="354" y="10"/>
                </a:cubicBezTo>
                <a:cubicBezTo>
                  <a:pt x="356" y="10"/>
                  <a:pt x="358" y="9"/>
                  <a:pt x="360" y="9"/>
                </a:cubicBezTo>
                <a:cubicBezTo>
                  <a:pt x="361" y="9"/>
                  <a:pt x="359" y="9"/>
                  <a:pt x="361" y="9"/>
                </a:cubicBezTo>
                <a:cubicBezTo>
                  <a:pt x="360" y="9"/>
                  <a:pt x="359" y="9"/>
                  <a:pt x="358" y="9"/>
                </a:cubicBezTo>
                <a:cubicBezTo>
                  <a:pt x="355" y="8"/>
                  <a:pt x="363" y="8"/>
                  <a:pt x="360" y="8"/>
                </a:cubicBezTo>
                <a:cubicBezTo>
                  <a:pt x="361" y="7"/>
                  <a:pt x="362" y="9"/>
                  <a:pt x="364" y="8"/>
                </a:cubicBezTo>
                <a:cubicBezTo>
                  <a:pt x="367" y="8"/>
                  <a:pt x="362" y="8"/>
                  <a:pt x="363" y="7"/>
                </a:cubicBezTo>
                <a:cubicBezTo>
                  <a:pt x="364" y="7"/>
                  <a:pt x="365" y="7"/>
                  <a:pt x="365" y="7"/>
                </a:cubicBezTo>
                <a:cubicBezTo>
                  <a:pt x="366" y="7"/>
                  <a:pt x="367" y="8"/>
                  <a:pt x="367" y="8"/>
                </a:cubicBezTo>
                <a:cubicBezTo>
                  <a:pt x="367" y="9"/>
                  <a:pt x="370" y="8"/>
                  <a:pt x="371" y="9"/>
                </a:cubicBezTo>
                <a:cubicBezTo>
                  <a:pt x="374" y="8"/>
                  <a:pt x="371" y="8"/>
                  <a:pt x="372" y="8"/>
                </a:cubicBezTo>
                <a:cubicBezTo>
                  <a:pt x="372" y="7"/>
                  <a:pt x="371" y="8"/>
                  <a:pt x="371" y="8"/>
                </a:cubicBezTo>
                <a:cubicBezTo>
                  <a:pt x="371" y="7"/>
                  <a:pt x="379" y="9"/>
                  <a:pt x="381" y="7"/>
                </a:cubicBezTo>
                <a:cubicBezTo>
                  <a:pt x="384" y="7"/>
                  <a:pt x="386" y="8"/>
                  <a:pt x="390" y="7"/>
                </a:cubicBezTo>
                <a:cubicBezTo>
                  <a:pt x="390" y="7"/>
                  <a:pt x="389" y="7"/>
                  <a:pt x="390" y="7"/>
                </a:cubicBezTo>
                <a:cubicBezTo>
                  <a:pt x="387" y="6"/>
                  <a:pt x="389" y="6"/>
                  <a:pt x="386" y="5"/>
                </a:cubicBezTo>
                <a:cubicBezTo>
                  <a:pt x="388" y="6"/>
                  <a:pt x="389" y="7"/>
                  <a:pt x="391" y="6"/>
                </a:cubicBezTo>
                <a:cubicBezTo>
                  <a:pt x="392" y="6"/>
                  <a:pt x="392" y="7"/>
                  <a:pt x="394" y="7"/>
                </a:cubicBezTo>
                <a:cubicBezTo>
                  <a:pt x="395" y="7"/>
                  <a:pt x="395" y="6"/>
                  <a:pt x="395" y="6"/>
                </a:cubicBezTo>
                <a:cubicBezTo>
                  <a:pt x="396" y="6"/>
                  <a:pt x="399" y="6"/>
                  <a:pt x="397" y="6"/>
                </a:cubicBezTo>
                <a:cubicBezTo>
                  <a:pt x="401" y="5"/>
                  <a:pt x="402" y="7"/>
                  <a:pt x="401" y="7"/>
                </a:cubicBezTo>
                <a:cubicBezTo>
                  <a:pt x="408" y="7"/>
                  <a:pt x="400" y="5"/>
                  <a:pt x="400" y="4"/>
                </a:cubicBezTo>
                <a:cubicBezTo>
                  <a:pt x="402" y="5"/>
                  <a:pt x="404" y="4"/>
                  <a:pt x="401" y="4"/>
                </a:cubicBezTo>
                <a:cubicBezTo>
                  <a:pt x="406" y="3"/>
                  <a:pt x="402" y="5"/>
                  <a:pt x="407" y="5"/>
                </a:cubicBezTo>
                <a:cubicBezTo>
                  <a:pt x="411" y="4"/>
                  <a:pt x="406" y="3"/>
                  <a:pt x="410" y="3"/>
                </a:cubicBezTo>
                <a:cubicBezTo>
                  <a:pt x="408" y="2"/>
                  <a:pt x="400" y="3"/>
                  <a:pt x="399" y="2"/>
                </a:cubicBezTo>
                <a:cubicBezTo>
                  <a:pt x="400" y="1"/>
                  <a:pt x="404" y="2"/>
                  <a:pt x="404" y="2"/>
                </a:cubicBezTo>
                <a:cubicBezTo>
                  <a:pt x="407" y="2"/>
                  <a:pt x="407" y="1"/>
                  <a:pt x="412" y="2"/>
                </a:cubicBezTo>
                <a:cubicBezTo>
                  <a:pt x="411" y="2"/>
                  <a:pt x="413" y="2"/>
                  <a:pt x="412" y="3"/>
                </a:cubicBezTo>
                <a:cubicBezTo>
                  <a:pt x="415" y="3"/>
                  <a:pt x="415" y="1"/>
                  <a:pt x="419" y="1"/>
                </a:cubicBezTo>
                <a:cubicBezTo>
                  <a:pt x="417" y="2"/>
                  <a:pt x="416" y="2"/>
                  <a:pt x="421" y="2"/>
                </a:cubicBezTo>
                <a:cubicBezTo>
                  <a:pt x="420" y="3"/>
                  <a:pt x="417" y="3"/>
                  <a:pt x="417" y="2"/>
                </a:cubicBezTo>
                <a:cubicBezTo>
                  <a:pt x="416" y="2"/>
                  <a:pt x="416" y="3"/>
                  <a:pt x="415" y="3"/>
                </a:cubicBezTo>
                <a:cubicBezTo>
                  <a:pt x="414" y="3"/>
                  <a:pt x="417" y="3"/>
                  <a:pt x="417" y="4"/>
                </a:cubicBezTo>
                <a:cubicBezTo>
                  <a:pt x="419" y="4"/>
                  <a:pt x="418" y="3"/>
                  <a:pt x="416" y="3"/>
                </a:cubicBezTo>
                <a:cubicBezTo>
                  <a:pt x="417" y="3"/>
                  <a:pt x="421" y="3"/>
                  <a:pt x="421" y="4"/>
                </a:cubicBezTo>
                <a:cubicBezTo>
                  <a:pt x="418" y="4"/>
                  <a:pt x="427" y="5"/>
                  <a:pt x="424" y="5"/>
                </a:cubicBezTo>
                <a:cubicBezTo>
                  <a:pt x="427" y="5"/>
                  <a:pt x="427" y="6"/>
                  <a:pt x="430" y="6"/>
                </a:cubicBezTo>
                <a:cubicBezTo>
                  <a:pt x="426" y="5"/>
                  <a:pt x="427" y="5"/>
                  <a:pt x="425" y="4"/>
                </a:cubicBezTo>
                <a:cubicBezTo>
                  <a:pt x="426" y="4"/>
                  <a:pt x="428" y="4"/>
                  <a:pt x="430" y="4"/>
                </a:cubicBezTo>
                <a:cubicBezTo>
                  <a:pt x="427" y="4"/>
                  <a:pt x="430" y="4"/>
                  <a:pt x="428" y="4"/>
                </a:cubicBezTo>
                <a:cubicBezTo>
                  <a:pt x="429" y="5"/>
                  <a:pt x="432" y="5"/>
                  <a:pt x="433" y="5"/>
                </a:cubicBezTo>
                <a:cubicBezTo>
                  <a:pt x="434" y="5"/>
                  <a:pt x="431" y="5"/>
                  <a:pt x="431" y="4"/>
                </a:cubicBezTo>
                <a:cubicBezTo>
                  <a:pt x="432" y="4"/>
                  <a:pt x="438" y="5"/>
                  <a:pt x="438" y="5"/>
                </a:cubicBezTo>
                <a:cubicBezTo>
                  <a:pt x="442" y="6"/>
                  <a:pt x="445" y="6"/>
                  <a:pt x="453" y="7"/>
                </a:cubicBezTo>
                <a:cubicBezTo>
                  <a:pt x="453" y="7"/>
                  <a:pt x="452" y="7"/>
                  <a:pt x="451" y="7"/>
                </a:cubicBezTo>
                <a:cubicBezTo>
                  <a:pt x="451" y="7"/>
                  <a:pt x="453" y="7"/>
                  <a:pt x="453" y="7"/>
                </a:cubicBezTo>
                <a:cubicBezTo>
                  <a:pt x="452" y="8"/>
                  <a:pt x="450" y="7"/>
                  <a:pt x="447" y="6"/>
                </a:cubicBezTo>
                <a:cubicBezTo>
                  <a:pt x="447" y="7"/>
                  <a:pt x="447" y="7"/>
                  <a:pt x="447" y="7"/>
                </a:cubicBezTo>
                <a:cubicBezTo>
                  <a:pt x="448" y="7"/>
                  <a:pt x="453" y="8"/>
                  <a:pt x="453" y="9"/>
                </a:cubicBezTo>
                <a:cubicBezTo>
                  <a:pt x="454" y="8"/>
                  <a:pt x="456" y="7"/>
                  <a:pt x="453" y="6"/>
                </a:cubicBezTo>
                <a:cubicBezTo>
                  <a:pt x="454" y="6"/>
                  <a:pt x="457" y="7"/>
                  <a:pt x="455" y="6"/>
                </a:cubicBezTo>
                <a:cubicBezTo>
                  <a:pt x="456" y="6"/>
                  <a:pt x="458" y="7"/>
                  <a:pt x="460" y="7"/>
                </a:cubicBezTo>
                <a:cubicBezTo>
                  <a:pt x="460" y="7"/>
                  <a:pt x="459" y="7"/>
                  <a:pt x="458" y="6"/>
                </a:cubicBezTo>
                <a:cubicBezTo>
                  <a:pt x="460" y="6"/>
                  <a:pt x="465" y="7"/>
                  <a:pt x="465" y="6"/>
                </a:cubicBezTo>
                <a:cubicBezTo>
                  <a:pt x="466" y="7"/>
                  <a:pt x="466" y="7"/>
                  <a:pt x="465" y="7"/>
                </a:cubicBezTo>
                <a:cubicBezTo>
                  <a:pt x="466" y="7"/>
                  <a:pt x="469" y="8"/>
                  <a:pt x="468" y="8"/>
                </a:cubicBezTo>
                <a:cubicBezTo>
                  <a:pt x="466" y="8"/>
                  <a:pt x="466" y="8"/>
                  <a:pt x="463" y="7"/>
                </a:cubicBezTo>
                <a:cubicBezTo>
                  <a:pt x="463" y="8"/>
                  <a:pt x="464" y="8"/>
                  <a:pt x="464" y="8"/>
                </a:cubicBezTo>
                <a:cubicBezTo>
                  <a:pt x="468" y="9"/>
                  <a:pt x="467" y="8"/>
                  <a:pt x="470" y="9"/>
                </a:cubicBezTo>
                <a:cubicBezTo>
                  <a:pt x="470" y="8"/>
                  <a:pt x="473" y="8"/>
                  <a:pt x="477" y="9"/>
                </a:cubicBezTo>
                <a:cubicBezTo>
                  <a:pt x="476" y="10"/>
                  <a:pt x="474" y="9"/>
                  <a:pt x="471" y="9"/>
                </a:cubicBezTo>
                <a:cubicBezTo>
                  <a:pt x="472" y="9"/>
                  <a:pt x="472" y="10"/>
                  <a:pt x="472" y="10"/>
                </a:cubicBezTo>
                <a:cubicBezTo>
                  <a:pt x="473" y="10"/>
                  <a:pt x="475" y="10"/>
                  <a:pt x="476" y="10"/>
                </a:cubicBezTo>
                <a:cubicBezTo>
                  <a:pt x="478" y="10"/>
                  <a:pt x="478" y="11"/>
                  <a:pt x="478" y="11"/>
                </a:cubicBezTo>
                <a:cubicBezTo>
                  <a:pt x="479" y="11"/>
                  <a:pt x="481" y="11"/>
                  <a:pt x="483" y="12"/>
                </a:cubicBezTo>
                <a:cubicBezTo>
                  <a:pt x="483" y="11"/>
                  <a:pt x="484" y="11"/>
                  <a:pt x="482" y="11"/>
                </a:cubicBezTo>
                <a:cubicBezTo>
                  <a:pt x="483" y="10"/>
                  <a:pt x="485" y="11"/>
                  <a:pt x="484" y="12"/>
                </a:cubicBezTo>
                <a:cubicBezTo>
                  <a:pt x="485" y="12"/>
                  <a:pt x="486" y="11"/>
                  <a:pt x="487" y="12"/>
                </a:cubicBezTo>
                <a:cubicBezTo>
                  <a:pt x="487" y="12"/>
                  <a:pt x="485" y="10"/>
                  <a:pt x="490" y="11"/>
                </a:cubicBezTo>
                <a:cubicBezTo>
                  <a:pt x="490" y="10"/>
                  <a:pt x="485" y="10"/>
                  <a:pt x="484" y="9"/>
                </a:cubicBezTo>
                <a:cubicBezTo>
                  <a:pt x="482" y="9"/>
                  <a:pt x="481" y="9"/>
                  <a:pt x="482" y="9"/>
                </a:cubicBezTo>
                <a:cubicBezTo>
                  <a:pt x="480" y="9"/>
                  <a:pt x="481" y="9"/>
                  <a:pt x="478" y="8"/>
                </a:cubicBezTo>
                <a:cubicBezTo>
                  <a:pt x="478" y="8"/>
                  <a:pt x="482" y="9"/>
                  <a:pt x="481" y="7"/>
                </a:cubicBezTo>
                <a:cubicBezTo>
                  <a:pt x="484" y="8"/>
                  <a:pt x="482" y="8"/>
                  <a:pt x="482" y="8"/>
                </a:cubicBezTo>
                <a:cubicBezTo>
                  <a:pt x="486" y="9"/>
                  <a:pt x="486" y="9"/>
                  <a:pt x="489" y="9"/>
                </a:cubicBezTo>
                <a:cubicBezTo>
                  <a:pt x="489" y="9"/>
                  <a:pt x="487" y="9"/>
                  <a:pt x="487" y="8"/>
                </a:cubicBezTo>
                <a:cubicBezTo>
                  <a:pt x="491" y="9"/>
                  <a:pt x="493" y="10"/>
                  <a:pt x="496" y="11"/>
                </a:cubicBezTo>
                <a:cubicBezTo>
                  <a:pt x="495" y="11"/>
                  <a:pt x="495" y="10"/>
                  <a:pt x="495" y="11"/>
                </a:cubicBezTo>
                <a:cubicBezTo>
                  <a:pt x="496" y="11"/>
                  <a:pt x="499" y="12"/>
                  <a:pt x="499" y="11"/>
                </a:cubicBezTo>
                <a:cubicBezTo>
                  <a:pt x="500" y="12"/>
                  <a:pt x="500" y="12"/>
                  <a:pt x="501" y="13"/>
                </a:cubicBezTo>
                <a:cubicBezTo>
                  <a:pt x="505" y="13"/>
                  <a:pt x="510" y="15"/>
                  <a:pt x="512" y="16"/>
                </a:cubicBezTo>
                <a:cubicBezTo>
                  <a:pt x="514" y="17"/>
                  <a:pt x="512" y="15"/>
                  <a:pt x="510" y="14"/>
                </a:cubicBezTo>
                <a:cubicBezTo>
                  <a:pt x="510" y="14"/>
                  <a:pt x="516" y="16"/>
                  <a:pt x="514" y="16"/>
                </a:cubicBezTo>
                <a:cubicBezTo>
                  <a:pt x="516" y="17"/>
                  <a:pt x="519" y="18"/>
                  <a:pt x="520" y="18"/>
                </a:cubicBezTo>
                <a:cubicBezTo>
                  <a:pt x="519" y="17"/>
                  <a:pt x="518" y="17"/>
                  <a:pt x="517" y="17"/>
                </a:cubicBezTo>
                <a:cubicBezTo>
                  <a:pt x="520" y="17"/>
                  <a:pt x="527" y="19"/>
                  <a:pt x="532" y="21"/>
                </a:cubicBezTo>
                <a:cubicBezTo>
                  <a:pt x="529" y="19"/>
                  <a:pt x="537" y="22"/>
                  <a:pt x="537" y="22"/>
                </a:cubicBezTo>
                <a:cubicBezTo>
                  <a:pt x="539" y="22"/>
                  <a:pt x="538" y="23"/>
                  <a:pt x="540" y="23"/>
                </a:cubicBezTo>
                <a:cubicBezTo>
                  <a:pt x="539" y="23"/>
                  <a:pt x="538" y="23"/>
                  <a:pt x="536" y="22"/>
                </a:cubicBezTo>
                <a:cubicBezTo>
                  <a:pt x="536" y="23"/>
                  <a:pt x="543" y="25"/>
                  <a:pt x="545" y="25"/>
                </a:cubicBezTo>
                <a:cubicBezTo>
                  <a:pt x="545" y="25"/>
                  <a:pt x="542" y="25"/>
                  <a:pt x="540" y="24"/>
                </a:cubicBezTo>
                <a:cubicBezTo>
                  <a:pt x="543" y="24"/>
                  <a:pt x="547" y="25"/>
                  <a:pt x="551" y="27"/>
                </a:cubicBezTo>
                <a:cubicBezTo>
                  <a:pt x="551" y="27"/>
                  <a:pt x="550" y="27"/>
                  <a:pt x="552" y="28"/>
                </a:cubicBezTo>
                <a:cubicBezTo>
                  <a:pt x="551" y="28"/>
                  <a:pt x="549" y="26"/>
                  <a:pt x="549" y="27"/>
                </a:cubicBezTo>
                <a:cubicBezTo>
                  <a:pt x="550" y="28"/>
                  <a:pt x="552" y="28"/>
                  <a:pt x="552" y="29"/>
                </a:cubicBezTo>
                <a:cubicBezTo>
                  <a:pt x="554" y="30"/>
                  <a:pt x="550" y="28"/>
                  <a:pt x="551" y="29"/>
                </a:cubicBezTo>
                <a:cubicBezTo>
                  <a:pt x="555" y="29"/>
                  <a:pt x="555" y="30"/>
                  <a:pt x="558" y="30"/>
                </a:cubicBezTo>
                <a:cubicBezTo>
                  <a:pt x="562" y="32"/>
                  <a:pt x="569" y="34"/>
                  <a:pt x="569" y="35"/>
                </a:cubicBezTo>
                <a:cubicBezTo>
                  <a:pt x="571" y="36"/>
                  <a:pt x="570" y="35"/>
                  <a:pt x="571" y="35"/>
                </a:cubicBezTo>
                <a:cubicBezTo>
                  <a:pt x="572" y="36"/>
                  <a:pt x="575" y="37"/>
                  <a:pt x="573" y="37"/>
                </a:cubicBezTo>
                <a:cubicBezTo>
                  <a:pt x="575" y="38"/>
                  <a:pt x="575" y="38"/>
                  <a:pt x="577" y="39"/>
                </a:cubicBezTo>
                <a:cubicBezTo>
                  <a:pt x="577" y="39"/>
                  <a:pt x="575" y="39"/>
                  <a:pt x="576" y="39"/>
                </a:cubicBezTo>
                <a:cubicBezTo>
                  <a:pt x="578" y="40"/>
                  <a:pt x="578" y="39"/>
                  <a:pt x="579" y="39"/>
                </a:cubicBezTo>
                <a:cubicBezTo>
                  <a:pt x="579" y="38"/>
                  <a:pt x="576" y="38"/>
                  <a:pt x="576" y="38"/>
                </a:cubicBezTo>
                <a:cubicBezTo>
                  <a:pt x="576" y="37"/>
                  <a:pt x="580" y="39"/>
                  <a:pt x="579" y="39"/>
                </a:cubicBezTo>
                <a:cubicBezTo>
                  <a:pt x="581" y="40"/>
                  <a:pt x="581" y="40"/>
                  <a:pt x="583" y="40"/>
                </a:cubicBezTo>
                <a:cubicBezTo>
                  <a:pt x="586" y="42"/>
                  <a:pt x="586" y="42"/>
                  <a:pt x="589" y="44"/>
                </a:cubicBezTo>
                <a:cubicBezTo>
                  <a:pt x="587" y="43"/>
                  <a:pt x="587" y="42"/>
                  <a:pt x="586" y="42"/>
                </a:cubicBezTo>
                <a:cubicBezTo>
                  <a:pt x="585" y="40"/>
                  <a:pt x="593" y="44"/>
                  <a:pt x="594" y="45"/>
                </a:cubicBezTo>
                <a:cubicBezTo>
                  <a:pt x="594" y="45"/>
                  <a:pt x="591" y="43"/>
                  <a:pt x="590" y="43"/>
                </a:cubicBezTo>
                <a:cubicBezTo>
                  <a:pt x="592" y="45"/>
                  <a:pt x="596" y="46"/>
                  <a:pt x="598" y="48"/>
                </a:cubicBezTo>
                <a:cubicBezTo>
                  <a:pt x="600" y="49"/>
                  <a:pt x="597" y="46"/>
                  <a:pt x="599" y="47"/>
                </a:cubicBezTo>
                <a:cubicBezTo>
                  <a:pt x="600" y="48"/>
                  <a:pt x="601" y="49"/>
                  <a:pt x="603" y="50"/>
                </a:cubicBezTo>
                <a:cubicBezTo>
                  <a:pt x="603" y="50"/>
                  <a:pt x="606" y="52"/>
                  <a:pt x="606" y="51"/>
                </a:cubicBezTo>
                <a:cubicBezTo>
                  <a:pt x="612" y="54"/>
                  <a:pt x="615" y="56"/>
                  <a:pt x="620" y="59"/>
                </a:cubicBezTo>
                <a:cubicBezTo>
                  <a:pt x="619" y="58"/>
                  <a:pt x="619" y="59"/>
                  <a:pt x="619" y="59"/>
                </a:cubicBezTo>
                <a:cubicBezTo>
                  <a:pt x="624" y="60"/>
                  <a:pt x="634" y="67"/>
                  <a:pt x="640" y="71"/>
                </a:cubicBezTo>
                <a:cubicBezTo>
                  <a:pt x="642" y="72"/>
                  <a:pt x="641" y="71"/>
                  <a:pt x="643" y="73"/>
                </a:cubicBezTo>
                <a:cubicBezTo>
                  <a:pt x="643" y="73"/>
                  <a:pt x="643" y="73"/>
                  <a:pt x="644" y="73"/>
                </a:cubicBezTo>
                <a:cubicBezTo>
                  <a:pt x="644" y="73"/>
                  <a:pt x="643" y="72"/>
                  <a:pt x="642" y="72"/>
                </a:cubicBezTo>
                <a:cubicBezTo>
                  <a:pt x="645" y="73"/>
                  <a:pt x="651" y="78"/>
                  <a:pt x="653" y="78"/>
                </a:cubicBezTo>
                <a:cubicBezTo>
                  <a:pt x="655" y="80"/>
                  <a:pt x="658" y="83"/>
                  <a:pt x="661" y="84"/>
                </a:cubicBezTo>
                <a:cubicBezTo>
                  <a:pt x="665" y="87"/>
                  <a:pt x="675" y="94"/>
                  <a:pt x="680" y="98"/>
                </a:cubicBezTo>
                <a:cubicBezTo>
                  <a:pt x="680" y="98"/>
                  <a:pt x="679" y="97"/>
                  <a:pt x="679" y="98"/>
                </a:cubicBezTo>
                <a:cubicBezTo>
                  <a:pt x="681" y="99"/>
                  <a:pt x="682" y="100"/>
                  <a:pt x="684" y="102"/>
                </a:cubicBezTo>
                <a:cubicBezTo>
                  <a:pt x="685" y="102"/>
                  <a:pt x="683" y="101"/>
                  <a:pt x="684" y="101"/>
                </a:cubicBezTo>
                <a:cubicBezTo>
                  <a:pt x="688" y="104"/>
                  <a:pt x="693" y="109"/>
                  <a:pt x="699" y="114"/>
                </a:cubicBezTo>
                <a:cubicBezTo>
                  <a:pt x="698" y="114"/>
                  <a:pt x="698" y="114"/>
                  <a:pt x="699" y="115"/>
                </a:cubicBezTo>
                <a:cubicBezTo>
                  <a:pt x="701" y="117"/>
                  <a:pt x="702" y="118"/>
                  <a:pt x="703" y="118"/>
                </a:cubicBezTo>
                <a:cubicBezTo>
                  <a:pt x="705" y="120"/>
                  <a:pt x="704" y="119"/>
                  <a:pt x="705" y="120"/>
                </a:cubicBezTo>
                <a:cubicBezTo>
                  <a:pt x="707" y="122"/>
                  <a:pt x="704" y="119"/>
                  <a:pt x="705" y="119"/>
                </a:cubicBezTo>
                <a:cubicBezTo>
                  <a:pt x="707" y="121"/>
                  <a:pt x="707" y="121"/>
                  <a:pt x="709" y="123"/>
                </a:cubicBezTo>
                <a:cubicBezTo>
                  <a:pt x="705" y="121"/>
                  <a:pt x="715" y="129"/>
                  <a:pt x="718" y="132"/>
                </a:cubicBezTo>
                <a:cubicBezTo>
                  <a:pt x="716" y="131"/>
                  <a:pt x="717" y="131"/>
                  <a:pt x="716" y="129"/>
                </a:cubicBezTo>
                <a:cubicBezTo>
                  <a:pt x="716" y="129"/>
                  <a:pt x="717" y="130"/>
                  <a:pt x="717" y="130"/>
                </a:cubicBezTo>
                <a:cubicBezTo>
                  <a:pt x="722" y="135"/>
                  <a:pt x="722" y="134"/>
                  <a:pt x="723" y="137"/>
                </a:cubicBezTo>
                <a:cubicBezTo>
                  <a:pt x="724" y="138"/>
                  <a:pt x="723" y="136"/>
                  <a:pt x="724" y="136"/>
                </a:cubicBezTo>
                <a:cubicBezTo>
                  <a:pt x="727" y="139"/>
                  <a:pt x="727" y="140"/>
                  <a:pt x="728" y="141"/>
                </a:cubicBezTo>
                <a:cubicBezTo>
                  <a:pt x="729" y="142"/>
                  <a:pt x="732" y="144"/>
                  <a:pt x="732" y="145"/>
                </a:cubicBezTo>
                <a:cubicBezTo>
                  <a:pt x="732" y="146"/>
                  <a:pt x="735" y="148"/>
                  <a:pt x="734" y="148"/>
                </a:cubicBezTo>
                <a:cubicBezTo>
                  <a:pt x="736" y="149"/>
                  <a:pt x="736" y="149"/>
                  <a:pt x="737" y="150"/>
                </a:cubicBezTo>
                <a:cubicBezTo>
                  <a:pt x="738" y="150"/>
                  <a:pt x="735" y="148"/>
                  <a:pt x="734" y="147"/>
                </a:cubicBezTo>
                <a:cubicBezTo>
                  <a:pt x="736" y="147"/>
                  <a:pt x="734" y="144"/>
                  <a:pt x="736" y="144"/>
                </a:cubicBezTo>
                <a:cubicBezTo>
                  <a:pt x="739" y="150"/>
                  <a:pt x="741" y="155"/>
                  <a:pt x="745" y="161"/>
                </a:cubicBezTo>
                <a:cubicBezTo>
                  <a:pt x="747" y="163"/>
                  <a:pt x="742" y="157"/>
                  <a:pt x="747" y="162"/>
                </a:cubicBezTo>
                <a:cubicBezTo>
                  <a:pt x="747" y="161"/>
                  <a:pt x="745" y="159"/>
                  <a:pt x="746" y="160"/>
                </a:cubicBezTo>
                <a:cubicBezTo>
                  <a:pt x="744" y="157"/>
                  <a:pt x="744" y="158"/>
                  <a:pt x="743" y="156"/>
                </a:cubicBezTo>
                <a:cubicBezTo>
                  <a:pt x="743" y="156"/>
                  <a:pt x="745" y="158"/>
                  <a:pt x="746" y="159"/>
                </a:cubicBezTo>
                <a:cubicBezTo>
                  <a:pt x="746" y="159"/>
                  <a:pt x="745" y="156"/>
                  <a:pt x="747" y="158"/>
                </a:cubicBezTo>
                <a:cubicBezTo>
                  <a:pt x="746" y="156"/>
                  <a:pt x="744" y="153"/>
                  <a:pt x="745" y="154"/>
                </a:cubicBezTo>
                <a:cubicBezTo>
                  <a:pt x="747" y="156"/>
                  <a:pt x="748" y="158"/>
                  <a:pt x="749" y="159"/>
                </a:cubicBezTo>
                <a:cubicBezTo>
                  <a:pt x="749" y="160"/>
                  <a:pt x="752" y="165"/>
                  <a:pt x="750" y="164"/>
                </a:cubicBezTo>
                <a:cubicBezTo>
                  <a:pt x="752" y="166"/>
                  <a:pt x="751" y="167"/>
                  <a:pt x="751" y="167"/>
                </a:cubicBezTo>
                <a:cubicBezTo>
                  <a:pt x="753" y="170"/>
                  <a:pt x="756" y="173"/>
                  <a:pt x="757" y="174"/>
                </a:cubicBezTo>
                <a:cubicBezTo>
                  <a:pt x="757" y="173"/>
                  <a:pt x="755" y="172"/>
                  <a:pt x="754" y="170"/>
                </a:cubicBezTo>
                <a:cubicBezTo>
                  <a:pt x="754" y="168"/>
                  <a:pt x="759" y="172"/>
                  <a:pt x="756" y="168"/>
                </a:cubicBezTo>
                <a:cubicBezTo>
                  <a:pt x="757" y="169"/>
                  <a:pt x="757" y="170"/>
                  <a:pt x="759" y="173"/>
                </a:cubicBezTo>
                <a:cubicBezTo>
                  <a:pt x="759" y="174"/>
                  <a:pt x="757" y="173"/>
                  <a:pt x="760" y="177"/>
                </a:cubicBezTo>
                <a:cubicBezTo>
                  <a:pt x="759" y="176"/>
                  <a:pt x="759" y="175"/>
                  <a:pt x="758" y="175"/>
                </a:cubicBezTo>
                <a:cubicBezTo>
                  <a:pt x="760" y="177"/>
                  <a:pt x="760" y="179"/>
                  <a:pt x="762" y="181"/>
                </a:cubicBezTo>
                <a:cubicBezTo>
                  <a:pt x="762" y="182"/>
                  <a:pt x="762" y="181"/>
                  <a:pt x="764" y="182"/>
                </a:cubicBezTo>
                <a:cubicBezTo>
                  <a:pt x="765" y="184"/>
                  <a:pt x="766" y="187"/>
                  <a:pt x="767" y="186"/>
                </a:cubicBezTo>
                <a:cubicBezTo>
                  <a:pt x="768" y="186"/>
                  <a:pt x="765" y="183"/>
                  <a:pt x="764" y="182"/>
                </a:cubicBezTo>
                <a:cubicBezTo>
                  <a:pt x="762" y="178"/>
                  <a:pt x="767" y="183"/>
                  <a:pt x="764" y="178"/>
                </a:cubicBezTo>
                <a:cubicBezTo>
                  <a:pt x="766" y="180"/>
                  <a:pt x="766" y="181"/>
                  <a:pt x="766" y="179"/>
                </a:cubicBezTo>
                <a:cubicBezTo>
                  <a:pt x="767" y="180"/>
                  <a:pt x="768" y="181"/>
                  <a:pt x="768" y="181"/>
                </a:cubicBezTo>
                <a:cubicBezTo>
                  <a:pt x="770" y="185"/>
                  <a:pt x="768" y="190"/>
                  <a:pt x="774" y="194"/>
                </a:cubicBezTo>
                <a:cubicBezTo>
                  <a:pt x="773" y="192"/>
                  <a:pt x="774" y="192"/>
                  <a:pt x="776" y="194"/>
                </a:cubicBezTo>
                <a:cubicBezTo>
                  <a:pt x="775" y="192"/>
                  <a:pt x="774" y="188"/>
                  <a:pt x="776" y="190"/>
                </a:cubicBezTo>
                <a:cubicBezTo>
                  <a:pt x="782" y="200"/>
                  <a:pt x="774" y="198"/>
                  <a:pt x="781" y="209"/>
                </a:cubicBezTo>
                <a:cubicBezTo>
                  <a:pt x="782" y="211"/>
                  <a:pt x="782" y="210"/>
                  <a:pt x="784" y="211"/>
                </a:cubicBezTo>
                <a:cubicBezTo>
                  <a:pt x="782" y="207"/>
                  <a:pt x="785" y="207"/>
                  <a:pt x="785" y="203"/>
                </a:cubicBezTo>
                <a:cubicBezTo>
                  <a:pt x="789" y="210"/>
                  <a:pt x="784" y="206"/>
                  <a:pt x="788" y="212"/>
                </a:cubicBezTo>
                <a:cubicBezTo>
                  <a:pt x="786" y="212"/>
                  <a:pt x="788" y="216"/>
                  <a:pt x="786" y="217"/>
                </a:cubicBezTo>
                <a:cubicBezTo>
                  <a:pt x="787" y="218"/>
                  <a:pt x="788" y="218"/>
                  <a:pt x="789" y="220"/>
                </a:cubicBezTo>
                <a:cubicBezTo>
                  <a:pt x="788" y="220"/>
                  <a:pt x="787" y="218"/>
                  <a:pt x="787" y="219"/>
                </a:cubicBezTo>
                <a:cubicBezTo>
                  <a:pt x="788" y="221"/>
                  <a:pt x="789" y="223"/>
                  <a:pt x="791" y="226"/>
                </a:cubicBezTo>
                <a:cubicBezTo>
                  <a:pt x="793" y="227"/>
                  <a:pt x="790" y="222"/>
                  <a:pt x="793" y="224"/>
                </a:cubicBezTo>
                <a:cubicBezTo>
                  <a:pt x="792" y="220"/>
                  <a:pt x="793" y="220"/>
                  <a:pt x="795" y="221"/>
                </a:cubicBezTo>
                <a:cubicBezTo>
                  <a:pt x="798" y="227"/>
                  <a:pt x="796" y="231"/>
                  <a:pt x="795" y="230"/>
                </a:cubicBezTo>
                <a:cubicBezTo>
                  <a:pt x="795" y="231"/>
                  <a:pt x="796" y="233"/>
                  <a:pt x="796" y="234"/>
                </a:cubicBezTo>
                <a:cubicBezTo>
                  <a:pt x="793" y="231"/>
                  <a:pt x="796" y="239"/>
                  <a:pt x="792" y="235"/>
                </a:cubicBezTo>
                <a:cubicBezTo>
                  <a:pt x="794" y="238"/>
                  <a:pt x="793" y="237"/>
                  <a:pt x="792" y="236"/>
                </a:cubicBezTo>
                <a:cubicBezTo>
                  <a:pt x="794" y="240"/>
                  <a:pt x="794" y="243"/>
                  <a:pt x="797" y="248"/>
                </a:cubicBezTo>
                <a:cubicBezTo>
                  <a:pt x="797" y="246"/>
                  <a:pt x="797" y="245"/>
                  <a:pt x="799" y="248"/>
                </a:cubicBezTo>
                <a:cubicBezTo>
                  <a:pt x="799" y="247"/>
                  <a:pt x="798" y="246"/>
                  <a:pt x="798" y="245"/>
                </a:cubicBezTo>
                <a:cubicBezTo>
                  <a:pt x="798" y="244"/>
                  <a:pt x="799" y="247"/>
                  <a:pt x="800" y="247"/>
                </a:cubicBezTo>
                <a:cubicBezTo>
                  <a:pt x="800" y="246"/>
                  <a:pt x="799" y="246"/>
                  <a:pt x="798" y="244"/>
                </a:cubicBezTo>
                <a:cubicBezTo>
                  <a:pt x="799" y="244"/>
                  <a:pt x="800" y="246"/>
                  <a:pt x="800" y="246"/>
                </a:cubicBezTo>
                <a:cubicBezTo>
                  <a:pt x="802" y="250"/>
                  <a:pt x="800" y="249"/>
                  <a:pt x="801" y="252"/>
                </a:cubicBezTo>
                <a:cubicBezTo>
                  <a:pt x="799" y="250"/>
                  <a:pt x="800" y="252"/>
                  <a:pt x="799" y="251"/>
                </a:cubicBezTo>
                <a:cubicBezTo>
                  <a:pt x="800" y="252"/>
                  <a:pt x="801" y="254"/>
                  <a:pt x="802" y="256"/>
                </a:cubicBezTo>
                <a:cubicBezTo>
                  <a:pt x="800" y="254"/>
                  <a:pt x="800" y="256"/>
                  <a:pt x="799" y="255"/>
                </a:cubicBezTo>
                <a:cubicBezTo>
                  <a:pt x="799" y="256"/>
                  <a:pt x="800" y="257"/>
                  <a:pt x="800" y="258"/>
                </a:cubicBezTo>
                <a:cubicBezTo>
                  <a:pt x="798" y="257"/>
                  <a:pt x="797" y="261"/>
                  <a:pt x="794" y="257"/>
                </a:cubicBezTo>
                <a:cubicBezTo>
                  <a:pt x="794" y="258"/>
                  <a:pt x="795" y="260"/>
                  <a:pt x="794" y="260"/>
                </a:cubicBezTo>
                <a:cubicBezTo>
                  <a:pt x="792" y="255"/>
                  <a:pt x="791" y="256"/>
                  <a:pt x="790" y="256"/>
                </a:cubicBezTo>
                <a:cubicBezTo>
                  <a:pt x="792" y="259"/>
                  <a:pt x="794" y="261"/>
                  <a:pt x="795" y="265"/>
                </a:cubicBezTo>
                <a:cubicBezTo>
                  <a:pt x="793" y="262"/>
                  <a:pt x="795" y="266"/>
                  <a:pt x="793" y="262"/>
                </a:cubicBezTo>
                <a:cubicBezTo>
                  <a:pt x="792" y="267"/>
                  <a:pt x="790" y="268"/>
                  <a:pt x="787" y="266"/>
                </a:cubicBezTo>
                <a:cubicBezTo>
                  <a:pt x="786" y="263"/>
                  <a:pt x="784" y="260"/>
                  <a:pt x="784" y="259"/>
                </a:cubicBezTo>
                <a:cubicBezTo>
                  <a:pt x="784" y="258"/>
                  <a:pt x="783" y="258"/>
                  <a:pt x="783" y="257"/>
                </a:cubicBezTo>
                <a:cubicBezTo>
                  <a:pt x="783" y="257"/>
                  <a:pt x="783" y="258"/>
                  <a:pt x="784" y="259"/>
                </a:cubicBezTo>
                <a:cubicBezTo>
                  <a:pt x="783" y="258"/>
                  <a:pt x="782" y="256"/>
                  <a:pt x="782" y="255"/>
                </a:cubicBezTo>
                <a:close/>
                <a:moveTo>
                  <a:pt x="340" y="50"/>
                </a:moveTo>
                <a:cubicBezTo>
                  <a:pt x="338" y="51"/>
                  <a:pt x="336" y="51"/>
                  <a:pt x="336" y="51"/>
                </a:cubicBezTo>
                <a:cubicBezTo>
                  <a:pt x="338" y="51"/>
                  <a:pt x="340" y="51"/>
                  <a:pt x="340" y="50"/>
                </a:cubicBezTo>
                <a:close/>
                <a:moveTo>
                  <a:pt x="236" y="74"/>
                </a:moveTo>
                <a:cubicBezTo>
                  <a:pt x="236" y="74"/>
                  <a:pt x="235" y="75"/>
                  <a:pt x="235" y="74"/>
                </a:cubicBezTo>
                <a:cubicBezTo>
                  <a:pt x="234" y="75"/>
                  <a:pt x="233" y="75"/>
                  <a:pt x="233" y="76"/>
                </a:cubicBezTo>
                <a:cubicBezTo>
                  <a:pt x="236" y="75"/>
                  <a:pt x="230" y="77"/>
                  <a:pt x="232" y="77"/>
                </a:cubicBezTo>
                <a:cubicBezTo>
                  <a:pt x="234" y="76"/>
                  <a:pt x="235" y="75"/>
                  <a:pt x="236" y="74"/>
                </a:cubicBezTo>
                <a:close/>
                <a:moveTo>
                  <a:pt x="231" y="76"/>
                </a:moveTo>
                <a:cubicBezTo>
                  <a:pt x="232" y="75"/>
                  <a:pt x="233" y="76"/>
                  <a:pt x="234" y="74"/>
                </a:cubicBezTo>
                <a:cubicBezTo>
                  <a:pt x="234" y="75"/>
                  <a:pt x="236" y="72"/>
                  <a:pt x="237" y="71"/>
                </a:cubicBezTo>
                <a:cubicBezTo>
                  <a:pt x="233" y="73"/>
                  <a:pt x="233" y="74"/>
                  <a:pt x="231" y="76"/>
                </a:cubicBezTo>
                <a:close/>
                <a:moveTo>
                  <a:pt x="162" y="116"/>
                </a:moveTo>
                <a:cubicBezTo>
                  <a:pt x="164" y="115"/>
                  <a:pt x="164" y="115"/>
                  <a:pt x="164" y="115"/>
                </a:cubicBezTo>
                <a:cubicBezTo>
                  <a:pt x="162" y="115"/>
                  <a:pt x="165" y="114"/>
                  <a:pt x="167" y="112"/>
                </a:cubicBezTo>
                <a:cubicBezTo>
                  <a:pt x="165" y="113"/>
                  <a:pt x="164" y="114"/>
                  <a:pt x="164" y="114"/>
                </a:cubicBezTo>
                <a:cubicBezTo>
                  <a:pt x="167" y="111"/>
                  <a:pt x="164" y="113"/>
                  <a:pt x="165" y="111"/>
                </a:cubicBezTo>
                <a:cubicBezTo>
                  <a:pt x="164" y="112"/>
                  <a:pt x="162" y="113"/>
                  <a:pt x="162" y="114"/>
                </a:cubicBezTo>
                <a:cubicBezTo>
                  <a:pt x="168" y="110"/>
                  <a:pt x="160" y="115"/>
                  <a:pt x="162" y="114"/>
                </a:cubicBezTo>
                <a:cubicBezTo>
                  <a:pt x="166" y="112"/>
                  <a:pt x="161" y="116"/>
                  <a:pt x="162" y="116"/>
                </a:cubicBezTo>
                <a:close/>
                <a:moveTo>
                  <a:pt x="132" y="113"/>
                </a:moveTo>
                <a:cubicBezTo>
                  <a:pt x="134" y="112"/>
                  <a:pt x="135" y="111"/>
                  <a:pt x="134" y="111"/>
                </a:cubicBezTo>
                <a:cubicBezTo>
                  <a:pt x="132" y="113"/>
                  <a:pt x="132" y="113"/>
                  <a:pt x="132" y="113"/>
                </a:cubicBezTo>
                <a:close/>
                <a:moveTo>
                  <a:pt x="788" y="254"/>
                </a:moveTo>
                <a:cubicBezTo>
                  <a:pt x="788" y="256"/>
                  <a:pt x="790" y="259"/>
                  <a:pt x="791" y="260"/>
                </a:cubicBezTo>
                <a:cubicBezTo>
                  <a:pt x="790" y="258"/>
                  <a:pt x="789" y="255"/>
                  <a:pt x="788" y="254"/>
                </a:cubicBezTo>
                <a:close/>
                <a:moveTo>
                  <a:pt x="792" y="242"/>
                </a:moveTo>
                <a:cubicBezTo>
                  <a:pt x="793" y="245"/>
                  <a:pt x="794" y="247"/>
                  <a:pt x="796" y="250"/>
                </a:cubicBezTo>
                <a:cubicBezTo>
                  <a:pt x="797" y="249"/>
                  <a:pt x="792" y="240"/>
                  <a:pt x="790" y="237"/>
                </a:cubicBezTo>
                <a:cubicBezTo>
                  <a:pt x="790" y="239"/>
                  <a:pt x="794" y="244"/>
                  <a:pt x="795" y="246"/>
                </a:cubicBezTo>
                <a:cubicBezTo>
                  <a:pt x="794" y="246"/>
                  <a:pt x="793" y="243"/>
                  <a:pt x="792" y="242"/>
                </a:cubicBezTo>
                <a:close/>
                <a:moveTo>
                  <a:pt x="787" y="245"/>
                </a:moveTo>
                <a:cubicBezTo>
                  <a:pt x="787" y="245"/>
                  <a:pt x="787" y="247"/>
                  <a:pt x="786" y="246"/>
                </a:cubicBezTo>
                <a:cubicBezTo>
                  <a:pt x="788" y="248"/>
                  <a:pt x="789" y="252"/>
                  <a:pt x="790" y="253"/>
                </a:cubicBezTo>
                <a:cubicBezTo>
                  <a:pt x="789" y="250"/>
                  <a:pt x="788" y="247"/>
                  <a:pt x="787" y="245"/>
                </a:cubicBezTo>
                <a:close/>
                <a:moveTo>
                  <a:pt x="779" y="256"/>
                </a:moveTo>
                <a:cubicBezTo>
                  <a:pt x="779" y="256"/>
                  <a:pt x="776" y="252"/>
                  <a:pt x="777" y="255"/>
                </a:cubicBezTo>
                <a:cubicBezTo>
                  <a:pt x="778" y="255"/>
                  <a:pt x="778" y="255"/>
                  <a:pt x="779" y="257"/>
                </a:cubicBezTo>
                <a:cubicBezTo>
                  <a:pt x="779" y="258"/>
                  <a:pt x="779" y="258"/>
                  <a:pt x="779" y="258"/>
                </a:cubicBezTo>
                <a:cubicBezTo>
                  <a:pt x="780" y="258"/>
                  <a:pt x="780" y="258"/>
                  <a:pt x="779" y="256"/>
                </a:cubicBezTo>
                <a:close/>
                <a:moveTo>
                  <a:pt x="785" y="244"/>
                </a:moveTo>
                <a:cubicBezTo>
                  <a:pt x="787" y="249"/>
                  <a:pt x="783" y="241"/>
                  <a:pt x="784" y="244"/>
                </a:cubicBezTo>
                <a:cubicBezTo>
                  <a:pt x="786" y="246"/>
                  <a:pt x="784" y="246"/>
                  <a:pt x="785" y="247"/>
                </a:cubicBezTo>
                <a:cubicBezTo>
                  <a:pt x="785" y="246"/>
                  <a:pt x="787" y="249"/>
                  <a:pt x="787" y="249"/>
                </a:cubicBezTo>
                <a:cubicBezTo>
                  <a:pt x="786" y="247"/>
                  <a:pt x="786" y="245"/>
                  <a:pt x="785" y="244"/>
                </a:cubicBezTo>
                <a:close/>
                <a:moveTo>
                  <a:pt x="789" y="230"/>
                </a:moveTo>
                <a:cubicBezTo>
                  <a:pt x="790" y="231"/>
                  <a:pt x="791" y="232"/>
                  <a:pt x="792" y="233"/>
                </a:cubicBezTo>
                <a:cubicBezTo>
                  <a:pt x="790" y="230"/>
                  <a:pt x="789" y="228"/>
                  <a:pt x="790" y="229"/>
                </a:cubicBezTo>
                <a:cubicBezTo>
                  <a:pt x="788" y="225"/>
                  <a:pt x="789" y="224"/>
                  <a:pt x="787" y="222"/>
                </a:cubicBezTo>
                <a:cubicBezTo>
                  <a:pt x="787" y="222"/>
                  <a:pt x="787" y="224"/>
                  <a:pt x="786" y="224"/>
                </a:cubicBezTo>
                <a:cubicBezTo>
                  <a:pt x="788" y="225"/>
                  <a:pt x="788" y="226"/>
                  <a:pt x="789" y="227"/>
                </a:cubicBezTo>
                <a:cubicBezTo>
                  <a:pt x="789" y="228"/>
                  <a:pt x="789" y="229"/>
                  <a:pt x="789" y="229"/>
                </a:cubicBezTo>
                <a:cubicBezTo>
                  <a:pt x="788" y="226"/>
                  <a:pt x="787" y="226"/>
                  <a:pt x="785" y="224"/>
                </a:cubicBezTo>
                <a:cubicBezTo>
                  <a:pt x="787" y="227"/>
                  <a:pt x="786" y="227"/>
                  <a:pt x="785" y="226"/>
                </a:cubicBezTo>
                <a:cubicBezTo>
                  <a:pt x="787" y="230"/>
                  <a:pt x="786" y="228"/>
                  <a:pt x="787" y="231"/>
                </a:cubicBezTo>
                <a:cubicBezTo>
                  <a:pt x="788" y="231"/>
                  <a:pt x="789" y="234"/>
                  <a:pt x="790" y="235"/>
                </a:cubicBezTo>
                <a:cubicBezTo>
                  <a:pt x="790" y="235"/>
                  <a:pt x="792" y="237"/>
                  <a:pt x="791" y="235"/>
                </a:cubicBezTo>
                <a:cubicBezTo>
                  <a:pt x="790" y="235"/>
                  <a:pt x="790" y="233"/>
                  <a:pt x="789" y="232"/>
                </a:cubicBezTo>
                <a:cubicBezTo>
                  <a:pt x="789" y="232"/>
                  <a:pt x="790" y="235"/>
                  <a:pt x="789" y="233"/>
                </a:cubicBezTo>
                <a:cubicBezTo>
                  <a:pt x="789" y="233"/>
                  <a:pt x="787" y="230"/>
                  <a:pt x="788" y="230"/>
                </a:cubicBezTo>
                <a:cubicBezTo>
                  <a:pt x="789" y="232"/>
                  <a:pt x="790" y="234"/>
                  <a:pt x="792" y="235"/>
                </a:cubicBezTo>
                <a:cubicBezTo>
                  <a:pt x="791" y="234"/>
                  <a:pt x="789" y="231"/>
                  <a:pt x="789" y="230"/>
                </a:cubicBezTo>
                <a:close/>
                <a:moveTo>
                  <a:pt x="788" y="235"/>
                </a:moveTo>
                <a:cubicBezTo>
                  <a:pt x="788" y="233"/>
                  <a:pt x="786" y="229"/>
                  <a:pt x="785" y="229"/>
                </a:cubicBezTo>
                <a:cubicBezTo>
                  <a:pt x="787" y="231"/>
                  <a:pt x="787" y="234"/>
                  <a:pt x="788" y="235"/>
                </a:cubicBezTo>
                <a:close/>
                <a:moveTo>
                  <a:pt x="756" y="236"/>
                </a:moveTo>
                <a:cubicBezTo>
                  <a:pt x="755" y="236"/>
                  <a:pt x="757" y="239"/>
                  <a:pt x="758" y="240"/>
                </a:cubicBezTo>
                <a:cubicBezTo>
                  <a:pt x="760" y="241"/>
                  <a:pt x="759" y="242"/>
                  <a:pt x="760" y="244"/>
                </a:cubicBezTo>
                <a:cubicBezTo>
                  <a:pt x="760" y="243"/>
                  <a:pt x="762" y="245"/>
                  <a:pt x="761" y="242"/>
                </a:cubicBezTo>
                <a:cubicBezTo>
                  <a:pt x="759" y="241"/>
                  <a:pt x="759" y="241"/>
                  <a:pt x="756" y="236"/>
                </a:cubicBezTo>
                <a:close/>
                <a:moveTo>
                  <a:pt x="780" y="220"/>
                </a:moveTo>
                <a:cubicBezTo>
                  <a:pt x="781" y="222"/>
                  <a:pt x="781" y="223"/>
                  <a:pt x="782" y="225"/>
                </a:cubicBezTo>
                <a:cubicBezTo>
                  <a:pt x="783" y="226"/>
                  <a:pt x="784" y="227"/>
                  <a:pt x="785" y="228"/>
                </a:cubicBezTo>
                <a:cubicBezTo>
                  <a:pt x="783" y="225"/>
                  <a:pt x="782" y="222"/>
                  <a:pt x="780" y="220"/>
                </a:cubicBezTo>
                <a:close/>
                <a:moveTo>
                  <a:pt x="787" y="219"/>
                </a:moveTo>
                <a:cubicBezTo>
                  <a:pt x="786" y="219"/>
                  <a:pt x="786" y="220"/>
                  <a:pt x="787" y="221"/>
                </a:cubicBezTo>
                <a:cubicBezTo>
                  <a:pt x="787" y="221"/>
                  <a:pt x="789" y="225"/>
                  <a:pt x="789" y="223"/>
                </a:cubicBezTo>
                <a:cubicBezTo>
                  <a:pt x="787" y="221"/>
                  <a:pt x="787" y="220"/>
                  <a:pt x="787" y="219"/>
                </a:cubicBezTo>
                <a:close/>
                <a:moveTo>
                  <a:pt x="781" y="226"/>
                </a:moveTo>
                <a:cubicBezTo>
                  <a:pt x="781" y="227"/>
                  <a:pt x="780" y="223"/>
                  <a:pt x="779" y="224"/>
                </a:cubicBezTo>
                <a:cubicBezTo>
                  <a:pt x="780" y="224"/>
                  <a:pt x="780" y="225"/>
                  <a:pt x="779" y="225"/>
                </a:cubicBezTo>
                <a:cubicBezTo>
                  <a:pt x="781" y="228"/>
                  <a:pt x="783" y="228"/>
                  <a:pt x="781" y="226"/>
                </a:cubicBezTo>
                <a:close/>
                <a:moveTo>
                  <a:pt x="760" y="233"/>
                </a:moveTo>
                <a:cubicBezTo>
                  <a:pt x="761" y="237"/>
                  <a:pt x="756" y="230"/>
                  <a:pt x="756" y="233"/>
                </a:cubicBezTo>
                <a:cubicBezTo>
                  <a:pt x="758" y="234"/>
                  <a:pt x="760" y="235"/>
                  <a:pt x="762" y="237"/>
                </a:cubicBezTo>
                <a:cubicBezTo>
                  <a:pt x="761" y="235"/>
                  <a:pt x="761" y="233"/>
                  <a:pt x="760" y="233"/>
                </a:cubicBezTo>
                <a:close/>
                <a:moveTo>
                  <a:pt x="754" y="232"/>
                </a:moveTo>
                <a:cubicBezTo>
                  <a:pt x="755" y="231"/>
                  <a:pt x="756" y="235"/>
                  <a:pt x="757" y="236"/>
                </a:cubicBezTo>
                <a:cubicBezTo>
                  <a:pt x="757" y="234"/>
                  <a:pt x="753" y="229"/>
                  <a:pt x="754" y="232"/>
                </a:cubicBezTo>
                <a:close/>
                <a:moveTo>
                  <a:pt x="747" y="236"/>
                </a:moveTo>
                <a:cubicBezTo>
                  <a:pt x="746" y="236"/>
                  <a:pt x="748" y="238"/>
                  <a:pt x="748" y="239"/>
                </a:cubicBezTo>
                <a:cubicBezTo>
                  <a:pt x="749" y="239"/>
                  <a:pt x="749" y="240"/>
                  <a:pt x="749" y="239"/>
                </a:cubicBezTo>
                <a:cubicBezTo>
                  <a:pt x="748" y="239"/>
                  <a:pt x="748" y="237"/>
                  <a:pt x="747" y="236"/>
                </a:cubicBezTo>
                <a:close/>
                <a:moveTo>
                  <a:pt x="753" y="170"/>
                </a:moveTo>
                <a:cubicBezTo>
                  <a:pt x="752" y="170"/>
                  <a:pt x="752" y="170"/>
                  <a:pt x="753" y="172"/>
                </a:cubicBezTo>
                <a:cubicBezTo>
                  <a:pt x="754" y="172"/>
                  <a:pt x="755" y="172"/>
                  <a:pt x="756" y="173"/>
                </a:cubicBezTo>
                <a:cubicBezTo>
                  <a:pt x="754" y="172"/>
                  <a:pt x="753" y="171"/>
                  <a:pt x="753" y="170"/>
                </a:cubicBezTo>
                <a:close/>
                <a:moveTo>
                  <a:pt x="747" y="163"/>
                </a:moveTo>
                <a:cubicBezTo>
                  <a:pt x="746" y="162"/>
                  <a:pt x="745" y="163"/>
                  <a:pt x="746" y="165"/>
                </a:cubicBezTo>
                <a:cubicBezTo>
                  <a:pt x="746" y="164"/>
                  <a:pt x="749" y="168"/>
                  <a:pt x="749" y="167"/>
                </a:cubicBezTo>
                <a:cubicBezTo>
                  <a:pt x="746" y="163"/>
                  <a:pt x="748" y="165"/>
                  <a:pt x="747" y="163"/>
                </a:cubicBezTo>
                <a:close/>
                <a:moveTo>
                  <a:pt x="726" y="156"/>
                </a:moveTo>
                <a:cubicBezTo>
                  <a:pt x="725" y="156"/>
                  <a:pt x="728" y="159"/>
                  <a:pt x="729" y="160"/>
                </a:cubicBezTo>
                <a:cubicBezTo>
                  <a:pt x="730" y="160"/>
                  <a:pt x="728" y="158"/>
                  <a:pt x="726" y="156"/>
                </a:cubicBezTo>
                <a:close/>
                <a:moveTo>
                  <a:pt x="723" y="152"/>
                </a:moveTo>
                <a:cubicBezTo>
                  <a:pt x="722" y="152"/>
                  <a:pt x="721" y="151"/>
                  <a:pt x="721" y="150"/>
                </a:cubicBezTo>
                <a:cubicBezTo>
                  <a:pt x="720" y="150"/>
                  <a:pt x="720" y="151"/>
                  <a:pt x="721" y="152"/>
                </a:cubicBezTo>
                <a:cubicBezTo>
                  <a:pt x="722" y="151"/>
                  <a:pt x="725" y="155"/>
                  <a:pt x="724" y="153"/>
                </a:cubicBezTo>
                <a:cubicBezTo>
                  <a:pt x="723" y="153"/>
                  <a:pt x="723" y="153"/>
                  <a:pt x="723" y="152"/>
                </a:cubicBezTo>
                <a:close/>
                <a:moveTo>
                  <a:pt x="726" y="146"/>
                </a:moveTo>
                <a:cubicBezTo>
                  <a:pt x="727" y="147"/>
                  <a:pt x="726" y="147"/>
                  <a:pt x="728" y="149"/>
                </a:cubicBezTo>
                <a:cubicBezTo>
                  <a:pt x="729" y="150"/>
                  <a:pt x="727" y="147"/>
                  <a:pt x="726" y="146"/>
                </a:cubicBezTo>
                <a:close/>
                <a:moveTo>
                  <a:pt x="717" y="154"/>
                </a:moveTo>
                <a:cubicBezTo>
                  <a:pt x="718" y="156"/>
                  <a:pt x="715" y="152"/>
                  <a:pt x="714" y="152"/>
                </a:cubicBezTo>
                <a:cubicBezTo>
                  <a:pt x="714" y="153"/>
                  <a:pt x="716" y="154"/>
                  <a:pt x="717" y="156"/>
                </a:cubicBezTo>
                <a:cubicBezTo>
                  <a:pt x="718" y="156"/>
                  <a:pt x="718" y="155"/>
                  <a:pt x="717" y="154"/>
                </a:cubicBezTo>
                <a:close/>
                <a:moveTo>
                  <a:pt x="723" y="138"/>
                </a:moveTo>
                <a:cubicBezTo>
                  <a:pt x="726" y="140"/>
                  <a:pt x="727" y="142"/>
                  <a:pt x="728" y="143"/>
                </a:cubicBezTo>
                <a:cubicBezTo>
                  <a:pt x="727" y="141"/>
                  <a:pt x="725" y="139"/>
                  <a:pt x="723" y="138"/>
                </a:cubicBezTo>
                <a:close/>
                <a:moveTo>
                  <a:pt x="723" y="139"/>
                </a:moveTo>
                <a:cubicBezTo>
                  <a:pt x="723" y="138"/>
                  <a:pt x="722" y="137"/>
                  <a:pt x="721" y="137"/>
                </a:cubicBezTo>
                <a:cubicBezTo>
                  <a:pt x="720" y="136"/>
                  <a:pt x="720" y="136"/>
                  <a:pt x="720" y="137"/>
                </a:cubicBezTo>
                <a:cubicBezTo>
                  <a:pt x="721" y="139"/>
                  <a:pt x="722" y="140"/>
                  <a:pt x="723" y="141"/>
                </a:cubicBezTo>
                <a:cubicBezTo>
                  <a:pt x="722" y="139"/>
                  <a:pt x="720" y="138"/>
                  <a:pt x="721" y="137"/>
                </a:cubicBezTo>
                <a:cubicBezTo>
                  <a:pt x="723" y="139"/>
                  <a:pt x="724" y="140"/>
                  <a:pt x="725" y="140"/>
                </a:cubicBezTo>
                <a:cubicBezTo>
                  <a:pt x="724" y="139"/>
                  <a:pt x="724" y="139"/>
                  <a:pt x="723" y="139"/>
                </a:cubicBezTo>
                <a:close/>
                <a:moveTo>
                  <a:pt x="722" y="140"/>
                </a:moveTo>
                <a:cubicBezTo>
                  <a:pt x="719" y="137"/>
                  <a:pt x="719" y="137"/>
                  <a:pt x="719" y="137"/>
                </a:cubicBezTo>
                <a:cubicBezTo>
                  <a:pt x="718" y="137"/>
                  <a:pt x="720" y="140"/>
                  <a:pt x="721" y="141"/>
                </a:cubicBezTo>
                <a:cubicBezTo>
                  <a:pt x="722" y="141"/>
                  <a:pt x="722" y="141"/>
                  <a:pt x="722" y="140"/>
                </a:cubicBezTo>
                <a:close/>
                <a:moveTo>
                  <a:pt x="721" y="134"/>
                </a:moveTo>
                <a:cubicBezTo>
                  <a:pt x="720" y="134"/>
                  <a:pt x="719" y="134"/>
                  <a:pt x="719" y="134"/>
                </a:cubicBezTo>
                <a:cubicBezTo>
                  <a:pt x="723" y="138"/>
                  <a:pt x="724" y="137"/>
                  <a:pt x="721" y="134"/>
                </a:cubicBezTo>
                <a:close/>
                <a:moveTo>
                  <a:pt x="714" y="136"/>
                </a:moveTo>
                <a:cubicBezTo>
                  <a:pt x="715" y="135"/>
                  <a:pt x="715" y="135"/>
                  <a:pt x="714" y="134"/>
                </a:cubicBezTo>
                <a:cubicBezTo>
                  <a:pt x="713" y="133"/>
                  <a:pt x="712" y="134"/>
                  <a:pt x="714" y="136"/>
                </a:cubicBezTo>
                <a:close/>
                <a:moveTo>
                  <a:pt x="697" y="113"/>
                </a:moveTo>
                <a:cubicBezTo>
                  <a:pt x="698" y="114"/>
                  <a:pt x="698" y="113"/>
                  <a:pt x="697" y="113"/>
                </a:cubicBezTo>
                <a:cubicBezTo>
                  <a:pt x="696" y="113"/>
                  <a:pt x="694" y="110"/>
                  <a:pt x="693" y="110"/>
                </a:cubicBezTo>
                <a:cubicBezTo>
                  <a:pt x="695" y="112"/>
                  <a:pt x="698" y="116"/>
                  <a:pt x="700" y="117"/>
                </a:cubicBezTo>
                <a:cubicBezTo>
                  <a:pt x="699" y="116"/>
                  <a:pt x="696" y="113"/>
                  <a:pt x="697" y="113"/>
                </a:cubicBezTo>
                <a:close/>
                <a:moveTo>
                  <a:pt x="662" y="153"/>
                </a:moveTo>
                <a:cubicBezTo>
                  <a:pt x="663" y="154"/>
                  <a:pt x="665" y="156"/>
                  <a:pt x="666" y="156"/>
                </a:cubicBezTo>
                <a:cubicBezTo>
                  <a:pt x="665" y="155"/>
                  <a:pt x="663" y="152"/>
                  <a:pt x="662" y="153"/>
                </a:cubicBezTo>
                <a:close/>
                <a:moveTo>
                  <a:pt x="685" y="103"/>
                </a:moveTo>
                <a:cubicBezTo>
                  <a:pt x="687" y="104"/>
                  <a:pt x="686" y="104"/>
                  <a:pt x="687" y="105"/>
                </a:cubicBezTo>
                <a:cubicBezTo>
                  <a:pt x="688" y="106"/>
                  <a:pt x="689" y="106"/>
                  <a:pt x="689" y="106"/>
                </a:cubicBezTo>
                <a:cubicBezTo>
                  <a:pt x="688" y="105"/>
                  <a:pt x="687" y="103"/>
                  <a:pt x="685" y="103"/>
                </a:cubicBezTo>
                <a:close/>
                <a:moveTo>
                  <a:pt x="599" y="49"/>
                </a:moveTo>
                <a:cubicBezTo>
                  <a:pt x="600" y="50"/>
                  <a:pt x="603" y="51"/>
                  <a:pt x="603" y="50"/>
                </a:cubicBezTo>
                <a:cubicBezTo>
                  <a:pt x="600" y="49"/>
                  <a:pt x="601" y="50"/>
                  <a:pt x="599" y="49"/>
                </a:cubicBezTo>
                <a:close/>
                <a:moveTo>
                  <a:pt x="579" y="43"/>
                </a:moveTo>
                <a:cubicBezTo>
                  <a:pt x="579" y="42"/>
                  <a:pt x="584" y="44"/>
                  <a:pt x="581" y="43"/>
                </a:cubicBezTo>
                <a:cubicBezTo>
                  <a:pt x="581" y="43"/>
                  <a:pt x="576" y="41"/>
                  <a:pt x="579" y="43"/>
                </a:cubicBezTo>
                <a:close/>
                <a:moveTo>
                  <a:pt x="568" y="37"/>
                </a:moveTo>
                <a:cubicBezTo>
                  <a:pt x="568" y="36"/>
                  <a:pt x="570" y="37"/>
                  <a:pt x="571" y="38"/>
                </a:cubicBezTo>
                <a:cubicBezTo>
                  <a:pt x="573" y="38"/>
                  <a:pt x="568" y="36"/>
                  <a:pt x="567" y="36"/>
                </a:cubicBezTo>
                <a:cubicBezTo>
                  <a:pt x="570" y="37"/>
                  <a:pt x="565" y="36"/>
                  <a:pt x="568" y="37"/>
                </a:cubicBezTo>
                <a:close/>
                <a:moveTo>
                  <a:pt x="562" y="33"/>
                </a:moveTo>
                <a:cubicBezTo>
                  <a:pt x="563" y="34"/>
                  <a:pt x="563" y="33"/>
                  <a:pt x="565" y="33"/>
                </a:cubicBezTo>
                <a:cubicBezTo>
                  <a:pt x="567" y="35"/>
                  <a:pt x="567" y="35"/>
                  <a:pt x="567" y="35"/>
                </a:cubicBezTo>
                <a:cubicBezTo>
                  <a:pt x="570" y="35"/>
                  <a:pt x="558" y="30"/>
                  <a:pt x="562" y="33"/>
                </a:cubicBezTo>
                <a:close/>
                <a:moveTo>
                  <a:pt x="533" y="22"/>
                </a:moveTo>
                <a:cubicBezTo>
                  <a:pt x="531" y="22"/>
                  <a:pt x="527" y="19"/>
                  <a:pt x="523" y="19"/>
                </a:cubicBezTo>
                <a:cubicBezTo>
                  <a:pt x="524" y="20"/>
                  <a:pt x="519" y="18"/>
                  <a:pt x="519" y="19"/>
                </a:cubicBezTo>
                <a:cubicBezTo>
                  <a:pt x="522" y="20"/>
                  <a:pt x="520" y="20"/>
                  <a:pt x="524" y="21"/>
                </a:cubicBezTo>
                <a:cubicBezTo>
                  <a:pt x="522" y="19"/>
                  <a:pt x="526" y="20"/>
                  <a:pt x="528" y="20"/>
                </a:cubicBezTo>
                <a:cubicBezTo>
                  <a:pt x="529" y="21"/>
                  <a:pt x="532" y="22"/>
                  <a:pt x="535" y="23"/>
                </a:cubicBezTo>
                <a:cubicBezTo>
                  <a:pt x="534" y="23"/>
                  <a:pt x="535" y="22"/>
                  <a:pt x="533" y="22"/>
                </a:cubicBezTo>
                <a:close/>
                <a:moveTo>
                  <a:pt x="513" y="21"/>
                </a:moveTo>
                <a:cubicBezTo>
                  <a:pt x="515" y="21"/>
                  <a:pt x="520" y="24"/>
                  <a:pt x="520" y="23"/>
                </a:cubicBezTo>
                <a:cubicBezTo>
                  <a:pt x="516" y="22"/>
                  <a:pt x="514" y="21"/>
                  <a:pt x="513" y="21"/>
                </a:cubicBezTo>
                <a:close/>
                <a:moveTo>
                  <a:pt x="499" y="13"/>
                </a:moveTo>
                <a:cubicBezTo>
                  <a:pt x="501" y="14"/>
                  <a:pt x="499" y="14"/>
                  <a:pt x="502" y="15"/>
                </a:cubicBezTo>
                <a:cubicBezTo>
                  <a:pt x="501" y="14"/>
                  <a:pt x="504" y="14"/>
                  <a:pt x="502" y="14"/>
                </a:cubicBezTo>
                <a:cubicBezTo>
                  <a:pt x="502" y="14"/>
                  <a:pt x="499" y="13"/>
                  <a:pt x="499" y="13"/>
                </a:cubicBezTo>
                <a:close/>
                <a:moveTo>
                  <a:pt x="497" y="13"/>
                </a:moveTo>
                <a:cubicBezTo>
                  <a:pt x="502" y="15"/>
                  <a:pt x="497" y="14"/>
                  <a:pt x="497" y="15"/>
                </a:cubicBezTo>
                <a:cubicBezTo>
                  <a:pt x="499" y="15"/>
                  <a:pt x="500" y="16"/>
                  <a:pt x="501" y="16"/>
                </a:cubicBezTo>
                <a:cubicBezTo>
                  <a:pt x="500" y="15"/>
                  <a:pt x="499" y="13"/>
                  <a:pt x="497" y="13"/>
                </a:cubicBezTo>
                <a:close/>
                <a:moveTo>
                  <a:pt x="494" y="15"/>
                </a:moveTo>
                <a:cubicBezTo>
                  <a:pt x="494" y="14"/>
                  <a:pt x="496" y="15"/>
                  <a:pt x="496" y="14"/>
                </a:cubicBezTo>
                <a:cubicBezTo>
                  <a:pt x="492" y="13"/>
                  <a:pt x="493" y="14"/>
                  <a:pt x="494" y="15"/>
                </a:cubicBezTo>
                <a:close/>
                <a:moveTo>
                  <a:pt x="441" y="7"/>
                </a:moveTo>
                <a:cubicBezTo>
                  <a:pt x="441" y="7"/>
                  <a:pt x="443" y="7"/>
                  <a:pt x="445" y="7"/>
                </a:cubicBezTo>
                <a:cubicBezTo>
                  <a:pt x="444" y="7"/>
                  <a:pt x="445" y="7"/>
                  <a:pt x="444" y="7"/>
                </a:cubicBezTo>
                <a:cubicBezTo>
                  <a:pt x="444" y="7"/>
                  <a:pt x="439" y="7"/>
                  <a:pt x="441" y="7"/>
                </a:cubicBezTo>
                <a:close/>
                <a:moveTo>
                  <a:pt x="436" y="6"/>
                </a:moveTo>
                <a:cubicBezTo>
                  <a:pt x="433" y="6"/>
                  <a:pt x="434" y="5"/>
                  <a:pt x="431" y="6"/>
                </a:cubicBezTo>
                <a:cubicBezTo>
                  <a:pt x="431" y="6"/>
                  <a:pt x="433" y="6"/>
                  <a:pt x="432" y="7"/>
                </a:cubicBezTo>
                <a:cubicBezTo>
                  <a:pt x="434" y="7"/>
                  <a:pt x="436" y="8"/>
                  <a:pt x="437" y="7"/>
                </a:cubicBezTo>
                <a:cubicBezTo>
                  <a:pt x="432" y="7"/>
                  <a:pt x="433" y="6"/>
                  <a:pt x="436" y="6"/>
                </a:cubicBezTo>
                <a:close/>
                <a:moveTo>
                  <a:pt x="424" y="8"/>
                </a:moveTo>
                <a:cubicBezTo>
                  <a:pt x="420" y="7"/>
                  <a:pt x="426" y="6"/>
                  <a:pt x="421" y="7"/>
                </a:cubicBezTo>
                <a:cubicBezTo>
                  <a:pt x="423" y="7"/>
                  <a:pt x="420" y="8"/>
                  <a:pt x="424" y="8"/>
                </a:cubicBezTo>
                <a:close/>
                <a:moveTo>
                  <a:pt x="415" y="4"/>
                </a:moveTo>
                <a:cubicBezTo>
                  <a:pt x="415" y="4"/>
                  <a:pt x="414" y="4"/>
                  <a:pt x="413" y="4"/>
                </a:cubicBezTo>
                <a:cubicBezTo>
                  <a:pt x="415" y="4"/>
                  <a:pt x="417" y="5"/>
                  <a:pt x="420" y="5"/>
                </a:cubicBezTo>
                <a:cubicBezTo>
                  <a:pt x="420" y="4"/>
                  <a:pt x="417" y="4"/>
                  <a:pt x="415" y="4"/>
                </a:cubicBezTo>
                <a:close/>
                <a:moveTo>
                  <a:pt x="417" y="5"/>
                </a:moveTo>
                <a:cubicBezTo>
                  <a:pt x="417" y="6"/>
                  <a:pt x="414" y="6"/>
                  <a:pt x="412" y="5"/>
                </a:cubicBezTo>
                <a:cubicBezTo>
                  <a:pt x="412" y="6"/>
                  <a:pt x="415" y="6"/>
                  <a:pt x="416" y="7"/>
                </a:cubicBezTo>
                <a:cubicBezTo>
                  <a:pt x="416" y="7"/>
                  <a:pt x="417" y="7"/>
                  <a:pt x="418" y="7"/>
                </a:cubicBezTo>
                <a:cubicBezTo>
                  <a:pt x="413" y="6"/>
                  <a:pt x="418" y="6"/>
                  <a:pt x="419" y="6"/>
                </a:cubicBezTo>
                <a:cubicBezTo>
                  <a:pt x="419" y="6"/>
                  <a:pt x="419" y="5"/>
                  <a:pt x="417" y="5"/>
                </a:cubicBezTo>
                <a:close/>
                <a:moveTo>
                  <a:pt x="412" y="4"/>
                </a:moveTo>
                <a:cubicBezTo>
                  <a:pt x="409" y="4"/>
                  <a:pt x="409" y="5"/>
                  <a:pt x="410" y="5"/>
                </a:cubicBezTo>
                <a:cubicBezTo>
                  <a:pt x="409" y="4"/>
                  <a:pt x="414" y="5"/>
                  <a:pt x="413" y="5"/>
                </a:cubicBezTo>
                <a:cubicBezTo>
                  <a:pt x="410" y="4"/>
                  <a:pt x="413" y="4"/>
                  <a:pt x="412" y="4"/>
                </a:cubicBezTo>
                <a:close/>
                <a:moveTo>
                  <a:pt x="409" y="5"/>
                </a:moveTo>
                <a:cubicBezTo>
                  <a:pt x="405" y="5"/>
                  <a:pt x="405" y="5"/>
                  <a:pt x="405" y="5"/>
                </a:cubicBezTo>
                <a:cubicBezTo>
                  <a:pt x="404" y="6"/>
                  <a:pt x="408" y="6"/>
                  <a:pt x="407" y="7"/>
                </a:cubicBezTo>
                <a:cubicBezTo>
                  <a:pt x="409" y="7"/>
                  <a:pt x="409" y="7"/>
                  <a:pt x="412" y="8"/>
                </a:cubicBezTo>
                <a:cubicBezTo>
                  <a:pt x="411" y="7"/>
                  <a:pt x="404" y="6"/>
                  <a:pt x="409" y="5"/>
                </a:cubicBezTo>
                <a:close/>
                <a:moveTo>
                  <a:pt x="391" y="7"/>
                </a:moveTo>
                <a:cubicBezTo>
                  <a:pt x="393" y="7"/>
                  <a:pt x="395" y="7"/>
                  <a:pt x="397" y="7"/>
                </a:cubicBezTo>
                <a:cubicBezTo>
                  <a:pt x="397" y="7"/>
                  <a:pt x="397" y="7"/>
                  <a:pt x="397" y="7"/>
                </a:cubicBezTo>
                <a:cubicBezTo>
                  <a:pt x="395" y="7"/>
                  <a:pt x="393" y="7"/>
                  <a:pt x="391" y="7"/>
                </a:cubicBezTo>
                <a:close/>
                <a:moveTo>
                  <a:pt x="376" y="46"/>
                </a:moveTo>
                <a:cubicBezTo>
                  <a:pt x="376" y="47"/>
                  <a:pt x="379" y="47"/>
                  <a:pt x="380" y="47"/>
                </a:cubicBezTo>
                <a:cubicBezTo>
                  <a:pt x="378" y="47"/>
                  <a:pt x="378" y="46"/>
                  <a:pt x="376" y="46"/>
                </a:cubicBezTo>
                <a:close/>
                <a:moveTo>
                  <a:pt x="354" y="47"/>
                </a:moveTo>
                <a:cubicBezTo>
                  <a:pt x="353" y="48"/>
                  <a:pt x="359" y="47"/>
                  <a:pt x="359" y="47"/>
                </a:cubicBezTo>
                <a:cubicBezTo>
                  <a:pt x="357" y="47"/>
                  <a:pt x="357" y="46"/>
                  <a:pt x="354" y="47"/>
                </a:cubicBezTo>
                <a:close/>
                <a:moveTo>
                  <a:pt x="323" y="15"/>
                </a:moveTo>
                <a:cubicBezTo>
                  <a:pt x="323" y="16"/>
                  <a:pt x="322" y="16"/>
                  <a:pt x="324" y="16"/>
                </a:cubicBezTo>
                <a:cubicBezTo>
                  <a:pt x="326" y="16"/>
                  <a:pt x="326" y="15"/>
                  <a:pt x="323" y="15"/>
                </a:cubicBezTo>
                <a:close/>
                <a:moveTo>
                  <a:pt x="325" y="47"/>
                </a:moveTo>
                <a:cubicBezTo>
                  <a:pt x="324" y="48"/>
                  <a:pt x="328" y="47"/>
                  <a:pt x="329" y="46"/>
                </a:cubicBezTo>
                <a:cubicBezTo>
                  <a:pt x="327" y="47"/>
                  <a:pt x="327" y="46"/>
                  <a:pt x="325" y="47"/>
                </a:cubicBezTo>
                <a:close/>
                <a:moveTo>
                  <a:pt x="321" y="51"/>
                </a:moveTo>
                <a:cubicBezTo>
                  <a:pt x="324" y="50"/>
                  <a:pt x="323" y="50"/>
                  <a:pt x="321" y="51"/>
                </a:cubicBezTo>
                <a:cubicBezTo>
                  <a:pt x="323" y="51"/>
                  <a:pt x="325" y="50"/>
                  <a:pt x="327" y="50"/>
                </a:cubicBezTo>
                <a:cubicBezTo>
                  <a:pt x="328" y="50"/>
                  <a:pt x="328" y="49"/>
                  <a:pt x="328" y="49"/>
                </a:cubicBezTo>
                <a:cubicBezTo>
                  <a:pt x="325" y="50"/>
                  <a:pt x="321" y="49"/>
                  <a:pt x="321" y="51"/>
                </a:cubicBezTo>
                <a:close/>
                <a:moveTo>
                  <a:pt x="316" y="18"/>
                </a:moveTo>
                <a:cubicBezTo>
                  <a:pt x="319" y="17"/>
                  <a:pt x="317" y="18"/>
                  <a:pt x="320" y="18"/>
                </a:cubicBezTo>
                <a:cubicBezTo>
                  <a:pt x="319" y="17"/>
                  <a:pt x="321" y="17"/>
                  <a:pt x="321" y="16"/>
                </a:cubicBezTo>
                <a:cubicBezTo>
                  <a:pt x="318" y="17"/>
                  <a:pt x="319" y="17"/>
                  <a:pt x="317" y="17"/>
                </a:cubicBezTo>
                <a:cubicBezTo>
                  <a:pt x="317" y="17"/>
                  <a:pt x="317" y="17"/>
                  <a:pt x="316" y="18"/>
                </a:cubicBezTo>
                <a:close/>
                <a:moveTo>
                  <a:pt x="311" y="35"/>
                </a:moveTo>
                <a:cubicBezTo>
                  <a:pt x="312" y="34"/>
                  <a:pt x="316" y="34"/>
                  <a:pt x="315" y="34"/>
                </a:cubicBezTo>
                <a:cubicBezTo>
                  <a:pt x="314" y="34"/>
                  <a:pt x="308" y="35"/>
                  <a:pt x="311" y="35"/>
                </a:cubicBezTo>
                <a:close/>
                <a:moveTo>
                  <a:pt x="314" y="49"/>
                </a:moveTo>
                <a:cubicBezTo>
                  <a:pt x="314" y="50"/>
                  <a:pt x="318" y="49"/>
                  <a:pt x="318" y="49"/>
                </a:cubicBezTo>
                <a:lnTo>
                  <a:pt x="314" y="49"/>
                </a:lnTo>
                <a:close/>
                <a:moveTo>
                  <a:pt x="308" y="47"/>
                </a:moveTo>
                <a:cubicBezTo>
                  <a:pt x="308" y="48"/>
                  <a:pt x="314" y="46"/>
                  <a:pt x="315" y="46"/>
                </a:cubicBezTo>
                <a:cubicBezTo>
                  <a:pt x="315" y="46"/>
                  <a:pt x="315" y="45"/>
                  <a:pt x="316" y="45"/>
                </a:cubicBezTo>
                <a:cubicBezTo>
                  <a:pt x="313" y="46"/>
                  <a:pt x="309" y="47"/>
                  <a:pt x="308" y="47"/>
                </a:cubicBezTo>
                <a:close/>
                <a:moveTo>
                  <a:pt x="302" y="21"/>
                </a:moveTo>
                <a:cubicBezTo>
                  <a:pt x="305" y="21"/>
                  <a:pt x="305" y="20"/>
                  <a:pt x="306" y="20"/>
                </a:cubicBezTo>
                <a:cubicBezTo>
                  <a:pt x="306" y="19"/>
                  <a:pt x="307" y="19"/>
                  <a:pt x="307" y="19"/>
                </a:cubicBezTo>
                <a:cubicBezTo>
                  <a:pt x="304" y="20"/>
                  <a:pt x="303" y="20"/>
                  <a:pt x="302" y="21"/>
                </a:cubicBezTo>
                <a:close/>
                <a:moveTo>
                  <a:pt x="314" y="52"/>
                </a:moveTo>
                <a:cubicBezTo>
                  <a:pt x="313" y="52"/>
                  <a:pt x="311" y="53"/>
                  <a:pt x="311" y="53"/>
                </a:cubicBezTo>
                <a:cubicBezTo>
                  <a:pt x="314" y="52"/>
                  <a:pt x="313" y="53"/>
                  <a:pt x="315" y="52"/>
                </a:cubicBezTo>
                <a:cubicBezTo>
                  <a:pt x="315" y="52"/>
                  <a:pt x="315" y="52"/>
                  <a:pt x="314" y="52"/>
                </a:cubicBezTo>
                <a:close/>
                <a:moveTo>
                  <a:pt x="309" y="42"/>
                </a:moveTo>
                <a:cubicBezTo>
                  <a:pt x="307" y="43"/>
                  <a:pt x="305" y="43"/>
                  <a:pt x="304" y="44"/>
                </a:cubicBezTo>
                <a:cubicBezTo>
                  <a:pt x="306" y="44"/>
                  <a:pt x="309" y="43"/>
                  <a:pt x="310" y="42"/>
                </a:cubicBezTo>
                <a:cubicBezTo>
                  <a:pt x="310" y="42"/>
                  <a:pt x="310" y="41"/>
                  <a:pt x="309" y="41"/>
                </a:cubicBezTo>
                <a:lnTo>
                  <a:pt x="309" y="42"/>
                </a:lnTo>
                <a:close/>
                <a:moveTo>
                  <a:pt x="306" y="49"/>
                </a:moveTo>
                <a:cubicBezTo>
                  <a:pt x="308" y="49"/>
                  <a:pt x="309" y="49"/>
                  <a:pt x="310" y="49"/>
                </a:cubicBezTo>
                <a:cubicBezTo>
                  <a:pt x="310" y="48"/>
                  <a:pt x="310" y="48"/>
                  <a:pt x="311" y="48"/>
                </a:cubicBezTo>
                <a:cubicBezTo>
                  <a:pt x="311" y="48"/>
                  <a:pt x="311" y="48"/>
                  <a:pt x="311" y="48"/>
                </a:cubicBezTo>
                <a:cubicBezTo>
                  <a:pt x="308" y="49"/>
                  <a:pt x="307" y="48"/>
                  <a:pt x="306" y="49"/>
                </a:cubicBezTo>
                <a:close/>
                <a:moveTo>
                  <a:pt x="306" y="51"/>
                </a:moveTo>
                <a:cubicBezTo>
                  <a:pt x="307" y="51"/>
                  <a:pt x="308" y="50"/>
                  <a:pt x="309" y="50"/>
                </a:cubicBezTo>
                <a:cubicBezTo>
                  <a:pt x="310" y="50"/>
                  <a:pt x="310" y="50"/>
                  <a:pt x="310" y="50"/>
                </a:cubicBezTo>
                <a:cubicBezTo>
                  <a:pt x="310" y="50"/>
                  <a:pt x="310" y="50"/>
                  <a:pt x="310" y="50"/>
                </a:cubicBezTo>
                <a:cubicBezTo>
                  <a:pt x="307" y="50"/>
                  <a:pt x="304" y="51"/>
                  <a:pt x="306" y="51"/>
                </a:cubicBezTo>
                <a:close/>
                <a:moveTo>
                  <a:pt x="307" y="53"/>
                </a:moveTo>
                <a:cubicBezTo>
                  <a:pt x="309" y="53"/>
                  <a:pt x="306" y="54"/>
                  <a:pt x="306" y="54"/>
                </a:cubicBezTo>
                <a:cubicBezTo>
                  <a:pt x="309" y="54"/>
                  <a:pt x="310" y="53"/>
                  <a:pt x="311" y="52"/>
                </a:cubicBezTo>
                <a:cubicBezTo>
                  <a:pt x="310" y="52"/>
                  <a:pt x="308" y="53"/>
                  <a:pt x="307" y="53"/>
                </a:cubicBezTo>
                <a:close/>
                <a:moveTo>
                  <a:pt x="308" y="54"/>
                </a:moveTo>
                <a:cubicBezTo>
                  <a:pt x="305" y="55"/>
                  <a:pt x="306" y="55"/>
                  <a:pt x="305" y="56"/>
                </a:cubicBezTo>
                <a:cubicBezTo>
                  <a:pt x="308" y="55"/>
                  <a:pt x="309" y="56"/>
                  <a:pt x="310" y="55"/>
                </a:cubicBezTo>
                <a:cubicBezTo>
                  <a:pt x="308" y="55"/>
                  <a:pt x="308" y="55"/>
                  <a:pt x="308" y="54"/>
                </a:cubicBezTo>
                <a:close/>
                <a:moveTo>
                  <a:pt x="302" y="38"/>
                </a:moveTo>
                <a:cubicBezTo>
                  <a:pt x="300" y="39"/>
                  <a:pt x="300" y="39"/>
                  <a:pt x="300" y="40"/>
                </a:cubicBezTo>
                <a:cubicBezTo>
                  <a:pt x="303" y="39"/>
                  <a:pt x="303" y="39"/>
                  <a:pt x="302" y="38"/>
                </a:cubicBezTo>
                <a:close/>
                <a:moveTo>
                  <a:pt x="301" y="46"/>
                </a:moveTo>
                <a:cubicBezTo>
                  <a:pt x="300" y="47"/>
                  <a:pt x="300" y="47"/>
                  <a:pt x="299" y="47"/>
                </a:cubicBezTo>
                <a:cubicBezTo>
                  <a:pt x="299" y="47"/>
                  <a:pt x="297" y="48"/>
                  <a:pt x="299" y="48"/>
                </a:cubicBezTo>
                <a:cubicBezTo>
                  <a:pt x="300" y="47"/>
                  <a:pt x="305" y="45"/>
                  <a:pt x="302" y="46"/>
                </a:cubicBezTo>
                <a:cubicBezTo>
                  <a:pt x="302" y="46"/>
                  <a:pt x="301" y="46"/>
                  <a:pt x="301" y="46"/>
                </a:cubicBezTo>
                <a:close/>
                <a:moveTo>
                  <a:pt x="300" y="51"/>
                </a:moveTo>
                <a:cubicBezTo>
                  <a:pt x="300" y="51"/>
                  <a:pt x="303" y="50"/>
                  <a:pt x="303" y="50"/>
                </a:cubicBezTo>
                <a:cubicBezTo>
                  <a:pt x="301" y="50"/>
                  <a:pt x="297" y="52"/>
                  <a:pt x="300" y="51"/>
                </a:cubicBezTo>
                <a:close/>
                <a:moveTo>
                  <a:pt x="296" y="41"/>
                </a:moveTo>
                <a:cubicBezTo>
                  <a:pt x="296" y="40"/>
                  <a:pt x="297" y="40"/>
                  <a:pt x="297" y="40"/>
                </a:cubicBezTo>
                <a:cubicBezTo>
                  <a:pt x="294" y="40"/>
                  <a:pt x="293" y="42"/>
                  <a:pt x="296" y="41"/>
                </a:cubicBezTo>
                <a:close/>
                <a:moveTo>
                  <a:pt x="295" y="49"/>
                </a:moveTo>
                <a:cubicBezTo>
                  <a:pt x="293" y="50"/>
                  <a:pt x="294" y="51"/>
                  <a:pt x="297" y="51"/>
                </a:cubicBezTo>
                <a:cubicBezTo>
                  <a:pt x="298" y="50"/>
                  <a:pt x="294" y="50"/>
                  <a:pt x="297" y="49"/>
                </a:cubicBezTo>
                <a:cubicBezTo>
                  <a:pt x="296" y="49"/>
                  <a:pt x="296" y="49"/>
                  <a:pt x="295" y="49"/>
                </a:cubicBezTo>
                <a:close/>
                <a:moveTo>
                  <a:pt x="296" y="54"/>
                </a:moveTo>
                <a:cubicBezTo>
                  <a:pt x="296" y="55"/>
                  <a:pt x="294" y="55"/>
                  <a:pt x="294" y="55"/>
                </a:cubicBezTo>
                <a:cubicBezTo>
                  <a:pt x="294" y="56"/>
                  <a:pt x="294" y="56"/>
                  <a:pt x="295" y="57"/>
                </a:cubicBezTo>
                <a:cubicBezTo>
                  <a:pt x="293" y="57"/>
                  <a:pt x="293" y="57"/>
                  <a:pt x="293" y="57"/>
                </a:cubicBezTo>
                <a:cubicBezTo>
                  <a:pt x="293" y="58"/>
                  <a:pt x="293" y="58"/>
                  <a:pt x="292" y="58"/>
                </a:cubicBezTo>
                <a:cubicBezTo>
                  <a:pt x="294" y="58"/>
                  <a:pt x="294" y="58"/>
                  <a:pt x="295" y="58"/>
                </a:cubicBezTo>
                <a:cubicBezTo>
                  <a:pt x="293" y="58"/>
                  <a:pt x="293" y="57"/>
                  <a:pt x="297" y="57"/>
                </a:cubicBezTo>
                <a:cubicBezTo>
                  <a:pt x="297" y="56"/>
                  <a:pt x="295" y="56"/>
                  <a:pt x="295" y="56"/>
                </a:cubicBezTo>
                <a:cubicBezTo>
                  <a:pt x="295" y="55"/>
                  <a:pt x="299" y="54"/>
                  <a:pt x="298" y="54"/>
                </a:cubicBezTo>
                <a:cubicBezTo>
                  <a:pt x="297" y="55"/>
                  <a:pt x="297" y="54"/>
                  <a:pt x="296" y="54"/>
                </a:cubicBezTo>
                <a:close/>
                <a:moveTo>
                  <a:pt x="286" y="51"/>
                </a:moveTo>
                <a:cubicBezTo>
                  <a:pt x="286" y="52"/>
                  <a:pt x="282" y="52"/>
                  <a:pt x="282" y="53"/>
                </a:cubicBezTo>
                <a:cubicBezTo>
                  <a:pt x="285" y="52"/>
                  <a:pt x="292" y="51"/>
                  <a:pt x="293" y="49"/>
                </a:cubicBezTo>
                <a:cubicBezTo>
                  <a:pt x="289" y="50"/>
                  <a:pt x="289" y="51"/>
                  <a:pt x="286" y="51"/>
                </a:cubicBezTo>
                <a:close/>
                <a:moveTo>
                  <a:pt x="287" y="58"/>
                </a:moveTo>
                <a:cubicBezTo>
                  <a:pt x="291" y="56"/>
                  <a:pt x="292" y="55"/>
                  <a:pt x="293" y="54"/>
                </a:cubicBezTo>
                <a:cubicBezTo>
                  <a:pt x="288" y="56"/>
                  <a:pt x="290" y="56"/>
                  <a:pt x="287" y="58"/>
                </a:cubicBezTo>
                <a:close/>
                <a:moveTo>
                  <a:pt x="286" y="51"/>
                </a:moveTo>
                <a:cubicBezTo>
                  <a:pt x="288" y="50"/>
                  <a:pt x="291" y="49"/>
                  <a:pt x="291" y="48"/>
                </a:cubicBezTo>
                <a:cubicBezTo>
                  <a:pt x="289" y="49"/>
                  <a:pt x="285" y="51"/>
                  <a:pt x="286" y="51"/>
                </a:cubicBezTo>
                <a:close/>
                <a:moveTo>
                  <a:pt x="288" y="60"/>
                </a:moveTo>
                <a:cubicBezTo>
                  <a:pt x="289" y="60"/>
                  <a:pt x="294" y="59"/>
                  <a:pt x="294" y="59"/>
                </a:cubicBezTo>
                <a:cubicBezTo>
                  <a:pt x="293" y="59"/>
                  <a:pt x="289" y="59"/>
                  <a:pt x="288" y="60"/>
                </a:cubicBezTo>
                <a:close/>
                <a:moveTo>
                  <a:pt x="283" y="27"/>
                </a:moveTo>
                <a:cubicBezTo>
                  <a:pt x="276" y="29"/>
                  <a:pt x="276" y="29"/>
                  <a:pt x="276" y="29"/>
                </a:cubicBezTo>
                <a:cubicBezTo>
                  <a:pt x="277" y="30"/>
                  <a:pt x="274" y="30"/>
                  <a:pt x="274" y="31"/>
                </a:cubicBezTo>
                <a:cubicBezTo>
                  <a:pt x="278" y="29"/>
                  <a:pt x="276" y="29"/>
                  <a:pt x="281" y="28"/>
                </a:cubicBezTo>
                <a:cubicBezTo>
                  <a:pt x="281" y="28"/>
                  <a:pt x="279" y="29"/>
                  <a:pt x="280" y="29"/>
                </a:cubicBezTo>
                <a:cubicBezTo>
                  <a:pt x="282" y="28"/>
                  <a:pt x="282" y="29"/>
                  <a:pt x="284" y="28"/>
                </a:cubicBezTo>
                <a:cubicBezTo>
                  <a:pt x="285" y="27"/>
                  <a:pt x="281" y="28"/>
                  <a:pt x="283" y="27"/>
                </a:cubicBezTo>
                <a:close/>
                <a:moveTo>
                  <a:pt x="291" y="52"/>
                </a:moveTo>
                <a:cubicBezTo>
                  <a:pt x="291" y="51"/>
                  <a:pt x="289" y="52"/>
                  <a:pt x="291" y="51"/>
                </a:cubicBezTo>
                <a:cubicBezTo>
                  <a:pt x="285" y="53"/>
                  <a:pt x="289" y="53"/>
                  <a:pt x="291" y="52"/>
                </a:cubicBezTo>
                <a:close/>
                <a:moveTo>
                  <a:pt x="282" y="46"/>
                </a:moveTo>
                <a:cubicBezTo>
                  <a:pt x="282" y="46"/>
                  <a:pt x="281" y="46"/>
                  <a:pt x="281" y="47"/>
                </a:cubicBezTo>
                <a:cubicBezTo>
                  <a:pt x="283" y="46"/>
                  <a:pt x="285" y="46"/>
                  <a:pt x="286" y="45"/>
                </a:cubicBezTo>
                <a:cubicBezTo>
                  <a:pt x="284" y="45"/>
                  <a:pt x="284" y="45"/>
                  <a:pt x="282" y="46"/>
                </a:cubicBezTo>
                <a:close/>
                <a:moveTo>
                  <a:pt x="275" y="46"/>
                </a:moveTo>
                <a:cubicBezTo>
                  <a:pt x="277" y="46"/>
                  <a:pt x="280" y="44"/>
                  <a:pt x="281" y="44"/>
                </a:cubicBezTo>
                <a:cubicBezTo>
                  <a:pt x="282" y="44"/>
                  <a:pt x="286" y="42"/>
                  <a:pt x="284" y="42"/>
                </a:cubicBezTo>
                <a:cubicBezTo>
                  <a:pt x="283" y="43"/>
                  <a:pt x="276" y="45"/>
                  <a:pt x="275" y="46"/>
                </a:cubicBezTo>
                <a:close/>
                <a:moveTo>
                  <a:pt x="284" y="57"/>
                </a:moveTo>
                <a:cubicBezTo>
                  <a:pt x="285" y="56"/>
                  <a:pt x="283" y="55"/>
                  <a:pt x="287" y="54"/>
                </a:cubicBezTo>
                <a:cubicBezTo>
                  <a:pt x="288" y="53"/>
                  <a:pt x="286" y="54"/>
                  <a:pt x="285" y="54"/>
                </a:cubicBezTo>
                <a:cubicBezTo>
                  <a:pt x="284" y="55"/>
                  <a:pt x="285" y="55"/>
                  <a:pt x="283" y="56"/>
                </a:cubicBezTo>
                <a:cubicBezTo>
                  <a:pt x="282" y="56"/>
                  <a:pt x="285" y="56"/>
                  <a:pt x="281" y="57"/>
                </a:cubicBezTo>
                <a:cubicBezTo>
                  <a:pt x="281" y="58"/>
                  <a:pt x="283" y="57"/>
                  <a:pt x="284" y="57"/>
                </a:cubicBezTo>
                <a:cubicBezTo>
                  <a:pt x="283" y="57"/>
                  <a:pt x="283" y="57"/>
                  <a:pt x="284" y="57"/>
                </a:cubicBezTo>
                <a:close/>
                <a:moveTo>
                  <a:pt x="279" y="43"/>
                </a:moveTo>
                <a:cubicBezTo>
                  <a:pt x="279" y="43"/>
                  <a:pt x="279" y="43"/>
                  <a:pt x="280" y="43"/>
                </a:cubicBezTo>
                <a:cubicBezTo>
                  <a:pt x="280" y="43"/>
                  <a:pt x="283" y="42"/>
                  <a:pt x="283" y="42"/>
                </a:cubicBezTo>
                <a:cubicBezTo>
                  <a:pt x="281" y="42"/>
                  <a:pt x="281" y="42"/>
                  <a:pt x="279" y="43"/>
                </a:cubicBezTo>
                <a:close/>
                <a:moveTo>
                  <a:pt x="273" y="49"/>
                </a:moveTo>
                <a:cubicBezTo>
                  <a:pt x="277" y="47"/>
                  <a:pt x="276" y="49"/>
                  <a:pt x="277" y="48"/>
                </a:cubicBezTo>
                <a:cubicBezTo>
                  <a:pt x="278" y="48"/>
                  <a:pt x="278" y="48"/>
                  <a:pt x="278" y="47"/>
                </a:cubicBezTo>
                <a:cubicBezTo>
                  <a:pt x="276" y="48"/>
                  <a:pt x="274" y="48"/>
                  <a:pt x="273" y="49"/>
                </a:cubicBezTo>
                <a:close/>
                <a:moveTo>
                  <a:pt x="274" y="62"/>
                </a:moveTo>
                <a:cubicBezTo>
                  <a:pt x="273" y="62"/>
                  <a:pt x="272" y="63"/>
                  <a:pt x="272" y="63"/>
                </a:cubicBezTo>
                <a:cubicBezTo>
                  <a:pt x="273" y="62"/>
                  <a:pt x="274" y="63"/>
                  <a:pt x="275" y="62"/>
                </a:cubicBezTo>
                <a:cubicBezTo>
                  <a:pt x="274" y="62"/>
                  <a:pt x="281" y="60"/>
                  <a:pt x="282" y="59"/>
                </a:cubicBezTo>
                <a:cubicBezTo>
                  <a:pt x="281" y="60"/>
                  <a:pt x="280" y="60"/>
                  <a:pt x="280" y="60"/>
                </a:cubicBezTo>
                <a:cubicBezTo>
                  <a:pt x="279" y="60"/>
                  <a:pt x="280" y="59"/>
                  <a:pt x="278" y="59"/>
                </a:cubicBezTo>
                <a:cubicBezTo>
                  <a:pt x="279" y="60"/>
                  <a:pt x="277" y="60"/>
                  <a:pt x="275" y="61"/>
                </a:cubicBezTo>
                <a:cubicBezTo>
                  <a:pt x="276" y="61"/>
                  <a:pt x="275" y="61"/>
                  <a:pt x="274" y="62"/>
                </a:cubicBezTo>
                <a:close/>
                <a:moveTo>
                  <a:pt x="270" y="48"/>
                </a:moveTo>
                <a:cubicBezTo>
                  <a:pt x="270" y="49"/>
                  <a:pt x="273" y="48"/>
                  <a:pt x="276" y="47"/>
                </a:cubicBezTo>
                <a:cubicBezTo>
                  <a:pt x="273" y="47"/>
                  <a:pt x="273" y="46"/>
                  <a:pt x="271" y="47"/>
                </a:cubicBezTo>
                <a:cubicBezTo>
                  <a:pt x="272" y="47"/>
                  <a:pt x="274" y="47"/>
                  <a:pt x="270" y="48"/>
                </a:cubicBezTo>
                <a:close/>
                <a:moveTo>
                  <a:pt x="276" y="60"/>
                </a:moveTo>
                <a:cubicBezTo>
                  <a:pt x="276" y="60"/>
                  <a:pt x="277" y="59"/>
                  <a:pt x="276" y="59"/>
                </a:cubicBezTo>
                <a:cubicBezTo>
                  <a:pt x="270" y="61"/>
                  <a:pt x="269" y="62"/>
                  <a:pt x="276" y="60"/>
                </a:cubicBezTo>
                <a:close/>
                <a:moveTo>
                  <a:pt x="264" y="34"/>
                </a:moveTo>
                <a:cubicBezTo>
                  <a:pt x="262" y="34"/>
                  <a:pt x="261" y="35"/>
                  <a:pt x="261" y="35"/>
                </a:cubicBezTo>
                <a:cubicBezTo>
                  <a:pt x="263" y="35"/>
                  <a:pt x="265" y="34"/>
                  <a:pt x="265" y="34"/>
                </a:cubicBezTo>
                <a:cubicBezTo>
                  <a:pt x="264" y="34"/>
                  <a:pt x="264" y="34"/>
                  <a:pt x="264" y="34"/>
                </a:cubicBezTo>
                <a:close/>
                <a:moveTo>
                  <a:pt x="248" y="40"/>
                </a:moveTo>
                <a:cubicBezTo>
                  <a:pt x="250" y="40"/>
                  <a:pt x="247" y="41"/>
                  <a:pt x="248" y="41"/>
                </a:cubicBezTo>
                <a:cubicBezTo>
                  <a:pt x="251" y="40"/>
                  <a:pt x="250" y="40"/>
                  <a:pt x="252" y="39"/>
                </a:cubicBezTo>
                <a:cubicBezTo>
                  <a:pt x="252" y="39"/>
                  <a:pt x="252" y="40"/>
                  <a:pt x="253" y="39"/>
                </a:cubicBezTo>
                <a:cubicBezTo>
                  <a:pt x="254" y="39"/>
                  <a:pt x="253" y="39"/>
                  <a:pt x="254" y="38"/>
                </a:cubicBezTo>
                <a:cubicBezTo>
                  <a:pt x="257" y="37"/>
                  <a:pt x="256" y="38"/>
                  <a:pt x="259" y="36"/>
                </a:cubicBezTo>
                <a:cubicBezTo>
                  <a:pt x="260" y="36"/>
                  <a:pt x="260" y="36"/>
                  <a:pt x="260" y="35"/>
                </a:cubicBezTo>
                <a:cubicBezTo>
                  <a:pt x="258" y="36"/>
                  <a:pt x="258" y="36"/>
                  <a:pt x="256" y="36"/>
                </a:cubicBezTo>
                <a:cubicBezTo>
                  <a:pt x="258" y="36"/>
                  <a:pt x="253" y="38"/>
                  <a:pt x="254" y="37"/>
                </a:cubicBezTo>
                <a:cubicBezTo>
                  <a:pt x="251" y="38"/>
                  <a:pt x="252" y="39"/>
                  <a:pt x="250" y="40"/>
                </a:cubicBezTo>
                <a:cubicBezTo>
                  <a:pt x="250" y="39"/>
                  <a:pt x="251" y="39"/>
                  <a:pt x="250" y="39"/>
                </a:cubicBezTo>
                <a:cubicBezTo>
                  <a:pt x="245" y="41"/>
                  <a:pt x="242" y="42"/>
                  <a:pt x="238" y="44"/>
                </a:cubicBezTo>
                <a:cubicBezTo>
                  <a:pt x="237" y="45"/>
                  <a:pt x="241" y="44"/>
                  <a:pt x="239" y="45"/>
                </a:cubicBezTo>
                <a:cubicBezTo>
                  <a:pt x="235" y="46"/>
                  <a:pt x="238" y="43"/>
                  <a:pt x="235" y="45"/>
                </a:cubicBezTo>
                <a:cubicBezTo>
                  <a:pt x="236" y="45"/>
                  <a:pt x="236" y="46"/>
                  <a:pt x="238" y="45"/>
                </a:cubicBezTo>
                <a:cubicBezTo>
                  <a:pt x="239" y="44"/>
                  <a:pt x="241" y="44"/>
                  <a:pt x="242" y="44"/>
                </a:cubicBezTo>
                <a:cubicBezTo>
                  <a:pt x="243" y="43"/>
                  <a:pt x="241" y="44"/>
                  <a:pt x="242" y="43"/>
                </a:cubicBezTo>
                <a:cubicBezTo>
                  <a:pt x="245" y="42"/>
                  <a:pt x="246" y="41"/>
                  <a:pt x="248" y="40"/>
                </a:cubicBezTo>
                <a:close/>
                <a:moveTo>
                  <a:pt x="253" y="56"/>
                </a:moveTo>
                <a:cubicBezTo>
                  <a:pt x="253" y="57"/>
                  <a:pt x="253" y="57"/>
                  <a:pt x="254" y="57"/>
                </a:cubicBezTo>
                <a:cubicBezTo>
                  <a:pt x="257" y="55"/>
                  <a:pt x="256" y="56"/>
                  <a:pt x="258" y="55"/>
                </a:cubicBezTo>
                <a:cubicBezTo>
                  <a:pt x="258" y="55"/>
                  <a:pt x="263" y="53"/>
                  <a:pt x="264" y="52"/>
                </a:cubicBezTo>
                <a:cubicBezTo>
                  <a:pt x="260" y="53"/>
                  <a:pt x="255" y="56"/>
                  <a:pt x="253" y="56"/>
                </a:cubicBezTo>
                <a:close/>
                <a:moveTo>
                  <a:pt x="264" y="64"/>
                </a:moveTo>
                <a:cubicBezTo>
                  <a:pt x="267" y="64"/>
                  <a:pt x="264" y="65"/>
                  <a:pt x="263" y="65"/>
                </a:cubicBezTo>
                <a:cubicBezTo>
                  <a:pt x="263" y="66"/>
                  <a:pt x="263" y="66"/>
                  <a:pt x="264" y="66"/>
                </a:cubicBezTo>
                <a:cubicBezTo>
                  <a:pt x="264" y="65"/>
                  <a:pt x="265" y="66"/>
                  <a:pt x="267" y="65"/>
                </a:cubicBezTo>
                <a:cubicBezTo>
                  <a:pt x="268" y="64"/>
                  <a:pt x="268" y="64"/>
                  <a:pt x="268" y="63"/>
                </a:cubicBezTo>
                <a:cubicBezTo>
                  <a:pt x="267" y="64"/>
                  <a:pt x="265" y="63"/>
                  <a:pt x="264" y="64"/>
                </a:cubicBezTo>
                <a:close/>
                <a:moveTo>
                  <a:pt x="261" y="65"/>
                </a:moveTo>
                <a:cubicBezTo>
                  <a:pt x="261" y="65"/>
                  <a:pt x="261" y="65"/>
                  <a:pt x="261" y="65"/>
                </a:cubicBezTo>
                <a:cubicBezTo>
                  <a:pt x="263" y="65"/>
                  <a:pt x="266" y="63"/>
                  <a:pt x="264" y="63"/>
                </a:cubicBezTo>
                <a:cubicBezTo>
                  <a:pt x="264" y="64"/>
                  <a:pt x="263" y="64"/>
                  <a:pt x="261" y="65"/>
                </a:cubicBezTo>
                <a:close/>
                <a:moveTo>
                  <a:pt x="253" y="68"/>
                </a:moveTo>
                <a:cubicBezTo>
                  <a:pt x="255" y="68"/>
                  <a:pt x="258" y="67"/>
                  <a:pt x="259" y="67"/>
                </a:cubicBezTo>
                <a:cubicBezTo>
                  <a:pt x="258" y="67"/>
                  <a:pt x="261" y="66"/>
                  <a:pt x="260" y="66"/>
                </a:cubicBezTo>
                <a:cubicBezTo>
                  <a:pt x="257" y="67"/>
                  <a:pt x="256" y="67"/>
                  <a:pt x="253" y="68"/>
                </a:cubicBezTo>
                <a:close/>
                <a:moveTo>
                  <a:pt x="256" y="64"/>
                </a:moveTo>
                <a:cubicBezTo>
                  <a:pt x="258" y="64"/>
                  <a:pt x="255" y="65"/>
                  <a:pt x="257" y="65"/>
                </a:cubicBezTo>
                <a:cubicBezTo>
                  <a:pt x="258" y="64"/>
                  <a:pt x="257" y="64"/>
                  <a:pt x="258" y="63"/>
                </a:cubicBezTo>
                <a:lnTo>
                  <a:pt x="256" y="64"/>
                </a:lnTo>
                <a:close/>
                <a:moveTo>
                  <a:pt x="249" y="75"/>
                </a:moveTo>
                <a:cubicBezTo>
                  <a:pt x="249" y="75"/>
                  <a:pt x="249" y="75"/>
                  <a:pt x="248" y="75"/>
                </a:cubicBezTo>
                <a:cubicBezTo>
                  <a:pt x="247" y="75"/>
                  <a:pt x="250" y="73"/>
                  <a:pt x="247" y="74"/>
                </a:cubicBezTo>
                <a:cubicBezTo>
                  <a:pt x="250" y="74"/>
                  <a:pt x="243" y="77"/>
                  <a:pt x="246" y="77"/>
                </a:cubicBezTo>
                <a:cubicBezTo>
                  <a:pt x="246" y="77"/>
                  <a:pt x="247" y="76"/>
                  <a:pt x="247" y="76"/>
                </a:cubicBezTo>
                <a:cubicBezTo>
                  <a:pt x="246" y="77"/>
                  <a:pt x="246" y="77"/>
                  <a:pt x="247" y="77"/>
                </a:cubicBezTo>
                <a:cubicBezTo>
                  <a:pt x="249" y="75"/>
                  <a:pt x="255" y="74"/>
                  <a:pt x="257" y="72"/>
                </a:cubicBezTo>
                <a:cubicBezTo>
                  <a:pt x="255" y="72"/>
                  <a:pt x="252" y="74"/>
                  <a:pt x="249" y="75"/>
                </a:cubicBezTo>
                <a:close/>
                <a:moveTo>
                  <a:pt x="248" y="62"/>
                </a:moveTo>
                <a:cubicBezTo>
                  <a:pt x="250" y="61"/>
                  <a:pt x="251" y="61"/>
                  <a:pt x="251" y="60"/>
                </a:cubicBezTo>
                <a:cubicBezTo>
                  <a:pt x="249" y="61"/>
                  <a:pt x="248" y="62"/>
                  <a:pt x="248" y="62"/>
                </a:cubicBezTo>
                <a:close/>
                <a:moveTo>
                  <a:pt x="246" y="67"/>
                </a:moveTo>
                <a:cubicBezTo>
                  <a:pt x="243" y="68"/>
                  <a:pt x="245" y="69"/>
                  <a:pt x="248" y="68"/>
                </a:cubicBezTo>
                <a:cubicBezTo>
                  <a:pt x="248" y="67"/>
                  <a:pt x="246" y="68"/>
                  <a:pt x="246" y="67"/>
                </a:cubicBezTo>
                <a:close/>
                <a:moveTo>
                  <a:pt x="244" y="65"/>
                </a:moveTo>
                <a:cubicBezTo>
                  <a:pt x="243" y="65"/>
                  <a:pt x="245" y="64"/>
                  <a:pt x="245" y="63"/>
                </a:cubicBezTo>
                <a:cubicBezTo>
                  <a:pt x="242" y="64"/>
                  <a:pt x="242" y="66"/>
                  <a:pt x="244" y="65"/>
                </a:cubicBezTo>
                <a:close/>
                <a:moveTo>
                  <a:pt x="241" y="72"/>
                </a:moveTo>
                <a:cubicBezTo>
                  <a:pt x="241" y="72"/>
                  <a:pt x="241" y="71"/>
                  <a:pt x="240" y="71"/>
                </a:cubicBezTo>
                <a:cubicBezTo>
                  <a:pt x="240" y="72"/>
                  <a:pt x="239" y="72"/>
                  <a:pt x="239" y="72"/>
                </a:cubicBezTo>
                <a:cubicBezTo>
                  <a:pt x="239" y="72"/>
                  <a:pt x="238" y="73"/>
                  <a:pt x="238" y="73"/>
                </a:cubicBezTo>
                <a:cubicBezTo>
                  <a:pt x="242" y="71"/>
                  <a:pt x="237" y="74"/>
                  <a:pt x="239" y="74"/>
                </a:cubicBezTo>
                <a:cubicBezTo>
                  <a:pt x="243" y="71"/>
                  <a:pt x="246" y="72"/>
                  <a:pt x="248" y="70"/>
                </a:cubicBezTo>
                <a:cubicBezTo>
                  <a:pt x="245" y="70"/>
                  <a:pt x="241" y="73"/>
                  <a:pt x="239" y="73"/>
                </a:cubicBezTo>
                <a:cubicBezTo>
                  <a:pt x="239" y="73"/>
                  <a:pt x="240" y="72"/>
                  <a:pt x="241" y="72"/>
                </a:cubicBezTo>
                <a:close/>
                <a:moveTo>
                  <a:pt x="239" y="71"/>
                </a:moveTo>
                <a:cubicBezTo>
                  <a:pt x="236" y="72"/>
                  <a:pt x="237" y="73"/>
                  <a:pt x="236" y="74"/>
                </a:cubicBezTo>
                <a:cubicBezTo>
                  <a:pt x="238" y="73"/>
                  <a:pt x="239" y="72"/>
                  <a:pt x="239" y="71"/>
                </a:cubicBezTo>
                <a:close/>
                <a:moveTo>
                  <a:pt x="226" y="49"/>
                </a:moveTo>
                <a:cubicBezTo>
                  <a:pt x="226" y="48"/>
                  <a:pt x="225" y="49"/>
                  <a:pt x="227" y="47"/>
                </a:cubicBezTo>
                <a:cubicBezTo>
                  <a:pt x="225" y="49"/>
                  <a:pt x="222" y="49"/>
                  <a:pt x="221" y="51"/>
                </a:cubicBezTo>
                <a:cubicBezTo>
                  <a:pt x="225" y="49"/>
                  <a:pt x="224" y="50"/>
                  <a:pt x="226" y="50"/>
                </a:cubicBezTo>
                <a:cubicBezTo>
                  <a:pt x="224" y="51"/>
                  <a:pt x="224" y="51"/>
                  <a:pt x="222" y="51"/>
                </a:cubicBezTo>
                <a:cubicBezTo>
                  <a:pt x="223" y="52"/>
                  <a:pt x="227" y="50"/>
                  <a:pt x="230" y="49"/>
                </a:cubicBezTo>
                <a:cubicBezTo>
                  <a:pt x="230" y="48"/>
                  <a:pt x="230" y="48"/>
                  <a:pt x="231" y="47"/>
                </a:cubicBezTo>
                <a:cubicBezTo>
                  <a:pt x="231" y="47"/>
                  <a:pt x="231" y="48"/>
                  <a:pt x="233" y="47"/>
                </a:cubicBezTo>
                <a:cubicBezTo>
                  <a:pt x="233" y="46"/>
                  <a:pt x="233" y="46"/>
                  <a:pt x="233" y="46"/>
                </a:cubicBezTo>
                <a:cubicBezTo>
                  <a:pt x="229" y="48"/>
                  <a:pt x="228" y="48"/>
                  <a:pt x="226" y="49"/>
                </a:cubicBezTo>
                <a:close/>
                <a:moveTo>
                  <a:pt x="235" y="57"/>
                </a:moveTo>
                <a:cubicBezTo>
                  <a:pt x="233" y="58"/>
                  <a:pt x="231" y="59"/>
                  <a:pt x="230" y="59"/>
                </a:cubicBezTo>
                <a:cubicBezTo>
                  <a:pt x="228" y="60"/>
                  <a:pt x="231" y="59"/>
                  <a:pt x="232" y="59"/>
                </a:cubicBezTo>
                <a:cubicBezTo>
                  <a:pt x="232" y="59"/>
                  <a:pt x="231" y="59"/>
                  <a:pt x="233" y="58"/>
                </a:cubicBezTo>
                <a:cubicBezTo>
                  <a:pt x="233" y="58"/>
                  <a:pt x="233" y="59"/>
                  <a:pt x="232" y="59"/>
                </a:cubicBezTo>
                <a:cubicBezTo>
                  <a:pt x="234" y="58"/>
                  <a:pt x="236" y="58"/>
                  <a:pt x="236" y="57"/>
                </a:cubicBezTo>
                <a:cubicBezTo>
                  <a:pt x="235" y="57"/>
                  <a:pt x="235" y="57"/>
                  <a:pt x="235" y="57"/>
                </a:cubicBezTo>
                <a:close/>
                <a:moveTo>
                  <a:pt x="235" y="64"/>
                </a:moveTo>
                <a:cubicBezTo>
                  <a:pt x="237" y="63"/>
                  <a:pt x="235" y="65"/>
                  <a:pt x="235" y="65"/>
                </a:cubicBezTo>
                <a:cubicBezTo>
                  <a:pt x="238" y="64"/>
                  <a:pt x="238" y="64"/>
                  <a:pt x="238" y="63"/>
                </a:cubicBezTo>
                <a:cubicBezTo>
                  <a:pt x="237" y="64"/>
                  <a:pt x="235" y="64"/>
                  <a:pt x="235" y="64"/>
                </a:cubicBezTo>
                <a:close/>
                <a:moveTo>
                  <a:pt x="230" y="61"/>
                </a:moveTo>
                <a:cubicBezTo>
                  <a:pt x="230" y="61"/>
                  <a:pt x="228" y="63"/>
                  <a:pt x="231" y="62"/>
                </a:cubicBezTo>
                <a:cubicBezTo>
                  <a:pt x="230" y="62"/>
                  <a:pt x="232" y="60"/>
                  <a:pt x="232" y="60"/>
                </a:cubicBezTo>
                <a:cubicBezTo>
                  <a:pt x="231" y="60"/>
                  <a:pt x="230" y="61"/>
                  <a:pt x="230" y="61"/>
                </a:cubicBezTo>
                <a:close/>
                <a:moveTo>
                  <a:pt x="227" y="61"/>
                </a:moveTo>
                <a:cubicBezTo>
                  <a:pt x="227" y="62"/>
                  <a:pt x="227" y="62"/>
                  <a:pt x="227" y="62"/>
                </a:cubicBezTo>
                <a:cubicBezTo>
                  <a:pt x="228" y="61"/>
                  <a:pt x="229" y="60"/>
                  <a:pt x="230" y="60"/>
                </a:cubicBezTo>
                <a:cubicBezTo>
                  <a:pt x="230" y="60"/>
                  <a:pt x="229" y="60"/>
                  <a:pt x="227" y="61"/>
                </a:cubicBezTo>
                <a:close/>
                <a:moveTo>
                  <a:pt x="225" y="71"/>
                </a:moveTo>
                <a:cubicBezTo>
                  <a:pt x="228" y="69"/>
                  <a:pt x="229" y="68"/>
                  <a:pt x="232" y="66"/>
                </a:cubicBezTo>
                <a:cubicBezTo>
                  <a:pt x="230" y="67"/>
                  <a:pt x="232" y="66"/>
                  <a:pt x="232" y="65"/>
                </a:cubicBezTo>
                <a:cubicBezTo>
                  <a:pt x="230" y="67"/>
                  <a:pt x="226" y="67"/>
                  <a:pt x="226" y="68"/>
                </a:cubicBezTo>
                <a:cubicBezTo>
                  <a:pt x="227" y="69"/>
                  <a:pt x="228" y="67"/>
                  <a:pt x="230" y="67"/>
                </a:cubicBezTo>
                <a:cubicBezTo>
                  <a:pt x="230" y="67"/>
                  <a:pt x="231" y="67"/>
                  <a:pt x="231" y="67"/>
                </a:cubicBezTo>
                <a:cubicBezTo>
                  <a:pt x="228" y="69"/>
                  <a:pt x="225" y="70"/>
                  <a:pt x="225" y="71"/>
                </a:cubicBezTo>
                <a:close/>
                <a:moveTo>
                  <a:pt x="228" y="73"/>
                </a:moveTo>
                <a:cubicBezTo>
                  <a:pt x="228" y="73"/>
                  <a:pt x="228" y="72"/>
                  <a:pt x="226" y="73"/>
                </a:cubicBezTo>
                <a:cubicBezTo>
                  <a:pt x="227" y="74"/>
                  <a:pt x="227" y="74"/>
                  <a:pt x="227" y="74"/>
                </a:cubicBezTo>
                <a:cubicBezTo>
                  <a:pt x="228" y="73"/>
                  <a:pt x="231" y="72"/>
                  <a:pt x="230" y="72"/>
                </a:cubicBezTo>
                <a:lnTo>
                  <a:pt x="228" y="73"/>
                </a:lnTo>
                <a:close/>
                <a:moveTo>
                  <a:pt x="221" y="77"/>
                </a:moveTo>
                <a:cubicBezTo>
                  <a:pt x="221" y="77"/>
                  <a:pt x="224" y="76"/>
                  <a:pt x="225" y="76"/>
                </a:cubicBezTo>
                <a:cubicBezTo>
                  <a:pt x="224" y="77"/>
                  <a:pt x="222" y="78"/>
                  <a:pt x="221" y="79"/>
                </a:cubicBezTo>
                <a:cubicBezTo>
                  <a:pt x="223" y="78"/>
                  <a:pt x="225" y="77"/>
                  <a:pt x="227" y="76"/>
                </a:cubicBezTo>
                <a:cubicBezTo>
                  <a:pt x="228" y="75"/>
                  <a:pt x="227" y="75"/>
                  <a:pt x="226" y="74"/>
                </a:cubicBezTo>
                <a:cubicBezTo>
                  <a:pt x="224" y="75"/>
                  <a:pt x="223" y="76"/>
                  <a:pt x="222" y="77"/>
                </a:cubicBezTo>
                <a:cubicBezTo>
                  <a:pt x="222" y="76"/>
                  <a:pt x="221" y="76"/>
                  <a:pt x="221" y="77"/>
                </a:cubicBezTo>
                <a:close/>
                <a:moveTo>
                  <a:pt x="224" y="73"/>
                </a:moveTo>
                <a:cubicBezTo>
                  <a:pt x="220" y="76"/>
                  <a:pt x="220" y="76"/>
                  <a:pt x="220" y="76"/>
                </a:cubicBezTo>
                <a:cubicBezTo>
                  <a:pt x="222" y="76"/>
                  <a:pt x="221" y="76"/>
                  <a:pt x="224" y="75"/>
                </a:cubicBezTo>
                <a:cubicBezTo>
                  <a:pt x="223" y="74"/>
                  <a:pt x="226" y="73"/>
                  <a:pt x="224" y="73"/>
                </a:cubicBezTo>
                <a:close/>
                <a:moveTo>
                  <a:pt x="206" y="64"/>
                </a:moveTo>
                <a:cubicBezTo>
                  <a:pt x="207" y="65"/>
                  <a:pt x="208" y="64"/>
                  <a:pt x="207" y="65"/>
                </a:cubicBezTo>
                <a:cubicBezTo>
                  <a:pt x="212" y="62"/>
                  <a:pt x="208" y="64"/>
                  <a:pt x="209" y="63"/>
                </a:cubicBezTo>
                <a:cubicBezTo>
                  <a:pt x="210" y="62"/>
                  <a:pt x="210" y="63"/>
                  <a:pt x="212" y="62"/>
                </a:cubicBezTo>
                <a:cubicBezTo>
                  <a:pt x="212" y="61"/>
                  <a:pt x="209" y="62"/>
                  <a:pt x="206" y="64"/>
                </a:cubicBezTo>
                <a:close/>
                <a:moveTo>
                  <a:pt x="197" y="73"/>
                </a:moveTo>
                <a:cubicBezTo>
                  <a:pt x="198" y="73"/>
                  <a:pt x="198" y="72"/>
                  <a:pt x="198" y="73"/>
                </a:cubicBezTo>
                <a:cubicBezTo>
                  <a:pt x="199" y="72"/>
                  <a:pt x="200" y="71"/>
                  <a:pt x="200" y="71"/>
                </a:cubicBezTo>
                <a:cubicBezTo>
                  <a:pt x="198" y="72"/>
                  <a:pt x="201" y="70"/>
                  <a:pt x="200" y="70"/>
                </a:cubicBezTo>
                <a:cubicBezTo>
                  <a:pt x="197" y="72"/>
                  <a:pt x="200" y="72"/>
                  <a:pt x="197" y="73"/>
                </a:cubicBezTo>
                <a:close/>
                <a:moveTo>
                  <a:pt x="196" y="70"/>
                </a:moveTo>
                <a:cubicBezTo>
                  <a:pt x="196" y="71"/>
                  <a:pt x="198" y="69"/>
                  <a:pt x="197" y="71"/>
                </a:cubicBezTo>
                <a:cubicBezTo>
                  <a:pt x="200" y="69"/>
                  <a:pt x="198" y="68"/>
                  <a:pt x="196" y="70"/>
                </a:cubicBezTo>
                <a:close/>
                <a:moveTo>
                  <a:pt x="191" y="75"/>
                </a:moveTo>
                <a:cubicBezTo>
                  <a:pt x="192" y="74"/>
                  <a:pt x="194" y="72"/>
                  <a:pt x="192" y="73"/>
                </a:cubicBezTo>
                <a:cubicBezTo>
                  <a:pt x="192" y="74"/>
                  <a:pt x="189" y="75"/>
                  <a:pt x="191" y="75"/>
                </a:cubicBezTo>
                <a:close/>
                <a:moveTo>
                  <a:pt x="187" y="76"/>
                </a:moveTo>
                <a:cubicBezTo>
                  <a:pt x="186" y="77"/>
                  <a:pt x="184" y="78"/>
                  <a:pt x="185" y="79"/>
                </a:cubicBezTo>
                <a:cubicBezTo>
                  <a:pt x="185" y="78"/>
                  <a:pt x="187" y="77"/>
                  <a:pt x="187" y="78"/>
                </a:cubicBezTo>
                <a:cubicBezTo>
                  <a:pt x="186" y="78"/>
                  <a:pt x="187" y="78"/>
                  <a:pt x="188" y="77"/>
                </a:cubicBezTo>
                <a:cubicBezTo>
                  <a:pt x="189" y="76"/>
                  <a:pt x="189" y="76"/>
                  <a:pt x="187" y="76"/>
                </a:cubicBezTo>
                <a:close/>
                <a:moveTo>
                  <a:pt x="186" y="75"/>
                </a:moveTo>
                <a:cubicBezTo>
                  <a:pt x="185" y="76"/>
                  <a:pt x="184" y="77"/>
                  <a:pt x="184" y="77"/>
                </a:cubicBezTo>
                <a:cubicBezTo>
                  <a:pt x="183" y="78"/>
                  <a:pt x="188" y="76"/>
                  <a:pt x="188" y="75"/>
                </a:cubicBezTo>
                <a:cubicBezTo>
                  <a:pt x="186" y="76"/>
                  <a:pt x="187" y="75"/>
                  <a:pt x="186" y="75"/>
                </a:cubicBezTo>
                <a:close/>
                <a:moveTo>
                  <a:pt x="186" y="95"/>
                </a:moveTo>
                <a:cubicBezTo>
                  <a:pt x="187" y="94"/>
                  <a:pt x="186" y="95"/>
                  <a:pt x="186" y="95"/>
                </a:cubicBezTo>
                <a:cubicBezTo>
                  <a:pt x="191" y="92"/>
                  <a:pt x="191" y="92"/>
                  <a:pt x="191" y="92"/>
                </a:cubicBezTo>
                <a:cubicBezTo>
                  <a:pt x="192" y="92"/>
                  <a:pt x="191" y="93"/>
                  <a:pt x="193" y="92"/>
                </a:cubicBezTo>
                <a:cubicBezTo>
                  <a:pt x="192" y="92"/>
                  <a:pt x="195" y="91"/>
                  <a:pt x="195" y="90"/>
                </a:cubicBezTo>
                <a:cubicBezTo>
                  <a:pt x="194" y="91"/>
                  <a:pt x="193" y="90"/>
                  <a:pt x="192" y="91"/>
                </a:cubicBezTo>
                <a:cubicBezTo>
                  <a:pt x="190" y="93"/>
                  <a:pt x="187" y="94"/>
                  <a:pt x="186" y="95"/>
                </a:cubicBezTo>
                <a:close/>
                <a:moveTo>
                  <a:pt x="178" y="81"/>
                </a:moveTo>
                <a:cubicBezTo>
                  <a:pt x="176" y="83"/>
                  <a:pt x="179" y="82"/>
                  <a:pt x="180" y="81"/>
                </a:cubicBezTo>
                <a:cubicBezTo>
                  <a:pt x="181" y="80"/>
                  <a:pt x="183" y="79"/>
                  <a:pt x="183" y="79"/>
                </a:cubicBezTo>
                <a:cubicBezTo>
                  <a:pt x="180" y="81"/>
                  <a:pt x="183" y="78"/>
                  <a:pt x="178" y="81"/>
                </a:cubicBezTo>
                <a:close/>
                <a:moveTo>
                  <a:pt x="182" y="80"/>
                </a:moveTo>
                <a:cubicBezTo>
                  <a:pt x="182" y="81"/>
                  <a:pt x="178" y="83"/>
                  <a:pt x="179" y="83"/>
                </a:cubicBezTo>
                <a:cubicBezTo>
                  <a:pt x="181" y="82"/>
                  <a:pt x="182" y="82"/>
                  <a:pt x="183" y="81"/>
                </a:cubicBezTo>
                <a:cubicBezTo>
                  <a:pt x="180" y="82"/>
                  <a:pt x="186" y="79"/>
                  <a:pt x="182" y="80"/>
                </a:cubicBezTo>
                <a:close/>
                <a:moveTo>
                  <a:pt x="182" y="82"/>
                </a:moveTo>
                <a:cubicBezTo>
                  <a:pt x="180" y="84"/>
                  <a:pt x="178" y="86"/>
                  <a:pt x="180" y="86"/>
                </a:cubicBezTo>
                <a:cubicBezTo>
                  <a:pt x="180" y="85"/>
                  <a:pt x="183" y="83"/>
                  <a:pt x="181" y="85"/>
                </a:cubicBezTo>
                <a:cubicBezTo>
                  <a:pt x="186" y="82"/>
                  <a:pt x="180" y="85"/>
                  <a:pt x="183" y="82"/>
                </a:cubicBezTo>
                <a:cubicBezTo>
                  <a:pt x="182" y="82"/>
                  <a:pt x="182" y="83"/>
                  <a:pt x="182" y="82"/>
                </a:cubicBezTo>
                <a:close/>
                <a:moveTo>
                  <a:pt x="165" y="91"/>
                </a:moveTo>
                <a:cubicBezTo>
                  <a:pt x="163" y="92"/>
                  <a:pt x="163" y="92"/>
                  <a:pt x="163" y="93"/>
                </a:cubicBezTo>
                <a:cubicBezTo>
                  <a:pt x="163" y="92"/>
                  <a:pt x="159" y="95"/>
                  <a:pt x="158" y="95"/>
                </a:cubicBezTo>
                <a:cubicBezTo>
                  <a:pt x="159" y="96"/>
                  <a:pt x="163" y="93"/>
                  <a:pt x="166" y="91"/>
                </a:cubicBezTo>
                <a:cubicBezTo>
                  <a:pt x="165" y="91"/>
                  <a:pt x="167" y="90"/>
                  <a:pt x="165" y="91"/>
                </a:cubicBezTo>
                <a:close/>
                <a:moveTo>
                  <a:pt x="167" y="91"/>
                </a:moveTo>
                <a:cubicBezTo>
                  <a:pt x="169" y="90"/>
                  <a:pt x="169" y="90"/>
                  <a:pt x="171" y="90"/>
                </a:cubicBezTo>
                <a:cubicBezTo>
                  <a:pt x="171" y="88"/>
                  <a:pt x="176" y="85"/>
                  <a:pt x="178" y="83"/>
                </a:cubicBezTo>
                <a:cubicBezTo>
                  <a:pt x="176" y="84"/>
                  <a:pt x="176" y="82"/>
                  <a:pt x="174" y="84"/>
                </a:cubicBezTo>
                <a:cubicBezTo>
                  <a:pt x="175" y="85"/>
                  <a:pt x="170" y="87"/>
                  <a:pt x="170" y="88"/>
                </a:cubicBezTo>
                <a:cubicBezTo>
                  <a:pt x="169" y="88"/>
                  <a:pt x="169" y="88"/>
                  <a:pt x="169" y="87"/>
                </a:cubicBezTo>
                <a:cubicBezTo>
                  <a:pt x="166" y="90"/>
                  <a:pt x="167" y="90"/>
                  <a:pt x="167" y="91"/>
                </a:cubicBezTo>
                <a:close/>
                <a:moveTo>
                  <a:pt x="173" y="93"/>
                </a:moveTo>
                <a:cubicBezTo>
                  <a:pt x="174" y="92"/>
                  <a:pt x="173" y="94"/>
                  <a:pt x="176" y="92"/>
                </a:cubicBezTo>
                <a:cubicBezTo>
                  <a:pt x="176" y="91"/>
                  <a:pt x="175" y="92"/>
                  <a:pt x="176" y="91"/>
                </a:cubicBezTo>
                <a:cubicBezTo>
                  <a:pt x="174" y="92"/>
                  <a:pt x="173" y="92"/>
                  <a:pt x="173" y="93"/>
                </a:cubicBezTo>
                <a:close/>
                <a:moveTo>
                  <a:pt x="174" y="104"/>
                </a:moveTo>
                <a:cubicBezTo>
                  <a:pt x="174" y="105"/>
                  <a:pt x="181" y="100"/>
                  <a:pt x="180" y="100"/>
                </a:cubicBezTo>
                <a:cubicBezTo>
                  <a:pt x="177" y="102"/>
                  <a:pt x="177" y="103"/>
                  <a:pt x="174" y="104"/>
                </a:cubicBezTo>
                <a:close/>
                <a:moveTo>
                  <a:pt x="164" y="99"/>
                </a:moveTo>
                <a:cubicBezTo>
                  <a:pt x="166" y="98"/>
                  <a:pt x="169" y="96"/>
                  <a:pt x="170" y="95"/>
                </a:cubicBezTo>
                <a:cubicBezTo>
                  <a:pt x="167" y="97"/>
                  <a:pt x="165" y="97"/>
                  <a:pt x="164" y="99"/>
                </a:cubicBezTo>
                <a:close/>
                <a:moveTo>
                  <a:pt x="159" y="99"/>
                </a:moveTo>
                <a:cubicBezTo>
                  <a:pt x="159" y="100"/>
                  <a:pt x="158" y="100"/>
                  <a:pt x="158" y="100"/>
                </a:cubicBezTo>
                <a:cubicBezTo>
                  <a:pt x="160" y="99"/>
                  <a:pt x="160" y="98"/>
                  <a:pt x="161" y="97"/>
                </a:cubicBezTo>
                <a:cubicBezTo>
                  <a:pt x="161" y="97"/>
                  <a:pt x="161" y="98"/>
                  <a:pt x="162" y="97"/>
                </a:cubicBezTo>
                <a:cubicBezTo>
                  <a:pt x="163" y="96"/>
                  <a:pt x="162" y="97"/>
                  <a:pt x="162" y="97"/>
                </a:cubicBezTo>
                <a:cubicBezTo>
                  <a:pt x="158" y="99"/>
                  <a:pt x="158" y="99"/>
                  <a:pt x="158" y="99"/>
                </a:cubicBezTo>
                <a:cubicBezTo>
                  <a:pt x="158" y="100"/>
                  <a:pt x="157" y="102"/>
                  <a:pt x="159" y="99"/>
                </a:cubicBezTo>
                <a:close/>
                <a:moveTo>
                  <a:pt x="153" y="99"/>
                </a:moveTo>
                <a:cubicBezTo>
                  <a:pt x="153" y="99"/>
                  <a:pt x="152" y="100"/>
                  <a:pt x="153" y="101"/>
                </a:cubicBezTo>
                <a:cubicBezTo>
                  <a:pt x="151" y="101"/>
                  <a:pt x="149" y="103"/>
                  <a:pt x="150" y="103"/>
                </a:cubicBezTo>
                <a:cubicBezTo>
                  <a:pt x="154" y="100"/>
                  <a:pt x="153" y="100"/>
                  <a:pt x="156" y="98"/>
                </a:cubicBezTo>
                <a:cubicBezTo>
                  <a:pt x="155" y="98"/>
                  <a:pt x="155" y="98"/>
                  <a:pt x="154" y="98"/>
                </a:cubicBezTo>
                <a:cubicBezTo>
                  <a:pt x="154" y="100"/>
                  <a:pt x="154" y="98"/>
                  <a:pt x="153" y="99"/>
                </a:cubicBezTo>
                <a:close/>
                <a:moveTo>
                  <a:pt x="160" y="120"/>
                </a:moveTo>
                <a:cubicBezTo>
                  <a:pt x="160" y="120"/>
                  <a:pt x="160" y="121"/>
                  <a:pt x="161" y="120"/>
                </a:cubicBezTo>
                <a:cubicBezTo>
                  <a:pt x="162" y="119"/>
                  <a:pt x="165" y="116"/>
                  <a:pt x="163" y="117"/>
                </a:cubicBezTo>
                <a:cubicBezTo>
                  <a:pt x="163" y="117"/>
                  <a:pt x="162" y="119"/>
                  <a:pt x="160" y="120"/>
                </a:cubicBezTo>
                <a:close/>
                <a:moveTo>
                  <a:pt x="150" y="106"/>
                </a:moveTo>
                <a:cubicBezTo>
                  <a:pt x="148" y="108"/>
                  <a:pt x="154" y="103"/>
                  <a:pt x="151" y="106"/>
                </a:cubicBezTo>
                <a:cubicBezTo>
                  <a:pt x="154" y="104"/>
                  <a:pt x="154" y="104"/>
                  <a:pt x="154" y="104"/>
                </a:cubicBezTo>
                <a:cubicBezTo>
                  <a:pt x="154" y="103"/>
                  <a:pt x="153" y="104"/>
                  <a:pt x="154" y="103"/>
                </a:cubicBezTo>
                <a:cubicBezTo>
                  <a:pt x="151" y="105"/>
                  <a:pt x="151" y="105"/>
                  <a:pt x="150" y="106"/>
                </a:cubicBezTo>
                <a:close/>
                <a:moveTo>
                  <a:pt x="146" y="105"/>
                </a:moveTo>
                <a:cubicBezTo>
                  <a:pt x="142" y="108"/>
                  <a:pt x="147" y="106"/>
                  <a:pt x="145" y="108"/>
                </a:cubicBezTo>
                <a:cubicBezTo>
                  <a:pt x="147" y="106"/>
                  <a:pt x="146" y="106"/>
                  <a:pt x="149" y="104"/>
                </a:cubicBezTo>
                <a:cubicBezTo>
                  <a:pt x="148" y="104"/>
                  <a:pt x="149" y="103"/>
                  <a:pt x="149" y="103"/>
                </a:cubicBezTo>
                <a:cubicBezTo>
                  <a:pt x="145" y="105"/>
                  <a:pt x="149" y="103"/>
                  <a:pt x="146" y="106"/>
                </a:cubicBezTo>
                <a:cubicBezTo>
                  <a:pt x="146" y="105"/>
                  <a:pt x="147" y="104"/>
                  <a:pt x="146" y="105"/>
                </a:cubicBezTo>
                <a:close/>
                <a:moveTo>
                  <a:pt x="153" y="120"/>
                </a:moveTo>
                <a:cubicBezTo>
                  <a:pt x="156" y="118"/>
                  <a:pt x="154" y="119"/>
                  <a:pt x="157" y="116"/>
                </a:cubicBezTo>
                <a:cubicBezTo>
                  <a:pt x="156" y="117"/>
                  <a:pt x="154" y="118"/>
                  <a:pt x="152" y="119"/>
                </a:cubicBezTo>
                <a:cubicBezTo>
                  <a:pt x="154" y="119"/>
                  <a:pt x="151" y="121"/>
                  <a:pt x="149" y="122"/>
                </a:cubicBezTo>
                <a:cubicBezTo>
                  <a:pt x="148" y="124"/>
                  <a:pt x="152" y="120"/>
                  <a:pt x="151" y="122"/>
                </a:cubicBezTo>
                <a:cubicBezTo>
                  <a:pt x="153" y="120"/>
                  <a:pt x="153" y="119"/>
                  <a:pt x="154" y="119"/>
                </a:cubicBezTo>
                <a:cubicBezTo>
                  <a:pt x="154" y="119"/>
                  <a:pt x="153" y="120"/>
                  <a:pt x="153" y="120"/>
                </a:cubicBezTo>
                <a:close/>
                <a:moveTo>
                  <a:pt x="136" y="117"/>
                </a:moveTo>
                <a:cubicBezTo>
                  <a:pt x="139" y="115"/>
                  <a:pt x="135" y="118"/>
                  <a:pt x="135" y="118"/>
                </a:cubicBezTo>
                <a:cubicBezTo>
                  <a:pt x="138" y="116"/>
                  <a:pt x="140" y="115"/>
                  <a:pt x="142" y="113"/>
                </a:cubicBezTo>
                <a:cubicBezTo>
                  <a:pt x="142" y="112"/>
                  <a:pt x="147" y="109"/>
                  <a:pt x="148" y="107"/>
                </a:cubicBezTo>
                <a:cubicBezTo>
                  <a:pt x="147" y="108"/>
                  <a:pt x="146" y="108"/>
                  <a:pt x="146" y="108"/>
                </a:cubicBezTo>
                <a:cubicBezTo>
                  <a:pt x="144" y="109"/>
                  <a:pt x="144" y="110"/>
                  <a:pt x="142" y="111"/>
                </a:cubicBezTo>
                <a:cubicBezTo>
                  <a:pt x="141" y="113"/>
                  <a:pt x="142" y="113"/>
                  <a:pt x="141" y="113"/>
                </a:cubicBezTo>
                <a:cubicBezTo>
                  <a:pt x="140" y="113"/>
                  <a:pt x="136" y="116"/>
                  <a:pt x="136" y="117"/>
                </a:cubicBezTo>
                <a:close/>
                <a:moveTo>
                  <a:pt x="153" y="123"/>
                </a:moveTo>
                <a:cubicBezTo>
                  <a:pt x="154" y="123"/>
                  <a:pt x="157" y="120"/>
                  <a:pt x="156" y="120"/>
                </a:cubicBezTo>
                <a:cubicBezTo>
                  <a:pt x="155" y="121"/>
                  <a:pt x="152" y="123"/>
                  <a:pt x="153" y="123"/>
                </a:cubicBezTo>
                <a:close/>
                <a:moveTo>
                  <a:pt x="137" y="109"/>
                </a:moveTo>
                <a:cubicBezTo>
                  <a:pt x="139" y="108"/>
                  <a:pt x="141" y="106"/>
                  <a:pt x="141" y="106"/>
                </a:cubicBezTo>
                <a:cubicBezTo>
                  <a:pt x="139" y="107"/>
                  <a:pt x="137" y="109"/>
                  <a:pt x="137" y="109"/>
                </a:cubicBezTo>
                <a:close/>
                <a:moveTo>
                  <a:pt x="136" y="114"/>
                </a:moveTo>
                <a:cubicBezTo>
                  <a:pt x="138" y="114"/>
                  <a:pt x="137" y="113"/>
                  <a:pt x="137" y="115"/>
                </a:cubicBezTo>
                <a:cubicBezTo>
                  <a:pt x="138" y="114"/>
                  <a:pt x="138" y="113"/>
                  <a:pt x="141" y="111"/>
                </a:cubicBezTo>
                <a:cubicBezTo>
                  <a:pt x="142" y="110"/>
                  <a:pt x="141" y="111"/>
                  <a:pt x="140" y="111"/>
                </a:cubicBezTo>
                <a:cubicBezTo>
                  <a:pt x="141" y="110"/>
                  <a:pt x="142" y="110"/>
                  <a:pt x="143" y="109"/>
                </a:cubicBezTo>
                <a:cubicBezTo>
                  <a:pt x="143" y="109"/>
                  <a:pt x="144" y="108"/>
                  <a:pt x="143" y="108"/>
                </a:cubicBezTo>
                <a:cubicBezTo>
                  <a:pt x="141" y="111"/>
                  <a:pt x="139" y="111"/>
                  <a:pt x="136" y="114"/>
                </a:cubicBezTo>
                <a:close/>
                <a:moveTo>
                  <a:pt x="142" y="117"/>
                </a:moveTo>
                <a:cubicBezTo>
                  <a:pt x="140" y="118"/>
                  <a:pt x="142" y="116"/>
                  <a:pt x="144" y="115"/>
                </a:cubicBezTo>
                <a:cubicBezTo>
                  <a:pt x="144" y="114"/>
                  <a:pt x="142" y="115"/>
                  <a:pt x="141" y="116"/>
                </a:cubicBezTo>
                <a:cubicBezTo>
                  <a:pt x="141" y="116"/>
                  <a:pt x="141" y="117"/>
                  <a:pt x="140" y="117"/>
                </a:cubicBezTo>
                <a:cubicBezTo>
                  <a:pt x="137" y="118"/>
                  <a:pt x="139" y="119"/>
                  <a:pt x="136" y="120"/>
                </a:cubicBezTo>
                <a:cubicBezTo>
                  <a:pt x="136" y="121"/>
                  <a:pt x="133" y="123"/>
                  <a:pt x="132" y="124"/>
                </a:cubicBezTo>
                <a:cubicBezTo>
                  <a:pt x="133" y="124"/>
                  <a:pt x="131" y="125"/>
                  <a:pt x="131" y="126"/>
                </a:cubicBezTo>
                <a:cubicBezTo>
                  <a:pt x="133" y="124"/>
                  <a:pt x="135" y="122"/>
                  <a:pt x="134" y="124"/>
                </a:cubicBezTo>
                <a:cubicBezTo>
                  <a:pt x="135" y="124"/>
                  <a:pt x="139" y="121"/>
                  <a:pt x="138" y="121"/>
                </a:cubicBezTo>
                <a:cubicBezTo>
                  <a:pt x="137" y="121"/>
                  <a:pt x="135" y="124"/>
                  <a:pt x="135" y="123"/>
                </a:cubicBezTo>
                <a:cubicBezTo>
                  <a:pt x="136" y="122"/>
                  <a:pt x="135" y="122"/>
                  <a:pt x="137" y="121"/>
                </a:cubicBezTo>
                <a:cubicBezTo>
                  <a:pt x="139" y="119"/>
                  <a:pt x="142" y="117"/>
                  <a:pt x="142" y="117"/>
                </a:cubicBezTo>
                <a:close/>
                <a:moveTo>
                  <a:pt x="143" y="118"/>
                </a:moveTo>
                <a:cubicBezTo>
                  <a:pt x="141" y="119"/>
                  <a:pt x="141" y="119"/>
                  <a:pt x="141" y="119"/>
                </a:cubicBezTo>
                <a:cubicBezTo>
                  <a:pt x="140" y="120"/>
                  <a:pt x="140" y="120"/>
                  <a:pt x="141" y="121"/>
                </a:cubicBezTo>
                <a:cubicBezTo>
                  <a:pt x="143" y="119"/>
                  <a:pt x="142" y="119"/>
                  <a:pt x="143" y="118"/>
                </a:cubicBezTo>
                <a:cubicBezTo>
                  <a:pt x="143" y="119"/>
                  <a:pt x="144" y="118"/>
                  <a:pt x="145" y="117"/>
                </a:cubicBezTo>
                <a:cubicBezTo>
                  <a:pt x="143" y="118"/>
                  <a:pt x="144" y="117"/>
                  <a:pt x="143" y="118"/>
                </a:cubicBezTo>
                <a:close/>
                <a:moveTo>
                  <a:pt x="146" y="128"/>
                </a:moveTo>
                <a:cubicBezTo>
                  <a:pt x="147" y="128"/>
                  <a:pt x="145" y="129"/>
                  <a:pt x="145" y="130"/>
                </a:cubicBezTo>
                <a:cubicBezTo>
                  <a:pt x="146" y="129"/>
                  <a:pt x="146" y="129"/>
                  <a:pt x="148" y="128"/>
                </a:cubicBezTo>
                <a:cubicBezTo>
                  <a:pt x="147" y="128"/>
                  <a:pt x="147" y="127"/>
                  <a:pt x="148" y="127"/>
                </a:cubicBezTo>
                <a:cubicBezTo>
                  <a:pt x="147" y="127"/>
                  <a:pt x="146" y="128"/>
                  <a:pt x="146" y="128"/>
                </a:cubicBezTo>
                <a:close/>
                <a:moveTo>
                  <a:pt x="133" y="117"/>
                </a:moveTo>
                <a:cubicBezTo>
                  <a:pt x="133" y="118"/>
                  <a:pt x="134" y="117"/>
                  <a:pt x="135" y="117"/>
                </a:cubicBezTo>
                <a:cubicBezTo>
                  <a:pt x="136" y="116"/>
                  <a:pt x="137" y="115"/>
                  <a:pt x="137" y="115"/>
                </a:cubicBezTo>
                <a:cubicBezTo>
                  <a:pt x="136" y="116"/>
                  <a:pt x="135" y="115"/>
                  <a:pt x="133" y="117"/>
                </a:cubicBezTo>
                <a:close/>
                <a:moveTo>
                  <a:pt x="144" y="129"/>
                </a:moveTo>
                <a:cubicBezTo>
                  <a:pt x="143" y="129"/>
                  <a:pt x="141" y="129"/>
                  <a:pt x="139" y="132"/>
                </a:cubicBezTo>
                <a:cubicBezTo>
                  <a:pt x="139" y="133"/>
                  <a:pt x="145" y="129"/>
                  <a:pt x="146" y="127"/>
                </a:cubicBezTo>
                <a:cubicBezTo>
                  <a:pt x="145" y="128"/>
                  <a:pt x="144" y="128"/>
                  <a:pt x="144" y="129"/>
                </a:cubicBezTo>
                <a:close/>
                <a:moveTo>
                  <a:pt x="133" y="117"/>
                </a:moveTo>
                <a:cubicBezTo>
                  <a:pt x="132" y="118"/>
                  <a:pt x="132" y="117"/>
                  <a:pt x="131" y="118"/>
                </a:cubicBezTo>
                <a:cubicBezTo>
                  <a:pt x="131" y="119"/>
                  <a:pt x="133" y="117"/>
                  <a:pt x="135" y="116"/>
                </a:cubicBezTo>
                <a:cubicBezTo>
                  <a:pt x="134" y="116"/>
                  <a:pt x="136" y="114"/>
                  <a:pt x="134" y="115"/>
                </a:cubicBezTo>
                <a:cubicBezTo>
                  <a:pt x="134" y="116"/>
                  <a:pt x="134" y="116"/>
                  <a:pt x="133" y="117"/>
                </a:cubicBezTo>
                <a:close/>
                <a:moveTo>
                  <a:pt x="138" y="122"/>
                </a:moveTo>
                <a:cubicBezTo>
                  <a:pt x="137" y="123"/>
                  <a:pt x="137" y="123"/>
                  <a:pt x="139" y="122"/>
                </a:cubicBezTo>
                <a:cubicBezTo>
                  <a:pt x="140" y="121"/>
                  <a:pt x="140" y="120"/>
                  <a:pt x="138" y="122"/>
                </a:cubicBezTo>
                <a:close/>
                <a:moveTo>
                  <a:pt x="139" y="137"/>
                </a:moveTo>
                <a:cubicBezTo>
                  <a:pt x="141" y="135"/>
                  <a:pt x="141" y="137"/>
                  <a:pt x="139" y="138"/>
                </a:cubicBezTo>
                <a:cubicBezTo>
                  <a:pt x="140" y="137"/>
                  <a:pt x="141" y="137"/>
                  <a:pt x="142" y="136"/>
                </a:cubicBezTo>
                <a:cubicBezTo>
                  <a:pt x="142" y="135"/>
                  <a:pt x="142" y="135"/>
                  <a:pt x="142" y="135"/>
                </a:cubicBezTo>
                <a:cubicBezTo>
                  <a:pt x="142" y="135"/>
                  <a:pt x="143" y="134"/>
                  <a:pt x="144" y="134"/>
                </a:cubicBezTo>
                <a:cubicBezTo>
                  <a:pt x="142" y="136"/>
                  <a:pt x="138" y="139"/>
                  <a:pt x="138" y="140"/>
                </a:cubicBezTo>
                <a:cubicBezTo>
                  <a:pt x="138" y="140"/>
                  <a:pt x="137" y="141"/>
                  <a:pt x="136" y="141"/>
                </a:cubicBezTo>
                <a:cubicBezTo>
                  <a:pt x="138" y="140"/>
                  <a:pt x="138" y="139"/>
                  <a:pt x="139" y="138"/>
                </a:cubicBezTo>
                <a:cubicBezTo>
                  <a:pt x="139" y="137"/>
                  <a:pt x="136" y="138"/>
                  <a:pt x="133" y="141"/>
                </a:cubicBezTo>
                <a:cubicBezTo>
                  <a:pt x="134" y="141"/>
                  <a:pt x="136" y="139"/>
                  <a:pt x="137" y="139"/>
                </a:cubicBezTo>
                <a:cubicBezTo>
                  <a:pt x="137" y="139"/>
                  <a:pt x="138" y="139"/>
                  <a:pt x="138" y="139"/>
                </a:cubicBezTo>
                <a:cubicBezTo>
                  <a:pt x="135" y="142"/>
                  <a:pt x="132" y="145"/>
                  <a:pt x="132" y="146"/>
                </a:cubicBezTo>
                <a:cubicBezTo>
                  <a:pt x="133" y="145"/>
                  <a:pt x="135" y="144"/>
                  <a:pt x="135" y="143"/>
                </a:cubicBezTo>
                <a:cubicBezTo>
                  <a:pt x="134" y="144"/>
                  <a:pt x="134" y="144"/>
                  <a:pt x="134" y="144"/>
                </a:cubicBezTo>
                <a:cubicBezTo>
                  <a:pt x="135" y="144"/>
                  <a:pt x="136" y="142"/>
                  <a:pt x="136" y="142"/>
                </a:cubicBezTo>
                <a:cubicBezTo>
                  <a:pt x="137" y="142"/>
                  <a:pt x="134" y="145"/>
                  <a:pt x="137" y="143"/>
                </a:cubicBezTo>
                <a:cubicBezTo>
                  <a:pt x="136" y="142"/>
                  <a:pt x="139" y="141"/>
                  <a:pt x="140" y="141"/>
                </a:cubicBezTo>
                <a:cubicBezTo>
                  <a:pt x="139" y="140"/>
                  <a:pt x="141" y="139"/>
                  <a:pt x="141" y="139"/>
                </a:cubicBezTo>
                <a:cubicBezTo>
                  <a:pt x="140" y="139"/>
                  <a:pt x="140" y="139"/>
                  <a:pt x="141" y="138"/>
                </a:cubicBezTo>
                <a:cubicBezTo>
                  <a:pt x="144" y="136"/>
                  <a:pt x="146" y="134"/>
                  <a:pt x="148" y="133"/>
                </a:cubicBezTo>
                <a:cubicBezTo>
                  <a:pt x="147" y="133"/>
                  <a:pt x="143" y="135"/>
                  <a:pt x="146" y="132"/>
                </a:cubicBezTo>
                <a:cubicBezTo>
                  <a:pt x="143" y="133"/>
                  <a:pt x="141" y="134"/>
                  <a:pt x="139" y="137"/>
                </a:cubicBezTo>
                <a:close/>
                <a:moveTo>
                  <a:pt x="142" y="131"/>
                </a:moveTo>
                <a:cubicBezTo>
                  <a:pt x="142" y="131"/>
                  <a:pt x="143" y="132"/>
                  <a:pt x="144" y="130"/>
                </a:cubicBezTo>
                <a:cubicBezTo>
                  <a:pt x="144" y="130"/>
                  <a:pt x="144" y="130"/>
                  <a:pt x="144" y="129"/>
                </a:cubicBezTo>
                <a:cubicBezTo>
                  <a:pt x="144" y="130"/>
                  <a:pt x="143" y="130"/>
                  <a:pt x="142" y="131"/>
                </a:cubicBezTo>
                <a:close/>
                <a:moveTo>
                  <a:pt x="142" y="143"/>
                </a:moveTo>
                <a:cubicBezTo>
                  <a:pt x="142" y="143"/>
                  <a:pt x="145" y="140"/>
                  <a:pt x="145" y="142"/>
                </a:cubicBezTo>
                <a:cubicBezTo>
                  <a:pt x="147" y="140"/>
                  <a:pt x="149" y="139"/>
                  <a:pt x="150" y="138"/>
                </a:cubicBezTo>
                <a:cubicBezTo>
                  <a:pt x="148" y="139"/>
                  <a:pt x="147" y="140"/>
                  <a:pt x="146" y="140"/>
                </a:cubicBezTo>
                <a:cubicBezTo>
                  <a:pt x="147" y="139"/>
                  <a:pt x="147" y="139"/>
                  <a:pt x="148" y="138"/>
                </a:cubicBezTo>
                <a:cubicBezTo>
                  <a:pt x="147" y="139"/>
                  <a:pt x="150" y="137"/>
                  <a:pt x="150" y="137"/>
                </a:cubicBezTo>
                <a:cubicBezTo>
                  <a:pt x="148" y="138"/>
                  <a:pt x="142" y="142"/>
                  <a:pt x="142" y="143"/>
                </a:cubicBezTo>
                <a:close/>
                <a:moveTo>
                  <a:pt x="125" y="125"/>
                </a:moveTo>
                <a:cubicBezTo>
                  <a:pt x="126" y="125"/>
                  <a:pt x="128" y="123"/>
                  <a:pt x="128" y="124"/>
                </a:cubicBezTo>
                <a:cubicBezTo>
                  <a:pt x="126" y="126"/>
                  <a:pt x="124" y="127"/>
                  <a:pt x="124" y="128"/>
                </a:cubicBezTo>
                <a:cubicBezTo>
                  <a:pt x="129" y="124"/>
                  <a:pt x="129" y="124"/>
                  <a:pt x="129" y="124"/>
                </a:cubicBezTo>
                <a:cubicBezTo>
                  <a:pt x="128" y="123"/>
                  <a:pt x="132" y="121"/>
                  <a:pt x="131" y="120"/>
                </a:cubicBezTo>
                <a:cubicBezTo>
                  <a:pt x="129" y="122"/>
                  <a:pt x="127" y="123"/>
                  <a:pt x="125" y="125"/>
                </a:cubicBezTo>
                <a:close/>
                <a:moveTo>
                  <a:pt x="131" y="122"/>
                </a:moveTo>
                <a:cubicBezTo>
                  <a:pt x="132" y="122"/>
                  <a:pt x="131" y="122"/>
                  <a:pt x="131" y="123"/>
                </a:cubicBezTo>
                <a:cubicBezTo>
                  <a:pt x="132" y="122"/>
                  <a:pt x="132" y="121"/>
                  <a:pt x="133" y="120"/>
                </a:cubicBezTo>
                <a:cubicBezTo>
                  <a:pt x="134" y="120"/>
                  <a:pt x="134" y="120"/>
                  <a:pt x="134" y="120"/>
                </a:cubicBezTo>
                <a:cubicBezTo>
                  <a:pt x="133" y="120"/>
                  <a:pt x="135" y="117"/>
                  <a:pt x="131" y="119"/>
                </a:cubicBezTo>
                <a:cubicBezTo>
                  <a:pt x="131" y="120"/>
                  <a:pt x="134" y="119"/>
                  <a:pt x="131" y="122"/>
                </a:cubicBezTo>
                <a:close/>
                <a:moveTo>
                  <a:pt x="139" y="130"/>
                </a:moveTo>
                <a:cubicBezTo>
                  <a:pt x="138" y="132"/>
                  <a:pt x="142" y="129"/>
                  <a:pt x="142" y="129"/>
                </a:cubicBezTo>
                <a:lnTo>
                  <a:pt x="139" y="130"/>
                </a:lnTo>
                <a:close/>
                <a:moveTo>
                  <a:pt x="133" y="129"/>
                </a:moveTo>
                <a:cubicBezTo>
                  <a:pt x="135" y="127"/>
                  <a:pt x="136" y="126"/>
                  <a:pt x="135" y="126"/>
                </a:cubicBezTo>
                <a:cubicBezTo>
                  <a:pt x="133" y="128"/>
                  <a:pt x="132" y="129"/>
                  <a:pt x="133" y="129"/>
                </a:cubicBezTo>
                <a:close/>
                <a:moveTo>
                  <a:pt x="129" y="121"/>
                </a:moveTo>
                <a:cubicBezTo>
                  <a:pt x="128" y="120"/>
                  <a:pt x="126" y="121"/>
                  <a:pt x="124" y="124"/>
                </a:cubicBezTo>
                <a:cubicBezTo>
                  <a:pt x="125" y="123"/>
                  <a:pt x="125" y="123"/>
                  <a:pt x="124" y="124"/>
                </a:cubicBezTo>
                <a:cubicBezTo>
                  <a:pt x="123" y="124"/>
                  <a:pt x="121" y="127"/>
                  <a:pt x="120" y="128"/>
                </a:cubicBezTo>
                <a:cubicBezTo>
                  <a:pt x="121" y="128"/>
                  <a:pt x="121" y="128"/>
                  <a:pt x="120" y="130"/>
                </a:cubicBezTo>
                <a:cubicBezTo>
                  <a:pt x="121" y="129"/>
                  <a:pt x="121" y="129"/>
                  <a:pt x="121" y="129"/>
                </a:cubicBezTo>
                <a:cubicBezTo>
                  <a:pt x="125" y="126"/>
                  <a:pt x="124" y="125"/>
                  <a:pt x="128" y="123"/>
                </a:cubicBezTo>
                <a:cubicBezTo>
                  <a:pt x="127" y="122"/>
                  <a:pt x="126" y="123"/>
                  <a:pt x="129" y="121"/>
                </a:cubicBezTo>
                <a:close/>
                <a:moveTo>
                  <a:pt x="129" y="131"/>
                </a:moveTo>
                <a:cubicBezTo>
                  <a:pt x="130" y="130"/>
                  <a:pt x="133" y="127"/>
                  <a:pt x="134" y="126"/>
                </a:cubicBezTo>
                <a:cubicBezTo>
                  <a:pt x="131" y="128"/>
                  <a:pt x="130" y="130"/>
                  <a:pt x="129" y="131"/>
                </a:cubicBezTo>
                <a:close/>
                <a:moveTo>
                  <a:pt x="133" y="136"/>
                </a:moveTo>
                <a:cubicBezTo>
                  <a:pt x="135" y="136"/>
                  <a:pt x="137" y="136"/>
                  <a:pt x="139" y="133"/>
                </a:cubicBezTo>
                <a:cubicBezTo>
                  <a:pt x="136" y="135"/>
                  <a:pt x="136" y="134"/>
                  <a:pt x="133" y="136"/>
                </a:cubicBezTo>
                <a:close/>
                <a:moveTo>
                  <a:pt x="124" y="131"/>
                </a:moveTo>
                <a:cubicBezTo>
                  <a:pt x="125" y="131"/>
                  <a:pt x="125" y="131"/>
                  <a:pt x="124" y="132"/>
                </a:cubicBezTo>
                <a:cubicBezTo>
                  <a:pt x="126" y="131"/>
                  <a:pt x="131" y="127"/>
                  <a:pt x="128" y="128"/>
                </a:cubicBezTo>
                <a:cubicBezTo>
                  <a:pt x="128" y="129"/>
                  <a:pt x="126" y="130"/>
                  <a:pt x="124" y="131"/>
                </a:cubicBezTo>
                <a:close/>
                <a:moveTo>
                  <a:pt x="121" y="127"/>
                </a:moveTo>
                <a:cubicBezTo>
                  <a:pt x="121" y="126"/>
                  <a:pt x="121" y="125"/>
                  <a:pt x="123" y="124"/>
                </a:cubicBezTo>
                <a:cubicBezTo>
                  <a:pt x="120" y="126"/>
                  <a:pt x="117" y="127"/>
                  <a:pt x="117" y="128"/>
                </a:cubicBezTo>
                <a:cubicBezTo>
                  <a:pt x="118" y="128"/>
                  <a:pt x="120" y="126"/>
                  <a:pt x="121" y="126"/>
                </a:cubicBezTo>
                <a:cubicBezTo>
                  <a:pt x="120" y="126"/>
                  <a:pt x="119" y="128"/>
                  <a:pt x="121" y="127"/>
                </a:cubicBezTo>
                <a:close/>
                <a:moveTo>
                  <a:pt x="120" y="131"/>
                </a:moveTo>
                <a:cubicBezTo>
                  <a:pt x="121" y="131"/>
                  <a:pt x="122" y="131"/>
                  <a:pt x="124" y="129"/>
                </a:cubicBezTo>
                <a:cubicBezTo>
                  <a:pt x="124" y="128"/>
                  <a:pt x="121" y="130"/>
                  <a:pt x="120" y="131"/>
                </a:cubicBezTo>
                <a:close/>
                <a:moveTo>
                  <a:pt x="119" y="140"/>
                </a:moveTo>
                <a:cubicBezTo>
                  <a:pt x="121" y="139"/>
                  <a:pt x="122" y="137"/>
                  <a:pt x="124" y="135"/>
                </a:cubicBezTo>
                <a:cubicBezTo>
                  <a:pt x="124" y="134"/>
                  <a:pt x="124" y="134"/>
                  <a:pt x="124" y="134"/>
                </a:cubicBezTo>
                <a:cubicBezTo>
                  <a:pt x="121" y="137"/>
                  <a:pt x="119" y="139"/>
                  <a:pt x="119" y="140"/>
                </a:cubicBezTo>
                <a:close/>
                <a:moveTo>
                  <a:pt x="117" y="131"/>
                </a:moveTo>
                <a:cubicBezTo>
                  <a:pt x="119" y="130"/>
                  <a:pt x="117" y="130"/>
                  <a:pt x="118" y="129"/>
                </a:cubicBezTo>
                <a:cubicBezTo>
                  <a:pt x="116" y="131"/>
                  <a:pt x="116" y="131"/>
                  <a:pt x="117" y="131"/>
                </a:cubicBezTo>
                <a:close/>
                <a:moveTo>
                  <a:pt x="112" y="133"/>
                </a:moveTo>
                <a:cubicBezTo>
                  <a:pt x="112" y="134"/>
                  <a:pt x="114" y="132"/>
                  <a:pt x="113" y="133"/>
                </a:cubicBezTo>
                <a:cubicBezTo>
                  <a:pt x="117" y="130"/>
                  <a:pt x="114" y="131"/>
                  <a:pt x="112" y="133"/>
                </a:cubicBezTo>
                <a:close/>
                <a:moveTo>
                  <a:pt x="117" y="138"/>
                </a:moveTo>
                <a:cubicBezTo>
                  <a:pt x="116" y="140"/>
                  <a:pt x="113" y="143"/>
                  <a:pt x="114" y="143"/>
                </a:cubicBezTo>
                <a:cubicBezTo>
                  <a:pt x="117" y="140"/>
                  <a:pt x="116" y="140"/>
                  <a:pt x="119" y="137"/>
                </a:cubicBezTo>
                <a:cubicBezTo>
                  <a:pt x="118" y="138"/>
                  <a:pt x="118" y="137"/>
                  <a:pt x="117" y="138"/>
                </a:cubicBezTo>
                <a:close/>
                <a:moveTo>
                  <a:pt x="114" y="157"/>
                </a:moveTo>
                <a:cubicBezTo>
                  <a:pt x="112" y="158"/>
                  <a:pt x="113" y="158"/>
                  <a:pt x="111" y="158"/>
                </a:cubicBezTo>
                <a:cubicBezTo>
                  <a:pt x="113" y="158"/>
                  <a:pt x="109" y="161"/>
                  <a:pt x="109" y="161"/>
                </a:cubicBezTo>
                <a:cubicBezTo>
                  <a:pt x="111" y="159"/>
                  <a:pt x="109" y="160"/>
                  <a:pt x="108" y="161"/>
                </a:cubicBezTo>
                <a:cubicBezTo>
                  <a:pt x="108" y="162"/>
                  <a:pt x="107" y="163"/>
                  <a:pt x="107" y="164"/>
                </a:cubicBezTo>
                <a:cubicBezTo>
                  <a:pt x="105" y="166"/>
                  <a:pt x="105" y="164"/>
                  <a:pt x="102" y="167"/>
                </a:cubicBezTo>
                <a:cubicBezTo>
                  <a:pt x="102" y="169"/>
                  <a:pt x="103" y="167"/>
                  <a:pt x="104" y="167"/>
                </a:cubicBezTo>
                <a:cubicBezTo>
                  <a:pt x="103" y="168"/>
                  <a:pt x="102" y="168"/>
                  <a:pt x="101" y="169"/>
                </a:cubicBezTo>
                <a:cubicBezTo>
                  <a:pt x="103" y="169"/>
                  <a:pt x="106" y="166"/>
                  <a:pt x="107" y="164"/>
                </a:cubicBezTo>
                <a:cubicBezTo>
                  <a:pt x="106" y="167"/>
                  <a:pt x="101" y="172"/>
                  <a:pt x="99" y="173"/>
                </a:cubicBezTo>
                <a:cubicBezTo>
                  <a:pt x="99" y="173"/>
                  <a:pt x="99" y="175"/>
                  <a:pt x="98" y="175"/>
                </a:cubicBezTo>
                <a:cubicBezTo>
                  <a:pt x="98" y="175"/>
                  <a:pt x="99" y="175"/>
                  <a:pt x="98" y="175"/>
                </a:cubicBezTo>
                <a:cubicBezTo>
                  <a:pt x="99" y="175"/>
                  <a:pt x="98" y="175"/>
                  <a:pt x="99" y="175"/>
                </a:cubicBezTo>
                <a:cubicBezTo>
                  <a:pt x="99" y="175"/>
                  <a:pt x="100" y="174"/>
                  <a:pt x="100" y="174"/>
                </a:cubicBezTo>
                <a:cubicBezTo>
                  <a:pt x="100" y="174"/>
                  <a:pt x="100" y="174"/>
                  <a:pt x="100" y="174"/>
                </a:cubicBezTo>
                <a:cubicBezTo>
                  <a:pt x="101" y="172"/>
                  <a:pt x="101" y="172"/>
                  <a:pt x="101" y="172"/>
                </a:cubicBezTo>
                <a:cubicBezTo>
                  <a:pt x="102" y="172"/>
                  <a:pt x="103" y="171"/>
                  <a:pt x="104" y="170"/>
                </a:cubicBezTo>
                <a:cubicBezTo>
                  <a:pt x="103" y="170"/>
                  <a:pt x="106" y="168"/>
                  <a:pt x="106" y="167"/>
                </a:cubicBezTo>
                <a:cubicBezTo>
                  <a:pt x="108" y="166"/>
                  <a:pt x="114" y="158"/>
                  <a:pt x="117" y="157"/>
                </a:cubicBezTo>
                <a:cubicBezTo>
                  <a:pt x="117" y="157"/>
                  <a:pt x="116" y="157"/>
                  <a:pt x="117" y="156"/>
                </a:cubicBezTo>
                <a:cubicBezTo>
                  <a:pt x="119" y="155"/>
                  <a:pt x="120" y="153"/>
                  <a:pt x="123" y="151"/>
                </a:cubicBezTo>
                <a:cubicBezTo>
                  <a:pt x="122" y="150"/>
                  <a:pt x="125" y="150"/>
                  <a:pt x="126" y="148"/>
                </a:cubicBezTo>
                <a:cubicBezTo>
                  <a:pt x="126" y="148"/>
                  <a:pt x="127" y="147"/>
                  <a:pt x="126" y="147"/>
                </a:cubicBezTo>
                <a:cubicBezTo>
                  <a:pt x="123" y="150"/>
                  <a:pt x="122" y="148"/>
                  <a:pt x="120" y="151"/>
                </a:cubicBezTo>
                <a:cubicBezTo>
                  <a:pt x="121" y="150"/>
                  <a:pt x="120" y="153"/>
                  <a:pt x="119" y="153"/>
                </a:cubicBezTo>
                <a:cubicBezTo>
                  <a:pt x="119" y="152"/>
                  <a:pt x="117" y="155"/>
                  <a:pt x="116" y="155"/>
                </a:cubicBezTo>
                <a:cubicBezTo>
                  <a:pt x="117" y="154"/>
                  <a:pt x="118" y="153"/>
                  <a:pt x="118" y="152"/>
                </a:cubicBezTo>
                <a:cubicBezTo>
                  <a:pt x="117" y="154"/>
                  <a:pt x="116" y="154"/>
                  <a:pt x="116" y="154"/>
                </a:cubicBezTo>
                <a:cubicBezTo>
                  <a:pt x="116" y="154"/>
                  <a:pt x="117" y="153"/>
                  <a:pt x="117" y="153"/>
                </a:cubicBezTo>
                <a:cubicBezTo>
                  <a:pt x="115" y="155"/>
                  <a:pt x="115" y="155"/>
                  <a:pt x="114" y="157"/>
                </a:cubicBezTo>
                <a:close/>
                <a:moveTo>
                  <a:pt x="119" y="151"/>
                </a:moveTo>
                <a:cubicBezTo>
                  <a:pt x="120" y="150"/>
                  <a:pt x="121" y="149"/>
                  <a:pt x="121" y="148"/>
                </a:cubicBezTo>
                <a:cubicBezTo>
                  <a:pt x="120" y="149"/>
                  <a:pt x="119" y="149"/>
                  <a:pt x="118" y="151"/>
                </a:cubicBezTo>
                <a:cubicBezTo>
                  <a:pt x="118" y="152"/>
                  <a:pt x="119" y="150"/>
                  <a:pt x="120" y="150"/>
                </a:cubicBezTo>
                <a:cubicBezTo>
                  <a:pt x="119" y="151"/>
                  <a:pt x="118" y="152"/>
                  <a:pt x="119" y="151"/>
                </a:cubicBezTo>
                <a:close/>
                <a:moveTo>
                  <a:pt x="124" y="159"/>
                </a:moveTo>
                <a:cubicBezTo>
                  <a:pt x="125" y="159"/>
                  <a:pt x="128" y="159"/>
                  <a:pt x="128" y="157"/>
                </a:cubicBezTo>
                <a:cubicBezTo>
                  <a:pt x="125" y="160"/>
                  <a:pt x="127" y="156"/>
                  <a:pt x="124" y="159"/>
                </a:cubicBezTo>
                <a:close/>
                <a:moveTo>
                  <a:pt x="112" y="142"/>
                </a:moveTo>
                <a:cubicBezTo>
                  <a:pt x="110" y="143"/>
                  <a:pt x="109" y="144"/>
                  <a:pt x="109" y="145"/>
                </a:cubicBezTo>
                <a:cubicBezTo>
                  <a:pt x="110" y="145"/>
                  <a:pt x="111" y="143"/>
                  <a:pt x="112" y="142"/>
                </a:cubicBezTo>
                <a:cubicBezTo>
                  <a:pt x="112" y="143"/>
                  <a:pt x="112" y="143"/>
                  <a:pt x="113" y="142"/>
                </a:cubicBezTo>
                <a:cubicBezTo>
                  <a:pt x="113" y="142"/>
                  <a:pt x="112" y="142"/>
                  <a:pt x="112" y="142"/>
                </a:cubicBezTo>
                <a:close/>
                <a:moveTo>
                  <a:pt x="114" y="170"/>
                </a:moveTo>
                <a:cubicBezTo>
                  <a:pt x="115" y="170"/>
                  <a:pt x="118" y="166"/>
                  <a:pt x="117" y="166"/>
                </a:cubicBezTo>
                <a:cubicBezTo>
                  <a:pt x="115" y="168"/>
                  <a:pt x="116" y="167"/>
                  <a:pt x="114" y="170"/>
                </a:cubicBezTo>
                <a:close/>
                <a:moveTo>
                  <a:pt x="88" y="182"/>
                </a:moveTo>
                <a:cubicBezTo>
                  <a:pt x="88" y="182"/>
                  <a:pt x="89" y="182"/>
                  <a:pt x="89" y="181"/>
                </a:cubicBezTo>
                <a:cubicBezTo>
                  <a:pt x="88" y="181"/>
                  <a:pt x="88" y="182"/>
                  <a:pt x="88" y="182"/>
                </a:cubicBezTo>
                <a:close/>
                <a:moveTo>
                  <a:pt x="108" y="144"/>
                </a:moveTo>
                <a:cubicBezTo>
                  <a:pt x="106" y="144"/>
                  <a:pt x="109" y="142"/>
                  <a:pt x="108" y="142"/>
                </a:cubicBezTo>
                <a:cubicBezTo>
                  <a:pt x="107" y="142"/>
                  <a:pt x="103" y="145"/>
                  <a:pt x="103" y="145"/>
                </a:cubicBezTo>
                <a:cubicBezTo>
                  <a:pt x="105" y="144"/>
                  <a:pt x="106" y="145"/>
                  <a:pt x="107" y="144"/>
                </a:cubicBezTo>
                <a:cubicBezTo>
                  <a:pt x="109" y="143"/>
                  <a:pt x="109" y="143"/>
                  <a:pt x="110" y="141"/>
                </a:cubicBezTo>
                <a:cubicBezTo>
                  <a:pt x="110" y="141"/>
                  <a:pt x="110" y="141"/>
                  <a:pt x="110" y="141"/>
                </a:cubicBezTo>
                <a:cubicBezTo>
                  <a:pt x="107" y="143"/>
                  <a:pt x="110" y="142"/>
                  <a:pt x="108" y="144"/>
                </a:cubicBezTo>
                <a:close/>
                <a:moveTo>
                  <a:pt x="802" y="247"/>
                </a:moveTo>
                <a:cubicBezTo>
                  <a:pt x="799" y="242"/>
                  <a:pt x="799" y="242"/>
                  <a:pt x="799" y="242"/>
                </a:cubicBezTo>
                <a:cubicBezTo>
                  <a:pt x="798" y="242"/>
                  <a:pt x="801" y="247"/>
                  <a:pt x="801" y="246"/>
                </a:cubicBezTo>
                <a:cubicBezTo>
                  <a:pt x="801" y="247"/>
                  <a:pt x="801" y="247"/>
                  <a:pt x="801" y="247"/>
                </a:cubicBezTo>
                <a:cubicBezTo>
                  <a:pt x="800" y="244"/>
                  <a:pt x="802" y="246"/>
                  <a:pt x="802" y="247"/>
                </a:cubicBezTo>
                <a:close/>
                <a:moveTo>
                  <a:pt x="596" y="44"/>
                </a:moveTo>
                <a:cubicBezTo>
                  <a:pt x="592" y="42"/>
                  <a:pt x="592" y="42"/>
                  <a:pt x="592" y="42"/>
                </a:cubicBezTo>
                <a:cubicBezTo>
                  <a:pt x="592" y="43"/>
                  <a:pt x="593" y="43"/>
                  <a:pt x="594" y="44"/>
                </a:cubicBezTo>
                <a:cubicBezTo>
                  <a:pt x="591" y="43"/>
                  <a:pt x="597" y="45"/>
                  <a:pt x="596" y="44"/>
                </a:cubicBezTo>
                <a:close/>
                <a:moveTo>
                  <a:pt x="493" y="9"/>
                </a:moveTo>
                <a:cubicBezTo>
                  <a:pt x="495" y="10"/>
                  <a:pt x="500" y="11"/>
                  <a:pt x="502" y="11"/>
                </a:cubicBezTo>
                <a:cubicBezTo>
                  <a:pt x="500" y="10"/>
                  <a:pt x="492" y="9"/>
                  <a:pt x="493" y="9"/>
                </a:cubicBezTo>
                <a:close/>
                <a:moveTo>
                  <a:pt x="467" y="5"/>
                </a:moveTo>
                <a:cubicBezTo>
                  <a:pt x="469" y="5"/>
                  <a:pt x="477" y="7"/>
                  <a:pt x="475" y="6"/>
                </a:cubicBezTo>
                <a:cubicBezTo>
                  <a:pt x="473" y="6"/>
                  <a:pt x="466" y="4"/>
                  <a:pt x="466" y="5"/>
                </a:cubicBezTo>
                <a:cubicBezTo>
                  <a:pt x="467" y="6"/>
                  <a:pt x="469" y="7"/>
                  <a:pt x="470" y="6"/>
                </a:cubicBezTo>
                <a:cubicBezTo>
                  <a:pt x="469" y="6"/>
                  <a:pt x="468" y="6"/>
                  <a:pt x="467" y="5"/>
                </a:cubicBezTo>
                <a:close/>
                <a:moveTo>
                  <a:pt x="411" y="0"/>
                </a:moveTo>
                <a:cubicBezTo>
                  <a:pt x="410" y="0"/>
                  <a:pt x="406" y="0"/>
                  <a:pt x="404" y="1"/>
                </a:cubicBezTo>
                <a:cubicBezTo>
                  <a:pt x="407" y="1"/>
                  <a:pt x="411" y="1"/>
                  <a:pt x="414" y="1"/>
                </a:cubicBezTo>
                <a:cubicBezTo>
                  <a:pt x="413" y="1"/>
                  <a:pt x="411" y="1"/>
                  <a:pt x="412" y="1"/>
                </a:cubicBezTo>
                <a:cubicBezTo>
                  <a:pt x="413" y="1"/>
                  <a:pt x="417" y="0"/>
                  <a:pt x="415" y="0"/>
                </a:cubicBezTo>
                <a:cubicBezTo>
                  <a:pt x="415" y="1"/>
                  <a:pt x="413" y="0"/>
                  <a:pt x="411" y="0"/>
                </a:cubicBezTo>
                <a:close/>
                <a:moveTo>
                  <a:pt x="394" y="50"/>
                </a:moveTo>
                <a:cubicBezTo>
                  <a:pt x="394" y="49"/>
                  <a:pt x="401" y="50"/>
                  <a:pt x="399" y="50"/>
                </a:cubicBezTo>
                <a:cubicBezTo>
                  <a:pt x="399" y="49"/>
                  <a:pt x="391" y="49"/>
                  <a:pt x="394" y="50"/>
                </a:cubicBezTo>
                <a:close/>
                <a:moveTo>
                  <a:pt x="388" y="50"/>
                </a:moveTo>
                <a:cubicBezTo>
                  <a:pt x="389" y="50"/>
                  <a:pt x="391" y="51"/>
                  <a:pt x="393" y="50"/>
                </a:cubicBezTo>
                <a:cubicBezTo>
                  <a:pt x="384" y="50"/>
                  <a:pt x="379" y="50"/>
                  <a:pt x="376" y="50"/>
                </a:cubicBezTo>
                <a:cubicBezTo>
                  <a:pt x="379" y="50"/>
                  <a:pt x="373" y="51"/>
                  <a:pt x="376" y="51"/>
                </a:cubicBezTo>
                <a:cubicBezTo>
                  <a:pt x="378" y="50"/>
                  <a:pt x="383" y="51"/>
                  <a:pt x="382" y="50"/>
                </a:cubicBezTo>
                <a:cubicBezTo>
                  <a:pt x="383" y="50"/>
                  <a:pt x="386" y="50"/>
                  <a:pt x="388" y="50"/>
                </a:cubicBezTo>
                <a:close/>
                <a:moveTo>
                  <a:pt x="350" y="7"/>
                </a:moveTo>
                <a:cubicBezTo>
                  <a:pt x="351" y="6"/>
                  <a:pt x="358" y="6"/>
                  <a:pt x="359" y="6"/>
                </a:cubicBezTo>
                <a:cubicBezTo>
                  <a:pt x="355" y="6"/>
                  <a:pt x="351" y="7"/>
                  <a:pt x="349" y="7"/>
                </a:cubicBezTo>
                <a:cubicBezTo>
                  <a:pt x="350" y="7"/>
                  <a:pt x="350" y="7"/>
                  <a:pt x="350" y="7"/>
                </a:cubicBezTo>
                <a:cubicBezTo>
                  <a:pt x="350" y="7"/>
                  <a:pt x="349" y="7"/>
                  <a:pt x="350" y="7"/>
                </a:cubicBezTo>
                <a:close/>
                <a:moveTo>
                  <a:pt x="350" y="8"/>
                </a:moveTo>
                <a:cubicBezTo>
                  <a:pt x="350" y="8"/>
                  <a:pt x="350" y="8"/>
                  <a:pt x="351" y="7"/>
                </a:cubicBezTo>
                <a:cubicBezTo>
                  <a:pt x="348" y="8"/>
                  <a:pt x="348" y="7"/>
                  <a:pt x="347" y="7"/>
                </a:cubicBezTo>
                <a:cubicBezTo>
                  <a:pt x="346" y="8"/>
                  <a:pt x="345" y="8"/>
                  <a:pt x="343" y="8"/>
                </a:cubicBezTo>
                <a:cubicBezTo>
                  <a:pt x="342" y="8"/>
                  <a:pt x="336" y="8"/>
                  <a:pt x="335" y="9"/>
                </a:cubicBezTo>
                <a:cubicBezTo>
                  <a:pt x="336" y="9"/>
                  <a:pt x="337" y="9"/>
                  <a:pt x="337" y="9"/>
                </a:cubicBezTo>
                <a:cubicBezTo>
                  <a:pt x="334" y="10"/>
                  <a:pt x="330" y="9"/>
                  <a:pt x="327" y="11"/>
                </a:cubicBezTo>
                <a:cubicBezTo>
                  <a:pt x="331" y="11"/>
                  <a:pt x="333" y="10"/>
                  <a:pt x="336" y="10"/>
                </a:cubicBezTo>
                <a:cubicBezTo>
                  <a:pt x="336" y="9"/>
                  <a:pt x="337" y="9"/>
                  <a:pt x="339" y="9"/>
                </a:cubicBezTo>
                <a:cubicBezTo>
                  <a:pt x="339" y="9"/>
                  <a:pt x="336" y="9"/>
                  <a:pt x="337" y="10"/>
                </a:cubicBezTo>
                <a:cubicBezTo>
                  <a:pt x="342" y="9"/>
                  <a:pt x="350" y="9"/>
                  <a:pt x="351" y="8"/>
                </a:cubicBezTo>
                <a:cubicBezTo>
                  <a:pt x="350" y="8"/>
                  <a:pt x="350" y="8"/>
                  <a:pt x="350" y="8"/>
                </a:cubicBezTo>
                <a:close/>
                <a:moveTo>
                  <a:pt x="314" y="14"/>
                </a:moveTo>
                <a:cubicBezTo>
                  <a:pt x="315" y="14"/>
                  <a:pt x="322" y="13"/>
                  <a:pt x="320" y="13"/>
                </a:cubicBezTo>
                <a:cubicBezTo>
                  <a:pt x="317" y="14"/>
                  <a:pt x="316" y="13"/>
                  <a:pt x="314" y="14"/>
                </a:cubicBezTo>
                <a:close/>
                <a:moveTo>
                  <a:pt x="241" y="77"/>
                </a:moveTo>
                <a:cubicBezTo>
                  <a:pt x="240" y="77"/>
                  <a:pt x="241" y="75"/>
                  <a:pt x="240" y="76"/>
                </a:cubicBezTo>
                <a:cubicBezTo>
                  <a:pt x="240" y="76"/>
                  <a:pt x="238" y="77"/>
                  <a:pt x="238" y="77"/>
                </a:cubicBezTo>
                <a:cubicBezTo>
                  <a:pt x="238" y="77"/>
                  <a:pt x="238" y="77"/>
                  <a:pt x="237" y="77"/>
                </a:cubicBezTo>
                <a:cubicBezTo>
                  <a:pt x="237" y="78"/>
                  <a:pt x="238" y="77"/>
                  <a:pt x="238" y="77"/>
                </a:cubicBezTo>
                <a:cubicBezTo>
                  <a:pt x="236" y="79"/>
                  <a:pt x="236" y="78"/>
                  <a:pt x="235" y="79"/>
                </a:cubicBezTo>
                <a:cubicBezTo>
                  <a:pt x="236" y="79"/>
                  <a:pt x="240" y="77"/>
                  <a:pt x="241" y="77"/>
                </a:cubicBezTo>
                <a:close/>
                <a:moveTo>
                  <a:pt x="232" y="80"/>
                </a:moveTo>
                <a:cubicBezTo>
                  <a:pt x="232" y="81"/>
                  <a:pt x="233" y="81"/>
                  <a:pt x="228" y="83"/>
                </a:cubicBezTo>
                <a:cubicBezTo>
                  <a:pt x="231" y="83"/>
                  <a:pt x="236" y="79"/>
                  <a:pt x="241" y="77"/>
                </a:cubicBezTo>
                <a:cubicBezTo>
                  <a:pt x="238" y="78"/>
                  <a:pt x="235" y="79"/>
                  <a:pt x="232" y="80"/>
                </a:cubicBezTo>
                <a:close/>
                <a:moveTo>
                  <a:pt x="222" y="84"/>
                </a:moveTo>
                <a:cubicBezTo>
                  <a:pt x="220" y="86"/>
                  <a:pt x="220" y="87"/>
                  <a:pt x="223" y="86"/>
                </a:cubicBezTo>
                <a:cubicBezTo>
                  <a:pt x="221" y="87"/>
                  <a:pt x="219" y="89"/>
                  <a:pt x="217" y="89"/>
                </a:cubicBezTo>
                <a:cubicBezTo>
                  <a:pt x="217" y="88"/>
                  <a:pt x="219" y="88"/>
                  <a:pt x="219" y="87"/>
                </a:cubicBezTo>
                <a:cubicBezTo>
                  <a:pt x="217" y="88"/>
                  <a:pt x="213" y="90"/>
                  <a:pt x="213" y="91"/>
                </a:cubicBezTo>
                <a:cubicBezTo>
                  <a:pt x="218" y="88"/>
                  <a:pt x="214" y="91"/>
                  <a:pt x="215" y="91"/>
                </a:cubicBezTo>
                <a:cubicBezTo>
                  <a:pt x="219" y="89"/>
                  <a:pt x="219" y="89"/>
                  <a:pt x="219" y="89"/>
                </a:cubicBezTo>
                <a:cubicBezTo>
                  <a:pt x="219" y="88"/>
                  <a:pt x="224" y="86"/>
                  <a:pt x="226" y="84"/>
                </a:cubicBezTo>
                <a:cubicBezTo>
                  <a:pt x="222" y="86"/>
                  <a:pt x="223" y="85"/>
                  <a:pt x="222" y="84"/>
                </a:cubicBezTo>
                <a:close/>
                <a:moveTo>
                  <a:pt x="214" y="101"/>
                </a:moveTo>
                <a:cubicBezTo>
                  <a:pt x="214" y="103"/>
                  <a:pt x="210" y="104"/>
                  <a:pt x="207" y="106"/>
                </a:cubicBezTo>
                <a:cubicBezTo>
                  <a:pt x="211" y="104"/>
                  <a:pt x="216" y="101"/>
                  <a:pt x="220" y="99"/>
                </a:cubicBezTo>
                <a:cubicBezTo>
                  <a:pt x="219" y="99"/>
                  <a:pt x="215" y="102"/>
                  <a:pt x="215" y="101"/>
                </a:cubicBezTo>
                <a:cubicBezTo>
                  <a:pt x="219" y="99"/>
                  <a:pt x="223" y="98"/>
                  <a:pt x="226" y="95"/>
                </a:cubicBezTo>
                <a:cubicBezTo>
                  <a:pt x="223" y="97"/>
                  <a:pt x="219" y="98"/>
                  <a:pt x="214" y="101"/>
                </a:cubicBezTo>
                <a:close/>
                <a:moveTo>
                  <a:pt x="211" y="86"/>
                </a:moveTo>
                <a:cubicBezTo>
                  <a:pt x="213" y="83"/>
                  <a:pt x="216" y="83"/>
                  <a:pt x="217" y="81"/>
                </a:cubicBezTo>
                <a:cubicBezTo>
                  <a:pt x="214" y="83"/>
                  <a:pt x="214" y="82"/>
                  <a:pt x="210" y="84"/>
                </a:cubicBezTo>
                <a:cubicBezTo>
                  <a:pt x="210" y="85"/>
                  <a:pt x="208" y="86"/>
                  <a:pt x="211" y="86"/>
                </a:cubicBezTo>
                <a:close/>
                <a:moveTo>
                  <a:pt x="210" y="82"/>
                </a:moveTo>
                <a:cubicBezTo>
                  <a:pt x="211" y="82"/>
                  <a:pt x="207" y="83"/>
                  <a:pt x="208" y="84"/>
                </a:cubicBezTo>
                <a:cubicBezTo>
                  <a:pt x="211" y="83"/>
                  <a:pt x="211" y="82"/>
                  <a:pt x="213" y="80"/>
                </a:cubicBezTo>
                <a:cubicBezTo>
                  <a:pt x="214" y="80"/>
                  <a:pt x="214" y="81"/>
                  <a:pt x="215" y="80"/>
                </a:cubicBezTo>
                <a:cubicBezTo>
                  <a:pt x="216" y="79"/>
                  <a:pt x="212" y="81"/>
                  <a:pt x="210" y="82"/>
                </a:cubicBezTo>
                <a:close/>
                <a:moveTo>
                  <a:pt x="203" y="100"/>
                </a:moveTo>
                <a:cubicBezTo>
                  <a:pt x="201" y="100"/>
                  <a:pt x="199" y="102"/>
                  <a:pt x="199" y="102"/>
                </a:cubicBezTo>
                <a:cubicBezTo>
                  <a:pt x="201" y="100"/>
                  <a:pt x="205" y="97"/>
                  <a:pt x="207" y="96"/>
                </a:cubicBezTo>
                <a:cubicBezTo>
                  <a:pt x="207" y="96"/>
                  <a:pt x="213" y="92"/>
                  <a:pt x="212" y="92"/>
                </a:cubicBezTo>
                <a:cubicBezTo>
                  <a:pt x="211" y="93"/>
                  <a:pt x="207" y="95"/>
                  <a:pt x="207" y="96"/>
                </a:cubicBezTo>
                <a:cubicBezTo>
                  <a:pt x="204" y="97"/>
                  <a:pt x="201" y="100"/>
                  <a:pt x="197" y="101"/>
                </a:cubicBezTo>
                <a:cubicBezTo>
                  <a:pt x="197" y="102"/>
                  <a:pt x="198" y="101"/>
                  <a:pt x="196" y="103"/>
                </a:cubicBezTo>
                <a:cubicBezTo>
                  <a:pt x="192" y="104"/>
                  <a:pt x="183" y="110"/>
                  <a:pt x="180" y="114"/>
                </a:cubicBezTo>
                <a:cubicBezTo>
                  <a:pt x="175" y="115"/>
                  <a:pt x="167" y="123"/>
                  <a:pt x="160" y="128"/>
                </a:cubicBezTo>
                <a:cubicBezTo>
                  <a:pt x="161" y="128"/>
                  <a:pt x="163" y="127"/>
                  <a:pt x="161" y="129"/>
                </a:cubicBezTo>
                <a:cubicBezTo>
                  <a:pt x="164" y="127"/>
                  <a:pt x="163" y="126"/>
                  <a:pt x="165" y="125"/>
                </a:cubicBezTo>
                <a:cubicBezTo>
                  <a:pt x="166" y="125"/>
                  <a:pt x="167" y="124"/>
                  <a:pt x="165" y="127"/>
                </a:cubicBezTo>
                <a:cubicBezTo>
                  <a:pt x="167" y="125"/>
                  <a:pt x="166" y="126"/>
                  <a:pt x="168" y="125"/>
                </a:cubicBezTo>
                <a:cubicBezTo>
                  <a:pt x="168" y="124"/>
                  <a:pt x="169" y="122"/>
                  <a:pt x="167" y="123"/>
                </a:cubicBezTo>
                <a:cubicBezTo>
                  <a:pt x="172" y="119"/>
                  <a:pt x="174" y="119"/>
                  <a:pt x="177" y="116"/>
                </a:cubicBezTo>
                <a:cubicBezTo>
                  <a:pt x="176" y="117"/>
                  <a:pt x="178" y="116"/>
                  <a:pt x="179" y="115"/>
                </a:cubicBezTo>
                <a:cubicBezTo>
                  <a:pt x="179" y="115"/>
                  <a:pt x="178" y="115"/>
                  <a:pt x="179" y="114"/>
                </a:cubicBezTo>
                <a:cubicBezTo>
                  <a:pt x="183" y="113"/>
                  <a:pt x="189" y="107"/>
                  <a:pt x="193" y="105"/>
                </a:cubicBezTo>
                <a:cubicBezTo>
                  <a:pt x="193" y="105"/>
                  <a:pt x="192" y="105"/>
                  <a:pt x="194" y="104"/>
                </a:cubicBezTo>
                <a:cubicBezTo>
                  <a:pt x="193" y="106"/>
                  <a:pt x="196" y="103"/>
                  <a:pt x="198" y="102"/>
                </a:cubicBezTo>
                <a:cubicBezTo>
                  <a:pt x="198" y="103"/>
                  <a:pt x="189" y="108"/>
                  <a:pt x="194" y="106"/>
                </a:cubicBezTo>
                <a:cubicBezTo>
                  <a:pt x="192" y="107"/>
                  <a:pt x="190" y="108"/>
                  <a:pt x="190" y="108"/>
                </a:cubicBezTo>
                <a:cubicBezTo>
                  <a:pt x="194" y="106"/>
                  <a:pt x="190" y="109"/>
                  <a:pt x="189" y="110"/>
                </a:cubicBezTo>
                <a:cubicBezTo>
                  <a:pt x="194" y="107"/>
                  <a:pt x="196" y="106"/>
                  <a:pt x="200" y="103"/>
                </a:cubicBezTo>
                <a:cubicBezTo>
                  <a:pt x="201" y="103"/>
                  <a:pt x="200" y="103"/>
                  <a:pt x="201" y="102"/>
                </a:cubicBezTo>
                <a:cubicBezTo>
                  <a:pt x="202" y="102"/>
                  <a:pt x="205" y="100"/>
                  <a:pt x="205" y="99"/>
                </a:cubicBezTo>
                <a:cubicBezTo>
                  <a:pt x="207" y="98"/>
                  <a:pt x="210" y="96"/>
                  <a:pt x="210" y="97"/>
                </a:cubicBezTo>
                <a:cubicBezTo>
                  <a:pt x="212" y="96"/>
                  <a:pt x="213" y="96"/>
                  <a:pt x="213" y="95"/>
                </a:cubicBezTo>
                <a:cubicBezTo>
                  <a:pt x="211" y="96"/>
                  <a:pt x="215" y="94"/>
                  <a:pt x="214" y="94"/>
                </a:cubicBezTo>
                <a:cubicBezTo>
                  <a:pt x="213" y="95"/>
                  <a:pt x="213" y="94"/>
                  <a:pt x="211" y="95"/>
                </a:cubicBezTo>
                <a:cubicBezTo>
                  <a:pt x="211" y="96"/>
                  <a:pt x="207" y="98"/>
                  <a:pt x="205" y="99"/>
                </a:cubicBezTo>
                <a:cubicBezTo>
                  <a:pt x="205" y="99"/>
                  <a:pt x="202" y="101"/>
                  <a:pt x="202" y="101"/>
                </a:cubicBezTo>
                <a:cubicBezTo>
                  <a:pt x="200" y="101"/>
                  <a:pt x="205" y="99"/>
                  <a:pt x="203" y="100"/>
                </a:cubicBezTo>
                <a:close/>
                <a:moveTo>
                  <a:pt x="201" y="82"/>
                </a:moveTo>
                <a:cubicBezTo>
                  <a:pt x="203" y="81"/>
                  <a:pt x="203" y="82"/>
                  <a:pt x="205" y="81"/>
                </a:cubicBezTo>
                <a:cubicBezTo>
                  <a:pt x="205" y="80"/>
                  <a:pt x="206" y="80"/>
                  <a:pt x="205" y="79"/>
                </a:cubicBezTo>
                <a:cubicBezTo>
                  <a:pt x="203" y="80"/>
                  <a:pt x="202" y="81"/>
                  <a:pt x="201" y="82"/>
                </a:cubicBezTo>
                <a:close/>
                <a:moveTo>
                  <a:pt x="192" y="82"/>
                </a:moveTo>
                <a:cubicBezTo>
                  <a:pt x="192" y="81"/>
                  <a:pt x="194" y="80"/>
                  <a:pt x="194" y="80"/>
                </a:cubicBezTo>
                <a:cubicBezTo>
                  <a:pt x="192" y="80"/>
                  <a:pt x="187" y="84"/>
                  <a:pt x="190" y="83"/>
                </a:cubicBezTo>
                <a:cubicBezTo>
                  <a:pt x="192" y="81"/>
                  <a:pt x="191" y="83"/>
                  <a:pt x="191" y="83"/>
                </a:cubicBezTo>
                <a:cubicBezTo>
                  <a:pt x="192" y="83"/>
                  <a:pt x="194" y="82"/>
                  <a:pt x="195" y="81"/>
                </a:cubicBezTo>
                <a:cubicBezTo>
                  <a:pt x="195" y="81"/>
                  <a:pt x="195" y="82"/>
                  <a:pt x="195" y="82"/>
                </a:cubicBezTo>
                <a:cubicBezTo>
                  <a:pt x="197" y="81"/>
                  <a:pt x="197" y="81"/>
                  <a:pt x="197" y="81"/>
                </a:cubicBezTo>
                <a:cubicBezTo>
                  <a:pt x="197" y="80"/>
                  <a:pt x="197" y="80"/>
                  <a:pt x="197" y="80"/>
                </a:cubicBezTo>
                <a:cubicBezTo>
                  <a:pt x="194" y="82"/>
                  <a:pt x="193" y="81"/>
                  <a:pt x="192" y="82"/>
                </a:cubicBezTo>
                <a:close/>
                <a:moveTo>
                  <a:pt x="196" y="84"/>
                </a:moveTo>
                <a:cubicBezTo>
                  <a:pt x="193" y="86"/>
                  <a:pt x="192" y="85"/>
                  <a:pt x="192" y="85"/>
                </a:cubicBezTo>
                <a:cubicBezTo>
                  <a:pt x="192" y="86"/>
                  <a:pt x="191" y="86"/>
                  <a:pt x="191" y="87"/>
                </a:cubicBezTo>
                <a:cubicBezTo>
                  <a:pt x="193" y="86"/>
                  <a:pt x="192" y="87"/>
                  <a:pt x="194" y="87"/>
                </a:cubicBezTo>
                <a:cubicBezTo>
                  <a:pt x="196" y="86"/>
                  <a:pt x="195" y="86"/>
                  <a:pt x="197" y="85"/>
                </a:cubicBezTo>
                <a:cubicBezTo>
                  <a:pt x="198" y="84"/>
                  <a:pt x="195" y="86"/>
                  <a:pt x="195" y="85"/>
                </a:cubicBezTo>
                <a:cubicBezTo>
                  <a:pt x="195" y="85"/>
                  <a:pt x="198" y="82"/>
                  <a:pt x="196" y="83"/>
                </a:cubicBezTo>
                <a:cubicBezTo>
                  <a:pt x="196" y="83"/>
                  <a:pt x="196" y="83"/>
                  <a:pt x="196" y="84"/>
                </a:cubicBezTo>
                <a:close/>
                <a:moveTo>
                  <a:pt x="187" y="104"/>
                </a:moveTo>
                <a:cubicBezTo>
                  <a:pt x="188" y="103"/>
                  <a:pt x="188" y="105"/>
                  <a:pt x="192" y="103"/>
                </a:cubicBezTo>
                <a:cubicBezTo>
                  <a:pt x="192" y="102"/>
                  <a:pt x="190" y="103"/>
                  <a:pt x="190" y="103"/>
                </a:cubicBezTo>
                <a:cubicBezTo>
                  <a:pt x="192" y="102"/>
                  <a:pt x="193" y="101"/>
                  <a:pt x="194" y="99"/>
                </a:cubicBezTo>
                <a:cubicBezTo>
                  <a:pt x="195" y="100"/>
                  <a:pt x="195" y="100"/>
                  <a:pt x="195" y="100"/>
                </a:cubicBezTo>
                <a:cubicBezTo>
                  <a:pt x="197" y="98"/>
                  <a:pt x="198" y="98"/>
                  <a:pt x="201" y="96"/>
                </a:cubicBezTo>
                <a:cubicBezTo>
                  <a:pt x="200" y="96"/>
                  <a:pt x="201" y="94"/>
                  <a:pt x="200" y="95"/>
                </a:cubicBezTo>
                <a:cubicBezTo>
                  <a:pt x="196" y="97"/>
                  <a:pt x="191" y="101"/>
                  <a:pt x="189" y="102"/>
                </a:cubicBezTo>
                <a:cubicBezTo>
                  <a:pt x="188" y="103"/>
                  <a:pt x="191" y="102"/>
                  <a:pt x="188" y="103"/>
                </a:cubicBezTo>
                <a:cubicBezTo>
                  <a:pt x="188" y="103"/>
                  <a:pt x="187" y="104"/>
                  <a:pt x="187" y="104"/>
                </a:cubicBezTo>
                <a:close/>
                <a:moveTo>
                  <a:pt x="198" y="107"/>
                </a:moveTo>
                <a:cubicBezTo>
                  <a:pt x="200" y="106"/>
                  <a:pt x="201" y="105"/>
                  <a:pt x="202" y="105"/>
                </a:cubicBezTo>
                <a:cubicBezTo>
                  <a:pt x="201" y="105"/>
                  <a:pt x="199" y="106"/>
                  <a:pt x="198" y="106"/>
                </a:cubicBezTo>
                <a:cubicBezTo>
                  <a:pt x="200" y="105"/>
                  <a:pt x="200" y="104"/>
                  <a:pt x="202" y="103"/>
                </a:cubicBezTo>
                <a:cubicBezTo>
                  <a:pt x="201" y="104"/>
                  <a:pt x="203" y="102"/>
                  <a:pt x="205" y="102"/>
                </a:cubicBezTo>
                <a:cubicBezTo>
                  <a:pt x="204" y="101"/>
                  <a:pt x="200" y="104"/>
                  <a:pt x="197" y="105"/>
                </a:cubicBezTo>
                <a:cubicBezTo>
                  <a:pt x="199" y="105"/>
                  <a:pt x="196" y="108"/>
                  <a:pt x="198" y="107"/>
                </a:cubicBezTo>
                <a:close/>
                <a:moveTo>
                  <a:pt x="186" y="99"/>
                </a:moveTo>
                <a:cubicBezTo>
                  <a:pt x="183" y="101"/>
                  <a:pt x="173" y="108"/>
                  <a:pt x="182" y="103"/>
                </a:cubicBezTo>
                <a:cubicBezTo>
                  <a:pt x="183" y="101"/>
                  <a:pt x="187" y="99"/>
                  <a:pt x="183" y="102"/>
                </a:cubicBezTo>
                <a:cubicBezTo>
                  <a:pt x="186" y="100"/>
                  <a:pt x="187" y="99"/>
                  <a:pt x="188" y="98"/>
                </a:cubicBezTo>
                <a:cubicBezTo>
                  <a:pt x="187" y="99"/>
                  <a:pt x="187" y="98"/>
                  <a:pt x="186" y="99"/>
                </a:cubicBezTo>
                <a:close/>
                <a:moveTo>
                  <a:pt x="169" y="89"/>
                </a:moveTo>
                <a:cubicBezTo>
                  <a:pt x="171" y="89"/>
                  <a:pt x="178" y="83"/>
                  <a:pt x="174" y="85"/>
                </a:cubicBezTo>
                <a:cubicBezTo>
                  <a:pt x="174" y="86"/>
                  <a:pt x="171" y="88"/>
                  <a:pt x="169" y="89"/>
                </a:cubicBezTo>
                <a:close/>
                <a:moveTo>
                  <a:pt x="182" y="123"/>
                </a:moveTo>
                <a:cubicBezTo>
                  <a:pt x="187" y="120"/>
                  <a:pt x="189" y="118"/>
                  <a:pt x="195" y="114"/>
                </a:cubicBezTo>
                <a:cubicBezTo>
                  <a:pt x="194" y="115"/>
                  <a:pt x="195" y="113"/>
                  <a:pt x="194" y="114"/>
                </a:cubicBezTo>
                <a:cubicBezTo>
                  <a:pt x="194" y="114"/>
                  <a:pt x="191" y="117"/>
                  <a:pt x="189" y="118"/>
                </a:cubicBezTo>
                <a:cubicBezTo>
                  <a:pt x="190" y="117"/>
                  <a:pt x="190" y="117"/>
                  <a:pt x="190" y="116"/>
                </a:cubicBezTo>
                <a:cubicBezTo>
                  <a:pt x="188" y="118"/>
                  <a:pt x="186" y="120"/>
                  <a:pt x="183" y="121"/>
                </a:cubicBezTo>
                <a:cubicBezTo>
                  <a:pt x="184" y="121"/>
                  <a:pt x="184" y="120"/>
                  <a:pt x="183" y="121"/>
                </a:cubicBezTo>
                <a:cubicBezTo>
                  <a:pt x="183" y="121"/>
                  <a:pt x="182" y="123"/>
                  <a:pt x="182" y="123"/>
                </a:cubicBezTo>
                <a:close/>
                <a:moveTo>
                  <a:pt x="178" y="110"/>
                </a:moveTo>
                <a:cubicBezTo>
                  <a:pt x="180" y="109"/>
                  <a:pt x="180" y="109"/>
                  <a:pt x="180" y="109"/>
                </a:cubicBezTo>
                <a:cubicBezTo>
                  <a:pt x="178" y="111"/>
                  <a:pt x="182" y="109"/>
                  <a:pt x="182" y="108"/>
                </a:cubicBezTo>
                <a:cubicBezTo>
                  <a:pt x="181" y="108"/>
                  <a:pt x="179" y="109"/>
                  <a:pt x="178" y="110"/>
                </a:cubicBezTo>
                <a:close/>
                <a:moveTo>
                  <a:pt x="178" y="117"/>
                </a:moveTo>
                <a:cubicBezTo>
                  <a:pt x="177" y="118"/>
                  <a:pt x="176" y="118"/>
                  <a:pt x="175" y="120"/>
                </a:cubicBezTo>
                <a:cubicBezTo>
                  <a:pt x="176" y="119"/>
                  <a:pt x="176" y="119"/>
                  <a:pt x="177" y="119"/>
                </a:cubicBezTo>
                <a:cubicBezTo>
                  <a:pt x="178" y="118"/>
                  <a:pt x="182" y="116"/>
                  <a:pt x="181" y="116"/>
                </a:cubicBezTo>
                <a:cubicBezTo>
                  <a:pt x="177" y="119"/>
                  <a:pt x="181" y="114"/>
                  <a:pt x="178" y="117"/>
                </a:cubicBezTo>
                <a:close/>
                <a:moveTo>
                  <a:pt x="164" y="122"/>
                </a:moveTo>
                <a:cubicBezTo>
                  <a:pt x="169" y="117"/>
                  <a:pt x="172" y="117"/>
                  <a:pt x="177" y="112"/>
                </a:cubicBezTo>
                <a:cubicBezTo>
                  <a:pt x="174" y="114"/>
                  <a:pt x="176" y="112"/>
                  <a:pt x="174" y="113"/>
                </a:cubicBezTo>
                <a:cubicBezTo>
                  <a:pt x="171" y="116"/>
                  <a:pt x="165" y="119"/>
                  <a:pt x="164" y="122"/>
                </a:cubicBezTo>
                <a:close/>
                <a:moveTo>
                  <a:pt x="159" y="111"/>
                </a:moveTo>
                <a:cubicBezTo>
                  <a:pt x="160" y="110"/>
                  <a:pt x="164" y="108"/>
                  <a:pt x="164" y="107"/>
                </a:cubicBezTo>
                <a:cubicBezTo>
                  <a:pt x="162" y="109"/>
                  <a:pt x="158" y="112"/>
                  <a:pt x="159" y="111"/>
                </a:cubicBezTo>
                <a:close/>
                <a:moveTo>
                  <a:pt x="170" y="123"/>
                </a:moveTo>
                <a:cubicBezTo>
                  <a:pt x="172" y="122"/>
                  <a:pt x="175" y="118"/>
                  <a:pt x="172" y="121"/>
                </a:cubicBezTo>
                <a:cubicBezTo>
                  <a:pt x="172" y="121"/>
                  <a:pt x="173" y="120"/>
                  <a:pt x="173" y="121"/>
                </a:cubicBezTo>
                <a:cubicBezTo>
                  <a:pt x="172" y="121"/>
                  <a:pt x="168" y="124"/>
                  <a:pt x="170" y="123"/>
                </a:cubicBezTo>
                <a:close/>
                <a:moveTo>
                  <a:pt x="125" y="113"/>
                </a:moveTo>
                <a:cubicBezTo>
                  <a:pt x="123" y="114"/>
                  <a:pt x="123" y="114"/>
                  <a:pt x="123" y="114"/>
                </a:cubicBezTo>
                <a:cubicBezTo>
                  <a:pt x="123" y="115"/>
                  <a:pt x="122" y="116"/>
                  <a:pt x="123" y="115"/>
                </a:cubicBezTo>
                <a:cubicBezTo>
                  <a:pt x="125" y="114"/>
                  <a:pt x="125" y="114"/>
                  <a:pt x="125" y="113"/>
                </a:cubicBezTo>
                <a:cubicBezTo>
                  <a:pt x="125" y="113"/>
                  <a:pt x="126" y="113"/>
                  <a:pt x="126" y="112"/>
                </a:cubicBezTo>
                <a:cubicBezTo>
                  <a:pt x="125" y="113"/>
                  <a:pt x="125" y="113"/>
                  <a:pt x="125" y="113"/>
                </a:cubicBezTo>
                <a:close/>
                <a:moveTo>
                  <a:pt x="107" y="138"/>
                </a:moveTo>
                <a:cubicBezTo>
                  <a:pt x="106" y="138"/>
                  <a:pt x="106" y="138"/>
                  <a:pt x="105" y="139"/>
                </a:cubicBezTo>
                <a:cubicBezTo>
                  <a:pt x="105" y="138"/>
                  <a:pt x="107" y="136"/>
                  <a:pt x="107" y="136"/>
                </a:cubicBezTo>
                <a:cubicBezTo>
                  <a:pt x="105" y="138"/>
                  <a:pt x="104" y="139"/>
                  <a:pt x="102" y="141"/>
                </a:cubicBezTo>
                <a:cubicBezTo>
                  <a:pt x="104" y="141"/>
                  <a:pt x="106" y="140"/>
                  <a:pt x="108" y="139"/>
                </a:cubicBezTo>
                <a:cubicBezTo>
                  <a:pt x="104" y="141"/>
                  <a:pt x="110" y="134"/>
                  <a:pt x="107" y="137"/>
                </a:cubicBezTo>
                <a:cubicBezTo>
                  <a:pt x="107" y="137"/>
                  <a:pt x="107" y="137"/>
                  <a:pt x="107" y="138"/>
                </a:cubicBezTo>
                <a:close/>
                <a:moveTo>
                  <a:pt x="128" y="160"/>
                </a:moveTo>
                <a:cubicBezTo>
                  <a:pt x="127" y="161"/>
                  <a:pt x="126" y="161"/>
                  <a:pt x="126" y="161"/>
                </a:cubicBezTo>
                <a:cubicBezTo>
                  <a:pt x="125" y="163"/>
                  <a:pt x="128" y="160"/>
                  <a:pt x="128" y="162"/>
                </a:cubicBezTo>
                <a:cubicBezTo>
                  <a:pt x="127" y="163"/>
                  <a:pt x="126" y="164"/>
                  <a:pt x="125" y="164"/>
                </a:cubicBezTo>
                <a:cubicBezTo>
                  <a:pt x="125" y="165"/>
                  <a:pt x="128" y="162"/>
                  <a:pt x="129" y="162"/>
                </a:cubicBezTo>
                <a:cubicBezTo>
                  <a:pt x="128" y="162"/>
                  <a:pt x="127" y="163"/>
                  <a:pt x="127" y="163"/>
                </a:cubicBezTo>
                <a:cubicBezTo>
                  <a:pt x="131" y="161"/>
                  <a:pt x="128" y="162"/>
                  <a:pt x="131" y="159"/>
                </a:cubicBezTo>
                <a:cubicBezTo>
                  <a:pt x="130" y="159"/>
                  <a:pt x="127" y="162"/>
                  <a:pt x="128" y="160"/>
                </a:cubicBezTo>
                <a:close/>
                <a:moveTo>
                  <a:pt x="95" y="148"/>
                </a:moveTo>
                <a:cubicBezTo>
                  <a:pt x="95" y="148"/>
                  <a:pt x="96" y="148"/>
                  <a:pt x="96" y="148"/>
                </a:cubicBezTo>
                <a:cubicBezTo>
                  <a:pt x="94" y="149"/>
                  <a:pt x="94" y="150"/>
                  <a:pt x="94" y="150"/>
                </a:cubicBezTo>
                <a:cubicBezTo>
                  <a:pt x="98" y="147"/>
                  <a:pt x="99" y="145"/>
                  <a:pt x="101" y="143"/>
                </a:cubicBezTo>
                <a:cubicBezTo>
                  <a:pt x="102" y="143"/>
                  <a:pt x="102" y="142"/>
                  <a:pt x="102" y="141"/>
                </a:cubicBezTo>
                <a:cubicBezTo>
                  <a:pt x="100" y="143"/>
                  <a:pt x="97" y="147"/>
                  <a:pt x="95" y="148"/>
                </a:cubicBezTo>
                <a:close/>
                <a:moveTo>
                  <a:pt x="110" y="169"/>
                </a:moveTo>
                <a:cubicBezTo>
                  <a:pt x="110" y="169"/>
                  <a:pt x="111" y="169"/>
                  <a:pt x="111" y="169"/>
                </a:cubicBezTo>
                <a:cubicBezTo>
                  <a:pt x="110" y="170"/>
                  <a:pt x="109" y="171"/>
                  <a:pt x="109" y="171"/>
                </a:cubicBezTo>
                <a:cubicBezTo>
                  <a:pt x="112" y="168"/>
                  <a:pt x="113" y="166"/>
                  <a:pt x="114" y="165"/>
                </a:cubicBezTo>
                <a:cubicBezTo>
                  <a:pt x="114" y="165"/>
                  <a:pt x="114" y="165"/>
                  <a:pt x="114" y="165"/>
                </a:cubicBezTo>
                <a:cubicBezTo>
                  <a:pt x="112" y="167"/>
                  <a:pt x="111" y="169"/>
                  <a:pt x="110" y="169"/>
                </a:cubicBezTo>
                <a:close/>
                <a:moveTo>
                  <a:pt x="91" y="154"/>
                </a:moveTo>
                <a:cubicBezTo>
                  <a:pt x="92" y="155"/>
                  <a:pt x="92" y="155"/>
                  <a:pt x="92" y="155"/>
                </a:cubicBezTo>
                <a:cubicBezTo>
                  <a:pt x="94" y="153"/>
                  <a:pt x="93" y="153"/>
                  <a:pt x="94" y="152"/>
                </a:cubicBezTo>
                <a:cubicBezTo>
                  <a:pt x="94" y="152"/>
                  <a:pt x="94" y="152"/>
                  <a:pt x="95" y="152"/>
                </a:cubicBezTo>
                <a:cubicBezTo>
                  <a:pt x="95" y="152"/>
                  <a:pt x="95" y="151"/>
                  <a:pt x="95" y="151"/>
                </a:cubicBezTo>
                <a:cubicBezTo>
                  <a:pt x="94" y="151"/>
                  <a:pt x="94" y="151"/>
                  <a:pt x="94" y="152"/>
                </a:cubicBezTo>
                <a:cubicBezTo>
                  <a:pt x="93" y="153"/>
                  <a:pt x="93" y="153"/>
                  <a:pt x="91" y="154"/>
                </a:cubicBezTo>
                <a:close/>
                <a:moveTo>
                  <a:pt x="92" y="162"/>
                </a:moveTo>
                <a:cubicBezTo>
                  <a:pt x="94" y="162"/>
                  <a:pt x="97" y="157"/>
                  <a:pt x="99" y="155"/>
                </a:cubicBezTo>
                <a:cubicBezTo>
                  <a:pt x="96" y="158"/>
                  <a:pt x="95" y="159"/>
                  <a:pt x="92" y="162"/>
                </a:cubicBezTo>
                <a:close/>
                <a:moveTo>
                  <a:pt x="88" y="161"/>
                </a:moveTo>
                <a:cubicBezTo>
                  <a:pt x="87" y="161"/>
                  <a:pt x="87" y="161"/>
                  <a:pt x="87" y="161"/>
                </a:cubicBezTo>
                <a:cubicBezTo>
                  <a:pt x="87" y="161"/>
                  <a:pt x="87" y="161"/>
                  <a:pt x="87" y="161"/>
                </a:cubicBezTo>
                <a:cubicBezTo>
                  <a:pt x="87" y="162"/>
                  <a:pt x="87" y="162"/>
                  <a:pt x="87" y="162"/>
                </a:cubicBezTo>
                <a:cubicBezTo>
                  <a:pt x="87" y="162"/>
                  <a:pt x="87" y="162"/>
                  <a:pt x="87" y="162"/>
                </a:cubicBezTo>
                <a:cubicBezTo>
                  <a:pt x="87" y="162"/>
                  <a:pt x="87" y="163"/>
                  <a:pt x="87" y="163"/>
                </a:cubicBezTo>
                <a:cubicBezTo>
                  <a:pt x="87" y="163"/>
                  <a:pt x="87" y="162"/>
                  <a:pt x="87" y="162"/>
                </a:cubicBezTo>
                <a:cubicBezTo>
                  <a:pt x="87" y="162"/>
                  <a:pt x="87" y="162"/>
                  <a:pt x="88" y="161"/>
                </a:cubicBezTo>
                <a:cubicBezTo>
                  <a:pt x="89" y="160"/>
                  <a:pt x="89" y="160"/>
                  <a:pt x="89" y="160"/>
                </a:cubicBezTo>
                <a:cubicBezTo>
                  <a:pt x="88" y="162"/>
                  <a:pt x="90" y="159"/>
                  <a:pt x="91" y="158"/>
                </a:cubicBezTo>
                <a:cubicBezTo>
                  <a:pt x="91" y="157"/>
                  <a:pt x="93" y="157"/>
                  <a:pt x="94" y="156"/>
                </a:cubicBezTo>
                <a:cubicBezTo>
                  <a:pt x="92" y="156"/>
                  <a:pt x="90" y="158"/>
                  <a:pt x="88" y="161"/>
                </a:cubicBezTo>
                <a:close/>
                <a:moveTo>
                  <a:pt x="106" y="176"/>
                </a:moveTo>
                <a:cubicBezTo>
                  <a:pt x="106" y="177"/>
                  <a:pt x="105" y="177"/>
                  <a:pt x="105" y="178"/>
                </a:cubicBezTo>
                <a:cubicBezTo>
                  <a:pt x="104" y="178"/>
                  <a:pt x="104" y="178"/>
                  <a:pt x="104" y="178"/>
                </a:cubicBezTo>
                <a:cubicBezTo>
                  <a:pt x="104" y="179"/>
                  <a:pt x="103" y="179"/>
                  <a:pt x="103" y="180"/>
                </a:cubicBezTo>
                <a:cubicBezTo>
                  <a:pt x="104" y="179"/>
                  <a:pt x="104" y="180"/>
                  <a:pt x="104" y="179"/>
                </a:cubicBezTo>
                <a:cubicBezTo>
                  <a:pt x="105" y="179"/>
                  <a:pt x="105" y="180"/>
                  <a:pt x="106" y="179"/>
                </a:cubicBezTo>
                <a:cubicBezTo>
                  <a:pt x="105" y="179"/>
                  <a:pt x="105" y="179"/>
                  <a:pt x="105" y="179"/>
                </a:cubicBezTo>
                <a:cubicBezTo>
                  <a:pt x="105" y="178"/>
                  <a:pt x="105" y="179"/>
                  <a:pt x="106" y="178"/>
                </a:cubicBezTo>
                <a:cubicBezTo>
                  <a:pt x="105" y="179"/>
                  <a:pt x="108" y="175"/>
                  <a:pt x="108" y="175"/>
                </a:cubicBezTo>
                <a:cubicBezTo>
                  <a:pt x="108" y="175"/>
                  <a:pt x="108" y="175"/>
                  <a:pt x="109" y="175"/>
                </a:cubicBezTo>
                <a:cubicBezTo>
                  <a:pt x="108" y="175"/>
                  <a:pt x="107" y="175"/>
                  <a:pt x="106" y="176"/>
                </a:cubicBezTo>
                <a:close/>
                <a:moveTo>
                  <a:pt x="109" y="180"/>
                </a:moveTo>
                <a:cubicBezTo>
                  <a:pt x="108" y="180"/>
                  <a:pt x="108" y="180"/>
                  <a:pt x="108" y="180"/>
                </a:cubicBezTo>
                <a:cubicBezTo>
                  <a:pt x="108" y="181"/>
                  <a:pt x="108" y="181"/>
                  <a:pt x="108" y="181"/>
                </a:cubicBezTo>
                <a:cubicBezTo>
                  <a:pt x="107" y="181"/>
                  <a:pt x="107" y="181"/>
                  <a:pt x="107" y="181"/>
                </a:cubicBezTo>
                <a:cubicBezTo>
                  <a:pt x="107" y="181"/>
                  <a:pt x="107" y="181"/>
                  <a:pt x="107" y="181"/>
                </a:cubicBezTo>
                <a:cubicBezTo>
                  <a:pt x="106" y="182"/>
                  <a:pt x="106" y="183"/>
                  <a:pt x="105" y="184"/>
                </a:cubicBezTo>
                <a:cubicBezTo>
                  <a:pt x="106" y="184"/>
                  <a:pt x="107" y="183"/>
                  <a:pt x="107" y="182"/>
                </a:cubicBezTo>
                <a:cubicBezTo>
                  <a:pt x="108" y="182"/>
                  <a:pt x="108" y="182"/>
                  <a:pt x="108" y="182"/>
                </a:cubicBezTo>
                <a:cubicBezTo>
                  <a:pt x="108" y="182"/>
                  <a:pt x="108" y="182"/>
                  <a:pt x="110" y="180"/>
                </a:cubicBezTo>
                <a:cubicBezTo>
                  <a:pt x="110" y="180"/>
                  <a:pt x="109" y="180"/>
                  <a:pt x="109" y="180"/>
                </a:cubicBezTo>
                <a:close/>
                <a:moveTo>
                  <a:pt x="88" y="171"/>
                </a:moveTo>
                <a:cubicBezTo>
                  <a:pt x="89" y="170"/>
                  <a:pt x="88" y="170"/>
                  <a:pt x="88" y="170"/>
                </a:cubicBezTo>
                <a:cubicBezTo>
                  <a:pt x="89" y="171"/>
                  <a:pt x="90" y="169"/>
                  <a:pt x="90" y="169"/>
                </a:cubicBezTo>
                <a:cubicBezTo>
                  <a:pt x="90" y="169"/>
                  <a:pt x="90" y="168"/>
                  <a:pt x="89" y="169"/>
                </a:cubicBezTo>
                <a:cubicBezTo>
                  <a:pt x="89" y="169"/>
                  <a:pt x="88" y="170"/>
                  <a:pt x="88" y="171"/>
                </a:cubicBezTo>
                <a:close/>
                <a:moveTo>
                  <a:pt x="98" y="180"/>
                </a:moveTo>
                <a:cubicBezTo>
                  <a:pt x="99" y="179"/>
                  <a:pt x="99" y="180"/>
                  <a:pt x="100" y="180"/>
                </a:cubicBezTo>
                <a:cubicBezTo>
                  <a:pt x="99" y="179"/>
                  <a:pt x="98" y="179"/>
                  <a:pt x="98" y="180"/>
                </a:cubicBezTo>
                <a:close/>
                <a:moveTo>
                  <a:pt x="102" y="183"/>
                </a:moveTo>
                <a:cubicBezTo>
                  <a:pt x="102" y="182"/>
                  <a:pt x="101" y="182"/>
                  <a:pt x="102" y="182"/>
                </a:cubicBezTo>
                <a:cubicBezTo>
                  <a:pt x="102" y="182"/>
                  <a:pt x="102" y="183"/>
                  <a:pt x="102" y="182"/>
                </a:cubicBezTo>
                <a:cubicBezTo>
                  <a:pt x="102" y="182"/>
                  <a:pt x="101" y="182"/>
                  <a:pt x="101" y="182"/>
                </a:cubicBezTo>
                <a:cubicBezTo>
                  <a:pt x="102" y="182"/>
                  <a:pt x="101" y="183"/>
                  <a:pt x="102" y="183"/>
                </a:cubicBezTo>
                <a:close/>
                <a:moveTo>
                  <a:pt x="102" y="191"/>
                </a:moveTo>
                <a:cubicBezTo>
                  <a:pt x="102" y="191"/>
                  <a:pt x="104" y="189"/>
                  <a:pt x="104" y="188"/>
                </a:cubicBezTo>
                <a:cubicBezTo>
                  <a:pt x="103" y="187"/>
                  <a:pt x="103" y="186"/>
                  <a:pt x="102" y="187"/>
                </a:cubicBezTo>
                <a:cubicBezTo>
                  <a:pt x="104" y="188"/>
                  <a:pt x="101" y="190"/>
                  <a:pt x="102" y="191"/>
                </a:cubicBezTo>
                <a:close/>
                <a:moveTo>
                  <a:pt x="100" y="187"/>
                </a:moveTo>
                <a:cubicBezTo>
                  <a:pt x="100" y="187"/>
                  <a:pt x="99" y="187"/>
                  <a:pt x="100" y="187"/>
                </a:cubicBezTo>
                <a:cubicBezTo>
                  <a:pt x="100" y="187"/>
                  <a:pt x="101" y="187"/>
                  <a:pt x="101" y="187"/>
                </a:cubicBezTo>
                <a:cubicBezTo>
                  <a:pt x="100" y="187"/>
                  <a:pt x="100" y="187"/>
                  <a:pt x="100" y="187"/>
                </a:cubicBezTo>
                <a:close/>
                <a:moveTo>
                  <a:pt x="99" y="192"/>
                </a:moveTo>
                <a:cubicBezTo>
                  <a:pt x="97" y="193"/>
                  <a:pt x="94" y="197"/>
                  <a:pt x="94" y="198"/>
                </a:cubicBezTo>
                <a:cubicBezTo>
                  <a:pt x="95" y="197"/>
                  <a:pt x="96" y="196"/>
                  <a:pt x="97" y="194"/>
                </a:cubicBezTo>
                <a:cubicBezTo>
                  <a:pt x="97" y="195"/>
                  <a:pt x="97" y="195"/>
                  <a:pt x="97" y="194"/>
                </a:cubicBezTo>
                <a:cubicBezTo>
                  <a:pt x="98" y="192"/>
                  <a:pt x="101" y="192"/>
                  <a:pt x="102" y="189"/>
                </a:cubicBezTo>
                <a:cubicBezTo>
                  <a:pt x="101" y="189"/>
                  <a:pt x="101" y="190"/>
                  <a:pt x="101" y="190"/>
                </a:cubicBezTo>
                <a:cubicBezTo>
                  <a:pt x="100" y="189"/>
                  <a:pt x="102" y="189"/>
                  <a:pt x="102" y="188"/>
                </a:cubicBezTo>
                <a:cubicBezTo>
                  <a:pt x="100" y="189"/>
                  <a:pt x="100" y="191"/>
                  <a:pt x="98" y="191"/>
                </a:cubicBezTo>
                <a:cubicBezTo>
                  <a:pt x="99" y="191"/>
                  <a:pt x="99" y="192"/>
                  <a:pt x="99" y="192"/>
                </a:cubicBezTo>
                <a:close/>
                <a:moveTo>
                  <a:pt x="95" y="191"/>
                </a:moveTo>
                <a:cubicBezTo>
                  <a:pt x="96" y="191"/>
                  <a:pt x="95" y="192"/>
                  <a:pt x="96" y="192"/>
                </a:cubicBezTo>
                <a:cubicBezTo>
                  <a:pt x="96" y="191"/>
                  <a:pt x="98" y="191"/>
                  <a:pt x="97" y="190"/>
                </a:cubicBezTo>
                <a:cubicBezTo>
                  <a:pt x="98" y="190"/>
                  <a:pt x="98" y="189"/>
                  <a:pt x="98" y="189"/>
                </a:cubicBezTo>
                <a:cubicBezTo>
                  <a:pt x="98" y="189"/>
                  <a:pt x="97" y="189"/>
                  <a:pt x="98" y="189"/>
                </a:cubicBezTo>
                <a:cubicBezTo>
                  <a:pt x="98" y="189"/>
                  <a:pt x="99" y="189"/>
                  <a:pt x="100" y="188"/>
                </a:cubicBezTo>
                <a:cubicBezTo>
                  <a:pt x="99" y="187"/>
                  <a:pt x="99" y="187"/>
                  <a:pt x="99" y="187"/>
                </a:cubicBezTo>
                <a:cubicBezTo>
                  <a:pt x="98" y="187"/>
                  <a:pt x="99" y="188"/>
                  <a:pt x="98" y="188"/>
                </a:cubicBezTo>
                <a:cubicBezTo>
                  <a:pt x="98" y="187"/>
                  <a:pt x="96" y="189"/>
                  <a:pt x="97" y="190"/>
                </a:cubicBezTo>
                <a:cubicBezTo>
                  <a:pt x="96" y="190"/>
                  <a:pt x="96" y="190"/>
                  <a:pt x="96" y="190"/>
                </a:cubicBezTo>
                <a:cubicBezTo>
                  <a:pt x="96" y="190"/>
                  <a:pt x="97" y="190"/>
                  <a:pt x="96" y="191"/>
                </a:cubicBezTo>
                <a:cubicBezTo>
                  <a:pt x="96" y="190"/>
                  <a:pt x="96" y="190"/>
                  <a:pt x="96" y="190"/>
                </a:cubicBezTo>
                <a:cubicBezTo>
                  <a:pt x="96" y="191"/>
                  <a:pt x="96" y="191"/>
                  <a:pt x="95" y="191"/>
                </a:cubicBezTo>
                <a:close/>
                <a:moveTo>
                  <a:pt x="85" y="191"/>
                </a:moveTo>
                <a:cubicBezTo>
                  <a:pt x="85" y="194"/>
                  <a:pt x="82" y="195"/>
                  <a:pt x="81" y="197"/>
                </a:cubicBezTo>
                <a:cubicBezTo>
                  <a:pt x="82" y="198"/>
                  <a:pt x="82" y="197"/>
                  <a:pt x="82" y="197"/>
                </a:cubicBezTo>
                <a:cubicBezTo>
                  <a:pt x="84" y="195"/>
                  <a:pt x="85" y="193"/>
                  <a:pt x="87" y="192"/>
                </a:cubicBezTo>
                <a:cubicBezTo>
                  <a:pt x="87" y="192"/>
                  <a:pt x="87" y="193"/>
                  <a:pt x="88" y="193"/>
                </a:cubicBezTo>
                <a:cubicBezTo>
                  <a:pt x="88" y="193"/>
                  <a:pt x="89" y="191"/>
                  <a:pt x="90" y="191"/>
                </a:cubicBezTo>
                <a:cubicBezTo>
                  <a:pt x="89" y="190"/>
                  <a:pt x="89" y="190"/>
                  <a:pt x="89" y="190"/>
                </a:cubicBezTo>
                <a:cubicBezTo>
                  <a:pt x="89" y="191"/>
                  <a:pt x="88" y="193"/>
                  <a:pt x="87" y="192"/>
                </a:cubicBezTo>
                <a:cubicBezTo>
                  <a:pt x="87" y="191"/>
                  <a:pt x="88" y="190"/>
                  <a:pt x="89" y="189"/>
                </a:cubicBezTo>
                <a:cubicBezTo>
                  <a:pt x="88" y="189"/>
                  <a:pt x="88" y="188"/>
                  <a:pt x="87" y="189"/>
                </a:cubicBezTo>
                <a:cubicBezTo>
                  <a:pt x="88" y="189"/>
                  <a:pt x="87" y="190"/>
                  <a:pt x="88" y="190"/>
                </a:cubicBezTo>
                <a:cubicBezTo>
                  <a:pt x="87" y="190"/>
                  <a:pt x="88" y="190"/>
                  <a:pt x="87" y="190"/>
                </a:cubicBezTo>
                <a:cubicBezTo>
                  <a:pt x="86" y="190"/>
                  <a:pt x="86" y="192"/>
                  <a:pt x="85" y="191"/>
                </a:cubicBezTo>
                <a:cubicBezTo>
                  <a:pt x="86" y="191"/>
                  <a:pt x="86" y="191"/>
                  <a:pt x="86" y="191"/>
                </a:cubicBezTo>
                <a:cubicBezTo>
                  <a:pt x="85" y="191"/>
                  <a:pt x="86" y="191"/>
                  <a:pt x="85" y="191"/>
                </a:cubicBezTo>
                <a:close/>
                <a:moveTo>
                  <a:pt x="94" y="201"/>
                </a:moveTo>
                <a:cubicBezTo>
                  <a:pt x="95" y="200"/>
                  <a:pt x="94" y="199"/>
                  <a:pt x="95" y="200"/>
                </a:cubicBezTo>
                <a:cubicBezTo>
                  <a:pt x="95" y="199"/>
                  <a:pt x="95" y="199"/>
                  <a:pt x="96" y="199"/>
                </a:cubicBezTo>
                <a:cubicBezTo>
                  <a:pt x="94" y="198"/>
                  <a:pt x="94" y="200"/>
                  <a:pt x="94" y="201"/>
                </a:cubicBezTo>
                <a:close/>
                <a:moveTo>
                  <a:pt x="93" y="198"/>
                </a:moveTo>
                <a:cubicBezTo>
                  <a:pt x="93" y="199"/>
                  <a:pt x="93" y="199"/>
                  <a:pt x="92" y="199"/>
                </a:cubicBezTo>
                <a:cubicBezTo>
                  <a:pt x="93" y="200"/>
                  <a:pt x="91" y="200"/>
                  <a:pt x="92" y="200"/>
                </a:cubicBezTo>
                <a:cubicBezTo>
                  <a:pt x="92" y="199"/>
                  <a:pt x="94" y="199"/>
                  <a:pt x="93" y="198"/>
                </a:cubicBezTo>
                <a:close/>
                <a:moveTo>
                  <a:pt x="91" y="201"/>
                </a:moveTo>
                <a:cubicBezTo>
                  <a:pt x="91" y="202"/>
                  <a:pt x="91" y="201"/>
                  <a:pt x="90" y="201"/>
                </a:cubicBezTo>
                <a:cubicBezTo>
                  <a:pt x="90" y="202"/>
                  <a:pt x="91" y="202"/>
                  <a:pt x="91" y="202"/>
                </a:cubicBezTo>
                <a:cubicBezTo>
                  <a:pt x="91" y="202"/>
                  <a:pt x="91" y="202"/>
                  <a:pt x="91" y="203"/>
                </a:cubicBezTo>
                <a:cubicBezTo>
                  <a:pt x="91" y="202"/>
                  <a:pt x="92" y="202"/>
                  <a:pt x="91" y="202"/>
                </a:cubicBezTo>
                <a:cubicBezTo>
                  <a:pt x="92" y="201"/>
                  <a:pt x="92" y="202"/>
                  <a:pt x="92" y="201"/>
                </a:cubicBezTo>
                <a:cubicBezTo>
                  <a:pt x="92" y="201"/>
                  <a:pt x="92" y="201"/>
                  <a:pt x="92" y="201"/>
                </a:cubicBezTo>
                <a:cubicBezTo>
                  <a:pt x="92" y="200"/>
                  <a:pt x="92" y="201"/>
                  <a:pt x="93" y="201"/>
                </a:cubicBezTo>
                <a:cubicBezTo>
                  <a:pt x="93" y="200"/>
                  <a:pt x="93" y="200"/>
                  <a:pt x="93" y="200"/>
                </a:cubicBezTo>
                <a:cubicBezTo>
                  <a:pt x="92" y="199"/>
                  <a:pt x="92" y="201"/>
                  <a:pt x="91" y="201"/>
                </a:cubicBezTo>
                <a:close/>
                <a:moveTo>
                  <a:pt x="87" y="202"/>
                </a:moveTo>
                <a:cubicBezTo>
                  <a:pt x="87" y="203"/>
                  <a:pt x="86" y="204"/>
                  <a:pt x="86" y="205"/>
                </a:cubicBezTo>
                <a:cubicBezTo>
                  <a:pt x="88" y="203"/>
                  <a:pt x="89" y="204"/>
                  <a:pt x="90" y="205"/>
                </a:cubicBezTo>
                <a:cubicBezTo>
                  <a:pt x="89" y="204"/>
                  <a:pt x="90" y="204"/>
                  <a:pt x="90" y="204"/>
                </a:cubicBezTo>
                <a:cubicBezTo>
                  <a:pt x="90" y="204"/>
                  <a:pt x="89" y="204"/>
                  <a:pt x="89" y="203"/>
                </a:cubicBezTo>
                <a:cubicBezTo>
                  <a:pt x="89" y="204"/>
                  <a:pt x="89" y="203"/>
                  <a:pt x="88" y="203"/>
                </a:cubicBezTo>
                <a:cubicBezTo>
                  <a:pt x="88" y="203"/>
                  <a:pt x="88" y="203"/>
                  <a:pt x="88" y="203"/>
                </a:cubicBezTo>
                <a:cubicBezTo>
                  <a:pt x="88" y="203"/>
                  <a:pt x="88" y="203"/>
                  <a:pt x="88" y="203"/>
                </a:cubicBezTo>
                <a:cubicBezTo>
                  <a:pt x="88" y="203"/>
                  <a:pt x="88" y="202"/>
                  <a:pt x="89" y="202"/>
                </a:cubicBezTo>
                <a:cubicBezTo>
                  <a:pt x="87" y="202"/>
                  <a:pt x="88" y="201"/>
                  <a:pt x="87" y="202"/>
                </a:cubicBezTo>
                <a:close/>
                <a:moveTo>
                  <a:pt x="64" y="186"/>
                </a:moveTo>
                <a:cubicBezTo>
                  <a:pt x="65" y="186"/>
                  <a:pt x="65" y="186"/>
                  <a:pt x="65" y="186"/>
                </a:cubicBezTo>
                <a:cubicBezTo>
                  <a:pt x="65" y="186"/>
                  <a:pt x="65" y="186"/>
                  <a:pt x="65" y="186"/>
                </a:cubicBezTo>
                <a:cubicBezTo>
                  <a:pt x="65" y="186"/>
                  <a:pt x="65" y="186"/>
                  <a:pt x="65" y="186"/>
                </a:cubicBezTo>
                <a:cubicBezTo>
                  <a:pt x="65" y="186"/>
                  <a:pt x="65" y="186"/>
                  <a:pt x="65" y="186"/>
                </a:cubicBezTo>
                <a:cubicBezTo>
                  <a:pt x="65" y="186"/>
                  <a:pt x="64" y="186"/>
                  <a:pt x="64" y="186"/>
                </a:cubicBezTo>
                <a:close/>
                <a:moveTo>
                  <a:pt x="86" y="208"/>
                </a:moveTo>
                <a:cubicBezTo>
                  <a:pt x="86" y="208"/>
                  <a:pt x="86" y="207"/>
                  <a:pt x="86" y="207"/>
                </a:cubicBezTo>
                <a:cubicBezTo>
                  <a:pt x="85" y="207"/>
                  <a:pt x="87" y="207"/>
                  <a:pt x="87" y="206"/>
                </a:cubicBezTo>
                <a:cubicBezTo>
                  <a:pt x="86" y="206"/>
                  <a:pt x="85" y="208"/>
                  <a:pt x="86" y="208"/>
                </a:cubicBezTo>
                <a:close/>
                <a:moveTo>
                  <a:pt x="84" y="206"/>
                </a:moveTo>
                <a:cubicBezTo>
                  <a:pt x="84" y="206"/>
                  <a:pt x="84" y="207"/>
                  <a:pt x="85" y="206"/>
                </a:cubicBezTo>
                <a:cubicBezTo>
                  <a:pt x="84" y="206"/>
                  <a:pt x="84" y="205"/>
                  <a:pt x="84" y="206"/>
                </a:cubicBezTo>
                <a:cubicBezTo>
                  <a:pt x="84" y="206"/>
                  <a:pt x="83" y="205"/>
                  <a:pt x="84" y="206"/>
                </a:cubicBezTo>
                <a:close/>
                <a:moveTo>
                  <a:pt x="79" y="215"/>
                </a:moveTo>
                <a:cubicBezTo>
                  <a:pt x="79" y="215"/>
                  <a:pt x="79" y="215"/>
                  <a:pt x="80" y="215"/>
                </a:cubicBezTo>
                <a:cubicBezTo>
                  <a:pt x="80" y="214"/>
                  <a:pt x="82" y="213"/>
                  <a:pt x="81" y="212"/>
                </a:cubicBezTo>
                <a:cubicBezTo>
                  <a:pt x="81" y="212"/>
                  <a:pt x="81" y="212"/>
                  <a:pt x="81" y="212"/>
                </a:cubicBezTo>
                <a:cubicBezTo>
                  <a:pt x="81" y="212"/>
                  <a:pt x="80" y="212"/>
                  <a:pt x="80" y="212"/>
                </a:cubicBezTo>
                <a:cubicBezTo>
                  <a:pt x="81" y="212"/>
                  <a:pt x="81" y="212"/>
                  <a:pt x="81" y="213"/>
                </a:cubicBezTo>
                <a:cubicBezTo>
                  <a:pt x="80" y="212"/>
                  <a:pt x="80" y="213"/>
                  <a:pt x="80" y="212"/>
                </a:cubicBezTo>
                <a:cubicBezTo>
                  <a:pt x="79" y="212"/>
                  <a:pt x="79" y="212"/>
                  <a:pt x="79" y="213"/>
                </a:cubicBezTo>
                <a:cubicBezTo>
                  <a:pt x="79" y="214"/>
                  <a:pt x="77" y="216"/>
                  <a:pt x="76" y="217"/>
                </a:cubicBezTo>
                <a:cubicBezTo>
                  <a:pt x="77" y="217"/>
                  <a:pt x="77" y="216"/>
                  <a:pt x="77" y="217"/>
                </a:cubicBezTo>
                <a:cubicBezTo>
                  <a:pt x="77" y="217"/>
                  <a:pt x="77" y="217"/>
                  <a:pt x="77" y="217"/>
                </a:cubicBezTo>
                <a:cubicBezTo>
                  <a:pt x="77" y="217"/>
                  <a:pt x="78" y="216"/>
                  <a:pt x="79" y="216"/>
                </a:cubicBezTo>
                <a:cubicBezTo>
                  <a:pt x="78" y="216"/>
                  <a:pt x="78" y="215"/>
                  <a:pt x="78" y="215"/>
                </a:cubicBezTo>
                <a:cubicBezTo>
                  <a:pt x="79" y="215"/>
                  <a:pt x="78" y="215"/>
                  <a:pt x="79" y="215"/>
                </a:cubicBezTo>
                <a:cubicBezTo>
                  <a:pt x="79" y="215"/>
                  <a:pt x="79" y="215"/>
                  <a:pt x="79" y="215"/>
                </a:cubicBezTo>
                <a:close/>
                <a:moveTo>
                  <a:pt x="74" y="207"/>
                </a:moveTo>
                <a:cubicBezTo>
                  <a:pt x="73" y="207"/>
                  <a:pt x="73" y="208"/>
                  <a:pt x="72" y="207"/>
                </a:cubicBezTo>
                <a:cubicBezTo>
                  <a:pt x="71" y="209"/>
                  <a:pt x="70" y="210"/>
                  <a:pt x="69" y="210"/>
                </a:cubicBezTo>
                <a:cubicBezTo>
                  <a:pt x="68" y="211"/>
                  <a:pt x="69" y="210"/>
                  <a:pt x="69" y="211"/>
                </a:cubicBezTo>
                <a:cubicBezTo>
                  <a:pt x="68" y="211"/>
                  <a:pt x="69" y="212"/>
                  <a:pt x="68" y="212"/>
                </a:cubicBezTo>
                <a:cubicBezTo>
                  <a:pt x="69" y="212"/>
                  <a:pt x="69" y="211"/>
                  <a:pt x="68" y="211"/>
                </a:cubicBezTo>
                <a:cubicBezTo>
                  <a:pt x="68" y="212"/>
                  <a:pt x="67" y="212"/>
                  <a:pt x="68" y="213"/>
                </a:cubicBezTo>
                <a:cubicBezTo>
                  <a:pt x="68" y="213"/>
                  <a:pt x="68" y="213"/>
                  <a:pt x="68" y="213"/>
                </a:cubicBezTo>
                <a:cubicBezTo>
                  <a:pt x="69" y="212"/>
                  <a:pt x="69" y="213"/>
                  <a:pt x="69" y="214"/>
                </a:cubicBezTo>
                <a:cubicBezTo>
                  <a:pt x="70" y="213"/>
                  <a:pt x="70" y="211"/>
                  <a:pt x="71" y="211"/>
                </a:cubicBezTo>
                <a:cubicBezTo>
                  <a:pt x="70" y="211"/>
                  <a:pt x="70" y="212"/>
                  <a:pt x="70" y="212"/>
                </a:cubicBezTo>
                <a:cubicBezTo>
                  <a:pt x="71" y="212"/>
                  <a:pt x="71" y="212"/>
                  <a:pt x="71" y="212"/>
                </a:cubicBezTo>
                <a:cubicBezTo>
                  <a:pt x="71" y="213"/>
                  <a:pt x="70" y="213"/>
                  <a:pt x="71" y="214"/>
                </a:cubicBezTo>
                <a:cubicBezTo>
                  <a:pt x="69" y="213"/>
                  <a:pt x="70" y="215"/>
                  <a:pt x="69" y="216"/>
                </a:cubicBezTo>
                <a:cubicBezTo>
                  <a:pt x="68" y="217"/>
                  <a:pt x="66" y="218"/>
                  <a:pt x="67" y="219"/>
                </a:cubicBezTo>
                <a:cubicBezTo>
                  <a:pt x="65" y="219"/>
                  <a:pt x="64" y="222"/>
                  <a:pt x="62" y="223"/>
                </a:cubicBezTo>
                <a:cubicBezTo>
                  <a:pt x="63" y="223"/>
                  <a:pt x="62" y="223"/>
                  <a:pt x="63" y="223"/>
                </a:cubicBezTo>
                <a:cubicBezTo>
                  <a:pt x="63" y="223"/>
                  <a:pt x="62" y="225"/>
                  <a:pt x="63" y="225"/>
                </a:cubicBezTo>
                <a:cubicBezTo>
                  <a:pt x="63" y="224"/>
                  <a:pt x="63" y="223"/>
                  <a:pt x="64" y="223"/>
                </a:cubicBezTo>
                <a:cubicBezTo>
                  <a:pt x="64" y="221"/>
                  <a:pt x="67" y="221"/>
                  <a:pt x="67" y="219"/>
                </a:cubicBezTo>
                <a:cubicBezTo>
                  <a:pt x="68" y="218"/>
                  <a:pt x="68" y="218"/>
                  <a:pt x="69" y="217"/>
                </a:cubicBezTo>
                <a:cubicBezTo>
                  <a:pt x="69" y="217"/>
                  <a:pt x="68" y="217"/>
                  <a:pt x="69" y="216"/>
                </a:cubicBezTo>
                <a:cubicBezTo>
                  <a:pt x="70" y="217"/>
                  <a:pt x="69" y="216"/>
                  <a:pt x="69" y="216"/>
                </a:cubicBezTo>
                <a:cubicBezTo>
                  <a:pt x="70" y="216"/>
                  <a:pt x="73" y="213"/>
                  <a:pt x="72" y="212"/>
                </a:cubicBezTo>
                <a:cubicBezTo>
                  <a:pt x="73" y="212"/>
                  <a:pt x="73" y="212"/>
                  <a:pt x="73" y="212"/>
                </a:cubicBezTo>
                <a:cubicBezTo>
                  <a:pt x="73" y="211"/>
                  <a:pt x="73" y="210"/>
                  <a:pt x="72" y="210"/>
                </a:cubicBezTo>
                <a:cubicBezTo>
                  <a:pt x="73" y="210"/>
                  <a:pt x="73" y="210"/>
                  <a:pt x="73" y="211"/>
                </a:cubicBezTo>
                <a:cubicBezTo>
                  <a:pt x="72" y="210"/>
                  <a:pt x="72" y="211"/>
                  <a:pt x="72" y="211"/>
                </a:cubicBezTo>
                <a:cubicBezTo>
                  <a:pt x="72" y="210"/>
                  <a:pt x="72" y="209"/>
                  <a:pt x="72" y="209"/>
                </a:cubicBezTo>
                <a:cubicBezTo>
                  <a:pt x="72" y="210"/>
                  <a:pt x="71" y="210"/>
                  <a:pt x="71" y="210"/>
                </a:cubicBezTo>
                <a:cubicBezTo>
                  <a:pt x="72" y="210"/>
                  <a:pt x="71" y="209"/>
                  <a:pt x="72" y="209"/>
                </a:cubicBezTo>
                <a:cubicBezTo>
                  <a:pt x="73" y="209"/>
                  <a:pt x="72" y="207"/>
                  <a:pt x="74" y="208"/>
                </a:cubicBezTo>
                <a:cubicBezTo>
                  <a:pt x="74" y="208"/>
                  <a:pt x="74" y="207"/>
                  <a:pt x="74" y="207"/>
                </a:cubicBezTo>
                <a:close/>
                <a:moveTo>
                  <a:pt x="64" y="211"/>
                </a:moveTo>
                <a:cubicBezTo>
                  <a:pt x="66" y="211"/>
                  <a:pt x="67" y="206"/>
                  <a:pt x="68" y="207"/>
                </a:cubicBezTo>
                <a:cubicBezTo>
                  <a:pt x="68" y="206"/>
                  <a:pt x="70" y="205"/>
                  <a:pt x="69" y="204"/>
                </a:cubicBezTo>
                <a:cubicBezTo>
                  <a:pt x="68" y="206"/>
                  <a:pt x="66" y="208"/>
                  <a:pt x="64" y="211"/>
                </a:cubicBezTo>
                <a:close/>
                <a:moveTo>
                  <a:pt x="73" y="215"/>
                </a:moveTo>
                <a:cubicBezTo>
                  <a:pt x="73" y="215"/>
                  <a:pt x="74" y="214"/>
                  <a:pt x="73" y="214"/>
                </a:cubicBezTo>
                <a:cubicBezTo>
                  <a:pt x="73" y="215"/>
                  <a:pt x="72" y="214"/>
                  <a:pt x="72" y="215"/>
                </a:cubicBezTo>
                <a:cubicBezTo>
                  <a:pt x="72" y="215"/>
                  <a:pt x="71" y="215"/>
                  <a:pt x="71" y="217"/>
                </a:cubicBezTo>
                <a:cubicBezTo>
                  <a:pt x="71" y="217"/>
                  <a:pt x="71" y="217"/>
                  <a:pt x="71" y="217"/>
                </a:cubicBezTo>
                <a:cubicBezTo>
                  <a:pt x="72" y="217"/>
                  <a:pt x="73" y="215"/>
                  <a:pt x="74" y="216"/>
                </a:cubicBezTo>
                <a:cubicBezTo>
                  <a:pt x="74" y="216"/>
                  <a:pt x="74" y="215"/>
                  <a:pt x="75" y="215"/>
                </a:cubicBezTo>
                <a:cubicBezTo>
                  <a:pt x="74" y="214"/>
                  <a:pt x="74" y="214"/>
                  <a:pt x="74" y="213"/>
                </a:cubicBezTo>
                <a:cubicBezTo>
                  <a:pt x="75" y="213"/>
                  <a:pt x="75" y="212"/>
                  <a:pt x="76" y="212"/>
                </a:cubicBezTo>
                <a:cubicBezTo>
                  <a:pt x="75" y="212"/>
                  <a:pt x="76" y="211"/>
                  <a:pt x="76" y="211"/>
                </a:cubicBezTo>
                <a:cubicBezTo>
                  <a:pt x="75" y="211"/>
                  <a:pt x="74" y="213"/>
                  <a:pt x="73" y="214"/>
                </a:cubicBezTo>
                <a:cubicBezTo>
                  <a:pt x="74" y="214"/>
                  <a:pt x="74" y="215"/>
                  <a:pt x="73" y="215"/>
                </a:cubicBezTo>
                <a:close/>
                <a:moveTo>
                  <a:pt x="74" y="210"/>
                </a:moveTo>
                <a:cubicBezTo>
                  <a:pt x="74" y="210"/>
                  <a:pt x="74" y="210"/>
                  <a:pt x="74" y="210"/>
                </a:cubicBezTo>
                <a:cubicBezTo>
                  <a:pt x="75" y="211"/>
                  <a:pt x="75" y="211"/>
                  <a:pt x="75" y="211"/>
                </a:cubicBezTo>
                <a:cubicBezTo>
                  <a:pt x="75" y="210"/>
                  <a:pt x="75" y="210"/>
                  <a:pt x="75" y="210"/>
                </a:cubicBezTo>
                <a:cubicBezTo>
                  <a:pt x="75" y="210"/>
                  <a:pt x="75" y="210"/>
                  <a:pt x="75" y="210"/>
                </a:cubicBezTo>
                <a:cubicBezTo>
                  <a:pt x="75" y="210"/>
                  <a:pt x="74" y="210"/>
                  <a:pt x="74" y="210"/>
                </a:cubicBezTo>
                <a:close/>
                <a:moveTo>
                  <a:pt x="48" y="194"/>
                </a:moveTo>
                <a:cubicBezTo>
                  <a:pt x="47" y="194"/>
                  <a:pt x="49" y="193"/>
                  <a:pt x="48" y="193"/>
                </a:cubicBezTo>
                <a:cubicBezTo>
                  <a:pt x="47" y="193"/>
                  <a:pt x="47" y="195"/>
                  <a:pt x="48" y="194"/>
                </a:cubicBezTo>
                <a:close/>
                <a:moveTo>
                  <a:pt x="75" y="220"/>
                </a:moveTo>
                <a:cubicBezTo>
                  <a:pt x="76" y="219"/>
                  <a:pt x="77" y="219"/>
                  <a:pt x="77" y="217"/>
                </a:cubicBezTo>
                <a:cubicBezTo>
                  <a:pt x="76" y="218"/>
                  <a:pt x="75" y="219"/>
                  <a:pt x="75" y="220"/>
                </a:cubicBezTo>
                <a:close/>
                <a:moveTo>
                  <a:pt x="39" y="198"/>
                </a:moveTo>
                <a:cubicBezTo>
                  <a:pt x="39" y="199"/>
                  <a:pt x="39" y="198"/>
                  <a:pt x="39" y="199"/>
                </a:cubicBezTo>
                <a:cubicBezTo>
                  <a:pt x="40" y="199"/>
                  <a:pt x="40" y="198"/>
                  <a:pt x="40" y="198"/>
                </a:cubicBezTo>
                <a:cubicBezTo>
                  <a:pt x="40" y="198"/>
                  <a:pt x="39" y="198"/>
                  <a:pt x="39" y="198"/>
                </a:cubicBezTo>
                <a:close/>
                <a:moveTo>
                  <a:pt x="67" y="230"/>
                </a:moveTo>
                <a:cubicBezTo>
                  <a:pt x="68" y="230"/>
                  <a:pt x="68" y="229"/>
                  <a:pt x="67" y="229"/>
                </a:cubicBezTo>
                <a:cubicBezTo>
                  <a:pt x="67" y="229"/>
                  <a:pt x="66" y="229"/>
                  <a:pt x="67" y="230"/>
                </a:cubicBezTo>
                <a:cubicBezTo>
                  <a:pt x="67" y="230"/>
                  <a:pt x="67" y="230"/>
                  <a:pt x="67" y="230"/>
                </a:cubicBezTo>
                <a:cubicBezTo>
                  <a:pt x="68" y="230"/>
                  <a:pt x="71" y="228"/>
                  <a:pt x="70" y="227"/>
                </a:cubicBezTo>
                <a:cubicBezTo>
                  <a:pt x="70" y="228"/>
                  <a:pt x="69" y="228"/>
                  <a:pt x="68" y="228"/>
                </a:cubicBezTo>
                <a:cubicBezTo>
                  <a:pt x="68" y="228"/>
                  <a:pt x="67" y="228"/>
                  <a:pt x="68" y="227"/>
                </a:cubicBezTo>
                <a:cubicBezTo>
                  <a:pt x="67" y="228"/>
                  <a:pt x="67" y="229"/>
                  <a:pt x="68" y="229"/>
                </a:cubicBezTo>
                <a:cubicBezTo>
                  <a:pt x="68" y="229"/>
                  <a:pt x="68" y="229"/>
                  <a:pt x="68" y="230"/>
                </a:cubicBezTo>
                <a:cubicBezTo>
                  <a:pt x="68" y="229"/>
                  <a:pt x="67" y="230"/>
                  <a:pt x="67" y="230"/>
                </a:cubicBezTo>
                <a:close/>
                <a:moveTo>
                  <a:pt x="57" y="232"/>
                </a:moveTo>
                <a:cubicBezTo>
                  <a:pt x="56" y="231"/>
                  <a:pt x="57" y="233"/>
                  <a:pt x="56" y="233"/>
                </a:cubicBezTo>
                <a:cubicBezTo>
                  <a:pt x="56" y="233"/>
                  <a:pt x="57" y="233"/>
                  <a:pt x="57" y="232"/>
                </a:cubicBezTo>
                <a:cubicBezTo>
                  <a:pt x="57" y="231"/>
                  <a:pt x="60" y="229"/>
                  <a:pt x="61" y="228"/>
                </a:cubicBezTo>
                <a:cubicBezTo>
                  <a:pt x="60" y="228"/>
                  <a:pt x="60" y="227"/>
                  <a:pt x="60" y="227"/>
                </a:cubicBezTo>
                <a:cubicBezTo>
                  <a:pt x="61" y="227"/>
                  <a:pt x="62" y="226"/>
                  <a:pt x="62" y="226"/>
                </a:cubicBezTo>
                <a:cubicBezTo>
                  <a:pt x="61" y="226"/>
                  <a:pt x="61" y="226"/>
                  <a:pt x="60" y="226"/>
                </a:cubicBezTo>
                <a:cubicBezTo>
                  <a:pt x="61" y="226"/>
                  <a:pt x="61" y="227"/>
                  <a:pt x="61" y="227"/>
                </a:cubicBezTo>
                <a:cubicBezTo>
                  <a:pt x="59" y="228"/>
                  <a:pt x="58" y="230"/>
                  <a:pt x="57" y="232"/>
                </a:cubicBezTo>
                <a:close/>
                <a:moveTo>
                  <a:pt x="66" y="232"/>
                </a:moveTo>
                <a:cubicBezTo>
                  <a:pt x="67" y="232"/>
                  <a:pt x="65" y="232"/>
                  <a:pt x="65" y="231"/>
                </a:cubicBezTo>
                <a:cubicBezTo>
                  <a:pt x="66" y="232"/>
                  <a:pt x="64" y="232"/>
                  <a:pt x="64" y="233"/>
                </a:cubicBezTo>
                <a:cubicBezTo>
                  <a:pt x="65" y="233"/>
                  <a:pt x="65" y="233"/>
                  <a:pt x="66" y="233"/>
                </a:cubicBezTo>
                <a:cubicBezTo>
                  <a:pt x="65" y="232"/>
                  <a:pt x="65" y="233"/>
                  <a:pt x="65" y="233"/>
                </a:cubicBezTo>
                <a:cubicBezTo>
                  <a:pt x="65" y="232"/>
                  <a:pt x="65" y="232"/>
                  <a:pt x="66" y="232"/>
                </a:cubicBezTo>
                <a:cubicBezTo>
                  <a:pt x="66" y="232"/>
                  <a:pt x="66" y="232"/>
                  <a:pt x="66" y="233"/>
                </a:cubicBezTo>
                <a:cubicBezTo>
                  <a:pt x="67" y="232"/>
                  <a:pt x="68" y="232"/>
                  <a:pt x="67" y="231"/>
                </a:cubicBezTo>
                <a:cubicBezTo>
                  <a:pt x="67" y="231"/>
                  <a:pt x="67" y="232"/>
                  <a:pt x="66" y="232"/>
                </a:cubicBezTo>
                <a:close/>
                <a:moveTo>
                  <a:pt x="50" y="233"/>
                </a:moveTo>
                <a:cubicBezTo>
                  <a:pt x="50" y="232"/>
                  <a:pt x="50" y="232"/>
                  <a:pt x="50" y="232"/>
                </a:cubicBezTo>
                <a:cubicBezTo>
                  <a:pt x="49" y="233"/>
                  <a:pt x="49" y="233"/>
                  <a:pt x="49" y="233"/>
                </a:cubicBezTo>
                <a:cubicBezTo>
                  <a:pt x="49" y="233"/>
                  <a:pt x="49" y="233"/>
                  <a:pt x="49" y="233"/>
                </a:cubicBezTo>
                <a:cubicBezTo>
                  <a:pt x="48" y="233"/>
                  <a:pt x="48" y="234"/>
                  <a:pt x="47" y="235"/>
                </a:cubicBezTo>
                <a:cubicBezTo>
                  <a:pt x="48" y="233"/>
                  <a:pt x="49" y="231"/>
                  <a:pt x="50" y="229"/>
                </a:cubicBezTo>
                <a:cubicBezTo>
                  <a:pt x="52" y="228"/>
                  <a:pt x="53" y="226"/>
                  <a:pt x="55" y="224"/>
                </a:cubicBezTo>
                <a:cubicBezTo>
                  <a:pt x="55" y="225"/>
                  <a:pt x="54" y="226"/>
                  <a:pt x="53" y="227"/>
                </a:cubicBezTo>
                <a:cubicBezTo>
                  <a:pt x="52" y="228"/>
                  <a:pt x="53" y="228"/>
                  <a:pt x="52" y="229"/>
                </a:cubicBezTo>
                <a:cubicBezTo>
                  <a:pt x="52" y="229"/>
                  <a:pt x="52" y="230"/>
                  <a:pt x="52" y="229"/>
                </a:cubicBezTo>
                <a:cubicBezTo>
                  <a:pt x="52" y="231"/>
                  <a:pt x="50" y="232"/>
                  <a:pt x="50" y="233"/>
                </a:cubicBezTo>
                <a:close/>
                <a:moveTo>
                  <a:pt x="51" y="231"/>
                </a:moveTo>
                <a:cubicBezTo>
                  <a:pt x="51" y="231"/>
                  <a:pt x="50" y="231"/>
                  <a:pt x="50" y="231"/>
                </a:cubicBezTo>
                <a:cubicBezTo>
                  <a:pt x="50" y="232"/>
                  <a:pt x="50" y="232"/>
                  <a:pt x="51" y="231"/>
                </a:cubicBezTo>
                <a:close/>
                <a:moveTo>
                  <a:pt x="47" y="227"/>
                </a:moveTo>
                <a:cubicBezTo>
                  <a:pt x="47" y="226"/>
                  <a:pt x="48" y="225"/>
                  <a:pt x="48" y="225"/>
                </a:cubicBezTo>
                <a:cubicBezTo>
                  <a:pt x="47" y="225"/>
                  <a:pt x="47" y="225"/>
                  <a:pt x="47" y="225"/>
                </a:cubicBezTo>
                <a:cubicBezTo>
                  <a:pt x="48" y="226"/>
                  <a:pt x="46" y="226"/>
                  <a:pt x="47" y="227"/>
                </a:cubicBezTo>
                <a:close/>
                <a:moveTo>
                  <a:pt x="64" y="239"/>
                </a:moveTo>
                <a:cubicBezTo>
                  <a:pt x="64" y="238"/>
                  <a:pt x="65" y="238"/>
                  <a:pt x="64" y="238"/>
                </a:cubicBezTo>
                <a:cubicBezTo>
                  <a:pt x="64" y="238"/>
                  <a:pt x="64" y="238"/>
                  <a:pt x="64" y="238"/>
                </a:cubicBezTo>
                <a:cubicBezTo>
                  <a:pt x="65" y="238"/>
                  <a:pt x="63" y="239"/>
                  <a:pt x="64" y="239"/>
                </a:cubicBezTo>
                <a:close/>
                <a:moveTo>
                  <a:pt x="54" y="231"/>
                </a:moveTo>
                <a:cubicBezTo>
                  <a:pt x="53" y="232"/>
                  <a:pt x="53" y="232"/>
                  <a:pt x="53" y="232"/>
                </a:cubicBezTo>
                <a:cubicBezTo>
                  <a:pt x="53" y="231"/>
                  <a:pt x="53" y="231"/>
                  <a:pt x="53" y="231"/>
                </a:cubicBezTo>
                <a:cubicBezTo>
                  <a:pt x="53" y="231"/>
                  <a:pt x="52" y="231"/>
                  <a:pt x="52" y="231"/>
                </a:cubicBezTo>
                <a:cubicBezTo>
                  <a:pt x="52" y="232"/>
                  <a:pt x="53" y="232"/>
                  <a:pt x="52" y="232"/>
                </a:cubicBezTo>
                <a:cubicBezTo>
                  <a:pt x="51" y="232"/>
                  <a:pt x="51" y="234"/>
                  <a:pt x="50" y="235"/>
                </a:cubicBezTo>
                <a:cubicBezTo>
                  <a:pt x="50" y="235"/>
                  <a:pt x="51" y="236"/>
                  <a:pt x="51" y="235"/>
                </a:cubicBezTo>
                <a:cubicBezTo>
                  <a:pt x="52" y="235"/>
                  <a:pt x="50" y="235"/>
                  <a:pt x="51" y="235"/>
                </a:cubicBezTo>
                <a:cubicBezTo>
                  <a:pt x="51" y="235"/>
                  <a:pt x="52" y="235"/>
                  <a:pt x="52" y="234"/>
                </a:cubicBezTo>
                <a:cubicBezTo>
                  <a:pt x="51" y="234"/>
                  <a:pt x="51" y="234"/>
                  <a:pt x="51" y="233"/>
                </a:cubicBezTo>
                <a:cubicBezTo>
                  <a:pt x="52" y="233"/>
                  <a:pt x="52" y="232"/>
                  <a:pt x="53" y="232"/>
                </a:cubicBezTo>
                <a:cubicBezTo>
                  <a:pt x="53" y="232"/>
                  <a:pt x="53" y="233"/>
                  <a:pt x="53" y="233"/>
                </a:cubicBezTo>
                <a:cubicBezTo>
                  <a:pt x="54" y="232"/>
                  <a:pt x="54" y="231"/>
                  <a:pt x="53" y="231"/>
                </a:cubicBezTo>
                <a:cubicBezTo>
                  <a:pt x="53" y="231"/>
                  <a:pt x="54" y="231"/>
                  <a:pt x="54" y="231"/>
                </a:cubicBezTo>
                <a:close/>
                <a:moveTo>
                  <a:pt x="53" y="236"/>
                </a:moveTo>
                <a:cubicBezTo>
                  <a:pt x="54" y="237"/>
                  <a:pt x="51" y="238"/>
                  <a:pt x="52" y="239"/>
                </a:cubicBezTo>
                <a:cubicBezTo>
                  <a:pt x="53" y="237"/>
                  <a:pt x="55" y="235"/>
                  <a:pt x="56" y="233"/>
                </a:cubicBezTo>
                <a:cubicBezTo>
                  <a:pt x="55" y="234"/>
                  <a:pt x="55" y="235"/>
                  <a:pt x="54" y="235"/>
                </a:cubicBezTo>
                <a:cubicBezTo>
                  <a:pt x="54" y="236"/>
                  <a:pt x="54" y="236"/>
                  <a:pt x="54" y="235"/>
                </a:cubicBezTo>
                <a:cubicBezTo>
                  <a:pt x="54" y="236"/>
                  <a:pt x="53" y="237"/>
                  <a:pt x="53" y="236"/>
                </a:cubicBezTo>
                <a:close/>
                <a:moveTo>
                  <a:pt x="59" y="240"/>
                </a:moveTo>
                <a:cubicBezTo>
                  <a:pt x="59" y="240"/>
                  <a:pt x="60" y="240"/>
                  <a:pt x="60" y="240"/>
                </a:cubicBezTo>
                <a:cubicBezTo>
                  <a:pt x="60" y="239"/>
                  <a:pt x="60" y="240"/>
                  <a:pt x="59" y="239"/>
                </a:cubicBezTo>
                <a:cubicBezTo>
                  <a:pt x="60" y="239"/>
                  <a:pt x="59" y="239"/>
                  <a:pt x="59" y="239"/>
                </a:cubicBezTo>
                <a:cubicBezTo>
                  <a:pt x="60" y="240"/>
                  <a:pt x="59" y="240"/>
                  <a:pt x="59" y="240"/>
                </a:cubicBezTo>
                <a:close/>
                <a:moveTo>
                  <a:pt x="46" y="234"/>
                </a:moveTo>
                <a:cubicBezTo>
                  <a:pt x="47" y="234"/>
                  <a:pt x="47" y="233"/>
                  <a:pt x="47" y="233"/>
                </a:cubicBezTo>
                <a:cubicBezTo>
                  <a:pt x="46" y="234"/>
                  <a:pt x="46" y="232"/>
                  <a:pt x="46" y="233"/>
                </a:cubicBezTo>
                <a:cubicBezTo>
                  <a:pt x="46" y="233"/>
                  <a:pt x="46" y="233"/>
                  <a:pt x="46" y="233"/>
                </a:cubicBezTo>
                <a:cubicBezTo>
                  <a:pt x="46" y="233"/>
                  <a:pt x="46" y="234"/>
                  <a:pt x="46" y="234"/>
                </a:cubicBezTo>
                <a:close/>
                <a:moveTo>
                  <a:pt x="48" y="236"/>
                </a:moveTo>
                <a:cubicBezTo>
                  <a:pt x="48" y="237"/>
                  <a:pt x="49" y="237"/>
                  <a:pt x="49" y="238"/>
                </a:cubicBezTo>
                <a:cubicBezTo>
                  <a:pt x="49" y="237"/>
                  <a:pt x="51" y="237"/>
                  <a:pt x="51" y="236"/>
                </a:cubicBezTo>
                <a:cubicBezTo>
                  <a:pt x="50" y="236"/>
                  <a:pt x="50" y="236"/>
                  <a:pt x="49" y="237"/>
                </a:cubicBezTo>
                <a:cubicBezTo>
                  <a:pt x="49" y="236"/>
                  <a:pt x="50" y="236"/>
                  <a:pt x="49" y="235"/>
                </a:cubicBezTo>
                <a:cubicBezTo>
                  <a:pt x="49" y="236"/>
                  <a:pt x="49" y="236"/>
                  <a:pt x="48" y="236"/>
                </a:cubicBezTo>
                <a:close/>
                <a:moveTo>
                  <a:pt x="24" y="224"/>
                </a:moveTo>
                <a:cubicBezTo>
                  <a:pt x="24" y="223"/>
                  <a:pt x="24" y="224"/>
                  <a:pt x="25" y="223"/>
                </a:cubicBezTo>
                <a:cubicBezTo>
                  <a:pt x="24" y="223"/>
                  <a:pt x="24" y="223"/>
                  <a:pt x="23" y="223"/>
                </a:cubicBezTo>
                <a:cubicBezTo>
                  <a:pt x="24" y="224"/>
                  <a:pt x="24" y="223"/>
                  <a:pt x="24" y="224"/>
                </a:cubicBezTo>
                <a:cubicBezTo>
                  <a:pt x="24" y="224"/>
                  <a:pt x="24" y="224"/>
                  <a:pt x="24" y="224"/>
                </a:cubicBezTo>
                <a:close/>
                <a:moveTo>
                  <a:pt x="17" y="230"/>
                </a:moveTo>
                <a:cubicBezTo>
                  <a:pt x="18" y="228"/>
                  <a:pt x="19" y="228"/>
                  <a:pt x="19" y="227"/>
                </a:cubicBezTo>
                <a:cubicBezTo>
                  <a:pt x="19" y="227"/>
                  <a:pt x="16" y="229"/>
                  <a:pt x="17" y="230"/>
                </a:cubicBezTo>
                <a:close/>
                <a:moveTo>
                  <a:pt x="45" y="246"/>
                </a:moveTo>
                <a:cubicBezTo>
                  <a:pt x="45" y="246"/>
                  <a:pt x="46" y="247"/>
                  <a:pt x="46" y="247"/>
                </a:cubicBezTo>
                <a:cubicBezTo>
                  <a:pt x="45" y="247"/>
                  <a:pt x="45" y="248"/>
                  <a:pt x="45" y="248"/>
                </a:cubicBezTo>
                <a:cubicBezTo>
                  <a:pt x="46" y="248"/>
                  <a:pt x="46" y="247"/>
                  <a:pt x="47" y="247"/>
                </a:cubicBezTo>
                <a:cubicBezTo>
                  <a:pt x="47" y="247"/>
                  <a:pt x="47" y="247"/>
                  <a:pt x="47" y="247"/>
                </a:cubicBezTo>
                <a:cubicBezTo>
                  <a:pt x="46" y="247"/>
                  <a:pt x="46" y="245"/>
                  <a:pt x="45" y="246"/>
                </a:cubicBezTo>
                <a:close/>
                <a:moveTo>
                  <a:pt x="19" y="231"/>
                </a:moveTo>
                <a:cubicBezTo>
                  <a:pt x="19" y="231"/>
                  <a:pt x="18" y="231"/>
                  <a:pt x="18" y="231"/>
                </a:cubicBezTo>
                <a:cubicBezTo>
                  <a:pt x="19" y="232"/>
                  <a:pt x="19" y="230"/>
                  <a:pt x="18" y="230"/>
                </a:cubicBezTo>
                <a:cubicBezTo>
                  <a:pt x="18" y="231"/>
                  <a:pt x="19" y="230"/>
                  <a:pt x="19" y="231"/>
                </a:cubicBezTo>
                <a:close/>
                <a:moveTo>
                  <a:pt x="18" y="232"/>
                </a:moveTo>
                <a:cubicBezTo>
                  <a:pt x="18" y="234"/>
                  <a:pt x="17" y="234"/>
                  <a:pt x="17" y="235"/>
                </a:cubicBezTo>
                <a:cubicBezTo>
                  <a:pt x="17" y="235"/>
                  <a:pt x="17" y="234"/>
                  <a:pt x="18" y="234"/>
                </a:cubicBezTo>
                <a:cubicBezTo>
                  <a:pt x="18" y="233"/>
                  <a:pt x="19" y="232"/>
                  <a:pt x="18" y="232"/>
                </a:cubicBezTo>
                <a:cubicBezTo>
                  <a:pt x="17" y="232"/>
                  <a:pt x="18" y="233"/>
                  <a:pt x="18" y="232"/>
                </a:cubicBezTo>
                <a:close/>
                <a:moveTo>
                  <a:pt x="4" y="256"/>
                </a:moveTo>
                <a:cubicBezTo>
                  <a:pt x="5" y="255"/>
                  <a:pt x="5" y="254"/>
                  <a:pt x="6" y="253"/>
                </a:cubicBezTo>
                <a:cubicBezTo>
                  <a:pt x="5" y="254"/>
                  <a:pt x="4" y="255"/>
                  <a:pt x="4" y="256"/>
                </a:cubicBezTo>
                <a:close/>
                <a:moveTo>
                  <a:pt x="5" y="258"/>
                </a:moveTo>
                <a:cubicBezTo>
                  <a:pt x="6" y="257"/>
                  <a:pt x="6" y="258"/>
                  <a:pt x="6" y="257"/>
                </a:cubicBezTo>
                <a:cubicBezTo>
                  <a:pt x="6" y="257"/>
                  <a:pt x="6" y="256"/>
                  <a:pt x="6" y="257"/>
                </a:cubicBezTo>
                <a:cubicBezTo>
                  <a:pt x="6" y="257"/>
                  <a:pt x="6" y="257"/>
                  <a:pt x="6" y="257"/>
                </a:cubicBezTo>
                <a:cubicBezTo>
                  <a:pt x="5" y="257"/>
                  <a:pt x="5" y="257"/>
                  <a:pt x="5" y="258"/>
                </a:cubicBezTo>
                <a:close/>
                <a:moveTo>
                  <a:pt x="810" y="264"/>
                </a:moveTo>
                <a:cubicBezTo>
                  <a:pt x="810" y="263"/>
                  <a:pt x="808" y="261"/>
                  <a:pt x="809" y="261"/>
                </a:cubicBezTo>
                <a:cubicBezTo>
                  <a:pt x="810" y="263"/>
                  <a:pt x="809" y="259"/>
                  <a:pt x="809" y="258"/>
                </a:cubicBezTo>
                <a:cubicBezTo>
                  <a:pt x="810" y="258"/>
                  <a:pt x="811" y="261"/>
                  <a:pt x="811" y="261"/>
                </a:cubicBezTo>
                <a:cubicBezTo>
                  <a:pt x="809" y="256"/>
                  <a:pt x="809" y="255"/>
                  <a:pt x="807" y="251"/>
                </a:cubicBezTo>
                <a:cubicBezTo>
                  <a:pt x="808" y="254"/>
                  <a:pt x="807" y="252"/>
                  <a:pt x="806" y="253"/>
                </a:cubicBezTo>
                <a:cubicBezTo>
                  <a:pt x="806" y="253"/>
                  <a:pt x="807" y="260"/>
                  <a:pt x="805" y="261"/>
                </a:cubicBezTo>
                <a:cubicBezTo>
                  <a:pt x="805" y="261"/>
                  <a:pt x="804" y="259"/>
                  <a:pt x="804" y="259"/>
                </a:cubicBezTo>
                <a:cubicBezTo>
                  <a:pt x="803" y="261"/>
                  <a:pt x="804" y="266"/>
                  <a:pt x="801" y="262"/>
                </a:cubicBezTo>
                <a:cubicBezTo>
                  <a:pt x="805" y="271"/>
                  <a:pt x="805" y="267"/>
                  <a:pt x="806" y="266"/>
                </a:cubicBezTo>
                <a:cubicBezTo>
                  <a:pt x="806" y="266"/>
                  <a:pt x="810" y="269"/>
                  <a:pt x="808" y="265"/>
                </a:cubicBezTo>
                <a:cubicBezTo>
                  <a:pt x="809" y="266"/>
                  <a:pt x="810" y="269"/>
                  <a:pt x="810" y="268"/>
                </a:cubicBezTo>
                <a:cubicBezTo>
                  <a:pt x="811" y="267"/>
                  <a:pt x="808" y="263"/>
                  <a:pt x="810" y="264"/>
                </a:cubicBezTo>
                <a:close/>
                <a:moveTo>
                  <a:pt x="440" y="4"/>
                </a:moveTo>
                <a:cubicBezTo>
                  <a:pt x="437" y="3"/>
                  <a:pt x="437" y="4"/>
                  <a:pt x="434" y="4"/>
                </a:cubicBezTo>
                <a:cubicBezTo>
                  <a:pt x="434" y="3"/>
                  <a:pt x="433" y="3"/>
                  <a:pt x="433" y="3"/>
                </a:cubicBezTo>
                <a:cubicBezTo>
                  <a:pt x="435" y="3"/>
                  <a:pt x="437" y="3"/>
                  <a:pt x="438" y="2"/>
                </a:cubicBezTo>
                <a:cubicBezTo>
                  <a:pt x="434" y="2"/>
                  <a:pt x="429" y="3"/>
                  <a:pt x="425" y="3"/>
                </a:cubicBezTo>
                <a:cubicBezTo>
                  <a:pt x="428" y="3"/>
                  <a:pt x="433" y="4"/>
                  <a:pt x="437" y="4"/>
                </a:cubicBezTo>
                <a:cubicBezTo>
                  <a:pt x="436" y="4"/>
                  <a:pt x="434" y="4"/>
                  <a:pt x="434" y="4"/>
                </a:cubicBezTo>
                <a:cubicBezTo>
                  <a:pt x="439" y="4"/>
                  <a:pt x="441" y="4"/>
                  <a:pt x="443" y="5"/>
                </a:cubicBezTo>
                <a:cubicBezTo>
                  <a:pt x="442" y="4"/>
                  <a:pt x="446" y="5"/>
                  <a:pt x="446" y="5"/>
                </a:cubicBezTo>
                <a:cubicBezTo>
                  <a:pt x="444" y="4"/>
                  <a:pt x="444" y="5"/>
                  <a:pt x="440" y="4"/>
                </a:cubicBezTo>
                <a:close/>
                <a:moveTo>
                  <a:pt x="399" y="5"/>
                </a:moveTo>
                <a:cubicBezTo>
                  <a:pt x="398" y="4"/>
                  <a:pt x="401" y="4"/>
                  <a:pt x="398" y="4"/>
                </a:cubicBezTo>
                <a:cubicBezTo>
                  <a:pt x="393" y="5"/>
                  <a:pt x="386" y="4"/>
                  <a:pt x="382" y="5"/>
                </a:cubicBezTo>
                <a:cubicBezTo>
                  <a:pt x="385" y="5"/>
                  <a:pt x="389" y="5"/>
                  <a:pt x="390" y="6"/>
                </a:cubicBezTo>
                <a:cubicBezTo>
                  <a:pt x="395" y="5"/>
                  <a:pt x="398" y="6"/>
                  <a:pt x="400" y="5"/>
                </a:cubicBezTo>
                <a:lnTo>
                  <a:pt x="399" y="5"/>
                </a:lnTo>
                <a:close/>
                <a:moveTo>
                  <a:pt x="142" y="101"/>
                </a:moveTo>
                <a:cubicBezTo>
                  <a:pt x="142" y="102"/>
                  <a:pt x="141" y="103"/>
                  <a:pt x="143" y="102"/>
                </a:cubicBezTo>
                <a:cubicBezTo>
                  <a:pt x="147" y="98"/>
                  <a:pt x="152" y="95"/>
                  <a:pt x="156" y="91"/>
                </a:cubicBezTo>
                <a:cubicBezTo>
                  <a:pt x="154" y="92"/>
                  <a:pt x="153" y="93"/>
                  <a:pt x="152" y="94"/>
                </a:cubicBezTo>
                <a:cubicBezTo>
                  <a:pt x="153" y="93"/>
                  <a:pt x="154" y="92"/>
                  <a:pt x="154" y="91"/>
                </a:cubicBezTo>
                <a:cubicBezTo>
                  <a:pt x="149" y="95"/>
                  <a:pt x="141" y="101"/>
                  <a:pt x="134" y="107"/>
                </a:cubicBezTo>
                <a:cubicBezTo>
                  <a:pt x="135" y="107"/>
                  <a:pt x="140" y="103"/>
                  <a:pt x="142" y="101"/>
                </a:cubicBezTo>
                <a:close/>
                <a:moveTo>
                  <a:pt x="84" y="158"/>
                </a:moveTo>
                <a:cubicBezTo>
                  <a:pt x="84" y="159"/>
                  <a:pt x="84" y="160"/>
                  <a:pt x="83" y="160"/>
                </a:cubicBezTo>
                <a:cubicBezTo>
                  <a:pt x="83" y="161"/>
                  <a:pt x="83" y="162"/>
                  <a:pt x="84" y="161"/>
                </a:cubicBezTo>
                <a:cubicBezTo>
                  <a:pt x="84" y="161"/>
                  <a:pt x="84" y="161"/>
                  <a:pt x="84" y="161"/>
                </a:cubicBezTo>
                <a:cubicBezTo>
                  <a:pt x="84" y="160"/>
                  <a:pt x="84" y="160"/>
                  <a:pt x="84" y="160"/>
                </a:cubicBezTo>
                <a:cubicBezTo>
                  <a:pt x="85" y="160"/>
                  <a:pt x="84" y="161"/>
                  <a:pt x="85" y="161"/>
                </a:cubicBezTo>
                <a:cubicBezTo>
                  <a:pt x="85" y="160"/>
                  <a:pt x="86" y="160"/>
                  <a:pt x="85" y="160"/>
                </a:cubicBezTo>
                <a:cubicBezTo>
                  <a:pt x="85" y="160"/>
                  <a:pt x="85" y="160"/>
                  <a:pt x="85" y="160"/>
                </a:cubicBezTo>
                <a:cubicBezTo>
                  <a:pt x="85" y="160"/>
                  <a:pt x="85" y="159"/>
                  <a:pt x="85" y="159"/>
                </a:cubicBezTo>
                <a:cubicBezTo>
                  <a:pt x="85" y="159"/>
                  <a:pt x="86" y="159"/>
                  <a:pt x="87" y="158"/>
                </a:cubicBezTo>
                <a:cubicBezTo>
                  <a:pt x="85" y="159"/>
                  <a:pt x="86" y="157"/>
                  <a:pt x="84" y="158"/>
                </a:cubicBezTo>
                <a:close/>
                <a:moveTo>
                  <a:pt x="103" y="180"/>
                </a:moveTo>
                <a:cubicBezTo>
                  <a:pt x="102" y="180"/>
                  <a:pt x="102" y="181"/>
                  <a:pt x="102" y="181"/>
                </a:cubicBezTo>
                <a:cubicBezTo>
                  <a:pt x="102" y="181"/>
                  <a:pt x="103" y="181"/>
                  <a:pt x="103" y="181"/>
                </a:cubicBezTo>
                <a:cubicBezTo>
                  <a:pt x="103" y="181"/>
                  <a:pt x="102" y="181"/>
                  <a:pt x="103" y="182"/>
                </a:cubicBezTo>
                <a:cubicBezTo>
                  <a:pt x="103" y="182"/>
                  <a:pt x="103" y="181"/>
                  <a:pt x="104" y="181"/>
                </a:cubicBezTo>
                <a:cubicBezTo>
                  <a:pt x="103" y="182"/>
                  <a:pt x="103" y="182"/>
                  <a:pt x="103" y="183"/>
                </a:cubicBezTo>
                <a:cubicBezTo>
                  <a:pt x="103" y="182"/>
                  <a:pt x="104" y="182"/>
                  <a:pt x="104" y="181"/>
                </a:cubicBezTo>
                <a:cubicBezTo>
                  <a:pt x="103" y="182"/>
                  <a:pt x="104" y="180"/>
                  <a:pt x="103" y="180"/>
                </a:cubicBezTo>
                <a:close/>
                <a:moveTo>
                  <a:pt x="77" y="160"/>
                </a:moveTo>
                <a:cubicBezTo>
                  <a:pt x="79" y="161"/>
                  <a:pt x="79" y="158"/>
                  <a:pt x="80" y="158"/>
                </a:cubicBezTo>
                <a:cubicBezTo>
                  <a:pt x="80" y="157"/>
                  <a:pt x="80" y="157"/>
                  <a:pt x="80" y="157"/>
                </a:cubicBezTo>
                <a:cubicBezTo>
                  <a:pt x="79" y="157"/>
                  <a:pt x="78" y="159"/>
                  <a:pt x="77" y="160"/>
                </a:cubicBezTo>
                <a:close/>
                <a:moveTo>
                  <a:pt x="81" y="163"/>
                </a:moveTo>
                <a:cubicBezTo>
                  <a:pt x="81" y="163"/>
                  <a:pt x="81" y="164"/>
                  <a:pt x="81" y="164"/>
                </a:cubicBezTo>
                <a:cubicBezTo>
                  <a:pt x="81" y="164"/>
                  <a:pt x="80" y="165"/>
                  <a:pt x="80" y="165"/>
                </a:cubicBezTo>
                <a:cubicBezTo>
                  <a:pt x="82" y="164"/>
                  <a:pt x="83" y="163"/>
                  <a:pt x="83" y="162"/>
                </a:cubicBezTo>
                <a:cubicBezTo>
                  <a:pt x="83" y="161"/>
                  <a:pt x="83" y="161"/>
                  <a:pt x="82" y="161"/>
                </a:cubicBezTo>
                <a:cubicBezTo>
                  <a:pt x="81" y="161"/>
                  <a:pt x="82" y="163"/>
                  <a:pt x="81" y="163"/>
                </a:cubicBezTo>
                <a:close/>
                <a:moveTo>
                  <a:pt x="95" y="192"/>
                </a:moveTo>
                <a:cubicBezTo>
                  <a:pt x="95" y="192"/>
                  <a:pt x="95" y="192"/>
                  <a:pt x="94" y="192"/>
                </a:cubicBezTo>
                <a:cubicBezTo>
                  <a:pt x="94" y="192"/>
                  <a:pt x="94" y="193"/>
                  <a:pt x="94" y="193"/>
                </a:cubicBezTo>
                <a:cubicBezTo>
                  <a:pt x="93" y="193"/>
                  <a:pt x="93" y="194"/>
                  <a:pt x="94" y="194"/>
                </a:cubicBezTo>
                <a:cubicBezTo>
                  <a:pt x="93" y="194"/>
                  <a:pt x="91" y="196"/>
                  <a:pt x="91" y="197"/>
                </a:cubicBezTo>
                <a:cubicBezTo>
                  <a:pt x="91" y="197"/>
                  <a:pt x="91" y="197"/>
                  <a:pt x="91" y="197"/>
                </a:cubicBezTo>
                <a:cubicBezTo>
                  <a:pt x="91" y="198"/>
                  <a:pt x="90" y="198"/>
                  <a:pt x="90" y="199"/>
                </a:cubicBezTo>
                <a:cubicBezTo>
                  <a:pt x="91" y="197"/>
                  <a:pt x="92" y="197"/>
                  <a:pt x="93" y="197"/>
                </a:cubicBezTo>
                <a:cubicBezTo>
                  <a:pt x="93" y="197"/>
                  <a:pt x="93" y="197"/>
                  <a:pt x="93" y="196"/>
                </a:cubicBezTo>
                <a:cubicBezTo>
                  <a:pt x="93" y="196"/>
                  <a:pt x="94" y="195"/>
                  <a:pt x="94" y="195"/>
                </a:cubicBezTo>
                <a:cubicBezTo>
                  <a:pt x="94" y="195"/>
                  <a:pt x="94" y="195"/>
                  <a:pt x="94" y="196"/>
                </a:cubicBezTo>
                <a:cubicBezTo>
                  <a:pt x="95" y="194"/>
                  <a:pt x="95" y="192"/>
                  <a:pt x="96" y="193"/>
                </a:cubicBezTo>
                <a:cubicBezTo>
                  <a:pt x="96" y="193"/>
                  <a:pt x="96" y="193"/>
                  <a:pt x="96" y="193"/>
                </a:cubicBezTo>
                <a:cubicBezTo>
                  <a:pt x="97" y="193"/>
                  <a:pt x="97" y="193"/>
                  <a:pt x="97" y="192"/>
                </a:cubicBezTo>
                <a:cubicBezTo>
                  <a:pt x="96" y="193"/>
                  <a:pt x="97" y="192"/>
                  <a:pt x="96" y="192"/>
                </a:cubicBezTo>
                <a:cubicBezTo>
                  <a:pt x="96" y="193"/>
                  <a:pt x="96" y="192"/>
                  <a:pt x="95" y="192"/>
                </a:cubicBezTo>
                <a:close/>
                <a:moveTo>
                  <a:pt x="65" y="175"/>
                </a:moveTo>
                <a:cubicBezTo>
                  <a:pt x="64" y="175"/>
                  <a:pt x="64" y="175"/>
                  <a:pt x="63" y="175"/>
                </a:cubicBezTo>
                <a:cubicBezTo>
                  <a:pt x="63" y="175"/>
                  <a:pt x="63" y="175"/>
                  <a:pt x="63" y="176"/>
                </a:cubicBezTo>
                <a:cubicBezTo>
                  <a:pt x="64" y="176"/>
                  <a:pt x="64" y="176"/>
                  <a:pt x="64" y="177"/>
                </a:cubicBezTo>
                <a:cubicBezTo>
                  <a:pt x="65" y="175"/>
                  <a:pt x="66" y="175"/>
                  <a:pt x="67" y="173"/>
                </a:cubicBezTo>
                <a:cubicBezTo>
                  <a:pt x="65" y="173"/>
                  <a:pt x="66" y="174"/>
                  <a:pt x="65" y="175"/>
                </a:cubicBezTo>
                <a:close/>
                <a:moveTo>
                  <a:pt x="45" y="240"/>
                </a:moveTo>
                <a:cubicBezTo>
                  <a:pt x="46" y="241"/>
                  <a:pt x="46" y="241"/>
                  <a:pt x="46" y="241"/>
                </a:cubicBezTo>
                <a:cubicBezTo>
                  <a:pt x="45" y="241"/>
                  <a:pt x="45" y="242"/>
                  <a:pt x="44" y="243"/>
                </a:cubicBezTo>
                <a:cubicBezTo>
                  <a:pt x="44" y="243"/>
                  <a:pt x="43" y="243"/>
                  <a:pt x="43" y="243"/>
                </a:cubicBezTo>
                <a:cubicBezTo>
                  <a:pt x="43" y="244"/>
                  <a:pt x="43" y="244"/>
                  <a:pt x="42" y="245"/>
                </a:cubicBezTo>
                <a:cubicBezTo>
                  <a:pt x="43" y="245"/>
                  <a:pt x="43" y="245"/>
                  <a:pt x="44" y="244"/>
                </a:cubicBezTo>
                <a:cubicBezTo>
                  <a:pt x="44" y="244"/>
                  <a:pt x="44" y="244"/>
                  <a:pt x="44" y="244"/>
                </a:cubicBezTo>
                <a:cubicBezTo>
                  <a:pt x="44" y="244"/>
                  <a:pt x="45" y="243"/>
                  <a:pt x="45" y="244"/>
                </a:cubicBezTo>
                <a:cubicBezTo>
                  <a:pt x="45" y="241"/>
                  <a:pt x="47" y="241"/>
                  <a:pt x="48" y="239"/>
                </a:cubicBezTo>
                <a:cubicBezTo>
                  <a:pt x="47" y="238"/>
                  <a:pt x="48" y="238"/>
                  <a:pt x="48" y="237"/>
                </a:cubicBezTo>
                <a:cubicBezTo>
                  <a:pt x="47" y="238"/>
                  <a:pt x="47" y="240"/>
                  <a:pt x="45" y="240"/>
                </a:cubicBezTo>
                <a:close/>
                <a:moveTo>
                  <a:pt x="820" y="180"/>
                </a:moveTo>
                <a:cubicBezTo>
                  <a:pt x="820" y="181"/>
                  <a:pt x="820" y="181"/>
                  <a:pt x="820" y="181"/>
                </a:cubicBezTo>
                <a:cubicBezTo>
                  <a:pt x="821" y="181"/>
                  <a:pt x="820" y="180"/>
                  <a:pt x="820" y="180"/>
                </a:cubicBezTo>
                <a:close/>
                <a:moveTo>
                  <a:pt x="866" y="171"/>
                </a:moveTo>
                <a:cubicBezTo>
                  <a:pt x="865" y="171"/>
                  <a:pt x="865" y="172"/>
                  <a:pt x="865" y="172"/>
                </a:cubicBezTo>
                <a:cubicBezTo>
                  <a:pt x="865" y="172"/>
                  <a:pt x="866" y="172"/>
                  <a:pt x="866" y="171"/>
                </a:cubicBezTo>
                <a:close/>
                <a:moveTo>
                  <a:pt x="867" y="170"/>
                </a:moveTo>
                <a:cubicBezTo>
                  <a:pt x="867" y="170"/>
                  <a:pt x="866" y="171"/>
                  <a:pt x="866" y="171"/>
                </a:cubicBezTo>
                <a:cubicBezTo>
                  <a:pt x="867" y="171"/>
                  <a:pt x="867" y="170"/>
                  <a:pt x="867" y="170"/>
                </a:cubicBezTo>
                <a:close/>
                <a:moveTo>
                  <a:pt x="861" y="164"/>
                </a:moveTo>
                <a:cubicBezTo>
                  <a:pt x="861" y="164"/>
                  <a:pt x="861" y="165"/>
                  <a:pt x="861" y="165"/>
                </a:cubicBezTo>
                <a:cubicBezTo>
                  <a:pt x="861" y="164"/>
                  <a:pt x="861" y="164"/>
                  <a:pt x="861" y="164"/>
                </a:cubicBezTo>
                <a:close/>
                <a:moveTo>
                  <a:pt x="868" y="162"/>
                </a:moveTo>
                <a:cubicBezTo>
                  <a:pt x="868" y="163"/>
                  <a:pt x="868" y="163"/>
                  <a:pt x="868" y="164"/>
                </a:cubicBezTo>
                <a:cubicBezTo>
                  <a:pt x="868" y="163"/>
                  <a:pt x="868" y="162"/>
                  <a:pt x="868" y="162"/>
                </a:cubicBezTo>
                <a:close/>
                <a:moveTo>
                  <a:pt x="837" y="147"/>
                </a:moveTo>
                <a:cubicBezTo>
                  <a:pt x="837" y="148"/>
                  <a:pt x="837" y="150"/>
                  <a:pt x="836" y="151"/>
                </a:cubicBezTo>
                <a:cubicBezTo>
                  <a:pt x="837" y="150"/>
                  <a:pt x="837" y="148"/>
                  <a:pt x="837" y="147"/>
                </a:cubicBezTo>
                <a:close/>
                <a:moveTo>
                  <a:pt x="852" y="150"/>
                </a:moveTo>
                <a:cubicBezTo>
                  <a:pt x="852" y="149"/>
                  <a:pt x="852" y="149"/>
                  <a:pt x="852" y="149"/>
                </a:cubicBezTo>
                <a:cubicBezTo>
                  <a:pt x="852" y="148"/>
                  <a:pt x="853" y="145"/>
                  <a:pt x="852" y="146"/>
                </a:cubicBezTo>
                <a:cubicBezTo>
                  <a:pt x="852" y="147"/>
                  <a:pt x="851" y="150"/>
                  <a:pt x="851" y="151"/>
                </a:cubicBezTo>
                <a:cubicBezTo>
                  <a:pt x="852" y="151"/>
                  <a:pt x="852" y="150"/>
                  <a:pt x="852" y="150"/>
                </a:cubicBezTo>
                <a:close/>
                <a:moveTo>
                  <a:pt x="857" y="134"/>
                </a:moveTo>
                <a:cubicBezTo>
                  <a:pt x="857" y="134"/>
                  <a:pt x="857" y="134"/>
                  <a:pt x="857" y="134"/>
                </a:cubicBezTo>
                <a:cubicBezTo>
                  <a:pt x="857" y="135"/>
                  <a:pt x="857" y="135"/>
                  <a:pt x="857" y="135"/>
                </a:cubicBezTo>
                <a:lnTo>
                  <a:pt x="857" y="134"/>
                </a:lnTo>
                <a:close/>
                <a:moveTo>
                  <a:pt x="855" y="121"/>
                </a:moveTo>
                <a:cubicBezTo>
                  <a:pt x="855" y="119"/>
                  <a:pt x="855" y="121"/>
                  <a:pt x="855" y="122"/>
                </a:cubicBezTo>
                <a:cubicBezTo>
                  <a:pt x="854" y="122"/>
                  <a:pt x="855" y="122"/>
                  <a:pt x="855" y="122"/>
                </a:cubicBezTo>
                <a:cubicBezTo>
                  <a:pt x="854" y="123"/>
                  <a:pt x="853" y="126"/>
                  <a:pt x="854" y="127"/>
                </a:cubicBezTo>
                <a:cubicBezTo>
                  <a:pt x="854" y="125"/>
                  <a:pt x="855" y="123"/>
                  <a:pt x="855" y="121"/>
                </a:cubicBezTo>
                <a:close/>
                <a:moveTo>
                  <a:pt x="861" y="127"/>
                </a:moveTo>
                <a:cubicBezTo>
                  <a:pt x="861" y="127"/>
                  <a:pt x="861" y="128"/>
                  <a:pt x="861" y="128"/>
                </a:cubicBezTo>
                <a:cubicBezTo>
                  <a:pt x="862" y="128"/>
                  <a:pt x="862" y="127"/>
                  <a:pt x="861" y="127"/>
                </a:cubicBezTo>
                <a:close/>
                <a:moveTo>
                  <a:pt x="843" y="120"/>
                </a:moveTo>
                <a:cubicBezTo>
                  <a:pt x="843" y="121"/>
                  <a:pt x="842" y="121"/>
                  <a:pt x="842" y="122"/>
                </a:cubicBezTo>
                <a:cubicBezTo>
                  <a:pt x="843" y="121"/>
                  <a:pt x="843" y="120"/>
                  <a:pt x="843" y="120"/>
                </a:cubicBezTo>
                <a:close/>
                <a:moveTo>
                  <a:pt x="859" y="124"/>
                </a:moveTo>
                <a:cubicBezTo>
                  <a:pt x="859" y="125"/>
                  <a:pt x="859" y="126"/>
                  <a:pt x="859" y="126"/>
                </a:cubicBezTo>
                <a:cubicBezTo>
                  <a:pt x="859" y="125"/>
                  <a:pt x="860" y="124"/>
                  <a:pt x="859" y="124"/>
                </a:cubicBezTo>
                <a:close/>
                <a:moveTo>
                  <a:pt x="862" y="124"/>
                </a:moveTo>
                <a:cubicBezTo>
                  <a:pt x="862" y="124"/>
                  <a:pt x="861" y="125"/>
                  <a:pt x="862" y="126"/>
                </a:cubicBezTo>
                <a:cubicBezTo>
                  <a:pt x="862" y="125"/>
                  <a:pt x="862" y="124"/>
                  <a:pt x="862" y="124"/>
                </a:cubicBezTo>
                <a:close/>
                <a:moveTo>
                  <a:pt x="839" y="118"/>
                </a:moveTo>
                <a:cubicBezTo>
                  <a:pt x="839" y="118"/>
                  <a:pt x="839" y="119"/>
                  <a:pt x="839" y="119"/>
                </a:cubicBezTo>
                <a:cubicBezTo>
                  <a:pt x="839" y="119"/>
                  <a:pt x="839" y="118"/>
                  <a:pt x="839" y="118"/>
                </a:cubicBezTo>
                <a:close/>
                <a:moveTo>
                  <a:pt x="844" y="116"/>
                </a:moveTo>
                <a:cubicBezTo>
                  <a:pt x="843" y="117"/>
                  <a:pt x="843" y="119"/>
                  <a:pt x="843" y="119"/>
                </a:cubicBezTo>
                <a:cubicBezTo>
                  <a:pt x="843" y="118"/>
                  <a:pt x="844" y="117"/>
                  <a:pt x="844" y="116"/>
                </a:cubicBezTo>
                <a:close/>
                <a:moveTo>
                  <a:pt x="862" y="120"/>
                </a:moveTo>
                <a:cubicBezTo>
                  <a:pt x="862" y="121"/>
                  <a:pt x="861" y="122"/>
                  <a:pt x="862" y="123"/>
                </a:cubicBezTo>
                <a:cubicBezTo>
                  <a:pt x="862" y="122"/>
                  <a:pt x="863" y="121"/>
                  <a:pt x="862" y="120"/>
                </a:cubicBezTo>
                <a:close/>
                <a:moveTo>
                  <a:pt x="855" y="118"/>
                </a:moveTo>
                <a:cubicBezTo>
                  <a:pt x="855" y="118"/>
                  <a:pt x="855" y="119"/>
                  <a:pt x="855" y="119"/>
                </a:cubicBezTo>
                <a:cubicBezTo>
                  <a:pt x="855" y="119"/>
                  <a:pt x="856" y="118"/>
                  <a:pt x="855" y="118"/>
                </a:cubicBezTo>
                <a:close/>
                <a:moveTo>
                  <a:pt x="858" y="117"/>
                </a:moveTo>
                <a:cubicBezTo>
                  <a:pt x="857" y="117"/>
                  <a:pt x="857" y="118"/>
                  <a:pt x="857" y="118"/>
                </a:cubicBezTo>
                <a:cubicBezTo>
                  <a:pt x="857" y="118"/>
                  <a:pt x="858" y="117"/>
                  <a:pt x="858" y="117"/>
                </a:cubicBezTo>
                <a:close/>
                <a:moveTo>
                  <a:pt x="860" y="116"/>
                </a:moveTo>
                <a:cubicBezTo>
                  <a:pt x="860" y="116"/>
                  <a:pt x="860" y="116"/>
                  <a:pt x="860" y="116"/>
                </a:cubicBezTo>
                <a:cubicBezTo>
                  <a:pt x="859" y="115"/>
                  <a:pt x="859" y="117"/>
                  <a:pt x="859" y="117"/>
                </a:cubicBezTo>
                <a:cubicBezTo>
                  <a:pt x="860" y="117"/>
                  <a:pt x="859" y="117"/>
                  <a:pt x="860" y="116"/>
                </a:cubicBezTo>
                <a:close/>
                <a:moveTo>
                  <a:pt x="849" y="110"/>
                </a:moveTo>
                <a:cubicBezTo>
                  <a:pt x="848" y="113"/>
                  <a:pt x="849" y="111"/>
                  <a:pt x="849" y="110"/>
                </a:cubicBezTo>
                <a:close/>
                <a:moveTo>
                  <a:pt x="845" y="105"/>
                </a:moveTo>
                <a:cubicBezTo>
                  <a:pt x="844" y="106"/>
                  <a:pt x="844" y="106"/>
                  <a:pt x="844" y="107"/>
                </a:cubicBezTo>
                <a:cubicBezTo>
                  <a:pt x="844" y="107"/>
                  <a:pt x="845" y="105"/>
                  <a:pt x="845" y="105"/>
                </a:cubicBezTo>
                <a:close/>
                <a:moveTo>
                  <a:pt x="844" y="105"/>
                </a:moveTo>
                <a:cubicBezTo>
                  <a:pt x="843" y="105"/>
                  <a:pt x="843" y="106"/>
                  <a:pt x="843" y="106"/>
                </a:cubicBezTo>
                <a:lnTo>
                  <a:pt x="844" y="105"/>
                </a:lnTo>
                <a:close/>
                <a:moveTo>
                  <a:pt x="836" y="101"/>
                </a:moveTo>
                <a:cubicBezTo>
                  <a:pt x="836" y="102"/>
                  <a:pt x="836" y="102"/>
                  <a:pt x="836" y="102"/>
                </a:cubicBezTo>
                <a:cubicBezTo>
                  <a:pt x="836" y="102"/>
                  <a:pt x="836" y="101"/>
                  <a:pt x="836" y="101"/>
                </a:cubicBezTo>
                <a:close/>
                <a:moveTo>
                  <a:pt x="838" y="98"/>
                </a:moveTo>
                <a:cubicBezTo>
                  <a:pt x="839" y="95"/>
                  <a:pt x="838" y="96"/>
                  <a:pt x="838" y="98"/>
                </a:cubicBezTo>
                <a:close/>
                <a:moveTo>
                  <a:pt x="828" y="135"/>
                </a:moveTo>
                <a:cubicBezTo>
                  <a:pt x="828" y="136"/>
                  <a:pt x="828" y="137"/>
                  <a:pt x="827" y="137"/>
                </a:cubicBezTo>
                <a:cubicBezTo>
                  <a:pt x="828" y="138"/>
                  <a:pt x="828" y="138"/>
                  <a:pt x="828" y="138"/>
                </a:cubicBezTo>
                <a:cubicBezTo>
                  <a:pt x="828" y="137"/>
                  <a:pt x="829" y="136"/>
                  <a:pt x="828" y="135"/>
                </a:cubicBezTo>
                <a:close/>
                <a:moveTo>
                  <a:pt x="846" y="121"/>
                </a:moveTo>
                <a:cubicBezTo>
                  <a:pt x="847" y="121"/>
                  <a:pt x="846" y="122"/>
                  <a:pt x="846" y="123"/>
                </a:cubicBezTo>
                <a:cubicBezTo>
                  <a:pt x="847" y="121"/>
                  <a:pt x="848" y="117"/>
                  <a:pt x="848" y="115"/>
                </a:cubicBezTo>
                <a:cubicBezTo>
                  <a:pt x="848" y="117"/>
                  <a:pt x="846" y="118"/>
                  <a:pt x="847" y="119"/>
                </a:cubicBezTo>
                <a:cubicBezTo>
                  <a:pt x="847" y="119"/>
                  <a:pt x="847" y="119"/>
                  <a:pt x="847" y="118"/>
                </a:cubicBezTo>
                <a:cubicBezTo>
                  <a:pt x="846" y="119"/>
                  <a:pt x="846" y="120"/>
                  <a:pt x="846" y="121"/>
                </a:cubicBezTo>
                <a:cubicBezTo>
                  <a:pt x="846" y="121"/>
                  <a:pt x="846" y="120"/>
                  <a:pt x="846" y="120"/>
                </a:cubicBezTo>
                <a:cubicBezTo>
                  <a:pt x="846" y="121"/>
                  <a:pt x="845" y="121"/>
                  <a:pt x="845" y="121"/>
                </a:cubicBezTo>
                <a:cubicBezTo>
                  <a:pt x="846" y="122"/>
                  <a:pt x="846" y="121"/>
                  <a:pt x="846" y="121"/>
                </a:cubicBezTo>
                <a:close/>
                <a:moveTo>
                  <a:pt x="860" y="122"/>
                </a:moveTo>
                <a:cubicBezTo>
                  <a:pt x="860" y="122"/>
                  <a:pt x="859" y="123"/>
                  <a:pt x="860" y="123"/>
                </a:cubicBezTo>
                <a:cubicBezTo>
                  <a:pt x="860" y="123"/>
                  <a:pt x="860" y="123"/>
                  <a:pt x="860" y="123"/>
                </a:cubicBezTo>
                <a:cubicBezTo>
                  <a:pt x="859" y="124"/>
                  <a:pt x="860" y="122"/>
                  <a:pt x="860" y="122"/>
                </a:cubicBezTo>
                <a:close/>
                <a:moveTo>
                  <a:pt x="861" y="115"/>
                </a:moveTo>
                <a:cubicBezTo>
                  <a:pt x="861" y="115"/>
                  <a:pt x="861" y="115"/>
                  <a:pt x="861" y="115"/>
                </a:cubicBezTo>
                <a:cubicBezTo>
                  <a:pt x="862" y="117"/>
                  <a:pt x="859" y="120"/>
                  <a:pt x="860" y="122"/>
                </a:cubicBezTo>
                <a:cubicBezTo>
                  <a:pt x="860" y="118"/>
                  <a:pt x="862" y="115"/>
                  <a:pt x="862" y="112"/>
                </a:cubicBezTo>
                <a:cubicBezTo>
                  <a:pt x="862" y="112"/>
                  <a:pt x="862" y="111"/>
                  <a:pt x="862" y="111"/>
                </a:cubicBezTo>
                <a:cubicBezTo>
                  <a:pt x="862" y="110"/>
                  <a:pt x="864" y="107"/>
                  <a:pt x="863" y="106"/>
                </a:cubicBezTo>
                <a:cubicBezTo>
                  <a:pt x="863" y="107"/>
                  <a:pt x="862" y="108"/>
                  <a:pt x="862" y="110"/>
                </a:cubicBezTo>
                <a:cubicBezTo>
                  <a:pt x="861" y="109"/>
                  <a:pt x="861" y="109"/>
                  <a:pt x="861" y="109"/>
                </a:cubicBezTo>
                <a:cubicBezTo>
                  <a:pt x="862" y="111"/>
                  <a:pt x="861" y="114"/>
                  <a:pt x="861" y="115"/>
                </a:cubicBezTo>
                <a:close/>
                <a:moveTo>
                  <a:pt x="842" y="104"/>
                </a:moveTo>
                <a:cubicBezTo>
                  <a:pt x="842" y="105"/>
                  <a:pt x="842" y="105"/>
                  <a:pt x="842" y="106"/>
                </a:cubicBezTo>
                <a:cubicBezTo>
                  <a:pt x="843" y="105"/>
                  <a:pt x="842" y="104"/>
                  <a:pt x="842" y="104"/>
                </a:cubicBezTo>
                <a:close/>
                <a:moveTo>
                  <a:pt x="707" y="252"/>
                </a:moveTo>
                <a:cubicBezTo>
                  <a:pt x="708" y="252"/>
                  <a:pt x="709" y="252"/>
                  <a:pt x="710" y="253"/>
                </a:cubicBezTo>
                <a:cubicBezTo>
                  <a:pt x="710" y="254"/>
                  <a:pt x="709" y="255"/>
                  <a:pt x="710" y="256"/>
                </a:cubicBezTo>
                <a:cubicBezTo>
                  <a:pt x="712" y="257"/>
                  <a:pt x="715" y="253"/>
                  <a:pt x="715" y="256"/>
                </a:cubicBezTo>
                <a:cubicBezTo>
                  <a:pt x="717" y="258"/>
                  <a:pt x="720" y="259"/>
                  <a:pt x="723" y="259"/>
                </a:cubicBezTo>
                <a:cubicBezTo>
                  <a:pt x="725" y="260"/>
                  <a:pt x="726" y="261"/>
                  <a:pt x="728" y="262"/>
                </a:cubicBezTo>
                <a:cubicBezTo>
                  <a:pt x="730" y="262"/>
                  <a:pt x="733" y="262"/>
                  <a:pt x="734" y="263"/>
                </a:cubicBezTo>
                <a:cubicBezTo>
                  <a:pt x="736" y="263"/>
                  <a:pt x="737" y="264"/>
                  <a:pt x="739" y="265"/>
                </a:cubicBezTo>
                <a:cubicBezTo>
                  <a:pt x="744" y="267"/>
                  <a:pt x="749" y="267"/>
                  <a:pt x="753" y="269"/>
                </a:cubicBezTo>
                <a:cubicBezTo>
                  <a:pt x="756" y="269"/>
                  <a:pt x="760" y="271"/>
                  <a:pt x="762" y="272"/>
                </a:cubicBezTo>
                <a:cubicBezTo>
                  <a:pt x="765" y="272"/>
                  <a:pt x="768" y="274"/>
                  <a:pt x="771" y="275"/>
                </a:cubicBezTo>
                <a:cubicBezTo>
                  <a:pt x="772" y="275"/>
                  <a:pt x="774" y="275"/>
                  <a:pt x="776" y="276"/>
                </a:cubicBezTo>
                <a:cubicBezTo>
                  <a:pt x="776" y="276"/>
                  <a:pt x="777" y="276"/>
                  <a:pt x="777" y="276"/>
                </a:cubicBezTo>
                <a:cubicBezTo>
                  <a:pt x="779" y="277"/>
                  <a:pt x="781" y="277"/>
                  <a:pt x="782" y="277"/>
                </a:cubicBezTo>
                <a:cubicBezTo>
                  <a:pt x="784" y="278"/>
                  <a:pt x="785" y="279"/>
                  <a:pt x="787" y="279"/>
                </a:cubicBezTo>
                <a:cubicBezTo>
                  <a:pt x="789" y="280"/>
                  <a:pt x="792" y="281"/>
                  <a:pt x="795" y="281"/>
                </a:cubicBezTo>
                <a:cubicBezTo>
                  <a:pt x="796" y="282"/>
                  <a:pt x="798" y="282"/>
                  <a:pt x="799" y="282"/>
                </a:cubicBezTo>
                <a:cubicBezTo>
                  <a:pt x="800" y="283"/>
                  <a:pt x="800" y="283"/>
                  <a:pt x="801" y="283"/>
                </a:cubicBezTo>
                <a:cubicBezTo>
                  <a:pt x="802" y="283"/>
                  <a:pt x="802" y="283"/>
                  <a:pt x="802" y="283"/>
                </a:cubicBezTo>
                <a:cubicBezTo>
                  <a:pt x="803" y="284"/>
                  <a:pt x="803" y="284"/>
                  <a:pt x="803" y="284"/>
                </a:cubicBezTo>
                <a:cubicBezTo>
                  <a:pt x="803" y="284"/>
                  <a:pt x="803" y="284"/>
                  <a:pt x="803" y="284"/>
                </a:cubicBezTo>
                <a:cubicBezTo>
                  <a:pt x="803" y="284"/>
                  <a:pt x="803" y="284"/>
                  <a:pt x="803" y="284"/>
                </a:cubicBezTo>
                <a:cubicBezTo>
                  <a:pt x="804" y="285"/>
                  <a:pt x="805" y="284"/>
                  <a:pt x="806" y="285"/>
                </a:cubicBezTo>
                <a:cubicBezTo>
                  <a:pt x="807" y="285"/>
                  <a:pt x="808" y="286"/>
                  <a:pt x="809" y="287"/>
                </a:cubicBezTo>
                <a:cubicBezTo>
                  <a:pt x="810" y="286"/>
                  <a:pt x="811" y="287"/>
                  <a:pt x="812" y="288"/>
                </a:cubicBezTo>
                <a:cubicBezTo>
                  <a:pt x="813" y="288"/>
                  <a:pt x="813" y="288"/>
                  <a:pt x="813" y="288"/>
                </a:cubicBezTo>
                <a:cubicBezTo>
                  <a:pt x="813" y="288"/>
                  <a:pt x="813" y="287"/>
                  <a:pt x="813" y="287"/>
                </a:cubicBezTo>
                <a:cubicBezTo>
                  <a:pt x="813" y="287"/>
                  <a:pt x="813" y="287"/>
                  <a:pt x="813" y="286"/>
                </a:cubicBezTo>
                <a:cubicBezTo>
                  <a:pt x="813" y="286"/>
                  <a:pt x="813" y="286"/>
                  <a:pt x="813" y="286"/>
                </a:cubicBezTo>
                <a:cubicBezTo>
                  <a:pt x="813" y="285"/>
                  <a:pt x="813" y="285"/>
                  <a:pt x="813" y="284"/>
                </a:cubicBezTo>
                <a:cubicBezTo>
                  <a:pt x="813" y="282"/>
                  <a:pt x="813" y="282"/>
                  <a:pt x="813" y="282"/>
                </a:cubicBezTo>
                <a:cubicBezTo>
                  <a:pt x="813" y="282"/>
                  <a:pt x="812" y="281"/>
                  <a:pt x="812" y="280"/>
                </a:cubicBezTo>
                <a:cubicBezTo>
                  <a:pt x="812" y="280"/>
                  <a:pt x="813" y="280"/>
                  <a:pt x="813" y="279"/>
                </a:cubicBezTo>
                <a:cubicBezTo>
                  <a:pt x="813" y="279"/>
                  <a:pt x="812" y="279"/>
                  <a:pt x="812" y="279"/>
                </a:cubicBezTo>
                <a:cubicBezTo>
                  <a:pt x="812" y="278"/>
                  <a:pt x="812" y="278"/>
                  <a:pt x="812" y="278"/>
                </a:cubicBezTo>
                <a:cubicBezTo>
                  <a:pt x="812" y="277"/>
                  <a:pt x="812" y="277"/>
                  <a:pt x="812" y="277"/>
                </a:cubicBezTo>
                <a:cubicBezTo>
                  <a:pt x="812" y="276"/>
                  <a:pt x="812" y="276"/>
                  <a:pt x="812" y="275"/>
                </a:cubicBezTo>
                <a:cubicBezTo>
                  <a:pt x="813" y="270"/>
                  <a:pt x="813" y="265"/>
                  <a:pt x="813" y="259"/>
                </a:cubicBezTo>
                <a:cubicBezTo>
                  <a:pt x="813" y="254"/>
                  <a:pt x="813" y="250"/>
                  <a:pt x="813" y="245"/>
                </a:cubicBezTo>
                <a:cubicBezTo>
                  <a:pt x="815" y="226"/>
                  <a:pt x="815" y="226"/>
                  <a:pt x="815" y="226"/>
                </a:cubicBezTo>
                <a:cubicBezTo>
                  <a:pt x="815" y="219"/>
                  <a:pt x="816" y="212"/>
                  <a:pt x="817" y="206"/>
                </a:cubicBezTo>
                <a:cubicBezTo>
                  <a:pt x="817" y="206"/>
                  <a:pt x="818" y="205"/>
                  <a:pt x="818" y="205"/>
                </a:cubicBezTo>
                <a:cubicBezTo>
                  <a:pt x="818" y="204"/>
                  <a:pt x="817" y="204"/>
                  <a:pt x="818" y="204"/>
                </a:cubicBezTo>
                <a:cubicBezTo>
                  <a:pt x="818" y="203"/>
                  <a:pt x="818" y="203"/>
                  <a:pt x="818" y="203"/>
                </a:cubicBezTo>
                <a:cubicBezTo>
                  <a:pt x="819" y="197"/>
                  <a:pt x="820" y="192"/>
                  <a:pt x="822" y="186"/>
                </a:cubicBezTo>
                <a:cubicBezTo>
                  <a:pt x="822" y="185"/>
                  <a:pt x="822" y="186"/>
                  <a:pt x="822" y="186"/>
                </a:cubicBezTo>
                <a:cubicBezTo>
                  <a:pt x="823" y="183"/>
                  <a:pt x="824" y="178"/>
                  <a:pt x="825" y="175"/>
                </a:cubicBezTo>
                <a:cubicBezTo>
                  <a:pt x="825" y="173"/>
                  <a:pt x="825" y="171"/>
                  <a:pt x="826" y="170"/>
                </a:cubicBezTo>
                <a:cubicBezTo>
                  <a:pt x="826" y="169"/>
                  <a:pt x="825" y="169"/>
                  <a:pt x="825" y="169"/>
                </a:cubicBezTo>
                <a:cubicBezTo>
                  <a:pt x="826" y="169"/>
                  <a:pt x="826" y="169"/>
                  <a:pt x="826" y="169"/>
                </a:cubicBezTo>
                <a:cubicBezTo>
                  <a:pt x="826" y="167"/>
                  <a:pt x="826" y="167"/>
                  <a:pt x="826" y="167"/>
                </a:cubicBezTo>
                <a:cubicBezTo>
                  <a:pt x="827" y="164"/>
                  <a:pt x="828" y="160"/>
                  <a:pt x="829" y="156"/>
                </a:cubicBezTo>
                <a:cubicBezTo>
                  <a:pt x="829" y="155"/>
                  <a:pt x="829" y="155"/>
                  <a:pt x="829" y="154"/>
                </a:cubicBezTo>
                <a:cubicBezTo>
                  <a:pt x="830" y="154"/>
                  <a:pt x="830" y="154"/>
                  <a:pt x="829" y="153"/>
                </a:cubicBezTo>
                <a:cubicBezTo>
                  <a:pt x="829" y="153"/>
                  <a:pt x="830" y="151"/>
                  <a:pt x="830" y="152"/>
                </a:cubicBezTo>
                <a:cubicBezTo>
                  <a:pt x="830" y="151"/>
                  <a:pt x="830" y="152"/>
                  <a:pt x="830" y="152"/>
                </a:cubicBezTo>
                <a:cubicBezTo>
                  <a:pt x="831" y="151"/>
                  <a:pt x="831" y="149"/>
                  <a:pt x="831" y="147"/>
                </a:cubicBezTo>
                <a:cubicBezTo>
                  <a:pt x="831" y="146"/>
                  <a:pt x="832" y="144"/>
                  <a:pt x="833" y="142"/>
                </a:cubicBezTo>
                <a:cubicBezTo>
                  <a:pt x="833" y="144"/>
                  <a:pt x="833" y="146"/>
                  <a:pt x="835" y="147"/>
                </a:cubicBezTo>
                <a:cubicBezTo>
                  <a:pt x="836" y="145"/>
                  <a:pt x="836" y="141"/>
                  <a:pt x="837" y="140"/>
                </a:cubicBezTo>
                <a:cubicBezTo>
                  <a:pt x="838" y="135"/>
                  <a:pt x="839" y="130"/>
                  <a:pt x="840" y="125"/>
                </a:cubicBezTo>
                <a:cubicBezTo>
                  <a:pt x="840" y="124"/>
                  <a:pt x="840" y="124"/>
                  <a:pt x="840" y="124"/>
                </a:cubicBezTo>
                <a:cubicBezTo>
                  <a:pt x="842" y="119"/>
                  <a:pt x="842" y="114"/>
                  <a:pt x="844" y="108"/>
                </a:cubicBezTo>
                <a:cubicBezTo>
                  <a:pt x="842" y="119"/>
                  <a:pt x="839" y="128"/>
                  <a:pt x="838" y="138"/>
                </a:cubicBezTo>
                <a:cubicBezTo>
                  <a:pt x="837" y="140"/>
                  <a:pt x="836" y="146"/>
                  <a:pt x="835" y="150"/>
                </a:cubicBezTo>
                <a:cubicBezTo>
                  <a:pt x="835" y="152"/>
                  <a:pt x="836" y="153"/>
                  <a:pt x="838" y="152"/>
                </a:cubicBezTo>
                <a:cubicBezTo>
                  <a:pt x="840" y="150"/>
                  <a:pt x="839" y="147"/>
                  <a:pt x="840" y="145"/>
                </a:cubicBezTo>
                <a:cubicBezTo>
                  <a:pt x="841" y="145"/>
                  <a:pt x="841" y="144"/>
                  <a:pt x="842" y="145"/>
                </a:cubicBezTo>
                <a:cubicBezTo>
                  <a:pt x="842" y="150"/>
                  <a:pt x="840" y="156"/>
                  <a:pt x="840" y="160"/>
                </a:cubicBezTo>
                <a:cubicBezTo>
                  <a:pt x="840" y="161"/>
                  <a:pt x="840" y="162"/>
                  <a:pt x="840" y="163"/>
                </a:cubicBezTo>
                <a:cubicBezTo>
                  <a:pt x="840" y="163"/>
                  <a:pt x="840" y="164"/>
                  <a:pt x="841" y="164"/>
                </a:cubicBezTo>
                <a:cubicBezTo>
                  <a:pt x="841" y="164"/>
                  <a:pt x="841" y="164"/>
                  <a:pt x="842" y="164"/>
                </a:cubicBezTo>
                <a:cubicBezTo>
                  <a:pt x="842" y="159"/>
                  <a:pt x="846" y="156"/>
                  <a:pt x="846" y="151"/>
                </a:cubicBezTo>
                <a:cubicBezTo>
                  <a:pt x="847" y="150"/>
                  <a:pt x="848" y="149"/>
                  <a:pt x="849" y="149"/>
                </a:cubicBezTo>
                <a:cubicBezTo>
                  <a:pt x="849" y="147"/>
                  <a:pt x="850" y="145"/>
                  <a:pt x="850" y="143"/>
                </a:cubicBezTo>
                <a:cubicBezTo>
                  <a:pt x="850" y="142"/>
                  <a:pt x="850" y="142"/>
                  <a:pt x="850" y="142"/>
                </a:cubicBezTo>
                <a:cubicBezTo>
                  <a:pt x="851" y="137"/>
                  <a:pt x="851" y="133"/>
                  <a:pt x="853" y="129"/>
                </a:cubicBezTo>
                <a:cubicBezTo>
                  <a:pt x="853" y="133"/>
                  <a:pt x="852" y="136"/>
                  <a:pt x="851" y="140"/>
                </a:cubicBezTo>
                <a:cubicBezTo>
                  <a:pt x="851" y="140"/>
                  <a:pt x="852" y="141"/>
                  <a:pt x="852" y="141"/>
                </a:cubicBezTo>
                <a:cubicBezTo>
                  <a:pt x="851" y="144"/>
                  <a:pt x="850" y="149"/>
                  <a:pt x="849" y="152"/>
                </a:cubicBezTo>
                <a:cubicBezTo>
                  <a:pt x="850" y="153"/>
                  <a:pt x="851" y="153"/>
                  <a:pt x="851" y="152"/>
                </a:cubicBezTo>
                <a:cubicBezTo>
                  <a:pt x="851" y="152"/>
                  <a:pt x="851" y="153"/>
                  <a:pt x="851" y="153"/>
                </a:cubicBezTo>
                <a:cubicBezTo>
                  <a:pt x="851" y="153"/>
                  <a:pt x="851" y="153"/>
                  <a:pt x="852" y="153"/>
                </a:cubicBezTo>
                <a:cubicBezTo>
                  <a:pt x="851" y="155"/>
                  <a:pt x="851" y="155"/>
                  <a:pt x="851" y="157"/>
                </a:cubicBezTo>
                <a:cubicBezTo>
                  <a:pt x="851" y="158"/>
                  <a:pt x="851" y="158"/>
                  <a:pt x="852" y="158"/>
                </a:cubicBezTo>
                <a:cubicBezTo>
                  <a:pt x="852" y="156"/>
                  <a:pt x="853" y="155"/>
                  <a:pt x="853" y="153"/>
                </a:cubicBezTo>
                <a:cubicBezTo>
                  <a:pt x="853" y="152"/>
                  <a:pt x="853" y="151"/>
                  <a:pt x="853" y="151"/>
                </a:cubicBezTo>
                <a:cubicBezTo>
                  <a:pt x="853" y="150"/>
                  <a:pt x="853" y="150"/>
                  <a:pt x="854" y="150"/>
                </a:cubicBezTo>
                <a:cubicBezTo>
                  <a:pt x="854" y="149"/>
                  <a:pt x="853" y="149"/>
                  <a:pt x="853" y="148"/>
                </a:cubicBezTo>
                <a:cubicBezTo>
                  <a:pt x="853" y="148"/>
                  <a:pt x="854" y="148"/>
                  <a:pt x="854" y="147"/>
                </a:cubicBezTo>
                <a:cubicBezTo>
                  <a:pt x="855" y="145"/>
                  <a:pt x="854" y="143"/>
                  <a:pt x="855" y="141"/>
                </a:cubicBezTo>
                <a:cubicBezTo>
                  <a:pt x="855" y="140"/>
                  <a:pt x="856" y="139"/>
                  <a:pt x="857" y="137"/>
                </a:cubicBezTo>
                <a:cubicBezTo>
                  <a:pt x="857" y="138"/>
                  <a:pt x="856" y="139"/>
                  <a:pt x="856" y="140"/>
                </a:cubicBezTo>
                <a:cubicBezTo>
                  <a:pt x="855" y="144"/>
                  <a:pt x="856" y="148"/>
                  <a:pt x="855" y="151"/>
                </a:cubicBezTo>
                <a:cubicBezTo>
                  <a:pt x="856" y="152"/>
                  <a:pt x="856" y="151"/>
                  <a:pt x="857" y="151"/>
                </a:cubicBezTo>
                <a:cubicBezTo>
                  <a:pt x="857" y="150"/>
                  <a:pt x="857" y="149"/>
                  <a:pt x="857" y="148"/>
                </a:cubicBezTo>
                <a:cubicBezTo>
                  <a:pt x="857" y="148"/>
                  <a:pt x="857" y="149"/>
                  <a:pt x="857" y="148"/>
                </a:cubicBezTo>
                <a:cubicBezTo>
                  <a:pt x="857" y="146"/>
                  <a:pt x="857" y="144"/>
                  <a:pt x="858" y="141"/>
                </a:cubicBezTo>
                <a:cubicBezTo>
                  <a:pt x="858" y="141"/>
                  <a:pt x="858" y="140"/>
                  <a:pt x="859" y="141"/>
                </a:cubicBezTo>
                <a:cubicBezTo>
                  <a:pt x="859" y="140"/>
                  <a:pt x="859" y="140"/>
                  <a:pt x="860" y="140"/>
                </a:cubicBezTo>
                <a:cubicBezTo>
                  <a:pt x="860" y="139"/>
                  <a:pt x="859" y="140"/>
                  <a:pt x="859" y="140"/>
                </a:cubicBezTo>
                <a:cubicBezTo>
                  <a:pt x="860" y="139"/>
                  <a:pt x="859" y="138"/>
                  <a:pt x="860" y="138"/>
                </a:cubicBezTo>
                <a:cubicBezTo>
                  <a:pt x="860" y="134"/>
                  <a:pt x="861" y="132"/>
                  <a:pt x="861" y="128"/>
                </a:cubicBezTo>
                <a:cubicBezTo>
                  <a:pt x="861" y="131"/>
                  <a:pt x="861" y="134"/>
                  <a:pt x="860" y="137"/>
                </a:cubicBezTo>
                <a:cubicBezTo>
                  <a:pt x="860" y="138"/>
                  <a:pt x="861" y="137"/>
                  <a:pt x="861" y="138"/>
                </a:cubicBezTo>
                <a:cubicBezTo>
                  <a:pt x="861" y="139"/>
                  <a:pt x="860" y="139"/>
                  <a:pt x="860" y="140"/>
                </a:cubicBezTo>
                <a:cubicBezTo>
                  <a:pt x="860" y="141"/>
                  <a:pt x="860" y="142"/>
                  <a:pt x="860" y="143"/>
                </a:cubicBezTo>
                <a:cubicBezTo>
                  <a:pt x="860" y="144"/>
                  <a:pt x="859" y="145"/>
                  <a:pt x="859" y="146"/>
                </a:cubicBezTo>
                <a:cubicBezTo>
                  <a:pt x="860" y="147"/>
                  <a:pt x="860" y="148"/>
                  <a:pt x="860" y="149"/>
                </a:cubicBezTo>
                <a:cubicBezTo>
                  <a:pt x="860" y="150"/>
                  <a:pt x="860" y="149"/>
                  <a:pt x="860" y="150"/>
                </a:cubicBezTo>
                <a:cubicBezTo>
                  <a:pt x="861" y="151"/>
                  <a:pt x="861" y="150"/>
                  <a:pt x="862" y="150"/>
                </a:cubicBezTo>
                <a:cubicBezTo>
                  <a:pt x="862" y="151"/>
                  <a:pt x="861" y="150"/>
                  <a:pt x="861" y="151"/>
                </a:cubicBezTo>
                <a:cubicBezTo>
                  <a:pt x="861" y="151"/>
                  <a:pt x="861" y="152"/>
                  <a:pt x="862" y="152"/>
                </a:cubicBezTo>
                <a:cubicBezTo>
                  <a:pt x="861" y="154"/>
                  <a:pt x="861" y="155"/>
                  <a:pt x="861" y="157"/>
                </a:cubicBezTo>
                <a:cubicBezTo>
                  <a:pt x="861" y="157"/>
                  <a:pt x="861" y="156"/>
                  <a:pt x="861" y="157"/>
                </a:cubicBezTo>
                <a:cubicBezTo>
                  <a:pt x="861" y="157"/>
                  <a:pt x="861" y="160"/>
                  <a:pt x="861" y="160"/>
                </a:cubicBezTo>
                <a:cubicBezTo>
                  <a:pt x="861" y="162"/>
                  <a:pt x="861" y="163"/>
                  <a:pt x="860" y="165"/>
                </a:cubicBezTo>
                <a:cubicBezTo>
                  <a:pt x="860" y="166"/>
                  <a:pt x="861" y="165"/>
                  <a:pt x="861" y="166"/>
                </a:cubicBezTo>
                <a:cubicBezTo>
                  <a:pt x="861" y="167"/>
                  <a:pt x="861" y="168"/>
                  <a:pt x="860" y="169"/>
                </a:cubicBezTo>
                <a:cubicBezTo>
                  <a:pt x="861" y="170"/>
                  <a:pt x="861" y="172"/>
                  <a:pt x="860" y="173"/>
                </a:cubicBezTo>
                <a:cubicBezTo>
                  <a:pt x="861" y="173"/>
                  <a:pt x="861" y="172"/>
                  <a:pt x="862" y="172"/>
                </a:cubicBezTo>
                <a:cubicBezTo>
                  <a:pt x="862" y="172"/>
                  <a:pt x="861" y="173"/>
                  <a:pt x="861" y="174"/>
                </a:cubicBezTo>
                <a:cubicBezTo>
                  <a:pt x="861" y="178"/>
                  <a:pt x="862" y="181"/>
                  <a:pt x="861" y="186"/>
                </a:cubicBezTo>
                <a:cubicBezTo>
                  <a:pt x="861" y="187"/>
                  <a:pt x="862" y="187"/>
                  <a:pt x="861" y="188"/>
                </a:cubicBezTo>
                <a:cubicBezTo>
                  <a:pt x="861" y="188"/>
                  <a:pt x="862" y="188"/>
                  <a:pt x="862" y="188"/>
                </a:cubicBezTo>
                <a:cubicBezTo>
                  <a:pt x="862" y="190"/>
                  <a:pt x="860" y="196"/>
                  <a:pt x="862" y="198"/>
                </a:cubicBezTo>
                <a:cubicBezTo>
                  <a:pt x="861" y="198"/>
                  <a:pt x="861" y="197"/>
                  <a:pt x="861" y="198"/>
                </a:cubicBezTo>
                <a:cubicBezTo>
                  <a:pt x="861" y="199"/>
                  <a:pt x="860" y="200"/>
                  <a:pt x="861" y="201"/>
                </a:cubicBezTo>
                <a:cubicBezTo>
                  <a:pt x="861" y="204"/>
                  <a:pt x="860" y="206"/>
                  <a:pt x="861" y="208"/>
                </a:cubicBezTo>
                <a:cubicBezTo>
                  <a:pt x="860" y="209"/>
                  <a:pt x="860" y="210"/>
                  <a:pt x="860" y="210"/>
                </a:cubicBezTo>
                <a:cubicBezTo>
                  <a:pt x="860" y="211"/>
                  <a:pt x="860" y="213"/>
                  <a:pt x="860" y="214"/>
                </a:cubicBezTo>
                <a:cubicBezTo>
                  <a:pt x="859" y="231"/>
                  <a:pt x="857" y="248"/>
                  <a:pt x="857" y="264"/>
                </a:cubicBezTo>
                <a:cubicBezTo>
                  <a:pt x="856" y="268"/>
                  <a:pt x="857" y="273"/>
                  <a:pt x="857" y="277"/>
                </a:cubicBezTo>
                <a:cubicBezTo>
                  <a:pt x="857" y="277"/>
                  <a:pt x="857" y="277"/>
                  <a:pt x="857" y="278"/>
                </a:cubicBezTo>
                <a:cubicBezTo>
                  <a:pt x="857" y="279"/>
                  <a:pt x="857" y="279"/>
                  <a:pt x="857" y="279"/>
                </a:cubicBezTo>
                <a:cubicBezTo>
                  <a:pt x="857" y="280"/>
                  <a:pt x="857" y="281"/>
                  <a:pt x="857" y="282"/>
                </a:cubicBezTo>
                <a:cubicBezTo>
                  <a:pt x="857" y="291"/>
                  <a:pt x="857" y="302"/>
                  <a:pt x="859" y="311"/>
                </a:cubicBezTo>
                <a:cubicBezTo>
                  <a:pt x="858" y="317"/>
                  <a:pt x="860" y="324"/>
                  <a:pt x="860" y="331"/>
                </a:cubicBezTo>
                <a:cubicBezTo>
                  <a:pt x="860" y="334"/>
                  <a:pt x="860" y="336"/>
                  <a:pt x="860" y="339"/>
                </a:cubicBezTo>
                <a:cubicBezTo>
                  <a:pt x="861" y="340"/>
                  <a:pt x="861" y="342"/>
                  <a:pt x="861" y="343"/>
                </a:cubicBezTo>
                <a:cubicBezTo>
                  <a:pt x="861" y="345"/>
                  <a:pt x="861" y="347"/>
                  <a:pt x="861" y="349"/>
                </a:cubicBezTo>
                <a:cubicBezTo>
                  <a:pt x="861" y="350"/>
                  <a:pt x="861" y="350"/>
                  <a:pt x="861" y="350"/>
                </a:cubicBezTo>
                <a:cubicBezTo>
                  <a:pt x="861" y="351"/>
                  <a:pt x="861" y="351"/>
                  <a:pt x="861" y="351"/>
                </a:cubicBezTo>
                <a:cubicBezTo>
                  <a:pt x="861" y="351"/>
                  <a:pt x="861" y="351"/>
                  <a:pt x="861" y="351"/>
                </a:cubicBezTo>
                <a:cubicBezTo>
                  <a:pt x="861" y="351"/>
                  <a:pt x="860" y="350"/>
                  <a:pt x="860" y="350"/>
                </a:cubicBezTo>
                <a:cubicBezTo>
                  <a:pt x="859" y="350"/>
                  <a:pt x="858" y="350"/>
                  <a:pt x="857" y="349"/>
                </a:cubicBezTo>
                <a:cubicBezTo>
                  <a:pt x="854" y="349"/>
                  <a:pt x="853" y="349"/>
                  <a:pt x="851" y="348"/>
                </a:cubicBezTo>
                <a:cubicBezTo>
                  <a:pt x="843" y="346"/>
                  <a:pt x="834" y="342"/>
                  <a:pt x="826" y="340"/>
                </a:cubicBezTo>
                <a:cubicBezTo>
                  <a:pt x="824" y="340"/>
                  <a:pt x="821" y="338"/>
                  <a:pt x="819" y="338"/>
                </a:cubicBezTo>
                <a:cubicBezTo>
                  <a:pt x="818" y="338"/>
                  <a:pt x="817" y="338"/>
                  <a:pt x="816" y="337"/>
                </a:cubicBezTo>
                <a:cubicBezTo>
                  <a:pt x="812" y="336"/>
                  <a:pt x="807" y="334"/>
                  <a:pt x="803" y="334"/>
                </a:cubicBezTo>
                <a:cubicBezTo>
                  <a:pt x="801" y="333"/>
                  <a:pt x="799" y="332"/>
                  <a:pt x="797" y="331"/>
                </a:cubicBezTo>
                <a:cubicBezTo>
                  <a:pt x="794" y="331"/>
                  <a:pt x="792" y="330"/>
                  <a:pt x="790" y="330"/>
                </a:cubicBezTo>
                <a:cubicBezTo>
                  <a:pt x="789" y="329"/>
                  <a:pt x="788" y="329"/>
                  <a:pt x="788" y="329"/>
                </a:cubicBezTo>
                <a:cubicBezTo>
                  <a:pt x="787" y="329"/>
                  <a:pt x="787" y="329"/>
                  <a:pt x="786" y="328"/>
                </a:cubicBezTo>
                <a:cubicBezTo>
                  <a:pt x="783" y="328"/>
                  <a:pt x="779" y="327"/>
                  <a:pt x="776" y="325"/>
                </a:cubicBezTo>
                <a:cubicBezTo>
                  <a:pt x="775" y="325"/>
                  <a:pt x="775" y="325"/>
                  <a:pt x="775" y="326"/>
                </a:cubicBezTo>
                <a:cubicBezTo>
                  <a:pt x="773" y="324"/>
                  <a:pt x="770" y="325"/>
                  <a:pt x="768" y="324"/>
                </a:cubicBezTo>
                <a:cubicBezTo>
                  <a:pt x="767" y="324"/>
                  <a:pt x="767" y="324"/>
                  <a:pt x="767" y="324"/>
                </a:cubicBezTo>
                <a:cubicBezTo>
                  <a:pt x="766" y="323"/>
                  <a:pt x="765" y="323"/>
                  <a:pt x="763" y="323"/>
                </a:cubicBezTo>
                <a:cubicBezTo>
                  <a:pt x="759" y="321"/>
                  <a:pt x="755" y="321"/>
                  <a:pt x="751" y="319"/>
                </a:cubicBezTo>
                <a:cubicBezTo>
                  <a:pt x="749" y="320"/>
                  <a:pt x="746" y="319"/>
                  <a:pt x="744" y="318"/>
                </a:cubicBezTo>
                <a:cubicBezTo>
                  <a:pt x="743" y="318"/>
                  <a:pt x="743" y="319"/>
                  <a:pt x="742" y="318"/>
                </a:cubicBezTo>
                <a:cubicBezTo>
                  <a:pt x="741" y="318"/>
                  <a:pt x="741" y="318"/>
                  <a:pt x="741" y="318"/>
                </a:cubicBezTo>
                <a:cubicBezTo>
                  <a:pt x="740" y="318"/>
                  <a:pt x="740" y="318"/>
                  <a:pt x="739" y="318"/>
                </a:cubicBezTo>
                <a:cubicBezTo>
                  <a:pt x="738" y="317"/>
                  <a:pt x="738" y="317"/>
                  <a:pt x="737" y="316"/>
                </a:cubicBezTo>
                <a:cubicBezTo>
                  <a:pt x="736" y="316"/>
                  <a:pt x="736" y="317"/>
                  <a:pt x="735" y="316"/>
                </a:cubicBezTo>
                <a:cubicBezTo>
                  <a:pt x="734" y="316"/>
                  <a:pt x="733" y="315"/>
                  <a:pt x="733" y="315"/>
                </a:cubicBezTo>
                <a:cubicBezTo>
                  <a:pt x="731" y="315"/>
                  <a:pt x="729" y="316"/>
                  <a:pt x="727" y="314"/>
                </a:cubicBezTo>
                <a:cubicBezTo>
                  <a:pt x="725" y="314"/>
                  <a:pt x="724" y="313"/>
                  <a:pt x="722" y="313"/>
                </a:cubicBezTo>
                <a:cubicBezTo>
                  <a:pt x="721" y="313"/>
                  <a:pt x="720" y="313"/>
                  <a:pt x="719" y="313"/>
                </a:cubicBezTo>
                <a:cubicBezTo>
                  <a:pt x="718" y="313"/>
                  <a:pt x="718" y="313"/>
                  <a:pt x="717" y="313"/>
                </a:cubicBezTo>
                <a:cubicBezTo>
                  <a:pt x="715" y="312"/>
                  <a:pt x="713" y="313"/>
                  <a:pt x="711" y="311"/>
                </a:cubicBezTo>
                <a:cubicBezTo>
                  <a:pt x="708" y="312"/>
                  <a:pt x="703" y="309"/>
                  <a:pt x="701" y="311"/>
                </a:cubicBezTo>
                <a:cubicBezTo>
                  <a:pt x="701" y="312"/>
                  <a:pt x="700" y="313"/>
                  <a:pt x="699" y="313"/>
                </a:cubicBezTo>
                <a:cubicBezTo>
                  <a:pt x="698" y="313"/>
                  <a:pt x="698" y="312"/>
                  <a:pt x="697" y="311"/>
                </a:cubicBezTo>
                <a:cubicBezTo>
                  <a:pt x="696" y="311"/>
                  <a:pt x="693" y="310"/>
                  <a:pt x="692" y="310"/>
                </a:cubicBezTo>
                <a:cubicBezTo>
                  <a:pt x="691" y="310"/>
                  <a:pt x="691" y="311"/>
                  <a:pt x="690" y="311"/>
                </a:cubicBezTo>
                <a:cubicBezTo>
                  <a:pt x="689" y="311"/>
                  <a:pt x="688" y="309"/>
                  <a:pt x="687" y="309"/>
                </a:cubicBezTo>
                <a:cubicBezTo>
                  <a:pt x="686" y="309"/>
                  <a:pt x="685" y="310"/>
                  <a:pt x="684" y="310"/>
                </a:cubicBezTo>
                <a:cubicBezTo>
                  <a:pt x="683" y="309"/>
                  <a:pt x="682" y="308"/>
                  <a:pt x="682" y="307"/>
                </a:cubicBezTo>
                <a:cubicBezTo>
                  <a:pt x="682" y="307"/>
                  <a:pt x="682" y="307"/>
                  <a:pt x="681" y="307"/>
                </a:cubicBezTo>
                <a:cubicBezTo>
                  <a:pt x="680" y="305"/>
                  <a:pt x="677" y="304"/>
                  <a:pt x="674" y="304"/>
                </a:cubicBezTo>
                <a:cubicBezTo>
                  <a:pt x="674" y="303"/>
                  <a:pt x="673" y="303"/>
                  <a:pt x="673" y="303"/>
                </a:cubicBezTo>
                <a:cubicBezTo>
                  <a:pt x="670" y="302"/>
                  <a:pt x="668" y="299"/>
                  <a:pt x="666" y="296"/>
                </a:cubicBezTo>
                <a:cubicBezTo>
                  <a:pt x="666" y="296"/>
                  <a:pt x="665" y="296"/>
                  <a:pt x="665" y="295"/>
                </a:cubicBezTo>
                <a:cubicBezTo>
                  <a:pt x="664" y="294"/>
                  <a:pt x="664" y="293"/>
                  <a:pt x="663" y="292"/>
                </a:cubicBezTo>
                <a:cubicBezTo>
                  <a:pt x="663" y="291"/>
                  <a:pt x="662" y="291"/>
                  <a:pt x="662" y="290"/>
                </a:cubicBezTo>
                <a:cubicBezTo>
                  <a:pt x="662" y="288"/>
                  <a:pt x="661" y="287"/>
                  <a:pt x="660" y="286"/>
                </a:cubicBezTo>
                <a:cubicBezTo>
                  <a:pt x="660" y="285"/>
                  <a:pt x="659" y="284"/>
                  <a:pt x="659" y="283"/>
                </a:cubicBezTo>
                <a:cubicBezTo>
                  <a:pt x="658" y="281"/>
                  <a:pt x="659" y="279"/>
                  <a:pt x="658" y="277"/>
                </a:cubicBezTo>
                <a:cubicBezTo>
                  <a:pt x="659" y="274"/>
                  <a:pt x="659" y="271"/>
                  <a:pt x="660" y="267"/>
                </a:cubicBezTo>
                <a:cubicBezTo>
                  <a:pt x="660" y="267"/>
                  <a:pt x="659" y="267"/>
                  <a:pt x="660" y="266"/>
                </a:cubicBezTo>
                <a:cubicBezTo>
                  <a:pt x="661" y="265"/>
                  <a:pt x="661" y="263"/>
                  <a:pt x="662" y="261"/>
                </a:cubicBezTo>
                <a:cubicBezTo>
                  <a:pt x="663" y="261"/>
                  <a:pt x="663" y="260"/>
                  <a:pt x="664" y="260"/>
                </a:cubicBezTo>
                <a:cubicBezTo>
                  <a:pt x="665" y="259"/>
                  <a:pt x="665" y="258"/>
                  <a:pt x="666" y="257"/>
                </a:cubicBezTo>
                <a:cubicBezTo>
                  <a:pt x="670" y="256"/>
                  <a:pt x="673" y="253"/>
                  <a:pt x="677" y="251"/>
                </a:cubicBezTo>
                <a:cubicBezTo>
                  <a:pt x="677" y="251"/>
                  <a:pt x="678" y="251"/>
                  <a:pt x="678" y="251"/>
                </a:cubicBezTo>
                <a:cubicBezTo>
                  <a:pt x="680" y="250"/>
                  <a:pt x="682" y="250"/>
                  <a:pt x="684" y="249"/>
                </a:cubicBezTo>
                <a:cubicBezTo>
                  <a:pt x="685" y="248"/>
                  <a:pt x="687" y="249"/>
                  <a:pt x="689" y="249"/>
                </a:cubicBezTo>
                <a:cubicBezTo>
                  <a:pt x="690" y="249"/>
                  <a:pt x="690" y="248"/>
                  <a:pt x="692" y="249"/>
                </a:cubicBezTo>
                <a:cubicBezTo>
                  <a:pt x="693" y="249"/>
                  <a:pt x="695" y="248"/>
                  <a:pt x="696" y="248"/>
                </a:cubicBezTo>
                <a:cubicBezTo>
                  <a:pt x="698" y="248"/>
                  <a:pt x="700" y="249"/>
                  <a:pt x="701" y="250"/>
                </a:cubicBezTo>
                <a:cubicBezTo>
                  <a:pt x="702" y="250"/>
                  <a:pt x="703" y="249"/>
                  <a:pt x="704" y="250"/>
                </a:cubicBezTo>
                <a:cubicBezTo>
                  <a:pt x="705" y="250"/>
                  <a:pt x="706" y="252"/>
                  <a:pt x="707" y="252"/>
                </a:cubicBezTo>
                <a:close/>
                <a:moveTo>
                  <a:pt x="858" y="156"/>
                </a:moveTo>
                <a:cubicBezTo>
                  <a:pt x="858" y="156"/>
                  <a:pt x="858" y="156"/>
                  <a:pt x="858" y="156"/>
                </a:cubicBezTo>
                <a:cubicBezTo>
                  <a:pt x="858" y="157"/>
                  <a:pt x="859" y="156"/>
                  <a:pt x="858" y="156"/>
                </a:cubicBezTo>
                <a:close/>
                <a:moveTo>
                  <a:pt x="859" y="156"/>
                </a:moveTo>
                <a:cubicBezTo>
                  <a:pt x="860" y="155"/>
                  <a:pt x="859" y="154"/>
                  <a:pt x="860" y="152"/>
                </a:cubicBezTo>
                <a:cubicBezTo>
                  <a:pt x="859" y="152"/>
                  <a:pt x="859" y="152"/>
                  <a:pt x="860" y="151"/>
                </a:cubicBezTo>
                <a:cubicBezTo>
                  <a:pt x="859" y="150"/>
                  <a:pt x="860" y="148"/>
                  <a:pt x="858" y="148"/>
                </a:cubicBezTo>
                <a:cubicBezTo>
                  <a:pt x="858" y="149"/>
                  <a:pt x="858" y="150"/>
                  <a:pt x="857" y="151"/>
                </a:cubicBezTo>
                <a:cubicBezTo>
                  <a:pt x="857" y="151"/>
                  <a:pt x="858" y="151"/>
                  <a:pt x="858" y="151"/>
                </a:cubicBezTo>
                <a:cubicBezTo>
                  <a:pt x="858" y="152"/>
                  <a:pt x="858" y="154"/>
                  <a:pt x="858" y="156"/>
                </a:cubicBezTo>
                <a:cubicBezTo>
                  <a:pt x="858" y="156"/>
                  <a:pt x="858" y="155"/>
                  <a:pt x="859" y="156"/>
                </a:cubicBezTo>
                <a:close/>
              </a:path>
            </a:pathLst>
          </a:custGeom>
          <a:solidFill>
            <a:schemeClr val="bg1"/>
          </a:solidFill>
          <a:ln>
            <a:noFill/>
          </a:ln>
        </p:spPr>
        <p:txBody>
          <a:bodyPr vert="horz" wrap="square" lIns="68544" tIns="34272" rIns="68544" bIns="34272" numCol="1" anchor="t" anchorCtr="0" compatLnSpc="1">
            <a:prstTxWarp prst="textNoShape">
              <a:avLst/>
            </a:prstTxWarp>
          </a:bodyPr>
          <a:lstStyle/>
          <a:p>
            <a:pPr marL="0" marR="0" lvl="0" indent="0" algn="l" defTabSz="913966"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a:ln>
                <a:noFill/>
              </a:ln>
              <a:solidFill>
                <a:prstClr val="black"/>
              </a:solidFill>
              <a:effectLst/>
              <a:uLnTx/>
              <a:uFillTx/>
              <a:latin typeface="Calibri"/>
              <a:ea typeface="+mn-ea"/>
              <a:cs typeface="+mn-cs"/>
            </a:endParaRPr>
          </a:p>
        </p:txBody>
      </p:sp>
      <p:sp>
        <p:nvSpPr>
          <p:cNvPr id="18" name="TextBox 17"/>
          <p:cNvSpPr txBox="1"/>
          <p:nvPr/>
        </p:nvSpPr>
        <p:spPr>
          <a:xfrm>
            <a:off x="5365570" y="1503402"/>
            <a:ext cx="2717435" cy="646203"/>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marL="0" marR="0" lvl="0" indent="0" algn="ctr" defTabSz="91396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rPr>
              <a:t>Coupon Code:</a:t>
            </a:r>
          </a:p>
          <a:p>
            <a:pPr marL="0" marR="0" lvl="0" indent="0" algn="ctr" defTabSz="913966" rtl="0" eaLnBrk="1" fontAlgn="auto" latinLnBrk="0" hangingPunct="1">
              <a:lnSpc>
                <a:spcPct val="100000"/>
              </a:lnSpc>
              <a:spcBef>
                <a:spcPts val="0"/>
              </a:spcBef>
              <a:spcAft>
                <a:spcPts val="0"/>
              </a:spcAft>
              <a:buClrTx/>
              <a:buSzTx/>
              <a:buFontTx/>
              <a:buNone/>
              <a:tabLst/>
              <a:defRPr/>
            </a:pPr>
            <a:r>
              <a:rPr kumimoji="0" lang="en-US" sz="2399" b="1" i="0" u="none" strike="noStrike" kern="120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rPr>
              <a:t>FREEBUNDLE15</a:t>
            </a:r>
            <a:endParaRPr kumimoji="0" lang="es-UY" sz="1799" b="1" i="0" u="none" strike="noStrike" kern="120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endParaRPr>
          </a:p>
        </p:txBody>
      </p:sp>
      <p:sp>
        <p:nvSpPr>
          <p:cNvPr id="19" name="TextBox 18"/>
          <p:cNvSpPr txBox="1"/>
          <p:nvPr/>
        </p:nvSpPr>
        <p:spPr>
          <a:xfrm>
            <a:off x="4839317" y="1029176"/>
            <a:ext cx="3769937" cy="276999"/>
          </a:xfrm>
          <a:prstGeom prst="rect">
            <a:avLst/>
          </a:prstGeom>
        </p:spPr>
        <p:txBody>
          <a:bodyPr wrap="square">
            <a:spAutoFit/>
          </a:bodyPr>
          <a:lstStyle>
            <a:defPPr>
              <a:defRPr lang="en-US"/>
            </a:defPPr>
            <a:lvl1pPr>
              <a:defRPr sz="2000">
                <a:latin typeface="Segoe UI" panose="020B0502040204020203" pitchFamily="34" charset="0"/>
                <a:ea typeface="Segoe UI" panose="020B0502040204020203" pitchFamily="34" charset="0"/>
                <a:cs typeface="Segoe UI" panose="020B0502040204020203" pitchFamily="34" charset="0"/>
              </a:defRPr>
            </a:lvl1pPr>
          </a:lstStyle>
          <a:p>
            <a:pPr marL="0" marR="0" lvl="0" indent="0" algn="ctr" defTabSz="91396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rPr>
              <a:t>Get </a:t>
            </a:r>
            <a:r>
              <a:rPr kumimoji="0" lang="en-US" sz="1200" b="1" i="0" u="none" strike="noStrike" kern="120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rPr>
              <a:t>15% discount</a:t>
            </a:r>
            <a:r>
              <a:rPr kumimoji="0" lang="en-US" sz="1200" b="0" i="0" u="none" strike="noStrike" kern="120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rPr>
              <a:t> from regular price</a:t>
            </a:r>
            <a:endParaRPr kumimoji="0" lang="es-UY" sz="1200" b="0" i="0" u="none" strike="noStrike" kern="120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endParaRPr>
          </a:p>
        </p:txBody>
      </p:sp>
      <p:sp>
        <p:nvSpPr>
          <p:cNvPr id="21" name="TextBox 20"/>
          <p:cNvSpPr txBox="1"/>
          <p:nvPr/>
        </p:nvSpPr>
        <p:spPr>
          <a:xfrm>
            <a:off x="5166459" y="2521726"/>
            <a:ext cx="3115650" cy="276999"/>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marL="0" marR="0" lvl="0" indent="0" algn="ctr" defTabSz="91396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rPr>
              <a:t>Apply this coupon code during sign up</a:t>
            </a:r>
            <a:endParaRPr kumimoji="0" lang="es-UY" sz="1200" b="0" i="0" u="none" strike="noStrike" kern="120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endParaRPr>
          </a:p>
        </p:txBody>
      </p:sp>
      <p:grpSp>
        <p:nvGrpSpPr>
          <p:cNvPr id="22" name="Group 21"/>
          <p:cNvGrpSpPr>
            <a:grpSpLocks noChangeAspect="1"/>
          </p:cNvGrpSpPr>
          <p:nvPr/>
        </p:nvGrpSpPr>
        <p:grpSpPr bwMode="auto">
          <a:xfrm>
            <a:off x="623995" y="532336"/>
            <a:ext cx="3241721" cy="2682730"/>
            <a:chOff x="507" y="1182"/>
            <a:chExt cx="3091" cy="2558"/>
          </a:xfrm>
        </p:grpSpPr>
        <p:sp>
          <p:nvSpPr>
            <p:cNvPr id="23" name="AutoShape 3"/>
            <p:cNvSpPr>
              <a:spLocks noChangeAspect="1" noChangeArrowheads="1" noTextEdit="1"/>
            </p:cNvSpPr>
            <p:nvPr/>
          </p:nvSpPr>
          <p:spPr bwMode="auto">
            <a:xfrm>
              <a:off x="507" y="1183"/>
              <a:ext cx="3044" cy="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4" tIns="34272" rIns="68544" bIns="34272" numCol="1" anchor="t" anchorCtr="0" compatLnSpc="1">
              <a:prstTxWarp prst="textNoShape">
                <a:avLst/>
              </a:prstTxWarp>
            </a:bodyPr>
            <a:lstStyle/>
            <a:p>
              <a:pPr marL="0" marR="0" lvl="0" indent="0" algn="ctr" defTabSz="913966"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4" name="Freeform 5"/>
            <p:cNvSpPr>
              <a:spLocks/>
            </p:cNvSpPr>
            <p:nvPr/>
          </p:nvSpPr>
          <p:spPr bwMode="auto">
            <a:xfrm>
              <a:off x="1700" y="3289"/>
              <a:ext cx="669" cy="364"/>
            </a:xfrm>
            <a:custGeom>
              <a:avLst/>
              <a:gdLst>
                <a:gd name="T0" fmla="*/ 659 w 659"/>
                <a:gd name="T1" fmla="*/ 364 h 364"/>
                <a:gd name="T2" fmla="*/ 0 w 659"/>
                <a:gd name="T3" fmla="*/ 364 h 364"/>
                <a:gd name="T4" fmla="*/ 51 w 659"/>
                <a:gd name="T5" fmla="*/ 0 h 364"/>
                <a:gd name="T6" fmla="*/ 612 w 659"/>
                <a:gd name="T7" fmla="*/ 0 h 364"/>
                <a:gd name="T8" fmla="*/ 659 w 659"/>
                <a:gd name="T9" fmla="*/ 364 h 364"/>
              </a:gdLst>
              <a:ahLst/>
              <a:cxnLst>
                <a:cxn ang="0">
                  <a:pos x="T0" y="T1"/>
                </a:cxn>
                <a:cxn ang="0">
                  <a:pos x="T2" y="T3"/>
                </a:cxn>
                <a:cxn ang="0">
                  <a:pos x="T4" y="T5"/>
                </a:cxn>
                <a:cxn ang="0">
                  <a:pos x="T6" y="T7"/>
                </a:cxn>
                <a:cxn ang="0">
                  <a:pos x="T8" y="T9"/>
                </a:cxn>
              </a:cxnLst>
              <a:rect l="0" t="0" r="r" b="b"/>
              <a:pathLst>
                <a:path w="659" h="364">
                  <a:moveTo>
                    <a:pt x="659" y="364"/>
                  </a:moveTo>
                  <a:lnTo>
                    <a:pt x="0" y="364"/>
                  </a:lnTo>
                  <a:lnTo>
                    <a:pt x="51" y="0"/>
                  </a:lnTo>
                  <a:lnTo>
                    <a:pt x="612" y="0"/>
                  </a:lnTo>
                  <a:lnTo>
                    <a:pt x="659" y="364"/>
                  </a:lnTo>
                  <a:close/>
                </a:path>
              </a:pathLst>
            </a:custGeom>
            <a:solidFill>
              <a:srgbClr val="D3D0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p>
              <a:pPr marL="0" marR="0" lvl="0" indent="0" algn="ctr" defTabSz="913966"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5" name="Freeform 6"/>
            <p:cNvSpPr>
              <a:spLocks/>
            </p:cNvSpPr>
            <p:nvPr/>
          </p:nvSpPr>
          <p:spPr bwMode="auto">
            <a:xfrm>
              <a:off x="1652" y="3645"/>
              <a:ext cx="765" cy="94"/>
            </a:xfrm>
            <a:custGeom>
              <a:avLst/>
              <a:gdLst>
                <a:gd name="T0" fmla="*/ 758 w 772"/>
                <a:gd name="T1" fmla="*/ 96 h 96"/>
                <a:gd name="T2" fmla="*/ 12 w 772"/>
                <a:gd name="T3" fmla="*/ 96 h 96"/>
                <a:gd name="T4" fmla="*/ 0 w 772"/>
                <a:gd name="T5" fmla="*/ 84 h 96"/>
                <a:gd name="T6" fmla="*/ 2 w 772"/>
                <a:gd name="T7" fmla="*/ 78 h 96"/>
                <a:gd name="T8" fmla="*/ 48 w 772"/>
                <a:gd name="T9" fmla="*/ 5 h 96"/>
                <a:gd name="T10" fmla="*/ 58 w 772"/>
                <a:gd name="T11" fmla="*/ 0 h 96"/>
                <a:gd name="T12" fmla="*/ 715 w 772"/>
                <a:gd name="T13" fmla="*/ 0 h 96"/>
                <a:gd name="T14" fmla="*/ 725 w 772"/>
                <a:gd name="T15" fmla="*/ 6 h 96"/>
                <a:gd name="T16" fmla="*/ 768 w 772"/>
                <a:gd name="T17" fmla="*/ 78 h 96"/>
                <a:gd name="T18" fmla="*/ 764 w 772"/>
                <a:gd name="T19" fmla="*/ 95 h 96"/>
                <a:gd name="T20" fmla="*/ 758 w 772"/>
                <a:gd name="T2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2" h="96">
                  <a:moveTo>
                    <a:pt x="758" y="96"/>
                  </a:moveTo>
                  <a:cubicBezTo>
                    <a:pt x="12" y="96"/>
                    <a:pt x="12" y="96"/>
                    <a:pt x="12" y="96"/>
                  </a:cubicBezTo>
                  <a:cubicBezTo>
                    <a:pt x="5" y="96"/>
                    <a:pt x="0" y="91"/>
                    <a:pt x="0" y="84"/>
                  </a:cubicBezTo>
                  <a:cubicBezTo>
                    <a:pt x="0" y="82"/>
                    <a:pt x="0" y="80"/>
                    <a:pt x="2" y="78"/>
                  </a:cubicBezTo>
                  <a:cubicBezTo>
                    <a:pt x="48" y="5"/>
                    <a:pt x="48" y="5"/>
                    <a:pt x="48" y="5"/>
                  </a:cubicBezTo>
                  <a:cubicBezTo>
                    <a:pt x="50" y="2"/>
                    <a:pt x="54" y="0"/>
                    <a:pt x="58" y="0"/>
                  </a:cubicBezTo>
                  <a:cubicBezTo>
                    <a:pt x="715" y="0"/>
                    <a:pt x="715" y="0"/>
                    <a:pt x="715" y="0"/>
                  </a:cubicBezTo>
                  <a:cubicBezTo>
                    <a:pt x="719" y="0"/>
                    <a:pt x="723" y="2"/>
                    <a:pt x="725" y="6"/>
                  </a:cubicBezTo>
                  <a:cubicBezTo>
                    <a:pt x="768" y="78"/>
                    <a:pt x="768" y="78"/>
                    <a:pt x="768" y="78"/>
                  </a:cubicBezTo>
                  <a:cubicBezTo>
                    <a:pt x="772" y="84"/>
                    <a:pt x="770" y="91"/>
                    <a:pt x="764" y="95"/>
                  </a:cubicBezTo>
                  <a:cubicBezTo>
                    <a:pt x="762" y="96"/>
                    <a:pt x="760" y="96"/>
                    <a:pt x="758" y="96"/>
                  </a:cubicBezTo>
                  <a:close/>
                </a:path>
              </a:pathLst>
            </a:custGeom>
            <a:solidFill>
              <a:srgbClr val="BFB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p>
              <a:pPr marL="0" marR="0" lvl="0" indent="0" algn="ctr" defTabSz="913966"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6" name="Freeform 7"/>
            <p:cNvSpPr>
              <a:spLocks/>
            </p:cNvSpPr>
            <p:nvPr/>
          </p:nvSpPr>
          <p:spPr bwMode="auto">
            <a:xfrm>
              <a:off x="507" y="1182"/>
              <a:ext cx="3090" cy="1885"/>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p>
              <a:pPr marL="0" marR="0" lvl="0" indent="0" algn="ctr" defTabSz="913966"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7" name="Freeform 8"/>
            <p:cNvSpPr>
              <a:spLocks/>
            </p:cNvSpPr>
            <p:nvPr/>
          </p:nvSpPr>
          <p:spPr bwMode="auto">
            <a:xfrm>
              <a:off x="670" y="1338"/>
              <a:ext cx="2718" cy="1552"/>
            </a:xfrm>
            <a:custGeom>
              <a:avLst/>
              <a:gdLst>
                <a:gd name="T0" fmla="*/ 2776 w 2780"/>
                <a:gd name="T1" fmla="*/ 0 h 1588"/>
                <a:gd name="T2" fmla="*/ 4 w 2780"/>
                <a:gd name="T3" fmla="*/ 0 h 1588"/>
                <a:gd name="T4" fmla="*/ 0 w 2780"/>
                <a:gd name="T5" fmla="*/ 4 h 1588"/>
                <a:gd name="T6" fmla="*/ 0 w 2780"/>
                <a:gd name="T7" fmla="*/ 1583 h 1588"/>
                <a:gd name="T8" fmla="*/ 4 w 2780"/>
                <a:gd name="T9" fmla="*/ 1588 h 1588"/>
                <a:gd name="T10" fmla="*/ 2776 w 2780"/>
                <a:gd name="T11" fmla="*/ 1588 h 1588"/>
                <a:gd name="T12" fmla="*/ 2780 w 2780"/>
                <a:gd name="T13" fmla="*/ 1583 h 1588"/>
                <a:gd name="T14" fmla="*/ 2780 w 2780"/>
                <a:gd name="T15" fmla="*/ 4 h 1588"/>
                <a:gd name="T16" fmla="*/ 2776 w 2780"/>
                <a:gd name="T17" fmla="*/ 0 h 1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0" h="1588">
                  <a:moveTo>
                    <a:pt x="2776" y="0"/>
                  </a:moveTo>
                  <a:cubicBezTo>
                    <a:pt x="4" y="0"/>
                    <a:pt x="4" y="0"/>
                    <a:pt x="4" y="0"/>
                  </a:cubicBezTo>
                  <a:cubicBezTo>
                    <a:pt x="2" y="0"/>
                    <a:pt x="0" y="2"/>
                    <a:pt x="0" y="4"/>
                  </a:cubicBezTo>
                  <a:cubicBezTo>
                    <a:pt x="0" y="1583"/>
                    <a:pt x="0" y="1583"/>
                    <a:pt x="0" y="1583"/>
                  </a:cubicBezTo>
                  <a:cubicBezTo>
                    <a:pt x="0" y="1586"/>
                    <a:pt x="2" y="1588"/>
                    <a:pt x="4" y="1588"/>
                  </a:cubicBezTo>
                  <a:cubicBezTo>
                    <a:pt x="2776" y="1588"/>
                    <a:pt x="2776" y="1588"/>
                    <a:pt x="2776" y="1588"/>
                  </a:cubicBezTo>
                  <a:cubicBezTo>
                    <a:pt x="2778" y="1588"/>
                    <a:pt x="2780" y="1586"/>
                    <a:pt x="2780" y="1583"/>
                  </a:cubicBezTo>
                  <a:cubicBezTo>
                    <a:pt x="2780" y="4"/>
                    <a:pt x="2780" y="4"/>
                    <a:pt x="2780" y="4"/>
                  </a:cubicBezTo>
                  <a:cubicBezTo>
                    <a:pt x="2780" y="2"/>
                    <a:pt x="2778" y="0"/>
                    <a:pt x="2776"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p>
              <a:pPr marL="0" marR="0" lvl="0" indent="0" algn="ctr" defTabSz="913966"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ctr" defTabSz="913966"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913966"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913966"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913966"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913966"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Put Your Screenshot</a:t>
              </a:r>
            </a:p>
            <a:p>
              <a:pPr marL="0" marR="0" lvl="0" indent="0" algn="ctr" defTabSz="913966"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Here</a:t>
              </a:r>
            </a:p>
            <a:p>
              <a:pPr marL="0" marR="0" lvl="0" indent="0" algn="ctr" defTabSz="913966"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8" name="Freeform 9"/>
            <p:cNvSpPr>
              <a:spLocks/>
            </p:cNvSpPr>
            <p:nvPr/>
          </p:nvSpPr>
          <p:spPr bwMode="auto">
            <a:xfrm>
              <a:off x="508" y="3067"/>
              <a:ext cx="3090" cy="240"/>
            </a:xfrm>
            <a:custGeom>
              <a:avLst/>
              <a:gdLst>
                <a:gd name="T0" fmla="*/ 3061 w 3114"/>
                <a:gd name="T1" fmla="*/ 246 h 246"/>
                <a:gd name="T2" fmla="*/ 56 w 3114"/>
                <a:gd name="T3" fmla="*/ 246 h 246"/>
                <a:gd name="T4" fmla="*/ 0 w 3114"/>
                <a:gd name="T5" fmla="*/ 190 h 246"/>
                <a:gd name="T6" fmla="*/ 0 w 3114"/>
                <a:gd name="T7" fmla="*/ 0 h 246"/>
                <a:gd name="T8" fmla="*/ 3114 w 3114"/>
                <a:gd name="T9" fmla="*/ 0 h 246"/>
                <a:gd name="T10" fmla="*/ 3114 w 3114"/>
                <a:gd name="T11" fmla="*/ 190 h 246"/>
                <a:gd name="T12" fmla="*/ 3061 w 3114"/>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3114" h="246">
                  <a:moveTo>
                    <a:pt x="3061" y="246"/>
                  </a:moveTo>
                  <a:cubicBezTo>
                    <a:pt x="56" y="246"/>
                    <a:pt x="56" y="246"/>
                    <a:pt x="56" y="246"/>
                  </a:cubicBezTo>
                  <a:cubicBezTo>
                    <a:pt x="25" y="246"/>
                    <a:pt x="0" y="221"/>
                    <a:pt x="0" y="190"/>
                  </a:cubicBezTo>
                  <a:cubicBezTo>
                    <a:pt x="0" y="190"/>
                    <a:pt x="0" y="6"/>
                    <a:pt x="0" y="0"/>
                  </a:cubicBezTo>
                  <a:cubicBezTo>
                    <a:pt x="3114" y="0"/>
                    <a:pt x="3114" y="0"/>
                    <a:pt x="3114" y="0"/>
                  </a:cubicBezTo>
                  <a:cubicBezTo>
                    <a:pt x="3114" y="3"/>
                    <a:pt x="3114" y="190"/>
                    <a:pt x="3114" y="190"/>
                  </a:cubicBezTo>
                  <a:cubicBezTo>
                    <a:pt x="3114" y="221"/>
                    <a:pt x="3092" y="246"/>
                    <a:pt x="3061" y="246"/>
                  </a:cubicBezTo>
                  <a:close/>
                </a:path>
              </a:pathLst>
            </a:custGeom>
            <a:solidFill>
              <a:srgbClr val="EBEA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p>
              <a:pPr marL="0" marR="0" lvl="0" indent="0" algn="ctr" defTabSz="913966"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9" name="Oval 10"/>
            <p:cNvSpPr>
              <a:spLocks noChangeArrowheads="1"/>
            </p:cNvSpPr>
            <p:nvPr/>
          </p:nvSpPr>
          <p:spPr bwMode="auto">
            <a:xfrm>
              <a:off x="1983" y="3140"/>
              <a:ext cx="94" cy="94"/>
            </a:xfrm>
            <a:prstGeom prst="ellipse">
              <a:avLst/>
            </a:prstGeom>
            <a:solidFill>
              <a:srgbClr val="D5D3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p>
              <a:pPr marL="0" marR="0" lvl="0" indent="0" algn="ctr" defTabSz="913966"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0" name="Oval 11"/>
            <p:cNvSpPr>
              <a:spLocks noChangeArrowheads="1"/>
            </p:cNvSpPr>
            <p:nvPr/>
          </p:nvSpPr>
          <p:spPr bwMode="auto">
            <a:xfrm>
              <a:off x="2011" y="1243"/>
              <a:ext cx="38" cy="37"/>
            </a:xfrm>
            <a:prstGeom prst="ellipse">
              <a:avLst/>
            </a:prstGeom>
            <a:solidFill>
              <a:srgbClr val="6262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p>
              <a:pPr marL="0" marR="0" lvl="0" indent="0" algn="ctr" defTabSz="913966"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31" name="Rectangle 30"/>
          <p:cNvSpPr/>
          <p:nvPr/>
        </p:nvSpPr>
        <p:spPr>
          <a:xfrm>
            <a:off x="5714704" y="4007188"/>
            <a:ext cx="1910902" cy="2279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6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Visit slidemodel.com</a:t>
            </a:r>
          </a:p>
        </p:txBody>
      </p:sp>
      <p:sp>
        <p:nvSpPr>
          <p:cNvPr id="35" name="Rectangle 34"/>
          <p:cNvSpPr/>
          <p:nvPr/>
        </p:nvSpPr>
        <p:spPr>
          <a:xfrm>
            <a:off x="404020" y="3638182"/>
            <a:ext cx="3539494" cy="697627"/>
          </a:xfrm>
          <a:prstGeom prst="rect">
            <a:avLst/>
          </a:prstGeom>
        </p:spPr>
        <p:txBody>
          <a:bodyPr wrap="square">
            <a:spAutoFit/>
          </a:bodyPr>
          <a:lstStyle/>
          <a:p>
            <a:pPr marL="127359" marR="0" lvl="0" indent="-127359" algn="l" defTabSz="913966" rtl="0" eaLnBrk="1" fontAlgn="auto" latinLnBrk="0" hangingPunct="1">
              <a:lnSpc>
                <a:spcPct val="100000"/>
              </a:lnSpc>
              <a:spcBef>
                <a:spcPts val="0"/>
              </a:spcBef>
              <a:spcAft>
                <a:spcPts val="225"/>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white"/>
                </a:solidFill>
                <a:effectLst/>
                <a:uLnTx/>
                <a:uFillTx/>
                <a:latin typeface="Calibri"/>
                <a:ea typeface="+mn-ea"/>
                <a:cs typeface="+mn-cs"/>
              </a:rPr>
              <a:t>Easy to use</a:t>
            </a:r>
          </a:p>
          <a:p>
            <a:pPr marL="127359" marR="0" lvl="0" indent="-127359" algn="l" defTabSz="913966" rtl="0" eaLnBrk="1" fontAlgn="auto" latinLnBrk="0" hangingPunct="1">
              <a:lnSpc>
                <a:spcPct val="100000"/>
              </a:lnSpc>
              <a:spcBef>
                <a:spcPts val="0"/>
              </a:spcBef>
              <a:spcAft>
                <a:spcPts val="225"/>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white"/>
                </a:solidFill>
                <a:effectLst/>
                <a:uLnTx/>
                <a:uFillTx/>
                <a:latin typeface="Calibri"/>
                <a:ea typeface="+mn-ea"/>
                <a:cs typeface="+mn-cs"/>
              </a:rPr>
              <a:t>Fully customizable</a:t>
            </a:r>
          </a:p>
          <a:p>
            <a:pPr marL="127359" marR="0" lvl="0" indent="-127359" algn="l" defTabSz="913966" rtl="0" eaLnBrk="1" fontAlgn="auto" latinLnBrk="0" hangingPunct="1">
              <a:lnSpc>
                <a:spcPct val="100000"/>
              </a:lnSpc>
              <a:spcBef>
                <a:spcPts val="0"/>
              </a:spcBef>
              <a:spcAft>
                <a:spcPts val="225"/>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white"/>
                </a:solidFill>
                <a:effectLst/>
                <a:uLnTx/>
                <a:uFillTx/>
                <a:latin typeface="Calibri"/>
                <a:ea typeface="+mn-ea"/>
                <a:cs typeface="+mn-cs"/>
              </a:rPr>
              <a:t>Cutting edge designs</a:t>
            </a:r>
          </a:p>
        </p:txBody>
      </p:sp>
      <p:sp>
        <p:nvSpPr>
          <p:cNvPr id="36" name="Rectangle 35"/>
          <p:cNvSpPr/>
          <p:nvPr/>
        </p:nvSpPr>
        <p:spPr>
          <a:xfrm>
            <a:off x="404022" y="3351559"/>
            <a:ext cx="4435297" cy="507575"/>
          </a:xfrm>
          <a:prstGeom prst="rect">
            <a:avLst/>
          </a:prstGeom>
        </p:spPr>
        <p:txBody>
          <a:bodyPr wrap="square">
            <a:spAutoFit/>
          </a:bodyPr>
          <a:lstStyle/>
          <a:p>
            <a:pPr marL="0" marR="0" lvl="0" indent="0" algn="l" defTabSz="913966" rtl="0" eaLnBrk="1" fontAlgn="auto" latinLnBrk="0" hangingPunct="1">
              <a:lnSpc>
                <a:spcPct val="100000"/>
              </a:lnSpc>
              <a:spcBef>
                <a:spcPts val="0"/>
              </a:spcBef>
              <a:spcAft>
                <a:spcPts val="0"/>
              </a:spcAft>
              <a:buClrTx/>
              <a:buSzTx/>
              <a:buFontTx/>
              <a:buNone/>
              <a:tabLst/>
              <a:defRPr/>
            </a:pPr>
            <a:r>
              <a:rPr kumimoji="0" lang="en-US" sz="1349" b="0" i="0" u="none" strike="noStrike" kern="1200" cap="none" spc="0" normalizeH="0" baseline="0" noProof="0" dirty="0">
                <a:ln>
                  <a:noFill/>
                </a:ln>
                <a:solidFill>
                  <a:prstClr val="white"/>
                </a:solidFill>
                <a:effectLst/>
                <a:uLnTx/>
                <a:uFillTx/>
                <a:latin typeface="Segoe UI" panose="020B0502040204020203" pitchFamily="34" charset="0"/>
                <a:ea typeface="Segoe UI" panose="020B0502040204020203" pitchFamily="34" charset="0"/>
                <a:cs typeface="Segoe UI" panose="020B0502040204020203" pitchFamily="34" charset="0"/>
              </a:rPr>
              <a:t>Download PowerPoint templates and save hours of work.</a:t>
            </a:r>
          </a:p>
        </p:txBody>
      </p:sp>
      <p:pic>
        <p:nvPicPr>
          <p:cNvPr id="37" name="Picture 3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82" y="4591950"/>
            <a:ext cx="9139238" cy="506680"/>
          </a:xfrm>
          <a:prstGeom prst="rect">
            <a:avLst/>
          </a:prstGeom>
        </p:spPr>
      </p:pic>
      <p:pic>
        <p:nvPicPr>
          <p:cNvPr id="2" name="Picture 1">
            <a:extLst>
              <a:ext uri="{FF2B5EF4-FFF2-40B4-BE49-F238E27FC236}">
                <a16:creationId xmlns:a16="http://schemas.microsoft.com/office/drawing/2014/main" id="{0FECF093-DCE1-45EF-8462-293F8982928F}"/>
              </a:ext>
            </a:extLst>
          </p:cNvPr>
          <p:cNvPicPr>
            <a:picLocks noChangeAspect="1"/>
          </p:cNvPicPr>
          <p:nvPr/>
        </p:nvPicPr>
        <p:blipFill>
          <a:blip r:embed="rId6"/>
          <a:stretch>
            <a:fillRect/>
          </a:stretch>
        </p:blipFill>
        <p:spPr>
          <a:xfrm>
            <a:off x="793894" y="698008"/>
            <a:ext cx="2850533" cy="1625612"/>
          </a:xfrm>
          <a:prstGeom prst="rect">
            <a:avLst/>
          </a:prstGeom>
        </p:spPr>
      </p:pic>
    </p:spTree>
    <p:extLst>
      <p:ext uri="{BB962C8B-B14F-4D97-AF65-F5344CB8AC3E}">
        <p14:creationId xmlns:p14="http://schemas.microsoft.com/office/powerpoint/2010/main" val="2161111924"/>
      </p:ext>
    </p:extLst>
  </p:cSld>
  <p:clrMapOvr>
    <a:masterClrMapping/>
  </p:clrMapOvr>
</p:sld>
</file>

<file path=ppt/theme/theme1.xml><?xml version="1.0" encoding="utf-8"?>
<a:theme xmlns:a="http://schemas.openxmlformats.org/drawingml/2006/main" name="1_Office Theme">
  <a:themeElements>
    <a:clrScheme name="Infographics3">
      <a:dk1>
        <a:sysClr val="windowText" lastClr="000000"/>
      </a:dk1>
      <a:lt1>
        <a:sysClr val="window" lastClr="FFFFFF"/>
      </a:lt1>
      <a:dk2>
        <a:srgbClr val="153153"/>
      </a:dk2>
      <a:lt2>
        <a:srgbClr val="EEECE1"/>
      </a:lt2>
      <a:accent1>
        <a:srgbClr val="4E67C8"/>
      </a:accent1>
      <a:accent2>
        <a:srgbClr val="5ECCF3"/>
      </a:accent2>
      <a:accent3>
        <a:srgbClr val="A7EA52"/>
      </a:accent3>
      <a:accent4>
        <a:srgbClr val="5DCEAF"/>
      </a:accent4>
      <a:accent5>
        <a:srgbClr val="FF8021"/>
      </a:accent5>
      <a:accent6>
        <a:srgbClr val="F14124"/>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marL="0" marR="0" indent="0" algn="l" defTabSz="914400" rtl="0" eaLnBrk="1" fontAlgn="auto" latinLnBrk="0" hangingPunct="1">
          <a:lnSpc>
            <a:spcPct val="100000"/>
          </a:lnSpc>
          <a:spcBef>
            <a:spcPts val="0"/>
          </a:spcBef>
          <a:spcAft>
            <a:spcPts val="0"/>
          </a:spcAft>
          <a:buClrTx/>
          <a:buSzTx/>
          <a:buFontTx/>
          <a:buNone/>
          <a:tabLst/>
          <a:defRPr sz="3600" b="1" dirty="0" smtClean="0">
            <a:solidFill>
              <a:schemeClr val="accent1"/>
            </a:solidFill>
            <a:latin typeface="Segoe UI" panose="020B0502040204020203" pitchFamily="34" charset="0"/>
            <a:cs typeface="Segoe UI" panose="020B0502040204020203" pitchFamily="34" charset="0"/>
          </a:defRPr>
        </a:defPPr>
      </a:lstStyle>
    </a:txDef>
  </a:objectDefaults>
  <a:extraClrSchemeLst/>
</a:theme>
</file>

<file path=ppt/theme/theme2.xml><?xml version="1.0" encoding="utf-8"?>
<a:theme xmlns:a="http://schemas.openxmlformats.org/drawingml/2006/main" name="client-offboarding">
  <a:themeElements>
    <a:clrScheme name="Client Offboarding">
      <a:dk1>
        <a:srgbClr val="000000"/>
      </a:dk1>
      <a:lt1>
        <a:srgbClr val="FFFFFF"/>
      </a:lt1>
      <a:dk2>
        <a:srgbClr val="0A385E"/>
      </a:dk2>
      <a:lt2>
        <a:srgbClr val="D6417A"/>
      </a:lt2>
      <a:accent1>
        <a:srgbClr val="FFC248"/>
      </a:accent1>
      <a:accent2>
        <a:srgbClr val="1A3546"/>
      </a:accent2>
      <a:accent3>
        <a:srgbClr val="FFF4E6"/>
      </a:accent3>
      <a:accent4>
        <a:srgbClr val="FD8F2D"/>
      </a:accent4>
      <a:accent5>
        <a:srgbClr val="C94B38"/>
      </a:accent5>
      <a:accent6>
        <a:srgbClr val="5886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lient-offboarding" id="{68E4105C-36AE-2643-AA34-2612C9BCDE8A}" vid="{454036DF-2042-834C-8AF5-0617A0B08237}"/>
    </a:ext>
  </a:extLst>
</a:theme>
</file>

<file path=ppt/theme/theme3.xml><?xml version="1.0" encoding="utf-8"?>
<a:theme xmlns:a="http://schemas.openxmlformats.org/drawingml/2006/main" name="2_Office Theme">
  <a:themeElements>
    <a:clrScheme name="SlideModelTheme-1">
      <a:dk1>
        <a:sysClr val="windowText" lastClr="000000"/>
      </a:dk1>
      <a:lt1>
        <a:sysClr val="window" lastClr="FFFFFF"/>
      </a:lt1>
      <a:dk2>
        <a:srgbClr val="1F497D"/>
      </a:dk2>
      <a:lt2>
        <a:srgbClr val="EEECE1"/>
      </a:lt2>
      <a:accent1>
        <a:srgbClr val="0779B7"/>
      </a:accent1>
      <a:accent2>
        <a:srgbClr val="019ADD"/>
      </a:accent2>
      <a:accent3>
        <a:srgbClr val="6BC2ED"/>
      </a:accent3>
      <a:accent4>
        <a:srgbClr val="A7CCDF"/>
      </a:accent4>
      <a:accent5>
        <a:srgbClr val="595959"/>
      </a:accent5>
      <a:accent6>
        <a:srgbClr val="3F3F3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369</Words>
  <Application>Microsoft Office PowerPoint</Application>
  <PresentationFormat>On-screen Show (16:9)</PresentationFormat>
  <Paragraphs>66</Paragraphs>
  <Slides>10</Slides>
  <Notes>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10</vt:i4>
      </vt:variant>
    </vt:vector>
  </HeadingPairs>
  <TitlesOfParts>
    <vt:vector size="17" baseType="lpstr">
      <vt:lpstr>Arial</vt:lpstr>
      <vt:lpstr>Calibri</vt:lpstr>
      <vt:lpstr>Open Sans</vt:lpstr>
      <vt:lpstr>Segoe UI</vt:lpstr>
      <vt:lpstr>1_Office Theme</vt:lpstr>
      <vt:lpstr>client-offboarding</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2013-12-06T17:56:44Z</dcterms:created>
  <dcterms:modified xsi:type="dcterms:W3CDTF">2022-12-10T09:58:29Z</dcterms:modified>
</cp:coreProperties>
</file>