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4890"/>
    <a:srgbClr val="B0348C"/>
    <a:srgbClr val="624481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75" d="100"/>
          <a:sy n="75" d="100"/>
        </p:scale>
        <p:origin x="758" y="31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59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61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2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01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01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11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3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25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69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226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626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542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45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4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42534-4D1C-40C3-9C6B-33918798D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6-Item Horizontal Infographic Slide Template</a:t>
            </a:r>
            <a:endParaRPr lang="en-IN" dirty="0"/>
          </a:p>
        </p:txBody>
      </p:sp>
      <p:sp>
        <p:nvSpPr>
          <p:cNvPr id="11" name="Trapezoid 10">
            <a:extLst>
              <a:ext uri="{FF2B5EF4-FFF2-40B4-BE49-F238E27FC236}">
                <a16:creationId xmlns:a16="http://schemas.microsoft.com/office/drawing/2014/main" id="{1EA4D96A-F1A4-E987-F2D6-B019D3D531B7}"/>
              </a:ext>
            </a:extLst>
          </p:cNvPr>
          <p:cNvSpPr/>
          <p:nvPr/>
        </p:nvSpPr>
        <p:spPr>
          <a:xfrm rot="16200000" flipH="1">
            <a:off x="9043214" y="2946310"/>
            <a:ext cx="1876933" cy="1466356"/>
          </a:xfrm>
          <a:prstGeom prst="trapezoid">
            <a:avLst>
              <a:gd name="adj" fmla="val 18009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135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6A6F2F1-FE75-5B7C-004A-59916BDA9E67}"/>
              </a:ext>
            </a:extLst>
          </p:cNvPr>
          <p:cNvSpPr/>
          <p:nvPr/>
        </p:nvSpPr>
        <p:spPr>
          <a:xfrm rot="16200000" flipV="1">
            <a:off x="8462946" y="3571476"/>
            <a:ext cx="1584176" cy="21602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4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rapezoid 11">
            <a:extLst>
              <a:ext uri="{FF2B5EF4-FFF2-40B4-BE49-F238E27FC236}">
                <a16:creationId xmlns:a16="http://schemas.microsoft.com/office/drawing/2014/main" id="{18068F68-63B1-5D75-4243-7EF5F9B54FF6}"/>
              </a:ext>
            </a:extLst>
          </p:cNvPr>
          <p:cNvSpPr/>
          <p:nvPr/>
        </p:nvSpPr>
        <p:spPr>
          <a:xfrm rot="16200000" flipH="1">
            <a:off x="7458521" y="2887904"/>
            <a:ext cx="2026452" cy="1583168"/>
          </a:xfrm>
          <a:prstGeom prst="trapezoid">
            <a:avLst>
              <a:gd name="adj" fmla="val 18009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35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3BBABEA-BE14-33C7-F415-05A6AF9BBD37}"/>
              </a:ext>
            </a:extLst>
          </p:cNvPr>
          <p:cNvSpPr/>
          <p:nvPr/>
        </p:nvSpPr>
        <p:spPr>
          <a:xfrm rot="16200000" flipV="1">
            <a:off x="6899615" y="3571476"/>
            <a:ext cx="1584176" cy="21602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34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7EAB6D83-2503-27AD-1282-5A419AC0CEAF}"/>
              </a:ext>
            </a:extLst>
          </p:cNvPr>
          <p:cNvSpPr/>
          <p:nvPr/>
        </p:nvSpPr>
        <p:spPr>
          <a:xfrm rot="16200000" flipH="1">
            <a:off x="5742688" y="2823215"/>
            <a:ext cx="2192057" cy="1712546"/>
          </a:xfrm>
          <a:prstGeom prst="trapezoid">
            <a:avLst>
              <a:gd name="adj" fmla="val 18009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35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21F6D3C-3299-394C-679F-6A3AF1FCC2E0}"/>
              </a:ext>
            </a:extLst>
          </p:cNvPr>
          <p:cNvGrpSpPr/>
          <p:nvPr/>
        </p:nvGrpSpPr>
        <p:grpSpPr>
          <a:xfrm>
            <a:off x="1269875" y="2741022"/>
            <a:ext cx="1554718" cy="1876933"/>
            <a:chOff x="1269875" y="2561305"/>
            <a:chExt cx="1554718" cy="1876933"/>
          </a:xfrm>
        </p:grpSpPr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415F6591-09D9-45EC-3588-DE839D442D4D}"/>
                </a:ext>
              </a:extLst>
            </p:cNvPr>
            <p:cNvSpPr/>
            <p:nvPr/>
          </p:nvSpPr>
          <p:spPr>
            <a:xfrm rot="5400000">
              <a:off x="1064586" y="2766594"/>
              <a:ext cx="1876933" cy="1466356"/>
            </a:xfrm>
            <a:prstGeom prst="trapezoid">
              <a:avLst>
                <a:gd name="adj" fmla="val 18009"/>
              </a:avLst>
            </a:prstGeom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135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BBCDF38-0EBA-EB66-76FA-0FB5EE2A3064}"/>
                </a:ext>
              </a:extLst>
            </p:cNvPr>
            <p:cNvSpPr/>
            <p:nvPr/>
          </p:nvSpPr>
          <p:spPr>
            <a:xfrm rot="16200000" flipV="1">
              <a:off x="1924493" y="3377159"/>
              <a:ext cx="1584176" cy="21602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1B5DAC0-4777-6828-1CFD-7F8F6A172E0C}"/>
              </a:ext>
            </a:extLst>
          </p:cNvPr>
          <p:cNvGrpSpPr/>
          <p:nvPr/>
        </p:nvGrpSpPr>
        <p:grpSpPr>
          <a:xfrm>
            <a:off x="2721403" y="2666262"/>
            <a:ext cx="1676352" cy="2026452"/>
            <a:chOff x="2721403" y="2501441"/>
            <a:chExt cx="1676352" cy="2026452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1A00D4DB-10B1-1902-C271-EC2944A1E362}"/>
                </a:ext>
              </a:extLst>
            </p:cNvPr>
            <p:cNvSpPr/>
            <p:nvPr/>
          </p:nvSpPr>
          <p:spPr>
            <a:xfrm rot="5400000">
              <a:off x="2499761" y="2723083"/>
              <a:ext cx="2026452" cy="1583168"/>
            </a:xfrm>
            <a:prstGeom prst="trapezoid">
              <a:avLst>
                <a:gd name="adj" fmla="val 18009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1350000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CA02938-8BBF-2496-B5E6-795FAD925C0A}"/>
                </a:ext>
              </a:extLst>
            </p:cNvPr>
            <p:cNvSpPr/>
            <p:nvPr/>
          </p:nvSpPr>
          <p:spPr>
            <a:xfrm rot="16200000" flipV="1">
              <a:off x="3497655" y="3406655"/>
              <a:ext cx="1584176" cy="21602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Trapezoid 5">
            <a:extLst>
              <a:ext uri="{FF2B5EF4-FFF2-40B4-BE49-F238E27FC236}">
                <a16:creationId xmlns:a16="http://schemas.microsoft.com/office/drawing/2014/main" id="{C2404B77-03E3-B939-E17A-332A42630BB1}"/>
              </a:ext>
            </a:extLst>
          </p:cNvPr>
          <p:cNvSpPr/>
          <p:nvPr/>
        </p:nvSpPr>
        <p:spPr>
          <a:xfrm rot="5400000">
            <a:off x="4049989" y="2823215"/>
            <a:ext cx="2192057" cy="1712546"/>
          </a:xfrm>
          <a:prstGeom prst="trapezoid">
            <a:avLst>
              <a:gd name="adj" fmla="val 18009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135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670A0D8-84F5-9BCB-5F24-E77E16CDA562}"/>
              </a:ext>
            </a:extLst>
          </p:cNvPr>
          <p:cNvGrpSpPr/>
          <p:nvPr/>
        </p:nvGrpSpPr>
        <p:grpSpPr>
          <a:xfrm>
            <a:off x="1045673" y="1412776"/>
            <a:ext cx="1914757" cy="788688"/>
            <a:chOff x="3635847" y="2227598"/>
            <a:chExt cx="1494252" cy="78868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49F0530-F8DE-839F-E5FB-9B65FAA1009F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9557946-9C4B-3494-B218-DBD2B36163B3}"/>
                </a:ext>
              </a:extLst>
            </p:cNvPr>
            <p:cNvSpPr txBox="1"/>
            <p:nvPr/>
          </p:nvSpPr>
          <p:spPr>
            <a:xfrm flipH="1">
              <a:off x="365783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8CA01FA-5812-2724-BE99-DB4BBCDE1832}"/>
              </a:ext>
            </a:extLst>
          </p:cNvPr>
          <p:cNvGrpSpPr/>
          <p:nvPr/>
        </p:nvGrpSpPr>
        <p:grpSpPr>
          <a:xfrm>
            <a:off x="2555608" y="5274842"/>
            <a:ext cx="1914757" cy="788688"/>
            <a:chOff x="3635847" y="2227598"/>
            <a:chExt cx="1494252" cy="78868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F0FF258-6803-DFC4-A903-1632780BD3AE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93E983F-F36A-E5E6-3EC8-D6E2ADB83DBA}"/>
                </a:ext>
              </a:extLst>
            </p:cNvPr>
            <p:cNvSpPr txBox="1"/>
            <p:nvPr/>
          </p:nvSpPr>
          <p:spPr>
            <a:xfrm flipH="1">
              <a:off x="365783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3D4A06-2886-2CCA-BFE6-34588711EDC9}"/>
              </a:ext>
            </a:extLst>
          </p:cNvPr>
          <p:cNvGrpSpPr/>
          <p:nvPr/>
        </p:nvGrpSpPr>
        <p:grpSpPr>
          <a:xfrm>
            <a:off x="4182163" y="1412776"/>
            <a:ext cx="1914757" cy="788688"/>
            <a:chOff x="3635847" y="2227598"/>
            <a:chExt cx="1494252" cy="78868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B3D8D3A-E59D-EC76-EDD8-817764A487EA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47D680-458F-318D-9D95-B0C63C2DE365}"/>
                </a:ext>
              </a:extLst>
            </p:cNvPr>
            <p:cNvSpPr txBox="1"/>
            <p:nvPr/>
          </p:nvSpPr>
          <p:spPr>
            <a:xfrm flipH="1">
              <a:off x="365783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1388379-34AC-A751-6B56-31451FAD36F9}"/>
              </a:ext>
            </a:extLst>
          </p:cNvPr>
          <p:cNvGrpSpPr/>
          <p:nvPr/>
        </p:nvGrpSpPr>
        <p:grpSpPr>
          <a:xfrm>
            <a:off x="5881337" y="5274842"/>
            <a:ext cx="1914757" cy="788688"/>
            <a:chOff x="3635847" y="2227598"/>
            <a:chExt cx="1494252" cy="78868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983070F-70B3-E82E-DF06-4B46081EB62F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CAFDA83-DB8A-FA3B-23FA-C557481CAB96}"/>
                </a:ext>
              </a:extLst>
            </p:cNvPr>
            <p:cNvSpPr txBox="1"/>
            <p:nvPr/>
          </p:nvSpPr>
          <p:spPr>
            <a:xfrm flipH="1">
              <a:off x="3657836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678A951-004A-B21D-A47E-DF6776193D3B}"/>
              </a:ext>
            </a:extLst>
          </p:cNvPr>
          <p:cNvGrpSpPr/>
          <p:nvPr/>
        </p:nvGrpSpPr>
        <p:grpSpPr>
          <a:xfrm>
            <a:off x="7357983" y="1412776"/>
            <a:ext cx="1914757" cy="788688"/>
            <a:chOff x="3635847" y="2227598"/>
            <a:chExt cx="1494252" cy="78868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8223488-68CA-2A1F-4DE4-47C1C7EBF4CB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8C77E60-3D9C-D3A1-9131-785D830181F3}"/>
                </a:ext>
              </a:extLst>
            </p:cNvPr>
            <p:cNvSpPr txBox="1"/>
            <p:nvPr/>
          </p:nvSpPr>
          <p:spPr>
            <a:xfrm flipH="1">
              <a:off x="365783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59FB67B-3ED5-444A-76FE-6FB8F0D004B4}"/>
              </a:ext>
            </a:extLst>
          </p:cNvPr>
          <p:cNvGrpSpPr/>
          <p:nvPr/>
        </p:nvGrpSpPr>
        <p:grpSpPr>
          <a:xfrm>
            <a:off x="9006189" y="5274842"/>
            <a:ext cx="1914757" cy="788688"/>
            <a:chOff x="3635847" y="2227598"/>
            <a:chExt cx="1494252" cy="78868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2566E06-1ACE-2999-3E58-BD1F6FF00BC0}"/>
                </a:ext>
              </a:extLst>
            </p:cNvPr>
            <p:cNvSpPr txBox="1"/>
            <p:nvPr/>
          </p:nvSpPr>
          <p:spPr>
            <a:xfrm flipH="1">
              <a:off x="3635847" y="2566783"/>
              <a:ext cx="1494252" cy="4495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This is a sample text. Insert your desired text here. </a:t>
              </a:r>
              <a:endParaRPr lang="en-I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864F637-3311-4F35-BB47-9CE69EE1F4E5}"/>
                </a:ext>
              </a:extLst>
            </p:cNvPr>
            <p:cNvSpPr txBox="1"/>
            <p:nvPr/>
          </p:nvSpPr>
          <p:spPr>
            <a:xfrm flipH="1">
              <a:off x="3657837" y="2227598"/>
              <a:ext cx="1472262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Placeholder</a:t>
              </a:r>
              <a:endParaRPr lang="en-IN" sz="16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3013B83-27A5-46F2-F138-39E11739E654}"/>
              </a:ext>
            </a:extLst>
          </p:cNvPr>
          <p:cNvCxnSpPr>
            <a:cxnSpLocks/>
          </p:cNvCxnSpPr>
          <p:nvPr/>
        </p:nvCxnSpPr>
        <p:spPr>
          <a:xfrm rot="16200000" flipH="1">
            <a:off x="1769172" y="2522434"/>
            <a:ext cx="467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E646807-1603-426D-9E98-8910DB4245B3}"/>
              </a:ext>
            </a:extLst>
          </p:cNvPr>
          <p:cNvCxnSpPr>
            <a:cxnSpLocks/>
          </p:cNvCxnSpPr>
          <p:nvPr/>
        </p:nvCxnSpPr>
        <p:spPr>
          <a:xfrm rot="16200000" flipH="1">
            <a:off x="4905661" y="2522434"/>
            <a:ext cx="467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783DF7D-9C72-A404-2918-CE3C86ECB3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081481" y="2522434"/>
            <a:ext cx="467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1271FCF-D3C4-1A9F-D4F9-B61C48942151}"/>
              </a:ext>
            </a:extLst>
          </p:cNvPr>
          <p:cNvCxnSpPr>
            <a:cxnSpLocks/>
          </p:cNvCxnSpPr>
          <p:nvPr/>
        </p:nvCxnSpPr>
        <p:spPr>
          <a:xfrm rot="16200000" flipH="1">
            <a:off x="9729687" y="4926001"/>
            <a:ext cx="467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DA282D0-AA50-CC98-9E68-58D508CC4721}"/>
              </a:ext>
            </a:extLst>
          </p:cNvPr>
          <p:cNvCxnSpPr>
            <a:cxnSpLocks/>
          </p:cNvCxnSpPr>
          <p:nvPr/>
        </p:nvCxnSpPr>
        <p:spPr>
          <a:xfrm rot="16200000" flipH="1">
            <a:off x="6604835" y="4926001"/>
            <a:ext cx="467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ADE131B-E7A6-49A7-9A62-F701D6B4060A}"/>
              </a:ext>
            </a:extLst>
          </p:cNvPr>
          <p:cNvCxnSpPr>
            <a:cxnSpLocks/>
          </p:cNvCxnSpPr>
          <p:nvPr/>
        </p:nvCxnSpPr>
        <p:spPr>
          <a:xfrm rot="16200000" flipH="1">
            <a:off x="3279106" y="4926001"/>
            <a:ext cx="467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Graphic 50" descr="Advertising with solid fill">
            <a:extLst>
              <a:ext uri="{FF2B5EF4-FFF2-40B4-BE49-F238E27FC236}">
                <a16:creationId xmlns:a16="http://schemas.microsoft.com/office/drawing/2014/main" id="{A5734434-5387-578C-9F51-02066C1C5602}"/>
              </a:ext>
            </a:extLst>
          </p:cNvPr>
          <p:cNvSpPr/>
          <p:nvPr/>
        </p:nvSpPr>
        <p:spPr>
          <a:xfrm>
            <a:off x="1779319" y="3411573"/>
            <a:ext cx="535828" cy="535828"/>
          </a:xfrm>
          <a:custGeom>
            <a:avLst/>
            <a:gdLst>
              <a:gd name="connsiteX0" fmla="*/ 535828 w 535828"/>
              <a:gd name="connsiteY0" fmla="*/ 341591 h 535828"/>
              <a:gd name="connsiteX1" fmla="*/ 535828 w 535828"/>
              <a:gd name="connsiteY1" fmla="*/ 46885 h 535828"/>
              <a:gd name="connsiteX2" fmla="*/ 442058 w 535828"/>
              <a:gd name="connsiteY2" fmla="*/ 46885 h 535828"/>
              <a:gd name="connsiteX3" fmla="*/ 442058 w 535828"/>
              <a:gd name="connsiteY3" fmla="*/ 26791 h 535828"/>
              <a:gd name="connsiteX4" fmla="*/ 455454 w 535828"/>
              <a:gd name="connsiteY4" fmla="*/ 13396 h 535828"/>
              <a:gd name="connsiteX5" fmla="*/ 442058 w 535828"/>
              <a:gd name="connsiteY5" fmla="*/ 0 h 535828"/>
              <a:gd name="connsiteX6" fmla="*/ 415267 w 535828"/>
              <a:gd name="connsiteY6" fmla="*/ 0 h 535828"/>
              <a:gd name="connsiteX7" fmla="*/ 401871 w 535828"/>
              <a:gd name="connsiteY7" fmla="*/ 13396 h 535828"/>
              <a:gd name="connsiteX8" fmla="*/ 415267 w 535828"/>
              <a:gd name="connsiteY8" fmla="*/ 26791 h 535828"/>
              <a:gd name="connsiteX9" fmla="*/ 415267 w 535828"/>
              <a:gd name="connsiteY9" fmla="*/ 46885 h 535828"/>
              <a:gd name="connsiteX10" fmla="*/ 281310 w 535828"/>
              <a:gd name="connsiteY10" fmla="*/ 46885 h 535828"/>
              <a:gd name="connsiteX11" fmla="*/ 281310 w 535828"/>
              <a:gd name="connsiteY11" fmla="*/ 26791 h 535828"/>
              <a:gd name="connsiteX12" fmla="*/ 294706 w 535828"/>
              <a:gd name="connsiteY12" fmla="*/ 13396 h 535828"/>
              <a:gd name="connsiteX13" fmla="*/ 281310 w 535828"/>
              <a:gd name="connsiteY13" fmla="*/ 0 h 535828"/>
              <a:gd name="connsiteX14" fmla="*/ 254518 w 535828"/>
              <a:gd name="connsiteY14" fmla="*/ 0 h 535828"/>
              <a:gd name="connsiteX15" fmla="*/ 241123 w 535828"/>
              <a:gd name="connsiteY15" fmla="*/ 13396 h 535828"/>
              <a:gd name="connsiteX16" fmla="*/ 254518 w 535828"/>
              <a:gd name="connsiteY16" fmla="*/ 26791 h 535828"/>
              <a:gd name="connsiteX17" fmla="*/ 254518 w 535828"/>
              <a:gd name="connsiteY17" fmla="*/ 46885 h 535828"/>
              <a:gd name="connsiteX18" fmla="*/ 120561 w 535828"/>
              <a:gd name="connsiteY18" fmla="*/ 46885 h 535828"/>
              <a:gd name="connsiteX19" fmla="*/ 120561 w 535828"/>
              <a:gd name="connsiteY19" fmla="*/ 26791 h 535828"/>
              <a:gd name="connsiteX20" fmla="*/ 133957 w 535828"/>
              <a:gd name="connsiteY20" fmla="*/ 13396 h 535828"/>
              <a:gd name="connsiteX21" fmla="*/ 120561 w 535828"/>
              <a:gd name="connsiteY21" fmla="*/ 0 h 535828"/>
              <a:gd name="connsiteX22" fmla="*/ 93770 w 535828"/>
              <a:gd name="connsiteY22" fmla="*/ 0 h 535828"/>
              <a:gd name="connsiteX23" fmla="*/ 80374 w 535828"/>
              <a:gd name="connsiteY23" fmla="*/ 13396 h 535828"/>
              <a:gd name="connsiteX24" fmla="*/ 93770 w 535828"/>
              <a:gd name="connsiteY24" fmla="*/ 26791 h 535828"/>
              <a:gd name="connsiteX25" fmla="*/ 93770 w 535828"/>
              <a:gd name="connsiteY25" fmla="*/ 46885 h 535828"/>
              <a:gd name="connsiteX26" fmla="*/ 0 w 535828"/>
              <a:gd name="connsiteY26" fmla="*/ 46885 h 535828"/>
              <a:gd name="connsiteX27" fmla="*/ 0 w 535828"/>
              <a:gd name="connsiteY27" fmla="*/ 341591 h 535828"/>
              <a:gd name="connsiteX28" fmla="*/ 16745 w 535828"/>
              <a:gd name="connsiteY28" fmla="*/ 341591 h 535828"/>
              <a:gd name="connsiteX29" fmla="*/ 16745 w 535828"/>
              <a:gd name="connsiteY29" fmla="*/ 368382 h 535828"/>
              <a:gd name="connsiteX30" fmla="*/ 13396 w 535828"/>
              <a:gd name="connsiteY30" fmla="*/ 368382 h 535828"/>
              <a:gd name="connsiteX31" fmla="*/ 0 w 535828"/>
              <a:gd name="connsiteY31" fmla="*/ 381778 h 535828"/>
              <a:gd name="connsiteX32" fmla="*/ 13396 w 535828"/>
              <a:gd name="connsiteY32" fmla="*/ 395173 h 535828"/>
              <a:gd name="connsiteX33" fmla="*/ 87072 w 535828"/>
              <a:gd name="connsiteY33" fmla="*/ 395173 h 535828"/>
              <a:gd name="connsiteX34" fmla="*/ 87072 w 535828"/>
              <a:gd name="connsiteY34" fmla="*/ 535828 h 535828"/>
              <a:gd name="connsiteX35" fmla="*/ 127259 w 535828"/>
              <a:gd name="connsiteY35" fmla="*/ 535828 h 535828"/>
              <a:gd name="connsiteX36" fmla="*/ 127259 w 535828"/>
              <a:gd name="connsiteY36" fmla="*/ 395173 h 535828"/>
              <a:gd name="connsiteX37" fmla="*/ 408569 w 535828"/>
              <a:gd name="connsiteY37" fmla="*/ 395173 h 535828"/>
              <a:gd name="connsiteX38" fmla="*/ 408569 w 535828"/>
              <a:gd name="connsiteY38" fmla="*/ 535828 h 535828"/>
              <a:gd name="connsiteX39" fmla="*/ 448756 w 535828"/>
              <a:gd name="connsiteY39" fmla="*/ 535828 h 535828"/>
              <a:gd name="connsiteX40" fmla="*/ 448756 w 535828"/>
              <a:gd name="connsiteY40" fmla="*/ 395173 h 535828"/>
              <a:gd name="connsiteX41" fmla="*/ 522433 w 535828"/>
              <a:gd name="connsiteY41" fmla="*/ 395173 h 535828"/>
              <a:gd name="connsiteX42" fmla="*/ 535828 w 535828"/>
              <a:gd name="connsiteY42" fmla="*/ 381778 h 535828"/>
              <a:gd name="connsiteX43" fmla="*/ 522433 w 535828"/>
              <a:gd name="connsiteY43" fmla="*/ 368382 h 535828"/>
              <a:gd name="connsiteX44" fmla="*/ 519084 w 535828"/>
              <a:gd name="connsiteY44" fmla="*/ 368382 h 535828"/>
              <a:gd name="connsiteX45" fmla="*/ 519084 w 535828"/>
              <a:gd name="connsiteY45" fmla="*/ 341591 h 535828"/>
              <a:gd name="connsiteX46" fmla="*/ 338242 w 535828"/>
              <a:gd name="connsiteY46" fmla="*/ 341591 h 535828"/>
              <a:gd name="connsiteX47" fmla="*/ 338242 w 535828"/>
              <a:gd name="connsiteY47" fmla="*/ 368382 h 535828"/>
              <a:gd name="connsiteX48" fmla="*/ 308905 w 535828"/>
              <a:gd name="connsiteY48" fmla="*/ 368382 h 535828"/>
              <a:gd name="connsiteX49" fmla="*/ 335696 w 535828"/>
              <a:gd name="connsiteY49" fmla="*/ 341591 h 535828"/>
              <a:gd name="connsiteX50" fmla="*/ 358335 w 535828"/>
              <a:gd name="connsiteY50" fmla="*/ 368382 h 535828"/>
              <a:gd name="connsiteX51" fmla="*/ 358335 w 535828"/>
              <a:gd name="connsiteY51" fmla="*/ 341591 h 535828"/>
              <a:gd name="connsiteX52" fmla="*/ 387672 w 535828"/>
              <a:gd name="connsiteY52" fmla="*/ 341591 h 535828"/>
              <a:gd name="connsiteX53" fmla="*/ 360880 w 535828"/>
              <a:gd name="connsiteY53" fmla="*/ 368382 h 535828"/>
              <a:gd name="connsiteX54" fmla="*/ 280506 w 535828"/>
              <a:gd name="connsiteY54" fmla="*/ 368382 h 535828"/>
              <a:gd name="connsiteX55" fmla="*/ 277961 w 535828"/>
              <a:gd name="connsiteY55" fmla="*/ 368382 h 535828"/>
              <a:gd name="connsiteX56" fmla="*/ 277961 w 535828"/>
              <a:gd name="connsiteY56" fmla="*/ 341591 h 535828"/>
              <a:gd name="connsiteX57" fmla="*/ 307298 w 535828"/>
              <a:gd name="connsiteY57" fmla="*/ 341591 h 535828"/>
              <a:gd name="connsiteX58" fmla="*/ 257867 w 535828"/>
              <a:gd name="connsiteY58" fmla="*/ 341591 h 535828"/>
              <a:gd name="connsiteX59" fmla="*/ 257867 w 535828"/>
              <a:gd name="connsiteY59" fmla="*/ 368382 h 535828"/>
              <a:gd name="connsiteX60" fmla="*/ 228531 w 535828"/>
              <a:gd name="connsiteY60" fmla="*/ 368382 h 535828"/>
              <a:gd name="connsiteX61" fmla="*/ 255322 w 535828"/>
              <a:gd name="connsiteY61" fmla="*/ 341591 h 535828"/>
              <a:gd name="connsiteX62" fmla="*/ 200132 w 535828"/>
              <a:gd name="connsiteY62" fmla="*/ 368382 h 535828"/>
              <a:gd name="connsiteX63" fmla="*/ 197587 w 535828"/>
              <a:gd name="connsiteY63" fmla="*/ 368382 h 535828"/>
              <a:gd name="connsiteX64" fmla="*/ 197587 w 535828"/>
              <a:gd name="connsiteY64" fmla="*/ 341591 h 535828"/>
              <a:gd name="connsiteX65" fmla="*/ 226923 w 535828"/>
              <a:gd name="connsiteY65" fmla="*/ 341591 h 535828"/>
              <a:gd name="connsiteX66" fmla="*/ 177493 w 535828"/>
              <a:gd name="connsiteY66" fmla="*/ 341591 h 535828"/>
              <a:gd name="connsiteX67" fmla="*/ 177493 w 535828"/>
              <a:gd name="connsiteY67" fmla="*/ 368382 h 535828"/>
              <a:gd name="connsiteX68" fmla="*/ 148157 w 535828"/>
              <a:gd name="connsiteY68" fmla="*/ 368382 h 535828"/>
              <a:gd name="connsiteX69" fmla="*/ 174948 w 535828"/>
              <a:gd name="connsiteY69" fmla="*/ 341591 h 535828"/>
              <a:gd name="connsiteX70" fmla="*/ 119758 w 535828"/>
              <a:gd name="connsiteY70" fmla="*/ 368382 h 535828"/>
              <a:gd name="connsiteX71" fmla="*/ 117212 w 535828"/>
              <a:gd name="connsiteY71" fmla="*/ 368382 h 535828"/>
              <a:gd name="connsiteX72" fmla="*/ 117212 w 535828"/>
              <a:gd name="connsiteY72" fmla="*/ 341591 h 535828"/>
              <a:gd name="connsiteX73" fmla="*/ 146549 w 535828"/>
              <a:gd name="connsiteY73" fmla="*/ 341591 h 535828"/>
              <a:gd name="connsiteX74" fmla="*/ 97119 w 535828"/>
              <a:gd name="connsiteY74" fmla="*/ 341591 h 535828"/>
              <a:gd name="connsiteX75" fmla="*/ 97119 w 535828"/>
              <a:gd name="connsiteY75" fmla="*/ 368382 h 535828"/>
              <a:gd name="connsiteX76" fmla="*/ 67782 w 535828"/>
              <a:gd name="connsiteY76" fmla="*/ 368382 h 535828"/>
              <a:gd name="connsiteX77" fmla="*/ 94574 w 535828"/>
              <a:gd name="connsiteY77" fmla="*/ 341591 h 535828"/>
              <a:gd name="connsiteX78" fmla="*/ 416071 w 535828"/>
              <a:gd name="connsiteY78" fmla="*/ 341591 h 535828"/>
              <a:gd name="connsiteX79" fmla="*/ 418616 w 535828"/>
              <a:gd name="connsiteY79" fmla="*/ 341591 h 535828"/>
              <a:gd name="connsiteX80" fmla="*/ 418616 w 535828"/>
              <a:gd name="connsiteY80" fmla="*/ 368382 h 535828"/>
              <a:gd name="connsiteX81" fmla="*/ 389279 w 535828"/>
              <a:gd name="connsiteY81" fmla="*/ 368382 h 535828"/>
              <a:gd name="connsiteX82" fmla="*/ 438709 w 535828"/>
              <a:gd name="connsiteY82" fmla="*/ 368382 h 535828"/>
              <a:gd name="connsiteX83" fmla="*/ 438709 w 535828"/>
              <a:gd name="connsiteY83" fmla="*/ 341591 h 535828"/>
              <a:gd name="connsiteX84" fmla="*/ 468046 w 535828"/>
              <a:gd name="connsiteY84" fmla="*/ 341591 h 535828"/>
              <a:gd name="connsiteX85" fmla="*/ 441255 w 535828"/>
              <a:gd name="connsiteY85" fmla="*/ 368382 h 535828"/>
              <a:gd name="connsiteX86" fmla="*/ 26791 w 535828"/>
              <a:gd name="connsiteY86" fmla="*/ 73676 h 535828"/>
              <a:gd name="connsiteX87" fmla="*/ 509037 w 535828"/>
              <a:gd name="connsiteY87" fmla="*/ 73676 h 535828"/>
              <a:gd name="connsiteX88" fmla="*/ 509037 w 535828"/>
              <a:gd name="connsiteY88" fmla="*/ 314799 h 535828"/>
              <a:gd name="connsiteX89" fmla="*/ 26791 w 535828"/>
              <a:gd name="connsiteY89" fmla="*/ 314799 h 535828"/>
              <a:gd name="connsiteX90" fmla="*/ 36838 w 535828"/>
              <a:gd name="connsiteY90" fmla="*/ 341591 h 535828"/>
              <a:gd name="connsiteX91" fmla="*/ 66175 w 535828"/>
              <a:gd name="connsiteY91" fmla="*/ 341591 h 535828"/>
              <a:gd name="connsiteX92" fmla="*/ 39383 w 535828"/>
              <a:gd name="connsiteY92" fmla="*/ 368382 h 535828"/>
              <a:gd name="connsiteX93" fmla="*/ 36838 w 535828"/>
              <a:gd name="connsiteY93" fmla="*/ 368382 h 535828"/>
              <a:gd name="connsiteX94" fmla="*/ 498990 w 535828"/>
              <a:gd name="connsiteY94" fmla="*/ 368382 h 535828"/>
              <a:gd name="connsiteX95" fmla="*/ 469654 w 535828"/>
              <a:gd name="connsiteY95" fmla="*/ 368382 h 535828"/>
              <a:gd name="connsiteX96" fmla="*/ 496445 w 535828"/>
              <a:gd name="connsiteY96" fmla="*/ 341591 h 535828"/>
              <a:gd name="connsiteX97" fmla="*/ 498990 w 535828"/>
              <a:gd name="connsiteY97" fmla="*/ 341591 h 53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535828" h="535828">
                <a:moveTo>
                  <a:pt x="535828" y="341591"/>
                </a:moveTo>
                <a:lnTo>
                  <a:pt x="535828" y="46885"/>
                </a:lnTo>
                <a:lnTo>
                  <a:pt x="442058" y="46885"/>
                </a:lnTo>
                <a:lnTo>
                  <a:pt x="442058" y="26791"/>
                </a:lnTo>
                <a:cubicBezTo>
                  <a:pt x="449457" y="26791"/>
                  <a:pt x="455454" y="20794"/>
                  <a:pt x="455454" y="13396"/>
                </a:cubicBezTo>
                <a:cubicBezTo>
                  <a:pt x="455454" y="5997"/>
                  <a:pt x="449457" y="0"/>
                  <a:pt x="442058" y="0"/>
                </a:cubicBezTo>
                <a:lnTo>
                  <a:pt x="415267" y="0"/>
                </a:lnTo>
                <a:cubicBezTo>
                  <a:pt x="407869" y="0"/>
                  <a:pt x="401871" y="5997"/>
                  <a:pt x="401871" y="13396"/>
                </a:cubicBezTo>
                <a:cubicBezTo>
                  <a:pt x="401871" y="20794"/>
                  <a:pt x="407869" y="26791"/>
                  <a:pt x="415267" y="26791"/>
                </a:cubicBezTo>
                <a:lnTo>
                  <a:pt x="415267" y="46885"/>
                </a:lnTo>
                <a:lnTo>
                  <a:pt x="281310" y="46885"/>
                </a:lnTo>
                <a:lnTo>
                  <a:pt x="281310" y="26791"/>
                </a:lnTo>
                <a:cubicBezTo>
                  <a:pt x="288708" y="26791"/>
                  <a:pt x="294706" y="20794"/>
                  <a:pt x="294706" y="13396"/>
                </a:cubicBezTo>
                <a:cubicBezTo>
                  <a:pt x="294706" y="5997"/>
                  <a:pt x="288708" y="0"/>
                  <a:pt x="281310" y="0"/>
                </a:cubicBezTo>
                <a:lnTo>
                  <a:pt x="254518" y="0"/>
                </a:lnTo>
                <a:cubicBezTo>
                  <a:pt x="247120" y="0"/>
                  <a:pt x="241123" y="5997"/>
                  <a:pt x="241123" y="13396"/>
                </a:cubicBezTo>
                <a:cubicBezTo>
                  <a:pt x="241123" y="20794"/>
                  <a:pt x="247120" y="26791"/>
                  <a:pt x="254518" y="26791"/>
                </a:cubicBezTo>
                <a:lnTo>
                  <a:pt x="254518" y="46885"/>
                </a:lnTo>
                <a:lnTo>
                  <a:pt x="120561" y="46885"/>
                </a:lnTo>
                <a:lnTo>
                  <a:pt x="120561" y="26791"/>
                </a:lnTo>
                <a:cubicBezTo>
                  <a:pt x="127960" y="26791"/>
                  <a:pt x="133957" y="20794"/>
                  <a:pt x="133957" y="13396"/>
                </a:cubicBezTo>
                <a:cubicBezTo>
                  <a:pt x="133957" y="5997"/>
                  <a:pt x="127960" y="0"/>
                  <a:pt x="120561" y="0"/>
                </a:cubicBezTo>
                <a:lnTo>
                  <a:pt x="93770" y="0"/>
                </a:lnTo>
                <a:cubicBezTo>
                  <a:pt x="86372" y="0"/>
                  <a:pt x="80374" y="5997"/>
                  <a:pt x="80374" y="13396"/>
                </a:cubicBezTo>
                <a:cubicBezTo>
                  <a:pt x="80374" y="20794"/>
                  <a:pt x="86372" y="26791"/>
                  <a:pt x="93770" y="26791"/>
                </a:cubicBezTo>
                <a:lnTo>
                  <a:pt x="93770" y="46885"/>
                </a:lnTo>
                <a:lnTo>
                  <a:pt x="0" y="46885"/>
                </a:lnTo>
                <a:lnTo>
                  <a:pt x="0" y="341591"/>
                </a:lnTo>
                <a:lnTo>
                  <a:pt x="16745" y="341591"/>
                </a:lnTo>
                <a:lnTo>
                  <a:pt x="16745" y="368382"/>
                </a:lnTo>
                <a:lnTo>
                  <a:pt x="13396" y="368382"/>
                </a:lnTo>
                <a:cubicBezTo>
                  <a:pt x="5997" y="368382"/>
                  <a:pt x="0" y="374379"/>
                  <a:pt x="0" y="381778"/>
                </a:cubicBezTo>
                <a:cubicBezTo>
                  <a:pt x="0" y="389176"/>
                  <a:pt x="5997" y="395173"/>
                  <a:pt x="13396" y="395173"/>
                </a:cubicBezTo>
                <a:lnTo>
                  <a:pt x="87072" y="395173"/>
                </a:lnTo>
                <a:lnTo>
                  <a:pt x="87072" y="535828"/>
                </a:lnTo>
                <a:lnTo>
                  <a:pt x="127259" y="535828"/>
                </a:lnTo>
                <a:lnTo>
                  <a:pt x="127259" y="395173"/>
                </a:lnTo>
                <a:lnTo>
                  <a:pt x="408569" y="395173"/>
                </a:lnTo>
                <a:lnTo>
                  <a:pt x="408569" y="535828"/>
                </a:lnTo>
                <a:lnTo>
                  <a:pt x="448756" y="535828"/>
                </a:lnTo>
                <a:lnTo>
                  <a:pt x="448756" y="395173"/>
                </a:lnTo>
                <a:lnTo>
                  <a:pt x="522433" y="395173"/>
                </a:lnTo>
                <a:cubicBezTo>
                  <a:pt x="529831" y="395173"/>
                  <a:pt x="535828" y="389176"/>
                  <a:pt x="535828" y="381778"/>
                </a:cubicBezTo>
                <a:cubicBezTo>
                  <a:pt x="535828" y="374379"/>
                  <a:pt x="529831" y="368382"/>
                  <a:pt x="522433" y="368382"/>
                </a:cubicBezTo>
                <a:lnTo>
                  <a:pt x="519084" y="368382"/>
                </a:lnTo>
                <a:lnTo>
                  <a:pt x="519084" y="341591"/>
                </a:lnTo>
                <a:close/>
                <a:moveTo>
                  <a:pt x="338242" y="341591"/>
                </a:moveTo>
                <a:lnTo>
                  <a:pt x="338242" y="368382"/>
                </a:lnTo>
                <a:lnTo>
                  <a:pt x="308905" y="368382"/>
                </a:lnTo>
                <a:lnTo>
                  <a:pt x="335696" y="341591"/>
                </a:lnTo>
                <a:close/>
                <a:moveTo>
                  <a:pt x="358335" y="368382"/>
                </a:moveTo>
                <a:lnTo>
                  <a:pt x="358335" y="341591"/>
                </a:lnTo>
                <a:lnTo>
                  <a:pt x="387672" y="341591"/>
                </a:lnTo>
                <a:lnTo>
                  <a:pt x="360880" y="368382"/>
                </a:lnTo>
                <a:close/>
                <a:moveTo>
                  <a:pt x="280506" y="368382"/>
                </a:moveTo>
                <a:lnTo>
                  <a:pt x="277961" y="368382"/>
                </a:lnTo>
                <a:lnTo>
                  <a:pt x="277961" y="341591"/>
                </a:lnTo>
                <a:lnTo>
                  <a:pt x="307298" y="341591"/>
                </a:lnTo>
                <a:close/>
                <a:moveTo>
                  <a:pt x="257867" y="341591"/>
                </a:moveTo>
                <a:lnTo>
                  <a:pt x="257867" y="368382"/>
                </a:lnTo>
                <a:lnTo>
                  <a:pt x="228531" y="368382"/>
                </a:lnTo>
                <a:lnTo>
                  <a:pt x="255322" y="341591"/>
                </a:lnTo>
                <a:close/>
                <a:moveTo>
                  <a:pt x="200132" y="368382"/>
                </a:moveTo>
                <a:lnTo>
                  <a:pt x="197587" y="368382"/>
                </a:lnTo>
                <a:lnTo>
                  <a:pt x="197587" y="341591"/>
                </a:lnTo>
                <a:lnTo>
                  <a:pt x="226923" y="341591"/>
                </a:lnTo>
                <a:close/>
                <a:moveTo>
                  <a:pt x="177493" y="341591"/>
                </a:moveTo>
                <a:lnTo>
                  <a:pt x="177493" y="368382"/>
                </a:lnTo>
                <a:lnTo>
                  <a:pt x="148157" y="368382"/>
                </a:lnTo>
                <a:lnTo>
                  <a:pt x="174948" y="341591"/>
                </a:lnTo>
                <a:close/>
                <a:moveTo>
                  <a:pt x="119758" y="368382"/>
                </a:moveTo>
                <a:lnTo>
                  <a:pt x="117212" y="368382"/>
                </a:lnTo>
                <a:lnTo>
                  <a:pt x="117212" y="341591"/>
                </a:lnTo>
                <a:lnTo>
                  <a:pt x="146549" y="341591"/>
                </a:lnTo>
                <a:close/>
                <a:moveTo>
                  <a:pt x="97119" y="341591"/>
                </a:moveTo>
                <a:lnTo>
                  <a:pt x="97119" y="368382"/>
                </a:lnTo>
                <a:lnTo>
                  <a:pt x="67782" y="368382"/>
                </a:lnTo>
                <a:lnTo>
                  <a:pt x="94574" y="341591"/>
                </a:lnTo>
                <a:close/>
                <a:moveTo>
                  <a:pt x="416071" y="341591"/>
                </a:moveTo>
                <a:lnTo>
                  <a:pt x="418616" y="341591"/>
                </a:lnTo>
                <a:lnTo>
                  <a:pt x="418616" y="368382"/>
                </a:lnTo>
                <a:lnTo>
                  <a:pt x="389279" y="368382"/>
                </a:lnTo>
                <a:close/>
                <a:moveTo>
                  <a:pt x="438709" y="368382"/>
                </a:moveTo>
                <a:lnTo>
                  <a:pt x="438709" y="341591"/>
                </a:lnTo>
                <a:lnTo>
                  <a:pt x="468046" y="341591"/>
                </a:lnTo>
                <a:lnTo>
                  <a:pt x="441255" y="368382"/>
                </a:lnTo>
                <a:close/>
                <a:moveTo>
                  <a:pt x="26791" y="73676"/>
                </a:moveTo>
                <a:lnTo>
                  <a:pt x="509037" y="73676"/>
                </a:lnTo>
                <a:lnTo>
                  <a:pt x="509037" y="314799"/>
                </a:lnTo>
                <a:lnTo>
                  <a:pt x="26791" y="314799"/>
                </a:lnTo>
                <a:close/>
                <a:moveTo>
                  <a:pt x="36838" y="341591"/>
                </a:moveTo>
                <a:lnTo>
                  <a:pt x="66175" y="341591"/>
                </a:lnTo>
                <a:lnTo>
                  <a:pt x="39383" y="368382"/>
                </a:lnTo>
                <a:lnTo>
                  <a:pt x="36838" y="368382"/>
                </a:lnTo>
                <a:close/>
                <a:moveTo>
                  <a:pt x="498990" y="368382"/>
                </a:moveTo>
                <a:lnTo>
                  <a:pt x="469654" y="368382"/>
                </a:lnTo>
                <a:lnTo>
                  <a:pt x="496445" y="341591"/>
                </a:lnTo>
                <a:lnTo>
                  <a:pt x="498990" y="341591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3500000" scaled="1"/>
          </a:gra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9" name="Graphic 52" descr="Bank with solid fill">
            <a:extLst>
              <a:ext uri="{FF2B5EF4-FFF2-40B4-BE49-F238E27FC236}">
                <a16:creationId xmlns:a16="http://schemas.microsoft.com/office/drawing/2014/main" id="{9260B781-90D9-5EFE-2EBC-189B1B181199}"/>
              </a:ext>
            </a:extLst>
          </p:cNvPr>
          <p:cNvSpPr/>
          <p:nvPr/>
        </p:nvSpPr>
        <p:spPr>
          <a:xfrm>
            <a:off x="3305060" y="3438365"/>
            <a:ext cx="509036" cy="482245"/>
          </a:xfrm>
          <a:custGeom>
            <a:avLst/>
            <a:gdLst>
              <a:gd name="connsiteX0" fmla="*/ 462152 w 509036"/>
              <a:gd name="connsiteY0" fmla="*/ 421965 h 482245"/>
              <a:gd name="connsiteX1" fmla="*/ 462152 w 509036"/>
              <a:gd name="connsiteY1" fmla="*/ 408569 h 482245"/>
              <a:gd name="connsiteX2" fmla="*/ 435361 w 509036"/>
              <a:gd name="connsiteY2" fmla="*/ 408569 h 482245"/>
              <a:gd name="connsiteX3" fmla="*/ 435361 w 509036"/>
              <a:gd name="connsiteY3" fmla="*/ 180842 h 482245"/>
              <a:gd name="connsiteX4" fmla="*/ 462152 w 509036"/>
              <a:gd name="connsiteY4" fmla="*/ 180842 h 482245"/>
              <a:gd name="connsiteX5" fmla="*/ 462152 w 509036"/>
              <a:gd name="connsiteY5" fmla="*/ 167446 h 482245"/>
              <a:gd name="connsiteX6" fmla="*/ 482246 w 509036"/>
              <a:gd name="connsiteY6" fmla="*/ 167446 h 482245"/>
              <a:gd name="connsiteX7" fmla="*/ 482246 w 509036"/>
              <a:gd name="connsiteY7" fmla="*/ 127259 h 482245"/>
              <a:gd name="connsiteX8" fmla="*/ 462152 w 509036"/>
              <a:gd name="connsiteY8" fmla="*/ 127259 h 482245"/>
              <a:gd name="connsiteX9" fmla="*/ 254518 w 509036"/>
              <a:gd name="connsiteY9" fmla="*/ 0 h 482245"/>
              <a:gd name="connsiteX10" fmla="*/ 46885 w 509036"/>
              <a:gd name="connsiteY10" fmla="*/ 127259 h 482245"/>
              <a:gd name="connsiteX11" fmla="*/ 26791 w 509036"/>
              <a:gd name="connsiteY11" fmla="*/ 127259 h 482245"/>
              <a:gd name="connsiteX12" fmla="*/ 26791 w 509036"/>
              <a:gd name="connsiteY12" fmla="*/ 167446 h 482245"/>
              <a:gd name="connsiteX13" fmla="*/ 46885 w 509036"/>
              <a:gd name="connsiteY13" fmla="*/ 167446 h 482245"/>
              <a:gd name="connsiteX14" fmla="*/ 46885 w 509036"/>
              <a:gd name="connsiteY14" fmla="*/ 180842 h 482245"/>
              <a:gd name="connsiteX15" fmla="*/ 73676 w 509036"/>
              <a:gd name="connsiteY15" fmla="*/ 180842 h 482245"/>
              <a:gd name="connsiteX16" fmla="*/ 73676 w 509036"/>
              <a:gd name="connsiteY16" fmla="*/ 408569 h 482245"/>
              <a:gd name="connsiteX17" fmla="*/ 46885 w 509036"/>
              <a:gd name="connsiteY17" fmla="*/ 408569 h 482245"/>
              <a:gd name="connsiteX18" fmla="*/ 46885 w 509036"/>
              <a:gd name="connsiteY18" fmla="*/ 421965 h 482245"/>
              <a:gd name="connsiteX19" fmla="*/ 0 w 509036"/>
              <a:gd name="connsiteY19" fmla="*/ 455454 h 482245"/>
              <a:gd name="connsiteX20" fmla="*/ 0 w 509036"/>
              <a:gd name="connsiteY20" fmla="*/ 482246 h 482245"/>
              <a:gd name="connsiteX21" fmla="*/ 254518 w 509036"/>
              <a:gd name="connsiteY21" fmla="*/ 482246 h 482245"/>
              <a:gd name="connsiteX22" fmla="*/ 509037 w 509036"/>
              <a:gd name="connsiteY22" fmla="*/ 482246 h 482245"/>
              <a:gd name="connsiteX23" fmla="*/ 509037 w 509036"/>
              <a:gd name="connsiteY23" fmla="*/ 455454 h 482245"/>
              <a:gd name="connsiteX24" fmla="*/ 462152 w 509036"/>
              <a:gd name="connsiteY24" fmla="*/ 421965 h 482245"/>
              <a:gd name="connsiteX25" fmla="*/ 154051 w 509036"/>
              <a:gd name="connsiteY25" fmla="*/ 408569 h 482245"/>
              <a:gd name="connsiteX26" fmla="*/ 113864 w 509036"/>
              <a:gd name="connsiteY26" fmla="*/ 408569 h 482245"/>
              <a:gd name="connsiteX27" fmla="*/ 113864 w 509036"/>
              <a:gd name="connsiteY27" fmla="*/ 180842 h 482245"/>
              <a:gd name="connsiteX28" fmla="*/ 154051 w 509036"/>
              <a:gd name="connsiteY28" fmla="*/ 180842 h 482245"/>
              <a:gd name="connsiteX29" fmla="*/ 154051 w 509036"/>
              <a:gd name="connsiteY29" fmla="*/ 408569 h 482245"/>
              <a:gd name="connsiteX30" fmla="*/ 234425 w 509036"/>
              <a:gd name="connsiteY30" fmla="*/ 408569 h 482245"/>
              <a:gd name="connsiteX31" fmla="*/ 194238 w 509036"/>
              <a:gd name="connsiteY31" fmla="*/ 408569 h 482245"/>
              <a:gd name="connsiteX32" fmla="*/ 194238 w 509036"/>
              <a:gd name="connsiteY32" fmla="*/ 180842 h 482245"/>
              <a:gd name="connsiteX33" fmla="*/ 234425 w 509036"/>
              <a:gd name="connsiteY33" fmla="*/ 180842 h 482245"/>
              <a:gd name="connsiteX34" fmla="*/ 234425 w 509036"/>
              <a:gd name="connsiteY34" fmla="*/ 408569 h 482245"/>
              <a:gd name="connsiteX35" fmla="*/ 247821 w 509036"/>
              <a:gd name="connsiteY35" fmla="*/ 113864 h 482245"/>
              <a:gd name="connsiteX36" fmla="*/ 221029 w 509036"/>
              <a:gd name="connsiteY36" fmla="*/ 87072 h 482245"/>
              <a:gd name="connsiteX37" fmla="*/ 247821 w 509036"/>
              <a:gd name="connsiteY37" fmla="*/ 60281 h 482245"/>
              <a:gd name="connsiteX38" fmla="*/ 274612 w 509036"/>
              <a:gd name="connsiteY38" fmla="*/ 87072 h 482245"/>
              <a:gd name="connsiteX39" fmla="*/ 247821 w 509036"/>
              <a:gd name="connsiteY39" fmla="*/ 113864 h 482245"/>
              <a:gd name="connsiteX40" fmla="*/ 314799 w 509036"/>
              <a:gd name="connsiteY40" fmla="*/ 408569 h 482245"/>
              <a:gd name="connsiteX41" fmla="*/ 274612 w 509036"/>
              <a:gd name="connsiteY41" fmla="*/ 408569 h 482245"/>
              <a:gd name="connsiteX42" fmla="*/ 274612 w 509036"/>
              <a:gd name="connsiteY42" fmla="*/ 180842 h 482245"/>
              <a:gd name="connsiteX43" fmla="*/ 314799 w 509036"/>
              <a:gd name="connsiteY43" fmla="*/ 180842 h 482245"/>
              <a:gd name="connsiteX44" fmla="*/ 314799 w 509036"/>
              <a:gd name="connsiteY44" fmla="*/ 408569 h 482245"/>
              <a:gd name="connsiteX45" fmla="*/ 395173 w 509036"/>
              <a:gd name="connsiteY45" fmla="*/ 408569 h 482245"/>
              <a:gd name="connsiteX46" fmla="*/ 354986 w 509036"/>
              <a:gd name="connsiteY46" fmla="*/ 408569 h 482245"/>
              <a:gd name="connsiteX47" fmla="*/ 354986 w 509036"/>
              <a:gd name="connsiteY47" fmla="*/ 180842 h 482245"/>
              <a:gd name="connsiteX48" fmla="*/ 395173 w 509036"/>
              <a:gd name="connsiteY48" fmla="*/ 180842 h 482245"/>
              <a:gd name="connsiteX49" fmla="*/ 395173 w 509036"/>
              <a:gd name="connsiteY49" fmla="*/ 408569 h 48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09036" h="482245">
                <a:moveTo>
                  <a:pt x="462152" y="421965"/>
                </a:moveTo>
                <a:lnTo>
                  <a:pt x="462152" y="408569"/>
                </a:lnTo>
                <a:lnTo>
                  <a:pt x="435361" y="408569"/>
                </a:lnTo>
                <a:lnTo>
                  <a:pt x="435361" y="180842"/>
                </a:lnTo>
                <a:lnTo>
                  <a:pt x="462152" y="180842"/>
                </a:lnTo>
                <a:lnTo>
                  <a:pt x="462152" y="167446"/>
                </a:lnTo>
                <a:lnTo>
                  <a:pt x="482246" y="167446"/>
                </a:lnTo>
                <a:lnTo>
                  <a:pt x="482246" y="127259"/>
                </a:lnTo>
                <a:lnTo>
                  <a:pt x="462152" y="127259"/>
                </a:lnTo>
                <a:lnTo>
                  <a:pt x="254518" y="0"/>
                </a:lnTo>
                <a:lnTo>
                  <a:pt x="46885" y="127259"/>
                </a:lnTo>
                <a:lnTo>
                  <a:pt x="26791" y="127259"/>
                </a:lnTo>
                <a:lnTo>
                  <a:pt x="26791" y="167446"/>
                </a:lnTo>
                <a:lnTo>
                  <a:pt x="46885" y="167446"/>
                </a:lnTo>
                <a:lnTo>
                  <a:pt x="46885" y="180842"/>
                </a:lnTo>
                <a:lnTo>
                  <a:pt x="73676" y="180842"/>
                </a:lnTo>
                <a:lnTo>
                  <a:pt x="73676" y="408569"/>
                </a:lnTo>
                <a:lnTo>
                  <a:pt x="46885" y="408569"/>
                </a:lnTo>
                <a:lnTo>
                  <a:pt x="46885" y="421965"/>
                </a:lnTo>
                <a:lnTo>
                  <a:pt x="0" y="455454"/>
                </a:lnTo>
                <a:lnTo>
                  <a:pt x="0" y="482246"/>
                </a:lnTo>
                <a:lnTo>
                  <a:pt x="254518" y="482246"/>
                </a:lnTo>
                <a:lnTo>
                  <a:pt x="509037" y="482246"/>
                </a:lnTo>
                <a:lnTo>
                  <a:pt x="509037" y="455454"/>
                </a:lnTo>
                <a:lnTo>
                  <a:pt x="462152" y="421965"/>
                </a:lnTo>
                <a:close/>
                <a:moveTo>
                  <a:pt x="154051" y="408569"/>
                </a:moveTo>
                <a:lnTo>
                  <a:pt x="113864" y="408569"/>
                </a:lnTo>
                <a:lnTo>
                  <a:pt x="113864" y="180842"/>
                </a:lnTo>
                <a:lnTo>
                  <a:pt x="154051" y="180842"/>
                </a:lnTo>
                <a:lnTo>
                  <a:pt x="154051" y="408569"/>
                </a:lnTo>
                <a:close/>
                <a:moveTo>
                  <a:pt x="234425" y="408569"/>
                </a:moveTo>
                <a:lnTo>
                  <a:pt x="194238" y="408569"/>
                </a:lnTo>
                <a:lnTo>
                  <a:pt x="194238" y="180842"/>
                </a:lnTo>
                <a:lnTo>
                  <a:pt x="234425" y="180842"/>
                </a:lnTo>
                <a:lnTo>
                  <a:pt x="234425" y="408569"/>
                </a:lnTo>
                <a:close/>
                <a:moveTo>
                  <a:pt x="247821" y="113864"/>
                </a:moveTo>
                <a:cubicBezTo>
                  <a:pt x="233085" y="113864"/>
                  <a:pt x="221029" y="101807"/>
                  <a:pt x="221029" y="87072"/>
                </a:cubicBezTo>
                <a:cubicBezTo>
                  <a:pt x="221029" y="72337"/>
                  <a:pt x="233085" y="60281"/>
                  <a:pt x="247821" y="60281"/>
                </a:cubicBezTo>
                <a:cubicBezTo>
                  <a:pt x="262556" y="60281"/>
                  <a:pt x="274612" y="72337"/>
                  <a:pt x="274612" y="87072"/>
                </a:cubicBezTo>
                <a:cubicBezTo>
                  <a:pt x="274612" y="101807"/>
                  <a:pt x="262556" y="113864"/>
                  <a:pt x="247821" y="113864"/>
                </a:cubicBezTo>
                <a:close/>
                <a:moveTo>
                  <a:pt x="314799" y="408569"/>
                </a:moveTo>
                <a:lnTo>
                  <a:pt x="274612" y="408569"/>
                </a:lnTo>
                <a:lnTo>
                  <a:pt x="274612" y="180842"/>
                </a:lnTo>
                <a:lnTo>
                  <a:pt x="314799" y="180842"/>
                </a:lnTo>
                <a:lnTo>
                  <a:pt x="314799" y="408569"/>
                </a:lnTo>
                <a:close/>
                <a:moveTo>
                  <a:pt x="395173" y="408569"/>
                </a:moveTo>
                <a:lnTo>
                  <a:pt x="354986" y="408569"/>
                </a:lnTo>
                <a:lnTo>
                  <a:pt x="354986" y="180842"/>
                </a:lnTo>
                <a:lnTo>
                  <a:pt x="395173" y="180842"/>
                </a:lnTo>
                <a:lnTo>
                  <a:pt x="395173" y="408569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3500000" scaled="1"/>
          </a:gra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8" name="Graphic 54" descr="Board Of Directors with solid fill">
            <a:extLst>
              <a:ext uri="{FF2B5EF4-FFF2-40B4-BE49-F238E27FC236}">
                <a16:creationId xmlns:a16="http://schemas.microsoft.com/office/drawing/2014/main" id="{2ADB25FA-3E51-29D4-652C-104356F721E0}"/>
              </a:ext>
            </a:extLst>
          </p:cNvPr>
          <p:cNvSpPr/>
          <p:nvPr/>
        </p:nvSpPr>
        <p:spPr>
          <a:xfrm>
            <a:off x="4837918" y="3438351"/>
            <a:ext cx="616191" cy="482237"/>
          </a:xfrm>
          <a:custGeom>
            <a:avLst/>
            <a:gdLst>
              <a:gd name="connsiteX0" fmla="*/ 585584 w 616191"/>
              <a:gd name="connsiteY0" fmla="*/ 341952 h 482237"/>
              <a:gd name="connsiteX1" fmla="*/ 600125 w 616191"/>
              <a:gd name="connsiteY1" fmla="*/ 325013 h 482237"/>
              <a:gd name="connsiteX2" fmla="*/ 616046 w 616191"/>
              <a:gd name="connsiteY2" fmla="*/ 192356 h 482237"/>
              <a:gd name="connsiteX3" fmla="*/ 598533 w 616191"/>
              <a:gd name="connsiteY3" fmla="*/ 170049 h 482237"/>
              <a:gd name="connsiteX4" fmla="*/ 597292 w 616191"/>
              <a:gd name="connsiteY4" fmla="*/ 169938 h 482237"/>
              <a:gd name="connsiteX5" fmla="*/ 523575 w 616191"/>
              <a:gd name="connsiteY5" fmla="*/ 165598 h 482237"/>
              <a:gd name="connsiteX6" fmla="*/ 502497 w 616191"/>
              <a:gd name="connsiteY6" fmla="*/ 183059 h 482237"/>
              <a:gd name="connsiteX7" fmla="*/ 497929 w 616191"/>
              <a:gd name="connsiteY7" fmla="*/ 218477 h 482237"/>
              <a:gd name="connsiteX8" fmla="*/ 486670 w 616191"/>
              <a:gd name="connsiteY8" fmla="*/ 201237 h 482237"/>
              <a:gd name="connsiteX9" fmla="*/ 489235 w 616191"/>
              <a:gd name="connsiteY9" fmla="*/ 181351 h 482237"/>
              <a:gd name="connsiteX10" fmla="*/ 522430 w 616191"/>
              <a:gd name="connsiteY10" fmla="*/ 152195 h 482237"/>
              <a:gd name="connsiteX11" fmla="*/ 524439 w 616191"/>
              <a:gd name="connsiteY11" fmla="*/ 152256 h 482237"/>
              <a:gd name="connsiteX12" fmla="*/ 556281 w 616191"/>
              <a:gd name="connsiteY12" fmla="*/ 154124 h 482237"/>
              <a:gd name="connsiteX13" fmla="*/ 560882 w 616191"/>
              <a:gd name="connsiteY13" fmla="*/ 125879 h 482237"/>
              <a:gd name="connsiteX14" fmla="*/ 544231 w 616191"/>
              <a:gd name="connsiteY14" fmla="*/ 102852 h 482237"/>
              <a:gd name="connsiteX15" fmla="*/ 542416 w 616191"/>
              <a:gd name="connsiteY15" fmla="*/ 102645 h 482237"/>
              <a:gd name="connsiteX16" fmla="*/ 482477 w 616191"/>
              <a:gd name="connsiteY16" fmla="*/ 98626 h 482237"/>
              <a:gd name="connsiteX17" fmla="*/ 461318 w 616191"/>
              <a:gd name="connsiteY17" fmla="*/ 115585 h 482237"/>
              <a:gd name="connsiteX18" fmla="*/ 455451 w 616191"/>
              <a:gd name="connsiteY18" fmla="*/ 153354 h 482237"/>
              <a:gd name="connsiteX19" fmla="*/ 444507 w 616191"/>
              <a:gd name="connsiteY19" fmla="*/ 136609 h 482237"/>
              <a:gd name="connsiteX20" fmla="*/ 448057 w 616191"/>
              <a:gd name="connsiteY20" fmla="*/ 113582 h 482237"/>
              <a:gd name="connsiteX21" fmla="*/ 481091 w 616191"/>
              <a:gd name="connsiteY21" fmla="*/ 85244 h 482237"/>
              <a:gd name="connsiteX22" fmla="*/ 483328 w 616191"/>
              <a:gd name="connsiteY22" fmla="*/ 85324 h 482237"/>
              <a:gd name="connsiteX23" fmla="*/ 496549 w 616191"/>
              <a:gd name="connsiteY23" fmla="*/ 86201 h 482237"/>
              <a:gd name="connsiteX24" fmla="*/ 498632 w 616191"/>
              <a:gd name="connsiteY24" fmla="*/ 67447 h 482237"/>
              <a:gd name="connsiteX25" fmla="*/ 480850 w 616191"/>
              <a:gd name="connsiteY25" fmla="*/ 45282 h 482237"/>
              <a:gd name="connsiteX26" fmla="*/ 480233 w 616191"/>
              <a:gd name="connsiteY26" fmla="*/ 45224 h 482237"/>
              <a:gd name="connsiteX27" fmla="*/ 433442 w 616191"/>
              <a:gd name="connsiteY27" fmla="*/ 41627 h 482237"/>
              <a:gd name="connsiteX28" fmla="*/ 411915 w 616191"/>
              <a:gd name="connsiteY28" fmla="*/ 59531 h 482237"/>
              <a:gd name="connsiteX29" fmla="*/ 408881 w 616191"/>
              <a:gd name="connsiteY29" fmla="*/ 88372 h 482237"/>
              <a:gd name="connsiteX30" fmla="*/ 366309 w 616191"/>
              <a:gd name="connsiteY30" fmla="*/ 73569 h 482237"/>
              <a:gd name="connsiteX31" fmla="*/ 360462 w 616191"/>
              <a:gd name="connsiteY31" fmla="*/ 73569 h 482237"/>
              <a:gd name="connsiteX32" fmla="*/ 360462 w 616191"/>
              <a:gd name="connsiteY32" fmla="*/ 26684 h 482237"/>
              <a:gd name="connsiteX33" fmla="*/ 355104 w 616191"/>
              <a:gd name="connsiteY33" fmla="*/ 13751 h 482237"/>
              <a:gd name="connsiteX34" fmla="*/ 346946 w 616191"/>
              <a:gd name="connsiteY34" fmla="*/ 8721 h 482237"/>
              <a:gd name="connsiteX35" fmla="*/ 268990 w 616191"/>
              <a:gd name="connsiteY35" fmla="*/ 8386 h 482237"/>
              <a:gd name="connsiteX36" fmla="*/ 259311 w 616191"/>
              <a:gd name="connsiteY36" fmla="*/ 13744 h 482237"/>
              <a:gd name="connsiteX37" fmla="*/ 253953 w 616191"/>
              <a:gd name="connsiteY37" fmla="*/ 26678 h 482237"/>
              <a:gd name="connsiteX38" fmla="*/ 253953 w 616191"/>
              <a:gd name="connsiteY38" fmla="*/ 73563 h 482237"/>
              <a:gd name="connsiteX39" fmla="*/ 247510 w 616191"/>
              <a:gd name="connsiteY39" fmla="*/ 73563 h 482237"/>
              <a:gd name="connsiteX40" fmla="*/ 207122 w 616191"/>
              <a:gd name="connsiteY40" fmla="*/ 86684 h 482237"/>
              <a:gd name="connsiteX41" fmla="*/ 204282 w 616191"/>
              <a:gd name="connsiteY41" fmla="*/ 59531 h 482237"/>
              <a:gd name="connsiteX42" fmla="*/ 182795 w 616191"/>
              <a:gd name="connsiteY42" fmla="*/ 41627 h 482237"/>
              <a:gd name="connsiteX43" fmla="*/ 136004 w 616191"/>
              <a:gd name="connsiteY43" fmla="*/ 45224 h 482237"/>
              <a:gd name="connsiteX44" fmla="*/ 117546 w 616191"/>
              <a:gd name="connsiteY44" fmla="*/ 66831 h 482237"/>
              <a:gd name="connsiteX45" fmla="*/ 117605 w 616191"/>
              <a:gd name="connsiteY45" fmla="*/ 67447 h 482237"/>
              <a:gd name="connsiteX46" fmla="*/ 119688 w 616191"/>
              <a:gd name="connsiteY46" fmla="*/ 86201 h 482237"/>
              <a:gd name="connsiteX47" fmla="*/ 132909 w 616191"/>
              <a:gd name="connsiteY47" fmla="*/ 85324 h 482237"/>
              <a:gd name="connsiteX48" fmla="*/ 135146 w 616191"/>
              <a:gd name="connsiteY48" fmla="*/ 85244 h 482237"/>
              <a:gd name="connsiteX49" fmla="*/ 168173 w 616191"/>
              <a:gd name="connsiteY49" fmla="*/ 113582 h 482237"/>
              <a:gd name="connsiteX50" fmla="*/ 171288 w 616191"/>
              <a:gd name="connsiteY50" fmla="*/ 133716 h 482237"/>
              <a:gd name="connsiteX51" fmla="*/ 160344 w 616191"/>
              <a:gd name="connsiteY51" fmla="*/ 150461 h 482237"/>
              <a:gd name="connsiteX52" fmla="*/ 154985 w 616191"/>
              <a:gd name="connsiteY52" fmla="*/ 115592 h 482237"/>
              <a:gd name="connsiteX53" fmla="*/ 133827 w 616191"/>
              <a:gd name="connsiteY53" fmla="*/ 98633 h 482237"/>
              <a:gd name="connsiteX54" fmla="*/ 73888 w 616191"/>
              <a:gd name="connsiteY54" fmla="*/ 102651 h 482237"/>
              <a:gd name="connsiteX55" fmla="*/ 55214 w 616191"/>
              <a:gd name="connsiteY55" fmla="*/ 124071 h 482237"/>
              <a:gd name="connsiteX56" fmla="*/ 55422 w 616191"/>
              <a:gd name="connsiteY56" fmla="*/ 125886 h 482237"/>
              <a:gd name="connsiteX57" fmla="*/ 60023 w 616191"/>
              <a:gd name="connsiteY57" fmla="*/ 154131 h 482237"/>
              <a:gd name="connsiteX58" fmla="*/ 91865 w 616191"/>
              <a:gd name="connsiteY58" fmla="*/ 152262 h 482237"/>
              <a:gd name="connsiteX59" fmla="*/ 93874 w 616191"/>
              <a:gd name="connsiteY59" fmla="*/ 152202 h 482237"/>
              <a:gd name="connsiteX60" fmla="*/ 127015 w 616191"/>
              <a:gd name="connsiteY60" fmla="*/ 181358 h 482237"/>
              <a:gd name="connsiteX61" fmla="*/ 129199 w 616191"/>
              <a:gd name="connsiteY61" fmla="*/ 198310 h 482237"/>
              <a:gd name="connsiteX62" fmla="*/ 117879 w 616191"/>
              <a:gd name="connsiteY62" fmla="*/ 215557 h 482237"/>
              <a:gd name="connsiteX63" fmla="*/ 113686 w 616191"/>
              <a:gd name="connsiteY63" fmla="*/ 183059 h 482237"/>
              <a:gd name="connsiteX64" fmla="*/ 92608 w 616191"/>
              <a:gd name="connsiteY64" fmla="*/ 165598 h 482237"/>
              <a:gd name="connsiteX65" fmla="*/ 18898 w 616191"/>
              <a:gd name="connsiteY65" fmla="*/ 169938 h 482237"/>
              <a:gd name="connsiteX66" fmla="*/ 34 w 616191"/>
              <a:gd name="connsiteY66" fmla="*/ 191113 h 482237"/>
              <a:gd name="connsiteX67" fmla="*/ 144 w 616191"/>
              <a:gd name="connsiteY67" fmla="*/ 192356 h 482237"/>
              <a:gd name="connsiteX68" fmla="*/ 16072 w 616191"/>
              <a:gd name="connsiteY68" fmla="*/ 325013 h 482237"/>
              <a:gd name="connsiteX69" fmla="*/ 30620 w 616191"/>
              <a:gd name="connsiteY69" fmla="*/ 341952 h 482237"/>
              <a:gd name="connsiteX70" fmla="*/ 58456 w 616191"/>
              <a:gd name="connsiteY70" fmla="*/ 349688 h 482237"/>
              <a:gd name="connsiteX71" fmla="*/ 58456 w 616191"/>
              <a:gd name="connsiteY71" fmla="*/ 377819 h 482237"/>
              <a:gd name="connsiteX72" fmla="*/ 35067 w 616191"/>
              <a:gd name="connsiteY72" fmla="*/ 377819 h 482237"/>
              <a:gd name="connsiteX73" fmla="*/ 11665 w 616191"/>
              <a:gd name="connsiteY73" fmla="*/ 401215 h 482237"/>
              <a:gd name="connsiteX74" fmla="*/ 11665 w 616191"/>
              <a:gd name="connsiteY74" fmla="*/ 405823 h 482237"/>
              <a:gd name="connsiteX75" fmla="*/ 12851 w 616191"/>
              <a:gd name="connsiteY75" fmla="*/ 424730 h 482237"/>
              <a:gd name="connsiteX76" fmla="*/ 31758 w 616191"/>
              <a:gd name="connsiteY76" fmla="*/ 423544 h 482237"/>
              <a:gd name="connsiteX77" fmla="*/ 31758 w 616191"/>
              <a:gd name="connsiteY77" fmla="*/ 405823 h 482237"/>
              <a:gd name="connsiteX78" fmla="*/ 31758 w 616191"/>
              <a:gd name="connsiteY78" fmla="*/ 401215 h 482237"/>
              <a:gd name="connsiteX79" fmla="*/ 35107 w 616191"/>
              <a:gd name="connsiteY79" fmla="*/ 397866 h 482237"/>
              <a:gd name="connsiteX80" fmla="*/ 58469 w 616191"/>
              <a:gd name="connsiteY80" fmla="*/ 397866 h 482237"/>
              <a:gd name="connsiteX81" fmla="*/ 58469 w 616191"/>
              <a:gd name="connsiteY81" fmla="*/ 405816 h 482237"/>
              <a:gd name="connsiteX82" fmla="*/ 59620 w 616191"/>
              <a:gd name="connsiteY82" fmla="*/ 424726 h 482237"/>
              <a:gd name="connsiteX83" fmla="*/ 78529 w 616191"/>
              <a:gd name="connsiteY83" fmla="*/ 423575 h 482237"/>
              <a:gd name="connsiteX84" fmla="*/ 78529 w 616191"/>
              <a:gd name="connsiteY84" fmla="*/ 405816 h 482237"/>
              <a:gd name="connsiteX85" fmla="*/ 78529 w 616191"/>
              <a:gd name="connsiteY85" fmla="*/ 397866 h 482237"/>
              <a:gd name="connsiteX86" fmla="*/ 101932 w 616191"/>
              <a:gd name="connsiteY86" fmla="*/ 397866 h 482237"/>
              <a:gd name="connsiteX87" fmla="*/ 105281 w 616191"/>
              <a:gd name="connsiteY87" fmla="*/ 401215 h 482237"/>
              <a:gd name="connsiteX88" fmla="*/ 105281 w 616191"/>
              <a:gd name="connsiteY88" fmla="*/ 405823 h 482237"/>
              <a:gd name="connsiteX89" fmla="*/ 106467 w 616191"/>
              <a:gd name="connsiteY89" fmla="*/ 424730 h 482237"/>
              <a:gd name="connsiteX90" fmla="*/ 125374 w 616191"/>
              <a:gd name="connsiteY90" fmla="*/ 423544 h 482237"/>
              <a:gd name="connsiteX91" fmla="*/ 125374 w 616191"/>
              <a:gd name="connsiteY91" fmla="*/ 405823 h 482237"/>
              <a:gd name="connsiteX92" fmla="*/ 125374 w 616191"/>
              <a:gd name="connsiteY92" fmla="*/ 401215 h 482237"/>
              <a:gd name="connsiteX93" fmla="*/ 101972 w 616191"/>
              <a:gd name="connsiteY93" fmla="*/ 377813 h 482237"/>
              <a:gd name="connsiteX94" fmla="*/ 78529 w 616191"/>
              <a:gd name="connsiteY94" fmla="*/ 377813 h 482237"/>
              <a:gd name="connsiteX95" fmla="*/ 78529 w 616191"/>
              <a:gd name="connsiteY95" fmla="*/ 358838 h 482237"/>
              <a:gd name="connsiteX96" fmla="*/ 92039 w 616191"/>
              <a:gd name="connsiteY96" fmla="*/ 364913 h 482237"/>
              <a:gd name="connsiteX97" fmla="*/ 135146 w 616191"/>
              <a:gd name="connsiteY97" fmla="*/ 376433 h 482237"/>
              <a:gd name="connsiteX98" fmla="*/ 200008 w 616191"/>
              <a:gd name="connsiteY98" fmla="*/ 390318 h 482237"/>
              <a:gd name="connsiteX99" fmla="*/ 200008 w 616191"/>
              <a:gd name="connsiteY99" fmla="*/ 452527 h 482237"/>
              <a:gd name="connsiteX100" fmla="*/ 215206 w 616191"/>
              <a:gd name="connsiteY100" fmla="*/ 471951 h 482237"/>
              <a:gd name="connsiteX101" fmla="*/ 225286 w 616191"/>
              <a:gd name="connsiteY101" fmla="*/ 474469 h 482237"/>
              <a:gd name="connsiteX102" fmla="*/ 388386 w 616191"/>
              <a:gd name="connsiteY102" fmla="*/ 473197 h 482237"/>
              <a:gd name="connsiteX103" fmla="*/ 392404 w 616191"/>
              <a:gd name="connsiteY103" fmla="*/ 472125 h 482237"/>
              <a:gd name="connsiteX104" fmla="*/ 407300 w 616191"/>
              <a:gd name="connsiteY104" fmla="*/ 452788 h 482237"/>
              <a:gd name="connsiteX105" fmla="*/ 407300 w 616191"/>
              <a:gd name="connsiteY105" fmla="*/ 391269 h 482237"/>
              <a:gd name="connsiteX106" fmla="*/ 477768 w 616191"/>
              <a:gd name="connsiteY106" fmla="*/ 376634 h 482237"/>
              <a:gd name="connsiteX107" fmla="*/ 521874 w 616191"/>
              <a:gd name="connsiteY107" fmla="*/ 364899 h 482237"/>
              <a:gd name="connsiteX108" fmla="*/ 537687 w 616191"/>
              <a:gd name="connsiteY108" fmla="*/ 357290 h 482237"/>
              <a:gd name="connsiteX109" fmla="*/ 537687 w 616191"/>
              <a:gd name="connsiteY109" fmla="*/ 377813 h 482237"/>
              <a:gd name="connsiteX110" fmla="*/ 514285 w 616191"/>
              <a:gd name="connsiteY110" fmla="*/ 377813 h 482237"/>
              <a:gd name="connsiteX111" fmla="*/ 490883 w 616191"/>
              <a:gd name="connsiteY111" fmla="*/ 401215 h 482237"/>
              <a:gd name="connsiteX112" fmla="*/ 490883 w 616191"/>
              <a:gd name="connsiteY112" fmla="*/ 405823 h 482237"/>
              <a:gd name="connsiteX113" fmla="*/ 492034 w 616191"/>
              <a:gd name="connsiteY113" fmla="*/ 424732 h 482237"/>
              <a:gd name="connsiteX114" fmla="*/ 510943 w 616191"/>
              <a:gd name="connsiteY114" fmla="*/ 423582 h 482237"/>
              <a:gd name="connsiteX115" fmla="*/ 510943 w 616191"/>
              <a:gd name="connsiteY115" fmla="*/ 405823 h 482237"/>
              <a:gd name="connsiteX116" fmla="*/ 510943 w 616191"/>
              <a:gd name="connsiteY116" fmla="*/ 401215 h 482237"/>
              <a:gd name="connsiteX117" fmla="*/ 514292 w 616191"/>
              <a:gd name="connsiteY117" fmla="*/ 397866 h 482237"/>
              <a:gd name="connsiteX118" fmla="*/ 537694 w 616191"/>
              <a:gd name="connsiteY118" fmla="*/ 397866 h 482237"/>
              <a:gd name="connsiteX119" fmla="*/ 537694 w 616191"/>
              <a:gd name="connsiteY119" fmla="*/ 405816 h 482237"/>
              <a:gd name="connsiteX120" fmla="*/ 538845 w 616191"/>
              <a:gd name="connsiteY120" fmla="*/ 424726 h 482237"/>
              <a:gd name="connsiteX121" fmla="*/ 557754 w 616191"/>
              <a:gd name="connsiteY121" fmla="*/ 423575 h 482237"/>
              <a:gd name="connsiteX122" fmla="*/ 557754 w 616191"/>
              <a:gd name="connsiteY122" fmla="*/ 405816 h 482237"/>
              <a:gd name="connsiteX123" fmla="*/ 557754 w 616191"/>
              <a:gd name="connsiteY123" fmla="*/ 397866 h 482237"/>
              <a:gd name="connsiteX124" fmla="*/ 581156 w 616191"/>
              <a:gd name="connsiteY124" fmla="*/ 397866 h 482237"/>
              <a:gd name="connsiteX125" fmla="*/ 584505 w 616191"/>
              <a:gd name="connsiteY125" fmla="*/ 401215 h 482237"/>
              <a:gd name="connsiteX126" fmla="*/ 584505 w 616191"/>
              <a:gd name="connsiteY126" fmla="*/ 405823 h 482237"/>
              <a:gd name="connsiteX127" fmla="*/ 585692 w 616191"/>
              <a:gd name="connsiteY127" fmla="*/ 424730 h 482237"/>
              <a:gd name="connsiteX128" fmla="*/ 604599 w 616191"/>
              <a:gd name="connsiteY128" fmla="*/ 423544 h 482237"/>
              <a:gd name="connsiteX129" fmla="*/ 604599 w 616191"/>
              <a:gd name="connsiteY129" fmla="*/ 405823 h 482237"/>
              <a:gd name="connsiteX130" fmla="*/ 604599 w 616191"/>
              <a:gd name="connsiteY130" fmla="*/ 401215 h 482237"/>
              <a:gd name="connsiteX131" fmla="*/ 581156 w 616191"/>
              <a:gd name="connsiteY131" fmla="*/ 377813 h 482237"/>
              <a:gd name="connsiteX132" fmla="*/ 557748 w 616191"/>
              <a:gd name="connsiteY132" fmla="*/ 377813 h 482237"/>
              <a:gd name="connsiteX133" fmla="*/ 557748 w 616191"/>
              <a:gd name="connsiteY133" fmla="*/ 349682 h 482237"/>
              <a:gd name="connsiteX134" fmla="*/ 470890 w 616191"/>
              <a:gd name="connsiteY134" fmla="*/ 350787 h 482237"/>
              <a:gd name="connsiteX135" fmla="*/ 306839 w 616191"/>
              <a:gd name="connsiteY135" fmla="*/ 372220 h 482237"/>
              <a:gd name="connsiteX136" fmla="*/ 142072 w 616191"/>
              <a:gd name="connsiteY136" fmla="*/ 350579 h 482237"/>
              <a:gd name="connsiteX137" fmla="*/ 98965 w 616191"/>
              <a:gd name="connsiteY137" fmla="*/ 339059 h 482237"/>
              <a:gd name="connsiteX138" fmla="*/ 84945 w 616191"/>
              <a:gd name="connsiteY138" fmla="*/ 317229 h 482237"/>
              <a:gd name="connsiteX139" fmla="*/ 87625 w 616191"/>
              <a:gd name="connsiteY139" fmla="*/ 310928 h 482237"/>
              <a:gd name="connsiteX140" fmla="*/ 213806 w 616191"/>
              <a:gd name="connsiteY140" fmla="*/ 117467 h 482237"/>
              <a:gd name="connsiteX141" fmla="*/ 247523 w 616191"/>
              <a:gd name="connsiteY141" fmla="*/ 100314 h 482237"/>
              <a:gd name="connsiteX142" fmla="*/ 366370 w 616191"/>
              <a:gd name="connsiteY142" fmla="*/ 100314 h 482237"/>
              <a:gd name="connsiteX143" fmla="*/ 400087 w 616191"/>
              <a:gd name="connsiteY143" fmla="*/ 117454 h 482237"/>
              <a:gd name="connsiteX144" fmla="*/ 526355 w 616191"/>
              <a:gd name="connsiteY144" fmla="*/ 310901 h 482237"/>
              <a:gd name="connsiteX145" fmla="*/ 521327 w 616191"/>
              <a:gd name="connsiteY145" fmla="*/ 336344 h 482237"/>
              <a:gd name="connsiteX146" fmla="*/ 515002 w 616191"/>
              <a:gd name="connsiteY146" fmla="*/ 339032 h 48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16191" h="482237">
                <a:moveTo>
                  <a:pt x="585584" y="341952"/>
                </a:moveTo>
                <a:cubicBezTo>
                  <a:pt x="593416" y="339775"/>
                  <a:pt x="599159" y="333085"/>
                  <a:pt x="600125" y="325013"/>
                </a:cubicBezTo>
                <a:lnTo>
                  <a:pt x="616046" y="192356"/>
                </a:lnTo>
                <a:cubicBezTo>
                  <a:pt x="617370" y="181360"/>
                  <a:pt x="609529" y="171373"/>
                  <a:pt x="598533" y="170049"/>
                </a:cubicBezTo>
                <a:cubicBezTo>
                  <a:pt x="598121" y="169999"/>
                  <a:pt x="597707" y="169962"/>
                  <a:pt x="597292" y="169938"/>
                </a:cubicBezTo>
                <a:lnTo>
                  <a:pt x="523575" y="165598"/>
                </a:lnTo>
                <a:cubicBezTo>
                  <a:pt x="513058" y="164993"/>
                  <a:pt x="503859" y="172613"/>
                  <a:pt x="502497" y="183059"/>
                </a:cubicBezTo>
                <a:lnTo>
                  <a:pt x="497929" y="218477"/>
                </a:lnTo>
                <a:lnTo>
                  <a:pt x="486670" y="201237"/>
                </a:lnTo>
                <a:lnTo>
                  <a:pt x="489235" y="181351"/>
                </a:lnTo>
                <a:cubicBezTo>
                  <a:pt x="491411" y="164677"/>
                  <a:pt x="505614" y="152202"/>
                  <a:pt x="522430" y="152195"/>
                </a:cubicBezTo>
                <a:cubicBezTo>
                  <a:pt x="523099" y="152195"/>
                  <a:pt x="523769" y="152195"/>
                  <a:pt x="524439" y="152256"/>
                </a:cubicBezTo>
                <a:lnTo>
                  <a:pt x="556281" y="154124"/>
                </a:lnTo>
                <a:lnTo>
                  <a:pt x="560882" y="125879"/>
                </a:lnTo>
                <a:cubicBezTo>
                  <a:pt x="562643" y="114922"/>
                  <a:pt x="555188" y="104613"/>
                  <a:pt x="544231" y="102852"/>
                </a:cubicBezTo>
                <a:cubicBezTo>
                  <a:pt x="543630" y="102756"/>
                  <a:pt x="543024" y="102686"/>
                  <a:pt x="542416" y="102645"/>
                </a:cubicBezTo>
                <a:lnTo>
                  <a:pt x="482477" y="98626"/>
                </a:lnTo>
                <a:cubicBezTo>
                  <a:pt x="472098" y="97951"/>
                  <a:pt x="462919" y="105308"/>
                  <a:pt x="461318" y="115585"/>
                </a:cubicBezTo>
                <a:lnTo>
                  <a:pt x="455451" y="153354"/>
                </a:lnTo>
                <a:lnTo>
                  <a:pt x="444507" y="136609"/>
                </a:lnTo>
                <a:lnTo>
                  <a:pt x="448057" y="113582"/>
                </a:lnTo>
                <a:cubicBezTo>
                  <a:pt x="450499" y="97241"/>
                  <a:pt x="464568" y="85172"/>
                  <a:pt x="481091" y="85244"/>
                </a:cubicBezTo>
                <a:cubicBezTo>
                  <a:pt x="481827" y="85244"/>
                  <a:pt x="482578" y="85244"/>
                  <a:pt x="483328" y="85324"/>
                </a:cubicBezTo>
                <a:lnTo>
                  <a:pt x="496549" y="86201"/>
                </a:lnTo>
                <a:lnTo>
                  <a:pt x="498632" y="67447"/>
                </a:lnTo>
                <a:cubicBezTo>
                  <a:pt x="499843" y="56416"/>
                  <a:pt x="491881" y="46493"/>
                  <a:pt x="480850" y="45282"/>
                </a:cubicBezTo>
                <a:cubicBezTo>
                  <a:pt x="480645" y="45259"/>
                  <a:pt x="480440" y="45240"/>
                  <a:pt x="480233" y="45224"/>
                </a:cubicBezTo>
                <a:lnTo>
                  <a:pt x="433442" y="41627"/>
                </a:lnTo>
                <a:cubicBezTo>
                  <a:pt x="422605" y="40791"/>
                  <a:pt x="413068" y="48723"/>
                  <a:pt x="411915" y="59531"/>
                </a:cubicBezTo>
                <a:lnTo>
                  <a:pt x="408881" y="88372"/>
                </a:lnTo>
                <a:cubicBezTo>
                  <a:pt x="396773" y="78763"/>
                  <a:pt x="381766" y="73546"/>
                  <a:pt x="366309" y="73569"/>
                </a:cubicBezTo>
                <a:lnTo>
                  <a:pt x="360462" y="73569"/>
                </a:lnTo>
                <a:lnTo>
                  <a:pt x="360462" y="26684"/>
                </a:lnTo>
                <a:cubicBezTo>
                  <a:pt x="360457" y="21834"/>
                  <a:pt x="358530" y="17184"/>
                  <a:pt x="355104" y="13751"/>
                </a:cubicBezTo>
                <a:cubicBezTo>
                  <a:pt x="352643" y="11686"/>
                  <a:pt x="349895" y="9992"/>
                  <a:pt x="346946" y="8721"/>
                </a:cubicBezTo>
                <a:cubicBezTo>
                  <a:pt x="322260" y="-2789"/>
                  <a:pt x="293773" y="-2911"/>
                  <a:pt x="268990" y="8386"/>
                </a:cubicBezTo>
                <a:cubicBezTo>
                  <a:pt x="265550" y="9757"/>
                  <a:pt x="262298" y="11557"/>
                  <a:pt x="259311" y="13744"/>
                </a:cubicBezTo>
                <a:cubicBezTo>
                  <a:pt x="255885" y="17177"/>
                  <a:pt x="253958" y="21828"/>
                  <a:pt x="253953" y="26678"/>
                </a:cubicBezTo>
                <a:lnTo>
                  <a:pt x="253953" y="73563"/>
                </a:lnTo>
                <a:lnTo>
                  <a:pt x="247510" y="73563"/>
                </a:lnTo>
                <a:cubicBezTo>
                  <a:pt x="232997" y="73546"/>
                  <a:pt x="218853" y="78141"/>
                  <a:pt x="207122" y="86684"/>
                </a:cubicBezTo>
                <a:lnTo>
                  <a:pt x="204282" y="59531"/>
                </a:lnTo>
                <a:cubicBezTo>
                  <a:pt x="203130" y="48740"/>
                  <a:pt x="193617" y="40813"/>
                  <a:pt x="182795" y="41627"/>
                </a:cubicBezTo>
                <a:lnTo>
                  <a:pt x="136004" y="45224"/>
                </a:lnTo>
                <a:cubicBezTo>
                  <a:pt x="124940" y="46093"/>
                  <a:pt x="116677" y="55767"/>
                  <a:pt x="117546" y="66831"/>
                </a:cubicBezTo>
                <a:cubicBezTo>
                  <a:pt x="117563" y="67036"/>
                  <a:pt x="117582" y="67242"/>
                  <a:pt x="117605" y="67447"/>
                </a:cubicBezTo>
                <a:lnTo>
                  <a:pt x="119688" y="86201"/>
                </a:lnTo>
                <a:lnTo>
                  <a:pt x="132909" y="85324"/>
                </a:lnTo>
                <a:cubicBezTo>
                  <a:pt x="133659" y="85270"/>
                  <a:pt x="134410" y="85244"/>
                  <a:pt x="135146" y="85244"/>
                </a:cubicBezTo>
                <a:cubicBezTo>
                  <a:pt x="151668" y="85169"/>
                  <a:pt x="165737" y="97241"/>
                  <a:pt x="168173" y="113582"/>
                </a:cubicBezTo>
                <a:lnTo>
                  <a:pt x="171288" y="133716"/>
                </a:lnTo>
                <a:lnTo>
                  <a:pt x="160344" y="150461"/>
                </a:lnTo>
                <a:lnTo>
                  <a:pt x="154985" y="115592"/>
                </a:lnTo>
                <a:cubicBezTo>
                  <a:pt x="153385" y="105314"/>
                  <a:pt x="144206" y="97957"/>
                  <a:pt x="133827" y="98633"/>
                </a:cubicBezTo>
                <a:lnTo>
                  <a:pt x="73888" y="102651"/>
                </a:lnTo>
                <a:cubicBezTo>
                  <a:pt x="62816" y="103410"/>
                  <a:pt x="54456" y="113000"/>
                  <a:pt x="55214" y="124071"/>
                </a:cubicBezTo>
                <a:cubicBezTo>
                  <a:pt x="55256" y="124679"/>
                  <a:pt x="55325" y="125285"/>
                  <a:pt x="55422" y="125886"/>
                </a:cubicBezTo>
                <a:lnTo>
                  <a:pt x="60023" y="154131"/>
                </a:lnTo>
                <a:lnTo>
                  <a:pt x="91865" y="152262"/>
                </a:lnTo>
                <a:cubicBezTo>
                  <a:pt x="92535" y="152222"/>
                  <a:pt x="93204" y="152202"/>
                  <a:pt x="93874" y="152202"/>
                </a:cubicBezTo>
                <a:cubicBezTo>
                  <a:pt x="110669" y="152236"/>
                  <a:pt x="124842" y="164704"/>
                  <a:pt x="127015" y="181358"/>
                </a:cubicBezTo>
                <a:lnTo>
                  <a:pt x="129199" y="198310"/>
                </a:lnTo>
                <a:lnTo>
                  <a:pt x="117879" y="215557"/>
                </a:lnTo>
                <a:lnTo>
                  <a:pt x="113686" y="183059"/>
                </a:lnTo>
                <a:cubicBezTo>
                  <a:pt x="112324" y="172613"/>
                  <a:pt x="103125" y="164993"/>
                  <a:pt x="92608" y="165598"/>
                </a:cubicBezTo>
                <a:lnTo>
                  <a:pt x="18898" y="169938"/>
                </a:lnTo>
                <a:cubicBezTo>
                  <a:pt x="7842" y="170576"/>
                  <a:pt x="-604" y="180057"/>
                  <a:pt x="34" y="191113"/>
                </a:cubicBezTo>
                <a:cubicBezTo>
                  <a:pt x="58" y="191529"/>
                  <a:pt x="95" y="191943"/>
                  <a:pt x="144" y="192356"/>
                </a:cubicBezTo>
                <a:lnTo>
                  <a:pt x="16072" y="325013"/>
                </a:lnTo>
                <a:cubicBezTo>
                  <a:pt x="17039" y="333087"/>
                  <a:pt x="22785" y="339777"/>
                  <a:pt x="30620" y="341952"/>
                </a:cubicBezTo>
                <a:lnTo>
                  <a:pt x="58456" y="349688"/>
                </a:lnTo>
                <a:lnTo>
                  <a:pt x="58456" y="377819"/>
                </a:lnTo>
                <a:lnTo>
                  <a:pt x="35067" y="377819"/>
                </a:lnTo>
                <a:cubicBezTo>
                  <a:pt x="22154" y="377841"/>
                  <a:pt x="11691" y="388302"/>
                  <a:pt x="11665" y="401215"/>
                </a:cubicBezTo>
                <a:lnTo>
                  <a:pt x="11665" y="405823"/>
                </a:lnTo>
                <a:cubicBezTo>
                  <a:pt x="6771" y="411372"/>
                  <a:pt x="7302" y="419837"/>
                  <a:pt x="12851" y="424730"/>
                </a:cubicBezTo>
                <a:cubicBezTo>
                  <a:pt x="18400" y="429624"/>
                  <a:pt x="26865" y="429093"/>
                  <a:pt x="31758" y="423544"/>
                </a:cubicBezTo>
                <a:cubicBezTo>
                  <a:pt x="36224" y="418481"/>
                  <a:pt x="36224" y="410886"/>
                  <a:pt x="31758" y="405823"/>
                </a:cubicBezTo>
                <a:lnTo>
                  <a:pt x="31758" y="401215"/>
                </a:lnTo>
                <a:cubicBezTo>
                  <a:pt x="31758" y="399366"/>
                  <a:pt x="33258" y="397866"/>
                  <a:pt x="35107" y="397866"/>
                </a:cubicBezTo>
                <a:lnTo>
                  <a:pt x="58469" y="397866"/>
                </a:lnTo>
                <a:lnTo>
                  <a:pt x="58469" y="405816"/>
                </a:lnTo>
                <a:cubicBezTo>
                  <a:pt x="53565" y="411355"/>
                  <a:pt x="54080" y="419822"/>
                  <a:pt x="59620" y="424726"/>
                </a:cubicBezTo>
                <a:cubicBezTo>
                  <a:pt x="65159" y="429630"/>
                  <a:pt x="73625" y="429115"/>
                  <a:pt x="78529" y="423575"/>
                </a:cubicBezTo>
                <a:cubicBezTo>
                  <a:pt x="83017" y="418506"/>
                  <a:pt x="83017" y="410885"/>
                  <a:pt x="78529" y="405816"/>
                </a:cubicBezTo>
                <a:lnTo>
                  <a:pt x="78529" y="397866"/>
                </a:lnTo>
                <a:lnTo>
                  <a:pt x="101932" y="397866"/>
                </a:lnTo>
                <a:cubicBezTo>
                  <a:pt x="103781" y="397866"/>
                  <a:pt x="105281" y="399366"/>
                  <a:pt x="105281" y="401215"/>
                </a:cubicBezTo>
                <a:lnTo>
                  <a:pt x="105281" y="405823"/>
                </a:lnTo>
                <a:cubicBezTo>
                  <a:pt x="100387" y="411372"/>
                  <a:pt x="100918" y="419837"/>
                  <a:pt x="106467" y="424730"/>
                </a:cubicBezTo>
                <a:cubicBezTo>
                  <a:pt x="112016" y="429624"/>
                  <a:pt x="120481" y="429093"/>
                  <a:pt x="125374" y="423544"/>
                </a:cubicBezTo>
                <a:cubicBezTo>
                  <a:pt x="129840" y="418481"/>
                  <a:pt x="129840" y="410886"/>
                  <a:pt x="125374" y="405823"/>
                </a:cubicBezTo>
                <a:lnTo>
                  <a:pt x="125374" y="401215"/>
                </a:lnTo>
                <a:cubicBezTo>
                  <a:pt x="125352" y="388299"/>
                  <a:pt x="114887" y="377835"/>
                  <a:pt x="101972" y="377813"/>
                </a:cubicBezTo>
                <a:lnTo>
                  <a:pt x="78529" y="377813"/>
                </a:lnTo>
                <a:lnTo>
                  <a:pt x="78529" y="358838"/>
                </a:lnTo>
                <a:cubicBezTo>
                  <a:pt x="82686" y="361558"/>
                  <a:pt x="87245" y="363608"/>
                  <a:pt x="92039" y="364913"/>
                </a:cubicBezTo>
                <a:lnTo>
                  <a:pt x="135146" y="376433"/>
                </a:lnTo>
                <a:cubicBezTo>
                  <a:pt x="156539" y="382144"/>
                  <a:pt x="178160" y="386772"/>
                  <a:pt x="200008" y="390318"/>
                </a:cubicBezTo>
                <a:lnTo>
                  <a:pt x="200008" y="452527"/>
                </a:lnTo>
                <a:cubicBezTo>
                  <a:pt x="200038" y="461715"/>
                  <a:pt x="206295" y="469713"/>
                  <a:pt x="215206" y="471951"/>
                </a:cubicBezTo>
                <a:lnTo>
                  <a:pt x="225286" y="474469"/>
                </a:lnTo>
                <a:cubicBezTo>
                  <a:pt x="279164" y="485239"/>
                  <a:pt x="334682" y="484805"/>
                  <a:pt x="388386" y="473197"/>
                </a:cubicBezTo>
                <a:lnTo>
                  <a:pt x="392404" y="472125"/>
                </a:lnTo>
                <a:cubicBezTo>
                  <a:pt x="401164" y="469780"/>
                  <a:pt x="407267" y="461857"/>
                  <a:pt x="407300" y="452788"/>
                </a:cubicBezTo>
                <a:lnTo>
                  <a:pt x="407300" y="391269"/>
                </a:lnTo>
                <a:cubicBezTo>
                  <a:pt x="431036" y="387662"/>
                  <a:pt x="454560" y="382777"/>
                  <a:pt x="477768" y="376634"/>
                </a:cubicBezTo>
                <a:lnTo>
                  <a:pt x="521874" y="364899"/>
                </a:lnTo>
                <a:cubicBezTo>
                  <a:pt x="527575" y="363376"/>
                  <a:pt x="532939" y="360795"/>
                  <a:pt x="537687" y="357290"/>
                </a:cubicBezTo>
                <a:lnTo>
                  <a:pt x="537687" y="377813"/>
                </a:lnTo>
                <a:lnTo>
                  <a:pt x="514285" y="377813"/>
                </a:lnTo>
                <a:cubicBezTo>
                  <a:pt x="501370" y="377835"/>
                  <a:pt x="490905" y="388299"/>
                  <a:pt x="490883" y="401215"/>
                </a:cubicBezTo>
                <a:lnTo>
                  <a:pt x="490883" y="405823"/>
                </a:lnTo>
                <a:cubicBezTo>
                  <a:pt x="485979" y="411362"/>
                  <a:pt x="486494" y="419828"/>
                  <a:pt x="492034" y="424732"/>
                </a:cubicBezTo>
                <a:cubicBezTo>
                  <a:pt x="497573" y="429637"/>
                  <a:pt x="506039" y="429121"/>
                  <a:pt x="510943" y="423582"/>
                </a:cubicBezTo>
                <a:cubicBezTo>
                  <a:pt x="515430" y="418513"/>
                  <a:pt x="515430" y="410892"/>
                  <a:pt x="510943" y="405823"/>
                </a:cubicBezTo>
                <a:lnTo>
                  <a:pt x="510943" y="401215"/>
                </a:lnTo>
                <a:cubicBezTo>
                  <a:pt x="510943" y="399366"/>
                  <a:pt x="512443" y="397866"/>
                  <a:pt x="514292" y="397866"/>
                </a:cubicBezTo>
                <a:lnTo>
                  <a:pt x="537694" y="397866"/>
                </a:lnTo>
                <a:lnTo>
                  <a:pt x="537694" y="405816"/>
                </a:lnTo>
                <a:cubicBezTo>
                  <a:pt x="532790" y="411355"/>
                  <a:pt x="533305" y="419822"/>
                  <a:pt x="538845" y="424726"/>
                </a:cubicBezTo>
                <a:cubicBezTo>
                  <a:pt x="544384" y="429630"/>
                  <a:pt x="552850" y="429115"/>
                  <a:pt x="557754" y="423575"/>
                </a:cubicBezTo>
                <a:cubicBezTo>
                  <a:pt x="562242" y="418506"/>
                  <a:pt x="562242" y="410885"/>
                  <a:pt x="557754" y="405816"/>
                </a:cubicBezTo>
                <a:lnTo>
                  <a:pt x="557754" y="397866"/>
                </a:lnTo>
                <a:lnTo>
                  <a:pt x="581156" y="397866"/>
                </a:lnTo>
                <a:cubicBezTo>
                  <a:pt x="583006" y="397866"/>
                  <a:pt x="584505" y="399366"/>
                  <a:pt x="584505" y="401215"/>
                </a:cubicBezTo>
                <a:lnTo>
                  <a:pt x="584505" y="405823"/>
                </a:lnTo>
                <a:cubicBezTo>
                  <a:pt x="579612" y="411372"/>
                  <a:pt x="580143" y="419837"/>
                  <a:pt x="585692" y="424730"/>
                </a:cubicBezTo>
                <a:cubicBezTo>
                  <a:pt x="591241" y="429624"/>
                  <a:pt x="599706" y="429093"/>
                  <a:pt x="604599" y="423544"/>
                </a:cubicBezTo>
                <a:cubicBezTo>
                  <a:pt x="609064" y="418481"/>
                  <a:pt x="609064" y="410886"/>
                  <a:pt x="604599" y="405823"/>
                </a:cubicBezTo>
                <a:lnTo>
                  <a:pt x="604599" y="401215"/>
                </a:lnTo>
                <a:cubicBezTo>
                  <a:pt x="604577" y="388283"/>
                  <a:pt x="594088" y="377813"/>
                  <a:pt x="581156" y="377813"/>
                </a:cubicBezTo>
                <a:lnTo>
                  <a:pt x="557748" y="377813"/>
                </a:lnTo>
                <a:lnTo>
                  <a:pt x="557748" y="349682"/>
                </a:lnTo>
                <a:close/>
                <a:moveTo>
                  <a:pt x="470890" y="350787"/>
                </a:moveTo>
                <a:cubicBezTo>
                  <a:pt x="417368" y="365020"/>
                  <a:pt x="362221" y="372225"/>
                  <a:pt x="306839" y="372220"/>
                </a:cubicBezTo>
                <a:cubicBezTo>
                  <a:pt x="251209" y="372215"/>
                  <a:pt x="195817" y="364940"/>
                  <a:pt x="142072" y="350579"/>
                </a:cubicBezTo>
                <a:lnTo>
                  <a:pt x="98965" y="339059"/>
                </a:lnTo>
                <a:cubicBezTo>
                  <a:pt x="89065" y="336902"/>
                  <a:pt x="82788" y="327129"/>
                  <a:pt x="84945" y="317229"/>
                </a:cubicBezTo>
                <a:cubicBezTo>
                  <a:pt x="85435" y="314979"/>
                  <a:pt x="86344" y="312841"/>
                  <a:pt x="87625" y="310928"/>
                </a:cubicBezTo>
                <a:lnTo>
                  <a:pt x="213806" y="117467"/>
                </a:lnTo>
                <a:cubicBezTo>
                  <a:pt x="221567" y="106584"/>
                  <a:pt x="234156" y="100178"/>
                  <a:pt x="247523" y="100314"/>
                </a:cubicBezTo>
                <a:lnTo>
                  <a:pt x="366370" y="100314"/>
                </a:lnTo>
                <a:cubicBezTo>
                  <a:pt x="379733" y="100179"/>
                  <a:pt x="392321" y="106578"/>
                  <a:pt x="400087" y="117454"/>
                </a:cubicBezTo>
                <a:lnTo>
                  <a:pt x="526355" y="310901"/>
                </a:lnTo>
                <a:cubicBezTo>
                  <a:pt x="531992" y="319315"/>
                  <a:pt x="529742" y="330707"/>
                  <a:pt x="521327" y="336344"/>
                </a:cubicBezTo>
                <a:cubicBezTo>
                  <a:pt x="519407" y="337631"/>
                  <a:pt x="517261" y="338542"/>
                  <a:pt x="515002" y="339032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3500000" scaled="1"/>
          </a:gra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7" name="Graphic 56" descr="Brain in head with solid fill">
            <a:extLst>
              <a:ext uri="{FF2B5EF4-FFF2-40B4-BE49-F238E27FC236}">
                <a16:creationId xmlns:a16="http://schemas.microsoft.com/office/drawing/2014/main" id="{4764C5DC-1030-F92A-8740-550AA5D926A8}"/>
              </a:ext>
            </a:extLst>
          </p:cNvPr>
          <p:cNvSpPr/>
          <p:nvPr/>
        </p:nvSpPr>
        <p:spPr>
          <a:xfrm>
            <a:off x="6610854" y="3411573"/>
            <a:ext cx="455655" cy="535828"/>
          </a:xfrm>
          <a:custGeom>
            <a:avLst/>
            <a:gdLst>
              <a:gd name="connsiteX0" fmla="*/ 306226 w 455655"/>
              <a:gd name="connsiteY0" fmla="*/ 219690 h 535828"/>
              <a:gd name="connsiteX1" fmla="*/ 246616 w 455655"/>
              <a:gd name="connsiteY1" fmla="*/ 219690 h 535828"/>
              <a:gd name="connsiteX2" fmla="*/ 200400 w 455655"/>
              <a:gd name="connsiteY2" fmla="*/ 265235 h 535828"/>
              <a:gd name="connsiteX3" fmla="*/ 200400 w 455655"/>
              <a:gd name="connsiteY3" fmla="*/ 314799 h 535828"/>
              <a:gd name="connsiteX4" fmla="*/ 170260 w 455655"/>
              <a:gd name="connsiteY4" fmla="*/ 314799 h 535828"/>
              <a:gd name="connsiteX5" fmla="*/ 170260 w 455655"/>
              <a:gd name="connsiteY5" fmla="*/ 275282 h 535828"/>
              <a:gd name="connsiteX6" fmla="*/ 160883 w 455655"/>
              <a:gd name="connsiteY6" fmla="*/ 231746 h 535828"/>
              <a:gd name="connsiteX7" fmla="*/ 140789 w 455655"/>
              <a:gd name="connsiteY7" fmla="*/ 214331 h 535828"/>
              <a:gd name="connsiteX8" fmla="*/ 126054 w 455655"/>
              <a:gd name="connsiteY8" fmla="*/ 201605 h 535828"/>
              <a:gd name="connsiteX9" fmla="*/ 121366 w 455655"/>
              <a:gd name="connsiteY9" fmla="*/ 192228 h 535828"/>
              <a:gd name="connsiteX10" fmla="*/ 146148 w 455655"/>
              <a:gd name="connsiteY10" fmla="*/ 188880 h 535828"/>
              <a:gd name="connsiteX11" fmla="*/ 153515 w 455655"/>
              <a:gd name="connsiteY11" fmla="*/ 182182 h 535828"/>
              <a:gd name="connsiteX12" fmla="*/ 148157 w 455655"/>
              <a:gd name="connsiteY12" fmla="*/ 173474 h 535828"/>
              <a:gd name="connsiteX13" fmla="*/ 117347 w 455655"/>
              <a:gd name="connsiteY13" fmla="*/ 176823 h 535828"/>
              <a:gd name="connsiteX14" fmla="*/ 116677 w 455655"/>
              <a:gd name="connsiteY14" fmla="*/ 173474 h 535828"/>
              <a:gd name="connsiteX15" fmla="*/ 118687 w 455655"/>
              <a:gd name="connsiteY15" fmla="*/ 155390 h 535828"/>
              <a:gd name="connsiteX16" fmla="*/ 150166 w 455655"/>
              <a:gd name="connsiteY16" fmla="*/ 130608 h 535828"/>
              <a:gd name="connsiteX17" fmla="*/ 158204 w 455655"/>
              <a:gd name="connsiteY17" fmla="*/ 128599 h 535828"/>
              <a:gd name="connsiteX18" fmla="*/ 160213 w 455655"/>
              <a:gd name="connsiteY18" fmla="*/ 127929 h 535828"/>
              <a:gd name="connsiteX19" fmla="*/ 160883 w 455655"/>
              <a:gd name="connsiteY19" fmla="*/ 127929 h 535828"/>
              <a:gd name="connsiteX20" fmla="*/ 169590 w 455655"/>
              <a:gd name="connsiteY20" fmla="*/ 129938 h 535828"/>
              <a:gd name="connsiteX21" fmla="*/ 172939 w 455655"/>
              <a:gd name="connsiteY21" fmla="*/ 130608 h 535828"/>
              <a:gd name="connsiteX22" fmla="*/ 176958 w 455655"/>
              <a:gd name="connsiteY22" fmla="*/ 131278 h 535828"/>
              <a:gd name="connsiteX23" fmla="*/ 186335 w 455655"/>
              <a:gd name="connsiteY23" fmla="*/ 159409 h 535828"/>
              <a:gd name="connsiteX24" fmla="*/ 172939 w 455655"/>
              <a:gd name="connsiteY24" fmla="*/ 185531 h 535828"/>
              <a:gd name="connsiteX25" fmla="*/ 172269 w 455655"/>
              <a:gd name="connsiteY25" fmla="*/ 196247 h 535828"/>
              <a:gd name="connsiteX26" fmla="*/ 182316 w 455655"/>
              <a:gd name="connsiteY26" fmla="*/ 196917 h 535828"/>
              <a:gd name="connsiteX27" fmla="*/ 193702 w 455655"/>
              <a:gd name="connsiteY27" fmla="*/ 182851 h 535828"/>
              <a:gd name="connsiteX28" fmla="*/ 194372 w 455655"/>
              <a:gd name="connsiteY28" fmla="*/ 182851 h 535828"/>
              <a:gd name="connsiteX29" fmla="*/ 227192 w 455655"/>
              <a:gd name="connsiteY29" fmla="*/ 172805 h 535828"/>
              <a:gd name="connsiteX30" fmla="*/ 230541 w 455655"/>
              <a:gd name="connsiteY30" fmla="*/ 168116 h 535828"/>
              <a:gd name="connsiteX31" fmla="*/ 229201 w 455655"/>
              <a:gd name="connsiteY31" fmla="*/ 162758 h 535828"/>
              <a:gd name="connsiteX32" fmla="*/ 219154 w 455655"/>
              <a:gd name="connsiteY32" fmla="*/ 160749 h 535828"/>
              <a:gd name="connsiteX33" fmla="*/ 199731 w 455655"/>
              <a:gd name="connsiteY33" fmla="*/ 167446 h 535828"/>
              <a:gd name="connsiteX34" fmla="*/ 201070 w 455655"/>
              <a:gd name="connsiteY34" fmla="*/ 160749 h 535828"/>
              <a:gd name="connsiteX35" fmla="*/ 197051 w 455655"/>
              <a:gd name="connsiteY35" fmla="*/ 135966 h 535828"/>
              <a:gd name="connsiteX36" fmla="*/ 213126 w 455655"/>
              <a:gd name="connsiteY36" fmla="*/ 137306 h 535828"/>
              <a:gd name="connsiteX37" fmla="*/ 227192 w 455655"/>
              <a:gd name="connsiteY37" fmla="*/ 135966 h 535828"/>
              <a:gd name="connsiteX38" fmla="*/ 260681 w 455655"/>
              <a:gd name="connsiteY38" fmla="*/ 157400 h 535828"/>
              <a:gd name="connsiteX39" fmla="*/ 294170 w 455655"/>
              <a:gd name="connsiteY39" fmla="*/ 196247 h 535828"/>
              <a:gd name="connsiteX40" fmla="*/ 297519 w 455655"/>
              <a:gd name="connsiteY40" fmla="*/ 203615 h 535828"/>
              <a:gd name="connsiteX41" fmla="*/ 305557 w 455655"/>
              <a:gd name="connsiteY41" fmla="*/ 203615 h 535828"/>
              <a:gd name="connsiteX42" fmla="*/ 308906 w 455655"/>
              <a:gd name="connsiteY42" fmla="*/ 196247 h 535828"/>
              <a:gd name="connsiteX43" fmla="*/ 290821 w 455655"/>
              <a:gd name="connsiteY43" fmla="*/ 159409 h 535828"/>
              <a:gd name="connsiteX44" fmla="*/ 314264 w 455655"/>
              <a:gd name="connsiteY44" fmla="*/ 147353 h 535828"/>
              <a:gd name="connsiteX45" fmla="*/ 313594 w 455655"/>
              <a:gd name="connsiteY45" fmla="*/ 136636 h 535828"/>
              <a:gd name="connsiteX46" fmla="*/ 302878 w 455655"/>
              <a:gd name="connsiteY46" fmla="*/ 137306 h 535828"/>
              <a:gd name="connsiteX47" fmla="*/ 278095 w 455655"/>
              <a:gd name="connsiteY47" fmla="*/ 144004 h 535828"/>
              <a:gd name="connsiteX48" fmla="*/ 243267 w 455655"/>
              <a:gd name="connsiteY48" fmla="*/ 131278 h 535828"/>
              <a:gd name="connsiteX49" fmla="*/ 269388 w 455655"/>
              <a:gd name="connsiteY49" fmla="*/ 108505 h 535828"/>
              <a:gd name="connsiteX50" fmla="*/ 266709 w 455655"/>
              <a:gd name="connsiteY50" fmla="*/ 97789 h 535828"/>
              <a:gd name="connsiteX51" fmla="*/ 256662 w 455655"/>
              <a:gd name="connsiteY51" fmla="*/ 100468 h 535828"/>
              <a:gd name="connsiteX52" fmla="*/ 182986 w 455655"/>
              <a:gd name="connsiteY52" fmla="*/ 117882 h 535828"/>
              <a:gd name="connsiteX53" fmla="*/ 194372 w 455655"/>
              <a:gd name="connsiteY53" fmla="*/ 87742 h 535828"/>
              <a:gd name="connsiteX54" fmla="*/ 190354 w 455655"/>
              <a:gd name="connsiteY54" fmla="*/ 81044 h 535828"/>
              <a:gd name="connsiteX55" fmla="*/ 182316 w 455655"/>
              <a:gd name="connsiteY55" fmla="*/ 81714 h 535828"/>
              <a:gd name="connsiteX56" fmla="*/ 178967 w 455655"/>
              <a:gd name="connsiteY56" fmla="*/ 89081 h 535828"/>
              <a:gd name="connsiteX57" fmla="*/ 154855 w 455655"/>
              <a:gd name="connsiteY57" fmla="*/ 114533 h 535828"/>
              <a:gd name="connsiteX58" fmla="*/ 148157 w 455655"/>
              <a:gd name="connsiteY58" fmla="*/ 116543 h 535828"/>
              <a:gd name="connsiteX59" fmla="*/ 125384 w 455655"/>
              <a:gd name="connsiteY59" fmla="*/ 97119 h 535828"/>
              <a:gd name="connsiteX60" fmla="*/ 118017 w 455655"/>
              <a:gd name="connsiteY60" fmla="*/ 99128 h 535828"/>
              <a:gd name="connsiteX61" fmla="*/ 116007 w 455655"/>
              <a:gd name="connsiteY61" fmla="*/ 107166 h 535828"/>
              <a:gd name="connsiteX62" fmla="*/ 122035 w 455655"/>
              <a:gd name="connsiteY62" fmla="*/ 112524 h 535828"/>
              <a:gd name="connsiteX63" fmla="*/ 134092 w 455655"/>
              <a:gd name="connsiteY63" fmla="*/ 122571 h 535828"/>
              <a:gd name="connsiteX64" fmla="*/ 134092 w 455655"/>
              <a:gd name="connsiteY64" fmla="*/ 123241 h 535828"/>
              <a:gd name="connsiteX65" fmla="*/ 106630 w 455655"/>
              <a:gd name="connsiteY65" fmla="*/ 151372 h 535828"/>
              <a:gd name="connsiteX66" fmla="*/ 104621 w 455655"/>
              <a:gd name="connsiteY66" fmla="*/ 160749 h 535828"/>
              <a:gd name="connsiteX67" fmla="*/ 101272 w 455655"/>
              <a:gd name="connsiteY67" fmla="*/ 156060 h 535828"/>
              <a:gd name="connsiteX68" fmla="*/ 95914 w 455655"/>
              <a:gd name="connsiteY68" fmla="*/ 137976 h 535828"/>
              <a:gd name="connsiteX69" fmla="*/ 91225 w 455655"/>
              <a:gd name="connsiteY69" fmla="*/ 131948 h 535828"/>
              <a:gd name="connsiteX70" fmla="*/ 83858 w 455655"/>
              <a:gd name="connsiteY70" fmla="*/ 133287 h 535828"/>
              <a:gd name="connsiteX71" fmla="*/ 81848 w 455655"/>
              <a:gd name="connsiteY71" fmla="*/ 140655 h 535828"/>
              <a:gd name="connsiteX72" fmla="*/ 89216 w 455655"/>
              <a:gd name="connsiteY72" fmla="*/ 162758 h 535828"/>
              <a:gd name="connsiteX73" fmla="*/ 105961 w 455655"/>
              <a:gd name="connsiteY73" fmla="*/ 178163 h 535828"/>
              <a:gd name="connsiteX74" fmla="*/ 114668 w 455655"/>
              <a:gd name="connsiteY74" fmla="*/ 205624 h 535828"/>
              <a:gd name="connsiteX75" fmla="*/ 97253 w 455655"/>
              <a:gd name="connsiteY75" fmla="*/ 220359 h 535828"/>
              <a:gd name="connsiteX76" fmla="*/ 93235 w 455655"/>
              <a:gd name="connsiteY76" fmla="*/ 227057 h 535828"/>
              <a:gd name="connsiteX77" fmla="*/ 97253 w 455655"/>
              <a:gd name="connsiteY77" fmla="*/ 233755 h 535828"/>
              <a:gd name="connsiteX78" fmla="*/ 104621 w 455655"/>
              <a:gd name="connsiteY78" fmla="*/ 233085 h 535828"/>
              <a:gd name="connsiteX79" fmla="*/ 122705 w 455655"/>
              <a:gd name="connsiteY79" fmla="*/ 217680 h 535828"/>
              <a:gd name="connsiteX80" fmla="*/ 134761 w 455655"/>
              <a:gd name="connsiteY80" fmla="*/ 226387 h 535828"/>
              <a:gd name="connsiteX81" fmla="*/ 152176 w 455655"/>
              <a:gd name="connsiteY81" fmla="*/ 241123 h 535828"/>
              <a:gd name="connsiteX82" fmla="*/ 158204 w 455655"/>
              <a:gd name="connsiteY82" fmla="*/ 274612 h 535828"/>
              <a:gd name="connsiteX83" fmla="*/ 158204 w 455655"/>
              <a:gd name="connsiteY83" fmla="*/ 314799 h 535828"/>
              <a:gd name="connsiteX84" fmla="*/ 127394 w 455655"/>
              <a:gd name="connsiteY84" fmla="*/ 314799 h 535828"/>
              <a:gd name="connsiteX85" fmla="*/ 100602 w 455655"/>
              <a:gd name="connsiteY85" fmla="*/ 261216 h 535828"/>
              <a:gd name="connsiteX86" fmla="*/ 58406 w 455655"/>
              <a:gd name="connsiteY86" fmla="*/ 216341 h 535828"/>
              <a:gd name="connsiteX87" fmla="*/ 57736 w 455655"/>
              <a:gd name="connsiteY87" fmla="*/ 211652 h 535828"/>
              <a:gd name="connsiteX88" fmla="*/ 59745 w 455655"/>
              <a:gd name="connsiteY88" fmla="*/ 158069 h 535828"/>
              <a:gd name="connsiteX89" fmla="*/ 57736 w 455655"/>
              <a:gd name="connsiteY89" fmla="*/ 144004 h 535828"/>
              <a:gd name="connsiteX90" fmla="*/ 94574 w 455655"/>
              <a:gd name="connsiteY90" fmla="*/ 99798 h 535828"/>
              <a:gd name="connsiteX91" fmla="*/ 138110 w 455655"/>
              <a:gd name="connsiteY91" fmla="*/ 68988 h 535828"/>
              <a:gd name="connsiteX92" fmla="*/ 148827 w 455655"/>
              <a:gd name="connsiteY92" fmla="*/ 70327 h 535828"/>
              <a:gd name="connsiteX93" fmla="*/ 180977 w 455655"/>
              <a:gd name="connsiteY93" fmla="*/ 54253 h 535828"/>
              <a:gd name="connsiteX94" fmla="*/ 215136 w 455655"/>
              <a:gd name="connsiteY94" fmla="*/ 66309 h 535828"/>
              <a:gd name="connsiteX95" fmla="*/ 255323 w 455655"/>
              <a:gd name="connsiteY95" fmla="*/ 60281 h 535828"/>
              <a:gd name="connsiteX96" fmla="*/ 284793 w 455655"/>
              <a:gd name="connsiteY96" fmla="*/ 88412 h 535828"/>
              <a:gd name="connsiteX97" fmla="*/ 287472 w 455655"/>
              <a:gd name="connsiteY97" fmla="*/ 88412 h 535828"/>
              <a:gd name="connsiteX98" fmla="*/ 333688 w 455655"/>
              <a:gd name="connsiteY98" fmla="*/ 133957 h 535828"/>
              <a:gd name="connsiteX99" fmla="*/ 333688 w 455655"/>
              <a:gd name="connsiteY99" fmla="*/ 135966 h 535828"/>
              <a:gd name="connsiteX100" fmla="*/ 356460 w 455655"/>
              <a:gd name="connsiteY100" fmla="*/ 178833 h 535828"/>
              <a:gd name="connsiteX101" fmla="*/ 306226 w 455655"/>
              <a:gd name="connsiteY101" fmla="*/ 219690 h 535828"/>
              <a:gd name="connsiteX102" fmla="*/ 448891 w 455655"/>
              <a:gd name="connsiteY102" fmla="*/ 290017 h 535828"/>
              <a:gd name="connsiteX103" fmla="*/ 402676 w 455655"/>
              <a:gd name="connsiteY103" fmla="*/ 210313 h 535828"/>
              <a:gd name="connsiteX104" fmla="*/ 402676 w 455655"/>
              <a:gd name="connsiteY104" fmla="*/ 207633 h 535828"/>
              <a:gd name="connsiteX105" fmla="*/ 304217 w 455655"/>
              <a:gd name="connsiteY105" fmla="*/ 28131 h 535828"/>
              <a:gd name="connsiteX106" fmla="*/ 98593 w 455655"/>
              <a:gd name="connsiteY106" fmla="*/ 28131 h 535828"/>
              <a:gd name="connsiteX107" fmla="*/ 134 w 455655"/>
              <a:gd name="connsiteY107" fmla="*/ 207633 h 535828"/>
              <a:gd name="connsiteX108" fmla="*/ 79169 w 455655"/>
              <a:gd name="connsiteY108" fmla="*/ 368382 h 535828"/>
              <a:gd name="connsiteX109" fmla="*/ 79169 w 455655"/>
              <a:gd name="connsiteY109" fmla="*/ 535828 h 535828"/>
              <a:gd name="connsiteX110" fmla="*/ 290821 w 455655"/>
              <a:gd name="connsiteY110" fmla="*/ 535828 h 535828"/>
              <a:gd name="connsiteX111" fmla="*/ 290821 w 455655"/>
              <a:gd name="connsiteY111" fmla="*/ 456124 h 535828"/>
              <a:gd name="connsiteX112" fmla="*/ 323641 w 455655"/>
              <a:gd name="connsiteY112" fmla="*/ 456124 h 535828"/>
              <a:gd name="connsiteX113" fmla="*/ 379903 w 455655"/>
              <a:gd name="connsiteY113" fmla="*/ 432681 h 535828"/>
              <a:gd name="connsiteX114" fmla="*/ 402676 w 455655"/>
              <a:gd name="connsiteY114" fmla="*/ 376419 h 535828"/>
              <a:gd name="connsiteX115" fmla="*/ 402676 w 455655"/>
              <a:gd name="connsiteY115" fmla="*/ 336232 h 535828"/>
              <a:gd name="connsiteX116" fmla="*/ 432146 w 455655"/>
              <a:gd name="connsiteY116" fmla="*/ 336232 h 535828"/>
              <a:gd name="connsiteX117" fmla="*/ 448891 w 455655"/>
              <a:gd name="connsiteY117" fmla="*/ 290017 h 53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455655" h="535828">
                <a:moveTo>
                  <a:pt x="306226" y="219690"/>
                </a:moveTo>
                <a:lnTo>
                  <a:pt x="246616" y="219690"/>
                </a:lnTo>
                <a:cubicBezTo>
                  <a:pt x="221164" y="219690"/>
                  <a:pt x="200400" y="239783"/>
                  <a:pt x="200400" y="265235"/>
                </a:cubicBezTo>
                <a:lnTo>
                  <a:pt x="200400" y="314799"/>
                </a:lnTo>
                <a:lnTo>
                  <a:pt x="170260" y="314799"/>
                </a:lnTo>
                <a:lnTo>
                  <a:pt x="170260" y="275282"/>
                </a:lnTo>
                <a:cubicBezTo>
                  <a:pt x="170260" y="261216"/>
                  <a:pt x="170930" y="243132"/>
                  <a:pt x="160883" y="231746"/>
                </a:cubicBezTo>
                <a:cubicBezTo>
                  <a:pt x="154855" y="225048"/>
                  <a:pt x="148157" y="219690"/>
                  <a:pt x="140789" y="214331"/>
                </a:cubicBezTo>
                <a:cubicBezTo>
                  <a:pt x="135431" y="210982"/>
                  <a:pt x="130073" y="206964"/>
                  <a:pt x="126054" y="201605"/>
                </a:cubicBezTo>
                <a:cubicBezTo>
                  <a:pt x="124045" y="198926"/>
                  <a:pt x="122705" y="195577"/>
                  <a:pt x="121366" y="192228"/>
                </a:cubicBezTo>
                <a:cubicBezTo>
                  <a:pt x="129403" y="188880"/>
                  <a:pt x="138110" y="188210"/>
                  <a:pt x="146148" y="188880"/>
                </a:cubicBezTo>
                <a:cubicBezTo>
                  <a:pt x="150166" y="188880"/>
                  <a:pt x="153515" y="186200"/>
                  <a:pt x="153515" y="182182"/>
                </a:cubicBezTo>
                <a:cubicBezTo>
                  <a:pt x="154185" y="178163"/>
                  <a:pt x="151506" y="174814"/>
                  <a:pt x="148157" y="173474"/>
                </a:cubicBezTo>
                <a:cubicBezTo>
                  <a:pt x="138110" y="172135"/>
                  <a:pt x="127394" y="173474"/>
                  <a:pt x="117347" y="176823"/>
                </a:cubicBezTo>
                <a:cubicBezTo>
                  <a:pt x="117347" y="175484"/>
                  <a:pt x="117347" y="174144"/>
                  <a:pt x="116677" y="173474"/>
                </a:cubicBezTo>
                <a:cubicBezTo>
                  <a:pt x="116007" y="167446"/>
                  <a:pt x="117347" y="161418"/>
                  <a:pt x="118687" y="155390"/>
                </a:cubicBezTo>
                <a:cubicBezTo>
                  <a:pt x="124045" y="141325"/>
                  <a:pt x="137441" y="135297"/>
                  <a:pt x="150166" y="130608"/>
                </a:cubicBezTo>
                <a:cubicBezTo>
                  <a:pt x="152176" y="129938"/>
                  <a:pt x="154855" y="129269"/>
                  <a:pt x="158204" y="128599"/>
                </a:cubicBezTo>
                <a:lnTo>
                  <a:pt x="160213" y="127929"/>
                </a:lnTo>
                <a:lnTo>
                  <a:pt x="160883" y="127929"/>
                </a:lnTo>
                <a:cubicBezTo>
                  <a:pt x="164232" y="128599"/>
                  <a:pt x="166911" y="129269"/>
                  <a:pt x="169590" y="129938"/>
                </a:cubicBezTo>
                <a:lnTo>
                  <a:pt x="172939" y="130608"/>
                </a:lnTo>
                <a:lnTo>
                  <a:pt x="176958" y="131278"/>
                </a:lnTo>
                <a:cubicBezTo>
                  <a:pt x="183656" y="139315"/>
                  <a:pt x="187005" y="149362"/>
                  <a:pt x="186335" y="159409"/>
                </a:cubicBezTo>
                <a:cubicBezTo>
                  <a:pt x="185665" y="169456"/>
                  <a:pt x="180977" y="178833"/>
                  <a:pt x="172939" y="185531"/>
                </a:cubicBezTo>
                <a:cubicBezTo>
                  <a:pt x="170260" y="188210"/>
                  <a:pt x="169590" y="192898"/>
                  <a:pt x="172269" y="196247"/>
                </a:cubicBezTo>
                <a:cubicBezTo>
                  <a:pt x="174948" y="198926"/>
                  <a:pt x="178967" y="199596"/>
                  <a:pt x="182316" y="196917"/>
                </a:cubicBezTo>
                <a:cubicBezTo>
                  <a:pt x="187005" y="192898"/>
                  <a:pt x="191023" y="188210"/>
                  <a:pt x="193702" y="182851"/>
                </a:cubicBezTo>
                <a:lnTo>
                  <a:pt x="194372" y="182851"/>
                </a:lnTo>
                <a:cubicBezTo>
                  <a:pt x="205759" y="181512"/>
                  <a:pt x="217145" y="178163"/>
                  <a:pt x="227192" y="172805"/>
                </a:cubicBezTo>
                <a:cubicBezTo>
                  <a:pt x="228531" y="171465"/>
                  <a:pt x="229871" y="170126"/>
                  <a:pt x="230541" y="168116"/>
                </a:cubicBezTo>
                <a:cubicBezTo>
                  <a:pt x="231210" y="166107"/>
                  <a:pt x="230541" y="164097"/>
                  <a:pt x="229201" y="162758"/>
                </a:cubicBezTo>
                <a:cubicBezTo>
                  <a:pt x="226522" y="159409"/>
                  <a:pt x="222503" y="158739"/>
                  <a:pt x="219154" y="160749"/>
                </a:cubicBezTo>
                <a:cubicBezTo>
                  <a:pt x="213126" y="164097"/>
                  <a:pt x="207098" y="166777"/>
                  <a:pt x="199731" y="167446"/>
                </a:cubicBezTo>
                <a:cubicBezTo>
                  <a:pt x="200400" y="165437"/>
                  <a:pt x="201070" y="162758"/>
                  <a:pt x="201070" y="160749"/>
                </a:cubicBezTo>
                <a:cubicBezTo>
                  <a:pt x="201740" y="152041"/>
                  <a:pt x="200400" y="143334"/>
                  <a:pt x="197051" y="135966"/>
                </a:cubicBezTo>
                <a:cubicBezTo>
                  <a:pt x="202410" y="136636"/>
                  <a:pt x="207768" y="137306"/>
                  <a:pt x="213126" y="137306"/>
                </a:cubicBezTo>
                <a:cubicBezTo>
                  <a:pt x="217815" y="137306"/>
                  <a:pt x="222503" y="136636"/>
                  <a:pt x="227192" y="135966"/>
                </a:cubicBezTo>
                <a:cubicBezTo>
                  <a:pt x="235899" y="146683"/>
                  <a:pt x="247285" y="154051"/>
                  <a:pt x="260681" y="157400"/>
                </a:cubicBezTo>
                <a:cubicBezTo>
                  <a:pt x="278095" y="166107"/>
                  <a:pt x="294170" y="177493"/>
                  <a:pt x="294170" y="196247"/>
                </a:cubicBezTo>
                <a:cubicBezTo>
                  <a:pt x="294170" y="198926"/>
                  <a:pt x="295510" y="202275"/>
                  <a:pt x="297519" y="203615"/>
                </a:cubicBezTo>
                <a:cubicBezTo>
                  <a:pt x="300198" y="204954"/>
                  <a:pt x="302878" y="204954"/>
                  <a:pt x="305557" y="203615"/>
                </a:cubicBezTo>
                <a:cubicBezTo>
                  <a:pt x="308236" y="202275"/>
                  <a:pt x="309575" y="198926"/>
                  <a:pt x="308906" y="196247"/>
                </a:cubicBezTo>
                <a:cubicBezTo>
                  <a:pt x="308906" y="181512"/>
                  <a:pt x="302208" y="168116"/>
                  <a:pt x="290821" y="159409"/>
                </a:cubicBezTo>
                <a:cubicBezTo>
                  <a:pt x="300198" y="158739"/>
                  <a:pt x="308236" y="154051"/>
                  <a:pt x="314264" y="147353"/>
                </a:cubicBezTo>
                <a:cubicBezTo>
                  <a:pt x="316943" y="144004"/>
                  <a:pt x="316273" y="139315"/>
                  <a:pt x="313594" y="136636"/>
                </a:cubicBezTo>
                <a:cubicBezTo>
                  <a:pt x="310245" y="133957"/>
                  <a:pt x="305557" y="134627"/>
                  <a:pt x="302878" y="137306"/>
                </a:cubicBezTo>
                <a:cubicBezTo>
                  <a:pt x="299529" y="141325"/>
                  <a:pt x="290821" y="144674"/>
                  <a:pt x="278095" y="144004"/>
                </a:cubicBezTo>
                <a:cubicBezTo>
                  <a:pt x="265370" y="144004"/>
                  <a:pt x="252644" y="139315"/>
                  <a:pt x="243267" y="131278"/>
                </a:cubicBezTo>
                <a:cubicBezTo>
                  <a:pt x="253983" y="126589"/>
                  <a:pt x="263360" y="118552"/>
                  <a:pt x="269388" y="108505"/>
                </a:cubicBezTo>
                <a:cubicBezTo>
                  <a:pt x="271398" y="105156"/>
                  <a:pt x="270058" y="100468"/>
                  <a:pt x="266709" y="97789"/>
                </a:cubicBezTo>
                <a:cubicBezTo>
                  <a:pt x="263360" y="95779"/>
                  <a:pt x="258672" y="97119"/>
                  <a:pt x="256662" y="100468"/>
                </a:cubicBezTo>
                <a:cubicBezTo>
                  <a:pt x="245276" y="121231"/>
                  <a:pt x="221164" y="127259"/>
                  <a:pt x="182986" y="117882"/>
                </a:cubicBezTo>
                <a:cubicBezTo>
                  <a:pt x="191693" y="110515"/>
                  <a:pt x="195712" y="99128"/>
                  <a:pt x="194372" y="87742"/>
                </a:cubicBezTo>
                <a:cubicBezTo>
                  <a:pt x="194372" y="85063"/>
                  <a:pt x="193033" y="82384"/>
                  <a:pt x="190354" y="81044"/>
                </a:cubicBezTo>
                <a:cubicBezTo>
                  <a:pt x="187674" y="79704"/>
                  <a:pt x="184995" y="79704"/>
                  <a:pt x="182316" y="81714"/>
                </a:cubicBezTo>
                <a:cubicBezTo>
                  <a:pt x="179637" y="83053"/>
                  <a:pt x="178967" y="86402"/>
                  <a:pt x="178967" y="89081"/>
                </a:cubicBezTo>
                <a:cubicBezTo>
                  <a:pt x="179637" y="106496"/>
                  <a:pt x="170260" y="109845"/>
                  <a:pt x="154855" y="114533"/>
                </a:cubicBezTo>
                <a:cubicBezTo>
                  <a:pt x="152846" y="115203"/>
                  <a:pt x="150166" y="115873"/>
                  <a:pt x="148157" y="116543"/>
                </a:cubicBezTo>
                <a:cubicBezTo>
                  <a:pt x="144138" y="107166"/>
                  <a:pt x="135431" y="99798"/>
                  <a:pt x="125384" y="97119"/>
                </a:cubicBezTo>
                <a:cubicBezTo>
                  <a:pt x="122705" y="96449"/>
                  <a:pt x="120026" y="97119"/>
                  <a:pt x="118017" y="99128"/>
                </a:cubicBezTo>
                <a:cubicBezTo>
                  <a:pt x="116007" y="101138"/>
                  <a:pt x="115338" y="103817"/>
                  <a:pt x="116007" y="107166"/>
                </a:cubicBezTo>
                <a:cubicBezTo>
                  <a:pt x="116677" y="109845"/>
                  <a:pt x="118687" y="111854"/>
                  <a:pt x="122035" y="112524"/>
                </a:cubicBezTo>
                <a:cubicBezTo>
                  <a:pt x="127394" y="113864"/>
                  <a:pt x="131412" y="117882"/>
                  <a:pt x="134092" y="122571"/>
                </a:cubicBezTo>
                <a:lnTo>
                  <a:pt x="134092" y="123241"/>
                </a:lnTo>
                <a:cubicBezTo>
                  <a:pt x="121366" y="128599"/>
                  <a:pt x="111319" y="138646"/>
                  <a:pt x="106630" y="151372"/>
                </a:cubicBezTo>
                <a:cubicBezTo>
                  <a:pt x="105291" y="154051"/>
                  <a:pt x="104621" y="157400"/>
                  <a:pt x="104621" y="160749"/>
                </a:cubicBezTo>
                <a:cubicBezTo>
                  <a:pt x="103281" y="159409"/>
                  <a:pt x="101942" y="158069"/>
                  <a:pt x="101272" y="156060"/>
                </a:cubicBezTo>
                <a:cubicBezTo>
                  <a:pt x="98593" y="150702"/>
                  <a:pt x="96584" y="144004"/>
                  <a:pt x="95914" y="137976"/>
                </a:cubicBezTo>
                <a:cubicBezTo>
                  <a:pt x="95244" y="135297"/>
                  <a:pt x="93235" y="132618"/>
                  <a:pt x="91225" y="131948"/>
                </a:cubicBezTo>
                <a:cubicBezTo>
                  <a:pt x="88546" y="130608"/>
                  <a:pt x="85867" y="131278"/>
                  <a:pt x="83858" y="133287"/>
                </a:cubicBezTo>
                <a:cubicBezTo>
                  <a:pt x="81848" y="135297"/>
                  <a:pt x="80509" y="137976"/>
                  <a:pt x="81848" y="140655"/>
                </a:cubicBezTo>
                <a:cubicBezTo>
                  <a:pt x="83188" y="148692"/>
                  <a:pt x="85197" y="156060"/>
                  <a:pt x="89216" y="162758"/>
                </a:cubicBezTo>
                <a:cubicBezTo>
                  <a:pt x="93235" y="169456"/>
                  <a:pt x="98593" y="174814"/>
                  <a:pt x="105961" y="178163"/>
                </a:cubicBezTo>
                <a:cubicBezTo>
                  <a:pt x="106630" y="187540"/>
                  <a:pt x="109979" y="196917"/>
                  <a:pt x="114668" y="205624"/>
                </a:cubicBezTo>
                <a:cubicBezTo>
                  <a:pt x="109979" y="211652"/>
                  <a:pt x="103951" y="216341"/>
                  <a:pt x="97253" y="220359"/>
                </a:cubicBezTo>
                <a:cubicBezTo>
                  <a:pt x="95244" y="221699"/>
                  <a:pt x="93904" y="224378"/>
                  <a:pt x="93235" y="227057"/>
                </a:cubicBezTo>
                <a:cubicBezTo>
                  <a:pt x="93235" y="229736"/>
                  <a:pt x="94574" y="232416"/>
                  <a:pt x="97253" y="233755"/>
                </a:cubicBezTo>
                <a:cubicBezTo>
                  <a:pt x="99933" y="235095"/>
                  <a:pt x="102612" y="235095"/>
                  <a:pt x="104621" y="233085"/>
                </a:cubicBezTo>
                <a:cubicBezTo>
                  <a:pt x="111319" y="228397"/>
                  <a:pt x="117347" y="223708"/>
                  <a:pt x="122705" y="217680"/>
                </a:cubicBezTo>
                <a:cubicBezTo>
                  <a:pt x="126724" y="221029"/>
                  <a:pt x="130743" y="223708"/>
                  <a:pt x="134761" y="226387"/>
                </a:cubicBezTo>
                <a:cubicBezTo>
                  <a:pt x="141459" y="230406"/>
                  <a:pt x="146818" y="235095"/>
                  <a:pt x="152176" y="241123"/>
                </a:cubicBezTo>
                <a:cubicBezTo>
                  <a:pt x="158204" y="248490"/>
                  <a:pt x="158204" y="262556"/>
                  <a:pt x="158204" y="274612"/>
                </a:cubicBezTo>
                <a:lnTo>
                  <a:pt x="158204" y="314799"/>
                </a:lnTo>
                <a:lnTo>
                  <a:pt x="127394" y="314799"/>
                </a:lnTo>
                <a:cubicBezTo>
                  <a:pt x="127394" y="265235"/>
                  <a:pt x="103281" y="262556"/>
                  <a:pt x="100602" y="261216"/>
                </a:cubicBezTo>
                <a:cubicBezTo>
                  <a:pt x="90556" y="258537"/>
                  <a:pt x="64434" y="244472"/>
                  <a:pt x="58406" y="216341"/>
                </a:cubicBezTo>
                <a:cubicBezTo>
                  <a:pt x="57736" y="215001"/>
                  <a:pt x="57736" y="212992"/>
                  <a:pt x="57736" y="211652"/>
                </a:cubicBezTo>
                <a:cubicBezTo>
                  <a:pt x="46350" y="195577"/>
                  <a:pt x="47019" y="173474"/>
                  <a:pt x="59745" y="158069"/>
                </a:cubicBezTo>
                <a:cubicBezTo>
                  <a:pt x="58406" y="153381"/>
                  <a:pt x="57736" y="148692"/>
                  <a:pt x="57736" y="144004"/>
                </a:cubicBezTo>
                <a:cubicBezTo>
                  <a:pt x="57736" y="122571"/>
                  <a:pt x="73141" y="103817"/>
                  <a:pt x="94574" y="99798"/>
                </a:cubicBezTo>
                <a:cubicBezTo>
                  <a:pt x="101272" y="81044"/>
                  <a:pt x="118687" y="68318"/>
                  <a:pt x="138110" y="68988"/>
                </a:cubicBezTo>
                <a:cubicBezTo>
                  <a:pt x="141459" y="68988"/>
                  <a:pt x="145478" y="69658"/>
                  <a:pt x="148827" y="70327"/>
                </a:cubicBezTo>
                <a:cubicBezTo>
                  <a:pt x="156864" y="60950"/>
                  <a:pt x="168251" y="55592"/>
                  <a:pt x="180977" y="54253"/>
                </a:cubicBezTo>
                <a:cubicBezTo>
                  <a:pt x="193702" y="53583"/>
                  <a:pt x="205759" y="57602"/>
                  <a:pt x="215136" y="66309"/>
                </a:cubicBezTo>
                <a:cubicBezTo>
                  <a:pt x="227192" y="58271"/>
                  <a:pt x="241927" y="56262"/>
                  <a:pt x="255323" y="60281"/>
                </a:cubicBezTo>
                <a:cubicBezTo>
                  <a:pt x="269388" y="64299"/>
                  <a:pt x="280105" y="75016"/>
                  <a:pt x="284793" y="88412"/>
                </a:cubicBezTo>
                <a:lnTo>
                  <a:pt x="287472" y="88412"/>
                </a:lnTo>
                <a:cubicBezTo>
                  <a:pt x="312924" y="88412"/>
                  <a:pt x="333018" y="108505"/>
                  <a:pt x="333688" y="133957"/>
                </a:cubicBezTo>
                <a:lnTo>
                  <a:pt x="333688" y="135966"/>
                </a:lnTo>
                <a:cubicBezTo>
                  <a:pt x="349093" y="144674"/>
                  <a:pt x="357800" y="161418"/>
                  <a:pt x="356460" y="178833"/>
                </a:cubicBezTo>
                <a:cubicBezTo>
                  <a:pt x="351102" y="202275"/>
                  <a:pt x="330339" y="220359"/>
                  <a:pt x="306226" y="219690"/>
                </a:cubicBezTo>
                <a:close/>
                <a:moveTo>
                  <a:pt x="448891" y="290017"/>
                </a:moveTo>
                <a:lnTo>
                  <a:pt x="402676" y="210313"/>
                </a:lnTo>
                <a:lnTo>
                  <a:pt x="402676" y="207633"/>
                </a:lnTo>
                <a:cubicBezTo>
                  <a:pt x="405355" y="133957"/>
                  <a:pt x="367847" y="64969"/>
                  <a:pt x="304217" y="28131"/>
                </a:cubicBezTo>
                <a:cubicBezTo>
                  <a:pt x="240587" y="-9377"/>
                  <a:pt x="162223" y="-9377"/>
                  <a:pt x="98593" y="28131"/>
                </a:cubicBezTo>
                <a:cubicBezTo>
                  <a:pt x="34963" y="64969"/>
                  <a:pt x="-2545" y="133957"/>
                  <a:pt x="134" y="207633"/>
                </a:cubicBezTo>
                <a:cubicBezTo>
                  <a:pt x="134" y="270593"/>
                  <a:pt x="28935" y="330204"/>
                  <a:pt x="79169" y="368382"/>
                </a:cubicBezTo>
                <a:lnTo>
                  <a:pt x="79169" y="535828"/>
                </a:lnTo>
                <a:lnTo>
                  <a:pt x="290821" y="535828"/>
                </a:lnTo>
                <a:lnTo>
                  <a:pt x="290821" y="456124"/>
                </a:lnTo>
                <a:lnTo>
                  <a:pt x="323641" y="456124"/>
                </a:lnTo>
                <a:cubicBezTo>
                  <a:pt x="345074" y="456124"/>
                  <a:pt x="365168" y="448086"/>
                  <a:pt x="379903" y="432681"/>
                </a:cubicBezTo>
                <a:cubicBezTo>
                  <a:pt x="394638" y="417946"/>
                  <a:pt x="402676" y="397183"/>
                  <a:pt x="402676" y="376419"/>
                </a:cubicBezTo>
                <a:lnTo>
                  <a:pt x="402676" y="336232"/>
                </a:lnTo>
                <a:lnTo>
                  <a:pt x="432146" y="336232"/>
                </a:lnTo>
                <a:cubicBezTo>
                  <a:pt x="449561" y="334893"/>
                  <a:pt x="464966" y="314799"/>
                  <a:pt x="448891" y="290017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3500000" scaled="1"/>
          </a:gra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E22A1F7-954E-BB82-F1F1-73D25502B76B}"/>
              </a:ext>
            </a:extLst>
          </p:cNvPr>
          <p:cNvGrpSpPr/>
          <p:nvPr/>
        </p:nvGrpSpPr>
        <p:grpSpPr>
          <a:xfrm>
            <a:off x="8207181" y="3414922"/>
            <a:ext cx="529130" cy="529130"/>
            <a:chOff x="8207181" y="3414922"/>
            <a:chExt cx="529130" cy="529130"/>
          </a:xfr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3500000" scaled="1"/>
          </a:gra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3F0CB7D-FF9E-42DD-9D63-A569E7918956}"/>
                </a:ext>
              </a:extLst>
            </p:cNvPr>
            <p:cNvSpPr/>
            <p:nvPr/>
          </p:nvSpPr>
          <p:spPr>
            <a:xfrm>
              <a:off x="8394051" y="3414922"/>
              <a:ext cx="342260" cy="341590"/>
            </a:xfrm>
            <a:custGeom>
              <a:avLst/>
              <a:gdLst>
                <a:gd name="connsiteX0" fmla="*/ 281980 w 342260"/>
                <a:gd name="connsiteY0" fmla="*/ 60281 h 341590"/>
                <a:gd name="connsiteX1" fmla="*/ 275282 w 342260"/>
                <a:gd name="connsiteY1" fmla="*/ 0 h 341590"/>
                <a:gd name="connsiteX2" fmla="*/ 201605 w 342260"/>
                <a:gd name="connsiteY2" fmla="*/ 73676 h 341590"/>
                <a:gd name="connsiteX3" fmla="*/ 205624 w 342260"/>
                <a:gd name="connsiteY3" fmla="*/ 108505 h 341590"/>
                <a:gd name="connsiteX4" fmla="*/ 98458 w 342260"/>
                <a:gd name="connsiteY4" fmla="*/ 215671 h 341590"/>
                <a:gd name="connsiteX5" fmla="*/ 66979 w 342260"/>
                <a:gd name="connsiteY5" fmla="*/ 207633 h 341590"/>
                <a:gd name="connsiteX6" fmla="*/ 0 w 342260"/>
                <a:gd name="connsiteY6" fmla="*/ 274612 h 341590"/>
                <a:gd name="connsiteX7" fmla="*/ 66979 w 342260"/>
                <a:gd name="connsiteY7" fmla="*/ 341591 h 341590"/>
                <a:gd name="connsiteX8" fmla="*/ 133957 w 342260"/>
                <a:gd name="connsiteY8" fmla="*/ 274612 h 341590"/>
                <a:gd name="connsiteX9" fmla="*/ 126589 w 342260"/>
                <a:gd name="connsiteY9" fmla="*/ 243802 h 341590"/>
                <a:gd name="connsiteX10" fmla="*/ 233755 w 342260"/>
                <a:gd name="connsiteY10" fmla="*/ 136636 h 341590"/>
                <a:gd name="connsiteX11" fmla="*/ 268584 w 342260"/>
                <a:gd name="connsiteY11" fmla="*/ 140655 h 341590"/>
                <a:gd name="connsiteX12" fmla="*/ 342260 w 342260"/>
                <a:gd name="connsiteY12" fmla="*/ 66979 h 341590"/>
                <a:gd name="connsiteX13" fmla="*/ 281980 w 342260"/>
                <a:gd name="connsiteY13" fmla="*/ 60281 h 34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260" h="341590">
                  <a:moveTo>
                    <a:pt x="281980" y="60281"/>
                  </a:moveTo>
                  <a:lnTo>
                    <a:pt x="275282" y="0"/>
                  </a:lnTo>
                  <a:lnTo>
                    <a:pt x="201605" y="73676"/>
                  </a:lnTo>
                  <a:lnTo>
                    <a:pt x="205624" y="108505"/>
                  </a:lnTo>
                  <a:lnTo>
                    <a:pt x="98458" y="215671"/>
                  </a:lnTo>
                  <a:cubicBezTo>
                    <a:pt x="89081" y="210982"/>
                    <a:pt x="78365" y="207633"/>
                    <a:pt x="66979" y="207633"/>
                  </a:cubicBezTo>
                  <a:cubicBezTo>
                    <a:pt x="30140" y="207633"/>
                    <a:pt x="0" y="237774"/>
                    <a:pt x="0" y="274612"/>
                  </a:cubicBezTo>
                  <a:cubicBezTo>
                    <a:pt x="0" y="311450"/>
                    <a:pt x="30140" y="341591"/>
                    <a:pt x="66979" y="341591"/>
                  </a:cubicBezTo>
                  <a:cubicBezTo>
                    <a:pt x="103817" y="341591"/>
                    <a:pt x="133957" y="311450"/>
                    <a:pt x="133957" y="274612"/>
                  </a:cubicBezTo>
                  <a:cubicBezTo>
                    <a:pt x="133957" y="263226"/>
                    <a:pt x="131278" y="253179"/>
                    <a:pt x="126589" y="243802"/>
                  </a:cubicBezTo>
                  <a:lnTo>
                    <a:pt x="233755" y="136636"/>
                  </a:lnTo>
                  <a:lnTo>
                    <a:pt x="268584" y="140655"/>
                  </a:lnTo>
                  <a:lnTo>
                    <a:pt x="342260" y="66979"/>
                  </a:lnTo>
                  <a:lnTo>
                    <a:pt x="281980" y="60281"/>
                  </a:lnTo>
                  <a:close/>
                </a:path>
              </a:pathLst>
            </a:custGeom>
            <a:grpFill/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C355CF7-80C9-23BD-4381-4105FCAD6274}"/>
                </a:ext>
              </a:extLst>
            </p:cNvPr>
            <p:cNvSpPr/>
            <p:nvPr/>
          </p:nvSpPr>
          <p:spPr>
            <a:xfrm>
              <a:off x="8207181" y="3435016"/>
              <a:ext cx="509036" cy="509036"/>
            </a:xfrm>
            <a:custGeom>
              <a:avLst/>
              <a:gdLst>
                <a:gd name="connsiteX0" fmla="*/ 474208 w 509036"/>
                <a:gd name="connsiteY0" fmla="*/ 139315 h 509036"/>
                <a:gd name="connsiteX1" fmla="*/ 465501 w 509036"/>
                <a:gd name="connsiteY1" fmla="*/ 148692 h 509036"/>
                <a:gd name="connsiteX2" fmla="*/ 452775 w 509036"/>
                <a:gd name="connsiteY2" fmla="*/ 147353 h 509036"/>
                <a:gd name="connsiteX3" fmla="*/ 438709 w 509036"/>
                <a:gd name="connsiteY3" fmla="*/ 145343 h 509036"/>
                <a:gd name="connsiteX4" fmla="*/ 468850 w 509036"/>
                <a:gd name="connsiteY4" fmla="*/ 254518 h 509036"/>
                <a:gd name="connsiteX5" fmla="*/ 254518 w 509036"/>
                <a:gd name="connsiteY5" fmla="*/ 468850 h 509036"/>
                <a:gd name="connsiteX6" fmla="*/ 40187 w 509036"/>
                <a:gd name="connsiteY6" fmla="*/ 254518 h 509036"/>
                <a:gd name="connsiteX7" fmla="*/ 254518 w 509036"/>
                <a:gd name="connsiteY7" fmla="*/ 40187 h 509036"/>
                <a:gd name="connsiteX8" fmla="*/ 363693 w 509036"/>
                <a:gd name="connsiteY8" fmla="*/ 70327 h 509036"/>
                <a:gd name="connsiteX9" fmla="*/ 362354 w 509036"/>
                <a:gd name="connsiteY9" fmla="*/ 56932 h 509036"/>
                <a:gd name="connsiteX10" fmla="*/ 360345 w 509036"/>
                <a:gd name="connsiteY10" fmla="*/ 43536 h 509036"/>
                <a:gd name="connsiteX11" fmla="*/ 369722 w 509036"/>
                <a:gd name="connsiteY11" fmla="*/ 34159 h 509036"/>
                <a:gd name="connsiteX12" fmla="*/ 374410 w 509036"/>
                <a:gd name="connsiteY12" fmla="*/ 29471 h 509036"/>
                <a:gd name="connsiteX13" fmla="*/ 254518 w 509036"/>
                <a:gd name="connsiteY13" fmla="*/ 0 h 509036"/>
                <a:gd name="connsiteX14" fmla="*/ 0 w 509036"/>
                <a:gd name="connsiteY14" fmla="*/ 254518 h 509036"/>
                <a:gd name="connsiteX15" fmla="*/ 254518 w 509036"/>
                <a:gd name="connsiteY15" fmla="*/ 509037 h 509036"/>
                <a:gd name="connsiteX16" fmla="*/ 509037 w 509036"/>
                <a:gd name="connsiteY16" fmla="*/ 254518 h 509036"/>
                <a:gd name="connsiteX17" fmla="*/ 478897 w 509036"/>
                <a:gd name="connsiteY17" fmla="*/ 135297 h 509036"/>
                <a:gd name="connsiteX18" fmla="*/ 474208 w 509036"/>
                <a:gd name="connsiteY18" fmla="*/ 139315 h 50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9036" h="509036">
                  <a:moveTo>
                    <a:pt x="474208" y="139315"/>
                  </a:moveTo>
                  <a:lnTo>
                    <a:pt x="465501" y="148692"/>
                  </a:lnTo>
                  <a:lnTo>
                    <a:pt x="452775" y="147353"/>
                  </a:lnTo>
                  <a:lnTo>
                    <a:pt x="438709" y="145343"/>
                  </a:lnTo>
                  <a:cubicBezTo>
                    <a:pt x="457463" y="177493"/>
                    <a:pt x="468850" y="214331"/>
                    <a:pt x="468850" y="254518"/>
                  </a:cubicBezTo>
                  <a:cubicBezTo>
                    <a:pt x="468850" y="372401"/>
                    <a:pt x="372401" y="468850"/>
                    <a:pt x="254518" y="468850"/>
                  </a:cubicBezTo>
                  <a:cubicBezTo>
                    <a:pt x="136636" y="468850"/>
                    <a:pt x="40187" y="372401"/>
                    <a:pt x="40187" y="254518"/>
                  </a:cubicBezTo>
                  <a:cubicBezTo>
                    <a:pt x="40187" y="136636"/>
                    <a:pt x="136636" y="40187"/>
                    <a:pt x="254518" y="40187"/>
                  </a:cubicBezTo>
                  <a:cubicBezTo>
                    <a:pt x="294036" y="40187"/>
                    <a:pt x="331544" y="50904"/>
                    <a:pt x="363693" y="70327"/>
                  </a:cubicBezTo>
                  <a:lnTo>
                    <a:pt x="362354" y="56932"/>
                  </a:lnTo>
                  <a:lnTo>
                    <a:pt x="360345" y="43536"/>
                  </a:lnTo>
                  <a:lnTo>
                    <a:pt x="369722" y="34159"/>
                  </a:lnTo>
                  <a:lnTo>
                    <a:pt x="374410" y="29471"/>
                  </a:lnTo>
                  <a:cubicBezTo>
                    <a:pt x="338242" y="10717"/>
                    <a:pt x="298055" y="0"/>
                    <a:pt x="254518" y="0"/>
                  </a:cubicBezTo>
                  <a:cubicBezTo>
                    <a:pt x="113864" y="0"/>
                    <a:pt x="0" y="113864"/>
                    <a:pt x="0" y="254518"/>
                  </a:cubicBezTo>
                  <a:cubicBezTo>
                    <a:pt x="0" y="395173"/>
                    <a:pt x="113864" y="509037"/>
                    <a:pt x="254518" y="509037"/>
                  </a:cubicBezTo>
                  <a:cubicBezTo>
                    <a:pt x="395173" y="509037"/>
                    <a:pt x="509037" y="395173"/>
                    <a:pt x="509037" y="254518"/>
                  </a:cubicBezTo>
                  <a:cubicBezTo>
                    <a:pt x="509037" y="210982"/>
                    <a:pt x="498320" y="170795"/>
                    <a:pt x="478897" y="135297"/>
                  </a:cubicBezTo>
                  <a:lnTo>
                    <a:pt x="474208" y="139315"/>
                  </a:lnTo>
                  <a:close/>
                </a:path>
              </a:pathLst>
            </a:custGeom>
            <a:grpFill/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6897C96-567C-790A-BDFB-6FCDA5ECB09C}"/>
                </a:ext>
              </a:extLst>
            </p:cNvPr>
            <p:cNvSpPr/>
            <p:nvPr/>
          </p:nvSpPr>
          <p:spPr>
            <a:xfrm>
              <a:off x="8300951" y="3528786"/>
              <a:ext cx="321497" cy="321497"/>
            </a:xfrm>
            <a:custGeom>
              <a:avLst/>
              <a:gdLst>
                <a:gd name="connsiteX0" fmla="*/ 272603 w 321497"/>
                <a:gd name="connsiteY0" fmla="*/ 115203 h 321497"/>
                <a:gd name="connsiteX1" fmla="*/ 281310 w 321497"/>
                <a:gd name="connsiteY1" fmla="*/ 160749 h 321497"/>
                <a:gd name="connsiteX2" fmla="*/ 160749 w 321497"/>
                <a:gd name="connsiteY2" fmla="*/ 281310 h 321497"/>
                <a:gd name="connsiteX3" fmla="*/ 40187 w 321497"/>
                <a:gd name="connsiteY3" fmla="*/ 160749 h 321497"/>
                <a:gd name="connsiteX4" fmla="*/ 160749 w 321497"/>
                <a:gd name="connsiteY4" fmla="*/ 40187 h 321497"/>
                <a:gd name="connsiteX5" fmla="*/ 206294 w 321497"/>
                <a:gd name="connsiteY5" fmla="*/ 48894 h 321497"/>
                <a:gd name="connsiteX6" fmla="*/ 236434 w 321497"/>
                <a:gd name="connsiteY6" fmla="*/ 18754 h 321497"/>
                <a:gd name="connsiteX7" fmla="*/ 160749 w 321497"/>
                <a:gd name="connsiteY7" fmla="*/ 0 h 321497"/>
                <a:gd name="connsiteX8" fmla="*/ 0 w 321497"/>
                <a:gd name="connsiteY8" fmla="*/ 160749 h 321497"/>
                <a:gd name="connsiteX9" fmla="*/ 160749 w 321497"/>
                <a:gd name="connsiteY9" fmla="*/ 321497 h 321497"/>
                <a:gd name="connsiteX10" fmla="*/ 321497 w 321497"/>
                <a:gd name="connsiteY10" fmla="*/ 160749 h 321497"/>
                <a:gd name="connsiteX11" fmla="*/ 302743 w 321497"/>
                <a:gd name="connsiteY11" fmla="*/ 85063 h 321497"/>
                <a:gd name="connsiteX12" fmla="*/ 272603 w 321497"/>
                <a:gd name="connsiteY12" fmla="*/ 115203 h 32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1497" h="321497">
                  <a:moveTo>
                    <a:pt x="272603" y="115203"/>
                  </a:moveTo>
                  <a:cubicBezTo>
                    <a:pt x="278631" y="129269"/>
                    <a:pt x="281310" y="144674"/>
                    <a:pt x="281310" y="160749"/>
                  </a:cubicBezTo>
                  <a:cubicBezTo>
                    <a:pt x="281310" y="227057"/>
                    <a:pt x="227057" y="281310"/>
                    <a:pt x="160749" y="281310"/>
                  </a:cubicBezTo>
                  <a:cubicBezTo>
                    <a:pt x="94440" y="281310"/>
                    <a:pt x="40187" y="227057"/>
                    <a:pt x="40187" y="160749"/>
                  </a:cubicBezTo>
                  <a:cubicBezTo>
                    <a:pt x="40187" y="94440"/>
                    <a:pt x="94440" y="40187"/>
                    <a:pt x="160749" y="40187"/>
                  </a:cubicBezTo>
                  <a:cubicBezTo>
                    <a:pt x="176823" y="40187"/>
                    <a:pt x="192228" y="43536"/>
                    <a:pt x="206294" y="48894"/>
                  </a:cubicBezTo>
                  <a:lnTo>
                    <a:pt x="236434" y="18754"/>
                  </a:lnTo>
                  <a:cubicBezTo>
                    <a:pt x="213662" y="6698"/>
                    <a:pt x="188210" y="0"/>
                    <a:pt x="160749" y="0"/>
                  </a:cubicBezTo>
                  <a:cubicBezTo>
                    <a:pt x="72337" y="0"/>
                    <a:pt x="0" y="72337"/>
                    <a:pt x="0" y="160749"/>
                  </a:cubicBezTo>
                  <a:cubicBezTo>
                    <a:pt x="0" y="249160"/>
                    <a:pt x="72337" y="321497"/>
                    <a:pt x="160749" y="321497"/>
                  </a:cubicBezTo>
                  <a:cubicBezTo>
                    <a:pt x="249160" y="321497"/>
                    <a:pt x="321497" y="249160"/>
                    <a:pt x="321497" y="160749"/>
                  </a:cubicBezTo>
                  <a:cubicBezTo>
                    <a:pt x="321497" y="133287"/>
                    <a:pt x="314799" y="107835"/>
                    <a:pt x="302743" y="85063"/>
                  </a:cubicBezTo>
                  <a:lnTo>
                    <a:pt x="272603" y="115203"/>
                  </a:lnTo>
                  <a:close/>
                </a:path>
              </a:pathLst>
            </a:custGeom>
            <a:grpFill/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62" name="Graphic 60" descr="Diamond with solid fill">
            <a:extLst>
              <a:ext uri="{FF2B5EF4-FFF2-40B4-BE49-F238E27FC236}">
                <a16:creationId xmlns:a16="http://schemas.microsoft.com/office/drawing/2014/main" id="{71EA49F4-8501-02E5-C759-4832B3BF0D63}"/>
              </a:ext>
            </a:extLst>
          </p:cNvPr>
          <p:cNvSpPr/>
          <p:nvPr/>
        </p:nvSpPr>
        <p:spPr>
          <a:xfrm>
            <a:off x="9680276" y="3443857"/>
            <a:ext cx="602806" cy="455454"/>
          </a:xfrm>
          <a:custGeom>
            <a:avLst/>
            <a:gdLst>
              <a:gd name="connsiteX0" fmla="*/ 482246 w 602806"/>
              <a:gd name="connsiteY0" fmla="*/ 0 h 455454"/>
              <a:gd name="connsiteX1" fmla="*/ 120561 w 602806"/>
              <a:gd name="connsiteY1" fmla="*/ 0 h 455454"/>
              <a:gd name="connsiteX2" fmla="*/ 0 w 602806"/>
              <a:gd name="connsiteY2" fmla="*/ 154051 h 455454"/>
              <a:gd name="connsiteX3" fmla="*/ 301403 w 602806"/>
              <a:gd name="connsiteY3" fmla="*/ 455454 h 455454"/>
              <a:gd name="connsiteX4" fmla="*/ 301403 w 602806"/>
              <a:gd name="connsiteY4" fmla="*/ 455454 h 455454"/>
              <a:gd name="connsiteX5" fmla="*/ 602807 w 602806"/>
              <a:gd name="connsiteY5" fmla="*/ 154051 h 455454"/>
              <a:gd name="connsiteX6" fmla="*/ 185464 w 602806"/>
              <a:gd name="connsiteY6" fmla="*/ 167446 h 455454"/>
              <a:gd name="connsiteX7" fmla="*/ 273272 w 602806"/>
              <a:gd name="connsiteY7" fmla="*/ 370525 h 455454"/>
              <a:gd name="connsiteX8" fmla="*/ 70194 w 602806"/>
              <a:gd name="connsiteY8" fmla="*/ 167446 h 455454"/>
              <a:gd name="connsiteX9" fmla="*/ 388476 w 602806"/>
              <a:gd name="connsiteY9" fmla="*/ 167446 h 455454"/>
              <a:gd name="connsiteX10" fmla="*/ 301403 w 602806"/>
              <a:gd name="connsiteY10" fmla="*/ 368382 h 455454"/>
              <a:gd name="connsiteX11" fmla="*/ 214331 w 602806"/>
              <a:gd name="connsiteY11" fmla="*/ 167446 h 455454"/>
              <a:gd name="connsiteX12" fmla="*/ 212389 w 602806"/>
              <a:gd name="connsiteY12" fmla="*/ 140655 h 455454"/>
              <a:gd name="connsiteX13" fmla="*/ 243266 w 602806"/>
              <a:gd name="connsiteY13" fmla="*/ 40187 h 455454"/>
              <a:gd name="connsiteX14" fmla="*/ 359541 w 602806"/>
              <a:gd name="connsiteY14" fmla="*/ 40187 h 455454"/>
              <a:gd name="connsiteX15" fmla="*/ 390418 w 602806"/>
              <a:gd name="connsiteY15" fmla="*/ 140655 h 455454"/>
              <a:gd name="connsiteX16" fmla="*/ 417343 w 602806"/>
              <a:gd name="connsiteY16" fmla="*/ 167446 h 455454"/>
              <a:gd name="connsiteX17" fmla="*/ 532546 w 602806"/>
              <a:gd name="connsiteY17" fmla="*/ 167446 h 455454"/>
              <a:gd name="connsiteX18" fmla="*/ 329668 w 602806"/>
              <a:gd name="connsiteY18" fmla="*/ 370324 h 455454"/>
              <a:gd name="connsiteX19" fmla="*/ 541321 w 602806"/>
              <a:gd name="connsiteY19" fmla="*/ 140655 h 455454"/>
              <a:gd name="connsiteX20" fmla="*/ 418482 w 602806"/>
              <a:gd name="connsiteY20" fmla="*/ 140655 h 455454"/>
              <a:gd name="connsiteX21" fmla="*/ 387538 w 602806"/>
              <a:gd name="connsiteY21" fmla="*/ 40187 h 455454"/>
              <a:gd name="connsiteX22" fmla="*/ 462688 w 602806"/>
              <a:gd name="connsiteY22" fmla="*/ 40187 h 455454"/>
              <a:gd name="connsiteX23" fmla="*/ 140119 w 602806"/>
              <a:gd name="connsiteY23" fmla="*/ 40187 h 455454"/>
              <a:gd name="connsiteX24" fmla="*/ 215269 w 602806"/>
              <a:gd name="connsiteY24" fmla="*/ 40187 h 455454"/>
              <a:gd name="connsiteX25" fmla="*/ 184325 w 602806"/>
              <a:gd name="connsiteY25" fmla="*/ 140655 h 455454"/>
              <a:gd name="connsiteX26" fmla="*/ 61486 w 602806"/>
              <a:gd name="connsiteY26" fmla="*/ 140655 h 45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2806" h="455454">
                <a:moveTo>
                  <a:pt x="482246" y="0"/>
                </a:moveTo>
                <a:lnTo>
                  <a:pt x="120561" y="0"/>
                </a:lnTo>
                <a:lnTo>
                  <a:pt x="0" y="154051"/>
                </a:lnTo>
                <a:lnTo>
                  <a:pt x="301403" y="455454"/>
                </a:lnTo>
                <a:lnTo>
                  <a:pt x="301403" y="455454"/>
                </a:lnTo>
                <a:lnTo>
                  <a:pt x="602807" y="154051"/>
                </a:lnTo>
                <a:close/>
                <a:moveTo>
                  <a:pt x="185464" y="167446"/>
                </a:moveTo>
                <a:lnTo>
                  <a:pt x="273272" y="370525"/>
                </a:lnTo>
                <a:lnTo>
                  <a:pt x="70194" y="167446"/>
                </a:lnTo>
                <a:close/>
                <a:moveTo>
                  <a:pt x="388476" y="167446"/>
                </a:moveTo>
                <a:lnTo>
                  <a:pt x="301403" y="368382"/>
                </a:lnTo>
                <a:lnTo>
                  <a:pt x="214331" y="167446"/>
                </a:lnTo>
                <a:close/>
                <a:moveTo>
                  <a:pt x="212389" y="140655"/>
                </a:moveTo>
                <a:lnTo>
                  <a:pt x="243266" y="40187"/>
                </a:lnTo>
                <a:lnTo>
                  <a:pt x="359541" y="40187"/>
                </a:lnTo>
                <a:lnTo>
                  <a:pt x="390418" y="140655"/>
                </a:lnTo>
                <a:close/>
                <a:moveTo>
                  <a:pt x="417343" y="167446"/>
                </a:moveTo>
                <a:lnTo>
                  <a:pt x="532546" y="167446"/>
                </a:lnTo>
                <a:lnTo>
                  <a:pt x="329668" y="370324"/>
                </a:lnTo>
                <a:close/>
                <a:moveTo>
                  <a:pt x="541321" y="140655"/>
                </a:moveTo>
                <a:lnTo>
                  <a:pt x="418482" y="140655"/>
                </a:lnTo>
                <a:lnTo>
                  <a:pt x="387538" y="40187"/>
                </a:lnTo>
                <a:lnTo>
                  <a:pt x="462688" y="40187"/>
                </a:lnTo>
                <a:close/>
                <a:moveTo>
                  <a:pt x="140119" y="40187"/>
                </a:moveTo>
                <a:lnTo>
                  <a:pt x="215269" y="40187"/>
                </a:lnTo>
                <a:lnTo>
                  <a:pt x="184325" y="140655"/>
                </a:lnTo>
                <a:lnTo>
                  <a:pt x="61486" y="140655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3500000" scaled="1"/>
          </a:gra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F955005-7B9A-49C2-AC1F-7B2527E551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771" y="929226"/>
            <a:ext cx="3869016" cy="216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fographic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CD141"/>
      </a:accent1>
      <a:accent2>
        <a:srgbClr val="41CF9F"/>
      </a:accent2>
      <a:accent3>
        <a:srgbClr val="3FD1E0"/>
      </a:accent3>
      <a:accent4>
        <a:srgbClr val="4382DB"/>
      </a:accent4>
      <a:accent5>
        <a:srgbClr val="3F5D93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5487</TotalTime>
  <Words>200</Words>
  <Application>Microsoft Office PowerPoint</Application>
  <PresentationFormat>Custom</PresentationFormat>
  <Paragraphs>35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6-Item Horizontal Infographic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6-Item Horizontal Infographic PowerPoint Template</dc:title>
  <dc:creator>Julian</dc:creator>
  <cp:lastModifiedBy>user</cp:lastModifiedBy>
  <cp:revision>107</cp:revision>
  <dcterms:created xsi:type="dcterms:W3CDTF">2013-09-12T13:05:01Z</dcterms:created>
  <dcterms:modified xsi:type="dcterms:W3CDTF">2025-01-06T11:23:49Z</dcterms:modified>
</cp:coreProperties>
</file>