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87483" autoAdjust="0"/>
  </p:normalViewPr>
  <p:slideViewPr>
    <p:cSldViewPr snapToGrid="0">
      <p:cViewPr varScale="1">
        <p:scale>
          <a:sx n="114" d="100"/>
          <a:sy n="114" d="100"/>
        </p:scale>
        <p:origin x="105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20.0</c:v>
                </c:pt>
                <c:pt idx="1">
                  <c:v>80.0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65.0</c:v>
                </c:pt>
                <c:pt idx="1">
                  <c:v>35.0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2870144"/>
        <c:axId val="2132873440"/>
      </c:barChart>
      <c:catAx>
        <c:axId val="213287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873440"/>
        <c:crosses val="autoZero"/>
        <c:auto val="1"/>
        <c:lblAlgn val="ctr"/>
        <c:lblOffset val="100"/>
        <c:noMultiLvlLbl val="0"/>
      </c:catAx>
      <c:valAx>
        <c:axId val="2132873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870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2368976"/>
        <c:axId val="2112229744"/>
      </c:barChart>
      <c:catAx>
        <c:axId val="2112368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229744"/>
        <c:crosses val="autoZero"/>
        <c:auto val="1"/>
        <c:lblAlgn val="ctr"/>
        <c:lblOffset val="100"/>
        <c:noMultiLvlLbl val="0"/>
      </c:catAx>
      <c:valAx>
        <c:axId val="211222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368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34198-896F-4C50-B47F-6428D9F54008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CA8A3-87DE-4B71-908F-26C565870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slidemodel.com/" TargetMode="Externa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52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0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87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58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79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96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4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8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0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1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04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9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5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1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4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7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54C45-B38A-4E6C-8862-920C9E5A0323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6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chart" Target="../charts/chart1.xml"/><Relationship Id="rId6" Type="http://schemas.openxmlformats.org/officeDocument/2006/relationships/chart" Target="../charts/chart2.xml"/><Relationship Id="rId7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705181" y="3968253"/>
            <a:ext cx="6355494" cy="1260390"/>
            <a:chOff x="642551" y="3503139"/>
            <a:chExt cx="6355494" cy="1260390"/>
          </a:xfrm>
        </p:grpSpPr>
        <p:grpSp>
          <p:nvGrpSpPr>
            <p:cNvPr id="10" name="Group 9"/>
            <p:cNvGrpSpPr/>
            <p:nvPr/>
          </p:nvGrpSpPr>
          <p:grpSpPr>
            <a:xfrm>
              <a:off x="642551" y="3503139"/>
              <a:ext cx="1210962" cy="1260390"/>
              <a:chOff x="766119" y="3546388"/>
              <a:chExt cx="1210962" cy="1260390"/>
            </a:xfrm>
          </p:grpSpPr>
          <p:sp>
            <p:nvSpPr>
              <p:cNvPr id="7" name="Half Frame 6"/>
              <p:cNvSpPr/>
              <p:nvPr/>
            </p:nvSpPr>
            <p:spPr>
              <a:xfrm>
                <a:off x="766119" y="3546388"/>
                <a:ext cx="1210962" cy="1260390"/>
              </a:xfrm>
              <a:prstGeom prst="halfFrame">
                <a:avLst>
                  <a:gd name="adj1" fmla="val 13945"/>
                  <a:gd name="adj2" fmla="val 12925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Half Frame 7"/>
              <p:cNvSpPr/>
              <p:nvPr/>
            </p:nvSpPr>
            <p:spPr>
              <a:xfrm>
                <a:off x="988540" y="3768811"/>
                <a:ext cx="766120" cy="803187"/>
              </a:xfrm>
              <a:prstGeom prst="halfFrame">
                <a:avLst>
                  <a:gd name="adj1" fmla="val 13945"/>
                  <a:gd name="adj2" fmla="val 1292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Half Frame 8"/>
              <p:cNvSpPr/>
              <p:nvPr/>
            </p:nvSpPr>
            <p:spPr>
              <a:xfrm rot="10800000">
                <a:off x="1087394" y="3818239"/>
                <a:ext cx="766120" cy="803187"/>
              </a:xfrm>
              <a:prstGeom prst="halfFrame">
                <a:avLst>
                  <a:gd name="adj1" fmla="val 13945"/>
                  <a:gd name="adj2" fmla="val 1292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1952367" y="3941804"/>
              <a:ext cx="5045678" cy="6827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4400" dirty="0" smtClean="0">
                  <a:ln w="28575">
                    <a:solidFill>
                      <a:schemeClr val="accent3">
                        <a:lumMod val="60000"/>
                        <a:lumOff val="40000"/>
                      </a:schemeClr>
                    </a:solidFill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COMPANY NAME</a:t>
              </a:r>
              <a:endParaRPr lang="en-US" sz="4400" dirty="0"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76831" y="3555657"/>
              <a:ext cx="3595817" cy="438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dirty="0" smtClean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 Presentation</a:t>
              </a:r>
              <a:endPara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" name="Straight Connector 2"/>
          <p:cNvCxnSpPr>
            <a:stCxn id="11" idx="3"/>
          </p:cNvCxnSpPr>
          <p:nvPr/>
        </p:nvCxnSpPr>
        <p:spPr>
          <a:xfrm flipV="1">
            <a:off x="7060675" y="4748272"/>
            <a:ext cx="5093747" cy="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32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883"/>
          <a:stretch/>
        </p:blipFill>
        <p:spPr>
          <a:xfrm>
            <a:off x="0" y="0"/>
            <a:ext cx="528869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53887" y="935132"/>
            <a:ext cx="5045678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ln w="28575"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4400" dirty="0">
              <a:ln w="28575"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353887" y="1679833"/>
            <a:ext cx="4820392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61315" y="1906292"/>
            <a:ext cx="54709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is a sample paragraph. Enter your text here. </a:t>
            </a:r>
            <a:r>
              <a:rPr lang="en-US" dirty="0">
                <a:solidFill>
                  <a:schemeClr val="bg1"/>
                </a:solidFill>
              </a:rPr>
              <a:t>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 </a:t>
            </a:r>
            <a:r>
              <a:rPr lang="en-US" dirty="0">
                <a:solidFill>
                  <a:schemeClr val="bg1"/>
                </a:solidFill>
              </a:rPr>
              <a:t>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 </a:t>
            </a:r>
            <a:r>
              <a:rPr lang="en-US" dirty="0">
                <a:solidFill>
                  <a:schemeClr val="bg1"/>
                </a:solidFill>
              </a:rPr>
              <a:t>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</a:t>
            </a:r>
            <a:r>
              <a:rPr lang="en-US" dirty="0">
                <a:solidFill>
                  <a:schemeClr val="bg1"/>
                </a:solidFill>
              </a:rPr>
              <a:t> 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</a:t>
            </a:r>
            <a:r>
              <a:rPr lang="en-US" dirty="0">
                <a:solidFill>
                  <a:schemeClr val="bg1"/>
                </a:solidFill>
              </a:rPr>
              <a:t> 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</a:t>
            </a:r>
            <a:r>
              <a:rPr lang="en-US" dirty="0">
                <a:solidFill>
                  <a:schemeClr val="bg1"/>
                </a:solidFill>
              </a:rPr>
              <a:t> This is a sample paragraph. Enter your text </a:t>
            </a:r>
            <a:r>
              <a:rPr lang="en-US" dirty="0" smtClean="0">
                <a:solidFill>
                  <a:schemeClr val="bg1"/>
                </a:solidFill>
              </a:rPr>
              <a:t>here.</a:t>
            </a:r>
            <a:r>
              <a:rPr lang="en-US" dirty="0">
                <a:solidFill>
                  <a:schemeClr val="bg1"/>
                </a:solidFill>
              </a:rPr>
              <a:t> This is a sample paragraph. Enter your text here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9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33" r="35543"/>
          <a:stretch/>
        </p:blipFill>
        <p:spPr>
          <a:xfrm>
            <a:off x="-2" y="0"/>
            <a:ext cx="5765371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53887" y="935132"/>
            <a:ext cx="5045678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Service</a:t>
            </a:r>
            <a:endParaRPr lang="en-US" sz="4400" dirty="0">
              <a:ln w="28575">
                <a:noFill/>
              </a:ln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69386" y="1805947"/>
            <a:ext cx="5822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442841" y="3518115"/>
            <a:ext cx="1674236" cy="1919559"/>
            <a:chOff x="6442841" y="3518115"/>
            <a:chExt cx="1674236" cy="1919559"/>
          </a:xfrm>
        </p:grpSpPr>
        <p:sp>
          <p:nvSpPr>
            <p:cNvPr id="20" name="Rectangle 19"/>
            <p:cNvSpPr/>
            <p:nvPr/>
          </p:nvSpPr>
          <p:spPr>
            <a:xfrm>
              <a:off x="6566829" y="3518115"/>
              <a:ext cx="1457259" cy="1425844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442841" y="5068342"/>
              <a:ext cx="16742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cap="all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Apps</a:t>
              </a:r>
              <a:endParaRPr lang="en-US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6822759" y="3819874"/>
              <a:ext cx="914400" cy="822325"/>
            </a:xfrm>
            <a:custGeom>
              <a:avLst/>
              <a:gdLst>
                <a:gd name="T0" fmla="*/ 611 w 3456"/>
                <a:gd name="T1" fmla="*/ 2805 h 3111"/>
                <a:gd name="T2" fmla="*/ 326 w 3456"/>
                <a:gd name="T3" fmla="*/ 3046 h 3111"/>
                <a:gd name="T4" fmla="*/ 270 w 3456"/>
                <a:gd name="T5" fmla="*/ 3028 h 3111"/>
                <a:gd name="T6" fmla="*/ 338 w 3456"/>
                <a:gd name="T7" fmla="*/ 2659 h 3111"/>
                <a:gd name="T8" fmla="*/ 3183 w 3456"/>
                <a:gd name="T9" fmla="*/ 2672 h 3111"/>
                <a:gd name="T10" fmla="*/ 3252 w 3456"/>
                <a:gd name="T11" fmla="*/ 2796 h 3111"/>
                <a:gd name="T12" fmla="*/ 3275 w 3456"/>
                <a:gd name="T13" fmla="*/ 2955 h 3111"/>
                <a:gd name="T14" fmla="*/ 3275 w 3456"/>
                <a:gd name="T15" fmla="*/ 3080 h 3111"/>
                <a:gd name="T16" fmla="*/ 3252 w 3456"/>
                <a:gd name="T17" fmla="*/ 3079 h 3111"/>
                <a:gd name="T18" fmla="*/ 3112 w 3456"/>
                <a:gd name="T19" fmla="*/ 3008 h 3111"/>
                <a:gd name="T20" fmla="*/ 2962 w 3456"/>
                <a:gd name="T21" fmla="*/ 2899 h 3111"/>
                <a:gd name="T22" fmla="*/ 2923 w 3456"/>
                <a:gd name="T23" fmla="*/ 2764 h 3111"/>
                <a:gd name="T24" fmla="*/ 2969 w 3456"/>
                <a:gd name="T25" fmla="*/ 2691 h 3111"/>
                <a:gd name="T26" fmla="*/ 2879 w 3456"/>
                <a:gd name="T27" fmla="*/ 2227 h 3111"/>
                <a:gd name="T28" fmla="*/ 3055 w 3456"/>
                <a:gd name="T29" fmla="*/ 2460 h 3111"/>
                <a:gd name="T30" fmla="*/ 3037 w 3456"/>
                <a:gd name="T31" fmla="*/ 2569 h 3111"/>
                <a:gd name="T32" fmla="*/ 2863 w 3456"/>
                <a:gd name="T33" fmla="*/ 2637 h 3111"/>
                <a:gd name="T34" fmla="*/ 2682 w 3456"/>
                <a:gd name="T35" fmla="*/ 2371 h 3111"/>
                <a:gd name="T36" fmla="*/ 2841 w 3456"/>
                <a:gd name="T37" fmla="*/ 2236 h 3111"/>
                <a:gd name="T38" fmla="*/ 3417 w 3456"/>
                <a:gd name="T39" fmla="*/ 1370 h 3111"/>
                <a:gd name="T40" fmla="*/ 3453 w 3456"/>
                <a:gd name="T41" fmla="*/ 1927 h 3111"/>
                <a:gd name="T42" fmla="*/ 2963 w 3456"/>
                <a:gd name="T43" fmla="*/ 1984 h 3111"/>
                <a:gd name="T44" fmla="*/ 2910 w 3456"/>
                <a:gd name="T45" fmla="*/ 1861 h 3111"/>
                <a:gd name="T46" fmla="*/ 2791 w 3456"/>
                <a:gd name="T47" fmla="*/ 1635 h 3111"/>
                <a:gd name="T48" fmla="*/ 1736 w 3456"/>
                <a:gd name="T49" fmla="*/ 1359 h 3111"/>
                <a:gd name="T50" fmla="*/ 907 w 3456"/>
                <a:gd name="T51" fmla="*/ 1359 h 3111"/>
                <a:gd name="T52" fmla="*/ 10 w 3456"/>
                <a:gd name="T53" fmla="*/ 1945 h 3111"/>
                <a:gd name="T54" fmla="*/ 23 w 3456"/>
                <a:gd name="T55" fmla="*/ 1382 h 3111"/>
                <a:gd name="T56" fmla="*/ 1476 w 3456"/>
                <a:gd name="T57" fmla="*/ 798 h 3111"/>
                <a:gd name="T58" fmla="*/ 1720 w 3456"/>
                <a:gd name="T59" fmla="*/ 988 h 3111"/>
                <a:gd name="T60" fmla="*/ 722 w 3456"/>
                <a:gd name="T61" fmla="*/ 2698 h 3111"/>
                <a:gd name="T62" fmla="*/ 435 w 3456"/>
                <a:gd name="T63" fmla="*/ 2566 h 3111"/>
                <a:gd name="T64" fmla="*/ 420 w 3456"/>
                <a:gd name="T65" fmla="*/ 2470 h 3111"/>
                <a:gd name="T66" fmla="*/ 1442 w 3456"/>
                <a:gd name="T67" fmla="*/ 788 h 3111"/>
                <a:gd name="T68" fmla="*/ 1728 w 3456"/>
                <a:gd name="T69" fmla="*/ 73 h 3111"/>
                <a:gd name="T70" fmla="*/ 1868 w 3456"/>
                <a:gd name="T71" fmla="*/ 286 h 3111"/>
                <a:gd name="T72" fmla="*/ 2033 w 3456"/>
                <a:gd name="T73" fmla="*/ 564 h 3111"/>
                <a:gd name="T74" fmla="*/ 2189 w 3456"/>
                <a:gd name="T75" fmla="*/ 820 h 3111"/>
                <a:gd name="T76" fmla="*/ 2345 w 3456"/>
                <a:gd name="T77" fmla="*/ 1090 h 3111"/>
                <a:gd name="T78" fmla="*/ 2520 w 3456"/>
                <a:gd name="T79" fmla="*/ 1410 h 3111"/>
                <a:gd name="T80" fmla="*/ 2681 w 3456"/>
                <a:gd name="T81" fmla="*/ 1712 h 3111"/>
                <a:gd name="T82" fmla="*/ 2793 w 3456"/>
                <a:gd name="T83" fmla="*/ 1925 h 3111"/>
                <a:gd name="T84" fmla="*/ 2833 w 3456"/>
                <a:gd name="T85" fmla="*/ 2048 h 3111"/>
                <a:gd name="T86" fmla="*/ 2751 w 3456"/>
                <a:gd name="T87" fmla="*/ 2149 h 3111"/>
                <a:gd name="T88" fmla="*/ 2659 w 3456"/>
                <a:gd name="T89" fmla="*/ 2189 h 3111"/>
                <a:gd name="T90" fmla="*/ 2550 w 3456"/>
                <a:gd name="T91" fmla="*/ 2171 h 3111"/>
                <a:gd name="T92" fmla="*/ 2467 w 3456"/>
                <a:gd name="T93" fmla="*/ 2052 h 3111"/>
                <a:gd name="T94" fmla="*/ 2335 w 3456"/>
                <a:gd name="T95" fmla="*/ 1793 h 3111"/>
                <a:gd name="T96" fmla="*/ 2187 w 3456"/>
                <a:gd name="T97" fmla="*/ 1473 h 3111"/>
                <a:gd name="T98" fmla="*/ 2050 w 3456"/>
                <a:gd name="T99" fmla="*/ 1165 h 3111"/>
                <a:gd name="T100" fmla="*/ 1955 w 3456"/>
                <a:gd name="T101" fmla="*/ 948 h 3111"/>
                <a:gd name="T102" fmla="*/ 1865 w 3456"/>
                <a:gd name="T103" fmla="*/ 745 h 3111"/>
                <a:gd name="T104" fmla="*/ 1754 w 3456"/>
                <a:gd name="T105" fmla="*/ 488 h 3111"/>
                <a:gd name="T106" fmla="*/ 1659 w 3456"/>
                <a:gd name="T107" fmla="*/ 240 h 3111"/>
                <a:gd name="T108" fmla="*/ 1617 w 3456"/>
                <a:gd name="T109" fmla="*/ 57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6" h="3111">
                  <a:moveTo>
                    <a:pt x="352" y="2657"/>
                  </a:moveTo>
                  <a:lnTo>
                    <a:pt x="367" y="2659"/>
                  </a:lnTo>
                  <a:lnTo>
                    <a:pt x="382" y="2667"/>
                  </a:lnTo>
                  <a:lnTo>
                    <a:pt x="588" y="2783"/>
                  </a:lnTo>
                  <a:lnTo>
                    <a:pt x="601" y="2794"/>
                  </a:lnTo>
                  <a:lnTo>
                    <a:pt x="611" y="2805"/>
                  </a:lnTo>
                  <a:lnTo>
                    <a:pt x="615" y="2818"/>
                  </a:lnTo>
                  <a:lnTo>
                    <a:pt x="616" y="2830"/>
                  </a:lnTo>
                  <a:lnTo>
                    <a:pt x="612" y="2843"/>
                  </a:lnTo>
                  <a:lnTo>
                    <a:pt x="603" y="2855"/>
                  </a:lnTo>
                  <a:lnTo>
                    <a:pt x="591" y="2867"/>
                  </a:lnTo>
                  <a:lnTo>
                    <a:pt x="326" y="3046"/>
                  </a:lnTo>
                  <a:lnTo>
                    <a:pt x="311" y="3053"/>
                  </a:lnTo>
                  <a:lnTo>
                    <a:pt x="298" y="3057"/>
                  </a:lnTo>
                  <a:lnTo>
                    <a:pt x="287" y="3056"/>
                  </a:lnTo>
                  <a:lnTo>
                    <a:pt x="279" y="3051"/>
                  </a:lnTo>
                  <a:lnTo>
                    <a:pt x="272" y="3042"/>
                  </a:lnTo>
                  <a:lnTo>
                    <a:pt x="270" y="3028"/>
                  </a:lnTo>
                  <a:lnTo>
                    <a:pt x="270" y="3012"/>
                  </a:lnTo>
                  <a:lnTo>
                    <a:pt x="305" y="2706"/>
                  </a:lnTo>
                  <a:lnTo>
                    <a:pt x="309" y="2689"/>
                  </a:lnTo>
                  <a:lnTo>
                    <a:pt x="316" y="2675"/>
                  </a:lnTo>
                  <a:lnTo>
                    <a:pt x="326" y="2666"/>
                  </a:lnTo>
                  <a:lnTo>
                    <a:pt x="338" y="2659"/>
                  </a:lnTo>
                  <a:lnTo>
                    <a:pt x="352" y="2657"/>
                  </a:lnTo>
                  <a:close/>
                  <a:moveTo>
                    <a:pt x="3099" y="2644"/>
                  </a:moveTo>
                  <a:lnTo>
                    <a:pt x="3123" y="2645"/>
                  </a:lnTo>
                  <a:lnTo>
                    <a:pt x="3145" y="2650"/>
                  </a:lnTo>
                  <a:lnTo>
                    <a:pt x="3165" y="2659"/>
                  </a:lnTo>
                  <a:lnTo>
                    <a:pt x="3183" y="2672"/>
                  </a:lnTo>
                  <a:lnTo>
                    <a:pt x="3198" y="2687"/>
                  </a:lnTo>
                  <a:lnTo>
                    <a:pt x="3212" y="2704"/>
                  </a:lnTo>
                  <a:lnTo>
                    <a:pt x="3225" y="2724"/>
                  </a:lnTo>
                  <a:lnTo>
                    <a:pt x="3235" y="2747"/>
                  </a:lnTo>
                  <a:lnTo>
                    <a:pt x="3244" y="2770"/>
                  </a:lnTo>
                  <a:lnTo>
                    <a:pt x="3252" y="2796"/>
                  </a:lnTo>
                  <a:lnTo>
                    <a:pt x="3258" y="2822"/>
                  </a:lnTo>
                  <a:lnTo>
                    <a:pt x="3263" y="2848"/>
                  </a:lnTo>
                  <a:lnTo>
                    <a:pt x="3267" y="2875"/>
                  </a:lnTo>
                  <a:lnTo>
                    <a:pt x="3272" y="2902"/>
                  </a:lnTo>
                  <a:lnTo>
                    <a:pt x="3274" y="2929"/>
                  </a:lnTo>
                  <a:lnTo>
                    <a:pt x="3275" y="2955"/>
                  </a:lnTo>
                  <a:lnTo>
                    <a:pt x="3276" y="2980"/>
                  </a:lnTo>
                  <a:lnTo>
                    <a:pt x="3276" y="3004"/>
                  </a:lnTo>
                  <a:lnTo>
                    <a:pt x="3276" y="3026"/>
                  </a:lnTo>
                  <a:lnTo>
                    <a:pt x="3276" y="3047"/>
                  </a:lnTo>
                  <a:lnTo>
                    <a:pt x="3275" y="3065"/>
                  </a:lnTo>
                  <a:lnTo>
                    <a:pt x="3275" y="3080"/>
                  </a:lnTo>
                  <a:lnTo>
                    <a:pt x="3274" y="3093"/>
                  </a:lnTo>
                  <a:lnTo>
                    <a:pt x="3273" y="3102"/>
                  </a:lnTo>
                  <a:lnTo>
                    <a:pt x="3273" y="3109"/>
                  </a:lnTo>
                  <a:lnTo>
                    <a:pt x="3273" y="3111"/>
                  </a:lnTo>
                  <a:lnTo>
                    <a:pt x="3264" y="3094"/>
                  </a:lnTo>
                  <a:lnTo>
                    <a:pt x="3252" y="3079"/>
                  </a:lnTo>
                  <a:lnTo>
                    <a:pt x="3235" y="3067"/>
                  </a:lnTo>
                  <a:lnTo>
                    <a:pt x="3215" y="3054"/>
                  </a:lnTo>
                  <a:lnTo>
                    <a:pt x="3192" y="3043"/>
                  </a:lnTo>
                  <a:lnTo>
                    <a:pt x="3167" y="3032"/>
                  </a:lnTo>
                  <a:lnTo>
                    <a:pt x="3141" y="3021"/>
                  </a:lnTo>
                  <a:lnTo>
                    <a:pt x="3112" y="3008"/>
                  </a:lnTo>
                  <a:lnTo>
                    <a:pt x="3085" y="2996"/>
                  </a:lnTo>
                  <a:lnTo>
                    <a:pt x="3057" y="2981"/>
                  </a:lnTo>
                  <a:lnTo>
                    <a:pt x="3031" y="2964"/>
                  </a:lnTo>
                  <a:lnTo>
                    <a:pt x="3006" y="2945"/>
                  </a:lnTo>
                  <a:lnTo>
                    <a:pt x="2983" y="2924"/>
                  </a:lnTo>
                  <a:lnTo>
                    <a:pt x="2962" y="2899"/>
                  </a:lnTo>
                  <a:lnTo>
                    <a:pt x="2944" y="2872"/>
                  </a:lnTo>
                  <a:lnTo>
                    <a:pt x="2931" y="2847"/>
                  </a:lnTo>
                  <a:lnTo>
                    <a:pt x="2924" y="2823"/>
                  </a:lnTo>
                  <a:lnTo>
                    <a:pt x="2920" y="2802"/>
                  </a:lnTo>
                  <a:lnTo>
                    <a:pt x="2920" y="2782"/>
                  </a:lnTo>
                  <a:lnTo>
                    <a:pt x="2923" y="2764"/>
                  </a:lnTo>
                  <a:lnTo>
                    <a:pt x="2927" y="2748"/>
                  </a:lnTo>
                  <a:lnTo>
                    <a:pt x="2934" y="2734"/>
                  </a:lnTo>
                  <a:lnTo>
                    <a:pt x="2943" y="2720"/>
                  </a:lnTo>
                  <a:lnTo>
                    <a:pt x="2951" y="2709"/>
                  </a:lnTo>
                  <a:lnTo>
                    <a:pt x="2961" y="2699"/>
                  </a:lnTo>
                  <a:lnTo>
                    <a:pt x="2969" y="2691"/>
                  </a:lnTo>
                  <a:lnTo>
                    <a:pt x="2977" y="2682"/>
                  </a:lnTo>
                  <a:lnTo>
                    <a:pt x="3011" y="2666"/>
                  </a:lnTo>
                  <a:lnTo>
                    <a:pt x="3043" y="2653"/>
                  </a:lnTo>
                  <a:lnTo>
                    <a:pt x="3072" y="2646"/>
                  </a:lnTo>
                  <a:lnTo>
                    <a:pt x="3099" y="2644"/>
                  </a:lnTo>
                  <a:close/>
                  <a:moveTo>
                    <a:pt x="2879" y="2227"/>
                  </a:moveTo>
                  <a:lnTo>
                    <a:pt x="2898" y="2229"/>
                  </a:lnTo>
                  <a:lnTo>
                    <a:pt x="2916" y="2235"/>
                  </a:lnTo>
                  <a:lnTo>
                    <a:pt x="2931" y="2245"/>
                  </a:lnTo>
                  <a:lnTo>
                    <a:pt x="2946" y="2258"/>
                  </a:lnTo>
                  <a:lnTo>
                    <a:pt x="2957" y="2275"/>
                  </a:lnTo>
                  <a:lnTo>
                    <a:pt x="3055" y="2460"/>
                  </a:lnTo>
                  <a:lnTo>
                    <a:pt x="3061" y="2479"/>
                  </a:lnTo>
                  <a:lnTo>
                    <a:pt x="3064" y="2499"/>
                  </a:lnTo>
                  <a:lnTo>
                    <a:pt x="3063" y="2518"/>
                  </a:lnTo>
                  <a:lnTo>
                    <a:pt x="3058" y="2537"/>
                  </a:lnTo>
                  <a:lnTo>
                    <a:pt x="3050" y="2554"/>
                  </a:lnTo>
                  <a:lnTo>
                    <a:pt x="3037" y="2569"/>
                  </a:lnTo>
                  <a:lnTo>
                    <a:pt x="3021" y="2581"/>
                  </a:lnTo>
                  <a:lnTo>
                    <a:pt x="2938" y="2631"/>
                  </a:lnTo>
                  <a:lnTo>
                    <a:pt x="2920" y="2639"/>
                  </a:lnTo>
                  <a:lnTo>
                    <a:pt x="2901" y="2643"/>
                  </a:lnTo>
                  <a:lnTo>
                    <a:pt x="2882" y="2642"/>
                  </a:lnTo>
                  <a:lnTo>
                    <a:pt x="2863" y="2637"/>
                  </a:lnTo>
                  <a:lnTo>
                    <a:pt x="2846" y="2629"/>
                  </a:lnTo>
                  <a:lnTo>
                    <a:pt x="2831" y="2618"/>
                  </a:lnTo>
                  <a:lnTo>
                    <a:pt x="2818" y="2602"/>
                  </a:lnTo>
                  <a:lnTo>
                    <a:pt x="2695" y="2408"/>
                  </a:lnTo>
                  <a:lnTo>
                    <a:pt x="2686" y="2390"/>
                  </a:lnTo>
                  <a:lnTo>
                    <a:pt x="2682" y="2371"/>
                  </a:lnTo>
                  <a:lnTo>
                    <a:pt x="2683" y="2354"/>
                  </a:lnTo>
                  <a:lnTo>
                    <a:pt x="2687" y="2337"/>
                  </a:lnTo>
                  <a:lnTo>
                    <a:pt x="2696" y="2321"/>
                  </a:lnTo>
                  <a:lnTo>
                    <a:pt x="2708" y="2308"/>
                  </a:lnTo>
                  <a:lnTo>
                    <a:pt x="2724" y="2296"/>
                  </a:lnTo>
                  <a:lnTo>
                    <a:pt x="2841" y="2236"/>
                  </a:lnTo>
                  <a:lnTo>
                    <a:pt x="2860" y="2230"/>
                  </a:lnTo>
                  <a:lnTo>
                    <a:pt x="2879" y="2227"/>
                  </a:lnTo>
                  <a:close/>
                  <a:moveTo>
                    <a:pt x="2643" y="1359"/>
                  </a:moveTo>
                  <a:lnTo>
                    <a:pt x="3377" y="1359"/>
                  </a:lnTo>
                  <a:lnTo>
                    <a:pt x="3398" y="1362"/>
                  </a:lnTo>
                  <a:lnTo>
                    <a:pt x="3417" y="1370"/>
                  </a:lnTo>
                  <a:lnTo>
                    <a:pt x="3433" y="1382"/>
                  </a:lnTo>
                  <a:lnTo>
                    <a:pt x="3446" y="1397"/>
                  </a:lnTo>
                  <a:lnTo>
                    <a:pt x="3453" y="1416"/>
                  </a:lnTo>
                  <a:lnTo>
                    <a:pt x="3456" y="1437"/>
                  </a:lnTo>
                  <a:lnTo>
                    <a:pt x="3456" y="1906"/>
                  </a:lnTo>
                  <a:lnTo>
                    <a:pt x="3453" y="1927"/>
                  </a:lnTo>
                  <a:lnTo>
                    <a:pt x="3446" y="1945"/>
                  </a:lnTo>
                  <a:lnTo>
                    <a:pt x="3433" y="1961"/>
                  </a:lnTo>
                  <a:lnTo>
                    <a:pt x="3417" y="1973"/>
                  </a:lnTo>
                  <a:lnTo>
                    <a:pt x="3398" y="1982"/>
                  </a:lnTo>
                  <a:lnTo>
                    <a:pt x="3377" y="1984"/>
                  </a:lnTo>
                  <a:lnTo>
                    <a:pt x="2963" y="1984"/>
                  </a:lnTo>
                  <a:lnTo>
                    <a:pt x="2957" y="1960"/>
                  </a:lnTo>
                  <a:lnTo>
                    <a:pt x="2949" y="1937"/>
                  </a:lnTo>
                  <a:lnTo>
                    <a:pt x="2939" y="1914"/>
                  </a:lnTo>
                  <a:lnTo>
                    <a:pt x="2931" y="1901"/>
                  </a:lnTo>
                  <a:lnTo>
                    <a:pt x="2922" y="1883"/>
                  </a:lnTo>
                  <a:lnTo>
                    <a:pt x="2910" y="1861"/>
                  </a:lnTo>
                  <a:lnTo>
                    <a:pt x="2897" y="1835"/>
                  </a:lnTo>
                  <a:lnTo>
                    <a:pt x="2880" y="1805"/>
                  </a:lnTo>
                  <a:lnTo>
                    <a:pt x="2862" y="1770"/>
                  </a:lnTo>
                  <a:lnTo>
                    <a:pt x="2840" y="1728"/>
                  </a:lnTo>
                  <a:lnTo>
                    <a:pt x="2816" y="1683"/>
                  </a:lnTo>
                  <a:lnTo>
                    <a:pt x="2791" y="1635"/>
                  </a:lnTo>
                  <a:lnTo>
                    <a:pt x="2764" y="1584"/>
                  </a:lnTo>
                  <a:lnTo>
                    <a:pt x="2735" y="1530"/>
                  </a:lnTo>
                  <a:lnTo>
                    <a:pt x="2706" y="1475"/>
                  </a:lnTo>
                  <a:lnTo>
                    <a:pt x="2675" y="1417"/>
                  </a:lnTo>
                  <a:lnTo>
                    <a:pt x="2643" y="1359"/>
                  </a:lnTo>
                  <a:close/>
                  <a:moveTo>
                    <a:pt x="1736" y="1359"/>
                  </a:moveTo>
                  <a:lnTo>
                    <a:pt x="1944" y="1359"/>
                  </a:lnTo>
                  <a:lnTo>
                    <a:pt x="2237" y="1984"/>
                  </a:lnTo>
                  <a:lnTo>
                    <a:pt x="1375" y="1984"/>
                  </a:lnTo>
                  <a:lnTo>
                    <a:pt x="1736" y="1359"/>
                  </a:lnTo>
                  <a:close/>
                  <a:moveTo>
                    <a:pt x="79" y="1359"/>
                  </a:moveTo>
                  <a:lnTo>
                    <a:pt x="907" y="1359"/>
                  </a:lnTo>
                  <a:lnTo>
                    <a:pt x="547" y="1984"/>
                  </a:lnTo>
                  <a:lnTo>
                    <a:pt x="79" y="1984"/>
                  </a:lnTo>
                  <a:lnTo>
                    <a:pt x="58" y="1982"/>
                  </a:lnTo>
                  <a:lnTo>
                    <a:pt x="39" y="1973"/>
                  </a:lnTo>
                  <a:lnTo>
                    <a:pt x="23" y="1961"/>
                  </a:lnTo>
                  <a:lnTo>
                    <a:pt x="10" y="1945"/>
                  </a:lnTo>
                  <a:lnTo>
                    <a:pt x="3" y="1927"/>
                  </a:lnTo>
                  <a:lnTo>
                    <a:pt x="0" y="1906"/>
                  </a:lnTo>
                  <a:lnTo>
                    <a:pt x="0" y="1437"/>
                  </a:lnTo>
                  <a:lnTo>
                    <a:pt x="3" y="1416"/>
                  </a:lnTo>
                  <a:lnTo>
                    <a:pt x="10" y="1397"/>
                  </a:lnTo>
                  <a:lnTo>
                    <a:pt x="23" y="1382"/>
                  </a:lnTo>
                  <a:lnTo>
                    <a:pt x="39" y="1370"/>
                  </a:lnTo>
                  <a:lnTo>
                    <a:pt x="58" y="1362"/>
                  </a:lnTo>
                  <a:lnTo>
                    <a:pt x="79" y="1359"/>
                  </a:lnTo>
                  <a:close/>
                  <a:moveTo>
                    <a:pt x="1442" y="788"/>
                  </a:moveTo>
                  <a:lnTo>
                    <a:pt x="1459" y="791"/>
                  </a:lnTo>
                  <a:lnTo>
                    <a:pt x="1476" y="798"/>
                  </a:lnTo>
                  <a:lnTo>
                    <a:pt x="1680" y="916"/>
                  </a:lnTo>
                  <a:lnTo>
                    <a:pt x="1694" y="926"/>
                  </a:lnTo>
                  <a:lnTo>
                    <a:pt x="1706" y="940"/>
                  </a:lnTo>
                  <a:lnTo>
                    <a:pt x="1714" y="954"/>
                  </a:lnTo>
                  <a:lnTo>
                    <a:pt x="1719" y="971"/>
                  </a:lnTo>
                  <a:lnTo>
                    <a:pt x="1720" y="988"/>
                  </a:lnTo>
                  <a:lnTo>
                    <a:pt x="1716" y="1006"/>
                  </a:lnTo>
                  <a:lnTo>
                    <a:pt x="1709" y="1022"/>
                  </a:lnTo>
                  <a:lnTo>
                    <a:pt x="761" y="2665"/>
                  </a:lnTo>
                  <a:lnTo>
                    <a:pt x="751" y="2679"/>
                  </a:lnTo>
                  <a:lnTo>
                    <a:pt x="737" y="2691"/>
                  </a:lnTo>
                  <a:lnTo>
                    <a:pt x="722" y="2698"/>
                  </a:lnTo>
                  <a:lnTo>
                    <a:pt x="705" y="2703"/>
                  </a:lnTo>
                  <a:lnTo>
                    <a:pt x="688" y="2703"/>
                  </a:lnTo>
                  <a:lnTo>
                    <a:pt x="670" y="2700"/>
                  </a:lnTo>
                  <a:lnTo>
                    <a:pt x="653" y="2694"/>
                  </a:lnTo>
                  <a:lnTo>
                    <a:pt x="449" y="2577"/>
                  </a:lnTo>
                  <a:lnTo>
                    <a:pt x="435" y="2566"/>
                  </a:lnTo>
                  <a:lnTo>
                    <a:pt x="423" y="2553"/>
                  </a:lnTo>
                  <a:lnTo>
                    <a:pt x="416" y="2538"/>
                  </a:lnTo>
                  <a:lnTo>
                    <a:pt x="411" y="2521"/>
                  </a:lnTo>
                  <a:lnTo>
                    <a:pt x="411" y="2503"/>
                  </a:lnTo>
                  <a:lnTo>
                    <a:pt x="414" y="2487"/>
                  </a:lnTo>
                  <a:lnTo>
                    <a:pt x="420" y="2470"/>
                  </a:lnTo>
                  <a:lnTo>
                    <a:pt x="1368" y="828"/>
                  </a:lnTo>
                  <a:lnTo>
                    <a:pt x="1379" y="813"/>
                  </a:lnTo>
                  <a:lnTo>
                    <a:pt x="1392" y="802"/>
                  </a:lnTo>
                  <a:lnTo>
                    <a:pt x="1408" y="793"/>
                  </a:lnTo>
                  <a:lnTo>
                    <a:pt x="1424" y="789"/>
                  </a:lnTo>
                  <a:lnTo>
                    <a:pt x="1442" y="788"/>
                  </a:lnTo>
                  <a:close/>
                  <a:moveTo>
                    <a:pt x="1647" y="0"/>
                  </a:moveTo>
                  <a:lnTo>
                    <a:pt x="1660" y="5"/>
                  </a:lnTo>
                  <a:lnTo>
                    <a:pt x="1675" y="14"/>
                  </a:lnTo>
                  <a:lnTo>
                    <a:pt x="1691" y="29"/>
                  </a:lnTo>
                  <a:lnTo>
                    <a:pt x="1709" y="49"/>
                  </a:lnTo>
                  <a:lnTo>
                    <a:pt x="1728" y="73"/>
                  </a:lnTo>
                  <a:lnTo>
                    <a:pt x="1749" y="100"/>
                  </a:lnTo>
                  <a:lnTo>
                    <a:pt x="1771" y="131"/>
                  </a:lnTo>
                  <a:lnTo>
                    <a:pt x="1794" y="166"/>
                  </a:lnTo>
                  <a:lnTo>
                    <a:pt x="1818" y="204"/>
                  </a:lnTo>
                  <a:lnTo>
                    <a:pt x="1843" y="244"/>
                  </a:lnTo>
                  <a:lnTo>
                    <a:pt x="1868" y="286"/>
                  </a:lnTo>
                  <a:lnTo>
                    <a:pt x="1896" y="330"/>
                  </a:lnTo>
                  <a:lnTo>
                    <a:pt x="1922" y="375"/>
                  </a:lnTo>
                  <a:lnTo>
                    <a:pt x="1949" y="422"/>
                  </a:lnTo>
                  <a:lnTo>
                    <a:pt x="1977" y="470"/>
                  </a:lnTo>
                  <a:lnTo>
                    <a:pt x="2004" y="517"/>
                  </a:lnTo>
                  <a:lnTo>
                    <a:pt x="2033" y="564"/>
                  </a:lnTo>
                  <a:lnTo>
                    <a:pt x="2060" y="611"/>
                  </a:lnTo>
                  <a:lnTo>
                    <a:pt x="2087" y="657"/>
                  </a:lnTo>
                  <a:lnTo>
                    <a:pt x="2114" y="701"/>
                  </a:lnTo>
                  <a:lnTo>
                    <a:pt x="2141" y="745"/>
                  </a:lnTo>
                  <a:lnTo>
                    <a:pt x="2167" y="786"/>
                  </a:lnTo>
                  <a:lnTo>
                    <a:pt x="2189" y="820"/>
                  </a:lnTo>
                  <a:lnTo>
                    <a:pt x="2212" y="859"/>
                  </a:lnTo>
                  <a:lnTo>
                    <a:pt x="2236" y="900"/>
                  </a:lnTo>
                  <a:lnTo>
                    <a:pt x="2262" y="944"/>
                  </a:lnTo>
                  <a:lnTo>
                    <a:pt x="2288" y="990"/>
                  </a:lnTo>
                  <a:lnTo>
                    <a:pt x="2317" y="1039"/>
                  </a:lnTo>
                  <a:lnTo>
                    <a:pt x="2345" y="1090"/>
                  </a:lnTo>
                  <a:lnTo>
                    <a:pt x="2373" y="1141"/>
                  </a:lnTo>
                  <a:lnTo>
                    <a:pt x="2402" y="1194"/>
                  </a:lnTo>
                  <a:lnTo>
                    <a:pt x="2432" y="1248"/>
                  </a:lnTo>
                  <a:lnTo>
                    <a:pt x="2461" y="1301"/>
                  </a:lnTo>
                  <a:lnTo>
                    <a:pt x="2490" y="1356"/>
                  </a:lnTo>
                  <a:lnTo>
                    <a:pt x="2520" y="1410"/>
                  </a:lnTo>
                  <a:lnTo>
                    <a:pt x="2548" y="1463"/>
                  </a:lnTo>
                  <a:lnTo>
                    <a:pt x="2576" y="1516"/>
                  </a:lnTo>
                  <a:lnTo>
                    <a:pt x="2604" y="1567"/>
                  </a:lnTo>
                  <a:lnTo>
                    <a:pt x="2631" y="1617"/>
                  </a:lnTo>
                  <a:lnTo>
                    <a:pt x="2656" y="1666"/>
                  </a:lnTo>
                  <a:lnTo>
                    <a:pt x="2681" y="1712"/>
                  </a:lnTo>
                  <a:lnTo>
                    <a:pt x="2704" y="1756"/>
                  </a:lnTo>
                  <a:lnTo>
                    <a:pt x="2725" y="1796"/>
                  </a:lnTo>
                  <a:lnTo>
                    <a:pt x="2745" y="1834"/>
                  </a:lnTo>
                  <a:lnTo>
                    <a:pt x="2763" y="1869"/>
                  </a:lnTo>
                  <a:lnTo>
                    <a:pt x="2779" y="1899"/>
                  </a:lnTo>
                  <a:lnTo>
                    <a:pt x="2793" y="1925"/>
                  </a:lnTo>
                  <a:lnTo>
                    <a:pt x="2805" y="1948"/>
                  </a:lnTo>
                  <a:lnTo>
                    <a:pt x="2814" y="1965"/>
                  </a:lnTo>
                  <a:lnTo>
                    <a:pt x="2821" y="1978"/>
                  </a:lnTo>
                  <a:lnTo>
                    <a:pt x="2831" y="2002"/>
                  </a:lnTo>
                  <a:lnTo>
                    <a:pt x="2835" y="2026"/>
                  </a:lnTo>
                  <a:lnTo>
                    <a:pt x="2833" y="2048"/>
                  </a:lnTo>
                  <a:lnTo>
                    <a:pt x="2827" y="2069"/>
                  </a:lnTo>
                  <a:lnTo>
                    <a:pt x="2815" y="2089"/>
                  </a:lnTo>
                  <a:lnTo>
                    <a:pt x="2801" y="2106"/>
                  </a:lnTo>
                  <a:lnTo>
                    <a:pt x="2786" y="2122"/>
                  </a:lnTo>
                  <a:lnTo>
                    <a:pt x="2769" y="2137"/>
                  </a:lnTo>
                  <a:lnTo>
                    <a:pt x="2751" y="2149"/>
                  </a:lnTo>
                  <a:lnTo>
                    <a:pt x="2734" y="2159"/>
                  </a:lnTo>
                  <a:lnTo>
                    <a:pt x="2719" y="2166"/>
                  </a:lnTo>
                  <a:lnTo>
                    <a:pt x="2703" y="2174"/>
                  </a:lnTo>
                  <a:lnTo>
                    <a:pt x="2687" y="2180"/>
                  </a:lnTo>
                  <a:lnTo>
                    <a:pt x="2674" y="2185"/>
                  </a:lnTo>
                  <a:lnTo>
                    <a:pt x="2659" y="2189"/>
                  </a:lnTo>
                  <a:lnTo>
                    <a:pt x="2644" y="2192"/>
                  </a:lnTo>
                  <a:lnTo>
                    <a:pt x="2629" y="2193"/>
                  </a:lnTo>
                  <a:lnTo>
                    <a:pt x="2612" y="2192"/>
                  </a:lnTo>
                  <a:lnTo>
                    <a:pt x="2594" y="2188"/>
                  </a:lnTo>
                  <a:lnTo>
                    <a:pt x="2573" y="2181"/>
                  </a:lnTo>
                  <a:lnTo>
                    <a:pt x="2550" y="2171"/>
                  </a:lnTo>
                  <a:lnTo>
                    <a:pt x="2541" y="2164"/>
                  </a:lnTo>
                  <a:lnTo>
                    <a:pt x="2529" y="2152"/>
                  </a:lnTo>
                  <a:lnTo>
                    <a:pt x="2517" y="2134"/>
                  </a:lnTo>
                  <a:lnTo>
                    <a:pt x="2502" y="2111"/>
                  </a:lnTo>
                  <a:lnTo>
                    <a:pt x="2485" y="2083"/>
                  </a:lnTo>
                  <a:lnTo>
                    <a:pt x="2467" y="2052"/>
                  </a:lnTo>
                  <a:lnTo>
                    <a:pt x="2447" y="2016"/>
                  </a:lnTo>
                  <a:lnTo>
                    <a:pt x="2428" y="1977"/>
                  </a:lnTo>
                  <a:lnTo>
                    <a:pt x="2406" y="1935"/>
                  </a:lnTo>
                  <a:lnTo>
                    <a:pt x="2383" y="1890"/>
                  </a:lnTo>
                  <a:lnTo>
                    <a:pt x="2360" y="1843"/>
                  </a:lnTo>
                  <a:lnTo>
                    <a:pt x="2335" y="1793"/>
                  </a:lnTo>
                  <a:lnTo>
                    <a:pt x="2311" y="1742"/>
                  </a:lnTo>
                  <a:lnTo>
                    <a:pt x="2286" y="1690"/>
                  </a:lnTo>
                  <a:lnTo>
                    <a:pt x="2261" y="1636"/>
                  </a:lnTo>
                  <a:lnTo>
                    <a:pt x="2236" y="1582"/>
                  </a:lnTo>
                  <a:lnTo>
                    <a:pt x="2212" y="1527"/>
                  </a:lnTo>
                  <a:lnTo>
                    <a:pt x="2187" y="1473"/>
                  </a:lnTo>
                  <a:lnTo>
                    <a:pt x="2163" y="1418"/>
                  </a:lnTo>
                  <a:lnTo>
                    <a:pt x="2139" y="1365"/>
                  </a:lnTo>
                  <a:lnTo>
                    <a:pt x="2114" y="1313"/>
                  </a:lnTo>
                  <a:lnTo>
                    <a:pt x="2092" y="1261"/>
                  </a:lnTo>
                  <a:lnTo>
                    <a:pt x="2070" y="1212"/>
                  </a:lnTo>
                  <a:lnTo>
                    <a:pt x="2050" y="1165"/>
                  </a:lnTo>
                  <a:lnTo>
                    <a:pt x="2031" y="1121"/>
                  </a:lnTo>
                  <a:lnTo>
                    <a:pt x="2012" y="1079"/>
                  </a:lnTo>
                  <a:lnTo>
                    <a:pt x="1995" y="1040"/>
                  </a:lnTo>
                  <a:lnTo>
                    <a:pt x="1980" y="1006"/>
                  </a:lnTo>
                  <a:lnTo>
                    <a:pt x="1967" y="974"/>
                  </a:lnTo>
                  <a:lnTo>
                    <a:pt x="1955" y="948"/>
                  </a:lnTo>
                  <a:lnTo>
                    <a:pt x="1944" y="920"/>
                  </a:lnTo>
                  <a:lnTo>
                    <a:pt x="1930" y="890"/>
                  </a:lnTo>
                  <a:lnTo>
                    <a:pt x="1915" y="857"/>
                  </a:lnTo>
                  <a:lnTo>
                    <a:pt x="1900" y="821"/>
                  </a:lnTo>
                  <a:lnTo>
                    <a:pt x="1883" y="784"/>
                  </a:lnTo>
                  <a:lnTo>
                    <a:pt x="1865" y="745"/>
                  </a:lnTo>
                  <a:lnTo>
                    <a:pt x="1847" y="704"/>
                  </a:lnTo>
                  <a:lnTo>
                    <a:pt x="1829" y="662"/>
                  </a:lnTo>
                  <a:lnTo>
                    <a:pt x="1810" y="619"/>
                  </a:lnTo>
                  <a:lnTo>
                    <a:pt x="1791" y="576"/>
                  </a:lnTo>
                  <a:lnTo>
                    <a:pt x="1773" y="532"/>
                  </a:lnTo>
                  <a:lnTo>
                    <a:pt x="1754" y="488"/>
                  </a:lnTo>
                  <a:lnTo>
                    <a:pt x="1736" y="446"/>
                  </a:lnTo>
                  <a:lnTo>
                    <a:pt x="1719" y="403"/>
                  </a:lnTo>
                  <a:lnTo>
                    <a:pt x="1702" y="360"/>
                  </a:lnTo>
                  <a:lnTo>
                    <a:pt x="1687" y="319"/>
                  </a:lnTo>
                  <a:lnTo>
                    <a:pt x="1672" y="279"/>
                  </a:lnTo>
                  <a:lnTo>
                    <a:pt x="1659" y="240"/>
                  </a:lnTo>
                  <a:lnTo>
                    <a:pt x="1647" y="204"/>
                  </a:lnTo>
                  <a:lnTo>
                    <a:pt x="1637" y="169"/>
                  </a:lnTo>
                  <a:lnTo>
                    <a:pt x="1630" y="137"/>
                  </a:lnTo>
                  <a:lnTo>
                    <a:pt x="1623" y="107"/>
                  </a:lnTo>
                  <a:lnTo>
                    <a:pt x="1619" y="81"/>
                  </a:lnTo>
                  <a:lnTo>
                    <a:pt x="1617" y="57"/>
                  </a:lnTo>
                  <a:lnTo>
                    <a:pt x="1618" y="38"/>
                  </a:lnTo>
                  <a:lnTo>
                    <a:pt x="1621" y="21"/>
                  </a:lnTo>
                  <a:lnTo>
                    <a:pt x="1627" y="10"/>
                  </a:lnTo>
                  <a:lnTo>
                    <a:pt x="1637" y="1"/>
                  </a:lnTo>
                  <a:lnTo>
                    <a:pt x="1647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252549" y="3518115"/>
            <a:ext cx="1674236" cy="1937683"/>
            <a:chOff x="8252549" y="3518115"/>
            <a:chExt cx="1674236" cy="1937683"/>
          </a:xfrm>
        </p:grpSpPr>
        <p:sp>
          <p:nvSpPr>
            <p:cNvPr id="21" name="Rectangle 20"/>
            <p:cNvSpPr/>
            <p:nvPr/>
          </p:nvSpPr>
          <p:spPr>
            <a:xfrm>
              <a:off x="8361038" y="3518115"/>
              <a:ext cx="1457259" cy="1425844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252549" y="5086466"/>
              <a:ext cx="16742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cap="all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SMS</a:t>
              </a:r>
              <a:endParaRPr lang="en-US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Group 9"/>
            <p:cNvGrpSpPr>
              <a:grpSpLocks noChangeAspect="1"/>
            </p:cNvGrpSpPr>
            <p:nvPr/>
          </p:nvGrpSpPr>
          <p:grpSpPr bwMode="auto">
            <a:xfrm>
              <a:off x="8686442" y="3909567"/>
              <a:ext cx="806450" cy="642938"/>
              <a:chOff x="6923" y="279"/>
              <a:chExt cx="508" cy="405"/>
            </a:xfrm>
            <a:solidFill>
              <a:schemeClr val="bg2">
                <a:lumMod val="25000"/>
              </a:schemeClr>
            </a:solidFill>
          </p:grpSpPr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7067" y="387"/>
                <a:ext cx="364" cy="297"/>
              </a:xfrm>
              <a:custGeom>
                <a:avLst/>
                <a:gdLst>
                  <a:gd name="T0" fmla="*/ 2197 w 2543"/>
                  <a:gd name="T1" fmla="*/ 0 h 2083"/>
                  <a:gd name="T2" fmla="*/ 2293 w 2543"/>
                  <a:gd name="T3" fmla="*/ 0 h 2083"/>
                  <a:gd name="T4" fmla="*/ 2335 w 2543"/>
                  <a:gd name="T5" fmla="*/ 3 h 2083"/>
                  <a:gd name="T6" fmla="*/ 2372 w 2543"/>
                  <a:gd name="T7" fmla="*/ 9 h 2083"/>
                  <a:gd name="T8" fmla="*/ 2405 w 2543"/>
                  <a:gd name="T9" fmla="*/ 19 h 2083"/>
                  <a:gd name="T10" fmla="*/ 2435 w 2543"/>
                  <a:gd name="T11" fmla="*/ 33 h 2083"/>
                  <a:gd name="T12" fmla="*/ 2461 w 2543"/>
                  <a:gd name="T13" fmla="*/ 51 h 2083"/>
                  <a:gd name="T14" fmla="*/ 2483 w 2543"/>
                  <a:gd name="T15" fmla="*/ 72 h 2083"/>
                  <a:gd name="T16" fmla="*/ 2501 w 2543"/>
                  <a:gd name="T17" fmla="*/ 97 h 2083"/>
                  <a:gd name="T18" fmla="*/ 2517 w 2543"/>
                  <a:gd name="T19" fmla="*/ 124 h 2083"/>
                  <a:gd name="T20" fmla="*/ 2529 w 2543"/>
                  <a:gd name="T21" fmla="*/ 154 h 2083"/>
                  <a:gd name="T22" fmla="*/ 2536 w 2543"/>
                  <a:gd name="T23" fmla="*/ 186 h 2083"/>
                  <a:gd name="T24" fmla="*/ 2542 w 2543"/>
                  <a:gd name="T25" fmla="*/ 220 h 2083"/>
                  <a:gd name="T26" fmla="*/ 2543 w 2543"/>
                  <a:gd name="T27" fmla="*/ 257 h 2083"/>
                  <a:gd name="T28" fmla="*/ 2543 w 2543"/>
                  <a:gd name="T29" fmla="*/ 1454 h 2083"/>
                  <a:gd name="T30" fmla="*/ 2542 w 2543"/>
                  <a:gd name="T31" fmla="*/ 1488 h 2083"/>
                  <a:gd name="T32" fmla="*/ 2537 w 2543"/>
                  <a:gd name="T33" fmla="*/ 1521 h 2083"/>
                  <a:gd name="T34" fmla="*/ 2531 w 2543"/>
                  <a:gd name="T35" fmla="*/ 1554 h 2083"/>
                  <a:gd name="T36" fmla="*/ 2521 w 2543"/>
                  <a:gd name="T37" fmla="*/ 1586 h 2083"/>
                  <a:gd name="T38" fmla="*/ 2508 w 2543"/>
                  <a:gd name="T39" fmla="*/ 1617 h 2083"/>
                  <a:gd name="T40" fmla="*/ 2493 w 2543"/>
                  <a:gd name="T41" fmla="*/ 1645 h 2083"/>
                  <a:gd name="T42" fmla="*/ 2473 w 2543"/>
                  <a:gd name="T43" fmla="*/ 1672 h 2083"/>
                  <a:gd name="T44" fmla="*/ 2451 w 2543"/>
                  <a:gd name="T45" fmla="*/ 1694 h 2083"/>
                  <a:gd name="T46" fmla="*/ 2427 w 2543"/>
                  <a:gd name="T47" fmla="*/ 1714 h 2083"/>
                  <a:gd name="T48" fmla="*/ 2398 w 2543"/>
                  <a:gd name="T49" fmla="*/ 1730 h 2083"/>
                  <a:gd name="T50" fmla="*/ 2367 w 2543"/>
                  <a:gd name="T51" fmla="*/ 1742 h 2083"/>
                  <a:gd name="T52" fmla="*/ 2332 w 2543"/>
                  <a:gd name="T53" fmla="*/ 1749 h 2083"/>
                  <a:gd name="T54" fmla="*/ 2293 w 2543"/>
                  <a:gd name="T55" fmla="*/ 1752 h 2083"/>
                  <a:gd name="T56" fmla="*/ 2273 w 2543"/>
                  <a:gd name="T57" fmla="*/ 1752 h 2083"/>
                  <a:gd name="T58" fmla="*/ 2354 w 2543"/>
                  <a:gd name="T59" fmla="*/ 2083 h 2083"/>
                  <a:gd name="T60" fmla="*/ 1796 w 2543"/>
                  <a:gd name="T61" fmla="*/ 1752 h 2083"/>
                  <a:gd name="T62" fmla="*/ 340 w 2543"/>
                  <a:gd name="T63" fmla="*/ 1752 h 2083"/>
                  <a:gd name="T64" fmla="*/ 294 w 2543"/>
                  <a:gd name="T65" fmla="*/ 1748 h 2083"/>
                  <a:gd name="T66" fmla="*/ 248 w 2543"/>
                  <a:gd name="T67" fmla="*/ 1738 h 2083"/>
                  <a:gd name="T68" fmla="*/ 204 w 2543"/>
                  <a:gd name="T69" fmla="*/ 1721 h 2083"/>
                  <a:gd name="T70" fmla="*/ 162 w 2543"/>
                  <a:gd name="T71" fmla="*/ 1700 h 2083"/>
                  <a:gd name="T72" fmla="*/ 124 w 2543"/>
                  <a:gd name="T73" fmla="*/ 1674 h 2083"/>
                  <a:gd name="T74" fmla="*/ 89 w 2543"/>
                  <a:gd name="T75" fmla="*/ 1643 h 2083"/>
                  <a:gd name="T76" fmla="*/ 59 w 2543"/>
                  <a:gd name="T77" fmla="*/ 1609 h 2083"/>
                  <a:gd name="T78" fmla="*/ 35 w 2543"/>
                  <a:gd name="T79" fmla="*/ 1572 h 2083"/>
                  <a:gd name="T80" fmla="*/ 17 w 2543"/>
                  <a:gd name="T81" fmla="*/ 1533 h 2083"/>
                  <a:gd name="T82" fmla="*/ 5 w 2543"/>
                  <a:gd name="T83" fmla="*/ 1493 h 2083"/>
                  <a:gd name="T84" fmla="*/ 0 w 2543"/>
                  <a:gd name="T85" fmla="*/ 1454 h 2083"/>
                  <a:gd name="T86" fmla="*/ 0 w 2543"/>
                  <a:gd name="T87" fmla="*/ 1402 h 2083"/>
                  <a:gd name="T88" fmla="*/ 1905 w 2543"/>
                  <a:gd name="T89" fmla="*/ 1402 h 2083"/>
                  <a:gd name="T90" fmla="*/ 1945 w 2543"/>
                  <a:gd name="T91" fmla="*/ 1399 h 2083"/>
                  <a:gd name="T92" fmla="*/ 1982 w 2543"/>
                  <a:gd name="T93" fmla="*/ 1393 h 2083"/>
                  <a:gd name="T94" fmla="*/ 2016 w 2543"/>
                  <a:gd name="T95" fmla="*/ 1382 h 2083"/>
                  <a:gd name="T96" fmla="*/ 2048 w 2543"/>
                  <a:gd name="T97" fmla="*/ 1367 h 2083"/>
                  <a:gd name="T98" fmla="*/ 2077 w 2543"/>
                  <a:gd name="T99" fmla="*/ 1350 h 2083"/>
                  <a:gd name="T100" fmla="*/ 2102 w 2543"/>
                  <a:gd name="T101" fmla="*/ 1329 h 2083"/>
                  <a:gd name="T102" fmla="*/ 2124 w 2543"/>
                  <a:gd name="T103" fmla="*/ 1304 h 2083"/>
                  <a:gd name="T104" fmla="*/ 2143 w 2543"/>
                  <a:gd name="T105" fmla="*/ 1278 h 2083"/>
                  <a:gd name="T106" fmla="*/ 2160 w 2543"/>
                  <a:gd name="T107" fmla="*/ 1249 h 2083"/>
                  <a:gd name="T108" fmla="*/ 2173 w 2543"/>
                  <a:gd name="T109" fmla="*/ 1218 h 2083"/>
                  <a:gd name="T110" fmla="*/ 2184 w 2543"/>
                  <a:gd name="T111" fmla="*/ 1186 h 2083"/>
                  <a:gd name="T112" fmla="*/ 2190 w 2543"/>
                  <a:gd name="T113" fmla="*/ 1152 h 2083"/>
                  <a:gd name="T114" fmla="*/ 2195 w 2543"/>
                  <a:gd name="T115" fmla="*/ 1116 h 2083"/>
                  <a:gd name="T116" fmla="*/ 2197 w 2543"/>
                  <a:gd name="T117" fmla="*/ 1081 h 2083"/>
                  <a:gd name="T118" fmla="*/ 2197 w 2543"/>
                  <a:gd name="T119" fmla="*/ 0 h 2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43" h="2083">
                    <a:moveTo>
                      <a:pt x="2197" y="0"/>
                    </a:moveTo>
                    <a:lnTo>
                      <a:pt x="2293" y="0"/>
                    </a:lnTo>
                    <a:lnTo>
                      <a:pt x="2335" y="3"/>
                    </a:lnTo>
                    <a:lnTo>
                      <a:pt x="2372" y="9"/>
                    </a:lnTo>
                    <a:lnTo>
                      <a:pt x="2405" y="19"/>
                    </a:lnTo>
                    <a:lnTo>
                      <a:pt x="2435" y="33"/>
                    </a:lnTo>
                    <a:lnTo>
                      <a:pt x="2461" y="51"/>
                    </a:lnTo>
                    <a:lnTo>
                      <a:pt x="2483" y="72"/>
                    </a:lnTo>
                    <a:lnTo>
                      <a:pt x="2501" y="97"/>
                    </a:lnTo>
                    <a:lnTo>
                      <a:pt x="2517" y="124"/>
                    </a:lnTo>
                    <a:lnTo>
                      <a:pt x="2529" y="154"/>
                    </a:lnTo>
                    <a:lnTo>
                      <a:pt x="2536" y="186"/>
                    </a:lnTo>
                    <a:lnTo>
                      <a:pt x="2542" y="220"/>
                    </a:lnTo>
                    <a:lnTo>
                      <a:pt x="2543" y="257"/>
                    </a:lnTo>
                    <a:lnTo>
                      <a:pt x="2543" y="1454"/>
                    </a:lnTo>
                    <a:lnTo>
                      <a:pt x="2542" y="1488"/>
                    </a:lnTo>
                    <a:lnTo>
                      <a:pt x="2537" y="1521"/>
                    </a:lnTo>
                    <a:lnTo>
                      <a:pt x="2531" y="1554"/>
                    </a:lnTo>
                    <a:lnTo>
                      <a:pt x="2521" y="1586"/>
                    </a:lnTo>
                    <a:lnTo>
                      <a:pt x="2508" y="1617"/>
                    </a:lnTo>
                    <a:lnTo>
                      <a:pt x="2493" y="1645"/>
                    </a:lnTo>
                    <a:lnTo>
                      <a:pt x="2473" y="1672"/>
                    </a:lnTo>
                    <a:lnTo>
                      <a:pt x="2451" y="1694"/>
                    </a:lnTo>
                    <a:lnTo>
                      <a:pt x="2427" y="1714"/>
                    </a:lnTo>
                    <a:lnTo>
                      <a:pt x="2398" y="1730"/>
                    </a:lnTo>
                    <a:lnTo>
                      <a:pt x="2367" y="1742"/>
                    </a:lnTo>
                    <a:lnTo>
                      <a:pt x="2332" y="1749"/>
                    </a:lnTo>
                    <a:lnTo>
                      <a:pt x="2293" y="1752"/>
                    </a:lnTo>
                    <a:lnTo>
                      <a:pt x="2273" y="1752"/>
                    </a:lnTo>
                    <a:lnTo>
                      <a:pt x="2354" y="2083"/>
                    </a:lnTo>
                    <a:lnTo>
                      <a:pt x="1796" y="1752"/>
                    </a:lnTo>
                    <a:lnTo>
                      <a:pt x="340" y="1752"/>
                    </a:lnTo>
                    <a:lnTo>
                      <a:pt x="294" y="1748"/>
                    </a:lnTo>
                    <a:lnTo>
                      <a:pt x="248" y="1738"/>
                    </a:lnTo>
                    <a:lnTo>
                      <a:pt x="204" y="1721"/>
                    </a:lnTo>
                    <a:lnTo>
                      <a:pt x="162" y="1700"/>
                    </a:lnTo>
                    <a:lnTo>
                      <a:pt x="124" y="1674"/>
                    </a:lnTo>
                    <a:lnTo>
                      <a:pt x="89" y="1643"/>
                    </a:lnTo>
                    <a:lnTo>
                      <a:pt x="59" y="1609"/>
                    </a:lnTo>
                    <a:lnTo>
                      <a:pt x="35" y="1572"/>
                    </a:lnTo>
                    <a:lnTo>
                      <a:pt x="17" y="1533"/>
                    </a:lnTo>
                    <a:lnTo>
                      <a:pt x="5" y="1493"/>
                    </a:lnTo>
                    <a:lnTo>
                      <a:pt x="0" y="1454"/>
                    </a:lnTo>
                    <a:lnTo>
                      <a:pt x="0" y="1402"/>
                    </a:lnTo>
                    <a:lnTo>
                      <a:pt x="1905" y="1402"/>
                    </a:lnTo>
                    <a:lnTo>
                      <a:pt x="1945" y="1399"/>
                    </a:lnTo>
                    <a:lnTo>
                      <a:pt x="1982" y="1393"/>
                    </a:lnTo>
                    <a:lnTo>
                      <a:pt x="2016" y="1382"/>
                    </a:lnTo>
                    <a:lnTo>
                      <a:pt x="2048" y="1367"/>
                    </a:lnTo>
                    <a:lnTo>
                      <a:pt x="2077" y="1350"/>
                    </a:lnTo>
                    <a:lnTo>
                      <a:pt x="2102" y="1329"/>
                    </a:lnTo>
                    <a:lnTo>
                      <a:pt x="2124" y="1304"/>
                    </a:lnTo>
                    <a:lnTo>
                      <a:pt x="2143" y="1278"/>
                    </a:lnTo>
                    <a:lnTo>
                      <a:pt x="2160" y="1249"/>
                    </a:lnTo>
                    <a:lnTo>
                      <a:pt x="2173" y="1218"/>
                    </a:lnTo>
                    <a:lnTo>
                      <a:pt x="2184" y="1186"/>
                    </a:lnTo>
                    <a:lnTo>
                      <a:pt x="2190" y="1152"/>
                    </a:lnTo>
                    <a:lnTo>
                      <a:pt x="2195" y="1116"/>
                    </a:lnTo>
                    <a:lnTo>
                      <a:pt x="2197" y="1081"/>
                    </a:lnTo>
                    <a:lnTo>
                      <a:pt x="21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2"/>
              <p:cNvSpPr>
                <a:spLocks noEditPoints="1"/>
              </p:cNvSpPr>
              <p:nvPr/>
            </p:nvSpPr>
            <p:spPr bwMode="auto">
              <a:xfrm>
                <a:off x="6923" y="279"/>
                <a:ext cx="429" cy="348"/>
              </a:xfrm>
              <a:custGeom>
                <a:avLst/>
                <a:gdLst>
                  <a:gd name="T0" fmla="*/ 2179 w 3006"/>
                  <a:gd name="T1" fmla="*/ 752 h 2437"/>
                  <a:gd name="T2" fmla="*/ 2096 w 3006"/>
                  <a:gd name="T3" fmla="*/ 811 h 2437"/>
                  <a:gd name="T4" fmla="*/ 2052 w 3006"/>
                  <a:gd name="T5" fmla="*/ 905 h 2437"/>
                  <a:gd name="T6" fmla="*/ 2062 w 3006"/>
                  <a:gd name="T7" fmla="*/ 1012 h 2437"/>
                  <a:gd name="T8" fmla="*/ 2120 w 3006"/>
                  <a:gd name="T9" fmla="*/ 1096 h 2437"/>
                  <a:gd name="T10" fmla="*/ 2213 w 3006"/>
                  <a:gd name="T11" fmla="*/ 1141 h 2437"/>
                  <a:gd name="T12" fmla="*/ 2318 w 3006"/>
                  <a:gd name="T13" fmla="*/ 1131 h 2437"/>
                  <a:gd name="T14" fmla="*/ 2401 w 3006"/>
                  <a:gd name="T15" fmla="*/ 1072 h 2437"/>
                  <a:gd name="T16" fmla="*/ 2445 w 3006"/>
                  <a:gd name="T17" fmla="*/ 978 h 2437"/>
                  <a:gd name="T18" fmla="*/ 2436 w 3006"/>
                  <a:gd name="T19" fmla="*/ 871 h 2437"/>
                  <a:gd name="T20" fmla="*/ 2377 w 3006"/>
                  <a:gd name="T21" fmla="*/ 787 h 2437"/>
                  <a:gd name="T22" fmla="*/ 2284 w 3006"/>
                  <a:gd name="T23" fmla="*/ 742 h 2437"/>
                  <a:gd name="T24" fmla="*/ 1467 w 3006"/>
                  <a:gd name="T25" fmla="*/ 742 h 2437"/>
                  <a:gd name="T26" fmla="*/ 1374 w 3006"/>
                  <a:gd name="T27" fmla="*/ 787 h 2437"/>
                  <a:gd name="T28" fmla="*/ 1316 w 3006"/>
                  <a:gd name="T29" fmla="*/ 871 h 2437"/>
                  <a:gd name="T30" fmla="*/ 1306 w 3006"/>
                  <a:gd name="T31" fmla="*/ 978 h 2437"/>
                  <a:gd name="T32" fmla="*/ 1350 w 3006"/>
                  <a:gd name="T33" fmla="*/ 1072 h 2437"/>
                  <a:gd name="T34" fmla="*/ 1433 w 3006"/>
                  <a:gd name="T35" fmla="*/ 1131 h 2437"/>
                  <a:gd name="T36" fmla="*/ 1538 w 3006"/>
                  <a:gd name="T37" fmla="*/ 1141 h 2437"/>
                  <a:gd name="T38" fmla="*/ 1631 w 3006"/>
                  <a:gd name="T39" fmla="*/ 1096 h 2437"/>
                  <a:gd name="T40" fmla="*/ 1690 w 3006"/>
                  <a:gd name="T41" fmla="*/ 1012 h 2437"/>
                  <a:gd name="T42" fmla="*/ 1699 w 3006"/>
                  <a:gd name="T43" fmla="*/ 905 h 2437"/>
                  <a:gd name="T44" fmla="*/ 1655 w 3006"/>
                  <a:gd name="T45" fmla="*/ 811 h 2437"/>
                  <a:gd name="T46" fmla="*/ 1572 w 3006"/>
                  <a:gd name="T47" fmla="*/ 752 h 2437"/>
                  <a:gd name="T48" fmla="*/ 756 w 3006"/>
                  <a:gd name="T49" fmla="*/ 739 h 2437"/>
                  <a:gd name="T50" fmla="*/ 656 w 3006"/>
                  <a:gd name="T51" fmla="*/ 767 h 2437"/>
                  <a:gd name="T52" fmla="*/ 583 w 3006"/>
                  <a:gd name="T53" fmla="*/ 840 h 2437"/>
                  <a:gd name="T54" fmla="*/ 556 w 3006"/>
                  <a:gd name="T55" fmla="*/ 942 h 2437"/>
                  <a:gd name="T56" fmla="*/ 583 w 3006"/>
                  <a:gd name="T57" fmla="*/ 1043 h 2437"/>
                  <a:gd name="T58" fmla="*/ 656 w 3006"/>
                  <a:gd name="T59" fmla="*/ 1116 h 2437"/>
                  <a:gd name="T60" fmla="*/ 756 w 3006"/>
                  <a:gd name="T61" fmla="*/ 1144 h 2437"/>
                  <a:gd name="T62" fmla="*/ 857 w 3006"/>
                  <a:gd name="T63" fmla="*/ 1116 h 2437"/>
                  <a:gd name="T64" fmla="*/ 928 w 3006"/>
                  <a:gd name="T65" fmla="*/ 1043 h 2437"/>
                  <a:gd name="T66" fmla="*/ 956 w 3006"/>
                  <a:gd name="T67" fmla="*/ 942 h 2437"/>
                  <a:gd name="T68" fmla="*/ 928 w 3006"/>
                  <a:gd name="T69" fmla="*/ 840 h 2437"/>
                  <a:gd name="T70" fmla="*/ 857 w 3006"/>
                  <a:gd name="T71" fmla="*/ 767 h 2437"/>
                  <a:gd name="T72" fmla="*/ 756 w 3006"/>
                  <a:gd name="T73" fmla="*/ 739 h 2437"/>
                  <a:gd name="T74" fmla="*/ 2679 w 3006"/>
                  <a:gd name="T75" fmla="*/ 4 h 2437"/>
                  <a:gd name="T76" fmla="*/ 2814 w 3006"/>
                  <a:gd name="T77" fmla="*/ 51 h 2437"/>
                  <a:gd name="T78" fmla="*/ 2924 w 3006"/>
                  <a:gd name="T79" fmla="*/ 142 h 2437"/>
                  <a:gd name="T80" fmla="*/ 2991 w 3006"/>
                  <a:gd name="T81" fmla="*/ 259 h 2437"/>
                  <a:gd name="T82" fmla="*/ 3006 w 3006"/>
                  <a:gd name="T83" fmla="*/ 1698 h 2437"/>
                  <a:gd name="T84" fmla="*/ 2978 w 3006"/>
                  <a:gd name="T85" fmla="*/ 1805 h 2437"/>
                  <a:gd name="T86" fmla="*/ 2907 w 3006"/>
                  <a:gd name="T87" fmla="*/ 1893 h 2437"/>
                  <a:gd name="T88" fmla="*/ 2802 w 3006"/>
                  <a:gd name="T89" fmla="*/ 1954 h 2437"/>
                  <a:gd name="T90" fmla="*/ 2675 w 3006"/>
                  <a:gd name="T91" fmla="*/ 1983 h 2437"/>
                  <a:gd name="T92" fmla="*/ 254 w 3006"/>
                  <a:gd name="T93" fmla="*/ 2437 h 2437"/>
                  <a:gd name="T94" fmla="*/ 288 w 3006"/>
                  <a:gd name="T95" fmla="*/ 1968 h 2437"/>
                  <a:gd name="T96" fmla="*/ 170 w 3006"/>
                  <a:gd name="T97" fmla="*/ 1924 h 2437"/>
                  <a:gd name="T98" fmla="*/ 73 w 3006"/>
                  <a:gd name="T99" fmla="*/ 1855 h 2437"/>
                  <a:gd name="T100" fmla="*/ 13 w 3006"/>
                  <a:gd name="T101" fmla="*/ 1767 h 2437"/>
                  <a:gd name="T102" fmla="*/ 0 w 3006"/>
                  <a:gd name="T103" fmla="*/ 343 h 2437"/>
                  <a:gd name="T104" fmla="*/ 33 w 3006"/>
                  <a:gd name="T105" fmla="*/ 228 h 2437"/>
                  <a:gd name="T106" fmla="*/ 118 w 3006"/>
                  <a:gd name="T107" fmla="*/ 124 h 2437"/>
                  <a:gd name="T108" fmla="*/ 239 w 3006"/>
                  <a:gd name="T109" fmla="*/ 45 h 2437"/>
                  <a:gd name="T110" fmla="*/ 373 w 3006"/>
                  <a:gd name="T111" fmla="*/ 2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06" h="2437">
                    <a:moveTo>
                      <a:pt x="2249" y="739"/>
                    </a:moveTo>
                    <a:lnTo>
                      <a:pt x="2213" y="742"/>
                    </a:lnTo>
                    <a:lnTo>
                      <a:pt x="2179" y="752"/>
                    </a:lnTo>
                    <a:lnTo>
                      <a:pt x="2149" y="767"/>
                    </a:lnTo>
                    <a:lnTo>
                      <a:pt x="2120" y="787"/>
                    </a:lnTo>
                    <a:lnTo>
                      <a:pt x="2096" y="811"/>
                    </a:lnTo>
                    <a:lnTo>
                      <a:pt x="2076" y="840"/>
                    </a:lnTo>
                    <a:lnTo>
                      <a:pt x="2062" y="871"/>
                    </a:lnTo>
                    <a:lnTo>
                      <a:pt x="2052" y="905"/>
                    </a:lnTo>
                    <a:lnTo>
                      <a:pt x="2049" y="942"/>
                    </a:lnTo>
                    <a:lnTo>
                      <a:pt x="2052" y="978"/>
                    </a:lnTo>
                    <a:lnTo>
                      <a:pt x="2062" y="1012"/>
                    </a:lnTo>
                    <a:lnTo>
                      <a:pt x="2076" y="1043"/>
                    </a:lnTo>
                    <a:lnTo>
                      <a:pt x="2096" y="1072"/>
                    </a:lnTo>
                    <a:lnTo>
                      <a:pt x="2120" y="1096"/>
                    </a:lnTo>
                    <a:lnTo>
                      <a:pt x="2149" y="1116"/>
                    </a:lnTo>
                    <a:lnTo>
                      <a:pt x="2179" y="1131"/>
                    </a:lnTo>
                    <a:lnTo>
                      <a:pt x="2213" y="1141"/>
                    </a:lnTo>
                    <a:lnTo>
                      <a:pt x="2249" y="1144"/>
                    </a:lnTo>
                    <a:lnTo>
                      <a:pt x="2284" y="1141"/>
                    </a:lnTo>
                    <a:lnTo>
                      <a:pt x="2318" y="1131"/>
                    </a:lnTo>
                    <a:lnTo>
                      <a:pt x="2350" y="1116"/>
                    </a:lnTo>
                    <a:lnTo>
                      <a:pt x="2377" y="1096"/>
                    </a:lnTo>
                    <a:lnTo>
                      <a:pt x="2401" y="1072"/>
                    </a:lnTo>
                    <a:lnTo>
                      <a:pt x="2421" y="1043"/>
                    </a:lnTo>
                    <a:lnTo>
                      <a:pt x="2436" y="1012"/>
                    </a:lnTo>
                    <a:lnTo>
                      <a:pt x="2445" y="978"/>
                    </a:lnTo>
                    <a:lnTo>
                      <a:pt x="2448" y="942"/>
                    </a:lnTo>
                    <a:lnTo>
                      <a:pt x="2445" y="905"/>
                    </a:lnTo>
                    <a:lnTo>
                      <a:pt x="2436" y="871"/>
                    </a:lnTo>
                    <a:lnTo>
                      <a:pt x="2421" y="840"/>
                    </a:lnTo>
                    <a:lnTo>
                      <a:pt x="2401" y="811"/>
                    </a:lnTo>
                    <a:lnTo>
                      <a:pt x="2377" y="787"/>
                    </a:lnTo>
                    <a:lnTo>
                      <a:pt x="2350" y="767"/>
                    </a:lnTo>
                    <a:lnTo>
                      <a:pt x="2318" y="752"/>
                    </a:lnTo>
                    <a:lnTo>
                      <a:pt x="2284" y="742"/>
                    </a:lnTo>
                    <a:lnTo>
                      <a:pt x="2249" y="739"/>
                    </a:lnTo>
                    <a:close/>
                    <a:moveTo>
                      <a:pt x="1503" y="739"/>
                    </a:moveTo>
                    <a:lnTo>
                      <a:pt x="1467" y="742"/>
                    </a:lnTo>
                    <a:lnTo>
                      <a:pt x="1433" y="752"/>
                    </a:lnTo>
                    <a:lnTo>
                      <a:pt x="1402" y="767"/>
                    </a:lnTo>
                    <a:lnTo>
                      <a:pt x="1374" y="787"/>
                    </a:lnTo>
                    <a:lnTo>
                      <a:pt x="1350" y="811"/>
                    </a:lnTo>
                    <a:lnTo>
                      <a:pt x="1330" y="840"/>
                    </a:lnTo>
                    <a:lnTo>
                      <a:pt x="1316" y="871"/>
                    </a:lnTo>
                    <a:lnTo>
                      <a:pt x="1306" y="905"/>
                    </a:lnTo>
                    <a:lnTo>
                      <a:pt x="1303" y="942"/>
                    </a:lnTo>
                    <a:lnTo>
                      <a:pt x="1306" y="978"/>
                    </a:lnTo>
                    <a:lnTo>
                      <a:pt x="1316" y="1012"/>
                    </a:lnTo>
                    <a:lnTo>
                      <a:pt x="1330" y="1043"/>
                    </a:lnTo>
                    <a:lnTo>
                      <a:pt x="1350" y="1072"/>
                    </a:lnTo>
                    <a:lnTo>
                      <a:pt x="1374" y="1096"/>
                    </a:lnTo>
                    <a:lnTo>
                      <a:pt x="1402" y="1116"/>
                    </a:lnTo>
                    <a:lnTo>
                      <a:pt x="1433" y="1131"/>
                    </a:lnTo>
                    <a:lnTo>
                      <a:pt x="1467" y="1141"/>
                    </a:lnTo>
                    <a:lnTo>
                      <a:pt x="1503" y="1144"/>
                    </a:lnTo>
                    <a:lnTo>
                      <a:pt x="1538" y="1141"/>
                    </a:lnTo>
                    <a:lnTo>
                      <a:pt x="1572" y="1131"/>
                    </a:lnTo>
                    <a:lnTo>
                      <a:pt x="1604" y="1116"/>
                    </a:lnTo>
                    <a:lnTo>
                      <a:pt x="1631" y="1096"/>
                    </a:lnTo>
                    <a:lnTo>
                      <a:pt x="1655" y="1072"/>
                    </a:lnTo>
                    <a:lnTo>
                      <a:pt x="1675" y="1043"/>
                    </a:lnTo>
                    <a:lnTo>
                      <a:pt x="1690" y="1012"/>
                    </a:lnTo>
                    <a:lnTo>
                      <a:pt x="1699" y="978"/>
                    </a:lnTo>
                    <a:lnTo>
                      <a:pt x="1702" y="942"/>
                    </a:lnTo>
                    <a:lnTo>
                      <a:pt x="1699" y="905"/>
                    </a:lnTo>
                    <a:lnTo>
                      <a:pt x="1690" y="871"/>
                    </a:lnTo>
                    <a:lnTo>
                      <a:pt x="1675" y="840"/>
                    </a:lnTo>
                    <a:lnTo>
                      <a:pt x="1655" y="811"/>
                    </a:lnTo>
                    <a:lnTo>
                      <a:pt x="1631" y="787"/>
                    </a:lnTo>
                    <a:lnTo>
                      <a:pt x="1604" y="767"/>
                    </a:lnTo>
                    <a:lnTo>
                      <a:pt x="1572" y="752"/>
                    </a:lnTo>
                    <a:lnTo>
                      <a:pt x="1538" y="742"/>
                    </a:lnTo>
                    <a:lnTo>
                      <a:pt x="1503" y="739"/>
                    </a:lnTo>
                    <a:close/>
                    <a:moveTo>
                      <a:pt x="756" y="739"/>
                    </a:moveTo>
                    <a:lnTo>
                      <a:pt x="720" y="742"/>
                    </a:lnTo>
                    <a:lnTo>
                      <a:pt x="686" y="752"/>
                    </a:lnTo>
                    <a:lnTo>
                      <a:pt x="656" y="767"/>
                    </a:lnTo>
                    <a:lnTo>
                      <a:pt x="627" y="787"/>
                    </a:lnTo>
                    <a:lnTo>
                      <a:pt x="603" y="811"/>
                    </a:lnTo>
                    <a:lnTo>
                      <a:pt x="583" y="840"/>
                    </a:lnTo>
                    <a:lnTo>
                      <a:pt x="569" y="871"/>
                    </a:lnTo>
                    <a:lnTo>
                      <a:pt x="559" y="905"/>
                    </a:lnTo>
                    <a:lnTo>
                      <a:pt x="556" y="942"/>
                    </a:lnTo>
                    <a:lnTo>
                      <a:pt x="559" y="978"/>
                    </a:lnTo>
                    <a:lnTo>
                      <a:pt x="569" y="1012"/>
                    </a:lnTo>
                    <a:lnTo>
                      <a:pt x="583" y="1043"/>
                    </a:lnTo>
                    <a:lnTo>
                      <a:pt x="603" y="1072"/>
                    </a:lnTo>
                    <a:lnTo>
                      <a:pt x="627" y="1096"/>
                    </a:lnTo>
                    <a:lnTo>
                      <a:pt x="656" y="1116"/>
                    </a:lnTo>
                    <a:lnTo>
                      <a:pt x="686" y="1131"/>
                    </a:lnTo>
                    <a:lnTo>
                      <a:pt x="720" y="1141"/>
                    </a:lnTo>
                    <a:lnTo>
                      <a:pt x="756" y="1144"/>
                    </a:lnTo>
                    <a:lnTo>
                      <a:pt x="792" y="1141"/>
                    </a:lnTo>
                    <a:lnTo>
                      <a:pt x="825" y="1131"/>
                    </a:lnTo>
                    <a:lnTo>
                      <a:pt x="857" y="1116"/>
                    </a:lnTo>
                    <a:lnTo>
                      <a:pt x="884" y="1096"/>
                    </a:lnTo>
                    <a:lnTo>
                      <a:pt x="908" y="1072"/>
                    </a:lnTo>
                    <a:lnTo>
                      <a:pt x="928" y="1043"/>
                    </a:lnTo>
                    <a:lnTo>
                      <a:pt x="943" y="1012"/>
                    </a:lnTo>
                    <a:lnTo>
                      <a:pt x="952" y="978"/>
                    </a:lnTo>
                    <a:lnTo>
                      <a:pt x="956" y="942"/>
                    </a:lnTo>
                    <a:lnTo>
                      <a:pt x="952" y="905"/>
                    </a:lnTo>
                    <a:lnTo>
                      <a:pt x="943" y="871"/>
                    </a:lnTo>
                    <a:lnTo>
                      <a:pt x="928" y="840"/>
                    </a:lnTo>
                    <a:lnTo>
                      <a:pt x="908" y="811"/>
                    </a:lnTo>
                    <a:lnTo>
                      <a:pt x="884" y="787"/>
                    </a:lnTo>
                    <a:lnTo>
                      <a:pt x="857" y="767"/>
                    </a:lnTo>
                    <a:lnTo>
                      <a:pt x="825" y="752"/>
                    </a:lnTo>
                    <a:lnTo>
                      <a:pt x="792" y="742"/>
                    </a:lnTo>
                    <a:lnTo>
                      <a:pt x="756" y="739"/>
                    </a:lnTo>
                    <a:close/>
                    <a:moveTo>
                      <a:pt x="419" y="0"/>
                    </a:moveTo>
                    <a:lnTo>
                      <a:pt x="2631" y="0"/>
                    </a:lnTo>
                    <a:lnTo>
                      <a:pt x="2679" y="4"/>
                    </a:lnTo>
                    <a:lnTo>
                      <a:pt x="2727" y="14"/>
                    </a:lnTo>
                    <a:lnTo>
                      <a:pt x="2771" y="30"/>
                    </a:lnTo>
                    <a:lnTo>
                      <a:pt x="2814" y="51"/>
                    </a:lnTo>
                    <a:lnTo>
                      <a:pt x="2855" y="78"/>
                    </a:lnTo>
                    <a:lnTo>
                      <a:pt x="2891" y="109"/>
                    </a:lnTo>
                    <a:lnTo>
                      <a:pt x="2924" y="142"/>
                    </a:lnTo>
                    <a:lnTo>
                      <a:pt x="2952" y="179"/>
                    </a:lnTo>
                    <a:lnTo>
                      <a:pt x="2974" y="218"/>
                    </a:lnTo>
                    <a:lnTo>
                      <a:pt x="2991" y="259"/>
                    </a:lnTo>
                    <a:lnTo>
                      <a:pt x="3001" y="301"/>
                    </a:lnTo>
                    <a:lnTo>
                      <a:pt x="3006" y="343"/>
                    </a:lnTo>
                    <a:lnTo>
                      <a:pt x="3006" y="1698"/>
                    </a:lnTo>
                    <a:lnTo>
                      <a:pt x="3002" y="1736"/>
                    </a:lnTo>
                    <a:lnTo>
                      <a:pt x="2994" y="1772"/>
                    </a:lnTo>
                    <a:lnTo>
                      <a:pt x="2978" y="1805"/>
                    </a:lnTo>
                    <a:lnTo>
                      <a:pt x="2959" y="1837"/>
                    </a:lnTo>
                    <a:lnTo>
                      <a:pt x="2934" y="1866"/>
                    </a:lnTo>
                    <a:lnTo>
                      <a:pt x="2907" y="1893"/>
                    </a:lnTo>
                    <a:lnTo>
                      <a:pt x="2874" y="1916"/>
                    </a:lnTo>
                    <a:lnTo>
                      <a:pt x="2839" y="1937"/>
                    </a:lnTo>
                    <a:lnTo>
                      <a:pt x="2802" y="1954"/>
                    </a:lnTo>
                    <a:lnTo>
                      <a:pt x="2762" y="1968"/>
                    </a:lnTo>
                    <a:lnTo>
                      <a:pt x="2719" y="1978"/>
                    </a:lnTo>
                    <a:lnTo>
                      <a:pt x="2675" y="1983"/>
                    </a:lnTo>
                    <a:lnTo>
                      <a:pt x="2631" y="1986"/>
                    </a:lnTo>
                    <a:lnTo>
                      <a:pt x="1012" y="1986"/>
                    </a:lnTo>
                    <a:lnTo>
                      <a:pt x="254" y="2437"/>
                    </a:lnTo>
                    <a:lnTo>
                      <a:pt x="372" y="1982"/>
                    </a:lnTo>
                    <a:lnTo>
                      <a:pt x="329" y="1977"/>
                    </a:lnTo>
                    <a:lnTo>
                      <a:pt x="288" y="1968"/>
                    </a:lnTo>
                    <a:lnTo>
                      <a:pt x="247" y="1956"/>
                    </a:lnTo>
                    <a:lnTo>
                      <a:pt x="207" y="1941"/>
                    </a:lnTo>
                    <a:lnTo>
                      <a:pt x="170" y="1924"/>
                    </a:lnTo>
                    <a:lnTo>
                      <a:pt x="135" y="1903"/>
                    </a:lnTo>
                    <a:lnTo>
                      <a:pt x="102" y="1881"/>
                    </a:lnTo>
                    <a:lnTo>
                      <a:pt x="73" y="1855"/>
                    </a:lnTo>
                    <a:lnTo>
                      <a:pt x="48" y="1827"/>
                    </a:lnTo>
                    <a:lnTo>
                      <a:pt x="27" y="1798"/>
                    </a:lnTo>
                    <a:lnTo>
                      <a:pt x="13" y="1767"/>
                    </a:lnTo>
                    <a:lnTo>
                      <a:pt x="3" y="1732"/>
                    </a:lnTo>
                    <a:lnTo>
                      <a:pt x="0" y="1698"/>
                    </a:lnTo>
                    <a:lnTo>
                      <a:pt x="0" y="343"/>
                    </a:lnTo>
                    <a:lnTo>
                      <a:pt x="4" y="304"/>
                    </a:lnTo>
                    <a:lnTo>
                      <a:pt x="15" y="266"/>
                    </a:lnTo>
                    <a:lnTo>
                      <a:pt x="33" y="228"/>
                    </a:lnTo>
                    <a:lnTo>
                      <a:pt x="56" y="192"/>
                    </a:lnTo>
                    <a:lnTo>
                      <a:pt x="85" y="156"/>
                    </a:lnTo>
                    <a:lnTo>
                      <a:pt x="118" y="124"/>
                    </a:lnTo>
                    <a:lnTo>
                      <a:pt x="155" y="94"/>
                    </a:lnTo>
                    <a:lnTo>
                      <a:pt x="196" y="67"/>
                    </a:lnTo>
                    <a:lnTo>
                      <a:pt x="239" y="45"/>
                    </a:lnTo>
                    <a:lnTo>
                      <a:pt x="282" y="26"/>
                    </a:lnTo>
                    <a:lnTo>
                      <a:pt x="327" y="11"/>
                    </a:lnTo>
                    <a:lnTo>
                      <a:pt x="373" y="2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10062257" y="3518115"/>
            <a:ext cx="1674236" cy="1919559"/>
            <a:chOff x="10062257" y="3518115"/>
            <a:chExt cx="1674236" cy="1919559"/>
          </a:xfrm>
        </p:grpSpPr>
        <p:sp>
          <p:nvSpPr>
            <p:cNvPr id="22" name="Rectangle 21"/>
            <p:cNvSpPr/>
            <p:nvPr/>
          </p:nvSpPr>
          <p:spPr>
            <a:xfrm>
              <a:off x="10155248" y="3518115"/>
              <a:ext cx="1457259" cy="1425844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062257" y="5068342"/>
              <a:ext cx="16742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cap="all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chat</a:t>
              </a:r>
              <a:endParaRPr lang="en-US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" name="Group 15"/>
            <p:cNvGrpSpPr>
              <a:grpSpLocks noChangeAspect="1"/>
            </p:cNvGrpSpPr>
            <p:nvPr/>
          </p:nvGrpSpPr>
          <p:grpSpPr bwMode="auto">
            <a:xfrm>
              <a:off x="10468745" y="3877023"/>
              <a:ext cx="830263" cy="708025"/>
              <a:chOff x="6914" y="403"/>
              <a:chExt cx="523" cy="446"/>
            </a:xfrm>
            <a:solidFill>
              <a:schemeClr val="bg2">
                <a:lumMod val="25000"/>
              </a:schemeClr>
            </a:solidFill>
          </p:grpSpPr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6914" y="403"/>
                <a:ext cx="394" cy="365"/>
              </a:xfrm>
              <a:custGeom>
                <a:avLst/>
                <a:gdLst>
                  <a:gd name="T0" fmla="*/ 1830 w 2759"/>
                  <a:gd name="T1" fmla="*/ 1151 h 2558"/>
                  <a:gd name="T2" fmla="*/ 2122 w 2759"/>
                  <a:gd name="T3" fmla="*/ 851 h 2558"/>
                  <a:gd name="T4" fmla="*/ 1243 w 2759"/>
                  <a:gd name="T5" fmla="*/ 851 h 2558"/>
                  <a:gd name="T6" fmla="*/ 1533 w 2759"/>
                  <a:gd name="T7" fmla="*/ 1151 h 2558"/>
                  <a:gd name="T8" fmla="*/ 1243 w 2759"/>
                  <a:gd name="T9" fmla="*/ 851 h 2558"/>
                  <a:gd name="T10" fmla="*/ 655 w 2759"/>
                  <a:gd name="T11" fmla="*/ 1151 h 2558"/>
                  <a:gd name="T12" fmla="*/ 946 w 2759"/>
                  <a:gd name="T13" fmla="*/ 851 h 2558"/>
                  <a:gd name="T14" fmla="*/ 1379 w 2759"/>
                  <a:gd name="T15" fmla="*/ 0 h 2558"/>
                  <a:gd name="T16" fmla="*/ 1584 w 2759"/>
                  <a:gd name="T17" fmla="*/ 11 h 2558"/>
                  <a:gd name="T18" fmla="*/ 1778 w 2759"/>
                  <a:gd name="T19" fmla="*/ 43 h 2558"/>
                  <a:gd name="T20" fmla="*/ 1962 w 2759"/>
                  <a:gd name="T21" fmla="*/ 97 h 2558"/>
                  <a:gd name="T22" fmla="*/ 2131 w 2759"/>
                  <a:gd name="T23" fmla="*/ 168 h 2558"/>
                  <a:gd name="T24" fmla="*/ 2285 w 2759"/>
                  <a:gd name="T25" fmla="*/ 255 h 2558"/>
                  <a:gd name="T26" fmla="*/ 2421 w 2759"/>
                  <a:gd name="T27" fmla="*/ 357 h 2558"/>
                  <a:gd name="T28" fmla="*/ 2536 w 2759"/>
                  <a:gd name="T29" fmla="*/ 473 h 2558"/>
                  <a:gd name="T30" fmla="*/ 2630 w 2759"/>
                  <a:gd name="T31" fmla="*/ 600 h 2558"/>
                  <a:gd name="T32" fmla="*/ 2700 w 2759"/>
                  <a:gd name="T33" fmla="*/ 738 h 2558"/>
                  <a:gd name="T34" fmla="*/ 2744 w 2759"/>
                  <a:gd name="T35" fmla="*/ 884 h 2558"/>
                  <a:gd name="T36" fmla="*/ 2759 w 2759"/>
                  <a:gd name="T37" fmla="*/ 1038 h 2558"/>
                  <a:gd name="T38" fmla="*/ 2744 w 2759"/>
                  <a:gd name="T39" fmla="*/ 1191 h 2558"/>
                  <a:gd name="T40" fmla="*/ 2700 w 2759"/>
                  <a:gd name="T41" fmla="*/ 1338 h 2558"/>
                  <a:gd name="T42" fmla="*/ 2630 w 2759"/>
                  <a:gd name="T43" fmla="*/ 1476 h 2558"/>
                  <a:gd name="T44" fmla="*/ 2536 w 2759"/>
                  <a:gd name="T45" fmla="*/ 1604 h 2558"/>
                  <a:gd name="T46" fmla="*/ 2421 w 2759"/>
                  <a:gd name="T47" fmla="*/ 1720 h 2558"/>
                  <a:gd name="T48" fmla="*/ 2285 w 2759"/>
                  <a:gd name="T49" fmla="*/ 1822 h 2558"/>
                  <a:gd name="T50" fmla="*/ 2131 w 2759"/>
                  <a:gd name="T51" fmla="*/ 1909 h 2558"/>
                  <a:gd name="T52" fmla="*/ 1962 w 2759"/>
                  <a:gd name="T53" fmla="*/ 1980 h 2558"/>
                  <a:gd name="T54" fmla="*/ 1778 w 2759"/>
                  <a:gd name="T55" fmla="*/ 2032 h 2558"/>
                  <a:gd name="T56" fmla="*/ 1584 w 2759"/>
                  <a:gd name="T57" fmla="*/ 2066 h 2558"/>
                  <a:gd name="T58" fmla="*/ 1379 w 2759"/>
                  <a:gd name="T59" fmla="*/ 2077 h 2558"/>
                  <a:gd name="T60" fmla="*/ 1221 w 2759"/>
                  <a:gd name="T61" fmla="*/ 2068 h 2558"/>
                  <a:gd name="T62" fmla="*/ 1067 w 2759"/>
                  <a:gd name="T63" fmla="*/ 2045 h 2558"/>
                  <a:gd name="T64" fmla="*/ 250 w 2759"/>
                  <a:gd name="T65" fmla="*/ 2558 h 2558"/>
                  <a:gd name="T66" fmla="*/ 518 w 2759"/>
                  <a:gd name="T67" fmla="*/ 1847 h 2558"/>
                  <a:gd name="T68" fmla="*/ 381 w 2759"/>
                  <a:gd name="T69" fmla="*/ 1752 h 2558"/>
                  <a:gd name="T70" fmla="*/ 261 w 2759"/>
                  <a:gd name="T71" fmla="*/ 1644 h 2558"/>
                  <a:gd name="T72" fmla="*/ 163 w 2759"/>
                  <a:gd name="T73" fmla="*/ 1526 h 2558"/>
                  <a:gd name="T74" fmla="*/ 85 w 2759"/>
                  <a:gd name="T75" fmla="*/ 1396 h 2558"/>
                  <a:gd name="T76" fmla="*/ 32 w 2759"/>
                  <a:gd name="T77" fmla="*/ 1259 h 2558"/>
                  <a:gd name="T78" fmla="*/ 3 w 2759"/>
                  <a:gd name="T79" fmla="*/ 1113 h 2558"/>
                  <a:gd name="T80" fmla="*/ 3 w 2759"/>
                  <a:gd name="T81" fmla="*/ 960 h 2558"/>
                  <a:gd name="T82" fmla="*/ 33 w 2759"/>
                  <a:gd name="T83" fmla="*/ 810 h 2558"/>
                  <a:gd name="T84" fmla="*/ 90 w 2759"/>
                  <a:gd name="T85" fmla="*/ 668 h 2558"/>
                  <a:gd name="T86" fmla="*/ 172 w 2759"/>
                  <a:gd name="T87" fmla="*/ 535 h 2558"/>
                  <a:gd name="T88" fmla="*/ 277 w 2759"/>
                  <a:gd name="T89" fmla="*/ 413 h 2558"/>
                  <a:gd name="T90" fmla="*/ 404 w 2759"/>
                  <a:gd name="T91" fmla="*/ 304 h 2558"/>
                  <a:gd name="T92" fmla="*/ 549 w 2759"/>
                  <a:gd name="T93" fmla="*/ 208 h 2558"/>
                  <a:gd name="T94" fmla="*/ 711 w 2759"/>
                  <a:gd name="T95" fmla="*/ 129 h 2558"/>
                  <a:gd name="T96" fmla="*/ 888 w 2759"/>
                  <a:gd name="T97" fmla="*/ 68 h 2558"/>
                  <a:gd name="T98" fmla="*/ 1077 w 2759"/>
                  <a:gd name="T99" fmla="*/ 25 h 2558"/>
                  <a:gd name="T100" fmla="*/ 1276 w 2759"/>
                  <a:gd name="T101" fmla="*/ 3 h 2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59" h="2558">
                    <a:moveTo>
                      <a:pt x="1830" y="851"/>
                    </a:moveTo>
                    <a:lnTo>
                      <a:pt x="1830" y="1151"/>
                    </a:lnTo>
                    <a:lnTo>
                      <a:pt x="2122" y="1151"/>
                    </a:lnTo>
                    <a:lnTo>
                      <a:pt x="2122" y="851"/>
                    </a:lnTo>
                    <a:lnTo>
                      <a:pt x="1830" y="851"/>
                    </a:lnTo>
                    <a:close/>
                    <a:moveTo>
                      <a:pt x="1243" y="851"/>
                    </a:moveTo>
                    <a:lnTo>
                      <a:pt x="1243" y="1151"/>
                    </a:lnTo>
                    <a:lnTo>
                      <a:pt x="1533" y="1151"/>
                    </a:lnTo>
                    <a:lnTo>
                      <a:pt x="1533" y="851"/>
                    </a:lnTo>
                    <a:lnTo>
                      <a:pt x="1243" y="851"/>
                    </a:lnTo>
                    <a:close/>
                    <a:moveTo>
                      <a:pt x="655" y="851"/>
                    </a:moveTo>
                    <a:lnTo>
                      <a:pt x="655" y="1151"/>
                    </a:lnTo>
                    <a:lnTo>
                      <a:pt x="946" y="1151"/>
                    </a:lnTo>
                    <a:lnTo>
                      <a:pt x="946" y="851"/>
                    </a:lnTo>
                    <a:lnTo>
                      <a:pt x="655" y="851"/>
                    </a:lnTo>
                    <a:close/>
                    <a:moveTo>
                      <a:pt x="1379" y="0"/>
                    </a:moveTo>
                    <a:lnTo>
                      <a:pt x="1483" y="3"/>
                    </a:lnTo>
                    <a:lnTo>
                      <a:pt x="1584" y="11"/>
                    </a:lnTo>
                    <a:lnTo>
                      <a:pt x="1682" y="25"/>
                    </a:lnTo>
                    <a:lnTo>
                      <a:pt x="1778" y="43"/>
                    </a:lnTo>
                    <a:lnTo>
                      <a:pt x="1871" y="68"/>
                    </a:lnTo>
                    <a:lnTo>
                      <a:pt x="1962" y="97"/>
                    </a:lnTo>
                    <a:lnTo>
                      <a:pt x="2048" y="129"/>
                    </a:lnTo>
                    <a:lnTo>
                      <a:pt x="2131" y="168"/>
                    </a:lnTo>
                    <a:lnTo>
                      <a:pt x="2209" y="208"/>
                    </a:lnTo>
                    <a:lnTo>
                      <a:pt x="2285" y="255"/>
                    </a:lnTo>
                    <a:lnTo>
                      <a:pt x="2355" y="304"/>
                    </a:lnTo>
                    <a:lnTo>
                      <a:pt x="2421" y="357"/>
                    </a:lnTo>
                    <a:lnTo>
                      <a:pt x="2481" y="413"/>
                    </a:lnTo>
                    <a:lnTo>
                      <a:pt x="2536" y="473"/>
                    </a:lnTo>
                    <a:lnTo>
                      <a:pt x="2586" y="535"/>
                    </a:lnTo>
                    <a:lnTo>
                      <a:pt x="2630" y="600"/>
                    </a:lnTo>
                    <a:lnTo>
                      <a:pt x="2668" y="668"/>
                    </a:lnTo>
                    <a:lnTo>
                      <a:pt x="2700" y="738"/>
                    </a:lnTo>
                    <a:lnTo>
                      <a:pt x="2725" y="810"/>
                    </a:lnTo>
                    <a:lnTo>
                      <a:pt x="2744" y="884"/>
                    </a:lnTo>
                    <a:lnTo>
                      <a:pt x="2754" y="960"/>
                    </a:lnTo>
                    <a:lnTo>
                      <a:pt x="2759" y="1038"/>
                    </a:lnTo>
                    <a:lnTo>
                      <a:pt x="2754" y="1116"/>
                    </a:lnTo>
                    <a:lnTo>
                      <a:pt x="2744" y="1191"/>
                    </a:lnTo>
                    <a:lnTo>
                      <a:pt x="2725" y="1266"/>
                    </a:lnTo>
                    <a:lnTo>
                      <a:pt x="2700" y="1338"/>
                    </a:lnTo>
                    <a:lnTo>
                      <a:pt x="2668" y="1409"/>
                    </a:lnTo>
                    <a:lnTo>
                      <a:pt x="2630" y="1476"/>
                    </a:lnTo>
                    <a:lnTo>
                      <a:pt x="2586" y="1541"/>
                    </a:lnTo>
                    <a:lnTo>
                      <a:pt x="2536" y="1604"/>
                    </a:lnTo>
                    <a:lnTo>
                      <a:pt x="2481" y="1663"/>
                    </a:lnTo>
                    <a:lnTo>
                      <a:pt x="2421" y="1720"/>
                    </a:lnTo>
                    <a:lnTo>
                      <a:pt x="2355" y="1772"/>
                    </a:lnTo>
                    <a:lnTo>
                      <a:pt x="2285" y="1822"/>
                    </a:lnTo>
                    <a:lnTo>
                      <a:pt x="2209" y="1867"/>
                    </a:lnTo>
                    <a:lnTo>
                      <a:pt x="2131" y="1909"/>
                    </a:lnTo>
                    <a:lnTo>
                      <a:pt x="2048" y="1948"/>
                    </a:lnTo>
                    <a:lnTo>
                      <a:pt x="1962" y="1980"/>
                    </a:lnTo>
                    <a:lnTo>
                      <a:pt x="1871" y="2009"/>
                    </a:lnTo>
                    <a:lnTo>
                      <a:pt x="1778" y="2032"/>
                    </a:lnTo>
                    <a:lnTo>
                      <a:pt x="1682" y="2052"/>
                    </a:lnTo>
                    <a:lnTo>
                      <a:pt x="1584" y="2066"/>
                    </a:lnTo>
                    <a:lnTo>
                      <a:pt x="1483" y="2074"/>
                    </a:lnTo>
                    <a:lnTo>
                      <a:pt x="1379" y="2077"/>
                    </a:lnTo>
                    <a:lnTo>
                      <a:pt x="1300" y="2074"/>
                    </a:lnTo>
                    <a:lnTo>
                      <a:pt x="1221" y="2068"/>
                    </a:lnTo>
                    <a:lnTo>
                      <a:pt x="1143" y="2059"/>
                    </a:lnTo>
                    <a:lnTo>
                      <a:pt x="1067" y="2045"/>
                    </a:lnTo>
                    <a:lnTo>
                      <a:pt x="993" y="2030"/>
                    </a:lnTo>
                    <a:lnTo>
                      <a:pt x="250" y="2558"/>
                    </a:lnTo>
                    <a:lnTo>
                      <a:pt x="592" y="1890"/>
                    </a:lnTo>
                    <a:lnTo>
                      <a:pt x="518" y="1847"/>
                    </a:lnTo>
                    <a:lnTo>
                      <a:pt x="447" y="1801"/>
                    </a:lnTo>
                    <a:lnTo>
                      <a:pt x="381" y="1752"/>
                    </a:lnTo>
                    <a:lnTo>
                      <a:pt x="319" y="1700"/>
                    </a:lnTo>
                    <a:lnTo>
                      <a:pt x="261" y="1644"/>
                    </a:lnTo>
                    <a:lnTo>
                      <a:pt x="209" y="1586"/>
                    </a:lnTo>
                    <a:lnTo>
                      <a:pt x="163" y="1526"/>
                    </a:lnTo>
                    <a:lnTo>
                      <a:pt x="121" y="1462"/>
                    </a:lnTo>
                    <a:lnTo>
                      <a:pt x="85" y="1396"/>
                    </a:lnTo>
                    <a:lnTo>
                      <a:pt x="55" y="1328"/>
                    </a:lnTo>
                    <a:lnTo>
                      <a:pt x="32" y="1259"/>
                    </a:lnTo>
                    <a:lnTo>
                      <a:pt x="14" y="1187"/>
                    </a:lnTo>
                    <a:lnTo>
                      <a:pt x="3" y="1113"/>
                    </a:lnTo>
                    <a:lnTo>
                      <a:pt x="0" y="1038"/>
                    </a:lnTo>
                    <a:lnTo>
                      <a:pt x="3" y="960"/>
                    </a:lnTo>
                    <a:lnTo>
                      <a:pt x="15" y="884"/>
                    </a:lnTo>
                    <a:lnTo>
                      <a:pt x="33" y="810"/>
                    </a:lnTo>
                    <a:lnTo>
                      <a:pt x="59" y="738"/>
                    </a:lnTo>
                    <a:lnTo>
                      <a:pt x="90" y="668"/>
                    </a:lnTo>
                    <a:lnTo>
                      <a:pt x="128" y="600"/>
                    </a:lnTo>
                    <a:lnTo>
                      <a:pt x="172" y="535"/>
                    </a:lnTo>
                    <a:lnTo>
                      <a:pt x="222" y="473"/>
                    </a:lnTo>
                    <a:lnTo>
                      <a:pt x="277" y="413"/>
                    </a:lnTo>
                    <a:lnTo>
                      <a:pt x="338" y="357"/>
                    </a:lnTo>
                    <a:lnTo>
                      <a:pt x="404" y="304"/>
                    </a:lnTo>
                    <a:lnTo>
                      <a:pt x="474" y="255"/>
                    </a:lnTo>
                    <a:lnTo>
                      <a:pt x="549" y="208"/>
                    </a:lnTo>
                    <a:lnTo>
                      <a:pt x="629" y="168"/>
                    </a:lnTo>
                    <a:lnTo>
                      <a:pt x="711" y="129"/>
                    </a:lnTo>
                    <a:lnTo>
                      <a:pt x="798" y="97"/>
                    </a:lnTo>
                    <a:lnTo>
                      <a:pt x="888" y="68"/>
                    </a:lnTo>
                    <a:lnTo>
                      <a:pt x="981" y="43"/>
                    </a:lnTo>
                    <a:lnTo>
                      <a:pt x="1077" y="25"/>
                    </a:lnTo>
                    <a:lnTo>
                      <a:pt x="1176" y="11"/>
                    </a:lnTo>
                    <a:lnTo>
                      <a:pt x="1276" y="3"/>
                    </a:lnTo>
                    <a:lnTo>
                      <a:pt x="13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7104" y="520"/>
                <a:ext cx="333" cy="329"/>
              </a:xfrm>
              <a:custGeom>
                <a:avLst/>
                <a:gdLst>
                  <a:gd name="T0" fmla="*/ 1716 w 2331"/>
                  <a:gd name="T1" fmla="*/ 35 h 2303"/>
                  <a:gd name="T2" fmla="*/ 1866 w 2331"/>
                  <a:gd name="T3" fmla="*/ 117 h 2303"/>
                  <a:gd name="T4" fmla="*/ 1999 w 2331"/>
                  <a:gd name="T5" fmla="*/ 214 h 2303"/>
                  <a:gd name="T6" fmla="*/ 2113 w 2331"/>
                  <a:gd name="T7" fmla="*/ 324 h 2303"/>
                  <a:gd name="T8" fmla="*/ 2204 w 2331"/>
                  <a:gd name="T9" fmla="*/ 446 h 2303"/>
                  <a:gd name="T10" fmla="*/ 2273 w 2331"/>
                  <a:gd name="T11" fmla="*/ 579 h 2303"/>
                  <a:gd name="T12" fmla="*/ 2316 w 2331"/>
                  <a:gd name="T13" fmla="*/ 719 h 2303"/>
                  <a:gd name="T14" fmla="*/ 2331 w 2331"/>
                  <a:gd name="T15" fmla="*/ 867 h 2303"/>
                  <a:gd name="T16" fmla="*/ 2317 w 2331"/>
                  <a:gd name="T17" fmla="*/ 1007 h 2303"/>
                  <a:gd name="T18" fmla="*/ 2279 w 2331"/>
                  <a:gd name="T19" fmla="*/ 1141 h 2303"/>
                  <a:gd name="T20" fmla="*/ 2217 w 2331"/>
                  <a:gd name="T21" fmla="*/ 1268 h 2303"/>
                  <a:gd name="T22" fmla="*/ 2133 w 2331"/>
                  <a:gd name="T23" fmla="*/ 1385 h 2303"/>
                  <a:gd name="T24" fmla="*/ 2030 w 2331"/>
                  <a:gd name="T25" fmla="*/ 1492 h 2303"/>
                  <a:gd name="T26" fmla="*/ 1908 w 2331"/>
                  <a:gd name="T27" fmla="*/ 1588 h 2303"/>
                  <a:gd name="T28" fmla="*/ 1771 w 2331"/>
                  <a:gd name="T29" fmla="*/ 1672 h 2303"/>
                  <a:gd name="T30" fmla="*/ 1392 w 2331"/>
                  <a:gd name="T31" fmla="*/ 1805 h 2303"/>
                  <a:gd name="T32" fmla="*/ 1251 w 2331"/>
                  <a:gd name="T33" fmla="*/ 1831 h 2303"/>
                  <a:gd name="T34" fmla="*/ 1104 w 2331"/>
                  <a:gd name="T35" fmla="*/ 1846 h 2303"/>
                  <a:gd name="T36" fmla="*/ 924 w 2331"/>
                  <a:gd name="T37" fmla="*/ 1845 h 2303"/>
                  <a:gd name="T38" fmla="*/ 724 w 2331"/>
                  <a:gd name="T39" fmla="*/ 1821 h 2303"/>
                  <a:gd name="T40" fmla="*/ 536 w 2331"/>
                  <a:gd name="T41" fmla="*/ 1775 h 2303"/>
                  <a:gd name="T42" fmla="*/ 361 w 2331"/>
                  <a:gd name="T43" fmla="*/ 1709 h 2303"/>
                  <a:gd name="T44" fmla="*/ 202 w 2331"/>
                  <a:gd name="T45" fmla="*/ 1624 h 2303"/>
                  <a:gd name="T46" fmla="*/ 63 w 2331"/>
                  <a:gd name="T47" fmla="*/ 1524 h 2303"/>
                  <a:gd name="T48" fmla="*/ 17 w 2331"/>
                  <a:gd name="T49" fmla="*/ 1469 h 2303"/>
                  <a:gd name="T50" fmla="*/ 144 w 2331"/>
                  <a:gd name="T51" fmla="*/ 1468 h 2303"/>
                  <a:gd name="T52" fmla="*/ 363 w 2331"/>
                  <a:gd name="T53" fmla="*/ 1445 h 2303"/>
                  <a:gd name="T54" fmla="*/ 569 w 2331"/>
                  <a:gd name="T55" fmla="*/ 1402 h 2303"/>
                  <a:gd name="T56" fmla="*/ 765 w 2331"/>
                  <a:gd name="T57" fmla="*/ 1341 h 2303"/>
                  <a:gd name="T58" fmla="*/ 946 w 2331"/>
                  <a:gd name="T59" fmla="*/ 1261 h 2303"/>
                  <a:gd name="T60" fmla="*/ 1112 w 2331"/>
                  <a:gd name="T61" fmla="*/ 1164 h 2303"/>
                  <a:gd name="T62" fmla="*/ 1259 w 2331"/>
                  <a:gd name="T63" fmla="*/ 1053 h 2303"/>
                  <a:gd name="T64" fmla="*/ 1387 w 2331"/>
                  <a:gd name="T65" fmla="*/ 928 h 2303"/>
                  <a:gd name="T66" fmla="*/ 1493 w 2331"/>
                  <a:gd name="T67" fmla="*/ 791 h 2303"/>
                  <a:gd name="T68" fmla="*/ 1576 w 2331"/>
                  <a:gd name="T69" fmla="*/ 644 h 2303"/>
                  <a:gd name="T70" fmla="*/ 1633 w 2331"/>
                  <a:gd name="T71" fmla="*/ 488 h 2303"/>
                  <a:gd name="T72" fmla="*/ 1663 w 2331"/>
                  <a:gd name="T73" fmla="*/ 324 h 2303"/>
                  <a:gd name="T74" fmla="*/ 1664 w 2331"/>
                  <a:gd name="T75" fmla="*/ 178 h 2303"/>
                  <a:gd name="T76" fmla="*/ 1648 w 2331"/>
                  <a:gd name="T77" fmla="*/ 58 h 2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31" h="2303">
                    <a:moveTo>
                      <a:pt x="1634" y="0"/>
                    </a:moveTo>
                    <a:lnTo>
                      <a:pt x="1716" y="35"/>
                    </a:lnTo>
                    <a:lnTo>
                      <a:pt x="1793" y="73"/>
                    </a:lnTo>
                    <a:lnTo>
                      <a:pt x="1866" y="117"/>
                    </a:lnTo>
                    <a:lnTo>
                      <a:pt x="1935" y="164"/>
                    </a:lnTo>
                    <a:lnTo>
                      <a:pt x="1999" y="214"/>
                    </a:lnTo>
                    <a:lnTo>
                      <a:pt x="2058" y="267"/>
                    </a:lnTo>
                    <a:lnTo>
                      <a:pt x="2113" y="324"/>
                    </a:lnTo>
                    <a:lnTo>
                      <a:pt x="2161" y="385"/>
                    </a:lnTo>
                    <a:lnTo>
                      <a:pt x="2204" y="446"/>
                    </a:lnTo>
                    <a:lnTo>
                      <a:pt x="2242" y="511"/>
                    </a:lnTo>
                    <a:lnTo>
                      <a:pt x="2273" y="579"/>
                    </a:lnTo>
                    <a:lnTo>
                      <a:pt x="2298" y="648"/>
                    </a:lnTo>
                    <a:lnTo>
                      <a:pt x="2316" y="719"/>
                    </a:lnTo>
                    <a:lnTo>
                      <a:pt x="2326" y="792"/>
                    </a:lnTo>
                    <a:lnTo>
                      <a:pt x="2331" y="867"/>
                    </a:lnTo>
                    <a:lnTo>
                      <a:pt x="2328" y="938"/>
                    </a:lnTo>
                    <a:lnTo>
                      <a:pt x="2317" y="1007"/>
                    </a:lnTo>
                    <a:lnTo>
                      <a:pt x="2302" y="1075"/>
                    </a:lnTo>
                    <a:lnTo>
                      <a:pt x="2279" y="1141"/>
                    </a:lnTo>
                    <a:lnTo>
                      <a:pt x="2251" y="1206"/>
                    </a:lnTo>
                    <a:lnTo>
                      <a:pt x="2217" y="1268"/>
                    </a:lnTo>
                    <a:lnTo>
                      <a:pt x="2177" y="1328"/>
                    </a:lnTo>
                    <a:lnTo>
                      <a:pt x="2133" y="1385"/>
                    </a:lnTo>
                    <a:lnTo>
                      <a:pt x="2083" y="1440"/>
                    </a:lnTo>
                    <a:lnTo>
                      <a:pt x="2030" y="1492"/>
                    </a:lnTo>
                    <a:lnTo>
                      <a:pt x="1971" y="1542"/>
                    </a:lnTo>
                    <a:lnTo>
                      <a:pt x="1908" y="1588"/>
                    </a:lnTo>
                    <a:lnTo>
                      <a:pt x="1841" y="1631"/>
                    </a:lnTo>
                    <a:lnTo>
                      <a:pt x="1771" y="1672"/>
                    </a:lnTo>
                    <a:lnTo>
                      <a:pt x="2095" y="2303"/>
                    </a:lnTo>
                    <a:lnTo>
                      <a:pt x="1392" y="1805"/>
                    </a:lnTo>
                    <a:lnTo>
                      <a:pt x="1322" y="1818"/>
                    </a:lnTo>
                    <a:lnTo>
                      <a:pt x="1251" y="1831"/>
                    </a:lnTo>
                    <a:lnTo>
                      <a:pt x="1178" y="1841"/>
                    </a:lnTo>
                    <a:lnTo>
                      <a:pt x="1104" y="1846"/>
                    </a:lnTo>
                    <a:lnTo>
                      <a:pt x="1028" y="1848"/>
                    </a:lnTo>
                    <a:lnTo>
                      <a:pt x="924" y="1845"/>
                    </a:lnTo>
                    <a:lnTo>
                      <a:pt x="824" y="1836"/>
                    </a:lnTo>
                    <a:lnTo>
                      <a:pt x="724" y="1821"/>
                    </a:lnTo>
                    <a:lnTo>
                      <a:pt x="628" y="1801"/>
                    </a:lnTo>
                    <a:lnTo>
                      <a:pt x="536" y="1775"/>
                    </a:lnTo>
                    <a:lnTo>
                      <a:pt x="446" y="1745"/>
                    </a:lnTo>
                    <a:lnTo>
                      <a:pt x="361" y="1709"/>
                    </a:lnTo>
                    <a:lnTo>
                      <a:pt x="280" y="1670"/>
                    </a:lnTo>
                    <a:lnTo>
                      <a:pt x="202" y="1624"/>
                    </a:lnTo>
                    <a:lnTo>
                      <a:pt x="130" y="1577"/>
                    </a:lnTo>
                    <a:lnTo>
                      <a:pt x="63" y="1524"/>
                    </a:lnTo>
                    <a:lnTo>
                      <a:pt x="0" y="1468"/>
                    </a:lnTo>
                    <a:lnTo>
                      <a:pt x="17" y="1469"/>
                    </a:lnTo>
                    <a:lnTo>
                      <a:pt x="34" y="1471"/>
                    </a:lnTo>
                    <a:lnTo>
                      <a:pt x="144" y="1468"/>
                    </a:lnTo>
                    <a:lnTo>
                      <a:pt x="255" y="1459"/>
                    </a:lnTo>
                    <a:lnTo>
                      <a:pt x="363" y="1445"/>
                    </a:lnTo>
                    <a:lnTo>
                      <a:pt x="468" y="1427"/>
                    </a:lnTo>
                    <a:lnTo>
                      <a:pt x="569" y="1402"/>
                    </a:lnTo>
                    <a:lnTo>
                      <a:pt x="669" y="1373"/>
                    </a:lnTo>
                    <a:lnTo>
                      <a:pt x="765" y="1341"/>
                    </a:lnTo>
                    <a:lnTo>
                      <a:pt x="858" y="1303"/>
                    </a:lnTo>
                    <a:lnTo>
                      <a:pt x="946" y="1261"/>
                    </a:lnTo>
                    <a:lnTo>
                      <a:pt x="1031" y="1214"/>
                    </a:lnTo>
                    <a:lnTo>
                      <a:pt x="1112" y="1164"/>
                    </a:lnTo>
                    <a:lnTo>
                      <a:pt x="1188" y="1110"/>
                    </a:lnTo>
                    <a:lnTo>
                      <a:pt x="1259" y="1053"/>
                    </a:lnTo>
                    <a:lnTo>
                      <a:pt x="1326" y="992"/>
                    </a:lnTo>
                    <a:lnTo>
                      <a:pt x="1387" y="928"/>
                    </a:lnTo>
                    <a:lnTo>
                      <a:pt x="1443" y="861"/>
                    </a:lnTo>
                    <a:lnTo>
                      <a:pt x="1493" y="791"/>
                    </a:lnTo>
                    <a:lnTo>
                      <a:pt x="1538" y="719"/>
                    </a:lnTo>
                    <a:lnTo>
                      <a:pt x="1576" y="644"/>
                    </a:lnTo>
                    <a:lnTo>
                      <a:pt x="1607" y="567"/>
                    </a:lnTo>
                    <a:lnTo>
                      <a:pt x="1633" y="488"/>
                    </a:lnTo>
                    <a:lnTo>
                      <a:pt x="1651" y="407"/>
                    </a:lnTo>
                    <a:lnTo>
                      <a:pt x="1663" y="324"/>
                    </a:lnTo>
                    <a:lnTo>
                      <a:pt x="1666" y="239"/>
                    </a:lnTo>
                    <a:lnTo>
                      <a:pt x="1664" y="178"/>
                    </a:lnTo>
                    <a:lnTo>
                      <a:pt x="1658" y="117"/>
                    </a:lnTo>
                    <a:lnTo>
                      <a:pt x="1648" y="58"/>
                    </a:lnTo>
                    <a:lnTo>
                      <a:pt x="16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974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0"/>
            <a:ext cx="47879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t="12637" r="20033" b="32953"/>
          <a:stretch/>
        </p:blipFill>
        <p:spPr>
          <a:xfrm>
            <a:off x="0" y="5495"/>
            <a:ext cx="4787900" cy="30521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0297" y="3576155"/>
            <a:ext cx="3038158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ln w="285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CEO</a:t>
            </a:r>
            <a:endParaRPr lang="en-US" sz="3600" dirty="0">
              <a:ln w="285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297" y="4310322"/>
            <a:ext cx="45014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239496" y="3936118"/>
            <a:ext cx="6025404" cy="1937637"/>
            <a:chOff x="4921996" y="3776264"/>
            <a:chExt cx="6833304" cy="1937637"/>
          </a:xfrm>
        </p:grpSpPr>
        <p:sp>
          <p:nvSpPr>
            <p:cNvPr id="9" name="Rounded Rectangle 8"/>
            <p:cNvSpPr/>
            <p:nvPr/>
          </p:nvSpPr>
          <p:spPr>
            <a:xfrm>
              <a:off x="7010305" y="3776264"/>
              <a:ext cx="4744995" cy="3165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010305" y="4307606"/>
              <a:ext cx="4744995" cy="3165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10305" y="4866040"/>
              <a:ext cx="4744995" cy="3165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010305" y="5397382"/>
              <a:ext cx="4744995" cy="3165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084447" y="3844942"/>
              <a:ext cx="4065373" cy="18288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084447" y="4376284"/>
              <a:ext cx="2953265" cy="18288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084448" y="4934718"/>
              <a:ext cx="3620530" cy="18288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084448" y="5466060"/>
              <a:ext cx="4411362" cy="18288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700472" y="3807871"/>
              <a:ext cx="1099754" cy="302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 dirty="0" smtClean="0">
                  <a:ln w="28575"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Skill</a:t>
              </a:r>
              <a:endPara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18575" y="4312368"/>
              <a:ext cx="1581651" cy="302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 dirty="0" smtClean="0">
                  <a:ln w="28575"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Management</a:t>
              </a:r>
              <a:endPara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21996" y="4855819"/>
              <a:ext cx="1878230" cy="302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 dirty="0" smtClean="0">
                  <a:ln w="28575"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  <a:endPara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00472" y="5385030"/>
              <a:ext cx="1099754" cy="302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 dirty="0" smtClean="0">
                  <a:ln w="28575"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Success</a:t>
              </a:r>
              <a:endPara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9" y="3059690"/>
            <a:ext cx="4803699" cy="521709"/>
          </a:xfrm>
          <a:prstGeom prst="rect">
            <a:avLst/>
          </a:prstGeom>
        </p:spPr>
      </p:pic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801241220"/>
              </p:ext>
            </p:extLst>
          </p:nvPr>
        </p:nvGraphicFramePr>
        <p:xfrm>
          <a:off x="5662257" y="1697074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2289255138"/>
              </p:ext>
            </p:extLst>
          </p:nvPr>
        </p:nvGraphicFramePr>
        <p:xfrm>
          <a:off x="7757757" y="1697074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2582891640"/>
              </p:ext>
            </p:extLst>
          </p:nvPr>
        </p:nvGraphicFramePr>
        <p:xfrm>
          <a:off x="9780876" y="1688347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Rectangle 45"/>
          <p:cNvSpPr/>
          <p:nvPr/>
        </p:nvSpPr>
        <p:spPr>
          <a:xfrm>
            <a:off x="6141833" y="2344676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sz="3200" baseline="30000" dirty="0" smtClean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3200" baseline="30000" dirty="0">
              <a:ln w="28575">
                <a:noFill/>
              </a:ln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7655" y="2339852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 w="28575">
                  <a:noFill/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3200" dirty="0" smtClean="0">
                <a:ln w="28575">
                  <a:noFill/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3200" baseline="30000" dirty="0" smtClean="0">
                <a:ln w="28575">
                  <a:noFill/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3200" baseline="30000" dirty="0">
              <a:ln w="28575">
                <a:noFill/>
              </a:ln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295170" y="2339852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28575">
                  <a:noFill/>
                </a:ln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US" sz="3200" baseline="30000" dirty="0" smtClean="0">
                <a:ln w="28575">
                  <a:noFill/>
                </a:ln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3200" baseline="30000" dirty="0">
              <a:ln w="28575">
                <a:noFill/>
              </a:ln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424810" y="785345"/>
            <a:ext cx="5674989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ln w="28575">
                  <a:noFill/>
                </a:ln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Personality Statistics</a:t>
            </a:r>
            <a:endParaRPr lang="en-US" sz="3600" dirty="0">
              <a:ln w="28575">
                <a:noFill/>
              </a:ln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6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829300" y="1955800"/>
            <a:ext cx="6362700" cy="4051300"/>
            <a:chOff x="711201" y="1739900"/>
            <a:chExt cx="5638799" cy="363140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48" t="63" r="36660" b="-63"/>
            <a:stretch/>
          </p:blipFill>
          <p:spPr>
            <a:xfrm>
              <a:off x="711201" y="1739900"/>
              <a:ext cx="2629930" cy="363140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341130" y="1739900"/>
              <a:ext cx="3008870" cy="36314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596900" y="604619"/>
            <a:ext cx="3038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1099" y="2331134"/>
            <a:ext cx="3063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91099" y="3639234"/>
            <a:ext cx="3063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91099" y="4972734"/>
            <a:ext cx="3063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91600" y="3462972"/>
            <a:ext cx="3022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945200" y="2826434"/>
            <a:ext cx="3038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6900" y="1157068"/>
            <a:ext cx="1096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here. This is a sample paragraph. Enter your text here. </a:t>
            </a:r>
            <a:endParaRPr lang="en-US" sz="1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62000" y="2171700"/>
            <a:ext cx="965200" cy="965200"/>
            <a:chOff x="762000" y="2171700"/>
            <a:chExt cx="965200" cy="965200"/>
          </a:xfrm>
        </p:grpSpPr>
        <p:sp>
          <p:nvSpPr>
            <p:cNvPr id="7" name="Oval 6"/>
            <p:cNvSpPr/>
            <p:nvPr/>
          </p:nvSpPr>
          <p:spPr>
            <a:xfrm>
              <a:off x="762000" y="21717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954088" y="2501900"/>
              <a:ext cx="581025" cy="376936"/>
            </a:xfrm>
            <a:custGeom>
              <a:avLst/>
              <a:gdLst>
                <a:gd name="T0" fmla="*/ 1959 w 3558"/>
                <a:gd name="T1" fmla="*/ 2039 h 2268"/>
                <a:gd name="T2" fmla="*/ 1998 w 3558"/>
                <a:gd name="T3" fmla="*/ 2159 h 2268"/>
                <a:gd name="T4" fmla="*/ 1865 w 3558"/>
                <a:gd name="T5" fmla="*/ 2266 h 2268"/>
                <a:gd name="T6" fmla="*/ 1747 w 3558"/>
                <a:gd name="T7" fmla="*/ 2087 h 2268"/>
                <a:gd name="T8" fmla="*/ 1885 w 3558"/>
                <a:gd name="T9" fmla="*/ 1934 h 2268"/>
                <a:gd name="T10" fmla="*/ 1812 w 3558"/>
                <a:gd name="T11" fmla="*/ 1817 h 2268"/>
                <a:gd name="T12" fmla="*/ 1611 w 3558"/>
                <a:gd name="T13" fmla="*/ 2111 h 2268"/>
                <a:gd name="T14" fmla="*/ 1436 w 3558"/>
                <a:gd name="T15" fmla="*/ 2098 h 2268"/>
                <a:gd name="T16" fmla="*/ 1447 w 3558"/>
                <a:gd name="T17" fmla="*/ 1921 h 2268"/>
                <a:gd name="T18" fmla="*/ 1650 w 3558"/>
                <a:gd name="T19" fmla="*/ 1431 h 2268"/>
                <a:gd name="T20" fmla="*/ 1707 w 3558"/>
                <a:gd name="T21" fmla="*/ 1598 h 2268"/>
                <a:gd name="T22" fmla="*/ 1290 w 3558"/>
                <a:gd name="T23" fmla="*/ 1898 h 2268"/>
                <a:gd name="T24" fmla="*/ 1206 w 3558"/>
                <a:gd name="T25" fmla="*/ 1738 h 2268"/>
                <a:gd name="T26" fmla="*/ 1300 w 3558"/>
                <a:gd name="T27" fmla="*/ 1634 h 2268"/>
                <a:gd name="T28" fmla="*/ 1464 w 3558"/>
                <a:gd name="T29" fmla="*/ 1492 h 2268"/>
                <a:gd name="T30" fmla="*/ 1581 w 3558"/>
                <a:gd name="T31" fmla="*/ 1419 h 2268"/>
                <a:gd name="T32" fmla="*/ 1576 w 3558"/>
                <a:gd name="T33" fmla="*/ 1209 h 2268"/>
                <a:gd name="T34" fmla="*/ 1146 w 3558"/>
                <a:gd name="T35" fmla="*/ 1681 h 2268"/>
                <a:gd name="T36" fmla="*/ 981 w 3558"/>
                <a:gd name="T37" fmla="*/ 1636 h 2268"/>
                <a:gd name="T38" fmla="*/ 1016 w 3558"/>
                <a:gd name="T39" fmla="*/ 1465 h 2268"/>
                <a:gd name="T40" fmla="*/ 1252 w 3558"/>
                <a:gd name="T41" fmla="*/ 918 h 2268"/>
                <a:gd name="T42" fmla="*/ 1340 w 3558"/>
                <a:gd name="T43" fmla="*/ 1072 h 2268"/>
                <a:gd name="T44" fmla="*/ 910 w 3558"/>
                <a:gd name="T45" fmla="*/ 1430 h 2268"/>
                <a:gd name="T46" fmla="*/ 792 w 3558"/>
                <a:gd name="T47" fmla="*/ 1295 h 2268"/>
                <a:gd name="T48" fmla="*/ 1204 w 3558"/>
                <a:gd name="T49" fmla="*/ 916 h 2268"/>
                <a:gd name="T50" fmla="*/ 1065 w 3558"/>
                <a:gd name="T51" fmla="*/ 542 h 2268"/>
                <a:gd name="T52" fmla="*/ 1100 w 3558"/>
                <a:gd name="T53" fmla="*/ 776 h 2268"/>
                <a:gd name="T54" fmla="*/ 1834 w 3558"/>
                <a:gd name="T55" fmla="*/ 574 h 2268"/>
                <a:gd name="T56" fmla="*/ 2386 w 3558"/>
                <a:gd name="T57" fmla="*/ 1029 h 2268"/>
                <a:gd name="T58" fmla="*/ 2644 w 3558"/>
                <a:gd name="T59" fmla="*/ 1332 h 2268"/>
                <a:gd name="T60" fmla="*/ 2686 w 3558"/>
                <a:gd name="T61" fmla="*/ 1406 h 2268"/>
                <a:gd name="T62" fmla="*/ 2790 w 3558"/>
                <a:gd name="T63" fmla="*/ 1604 h 2268"/>
                <a:gd name="T64" fmla="*/ 2781 w 3558"/>
                <a:gd name="T65" fmla="*/ 1801 h 2268"/>
                <a:gd name="T66" fmla="*/ 2606 w 3558"/>
                <a:gd name="T67" fmla="*/ 1785 h 2268"/>
                <a:gd name="T68" fmla="*/ 2501 w 3558"/>
                <a:gd name="T69" fmla="*/ 1590 h 2268"/>
                <a:gd name="T70" fmla="*/ 2403 w 3558"/>
                <a:gd name="T71" fmla="*/ 1399 h 2268"/>
                <a:gd name="T72" fmla="*/ 2571 w 3558"/>
                <a:gd name="T73" fmla="*/ 1904 h 2268"/>
                <a:gd name="T74" fmla="*/ 2433 w 3558"/>
                <a:gd name="T75" fmla="*/ 2015 h 2268"/>
                <a:gd name="T76" fmla="*/ 2261 w 3558"/>
                <a:gd name="T77" fmla="*/ 1939 h 2268"/>
                <a:gd name="T78" fmla="*/ 2208 w 3558"/>
                <a:gd name="T79" fmla="*/ 2109 h 2268"/>
                <a:gd name="T80" fmla="*/ 2050 w 3558"/>
                <a:gd name="T81" fmla="*/ 2071 h 2268"/>
                <a:gd name="T82" fmla="*/ 1949 w 3558"/>
                <a:gd name="T83" fmla="*/ 1887 h 2268"/>
                <a:gd name="T84" fmla="*/ 1865 w 3558"/>
                <a:gd name="T85" fmla="*/ 1734 h 2268"/>
                <a:gd name="T86" fmla="*/ 1760 w 3558"/>
                <a:gd name="T87" fmla="*/ 1650 h 2268"/>
                <a:gd name="T88" fmla="*/ 1743 w 3558"/>
                <a:gd name="T89" fmla="*/ 1414 h 2268"/>
                <a:gd name="T90" fmla="*/ 1654 w 3558"/>
                <a:gd name="T91" fmla="*/ 1231 h 2268"/>
                <a:gd name="T92" fmla="*/ 1506 w 3558"/>
                <a:gd name="T93" fmla="*/ 1056 h 2268"/>
                <a:gd name="T94" fmla="*/ 1367 w 3558"/>
                <a:gd name="T95" fmla="*/ 910 h 2268"/>
                <a:gd name="T96" fmla="*/ 1145 w 3558"/>
                <a:gd name="T97" fmla="*/ 857 h 2268"/>
                <a:gd name="T98" fmla="*/ 882 w 3558"/>
                <a:gd name="T99" fmla="*/ 399 h 2268"/>
                <a:gd name="T100" fmla="*/ 2348 w 3558"/>
                <a:gd name="T101" fmla="*/ 272 h 2268"/>
                <a:gd name="T102" fmla="*/ 2754 w 3558"/>
                <a:gd name="T103" fmla="*/ 375 h 2268"/>
                <a:gd name="T104" fmla="*/ 2806 w 3558"/>
                <a:gd name="T105" fmla="*/ 1182 h 2268"/>
                <a:gd name="T106" fmla="*/ 2445 w 3558"/>
                <a:gd name="T107" fmla="*/ 979 h 2268"/>
                <a:gd name="T108" fmla="*/ 1292 w 3558"/>
                <a:gd name="T109" fmla="*/ 749 h 2268"/>
                <a:gd name="T110" fmla="*/ 1126 w 3558"/>
                <a:gd name="T111" fmla="*/ 690 h 2268"/>
                <a:gd name="T112" fmla="*/ 1184 w 3558"/>
                <a:gd name="T113" fmla="*/ 523 h 2268"/>
                <a:gd name="T114" fmla="*/ 3558 w 3558"/>
                <a:gd name="T115" fmla="*/ 741 h 2268"/>
                <a:gd name="T116" fmla="*/ 480 w 3558"/>
                <a:gd name="T11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58" h="2268">
                  <a:moveTo>
                    <a:pt x="1891" y="1911"/>
                  </a:moveTo>
                  <a:lnTo>
                    <a:pt x="1900" y="1927"/>
                  </a:lnTo>
                  <a:lnTo>
                    <a:pt x="1909" y="1946"/>
                  </a:lnTo>
                  <a:lnTo>
                    <a:pt x="1919" y="1964"/>
                  </a:lnTo>
                  <a:lnTo>
                    <a:pt x="1930" y="1984"/>
                  </a:lnTo>
                  <a:lnTo>
                    <a:pt x="1940" y="2004"/>
                  </a:lnTo>
                  <a:lnTo>
                    <a:pt x="1951" y="2022"/>
                  </a:lnTo>
                  <a:lnTo>
                    <a:pt x="1959" y="2039"/>
                  </a:lnTo>
                  <a:lnTo>
                    <a:pt x="1968" y="2056"/>
                  </a:lnTo>
                  <a:lnTo>
                    <a:pt x="1974" y="2069"/>
                  </a:lnTo>
                  <a:lnTo>
                    <a:pt x="1980" y="2078"/>
                  </a:lnTo>
                  <a:lnTo>
                    <a:pt x="1983" y="2085"/>
                  </a:lnTo>
                  <a:lnTo>
                    <a:pt x="1984" y="2087"/>
                  </a:lnTo>
                  <a:lnTo>
                    <a:pt x="1994" y="2111"/>
                  </a:lnTo>
                  <a:lnTo>
                    <a:pt x="1998" y="2135"/>
                  </a:lnTo>
                  <a:lnTo>
                    <a:pt x="1998" y="2159"/>
                  </a:lnTo>
                  <a:lnTo>
                    <a:pt x="1993" y="2183"/>
                  </a:lnTo>
                  <a:lnTo>
                    <a:pt x="1984" y="2204"/>
                  </a:lnTo>
                  <a:lnTo>
                    <a:pt x="1970" y="2225"/>
                  </a:lnTo>
                  <a:lnTo>
                    <a:pt x="1953" y="2243"/>
                  </a:lnTo>
                  <a:lnTo>
                    <a:pt x="1932" y="2256"/>
                  </a:lnTo>
                  <a:lnTo>
                    <a:pt x="1910" y="2264"/>
                  </a:lnTo>
                  <a:lnTo>
                    <a:pt x="1888" y="2268"/>
                  </a:lnTo>
                  <a:lnTo>
                    <a:pt x="1865" y="2266"/>
                  </a:lnTo>
                  <a:lnTo>
                    <a:pt x="1843" y="2262"/>
                  </a:lnTo>
                  <a:lnTo>
                    <a:pt x="1823" y="2253"/>
                  </a:lnTo>
                  <a:lnTo>
                    <a:pt x="1803" y="2244"/>
                  </a:lnTo>
                  <a:lnTo>
                    <a:pt x="1787" y="2232"/>
                  </a:lnTo>
                  <a:lnTo>
                    <a:pt x="1773" y="2219"/>
                  </a:lnTo>
                  <a:lnTo>
                    <a:pt x="1764" y="2204"/>
                  </a:lnTo>
                  <a:lnTo>
                    <a:pt x="1717" y="2114"/>
                  </a:lnTo>
                  <a:lnTo>
                    <a:pt x="1747" y="2087"/>
                  </a:lnTo>
                  <a:lnTo>
                    <a:pt x="1775" y="2064"/>
                  </a:lnTo>
                  <a:lnTo>
                    <a:pt x="1799" y="2044"/>
                  </a:lnTo>
                  <a:lnTo>
                    <a:pt x="1821" y="2024"/>
                  </a:lnTo>
                  <a:lnTo>
                    <a:pt x="1839" y="2007"/>
                  </a:lnTo>
                  <a:lnTo>
                    <a:pt x="1854" y="1989"/>
                  </a:lnTo>
                  <a:lnTo>
                    <a:pt x="1866" y="1972"/>
                  </a:lnTo>
                  <a:lnTo>
                    <a:pt x="1877" y="1954"/>
                  </a:lnTo>
                  <a:lnTo>
                    <a:pt x="1885" y="1934"/>
                  </a:lnTo>
                  <a:lnTo>
                    <a:pt x="1891" y="1911"/>
                  </a:lnTo>
                  <a:close/>
                  <a:moveTo>
                    <a:pt x="1702" y="1743"/>
                  </a:moveTo>
                  <a:lnTo>
                    <a:pt x="1724" y="1746"/>
                  </a:lnTo>
                  <a:lnTo>
                    <a:pt x="1746" y="1753"/>
                  </a:lnTo>
                  <a:lnTo>
                    <a:pt x="1768" y="1765"/>
                  </a:lnTo>
                  <a:lnTo>
                    <a:pt x="1786" y="1780"/>
                  </a:lnTo>
                  <a:lnTo>
                    <a:pt x="1801" y="1797"/>
                  </a:lnTo>
                  <a:lnTo>
                    <a:pt x="1812" y="1817"/>
                  </a:lnTo>
                  <a:lnTo>
                    <a:pt x="1820" y="1837"/>
                  </a:lnTo>
                  <a:lnTo>
                    <a:pt x="1823" y="1859"/>
                  </a:lnTo>
                  <a:lnTo>
                    <a:pt x="1823" y="1882"/>
                  </a:lnTo>
                  <a:lnTo>
                    <a:pt x="1819" y="1904"/>
                  </a:lnTo>
                  <a:lnTo>
                    <a:pt x="1810" y="1925"/>
                  </a:lnTo>
                  <a:lnTo>
                    <a:pt x="1798" y="1945"/>
                  </a:lnTo>
                  <a:lnTo>
                    <a:pt x="1781" y="1963"/>
                  </a:lnTo>
                  <a:lnTo>
                    <a:pt x="1611" y="2111"/>
                  </a:lnTo>
                  <a:lnTo>
                    <a:pt x="1588" y="2126"/>
                  </a:lnTo>
                  <a:lnTo>
                    <a:pt x="1564" y="2136"/>
                  </a:lnTo>
                  <a:lnTo>
                    <a:pt x="1541" y="2140"/>
                  </a:lnTo>
                  <a:lnTo>
                    <a:pt x="1517" y="2139"/>
                  </a:lnTo>
                  <a:lnTo>
                    <a:pt x="1493" y="2135"/>
                  </a:lnTo>
                  <a:lnTo>
                    <a:pt x="1471" y="2126"/>
                  </a:lnTo>
                  <a:lnTo>
                    <a:pt x="1452" y="2113"/>
                  </a:lnTo>
                  <a:lnTo>
                    <a:pt x="1436" y="2098"/>
                  </a:lnTo>
                  <a:lnTo>
                    <a:pt x="1422" y="2077"/>
                  </a:lnTo>
                  <a:lnTo>
                    <a:pt x="1412" y="2055"/>
                  </a:lnTo>
                  <a:lnTo>
                    <a:pt x="1406" y="2032"/>
                  </a:lnTo>
                  <a:lnTo>
                    <a:pt x="1405" y="2007"/>
                  </a:lnTo>
                  <a:lnTo>
                    <a:pt x="1409" y="1984"/>
                  </a:lnTo>
                  <a:lnTo>
                    <a:pt x="1417" y="1961"/>
                  </a:lnTo>
                  <a:lnTo>
                    <a:pt x="1430" y="1941"/>
                  </a:lnTo>
                  <a:lnTo>
                    <a:pt x="1447" y="1921"/>
                  </a:lnTo>
                  <a:lnTo>
                    <a:pt x="1617" y="1773"/>
                  </a:lnTo>
                  <a:lnTo>
                    <a:pt x="1636" y="1760"/>
                  </a:lnTo>
                  <a:lnTo>
                    <a:pt x="1657" y="1750"/>
                  </a:lnTo>
                  <a:lnTo>
                    <a:pt x="1679" y="1745"/>
                  </a:lnTo>
                  <a:lnTo>
                    <a:pt x="1702" y="1743"/>
                  </a:lnTo>
                  <a:close/>
                  <a:moveTo>
                    <a:pt x="1604" y="1418"/>
                  </a:moveTo>
                  <a:lnTo>
                    <a:pt x="1627" y="1422"/>
                  </a:lnTo>
                  <a:lnTo>
                    <a:pt x="1650" y="1431"/>
                  </a:lnTo>
                  <a:lnTo>
                    <a:pt x="1670" y="1444"/>
                  </a:lnTo>
                  <a:lnTo>
                    <a:pt x="1689" y="1460"/>
                  </a:lnTo>
                  <a:lnTo>
                    <a:pt x="1704" y="1482"/>
                  </a:lnTo>
                  <a:lnTo>
                    <a:pt x="1714" y="1505"/>
                  </a:lnTo>
                  <a:lnTo>
                    <a:pt x="1719" y="1529"/>
                  </a:lnTo>
                  <a:lnTo>
                    <a:pt x="1719" y="1553"/>
                  </a:lnTo>
                  <a:lnTo>
                    <a:pt x="1716" y="1577"/>
                  </a:lnTo>
                  <a:lnTo>
                    <a:pt x="1707" y="1598"/>
                  </a:lnTo>
                  <a:lnTo>
                    <a:pt x="1694" y="1619"/>
                  </a:lnTo>
                  <a:lnTo>
                    <a:pt x="1677" y="1637"/>
                  </a:lnTo>
                  <a:lnTo>
                    <a:pt x="1406" y="1873"/>
                  </a:lnTo>
                  <a:lnTo>
                    <a:pt x="1385" y="1888"/>
                  </a:lnTo>
                  <a:lnTo>
                    <a:pt x="1361" y="1898"/>
                  </a:lnTo>
                  <a:lnTo>
                    <a:pt x="1337" y="1904"/>
                  </a:lnTo>
                  <a:lnTo>
                    <a:pt x="1313" y="1902"/>
                  </a:lnTo>
                  <a:lnTo>
                    <a:pt x="1290" y="1898"/>
                  </a:lnTo>
                  <a:lnTo>
                    <a:pt x="1268" y="1889"/>
                  </a:lnTo>
                  <a:lnTo>
                    <a:pt x="1248" y="1878"/>
                  </a:lnTo>
                  <a:lnTo>
                    <a:pt x="1231" y="1861"/>
                  </a:lnTo>
                  <a:lnTo>
                    <a:pt x="1216" y="1839"/>
                  </a:lnTo>
                  <a:lnTo>
                    <a:pt x="1205" y="1814"/>
                  </a:lnTo>
                  <a:lnTo>
                    <a:pt x="1201" y="1790"/>
                  </a:lnTo>
                  <a:lnTo>
                    <a:pt x="1201" y="1763"/>
                  </a:lnTo>
                  <a:lnTo>
                    <a:pt x="1206" y="1738"/>
                  </a:lnTo>
                  <a:lnTo>
                    <a:pt x="1217" y="1715"/>
                  </a:lnTo>
                  <a:lnTo>
                    <a:pt x="1233" y="1694"/>
                  </a:lnTo>
                  <a:lnTo>
                    <a:pt x="1235" y="1691"/>
                  </a:lnTo>
                  <a:lnTo>
                    <a:pt x="1243" y="1685"/>
                  </a:lnTo>
                  <a:lnTo>
                    <a:pt x="1253" y="1675"/>
                  </a:lnTo>
                  <a:lnTo>
                    <a:pt x="1267" y="1663"/>
                  </a:lnTo>
                  <a:lnTo>
                    <a:pt x="1283" y="1649"/>
                  </a:lnTo>
                  <a:lnTo>
                    <a:pt x="1300" y="1634"/>
                  </a:lnTo>
                  <a:lnTo>
                    <a:pt x="1320" y="1617"/>
                  </a:lnTo>
                  <a:lnTo>
                    <a:pt x="1341" y="1599"/>
                  </a:lnTo>
                  <a:lnTo>
                    <a:pt x="1362" y="1580"/>
                  </a:lnTo>
                  <a:lnTo>
                    <a:pt x="1384" y="1561"/>
                  </a:lnTo>
                  <a:lnTo>
                    <a:pt x="1405" y="1543"/>
                  </a:lnTo>
                  <a:lnTo>
                    <a:pt x="1426" y="1524"/>
                  </a:lnTo>
                  <a:lnTo>
                    <a:pt x="1446" y="1507"/>
                  </a:lnTo>
                  <a:lnTo>
                    <a:pt x="1464" y="1492"/>
                  </a:lnTo>
                  <a:lnTo>
                    <a:pt x="1480" y="1478"/>
                  </a:lnTo>
                  <a:lnTo>
                    <a:pt x="1493" y="1466"/>
                  </a:lnTo>
                  <a:lnTo>
                    <a:pt x="1504" y="1457"/>
                  </a:lnTo>
                  <a:lnTo>
                    <a:pt x="1511" y="1452"/>
                  </a:lnTo>
                  <a:lnTo>
                    <a:pt x="1513" y="1448"/>
                  </a:lnTo>
                  <a:lnTo>
                    <a:pt x="1534" y="1434"/>
                  </a:lnTo>
                  <a:lnTo>
                    <a:pt x="1557" y="1423"/>
                  </a:lnTo>
                  <a:lnTo>
                    <a:pt x="1581" y="1419"/>
                  </a:lnTo>
                  <a:lnTo>
                    <a:pt x="1604" y="1418"/>
                  </a:lnTo>
                  <a:close/>
                  <a:moveTo>
                    <a:pt x="1466" y="1122"/>
                  </a:moveTo>
                  <a:lnTo>
                    <a:pt x="1490" y="1126"/>
                  </a:lnTo>
                  <a:lnTo>
                    <a:pt x="1512" y="1134"/>
                  </a:lnTo>
                  <a:lnTo>
                    <a:pt x="1533" y="1147"/>
                  </a:lnTo>
                  <a:lnTo>
                    <a:pt x="1551" y="1165"/>
                  </a:lnTo>
                  <a:lnTo>
                    <a:pt x="1566" y="1187"/>
                  </a:lnTo>
                  <a:lnTo>
                    <a:pt x="1576" y="1209"/>
                  </a:lnTo>
                  <a:lnTo>
                    <a:pt x="1582" y="1232"/>
                  </a:lnTo>
                  <a:lnTo>
                    <a:pt x="1583" y="1257"/>
                  </a:lnTo>
                  <a:lnTo>
                    <a:pt x="1578" y="1280"/>
                  </a:lnTo>
                  <a:lnTo>
                    <a:pt x="1570" y="1303"/>
                  </a:lnTo>
                  <a:lnTo>
                    <a:pt x="1557" y="1323"/>
                  </a:lnTo>
                  <a:lnTo>
                    <a:pt x="1539" y="1342"/>
                  </a:lnTo>
                  <a:lnTo>
                    <a:pt x="1167" y="1666"/>
                  </a:lnTo>
                  <a:lnTo>
                    <a:pt x="1146" y="1681"/>
                  </a:lnTo>
                  <a:lnTo>
                    <a:pt x="1122" y="1691"/>
                  </a:lnTo>
                  <a:lnTo>
                    <a:pt x="1098" y="1695"/>
                  </a:lnTo>
                  <a:lnTo>
                    <a:pt x="1073" y="1695"/>
                  </a:lnTo>
                  <a:lnTo>
                    <a:pt x="1050" y="1690"/>
                  </a:lnTo>
                  <a:lnTo>
                    <a:pt x="1029" y="1681"/>
                  </a:lnTo>
                  <a:lnTo>
                    <a:pt x="1009" y="1669"/>
                  </a:lnTo>
                  <a:lnTo>
                    <a:pt x="993" y="1654"/>
                  </a:lnTo>
                  <a:lnTo>
                    <a:pt x="981" y="1636"/>
                  </a:lnTo>
                  <a:lnTo>
                    <a:pt x="973" y="1617"/>
                  </a:lnTo>
                  <a:lnTo>
                    <a:pt x="967" y="1595"/>
                  </a:lnTo>
                  <a:lnTo>
                    <a:pt x="966" y="1572"/>
                  </a:lnTo>
                  <a:lnTo>
                    <a:pt x="968" y="1549"/>
                  </a:lnTo>
                  <a:lnTo>
                    <a:pt x="975" y="1527"/>
                  </a:lnTo>
                  <a:lnTo>
                    <a:pt x="984" y="1504"/>
                  </a:lnTo>
                  <a:lnTo>
                    <a:pt x="997" y="1483"/>
                  </a:lnTo>
                  <a:lnTo>
                    <a:pt x="1016" y="1465"/>
                  </a:lnTo>
                  <a:lnTo>
                    <a:pt x="1037" y="1447"/>
                  </a:lnTo>
                  <a:lnTo>
                    <a:pt x="1377" y="1153"/>
                  </a:lnTo>
                  <a:lnTo>
                    <a:pt x="1398" y="1138"/>
                  </a:lnTo>
                  <a:lnTo>
                    <a:pt x="1419" y="1128"/>
                  </a:lnTo>
                  <a:lnTo>
                    <a:pt x="1442" y="1122"/>
                  </a:lnTo>
                  <a:lnTo>
                    <a:pt x="1466" y="1122"/>
                  </a:lnTo>
                  <a:close/>
                  <a:moveTo>
                    <a:pt x="1228" y="915"/>
                  </a:moveTo>
                  <a:lnTo>
                    <a:pt x="1252" y="918"/>
                  </a:lnTo>
                  <a:lnTo>
                    <a:pt x="1274" y="927"/>
                  </a:lnTo>
                  <a:lnTo>
                    <a:pt x="1295" y="940"/>
                  </a:lnTo>
                  <a:lnTo>
                    <a:pt x="1313" y="957"/>
                  </a:lnTo>
                  <a:lnTo>
                    <a:pt x="1328" y="978"/>
                  </a:lnTo>
                  <a:lnTo>
                    <a:pt x="1338" y="1001"/>
                  </a:lnTo>
                  <a:lnTo>
                    <a:pt x="1344" y="1025"/>
                  </a:lnTo>
                  <a:lnTo>
                    <a:pt x="1345" y="1049"/>
                  </a:lnTo>
                  <a:lnTo>
                    <a:pt x="1340" y="1072"/>
                  </a:lnTo>
                  <a:lnTo>
                    <a:pt x="1332" y="1094"/>
                  </a:lnTo>
                  <a:lnTo>
                    <a:pt x="1320" y="1115"/>
                  </a:lnTo>
                  <a:lnTo>
                    <a:pt x="1303" y="1133"/>
                  </a:lnTo>
                  <a:lnTo>
                    <a:pt x="996" y="1399"/>
                  </a:lnTo>
                  <a:lnTo>
                    <a:pt x="978" y="1414"/>
                  </a:lnTo>
                  <a:lnTo>
                    <a:pt x="956" y="1423"/>
                  </a:lnTo>
                  <a:lnTo>
                    <a:pt x="934" y="1429"/>
                  </a:lnTo>
                  <a:lnTo>
                    <a:pt x="910" y="1430"/>
                  </a:lnTo>
                  <a:lnTo>
                    <a:pt x="886" y="1427"/>
                  </a:lnTo>
                  <a:lnTo>
                    <a:pt x="863" y="1418"/>
                  </a:lnTo>
                  <a:lnTo>
                    <a:pt x="842" y="1405"/>
                  </a:lnTo>
                  <a:lnTo>
                    <a:pt x="822" y="1386"/>
                  </a:lnTo>
                  <a:lnTo>
                    <a:pt x="807" y="1366"/>
                  </a:lnTo>
                  <a:lnTo>
                    <a:pt x="797" y="1343"/>
                  </a:lnTo>
                  <a:lnTo>
                    <a:pt x="792" y="1319"/>
                  </a:lnTo>
                  <a:lnTo>
                    <a:pt x="792" y="1295"/>
                  </a:lnTo>
                  <a:lnTo>
                    <a:pt x="795" y="1271"/>
                  </a:lnTo>
                  <a:lnTo>
                    <a:pt x="804" y="1248"/>
                  </a:lnTo>
                  <a:lnTo>
                    <a:pt x="817" y="1228"/>
                  </a:lnTo>
                  <a:lnTo>
                    <a:pt x="833" y="1210"/>
                  </a:lnTo>
                  <a:lnTo>
                    <a:pt x="1138" y="944"/>
                  </a:lnTo>
                  <a:lnTo>
                    <a:pt x="1159" y="930"/>
                  </a:lnTo>
                  <a:lnTo>
                    <a:pt x="1180" y="920"/>
                  </a:lnTo>
                  <a:lnTo>
                    <a:pt x="1204" y="916"/>
                  </a:lnTo>
                  <a:lnTo>
                    <a:pt x="1228" y="915"/>
                  </a:lnTo>
                  <a:close/>
                  <a:moveTo>
                    <a:pt x="882" y="399"/>
                  </a:moveTo>
                  <a:lnTo>
                    <a:pt x="1275" y="400"/>
                  </a:lnTo>
                  <a:lnTo>
                    <a:pt x="1152" y="458"/>
                  </a:lnTo>
                  <a:lnTo>
                    <a:pt x="1125" y="474"/>
                  </a:lnTo>
                  <a:lnTo>
                    <a:pt x="1101" y="493"/>
                  </a:lnTo>
                  <a:lnTo>
                    <a:pt x="1081" y="517"/>
                  </a:lnTo>
                  <a:lnTo>
                    <a:pt x="1065" y="542"/>
                  </a:lnTo>
                  <a:lnTo>
                    <a:pt x="1053" y="571"/>
                  </a:lnTo>
                  <a:lnTo>
                    <a:pt x="1045" y="599"/>
                  </a:lnTo>
                  <a:lnTo>
                    <a:pt x="1042" y="629"/>
                  </a:lnTo>
                  <a:lnTo>
                    <a:pt x="1043" y="661"/>
                  </a:lnTo>
                  <a:lnTo>
                    <a:pt x="1049" y="691"/>
                  </a:lnTo>
                  <a:lnTo>
                    <a:pt x="1061" y="722"/>
                  </a:lnTo>
                  <a:lnTo>
                    <a:pt x="1079" y="751"/>
                  </a:lnTo>
                  <a:lnTo>
                    <a:pt x="1100" y="776"/>
                  </a:lnTo>
                  <a:lnTo>
                    <a:pt x="1125" y="797"/>
                  </a:lnTo>
                  <a:lnTo>
                    <a:pt x="1153" y="814"/>
                  </a:lnTo>
                  <a:lnTo>
                    <a:pt x="1185" y="826"/>
                  </a:lnTo>
                  <a:lnTo>
                    <a:pt x="1217" y="832"/>
                  </a:lnTo>
                  <a:lnTo>
                    <a:pt x="1252" y="832"/>
                  </a:lnTo>
                  <a:lnTo>
                    <a:pt x="1287" y="827"/>
                  </a:lnTo>
                  <a:lnTo>
                    <a:pt x="1322" y="815"/>
                  </a:lnTo>
                  <a:lnTo>
                    <a:pt x="1834" y="574"/>
                  </a:lnTo>
                  <a:lnTo>
                    <a:pt x="1905" y="633"/>
                  </a:lnTo>
                  <a:lnTo>
                    <a:pt x="1978" y="690"/>
                  </a:lnTo>
                  <a:lnTo>
                    <a:pt x="2049" y="747"/>
                  </a:lnTo>
                  <a:lnTo>
                    <a:pt x="2119" y="802"/>
                  </a:lnTo>
                  <a:lnTo>
                    <a:pt x="2189" y="857"/>
                  </a:lnTo>
                  <a:lnTo>
                    <a:pt x="2257" y="914"/>
                  </a:lnTo>
                  <a:lnTo>
                    <a:pt x="2323" y="970"/>
                  </a:lnTo>
                  <a:lnTo>
                    <a:pt x="2386" y="1029"/>
                  </a:lnTo>
                  <a:lnTo>
                    <a:pt x="2448" y="1089"/>
                  </a:lnTo>
                  <a:lnTo>
                    <a:pt x="2507" y="1151"/>
                  </a:lnTo>
                  <a:lnTo>
                    <a:pt x="2562" y="1216"/>
                  </a:lnTo>
                  <a:lnTo>
                    <a:pt x="2614" y="1284"/>
                  </a:lnTo>
                  <a:lnTo>
                    <a:pt x="2623" y="1298"/>
                  </a:lnTo>
                  <a:lnTo>
                    <a:pt x="2631" y="1311"/>
                  </a:lnTo>
                  <a:lnTo>
                    <a:pt x="2637" y="1322"/>
                  </a:lnTo>
                  <a:lnTo>
                    <a:pt x="2644" y="1332"/>
                  </a:lnTo>
                  <a:lnTo>
                    <a:pt x="2649" y="1341"/>
                  </a:lnTo>
                  <a:lnTo>
                    <a:pt x="2654" y="1350"/>
                  </a:lnTo>
                  <a:lnTo>
                    <a:pt x="2659" y="1357"/>
                  </a:lnTo>
                  <a:lnTo>
                    <a:pt x="2663" y="1365"/>
                  </a:lnTo>
                  <a:lnTo>
                    <a:pt x="2668" y="1373"/>
                  </a:lnTo>
                  <a:lnTo>
                    <a:pt x="2673" y="1383"/>
                  </a:lnTo>
                  <a:lnTo>
                    <a:pt x="2680" y="1394"/>
                  </a:lnTo>
                  <a:lnTo>
                    <a:pt x="2686" y="1406"/>
                  </a:lnTo>
                  <a:lnTo>
                    <a:pt x="2694" y="1420"/>
                  </a:lnTo>
                  <a:lnTo>
                    <a:pt x="2702" y="1436"/>
                  </a:lnTo>
                  <a:lnTo>
                    <a:pt x="2712" y="1455"/>
                  </a:lnTo>
                  <a:lnTo>
                    <a:pt x="2724" y="1478"/>
                  </a:lnTo>
                  <a:lnTo>
                    <a:pt x="2737" y="1503"/>
                  </a:lnTo>
                  <a:lnTo>
                    <a:pt x="2752" y="1532"/>
                  </a:lnTo>
                  <a:lnTo>
                    <a:pt x="2771" y="1566"/>
                  </a:lnTo>
                  <a:lnTo>
                    <a:pt x="2790" y="1604"/>
                  </a:lnTo>
                  <a:lnTo>
                    <a:pt x="2813" y="1646"/>
                  </a:lnTo>
                  <a:lnTo>
                    <a:pt x="2822" y="1670"/>
                  </a:lnTo>
                  <a:lnTo>
                    <a:pt x="2827" y="1694"/>
                  </a:lnTo>
                  <a:lnTo>
                    <a:pt x="2827" y="1718"/>
                  </a:lnTo>
                  <a:lnTo>
                    <a:pt x="2821" y="1742"/>
                  </a:lnTo>
                  <a:lnTo>
                    <a:pt x="2812" y="1763"/>
                  </a:lnTo>
                  <a:lnTo>
                    <a:pt x="2799" y="1783"/>
                  </a:lnTo>
                  <a:lnTo>
                    <a:pt x="2781" y="1801"/>
                  </a:lnTo>
                  <a:lnTo>
                    <a:pt x="2760" y="1816"/>
                  </a:lnTo>
                  <a:lnTo>
                    <a:pt x="2737" y="1824"/>
                  </a:lnTo>
                  <a:lnTo>
                    <a:pt x="2713" y="1830"/>
                  </a:lnTo>
                  <a:lnTo>
                    <a:pt x="2689" y="1829"/>
                  </a:lnTo>
                  <a:lnTo>
                    <a:pt x="2666" y="1824"/>
                  </a:lnTo>
                  <a:lnTo>
                    <a:pt x="2644" y="1816"/>
                  </a:lnTo>
                  <a:lnTo>
                    <a:pt x="2623" y="1803"/>
                  </a:lnTo>
                  <a:lnTo>
                    <a:pt x="2606" y="1785"/>
                  </a:lnTo>
                  <a:lnTo>
                    <a:pt x="2592" y="1763"/>
                  </a:lnTo>
                  <a:lnTo>
                    <a:pt x="2582" y="1745"/>
                  </a:lnTo>
                  <a:lnTo>
                    <a:pt x="2571" y="1724"/>
                  </a:lnTo>
                  <a:lnTo>
                    <a:pt x="2559" y="1700"/>
                  </a:lnTo>
                  <a:lnTo>
                    <a:pt x="2546" y="1674"/>
                  </a:lnTo>
                  <a:lnTo>
                    <a:pt x="2531" y="1647"/>
                  </a:lnTo>
                  <a:lnTo>
                    <a:pt x="2516" y="1619"/>
                  </a:lnTo>
                  <a:lnTo>
                    <a:pt x="2501" y="1590"/>
                  </a:lnTo>
                  <a:lnTo>
                    <a:pt x="2487" y="1561"/>
                  </a:lnTo>
                  <a:lnTo>
                    <a:pt x="2472" y="1533"/>
                  </a:lnTo>
                  <a:lnTo>
                    <a:pt x="2458" y="1506"/>
                  </a:lnTo>
                  <a:lnTo>
                    <a:pt x="2445" y="1480"/>
                  </a:lnTo>
                  <a:lnTo>
                    <a:pt x="2432" y="1456"/>
                  </a:lnTo>
                  <a:lnTo>
                    <a:pt x="2421" y="1434"/>
                  </a:lnTo>
                  <a:lnTo>
                    <a:pt x="2411" y="1415"/>
                  </a:lnTo>
                  <a:lnTo>
                    <a:pt x="2403" y="1399"/>
                  </a:lnTo>
                  <a:lnTo>
                    <a:pt x="2397" y="1388"/>
                  </a:lnTo>
                  <a:lnTo>
                    <a:pt x="2393" y="1381"/>
                  </a:lnTo>
                  <a:lnTo>
                    <a:pt x="2392" y="1378"/>
                  </a:lnTo>
                  <a:lnTo>
                    <a:pt x="2336" y="1413"/>
                  </a:lnTo>
                  <a:lnTo>
                    <a:pt x="2557" y="1833"/>
                  </a:lnTo>
                  <a:lnTo>
                    <a:pt x="2567" y="1856"/>
                  </a:lnTo>
                  <a:lnTo>
                    <a:pt x="2571" y="1880"/>
                  </a:lnTo>
                  <a:lnTo>
                    <a:pt x="2571" y="1904"/>
                  </a:lnTo>
                  <a:lnTo>
                    <a:pt x="2567" y="1926"/>
                  </a:lnTo>
                  <a:lnTo>
                    <a:pt x="2557" y="1949"/>
                  </a:lnTo>
                  <a:lnTo>
                    <a:pt x="2544" y="1969"/>
                  </a:lnTo>
                  <a:lnTo>
                    <a:pt x="2527" y="1987"/>
                  </a:lnTo>
                  <a:lnTo>
                    <a:pt x="2504" y="2002"/>
                  </a:lnTo>
                  <a:lnTo>
                    <a:pt x="2481" y="2011"/>
                  </a:lnTo>
                  <a:lnTo>
                    <a:pt x="2457" y="2015"/>
                  </a:lnTo>
                  <a:lnTo>
                    <a:pt x="2433" y="2015"/>
                  </a:lnTo>
                  <a:lnTo>
                    <a:pt x="2409" y="2010"/>
                  </a:lnTo>
                  <a:lnTo>
                    <a:pt x="2388" y="2001"/>
                  </a:lnTo>
                  <a:lnTo>
                    <a:pt x="2368" y="1988"/>
                  </a:lnTo>
                  <a:lnTo>
                    <a:pt x="2351" y="1971"/>
                  </a:lnTo>
                  <a:lnTo>
                    <a:pt x="2337" y="1950"/>
                  </a:lnTo>
                  <a:lnTo>
                    <a:pt x="2124" y="1545"/>
                  </a:lnTo>
                  <a:lnTo>
                    <a:pt x="2068" y="1580"/>
                  </a:lnTo>
                  <a:lnTo>
                    <a:pt x="2261" y="1939"/>
                  </a:lnTo>
                  <a:lnTo>
                    <a:pt x="2270" y="1962"/>
                  </a:lnTo>
                  <a:lnTo>
                    <a:pt x="2274" y="1986"/>
                  </a:lnTo>
                  <a:lnTo>
                    <a:pt x="2274" y="2010"/>
                  </a:lnTo>
                  <a:lnTo>
                    <a:pt x="2270" y="2034"/>
                  </a:lnTo>
                  <a:lnTo>
                    <a:pt x="2261" y="2056"/>
                  </a:lnTo>
                  <a:lnTo>
                    <a:pt x="2248" y="2076"/>
                  </a:lnTo>
                  <a:lnTo>
                    <a:pt x="2230" y="2095"/>
                  </a:lnTo>
                  <a:lnTo>
                    <a:pt x="2208" y="2109"/>
                  </a:lnTo>
                  <a:lnTo>
                    <a:pt x="2186" y="2118"/>
                  </a:lnTo>
                  <a:lnTo>
                    <a:pt x="2165" y="2121"/>
                  </a:lnTo>
                  <a:lnTo>
                    <a:pt x="2142" y="2120"/>
                  </a:lnTo>
                  <a:lnTo>
                    <a:pt x="2119" y="2114"/>
                  </a:lnTo>
                  <a:lnTo>
                    <a:pt x="2099" y="2107"/>
                  </a:lnTo>
                  <a:lnTo>
                    <a:pt x="2079" y="2097"/>
                  </a:lnTo>
                  <a:lnTo>
                    <a:pt x="2063" y="2084"/>
                  </a:lnTo>
                  <a:lnTo>
                    <a:pt x="2050" y="2071"/>
                  </a:lnTo>
                  <a:lnTo>
                    <a:pt x="2040" y="2058"/>
                  </a:lnTo>
                  <a:lnTo>
                    <a:pt x="2031" y="2039"/>
                  </a:lnTo>
                  <a:lnTo>
                    <a:pt x="2020" y="2018"/>
                  </a:lnTo>
                  <a:lnTo>
                    <a:pt x="2007" y="1994"/>
                  </a:lnTo>
                  <a:lnTo>
                    <a:pt x="1993" y="1969"/>
                  </a:lnTo>
                  <a:lnTo>
                    <a:pt x="1979" y="1943"/>
                  </a:lnTo>
                  <a:lnTo>
                    <a:pt x="1964" y="1914"/>
                  </a:lnTo>
                  <a:lnTo>
                    <a:pt x="1949" y="1887"/>
                  </a:lnTo>
                  <a:lnTo>
                    <a:pt x="1934" y="1861"/>
                  </a:lnTo>
                  <a:lnTo>
                    <a:pt x="1920" y="1835"/>
                  </a:lnTo>
                  <a:lnTo>
                    <a:pt x="1907" y="1811"/>
                  </a:lnTo>
                  <a:lnTo>
                    <a:pt x="1895" y="1788"/>
                  </a:lnTo>
                  <a:lnTo>
                    <a:pt x="1885" y="1770"/>
                  </a:lnTo>
                  <a:lnTo>
                    <a:pt x="1876" y="1754"/>
                  </a:lnTo>
                  <a:lnTo>
                    <a:pt x="1869" y="1742"/>
                  </a:lnTo>
                  <a:lnTo>
                    <a:pt x="1865" y="1734"/>
                  </a:lnTo>
                  <a:lnTo>
                    <a:pt x="1864" y="1731"/>
                  </a:lnTo>
                  <a:lnTo>
                    <a:pt x="1849" y="1713"/>
                  </a:lnTo>
                  <a:lnTo>
                    <a:pt x="1830" y="1698"/>
                  </a:lnTo>
                  <a:lnTo>
                    <a:pt x="1810" y="1686"/>
                  </a:lnTo>
                  <a:lnTo>
                    <a:pt x="1787" y="1679"/>
                  </a:lnTo>
                  <a:lnTo>
                    <a:pt x="1763" y="1675"/>
                  </a:lnTo>
                  <a:lnTo>
                    <a:pt x="1741" y="1675"/>
                  </a:lnTo>
                  <a:lnTo>
                    <a:pt x="1760" y="1650"/>
                  </a:lnTo>
                  <a:lnTo>
                    <a:pt x="1775" y="1622"/>
                  </a:lnTo>
                  <a:lnTo>
                    <a:pt x="1785" y="1593"/>
                  </a:lnTo>
                  <a:lnTo>
                    <a:pt x="1790" y="1562"/>
                  </a:lnTo>
                  <a:lnTo>
                    <a:pt x="1791" y="1531"/>
                  </a:lnTo>
                  <a:lnTo>
                    <a:pt x="1786" y="1501"/>
                  </a:lnTo>
                  <a:lnTo>
                    <a:pt x="1777" y="1470"/>
                  </a:lnTo>
                  <a:lnTo>
                    <a:pt x="1762" y="1441"/>
                  </a:lnTo>
                  <a:lnTo>
                    <a:pt x="1743" y="1414"/>
                  </a:lnTo>
                  <a:lnTo>
                    <a:pt x="1718" y="1390"/>
                  </a:lnTo>
                  <a:lnTo>
                    <a:pt x="1691" y="1371"/>
                  </a:lnTo>
                  <a:lnTo>
                    <a:pt x="1660" y="1357"/>
                  </a:lnTo>
                  <a:lnTo>
                    <a:pt x="1626" y="1348"/>
                  </a:lnTo>
                  <a:lnTo>
                    <a:pt x="1640" y="1320"/>
                  </a:lnTo>
                  <a:lnTo>
                    <a:pt x="1650" y="1292"/>
                  </a:lnTo>
                  <a:lnTo>
                    <a:pt x="1654" y="1262"/>
                  </a:lnTo>
                  <a:lnTo>
                    <a:pt x="1654" y="1231"/>
                  </a:lnTo>
                  <a:lnTo>
                    <a:pt x="1649" y="1201"/>
                  </a:lnTo>
                  <a:lnTo>
                    <a:pt x="1639" y="1171"/>
                  </a:lnTo>
                  <a:lnTo>
                    <a:pt x="1625" y="1143"/>
                  </a:lnTo>
                  <a:lnTo>
                    <a:pt x="1605" y="1117"/>
                  </a:lnTo>
                  <a:lnTo>
                    <a:pt x="1584" y="1096"/>
                  </a:lnTo>
                  <a:lnTo>
                    <a:pt x="1560" y="1079"/>
                  </a:lnTo>
                  <a:lnTo>
                    <a:pt x="1534" y="1065"/>
                  </a:lnTo>
                  <a:lnTo>
                    <a:pt x="1506" y="1056"/>
                  </a:lnTo>
                  <a:lnTo>
                    <a:pt x="1477" y="1051"/>
                  </a:lnTo>
                  <a:lnTo>
                    <a:pt x="1446" y="1051"/>
                  </a:lnTo>
                  <a:lnTo>
                    <a:pt x="1416" y="1055"/>
                  </a:lnTo>
                  <a:lnTo>
                    <a:pt x="1416" y="1024"/>
                  </a:lnTo>
                  <a:lnTo>
                    <a:pt x="1411" y="993"/>
                  </a:lnTo>
                  <a:lnTo>
                    <a:pt x="1401" y="964"/>
                  </a:lnTo>
                  <a:lnTo>
                    <a:pt x="1387" y="936"/>
                  </a:lnTo>
                  <a:lnTo>
                    <a:pt x="1367" y="910"/>
                  </a:lnTo>
                  <a:lnTo>
                    <a:pt x="1345" y="887"/>
                  </a:lnTo>
                  <a:lnTo>
                    <a:pt x="1319" y="869"/>
                  </a:lnTo>
                  <a:lnTo>
                    <a:pt x="1292" y="856"/>
                  </a:lnTo>
                  <a:lnTo>
                    <a:pt x="1262" y="848"/>
                  </a:lnTo>
                  <a:lnTo>
                    <a:pt x="1233" y="843"/>
                  </a:lnTo>
                  <a:lnTo>
                    <a:pt x="1203" y="843"/>
                  </a:lnTo>
                  <a:lnTo>
                    <a:pt x="1173" y="848"/>
                  </a:lnTo>
                  <a:lnTo>
                    <a:pt x="1145" y="857"/>
                  </a:lnTo>
                  <a:lnTo>
                    <a:pt x="1116" y="872"/>
                  </a:lnTo>
                  <a:lnTo>
                    <a:pt x="1092" y="890"/>
                  </a:lnTo>
                  <a:lnTo>
                    <a:pt x="786" y="1156"/>
                  </a:lnTo>
                  <a:lnTo>
                    <a:pt x="767" y="1176"/>
                  </a:lnTo>
                  <a:lnTo>
                    <a:pt x="750" y="1197"/>
                  </a:lnTo>
                  <a:lnTo>
                    <a:pt x="737" y="1222"/>
                  </a:lnTo>
                  <a:lnTo>
                    <a:pt x="465" y="971"/>
                  </a:lnTo>
                  <a:lnTo>
                    <a:pt x="882" y="399"/>
                  </a:lnTo>
                  <a:close/>
                  <a:moveTo>
                    <a:pt x="1989" y="220"/>
                  </a:moveTo>
                  <a:lnTo>
                    <a:pt x="2031" y="221"/>
                  </a:lnTo>
                  <a:lnTo>
                    <a:pt x="2076" y="225"/>
                  </a:lnTo>
                  <a:lnTo>
                    <a:pt x="2126" y="231"/>
                  </a:lnTo>
                  <a:lnTo>
                    <a:pt x="2178" y="239"/>
                  </a:lnTo>
                  <a:lnTo>
                    <a:pt x="2233" y="248"/>
                  </a:lnTo>
                  <a:lnTo>
                    <a:pt x="2289" y="260"/>
                  </a:lnTo>
                  <a:lnTo>
                    <a:pt x="2348" y="272"/>
                  </a:lnTo>
                  <a:lnTo>
                    <a:pt x="2405" y="285"/>
                  </a:lnTo>
                  <a:lnTo>
                    <a:pt x="2462" y="298"/>
                  </a:lnTo>
                  <a:lnTo>
                    <a:pt x="2518" y="312"/>
                  </a:lnTo>
                  <a:lnTo>
                    <a:pt x="2573" y="325"/>
                  </a:lnTo>
                  <a:lnTo>
                    <a:pt x="2624" y="339"/>
                  </a:lnTo>
                  <a:lnTo>
                    <a:pt x="2672" y="351"/>
                  </a:lnTo>
                  <a:lnTo>
                    <a:pt x="2715" y="364"/>
                  </a:lnTo>
                  <a:lnTo>
                    <a:pt x="2754" y="375"/>
                  </a:lnTo>
                  <a:lnTo>
                    <a:pt x="3080" y="931"/>
                  </a:lnTo>
                  <a:lnTo>
                    <a:pt x="2893" y="1049"/>
                  </a:lnTo>
                  <a:lnTo>
                    <a:pt x="2880" y="1064"/>
                  </a:lnTo>
                  <a:lnTo>
                    <a:pt x="2867" y="1083"/>
                  </a:lnTo>
                  <a:lnTo>
                    <a:pt x="2854" y="1105"/>
                  </a:lnTo>
                  <a:lnTo>
                    <a:pt x="2839" y="1130"/>
                  </a:lnTo>
                  <a:lnTo>
                    <a:pt x="2824" y="1155"/>
                  </a:lnTo>
                  <a:lnTo>
                    <a:pt x="2806" y="1182"/>
                  </a:lnTo>
                  <a:lnTo>
                    <a:pt x="2788" y="1208"/>
                  </a:lnTo>
                  <a:lnTo>
                    <a:pt x="2766" y="1233"/>
                  </a:lnTo>
                  <a:lnTo>
                    <a:pt x="2742" y="1257"/>
                  </a:lnTo>
                  <a:lnTo>
                    <a:pt x="2714" y="1278"/>
                  </a:lnTo>
                  <a:lnTo>
                    <a:pt x="2656" y="1203"/>
                  </a:lnTo>
                  <a:lnTo>
                    <a:pt x="2591" y="1129"/>
                  </a:lnTo>
                  <a:lnTo>
                    <a:pt x="2521" y="1054"/>
                  </a:lnTo>
                  <a:lnTo>
                    <a:pt x="2445" y="979"/>
                  </a:lnTo>
                  <a:lnTo>
                    <a:pt x="2366" y="905"/>
                  </a:lnTo>
                  <a:lnTo>
                    <a:pt x="2283" y="832"/>
                  </a:lnTo>
                  <a:lnTo>
                    <a:pt x="2197" y="760"/>
                  </a:lnTo>
                  <a:lnTo>
                    <a:pt x="2110" y="689"/>
                  </a:lnTo>
                  <a:lnTo>
                    <a:pt x="2021" y="621"/>
                  </a:lnTo>
                  <a:lnTo>
                    <a:pt x="1932" y="553"/>
                  </a:lnTo>
                  <a:lnTo>
                    <a:pt x="1845" y="489"/>
                  </a:lnTo>
                  <a:lnTo>
                    <a:pt x="1292" y="749"/>
                  </a:lnTo>
                  <a:lnTo>
                    <a:pt x="1267" y="757"/>
                  </a:lnTo>
                  <a:lnTo>
                    <a:pt x="1242" y="762"/>
                  </a:lnTo>
                  <a:lnTo>
                    <a:pt x="1218" y="760"/>
                  </a:lnTo>
                  <a:lnTo>
                    <a:pt x="1195" y="753"/>
                  </a:lnTo>
                  <a:lnTo>
                    <a:pt x="1174" y="743"/>
                  </a:lnTo>
                  <a:lnTo>
                    <a:pt x="1155" y="729"/>
                  </a:lnTo>
                  <a:lnTo>
                    <a:pt x="1139" y="711"/>
                  </a:lnTo>
                  <a:lnTo>
                    <a:pt x="1126" y="690"/>
                  </a:lnTo>
                  <a:lnTo>
                    <a:pt x="1118" y="666"/>
                  </a:lnTo>
                  <a:lnTo>
                    <a:pt x="1113" y="641"/>
                  </a:lnTo>
                  <a:lnTo>
                    <a:pt x="1114" y="616"/>
                  </a:lnTo>
                  <a:lnTo>
                    <a:pt x="1121" y="593"/>
                  </a:lnTo>
                  <a:lnTo>
                    <a:pt x="1131" y="572"/>
                  </a:lnTo>
                  <a:lnTo>
                    <a:pt x="1145" y="552"/>
                  </a:lnTo>
                  <a:lnTo>
                    <a:pt x="1163" y="536"/>
                  </a:lnTo>
                  <a:lnTo>
                    <a:pt x="1184" y="523"/>
                  </a:lnTo>
                  <a:lnTo>
                    <a:pt x="1741" y="261"/>
                  </a:lnTo>
                  <a:lnTo>
                    <a:pt x="1787" y="246"/>
                  </a:lnTo>
                  <a:lnTo>
                    <a:pt x="1834" y="234"/>
                  </a:lnTo>
                  <a:lnTo>
                    <a:pt x="1883" y="226"/>
                  </a:lnTo>
                  <a:lnTo>
                    <a:pt x="1934" y="221"/>
                  </a:lnTo>
                  <a:lnTo>
                    <a:pt x="1989" y="220"/>
                  </a:lnTo>
                  <a:close/>
                  <a:moveTo>
                    <a:pt x="3147" y="51"/>
                  </a:moveTo>
                  <a:lnTo>
                    <a:pt x="3558" y="741"/>
                  </a:lnTo>
                  <a:lnTo>
                    <a:pt x="3202" y="941"/>
                  </a:lnTo>
                  <a:lnTo>
                    <a:pt x="2805" y="261"/>
                  </a:lnTo>
                  <a:lnTo>
                    <a:pt x="3147" y="51"/>
                  </a:lnTo>
                  <a:close/>
                  <a:moveTo>
                    <a:pt x="480" y="0"/>
                  </a:moveTo>
                  <a:lnTo>
                    <a:pt x="833" y="284"/>
                  </a:lnTo>
                  <a:lnTo>
                    <a:pt x="365" y="938"/>
                  </a:lnTo>
                  <a:lnTo>
                    <a:pt x="0" y="70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2000" y="3479800"/>
            <a:ext cx="965200" cy="965200"/>
            <a:chOff x="749300" y="3479800"/>
            <a:chExt cx="965200" cy="965200"/>
          </a:xfrm>
        </p:grpSpPr>
        <p:sp>
          <p:nvSpPr>
            <p:cNvPr id="8" name="Oval 7"/>
            <p:cNvSpPr/>
            <p:nvPr/>
          </p:nvSpPr>
          <p:spPr>
            <a:xfrm>
              <a:off x="749300" y="34798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9"/>
            <p:cNvGrpSpPr>
              <a:grpSpLocks noChangeAspect="1"/>
            </p:cNvGrpSpPr>
            <p:nvPr/>
          </p:nvGrpSpPr>
          <p:grpSpPr bwMode="auto">
            <a:xfrm>
              <a:off x="1051533" y="3661543"/>
              <a:ext cx="386133" cy="639809"/>
              <a:chOff x="3107" y="1781"/>
              <a:chExt cx="481" cy="797"/>
            </a:xfrm>
            <a:solidFill>
              <a:schemeClr val="bg1"/>
            </a:solidFill>
          </p:grpSpPr>
          <p:sp>
            <p:nvSpPr>
              <p:cNvPr id="28" name="Freeform 11"/>
              <p:cNvSpPr>
                <a:spLocks noEditPoints="1"/>
              </p:cNvSpPr>
              <p:nvPr/>
            </p:nvSpPr>
            <p:spPr bwMode="auto">
              <a:xfrm>
                <a:off x="3107" y="1961"/>
                <a:ext cx="481" cy="617"/>
              </a:xfrm>
              <a:custGeom>
                <a:avLst/>
                <a:gdLst>
                  <a:gd name="T0" fmla="*/ 342 w 2407"/>
                  <a:gd name="T1" fmla="*/ 1447 h 3084"/>
                  <a:gd name="T2" fmla="*/ 368 w 2407"/>
                  <a:gd name="T3" fmla="*/ 1364 h 3084"/>
                  <a:gd name="T4" fmla="*/ 430 w 2407"/>
                  <a:gd name="T5" fmla="*/ 1301 h 3084"/>
                  <a:gd name="T6" fmla="*/ 520 w 2407"/>
                  <a:gd name="T7" fmla="*/ 1273 h 3084"/>
                  <a:gd name="T8" fmla="*/ 613 w 2407"/>
                  <a:gd name="T9" fmla="*/ 1295 h 3084"/>
                  <a:gd name="T10" fmla="*/ 676 w 2407"/>
                  <a:gd name="T11" fmla="*/ 1359 h 3084"/>
                  <a:gd name="T12" fmla="*/ 700 w 2407"/>
                  <a:gd name="T13" fmla="*/ 1447 h 3084"/>
                  <a:gd name="T14" fmla="*/ 1726 w 2407"/>
                  <a:gd name="T15" fmla="*/ 1386 h 3084"/>
                  <a:gd name="T16" fmla="*/ 1779 w 2407"/>
                  <a:gd name="T17" fmla="*/ 1312 h 3084"/>
                  <a:gd name="T18" fmla="*/ 1863 w 2407"/>
                  <a:gd name="T19" fmla="*/ 1275 h 3084"/>
                  <a:gd name="T20" fmla="*/ 1957 w 2407"/>
                  <a:gd name="T21" fmla="*/ 1286 h 3084"/>
                  <a:gd name="T22" fmla="*/ 2034 w 2407"/>
                  <a:gd name="T23" fmla="*/ 1344 h 3084"/>
                  <a:gd name="T24" fmla="*/ 2069 w 2407"/>
                  <a:gd name="T25" fmla="*/ 1415 h 3084"/>
                  <a:gd name="T26" fmla="*/ 2281 w 2407"/>
                  <a:gd name="T27" fmla="*/ 443 h 3084"/>
                  <a:gd name="T28" fmla="*/ 1203 w 2407"/>
                  <a:gd name="T29" fmla="*/ 112 h 3084"/>
                  <a:gd name="T30" fmla="*/ 1402 w 2407"/>
                  <a:gd name="T31" fmla="*/ 33 h 3084"/>
                  <a:gd name="T32" fmla="*/ 1523 w 2407"/>
                  <a:gd name="T33" fmla="*/ 113 h 3084"/>
                  <a:gd name="T34" fmla="*/ 1610 w 2407"/>
                  <a:gd name="T35" fmla="*/ 226 h 3084"/>
                  <a:gd name="T36" fmla="*/ 2344 w 2407"/>
                  <a:gd name="T37" fmla="*/ 317 h 3084"/>
                  <a:gd name="T38" fmla="*/ 2394 w 2407"/>
                  <a:gd name="T39" fmla="*/ 343 h 3084"/>
                  <a:gd name="T40" fmla="*/ 2407 w 2407"/>
                  <a:gd name="T41" fmla="*/ 1510 h 3084"/>
                  <a:gd name="T42" fmla="*/ 2381 w 2407"/>
                  <a:gd name="T43" fmla="*/ 1561 h 3084"/>
                  <a:gd name="T44" fmla="*/ 2054 w 2407"/>
                  <a:gd name="T45" fmla="*/ 1574 h 3084"/>
                  <a:gd name="T46" fmla="*/ 2023 w 2407"/>
                  <a:gd name="T47" fmla="*/ 1626 h 3084"/>
                  <a:gd name="T48" fmla="*/ 1951 w 2407"/>
                  <a:gd name="T49" fmla="*/ 1674 h 3084"/>
                  <a:gd name="T50" fmla="*/ 1864 w 2407"/>
                  <a:gd name="T51" fmla="*/ 1682 h 3084"/>
                  <a:gd name="T52" fmla="*/ 1782 w 2407"/>
                  <a:gd name="T53" fmla="*/ 1642 h 3084"/>
                  <a:gd name="T54" fmla="*/ 1735 w 2407"/>
                  <a:gd name="T55" fmla="*/ 1574 h 3084"/>
                  <a:gd name="T56" fmla="*/ 1614 w 2407"/>
                  <a:gd name="T57" fmla="*/ 2920 h 3084"/>
                  <a:gd name="T58" fmla="*/ 1570 w 2407"/>
                  <a:gd name="T59" fmla="*/ 3013 h 3084"/>
                  <a:gd name="T60" fmla="*/ 1487 w 2407"/>
                  <a:gd name="T61" fmla="*/ 3072 h 3084"/>
                  <a:gd name="T62" fmla="*/ 1381 w 2407"/>
                  <a:gd name="T63" fmla="*/ 3082 h 3084"/>
                  <a:gd name="T64" fmla="*/ 1289 w 2407"/>
                  <a:gd name="T65" fmla="*/ 3038 h 3084"/>
                  <a:gd name="T66" fmla="*/ 1230 w 2407"/>
                  <a:gd name="T67" fmla="*/ 2954 h 3084"/>
                  <a:gd name="T68" fmla="*/ 1218 w 2407"/>
                  <a:gd name="T69" fmla="*/ 1574 h 3084"/>
                  <a:gd name="T70" fmla="*/ 1186 w 2407"/>
                  <a:gd name="T71" fmla="*/ 2920 h 3084"/>
                  <a:gd name="T72" fmla="*/ 1142 w 2407"/>
                  <a:gd name="T73" fmla="*/ 3013 h 3084"/>
                  <a:gd name="T74" fmla="*/ 1059 w 2407"/>
                  <a:gd name="T75" fmla="*/ 3072 h 3084"/>
                  <a:gd name="T76" fmla="*/ 953 w 2407"/>
                  <a:gd name="T77" fmla="*/ 3082 h 3084"/>
                  <a:gd name="T78" fmla="*/ 861 w 2407"/>
                  <a:gd name="T79" fmla="*/ 3038 h 3084"/>
                  <a:gd name="T80" fmla="*/ 802 w 2407"/>
                  <a:gd name="T81" fmla="*/ 2954 h 3084"/>
                  <a:gd name="T82" fmla="*/ 790 w 2407"/>
                  <a:gd name="T83" fmla="*/ 1574 h 3084"/>
                  <a:gd name="T84" fmla="*/ 653 w 2407"/>
                  <a:gd name="T85" fmla="*/ 1623 h 3084"/>
                  <a:gd name="T86" fmla="*/ 583 w 2407"/>
                  <a:gd name="T87" fmla="*/ 1673 h 3084"/>
                  <a:gd name="T88" fmla="*/ 492 w 2407"/>
                  <a:gd name="T89" fmla="*/ 1682 h 3084"/>
                  <a:gd name="T90" fmla="*/ 414 w 2407"/>
                  <a:gd name="T91" fmla="*/ 1646 h 3084"/>
                  <a:gd name="T92" fmla="*/ 362 w 2407"/>
                  <a:gd name="T93" fmla="*/ 1575 h 3084"/>
                  <a:gd name="T94" fmla="*/ 44 w 2407"/>
                  <a:gd name="T95" fmla="*/ 1570 h 3084"/>
                  <a:gd name="T96" fmla="*/ 3 w 2407"/>
                  <a:gd name="T97" fmla="*/ 1531 h 3084"/>
                  <a:gd name="T98" fmla="*/ 0 w 2407"/>
                  <a:gd name="T99" fmla="*/ 379 h 3084"/>
                  <a:gd name="T100" fmla="*/ 25 w 2407"/>
                  <a:gd name="T101" fmla="*/ 329 h 3084"/>
                  <a:gd name="T102" fmla="*/ 765 w 2407"/>
                  <a:gd name="T103" fmla="*/ 317 h 3084"/>
                  <a:gd name="T104" fmla="*/ 822 w 2407"/>
                  <a:gd name="T105" fmla="*/ 184 h 3084"/>
                  <a:gd name="T106" fmla="*/ 923 w 2407"/>
                  <a:gd name="T107" fmla="*/ 81 h 3084"/>
                  <a:gd name="T108" fmla="*/ 1051 w 2407"/>
                  <a:gd name="T109" fmla="*/ 1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07" h="3084">
                    <a:moveTo>
                      <a:pt x="125" y="443"/>
                    </a:moveTo>
                    <a:lnTo>
                      <a:pt x="125" y="1447"/>
                    </a:lnTo>
                    <a:lnTo>
                      <a:pt x="342" y="1447"/>
                    </a:lnTo>
                    <a:lnTo>
                      <a:pt x="347" y="1415"/>
                    </a:lnTo>
                    <a:lnTo>
                      <a:pt x="357" y="1388"/>
                    </a:lnTo>
                    <a:lnTo>
                      <a:pt x="368" y="1364"/>
                    </a:lnTo>
                    <a:lnTo>
                      <a:pt x="381" y="1344"/>
                    </a:lnTo>
                    <a:lnTo>
                      <a:pt x="405" y="1321"/>
                    </a:lnTo>
                    <a:lnTo>
                      <a:pt x="430" y="1301"/>
                    </a:lnTo>
                    <a:lnTo>
                      <a:pt x="458" y="1286"/>
                    </a:lnTo>
                    <a:lnTo>
                      <a:pt x="489" y="1278"/>
                    </a:lnTo>
                    <a:lnTo>
                      <a:pt x="520" y="1273"/>
                    </a:lnTo>
                    <a:lnTo>
                      <a:pt x="553" y="1275"/>
                    </a:lnTo>
                    <a:lnTo>
                      <a:pt x="584" y="1283"/>
                    </a:lnTo>
                    <a:lnTo>
                      <a:pt x="613" y="1295"/>
                    </a:lnTo>
                    <a:lnTo>
                      <a:pt x="637" y="1312"/>
                    </a:lnTo>
                    <a:lnTo>
                      <a:pt x="659" y="1333"/>
                    </a:lnTo>
                    <a:lnTo>
                      <a:pt x="676" y="1359"/>
                    </a:lnTo>
                    <a:lnTo>
                      <a:pt x="689" y="1386"/>
                    </a:lnTo>
                    <a:lnTo>
                      <a:pt x="697" y="1416"/>
                    </a:lnTo>
                    <a:lnTo>
                      <a:pt x="700" y="1447"/>
                    </a:lnTo>
                    <a:lnTo>
                      <a:pt x="1717" y="1447"/>
                    </a:lnTo>
                    <a:lnTo>
                      <a:pt x="1719" y="1416"/>
                    </a:lnTo>
                    <a:lnTo>
                      <a:pt x="1726" y="1386"/>
                    </a:lnTo>
                    <a:lnTo>
                      <a:pt x="1740" y="1359"/>
                    </a:lnTo>
                    <a:lnTo>
                      <a:pt x="1757" y="1333"/>
                    </a:lnTo>
                    <a:lnTo>
                      <a:pt x="1779" y="1312"/>
                    </a:lnTo>
                    <a:lnTo>
                      <a:pt x="1803" y="1295"/>
                    </a:lnTo>
                    <a:lnTo>
                      <a:pt x="1831" y="1283"/>
                    </a:lnTo>
                    <a:lnTo>
                      <a:pt x="1863" y="1275"/>
                    </a:lnTo>
                    <a:lnTo>
                      <a:pt x="1895" y="1273"/>
                    </a:lnTo>
                    <a:lnTo>
                      <a:pt x="1926" y="1278"/>
                    </a:lnTo>
                    <a:lnTo>
                      <a:pt x="1957" y="1286"/>
                    </a:lnTo>
                    <a:lnTo>
                      <a:pt x="1986" y="1301"/>
                    </a:lnTo>
                    <a:lnTo>
                      <a:pt x="2012" y="1321"/>
                    </a:lnTo>
                    <a:lnTo>
                      <a:pt x="2034" y="1344"/>
                    </a:lnTo>
                    <a:lnTo>
                      <a:pt x="2047" y="1364"/>
                    </a:lnTo>
                    <a:lnTo>
                      <a:pt x="2059" y="1388"/>
                    </a:lnTo>
                    <a:lnTo>
                      <a:pt x="2069" y="1415"/>
                    </a:lnTo>
                    <a:lnTo>
                      <a:pt x="2074" y="1447"/>
                    </a:lnTo>
                    <a:lnTo>
                      <a:pt x="2281" y="1447"/>
                    </a:lnTo>
                    <a:lnTo>
                      <a:pt x="2281" y="443"/>
                    </a:lnTo>
                    <a:lnTo>
                      <a:pt x="125" y="443"/>
                    </a:lnTo>
                    <a:close/>
                    <a:moveTo>
                      <a:pt x="1098" y="0"/>
                    </a:moveTo>
                    <a:lnTo>
                      <a:pt x="1203" y="112"/>
                    </a:lnTo>
                    <a:lnTo>
                      <a:pt x="1312" y="1"/>
                    </a:lnTo>
                    <a:lnTo>
                      <a:pt x="1358" y="15"/>
                    </a:lnTo>
                    <a:lnTo>
                      <a:pt x="1402" y="33"/>
                    </a:lnTo>
                    <a:lnTo>
                      <a:pt x="1445" y="55"/>
                    </a:lnTo>
                    <a:lnTo>
                      <a:pt x="1485" y="82"/>
                    </a:lnTo>
                    <a:lnTo>
                      <a:pt x="1523" y="113"/>
                    </a:lnTo>
                    <a:lnTo>
                      <a:pt x="1556" y="147"/>
                    </a:lnTo>
                    <a:lnTo>
                      <a:pt x="1586" y="184"/>
                    </a:lnTo>
                    <a:lnTo>
                      <a:pt x="1610" y="226"/>
                    </a:lnTo>
                    <a:lnTo>
                      <a:pt x="1629" y="270"/>
                    </a:lnTo>
                    <a:lnTo>
                      <a:pt x="1642" y="317"/>
                    </a:lnTo>
                    <a:lnTo>
                      <a:pt x="2344" y="317"/>
                    </a:lnTo>
                    <a:lnTo>
                      <a:pt x="2364" y="320"/>
                    </a:lnTo>
                    <a:lnTo>
                      <a:pt x="2381" y="329"/>
                    </a:lnTo>
                    <a:lnTo>
                      <a:pt x="2394" y="343"/>
                    </a:lnTo>
                    <a:lnTo>
                      <a:pt x="2403" y="360"/>
                    </a:lnTo>
                    <a:lnTo>
                      <a:pt x="2407" y="379"/>
                    </a:lnTo>
                    <a:lnTo>
                      <a:pt x="2407" y="1510"/>
                    </a:lnTo>
                    <a:lnTo>
                      <a:pt x="2404" y="1531"/>
                    </a:lnTo>
                    <a:lnTo>
                      <a:pt x="2394" y="1548"/>
                    </a:lnTo>
                    <a:lnTo>
                      <a:pt x="2381" y="1561"/>
                    </a:lnTo>
                    <a:lnTo>
                      <a:pt x="2364" y="1570"/>
                    </a:lnTo>
                    <a:lnTo>
                      <a:pt x="2344" y="1574"/>
                    </a:lnTo>
                    <a:lnTo>
                      <a:pt x="2054" y="1574"/>
                    </a:lnTo>
                    <a:lnTo>
                      <a:pt x="2053" y="1575"/>
                    </a:lnTo>
                    <a:lnTo>
                      <a:pt x="2040" y="1602"/>
                    </a:lnTo>
                    <a:lnTo>
                      <a:pt x="2023" y="1626"/>
                    </a:lnTo>
                    <a:lnTo>
                      <a:pt x="2002" y="1646"/>
                    </a:lnTo>
                    <a:lnTo>
                      <a:pt x="1977" y="1663"/>
                    </a:lnTo>
                    <a:lnTo>
                      <a:pt x="1951" y="1674"/>
                    </a:lnTo>
                    <a:lnTo>
                      <a:pt x="1924" y="1682"/>
                    </a:lnTo>
                    <a:lnTo>
                      <a:pt x="1895" y="1684"/>
                    </a:lnTo>
                    <a:lnTo>
                      <a:pt x="1864" y="1682"/>
                    </a:lnTo>
                    <a:lnTo>
                      <a:pt x="1832" y="1673"/>
                    </a:lnTo>
                    <a:lnTo>
                      <a:pt x="1807" y="1659"/>
                    </a:lnTo>
                    <a:lnTo>
                      <a:pt x="1782" y="1642"/>
                    </a:lnTo>
                    <a:lnTo>
                      <a:pt x="1763" y="1623"/>
                    </a:lnTo>
                    <a:lnTo>
                      <a:pt x="1747" y="1599"/>
                    </a:lnTo>
                    <a:lnTo>
                      <a:pt x="1735" y="1574"/>
                    </a:lnTo>
                    <a:lnTo>
                      <a:pt x="1618" y="1574"/>
                    </a:lnTo>
                    <a:lnTo>
                      <a:pt x="1618" y="2883"/>
                    </a:lnTo>
                    <a:lnTo>
                      <a:pt x="1614" y="2920"/>
                    </a:lnTo>
                    <a:lnTo>
                      <a:pt x="1604" y="2954"/>
                    </a:lnTo>
                    <a:lnTo>
                      <a:pt x="1590" y="2985"/>
                    </a:lnTo>
                    <a:lnTo>
                      <a:pt x="1570" y="3013"/>
                    </a:lnTo>
                    <a:lnTo>
                      <a:pt x="1546" y="3038"/>
                    </a:lnTo>
                    <a:lnTo>
                      <a:pt x="1518" y="3057"/>
                    </a:lnTo>
                    <a:lnTo>
                      <a:pt x="1487" y="3072"/>
                    </a:lnTo>
                    <a:lnTo>
                      <a:pt x="1453" y="3082"/>
                    </a:lnTo>
                    <a:lnTo>
                      <a:pt x="1418" y="3084"/>
                    </a:lnTo>
                    <a:lnTo>
                      <a:pt x="1381" y="3082"/>
                    </a:lnTo>
                    <a:lnTo>
                      <a:pt x="1348" y="3072"/>
                    </a:lnTo>
                    <a:lnTo>
                      <a:pt x="1317" y="3057"/>
                    </a:lnTo>
                    <a:lnTo>
                      <a:pt x="1289" y="3038"/>
                    </a:lnTo>
                    <a:lnTo>
                      <a:pt x="1265" y="3013"/>
                    </a:lnTo>
                    <a:lnTo>
                      <a:pt x="1245" y="2985"/>
                    </a:lnTo>
                    <a:lnTo>
                      <a:pt x="1230" y="2954"/>
                    </a:lnTo>
                    <a:lnTo>
                      <a:pt x="1221" y="2920"/>
                    </a:lnTo>
                    <a:lnTo>
                      <a:pt x="1218" y="2883"/>
                    </a:lnTo>
                    <a:lnTo>
                      <a:pt x="1218" y="1574"/>
                    </a:lnTo>
                    <a:lnTo>
                      <a:pt x="1190" y="1574"/>
                    </a:lnTo>
                    <a:lnTo>
                      <a:pt x="1190" y="2883"/>
                    </a:lnTo>
                    <a:lnTo>
                      <a:pt x="1186" y="2920"/>
                    </a:lnTo>
                    <a:lnTo>
                      <a:pt x="1176" y="2954"/>
                    </a:lnTo>
                    <a:lnTo>
                      <a:pt x="1162" y="2985"/>
                    </a:lnTo>
                    <a:lnTo>
                      <a:pt x="1142" y="3013"/>
                    </a:lnTo>
                    <a:lnTo>
                      <a:pt x="1118" y="3038"/>
                    </a:lnTo>
                    <a:lnTo>
                      <a:pt x="1091" y="3057"/>
                    </a:lnTo>
                    <a:lnTo>
                      <a:pt x="1059" y="3072"/>
                    </a:lnTo>
                    <a:lnTo>
                      <a:pt x="1025" y="3082"/>
                    </a:lnTo>
                    <a:lnTo>
                      <a:pt x="990" y="3084"/>
                    </a:lnTo>
                    <a:lnTo>
                      <a:pt x="953" y="3082"/>
                    </a:lnTo>
                    <a:lnTo>
                      <a:pt x="920" y="3072"/>
                    </a:lnTo>
                    <a:lnTo>
                      <a:pt x="889" y="3057"/>
                    </a:lnTo>
                    <a:lnTo>
                      <a:pt x="861" y="3038"/>
                    </a:lnTo>
                    <a:lnTo>
                      <a:pt x="837" y="3013"/>
                    </a:lnTo>
                    <a:lnTo>
                      <a:pt x="818" y="2985"/>
                    </a:lnTo>
                    <a:lnTo>
                      <a:pt x="802" y="2954"/>
                    </a:lnTo>
                    <a:lnTo>
                      <a:pt x="794" y="2920"/>
                    </a:lnTo>
                    <a:lnTo>
                      <a:pt x="790" y="2884"/>
                    </a:lnTo>
                    <a:lnTo>
                      <a:pt x="790" y="1574"/>
                    </a:lnTo>
                    <a:lnTo>
                      <a:pt x="681" y="1574"/>
                    </a:lnTo>
                    <a:lnTo>
                      <a:pt x="669" y="1599"/>
                    </a:lnTo>
                    <a:lnTo>
                      <a:pt x="653" y="1623"/>
                    </a:lnTo>
                    <a:lnTo>
                      <a:pt x="633" y="1642"/>
                    </a:lnTo>
                    <a:lnTo>
                      <a:pt x="609" y="1659"/>
                    </a:lnTo>
                    <a:lnTo>
                      <a:pt x="583" y="1673"/>
                    </a:lnTo>
                    <a:lnTo>
                      <a:pt x="552" y="1682"/>
                    </a:lnTo>
                    <a:lnTo>
                      <a:pt x="522" y="1684"/>
                    </a:lnTo>
                    <a:lnTo>
                      <a:pt x="492" y="1682"/>
                    </a:lnTo>
                    <a:lnTo>
                      <a:pt x="464" y="1674"/>
                    </a:lnTo>
                    <a:lnTo>
                      <a:pt x="439" y="1663"/>
                    </a:lnTo>
                    <a:lnTo>
                      <a:pt x="414" y="1646"/>
                    </a:lnTo>
                    <a:lnTo>
                      <a:pt x="394" y="1626"/>
                    </a:lnTo>
                    <a:lnTo>
                      <a:pt x="375" y="1602"/>
                    </a:lnTo>
                    <a:lnTo>
                      <a:pt x="362" y="1575"/>
                    </a:lnTo>
                    <a:lnTo>
                      <a:pt x="362" y="1574"/>
                    </a:lnTo>
                    <a:lnTo>
                      <a:pt x="63" y="1574"/>
                    </a:lnTo>
                    <a:lnTo>
                      <a:pt x="44" y="1570"/>
                    </a:lnTo>
                    <a:lnTo>
                      <a:pt x="25" y="1561"/>
                    </a:lnTo>
                    <a:lnTo>
                      <a:pt x="12" y="1548"/>
                    </a:lnTo>
                    <a:lnTo>
                      <a:pt x="3" y="1531"/>
                    </a:lnTo>
                    <a:lnTo>
                      <a:pt x="0" y="1510"/>
                    </a:lnTo>
                    <a:lnTo>
                      <a:pt x="0" y="1102"/>
                    </a:lnTo>
                    <a:lnTo>
                      <a:pt x="0" y="379"/>
                    </a:lnTo>
                    <a:lnTo>
                      <a:pt x="3" y="360"/>
                    </a:lnTo>
                    <a:lnTo>
                      <a:pt x="12" y="343"/>
                    </a:lnTo>
                    <a:lnTo>
                      <a:pt x="25" y="329"/>
                    </a:lnTo>
                    <a:lnTo>
                      <a:pt x="44" y="320"/>
                    </a:lnTo>
                    <a:lnTo>
                      <a:pt x="63" y="317"/>
                    </a:lnTo>
                    <a:lnTo>
                      <a:pt x="765" y="317"/>
                    </a:lnTo>
                    <a:lnTo>
                      <a:pt x="778" y="269"/>
                    </a:lnTo>
                    <a:lnTo>
                      <a:pt x="797" y="225"/>
                    </a:lnTo>
                    <a:lnTo>
                      <a:pt x="822" y="184"/>
                    </a:lnTo>
                    <a:lnTo>
                      <a:pt x="852" y="146"/>
                    </a:lnTo>
                    <a:lnTo>
                      <a:pt x="885" y="112"/>
                    </a:lnTo>
                    <a:lnTo>
                      <a:pt x="923" y="81"/>
                    </a:lnTo>
                    <a:lnTo>
                      <a:pt x="963" y="54"/>
                    </a:lnTo>
                    <a:lnTo>
                      <a:pt x="1007" y="32"/>
                    </a:lnTo>
                    <a:lnTo>
                      <a:pt x="1051" y="14"/>
                    </a:lnTo>
                    <a:lnTo>
                      <a:pt x="1097" y="0"/>
                    </a:lnTo>
                    <a:lnTo>
                      <a:pt x="10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3260" y="1781"/>
                <a:ext cx="174" cy="175"/>
              </a:xfrm>
              <a:custGeom>
                <a:avLst/>
                <a:gdLst>
                  <a:gd name="T0" fmla="*/ 435 w 870"/>
                  <a:gd name="T1" fmla="*/ 0 h 876"/>
                  <a:gd name="T2" fmla="*/ 490 w 870"/>
                  <a:gd name="T3" fmla="*/ 2 h 876"/>
                  <a:gd name="T4" fmla="*/ 542 w 870"/>
                  <a:gd name="T5" fmla="*/ 12 h 876"/>
                  <a:gd name="T6" fmla="*/ 592 w 870"/>
                  <a:gd name="T7" fmla="*/ 29 h 876"/>
                  <a:gd name="T8" fmla="*/ 640 w 870"/>
                  <a:gd name="T9" fmla="*/ 50 h 876"/>
                  <a:gd name="T10" fmla="*/ 684 w 870"/>
                  <a:gd name="T11" fmla="*/ 78 h 876"/>
                  <a:gd name="T12" fmla="*/ 724 w 870"/>
                  <a:gd name="T13" fmla="*/ 110 h 876"/>
                  <a:gd name="T14" fmla="*/ 761 w 870"/>
                  <a:gd name="T15" fmla="*/ 146 h 876"/>
                  <a:gd name="T16" fmla="*/ 792 w 870"/>
                  <a:gd name="T17" fmla="*/ 187 h 876"/>
                  <a:gd name="T18" fmla="*/ 819 w 870"/>
                  <a:gd name="T19" fmla="*/ 232 h 876"/>
                  <a:gd name="T20" fmla="*/ 841 w 870"/>
                  <a:gd name="T21" fmla="*/ 279 h 876"/>
                  <a:gd name="T22" fmla="*/ 857 w 870"/>
                  <a:gd name="T23" fmla="*/ 330 h 876"/>
                  <a:gd name="T24" fmla="*/ 868 w 870"/>
                  <a:gd name="T25" fmla="*/ 382 h 876"/>
                  <a:gd name="T26" fmla="*/ 870 w 870"/>
                  <a:gd name="T27" fmla="*/ 438 h 876"/>
                  <a:gd name="T28" fmla="*/ 868 w 870"/>
                  <a:gd name="T29" fmla="*/ 492 h 876"/>
                  <a:gd name="T30" fmla="*/ 857 w 870"/>
                  <a:gd name="T31" fmla="*/ 544 h 876"/>
                  <a:gd name="T32" fmla="*/ 841 w 870"/>
                  <a:gd name="T33" fmla="*/ 596 h 876"/>
                  <a:gd name="T34" fmla="*/ 819 w 870"/>
                  <a:gd name="T35" fmla="*/ 643 h 876"/>
                  <a:gd name="T36" fmla="*/ 792 w 870"/>
                  <a:gd name="T37" fmla="*/ 688 h 876"/>
                  <a:gd name="T38" fmla="*/ 761 w 870"/>
                  <a:gd name="T39" fmla="*/ 729 h 876"/>
                  <a:gd name="T40" fmla="*/ 724 w 870"/>
                  <a:gd name="T41" fmla="*/ 764 h 876"/>
                  <a:gd name="T42" fmla="*/ 684 w 870"/>
                  <a:gd name="T43" fmla="*/ 797 h 876"/>
                  <a:gd name="T44" fmla="*/ 640 w 870"/>
                  <a:gd name="T45" fmla="*/ 824 h 876"/>
                  <a:gd name="T46" fmla="*/ 592 w 870"/>
                  <a:gd name="T47" fmla="*/ 846 h 876"/>
                  <a:gd name="T48" fmla="*/ 542 w 870"/>
                  <a:gd name="T49" fmla="*/ 862 h 876"/>
                  <a:gd name="T50" fmla="*/ 490 w 870"/>
                  <a:gd name="T51" fmla="*/ 872 h 876"/>
                  <a:gd name="T52" fmla="*/ 435 w 870"/>
                  <a:gd name="T53" fmla="*/ 876 h 876"/>
                  <a:gd name="T54" fmla="*/ 382 w 870"/>
                  <a:gd name="T55" fmla="*/ 872 h 876"/>
                  <a:gd name="T56" fmla="*/ 328 w 870"/>
                  <a:gd name="T57" fmla="*/ 862 h 876"/>
                  <a:gd name="T58" fmla="*/ 278 w 870"/>
                  <a:gd name="T59" fmla="*/ 846 h 876"/>
                  <a:gd name="T60" fmla="*/ 230 w 870"/>
                  <a:gd name="T61" fmla="*/ 824 h 876"/>
                  <a:gd name="T62" fmla="*/ 186 w 870"/>
                  <a:gd name="T63" fmla="*/ 797 h 876"/>
                  <a:gd name="T64" fmla="*/ 146 w 870"/>
                  <a:gd name="T65" fmla="*/ 764 h 876"/>
                  <a:gd name="T66" fmla="*/ 110 w 870"/>
                  <a:gd name="T67" fmla="*/ 729 h 876"/>
                  <a:gd name="T68" fmla="*/ 78 w 870"/>
                  <a:gd name="T69" fmla="*/ 688 h 876"/>
                  <a:gd name="T70" fmla="*/ 51 w 870"/>
                  <a:gd name="T71" fmla="*/ 643 h 876"/>
                  <a:gd name="T72" fmla="*/ 29 w 870"/>
                  <a:gd name="T73" fmla="*/ 596 h 876"/>
                  <a:gd name="T74" fmla="*/ 13 w 870"/>
                  <a:gd name="T75" fmla="*/ 544 h 876"/>
                  <a:gd name="T76" fmla="*/ 4 w 870"/>
                  <a:gd name="T77" fmla="*/ 492 h 876"/>
                  <a:gd name="T78" fmla="*/ 0 w 870"/>
                  <a:gd name="T79" fmla="*/ 438 h 876"/>
                  <a:gd name="T80" fmla="*/ 4 w 870"/>
                  <a:gd name="T81" fmla="*/ 382 h 876"/>
                  <a:gd name="T82" fmla="*/ 13 w 870"/>
                  <a:gd name="T83" fmla="*/ 330 h 876"/>
                  <a:gd name="T84" fmla="*/ 29 w 870"/>
                  <a:gd name="T85" fmla="*/ 279 h 876"/>
                  <a:gd name="T86" fmla="*/ 51 w 870"/>
                  <a:gd name="T87" fmla="*/ 232 h 876"/>
                  <a:gd name="T88" fmla="*/ 78 w 870"/>
                  <a:gd name="T89" fmla="*/ 187 h 876"/>
                  <a:gd name="T90" fmla="*/ 110 w 870"/>
                  <a:gd name="T91" fmla="*/ 146 h 876"/>
                  <a:gd name="T92" fmla="*/ 146 w 870"/>
                  <a:gd name="T93" fmla="*/ 110 h 876"/>
                  <a:gd name="T94" fmla="*/ 186 w 870"/>
                  <a:gd name="T95" fmla="*/ 78 h 876"/>
                  <a:gd name="T96" fmla="*/ 230 w 870"/>
                  <a:gd name="T97" fmla="*/ 50 h 876"/>
                  <a:gd name="T98" fmla="*/ 278 w 870"/>
                  <a:gd name="T99" fmla="*/ 29 h 876"/>
                  <a:gd name="T100" fmla="*/ 328 w 870"/>
                  <a:gd name="T101" fmla="*/ 12 h 876"/>
                  <a:gd name="T102" fmla="*/ 382 w 870"/>
                  <a:gd name="T103" fmla="*/ 2 h 876"/>
                  <a:gd name="T104" fmla="*/ 435 w 870"/>
                  <a:gd name="T105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70" h="876">
                    <a:moveTo>
                      <a:pt x="435" y="0"/>
                    </a:moveTo>
                    <a:lnTo>
                      <a:pt x="490" y="2"/>
                    </a:lnTo>
                    <a:lnTo>
                      <a:pt x="542" y="12"/>
                    </a:lnTo>
                    <a:lnTo>
                      <a:pt x="592" y="29"/>
                    </a:lnTo>
                    <a:lnTo>
                      <a:pt x="640" y="50"/>
                    </a:lnTo>
                    <a:lnTo>
                      <a:pt x="684" y="78"/>
                    </a:lnTo>
                    <a:lnTo>
                      <a:pt x="724" y="110"/>
                    </a:lnTo>
                    <a:lnTo>
                      <a:pt x="761" y="146"/>
                    </a:lnTo>
                    <a:lnTo>
                      <a:pt x="792" y="187"/>
                    </a:lnTo>
                    <a:lnTo>
                      <a:pt x="819" y="232"/>
                    </a:lnTo>
                    <a:lnTo>
                      <a:pt x="841" y="279"/>
                    </a:lnTo>
                    <a:lnTo>
                      <a:pt x="857" y="330"/>
                    </a:lnTo>
                    <a:lnTo>
                      <a:pt x="868" y="382"/>
                    </a:lnTo>
                    <a:lnTo>
                      <a:pt x="870" y="438"/>
                    </a:lnTo>
                    <a:lnTo>
                      <a:pt x="868" y="492"/>
                    </a:lnTo>
                    <a:lnTo>
                      <a:pt x="857" y="544"/>
                    </a:lnTo>
                    <a:lnTo>
                      <a:pt x="841" y="596"/>
                    </a:lnTo>
                    <a:lnTo>
                      <a:pt x="819" y="643"/>
                    </a:lnTo>
                    <a:lnTo>
                      <a:pt x="792" y="688"/>
                    </a:lnTo>
                    <a:lnTo>
                      <a:pt x="761" y="729"/>
                    </a:lnTo>
                    <a:lnTo>
                      <a:pt x="724" y="764"/>
                    </a:lnTo>
                    <a:lnTo>
                      <a:pt x="684" y="797"/>
                    </a:lnTo>
                    <a:lnTo>
                      <a:pt x="640" y="824"/>
                    </a:lnTo>
                    <a:lnTo>
                      <a:pt x="592" y="846"/>
                    </a:lnTo>
                    <a:lnTo>
                      <a:pt x="542" y="862"/>
                    </a:lnTo>
                    <a:lnTo>
                      <a:pt x="490" y="872"/>
                    </a:lnTo>
                    <a:lnTo>
                      <a:pt x="435" y="876"/>
                    </a:lnTo>
                    <a:lnTo>
                      <a:pt x="382" y="872"/>
                    </a:lnTo>
                    <a:lnTo>
                      <a:pt x="328" y="862"/>
                    </a:lnTo>
                    <a:lnTo>
                      <a:pt x="278" y="846"/>
                    </a:lnTo>
                    <a:lnTo>
                      <a:pt x="230" y="824"/>
                    </a:lnTo>
                    <a:lnTo>
                      <a:pt x="186" y="797"/>
                    </a:lnTo>
                    <a:lnTo>
                      <a:pt x="146" y="764"/>
                    </a:lnTo>
                    <a:lnTo>
                      <a:pt x="110" y="729"/>
                    </a:lnTo>
                    <a:lnTo>
                      <a:pt x="78" y="688"/>
                    </a:lnTo>
                    <a:lnTo>
                      <a:pt x="51" y="643"/>
                    </a:lnTo>
                    <a:lnTo>
                      <a:pt x="29" y="596"/>
                    </a:lnTo>
                    <a:lnTo>
                      <a:pt x="13" y="544"/>
                    </a:lnTo>
                    <a:lnTo>
                      <a:pt x="4" y="492"/>
                    </a:lnTo>
                    <a:lnTo>
                      <a:pt x="0" y="438"/>
                    </a:lnTo>
                    <a:lnTo>
                      <a:pt x="4" y="382"/>
                    </a:lnTo>
                    <a:lnTo>
                      <a:pt x="13" y="330"/>
                    </a:lnTo>
                    <a:lnTo>
                      <a:pt x="29" y="279"/>
                    </a:lnTo>
                    <a:lnTo>
                      <a:pt x="51" y="232"/>
                    </a:lnTo>
                    <a:lnTo>
                      <a:pt x="78" y="187"/>
                    </a:lnTo>
                    <a:lnTo>
                      <a:pt x="110" y="146"/>
                    </a:lnTo>
                    <a:lnTo>
                      <a:pt x="146" y="110"/>
                    </a:lnTo>
                    <a:lnTo>
                      <a:pt x="186" y="78"/>
                    </a:lnTo>
                    <a:lnTo>
                      <a:pt x="230" y="50"/>
                    </a:lnTo>
                    <a:lnTo>
                      <a:pt x="278" y="29"/>
                    </a:lnTo>
                    <a:lnTo>
                      <a:pt x="328" y="12"/>
                    </a:lnTo>
                    <a:lnTo>
                      <a:pt x="382" y="2"/>
                    </a:lnTo>
                    <a:lnTo>
                      <a:pt x="4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762000" y="4813300"/>
            <a:ext cx="965200" cy="965200"/>
            <a:chOff x="762000" y="4813300"/>
            <a:chExt cx="965200" cy="965200"/>
          </a:xfrm>
        </p:grpSpPr>
        <p:sp>
          <p:nvSpPr>
            <p:cNvPr id="9" name="Oval 8"/>
            <p:cNvSpPr/>
            <p:nvPr/>
          </p:nvSpPr>
          <p:spPr>
            <a:xfrm>
              <a:off x="762000" y="48133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17"/>
            <p:cNvSpPr>
              <a:spLocks noEditPoints="1"/>
            </p:cNvSpPr>
            <p:nvPr/>
          </p:nvSpPr>
          <p:spPr bwMode="auto">
            <a:xfrm>
              <a:off x="1035442" y="5010834"/>
              <a:ext cx="417512" cy="548640"/>
            </a:xfrm>
            <a:custGeom>
              <a:avLst/>
              <a:gdLst>
                <a:gd name="T0" fmla="*/ 2028 w 3134"/>
                <a:gd name="T1" fmla="*/ 3519 h 4320"/>
                <a:gd name="T2" fmla="*/ 2336 w 3134"/>
                <a:gd name="T3" fmla="*/ 3897 h 4320"/>
                <a:gd name="T4" fmla="*/ 2108 w 3134"/>
                <a:gd name="T5" fmla="*/ 4234 h 4320"/>
                <a:gd name="T6" fmla="*/ 1976 w 3134"/>
                <a:gd name="T7" fmla="*/ 4023 h 4320"/>
                <a:gd name="T8" fmla="*/ 1530 w 3134"/>
                <a:gd name="T9" fmla="*/ 3385 h 4320"/>
                <a:gd name="T10" fmla="*/ 1178 w 3134"/>
                <a:gd name="T11" fmla="*/ 3955 h 4320"/>
                <a:gd name="T12" fmla="*/ 1018 w 3134"/>
                <a:gd name="T13" fmla="*/ 4320 h 4320"/>
                <a:gd name="T14" fmla="*/ 852 w 3134"/>
                <a:gd name="T15" fmla="*/ 3812 h 4320"/>
                <a:gd name="T16" fmla="*/ 1182 w 3134"/>
                <a:gd name="T17" fmla="*/ 3474 h 4320"/>
                <a:gd name="T18" fmla="*/ 1574 w 3134"/>
                <a:gd name="T19" fmla="*/ 2424 h 4320"/>
                <a:gd name="T20" fmla="*/ 1917 w 3134"/>
                <a:gd name="T21" fmla="*/ 2578 h 4320"/>
                <a:gd name="T22" fmla="*/ 2030 w 3134"/>
                <a:gd name="T23" fmla="*/ 2939 h 4320"/>
                <a:gd name="T24" fmla="*/ 1836 w 3134"/>
                <a:gd name="T25" fmla="*/ 3258 h 4320"/>
                <a:gd name="T26" fmla="*/ 1460 w 3134"/>
                <a:gd name="T27" fmla="*/ 3326 h 4320"/>
                <a:gd name="T28" fmla="*/ 1167 w 3134"/>
                <a:gd name="T29" fmla="*/ 3097 h 4320"/>
                <a:gd name="T30" fmla="*/ 1145 w 3134"/>
                <a:gd name="T31" fmla="*/ 2716 h 4320"/>
                <a:gd name="T32" fmla="*/ 1407 w 3134"/>
                <a:gd name="T33" fmla="*/ 2456 h 4320"/>
                <a:gd name="T34" fmla="*/ 1359 w 3134"/>
                <a:gd name="T35" fmla="*/ 1724 h 4320"/>
                <a:gd name="T36" fmla="*/ 1115 w 3134"/>
                <a:gd name="T37" fmla="*/ 1889 h 4320"/>
                <a:gd name="T38" fmla="*/ 869 w 3134"/>
                <a:gd name="T39" fmla="*/ 2006 h 4320"/>
                <a:gd name="T40" fmla="*/ 845 w 3134"/>
                <a:gd name="T41" fmla="*/ 2007 h 4320"/>
                <a:gd name="T42" fmla="*/ 1031 w 3134"/>
                <a:gd name="T43" fmla="*/ 1842 h 4320"/>
                <a:gd name="T44" fmla="*/ 1304 w 3134"/>
                <a:gd name="T45" fmla="*/ 1614 h 4320"/>
                <a:gd name="T46" fmla="*/ 1743 w 3134"/>
                <a:gd name="T47" fmla="*/ 1511 h 4320"/>
                <a:gd name="T48" fmla="*/ 1651 w 3134"/>
                <a:gd name="T49" fmla="*/ 1685 h 4320"/>
                <a:gd name="T50" fmla="*/ 1461 w 3134"/>
                <a:gd name="T51" fmla="*/ 1630 h 4320"/>
                <a:gd name="T52" fmla="*/ 1492 w 3134"/>
                <a:gd name="T53" fmla="*/ 1428 h 4320"/>
                <a:gd name="T54" fmla="*/ 2001 w 3134"/>
                <a:gd name="T55" fmla="*/ 848 h 4320"/>
                <a:gd name="T56" fmla="*/ 1904 w 3134"/>
                <a:gd name="T57" fmla="*/ 1100 h 4320"/>
                <a:gd name="T58" fmla="*/ 1741 w 3134"/>
                <a:gd name="T59" fmla="*/ 1300 h 4320"/>
                <a:gd name="T60" fmla="*/ 1817 w 3134"/>
                <a:gd name="T61" fmla="*/ 1068 h 4320"/>
                <a:gd name="T62" fmla="*/ 1981 w 3134"/>
                <a:gd name="T63" fmla="*/ 856 h 4320"/>
                <a:gd name="T64" fmla="*/ 1788 w 3134"/>
                <a:gd name="T65" fmla="*/ 16 h 4320"/>
                <a:gd name="T66" fmla="*/ 2475 w 3134"/>
                <a:gd name="T67" fmla="*/ 281 h 4320"/>
                <a:gd name="T68" fmla="*/ 2955 w 3134"/>
                <a:gd name="T69" fmla="*/ 810 h 4320"/>
                <a:gd name="T70" fmla="*/ 3134 w 3134"/>
                <a:gd name="T71" fmla="*/ 1515 h 4320"/>
                <a:gd name="T72" fmla="*/ 2949 w 3134"/>
                <a:gd name="T73" fmla="*/ 2228 h 4320"/>
                <a:gd name="T74" fmla="*/ 2458 w 3134"/>
                <a:gd name="T75" fmla="*/ 2760 h 4320"/>
                <a:gd name="T76" fmla="*/ 2192 w 3134"/>
                <a:gd name="T77" fmla="*/ 2553 h 4320"/>
                <a:gd name="T78" fmla="*/ 2640 w 3134"/>
                <a:gd name="T79" fmla="*/ 2122 h 4320"/>
                <a:gd name="T80" fmla="*/ 2585 w 3134"/>
                <a:gd name="T81" fmla="*/ 1361 h 4320"/>
                <a:gd name="T82" fmla="*/ 2606 w 3134"/>
                <a:gd name="T83" fmla="*/ 854 h 4320"/>
                <a:gd name="T84" fmla="*/ 2129 w 3134"/>
                <a:gd name="T85" fmla="*/ 441 h 4320"/>
                <a:gd name="T86" fmla="*/ 1419 w 3134"/>
                <a:gd name="T87" fmla="*/ 319 h 4320"/>
                <a:gd name="T88" fmla="*/ 799 w 3134"/>
                <a:gd name="T89" fmla="*/ 568 h 4320"/>
                <a:gd name="T90" fmla="*/ 405 w 3134"/>
                <a:gd name="T91" fmla="*/ 1085 h 4320"/>
                <a:gd name="T92" fmla="*/ 356 w 3134"/>
                <a:gd name="T93" fmla="*/ 1791 h 4320"/>
                <a:gd name="T94" fmla="*/ 662 w 3134"/>
                <a:gd name="T95" fmla="*/ 2339 h 4320"/>
                <a:gd name="T96" fmla="*/ 886 w 3134"/>
                <a:gd name="T97" fmla="*/ 2740 h 4320"/>
                <a:gd name="T98" fmla="*/ 440 w 3134"/>
                <a:gd name="T99" fmla="*/ 2566 h 4320"/>
                <a:gd name="T100" fmla="*/ 63 w 3134"/>
                <a:gd name="T101" fmla="*/ 1943 h 4320"/>
                <a:gd name="T102" fmla="*/ 34 w 3134"/>
                <a:gd name="T103" fmla="*/ 1197 h 4320"/>
                <a:gd name="T104" fmla="*/ 354 w 3134"/>
                <a:gd name="T105" fmla="*/ 556 h 4320"/>
                <a:gd name="T106" fmla="*/ 933 w 3134"/>
                <a:gd name="T107" fmla="*/ 13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4" h="4320">
                  <a:moveTo>
                    <a:pt x="1630" y="3387"/>
                  </a:moveTo>
                  <a:lnTo>
                    <a:pt x="1709" y="3394"/>
                  </a:lnTo>
                  <a:lnTo>
                    <a:pt x="1786" y="3410"/>
                  </a:lnTo>
                  <a:lnTo>
                    <a:pt x="1862" y="3432"/>
                  </a:lnTo>
                  <a:lnTo>
                    <a:pt x="1921" y="3456"/>
                  </a:lnTo>
                  <a:lnTo>
                    <a:pt x="1976" y="3485"/>
                  </a:lnTo>
                  <a:lnTo>
                    <a:pt x="2028" y="3519"/>
                  </a:lnTo>
                  <a:lnTo>
                    <a:pt x="2078" y="3555"/>
                  </a:lnTo>
                  <a:lnTo>
                    <a:pt x="2130" y="3600"/>
                  </a:lnTo>
                  <a:lnTo>
                    <a:pt x="2179" y="3648"/>
                  </a:lnTo>
                  <a:lnTo>
                    <a:pt x="2223" y="3703"/>
                  </a:lnTo>
                  <a:lnTo>
                    <a:pt x="2265" y="3762"/>
                  </a:lnTo>
                  <a:lnTo>
                    <a:pt x="2302" y="3828"/>
                  </a:lnTo>
                  <a:lnTo>
                    <a:pt x="2336" y="3897"/>
                  </a:lnTo>
                  <a:lnTo>
                    <a:pt x="2368" y="3972"/>
                  </a:lnTo>
                  <a:lnTo>
                    <a:pt x="2394" y="4052"/>
                  </a:lnTo>
                  <a:lnTo>
                    <a:pt x="2417" y="4135"/>
                  </a:lnTo>
                  <a:lnTo>
                    <a:pt x="2437" y="4226"/>
                  </a:lnTo>
                  <a:lnTo>
                    <a:pt x="2453" y="4320"/>
                  </a:lnTo>
                  <a:lnTo>
                    <a:pt x="2125" y="4320"/>
                  </a:lnTo>
                  <a:lnTo>
                    <a:pt x="2108" y="4234"/>
                  </a:lnTo>
                  <a:lnTo>
                    <a:pt x="2086" y="4154"/>
                  </a:lnTo>
                  <a:lnTo>
                    <a:pt x="2061" y="4082"/>
                  </a:lnTo>
                  <a:lnTo>
                    <a:pt x="2033" y="4015"/>
                  </a:lnTo>
                  <a:lnTo>
                    <a:pt x="2001" y="3955"/>
                  </a:lnTo>
                  <a:lnTo>
                    <a:pt x="1965" y="3902"/>
                  </a:lnTo>
                  <a:lnTo>
                    <a:pt x="1971" y="3959"/>
                  </a:lnTo>
                  <a:lnTo>
                    <a:pt x="1976" y="4023"/>
                  </a:lnTo>
                  <a:lnTo>
                    <a:pt x="1981" y="4092"/>
                  </a:lnTo>
                  <a:lnTo>
                    <a:pt x="1986" y="4166"/>
                  </a:lnTo>
                  <a:lnTo>
                    <a:pt x="1992" y="4241"/>
                  </a:lnTo>
                  <a:lnTo>
                    <a:pt x="1998" y="4320"/>
                  </a:lnTo>
                  <a:lnTo>
                    <a:pt x="1719" y="4320"/>
                  </a:lnTo>
                  <a:lnTo>
                    <a:pt x="1630" y="3387"/>
                  </a:lnTo>
                  <a:close/>
                  <a:moveTo>
                    <a:pt x="1530" y="3385"/>
                  </a:moveTo>
                  <a:lnTo>
                    <a:pt x="1419" y="4320"/>
                  </a:lnTo>
                  <a:lnTo>
                    <a:pt x="1160" y="4320"/>
                  </a:lnTo>
                  <a:lnTo>
                    <a:pt x="1163" y="4238"/>
                  </a:lnTo>
                  <a:lnTo>
                    <a:pt x="1167" y="4158"/>
                  </a:lnTo>
                  <a:lnTo>
                    <a:pt x="1171" y="4084"/>
                  </a:lnTo>
                  <a:lnTo>
                    <a:pt x="1174" y="4016"/>
                  </a:lnTo>
                  <a:lnTo>
                    <a:pt x="1178" y="3955"/>
                  </a:lnTo>
                  <a:lnTo>
                    <a:pt x="1180" y="3901"/>
                  </a:lnTo>
                  <a:lnTo>
                    <a:pt x="1145" y="3955"/>
                  </a:lnTo>
                  <a:lnTo>
                    <a:pt x="1114" y="4014"/>
                  </a:lnTo>
                  <a:lnTo>
                    <a:pt x="1085" y="4080"/>
                  </a:lnTo>
                  <a:lnTo>
                    <a:pt x="1060" y="4154"/>
                  </a:lnTo>
                  <a:lnTo>
                    <a:pt x="1038" y="4234"/>
                  </a:lnTo>
                  <a:lnTo>
                    <a:pt x="1018" y="4320"/>
                  </a:lnTo>
                  <a:lnTo>
                    <a:pt x="689" y="4320"/>
                  </a:lnTo>
                  <a:lnTo>
                    <a:pt x="708" y="4222"/>
                  </a:lnTo>
                  <a:lnTo>
                    <a:pt x="728" y="4129"/>
                  </a:lnTo>
                  <a:lnTo>
                    <a:pt x="755" y="4041"/>
                  </a:lnTo>
                  <a:lnTo>
                    <a:pt x="784" y="3959"/>
                  </a:lnTo>
                  <a:lnTo>
                    <a:pt x="815" y="3883"/>
                  </a:lnTo>
                  <a:lnTo>
                    <a:pt x="852" y="3812"/>
                  </a:lnTo>
                  <a:lnTo>
                    <a:pt x="891" y="3747"/>
                  </a:lnTo>
                  <a:lnTo>
                    <a:pt x="934" y="3686"/>
                  </a:lnTo>
                  <a:lnTo>
                    <a:pt x="981" y="3633"/>
                  </a:lnTo>
                  <a:lnTo>
                    <a:pt x="1032" y="3583"/>
                  </a:lnTo>
                  <a:lnTo>
                    <a:pt x="1080" y="3544"/>
                  </a:lnTo>
                  <a:lnTo>
                    <a:pt x="1129" y="3507"/>
                  </a:lnTo>
                  <a:lnTo>
                    <a:pt x="1182" y="3474"/>
                  </a:lnTo>
                  <a:lnTo>
                    <a:pt x="1228" y="3449"/>
                  </a:lnTo>
                  <a:lnTo>
                    <a:pt x="1277" y="3430"/>
                  </a:lnTo>
                  <a:lnTo>
                    <a:pt x="1339" y="3411"/>
                  </a:lnTo>
                  <a:lnTo>
                    <a:pt x="1402" y="3398"/>
                  </a:lnTo>
                  <a:lnTo>
                    <a:pt x="1466" y="3389"/>
                  </a:lnTo>
                  <a:lnTo>
                    <a:pt x="1530" y="3385"/>
                  </a:lnTo>
                  <a:close/>
                  <a:moveTo>
                    <a:pt x="1574" y="2424"/>
                  </a:moveTo>
                  <a:lnTo>
                    <a:pt x="1631" y="2428"/>
                  </a:lnTo>
                  <a:lnTo>
                    <a:pt x="1686" y="2439"/>
                  </a:lnTo>
                  <a:lnTo>
                    <a:pt x="1739" y="2456"/>
                  </a:lnTo>
                  <a:lnTo>
                    <a:pt x="1788" y="2478"/>
                  </a:lnTo>
                  <a:lnTo>
                    <a:pt x="1836" y="2507"/>
                  </a:lnTo>
                  <a:lnTo>
                    <a:pt x="1878" y="2540"/>
                  </a:lnTo>
                  <a:lnTo>
                    <a:pt x="1917" y="2578"/>
                  </a:lnTo>
                  <a:lnTo>
                    <a:pt x="1950" y="2621"/>
                  </a:lnTo>
                  <a:lnTo>
                    <a:pt x="1978" y="2667"/>
                  </a:lnTo>
                  <a:lnTo>
                    <a:pt x="2002" y="2716"/>
                  </a:lnTo>
                  <a:lnTo>
                    <a:pt x="2019" y="2770"/>
                  </a:lnTo>
                  <a:lnTo>
                    <a:pt x="2030" y="2825"/>
                  </a:lnTo>
                  <a:lnTo>
                    <a:pt x="2032" y="2883"/>
                  </a:lnTo>
                  <a:lnTo>
                    <a:pt x="2030" y="2939"/>
                  </a:lnTo>
                  <a:lnTo>
                    <a:pt x="2019" y="2995"/>
                  </a:lnTo>
                  <a:lnTo>
                    <a:pt x="2002" y="3048"/>
                  </a:lnTo>
                  <a:lnTo>
                    <a:pt x="1978" y="3097"/>
                  </a:lnTo>
                  <a:lnTo>
                    <a:pt x="1950" y="3143"/>
                  </a:lnTo>
                  <a:lnTo>
                    <a:pt x="1917" y="3186"/>
                  </a:lnTo>
                  <a:lnTo>
                    <a:pt x="1878" y="3224"/>
                  </a:lnTo>
                  <a:lnTo>
                    <a:pt x="1836" y="3258"/>
                  </a:lnTo>
                  <a:lnTo>
                    <a:pt x="1788" y="3286"/>
                  </a:lnTo>
                  <a:lnTo>
                    <a:pt x="1739" y="3309"/>
                  </a:lnTo>
                  <a:lnTo>
                    <a:pt x="1686" y="3326"/>
                  </a:lnTo>
                  <a:lnTo>
                    <a:pt x="1631" y="3336"/>
                  </a:lnTo>
                  <a:lnTo>
                    <a:pt x="1574" y="3339"/>
                  </a:lnTo>
                  <a:lnTo>
                    <a:pt x="1516" y="3336"/>
                  </a:lnTo>
                  <a:lnTo>
                    <a:pt x="1460" y="3326"/>
                  </a:lnTo>
                  <a:lnTo>
                    <a:pt x="1407" y="3309"/>
                  </a:lnTo>
                  <a:lnTo>
                    <a:pt x="1357" y="3286"/>
                  </a:lnTo>
                  <a:lnTo>
                    <a:pt x="1310" y="3258"/>
                  </a:lnTo>
                  <a:lnTo>
                    <a:pt x="1268" y="3224"/>
                  </a:lnTo>
                  <a:lnTo>
                    <a:pt x="1229" y="3186"/>
                  </a:lnTo>
                  <a:lnTo>
                    <a:pt x="1196" y="3143"/>
                  </a:lnTo>
                  <a:lnTo>
                    <a:pt x="1167" y="3097"/>
                  </a:lnTo>
                  <a:lnTo>
                    <a:pt x="1145" y="3048"/>
                  </a:lnTo>
                  <a:lnTo>
                    <a:pt x="1128" y="2995"/>
                  </a:lnTo>
                  <a:lnTo>
                    <a:pt x="1118" y="2939"/>
                  </a:lnTo>
                  <a:lnTo>
                    <a:pt x="1114" y="2883"/>
                  </a:lnTo>
                  <a:lnTo>
                    <a:pt x="1118" y="2825"/>
                  </a:lnTo>
                  <a:lnTo>
                    <a:pt x="1128" y="2770"/>
                  </a:lnTo>
                  <a:lnTo>
                    <a:pt x="1145" y="2716"/>
                  </a:lnTo>
                  <a:lnTo>
                    <a:pt x="1167" y="2667"/>
                  </a:lnTo>
                  <a:lnTo>
                    <a:pt x="1196" y="2621"/>
                  </a:lnTo>
                  <a:lnTo>
                    <a:pt x="1229" y="2578"/>
                  </a:lnTo>
                  <a:lnTo>
                    <a:pt x="1268" y="2540"/>
                  </a:lnTo>
                  <a:lnTo>
                    <a:pt x="1310" y="2507"/>
                  </a:lnTo>
                  <a:lnTo>
                    <a:pt x="1357" y="2478"/>
                  </a:lnTo>
                  <a:lnTo>
                    <a:pt x="1407" y="2456"/>
                  </a:lnTo>
                  <a:lnTo>
                    <a:pt x="1460" y="2439"/>
                  </a:lnTo>
                  <a:lnTo>
                    <a:pt x="1516" y="2428"/>
                  </a:lnTo>
                  <a:lnTo>
                    <a:pt x="1574" y="2424"/>
                  </a:lnTo>
                  <a:close/>
                  <a:moveTo>
                    <a:pt x="1304" y="1614"/>
                  </a:moveTo>
                  <a:lnTo>
                    <a:pt x="1317" y="1653"/>
                  </a:lnTo>
                  <a:lnTo>
                    <a:pt x="1335" y="1690"/>
                  </a:lnTo>
                  <a:lnTo>
                    <a:pt x="1359" y="1724"/>
                  </a:lnTo>
                  <a:lnTo>
                    <a:pt x="1388" y="1753"/>
                  </a:lnTo>
                  <a:lnTo>
                    <a:pt x="1342" y="1776"/>
                  </a:lnTo>
                  <a:lnTo>
                    <a:pt x="1297" y="1800"/>
                  </a:lnTo>
                  <a:lnTo>
                    <a:pt x="1250" y="1822"/>
                  </a:lnTo>
                  <a:lnTo>
                    <a:pt x="1204" y="1846"/>
                  </a:lnTo>
                  <a:lnTo>
                    <a:pt x="1160" y="1868"/>
                  </a:lnTo>
                  <a:lnTo>
                    <a:pt x="1115" y="1889"/>
                  </a:lnTo>
                  <a:lnTo>
                    <a:pt x="1072" y="1910"/>
                  </a:lnTo>
                  <a:lnTo>
                    <a:pt x="1030" y="1930"/>
                  </a:lnTo>
                  <a:lnTo>
                    <a:pt x="992" y="1948"/>
                  </a:lnTo>
                  <a:lnTo>
                    <a:pt x="955" y="1965"/>
                  </a:lnTo>
                  <a:lnTo>
                    <a:pt x="922" y="1981"/>
                  </a:lnTo>
                  <a:lnTo>
                    <a:pt x="894" y="1994"/>
                  </a:lnTo>
                  <a:lnTo>
                    <a:pt x="869" y="2006"/>
                  </a:lnTo>
                  <a:lnTo>
                    <a:pt x="849" y="2015"/>
                  </a:lnTo>
                  <a:lnTo>
                    <a:pt x="835" y="2021"/>
                  </a:lnTo>
                  <a:lnTo>
                    <a:pt x="825" y="2025"/>
                  </a:lnTo>
                  <a:lnTo>
                    <a:pt x="821" y="2026"/>
                  </a:lnTo>
                  <a:lnTo>
                    <a:pt x="824" y="2025"/>
                  </a:lnTo>
                  <a:lnTo>
                    <a:pt x="832" y="2017"/>
                  </a:lnTo>
                  <a:lnTo>
                    <a:pt x="845" y="2007"/>
                  </a:lnTo>
                  <a:lnTo>
                    <a:pt x="861" y="1991"/>
                  </a:lnTo>
                  <a:lnTo>
                    <a:pt x="882" y="1973"/>
                  </a:lnTo>
                  <a:lnTo>
                    <a:pt x="905" y="1952"/>
                  </a:lnTo>
                  <a:lnTo>
                    <a:pt x="933" y="1927"/>
                  </a:lnTo>
                  <a:lnTo>
                    <a:pt x="963" y="1901"/>
                  </a:lnTo>
                  <a:lnTo>
                    <a:pt x="996" y="1872"/>
                  </a:lnTo>
                  <a:lnTo>
                    <a:pt x="1031" y="1842"/>
                  </a:lnTo>
                  <a:lnTo>
                    <a:pt x="1068" y="1810"/>
                  </a:lnTo>
                  <a:lnTo>
                    <a:pt x="1106" y="1778"/>
                  </a:lnTo>
                  <a:lnTo>
                    <a:pt x="1145" y="1745"/>
                  </a:lnTo>
                  <a:lnTo>
                    <a:pt x="1184" y="1712"/>
                  </a:lnTo>
                  <a:lnTo>
                    <a:pt x="1224" y="1678"/>
                  </a:lnTo>
                  <a:lnTo>
                    <a:pt x="1264" y="1646"/>
                  </a:lnTo>
                  <a:lnTo>
                    <a:pt x="1304" y="1614"/>
                  </a:lnTo>
                  <a:close/>
                  <a:moveTo>
                    <a:pt x="1591" y="1395"/>
                  </a:moveTo>
                  <a:lnTo>
                    <a:pt x="1626" y="1399"/>
                  </a:lnTo>
                  <a:lnTo>
                    <a:pt x="1659" y="1410"/>
                  </a:lnTo>
                  <a:lnTo>
                    <a:pt x="1688" y="1428"/>
                  </a:lnTo>
                  <a:lnTo>
                    <a:pt x="1712" y="1452"/>
                  </a:lnTo>
                  <a:lnTo>
                    <a:pt x="1731" y="1479"/>
                  </a:lnTo>
                  <a:lnTo>
                    <a:pt x="1743" y="1511"/>
                  </a:lnTo>
                  <a:lnTo>
                    <a:pt x="1746" y="1546"/>
                  </a:lnTo>
                  <a:lnTo>
                    <a:pt x="1743" y="1576"/>
                  </a:lnTo>
                  <a:lnTo>
                    <a:pt x="1735" y="1605"/>
                  </a:lnTo>
                  <a:lnTo>
                    <a:pt x="1720" y="1630"/>
                  </a:lnTo>
                  <a:lnTo>
                    <a:pt x="1701" y="1652"/>
                  </a:lnTo>
                  <a:lnTo>
                    <a:pt x="1677" y="1670"/>
                  </a:lnTo>
                  <a:lnTo>
                    <a:pt x="1651" y="1685"/>
                  </a:lnTo>
                  <a:lnTo>
                    <a:pt x="1622" y="1693"/>
                  </a:lnTo>
                  <a:lnTo>
                    <a:pt x="1591" y="1697"/>
                  </a:lnTo>
                  <a:lnTo>
                    <a:pt x="1559" y="1693"/>
                  </a:lnTo>
                  <a:lnTo>
                    <a:pt x="1529" y="1685"/>
                  </a:lnTo>
                  <a:lnTo>
                    <a:pt x="1503" y="1670"/>
                  </a:lnTo>
                  <a:lnTo>
                    <a:pt x="1481" y="1652"/>
                  </a:lnTo>
                  <a:lnTo>
                    <a:pt x="1461" y="1630"/>
                  </a:lnTo>
                  <a:lnTo>
                    <a:pt x="1446" y="1605"/>
                  </a:lnTo>
                  <a:lnTo>
                    <a:pt x="1437" y="1576"/>
                  </a:lnTo>
                  <a:lnTo>
                    <a:pt x="1435" y="1546"/>
                  </a:lnTo>
                  <a:lnTo>
                    <a:pt x="1439" y="1511"/>
                  </a:lnTo>
                  <a:lnTo>
                    <a:pt x="1450" y="1479"/>
                  </a:lnTo>
                  <a:lnTo>
                    <a:pt x="1469" y="1452"/>
                  </a:lnTo>
                  <a:lnTo>
                    <a:pt x="1492" y="1428"/>
                  </a:lnTo>
                  <a:lnTo>
                    <a:pt x="1521" y="1410"/>
                  </a:lnTo>
                  <a:lnTo>
                    <a:pt x="1554" y="1399"/>
                  </a:lnTo>
                  <a:lnTo>
                    <a:pt x="1591" y="1395"/>
                  </a:lnTo>
                  <a:close/>
                  <a:moveTo>
                    <a:pt x="2012" y="817"/>
                  </a:moveTo>
                  <a:lnTo>
                    <a:pt x="2011" y="819"/>
                  </a:lnTo>
                  <a:lnTo>
                    <a:pt x="2007" y="831"/>
                  </a:lnTo>
                  <a:lnTo>
                    <a:pt x="2001" y="848"/>
                  </a:lnTo>
                  <a:lnTo>
                    <a:pt x="1992" y="871"/>
                  </a:lnTo>
                  <a:lnTo>
                    <a:pt x="1981" y="899"/>
                  </a:lnTo>
                  <a:lnTo>
                    <a:pt x="1969" y="932"/>
                  </a:lnTo>
                  <a:lnTo>
                    <a:pt x="1955" y="969"/>
                  </a:lnTo>
                  <a:lnTo>
                    <a:pt x="1939" y="1009"/>
                  </a:lnTo>
                  <a:lnTo>
                    <a:pt x="1922" y="1054"/>
                  </a:lnTo>
                  <a:lnTo>
                    <a:pt x="1904" y="1100"/>
                  </a:lnTo>
                  <a:lnTo>
                    <a:pt x="1884" y="1147"/>
                  </a:lnTo>
                  <a:lnTo>
                    <a:pt x="1864" y="1197"/>
                  </a:lnTo>
                  <a:lnTo>
                    <a:pt x="1843" y="1246"/>
                  </a:lnTo>
                  <a:lnTo>
                    <a:pt x="1822" y="1296"/>
                  </a:lnTo>
                  <a:lnTo>
                    <a:pt x="1802" y="1346"/>
                  </a:lnTo>
                  <a:lnTo>
                    <a:pt x="1773" y="1321"/>
                  </a:lnTo>
                  <a:lnTo>
                    <a:pt x="1741" y="1300"/>
                  </a:lnTo>
                  <a:lnTo>
                    <a:pt x="1706" y="1283"/>
                  </a:lnTo>
                  <a:lnTo>
                    <a:pt x="1668" y="1270"/>
                  </a:lnTo>
                  <a:lnTo>
                    <a:pt x="1698" y="1229"/>
                  </a:lnTo>
                  <a:lnTo>
                    <a:pt x="1728" y="1189"/>
                  </a:lnTo>
                  <a:lnTo>
                    <a:pt x="1758" y="1147"/>
                  </a:lnTo>
                  <a:lnTo>
                    <a:pt x="1787" y="1107"/>
                  </a:lnTo>
                  <a:lnTo>
                    <a:pt x="1817" y="1068"/>
                  </a:lnTo>
                  <a:lnTo>
                    <a:pt x="1846" y="1030"/>
                  </a:lnTo>
                  <a:lnTo>
                    <a:pt x="1872" y="995"/>
                  </a:lnTo>
                  <a:lnTo>
                    <a:pt x="1898" y="962"/>
                  </a:lnTo>
                  <a:lnTo>
                    <a:pt x="1922" y="931"/>
                  </a:lnTo>
                  <a:lnTo>
                    <a:pt x="1944" y="902"/>
                  </a:lnTo>
                  <a:lnTo>
                    <a:pt x="1964" y="877"/>
                  </a:lnTo>
                  <a:lnTo>
                    <a:pt x="1981" y="856"/>
                  </a:lnTo>
                  <a:lnTo>
                    <a:pt x="1994" y="839"/>
                  </a:lnTo>
                  <a:lnTo>
                    <a:pt x="2005" y="827"/>
                  </a:lnTo>
                  <a:lnTo>
                    <a:pt x="2010" y="819"/>
                  </a:lnTo>
                  <a:lnTo>
                    <a:pt x="2012" y="817"/>
                  </a:lnTo>
                  <a:close/>
                  <a:moveTo>
                    <a:pt x="1567" y="0"/>
                  </a:moveTo>
                  <a:lnTo>
                    <a:pt x="1678" y="4"/>
                  </a:lnTo>
                  <a:lnTo>
                    <a:pt x="1788" y="16"/>
                  </a:lnTo>
                  <a:lnTo>
                    <a:pt x="1896" y="34"/>
                  </a:lnTo>
                  <a:lnTo>
                    <a:pt x="2001" y="59"/>
                  </a:lnTo>
                  <a:lnTo>
                    <a:pt x="2103" y="90"/>
                  </a:lnTo>
                  <a:lnTo>
                    <a:pt x="2201" y="130"/>
                  </a:lnTo>
                  <a:lnTo>
                    <a:pt x="2297" y="174"/>
                  </a:lnTo>
                  <a:lnTo>
                    <a:pt x="2387" y="225"/>
                  </a:lnTo>
                  <a:lnTo>
                    <a:pt x="2475" y="281"/>
                  </a:lnTo>
                  <a:lnTo>
                    <a:pt x="2559" y="343"/>
                  </a:lnTo>
                  <a:lnTo>
                    <a:pt x="2637" y="408"/>
                  </a:lnTo>
                  <a:lnTo>
                    <a:pt x="2711" y="480"/>
                  </a:lnTo>
                  <a:lnTo>
                    <a:pt x="2780" y="556"/>
                  </a:lnTo>
                  <a:lnTo>
                    <a:pt x="2844" y="638"/>
                  </a:lnTo>
                  <a:lnTo>
                    <a:pt x="2902" y="721"/>
                  </a:lnTo>
                  <a:lnTo>
                    <a:pt x="2955" y="810"/>
                  </a:lnTo>
                  <a:lnTo>
                    <a:pt x="3000" y="902"/>
                  </a:lnTo>
                  <a:lnTo>
                    <a:pt x="3040" y="998"/>
                  </a:lnTo>
                  <a:lnTo>
                    <a:pt x="3074" y="1096"/>
                  </a:lnTo>
                  <a:lnTo>
                    <a:pt x="3100" y="1197"/>
                  </a:lnTo>
                  <a:lnTo>
                    <a:pt x="3118" y="1301"/>
                  </a:lnTo>
                  <a:lnTo>
                    <a:pt x="3130" y="1407"/>
                  </a:lnTo>
                  <a:lnTo>
                    <a:pt x="3134" y="1515"/>
                  </a:lnTo>
                  <a:lnTo>
                    <a:pt x="3130" y="1625"/>
                  </a:lnTo>
                  <a:lnTo>
                    <a:pt x="3118" y="1732"/>
                  </a:lnTo>
                  <a:lnTo>
                    <a:pt x="3099" y="1837"/>
                  </a:lnTo>
                  <a:lnTo>
                    <a:pt x="3071" y="1939"/>
                  </a:lnTo>
                  <a:lnTo>
                    <a:pt x="3037" y="2038"/>
                  </a:lnTo>
                  <a:lnTo>
                    <a:pt x="2996" y="2135"/>
                  </a:lnTo>
                  <a:lnTo>
                    <a:pt x="2949" y="2228"/>
                  </a:lnTo>
                  <a:lnTo>
                    <a:pt x="2896" y="2317"/>
                  </a:lnTo>
                  <a:lnTo>
                    <a:pt x="2837" y="2402"/>
                  </a:lnTo>
                  <a:lnTo>
                    <a:pt x="2771" y="2483"/>
                  </a:lnTo>
                  <a:lnTo>
                    <a:pt x="2700" y="2561"/>
                  </a:lnTo>
                  <a:lnTo>
                    <a:pt x="2624" y="2633"/>
                  </a:lnTo>
                  <a:lnTo>
                    <a:pt x="2543" y="2698"/>
                  </a:lnTo>
                  <a:lnTo>
                    <a:pt x="2458" y="2760"/>
                  </a:lnTo>
                  <a:lnTo>
                    <a:pt x="2369" y="2816"/>
                  </a:lnTo>
                  <a:lnTo>
                    <a:pt x="2276" y="2866"/>
                  </a:lnTo>
                  <a:lnTo>
                    <a:pt x="2271" y="2799"/>
                  </a:lnTo>
                  <a:lnTo>
                    <a:pt x="2260" y="2733"/>
                  </a:lnTo>
                  <a:lnTo>
                    <a:pt x="2243" y="2671"/>
                  </a:lnTo>
                  <a:lnTo>
                    <a:pt x="2219" y="2610"/>
                  </a:lnTo>
                  <a:lnTo>
                    <a:pt x="2192" y="2553"/>
                  </a:lnTo>
                  <a:lnTo>
                    <a:pt x="2269" y="2504"/>
                  </a:lnTo>
                  <a:lnTo>
                    <a:pt x="2343" y="2452"/>
                  </a:lnTo>
                  <a:lnTo>
                    <a:pt x="2412" y="2394"/>
                  </a:lnTo>
                  <a:lnTo>
                    <a:pt x="2476" y="2333"/>
                  </a:lnTo>
                  <a:lnTo>
                    <a:pt x="2537" y="2266"/>
                  </a:lnTo>
                  <a:lnTo>
                    <a:pt x="2592" y="2195"/>
                  </a:lnTo>
                  <a:lnTo>
                    <a:pt x="2640" y="2122"/>
                  </a:lnTo>
                  <a:lnTo>
                    <a:pt x="2685" y="2043"/>
                  </a:lnTo>
                  <a:lnTo>
                    <a:pt x="2721" y="1962"/>
                  </a:lnTo>
                  <a:lnTo>
                    <a:pt x="2753" y="1877"/>
                  </a:lnTo>
                  <a:lnTo>
                    <a:pt x="2779" y="1791"/>
                  </a:lnTo>
                  <a:lnTo>
                    <a:pt x="2796" y="1701"/>
                  </a:lnTo>
                  <a:lnTo>
                    <a:pt x="2585" y="1701"/>
                  </a:lnTo>
                  <a:lnTo>
                    <a:pt x="2585" y="1361"/>
                  </a:lnTo>
                  <a:lnTo>
                    <a:pt x="2801" y="1361"/>
                  </a:lnTo>
                  <a:lnTo>
                    <a:pt x="2785" y="1270"/>
                  </a:lnTo>
                  <a:lnTo>
                    <a:pt x="2762" y="1181"/>
                  </a:lnTo>
                  <a:lnTo>
                    <a:pt x="2733" y="1093"/>
                  </a:lnTo>
                  <a:lnTo>
                    <a:pt x="2696" y="1011"/>
                  </a:lnTo>
                  <a:lnTo>
                    <a:pt x="2654" y="929"/>
                  </a:lnTo>
                  <a:lnTo>
                    <a:pt x="2606" y="854"/>
                  </a:lnTo>
                  <a:lnTo>
                    <a:pt x="2552" y="780"/>
                  </a:lnTo>
                  <a:lnTo>
                    <a:pt x="2493" y="712"/>
                  </a:lnTo>
                  <a:lnTo>
                    <a:pt x="2429" y="648"/>
                  </a:lnTo>
                  <a:lnTo>
                    <a:pt x="2361" y="589"/>
                  </a:lnTo>
                  <a:lnTo>
                    <a:pt x="2288" y="534"/>
                  </a:lnTo>
                  <a:lnTo>
                    <a:pt x="2210" y="486"/>
                  </a:lnTo>
                  <a:lnTo>
                    <a:pt x="2129" y="441"/>
                  </a:lnTo>
                  <a:lnTo>
                    <a:pt x="2044" y="405"/>
                  </a:lnTo>
                  <a:lnTo>
                    <a:pt x="1956" y="372"/>
                  </a:lnTo>
                  <a:lnTo>
                    <a:pt x="1864" y="347"/>
                  </a:lnTo>
                  <a:lnTo>
                    <a:pt x="1771" y="329"/>
                  </a:lnTo>
                  <a:lnTo>
                    <a:pt x="1771" y="555"/>
                  </a:lnTo>
                  <a:lnTo>
                    <a:pt x="1419" y="555"/>
                  </a:lnTo>
                  <a:lnTo>
                    <a:pt x="1419" y="319"/>
                  </a:lnTo>
                  <a:lnTo>
                    <a:pt x="1321" y="335"/>
                  </a:lnTo>
                  <a:lnTo>
                    <a:pt x="1225" y="357"/>
                  </a:lnTo>
                  <a:lnTo>
                    <a:pt x="1132" y="387"/>
                  </a:lnTo>
                  <a:lnTo>
                    <a:pt x="1043" y="423"/>
                  </a:lnTo>
                  <a:lnTo>
                    <a:pt x="958" y="466"/>
                  </a:lnTo>
                  <a:lnTo>
                    <a:pt x="877" y="514"/>
                  </a:lnTo>
                  <a:lnTo>
                    <a:pt x="799" y="568"/>
                  </a:lnTo>
                  <a:lnTo>
                    <a:pt x="726" y="628"/>
                  </a:lnTo>
                  <a:lnTo>
                    <a:pt x="658" y="694"/>
                  </a:lnTo>
                  <a:lnTo>
                    <a:pt x="596" y="763"/>
                  </a:lnTo>
                  <a:lnTo>
                    <a:pt x="538" y="838"/>
                  </a:lnTo>
                  <a:lnTo>
                    <a:pt x="487" y="916"/>
                  </a:lnTo>
                  <a:lnTo>
                    <a:pt x="443" y="999"/>
                  </a:lnTo>
                  <a:lnTo>
                    <a:pt x="405" y="1085"/>
                  </a:lnTo>
                  <a:lnTo>
                    <a:pt x="373" y="1174"/>
                  </a:lnTo>
                  <a:lnTo>
                    <a:pt x="350" y="1266"/>
                  </a:lnTo>
                  <a:lnTo>
                    <a:pt x="333" y="1361"/>
                  </a:lnTo>
                  <a:lnTo>
                    <a:pt x="545" y="1361"/>
                  </a:lnTo>
                  <a:lnTo>
                    <a:pt x="545" y="1701"/>
                  </a:lnTo>
                  <a:lnTo>
                    <a:pt x="338" y="1701"/>
                  </a:lnTo>
                  <a:lnTo>
                    <a:pt x="356" y="1791"/>
                  </a:lnTo>
                  <a:lnTo>
                    <a:pt x="381" y="1880"/>
                  </a:lnTo>
                  <a:lnTo>
                    <a:pt x="413" y="1965"/>
                  </a:lnTo>
                  <a:lnTo>
                    <a:pt x="452" y="2047"/>
                  </a:lnTo>
                  <a:lnTo>
                    <a:pt x="495" y="2126"/>
                  </a:lnTo>
                  <a:lnTo>
                    <a:pt x="546" y="2201"/>
                  </a:lnTo>
                  <a:lnTo>
                    <a:pt x="601" y="2271"/>
                  </a:lnTo>
                  <a:lnTo>
                    <a:pt x="662" y="2339"/>
                  </a:lnTo>
                  <a:lnTo>
                    <a:pt x="727" y="2401"/>
                  </a:lnTo>
                  <a:lnTo>
                    <a:pt x="798" y="2458"/>
                  </a:lnTo>
                  <a:lnTo>
                    <a:pt x="873" y="2511"/>
                  </a:lnTo>
                  <a:lnTo>
                    <a:pt x="951" y="2559"/>
                  </a:lnTo>
                  <a:lnTo>
                    <a:pt x="924" y="2617"/>
                  </a:lnTo>
                  <a:lnTo>
                    <a:pt x="901" y="2677"/>
                  </a:lnTo>
                  <a:lnTo>
                    <a:pt x="886" y="2740"/>
                  </a:lnTo>
                  <a:lnTo>
                    <a:pt x="875" y="2804"/>
                  </a:lnTo>
                  <a:lnTo>
                    <a:pt x="871" y="2871"/>
                  </a:lnTo>
                  <a:lnTo>
                    <a:pt x="776" y="2821"/>
                  </a:lnTo>
                  <a:lnTo>
                    <a:pt x="685" y="2766"/>
                  </a:lnTo>
                  <a:lnTo>
                    <a:pt x="599" y="2705"/>
                  </a:lnTo>
                  <a:lnTo>
                    <a:pt x="518" y="2638"/>
                  </a:lnTo>
                  <a:lnTo>
                    <a:pt x="440" y="2566"/>
                  </a:lnTo>
                  <a:lnTo>
                    <a:pt x="368" y="2490"/>
                  </a:lnTo>
                  <a:lnTo>
                    <a:pt x="303" y="2409"/>
                  </a:lnTo>
                  <a:lnTo>
                    <a:pt x="242" y="2322"/>
                  </a:lnTo>
                  <a:lnTo>
                    <a:pt x="187" y="2233"/>
                  </a:lnTo>
                  <a:lnTo>
                    <a:pt x="139" y="2139"/>
                  </a:lnTo>
                  <a:lnTo>
                    <a:pt x="98" y="2042"/>
                  </a:lnTo>
                  <a:lnTo>
                    <a:pt x="63" y="1943"/>
                  </a:lnTo>
                  <a:lnTo>
                    <a:pt x="35" y="1839"/>
                  </a:lnTo>
                  <a:lnTo>
                    <a:pt x="16" y="1733"/>
                  </a:lnTo>
                  <a:lnTo>
                    <a:pt x="4" y="1625"/>
                  </a:lnTo>
                  <a:lnTo>
                    <a:pt x="0" y="1515"/>
                  </a:lnTo>
                  <a:lnTo>
                    <a:pt x="4" y="1407"/>
                  </a:lnTo>
                  <a:lnTo>
                    <a:pt x="16" y="1301"/>
                  </a:lnTo>
                  <a:lnTo>
                    <a:pt x="34" y="1197"/>
                  </a:lnTo>
                  <a:lnTo>
                    <a:pt x="60" y="1096"/>
                  </a:lnTo>
                  <a:lnTo>
                    <a:pt x="94" y="998"/>
                  </a:lnTo>
                  <a:lnTo>
                    <a:pt x="134" y="902"/>
                  </a:lnTo>
                  <a:lnTo>
                    <a:pt x="179" y="810"/>
                  </a:lnTo>
                  <a:lnTo>
                    <a:pt x="232" y="721"/>
                  </a:lnTo>
                  <a:lnTo>
                    <a:pt x="290" y="638"/>
                  </a:lnTo>
                  <a:lnTo>
                    <a:pt x="354" y="556"/>
                  </a:lnTo>
                  <a:lnTo>
                    <a:pt x="423" y="480"/>
                  </a:lnTo>
                  <a:lnTo>
                    <a:pt x="497" y="408"/>
                  </a:lnTo>
                  <a:lnTo>
                    <a:pt x="575" y="343"/>
                  </a:lnTo>
                  <a:lnTo>
                    <a:pt x="659" y="281"/>
                  </a:lnTo>
                  <a:lnTo>
                    <a:pt x="747" y="225"/>
                  </a:lnTo>
                  <a:lnTo>
                    <a:pt x="839" y="174"/>
                  </a:lnTo>
                  <a:lnTo>
                    <a:pt x="933" y="130"/>
                  </a:lnTo>
                  <a:lnTo>
                    <a:pt x="1031" y="90"/>
                  </a:lnTo>
                  <a:lnTo>
                    <a:pt x="1133" y="59"/>
                  </a:lnTo>
                  <a:lnTo>
                    <a:pt x="1238" y="34"/>
                  </a:lnTo>
                  <a:lnTo>
                    <a:pt x="1346" y="16"/>
                  </a:lnTo>
                  <a:lnTo>
                    <a:pt x="1456" y="4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596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533094191"/>
              </p:ext>
            </p:extLst>
          </p:nvPr>
        </p:nvGraphicFramePr>
        <p:xfrm>
          <a:off x="5397500" y="2273300"/>
          <a:ext cx="5918200" cy="3865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/>
          <p:cNvSpPr/>
          <p:nvPr/>
        </p:nvSpPr>
        <p:spPr>
          <a:xfrm>
            <a:off x="5461000" y="604619"/>
            <a:ext cx="3038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61000" y="1245968"/>
            <a:ext cx="629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518985" y="876469"/>
            <a:ext cx="4053016" cy="4051077"/>
            <a:chOff x="128" y="357"/>
            <a:chExt cx="2091" cy="2090"/>
          </a:xfrm>
        </p:grpSpPr>
        <p:sp>
          <p:nvSpPr>
            <p:cNvPr id="84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0" y="468"/>
              <a:ext cx="1866" cy="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1196" y="743"/>
              <a:ext cx="21" cy="19"/>
            </a:xfrm>
            <a:custGeom>
              <a:avLst/>
              <a:gdLst>
                <a:gd name="T0" fmla="*/ 22 w 22"/>
                <a:gd name="T1" fmla="*/ 0 h 20"/>
                <a:gd name="T2" fmla="*/ 1 w 22"/>
                <a:gd name="T3" fmla="*/ 4 h 20"/>
                <a:gd name="T4" fmla="*/ 7 w 22"/>
                <a:gd name="T5" fmla="*/ 4 h 20"/>
                <a:gd name="T6" fmla="*/ 22 w 2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0">
                  <a:moveTo>
                    <a:pt x="22" y="0"/>
                  </a:moveTo>
                  <a:cubicBezTo>
                    <a:pt x="19" y="3"/>
                    <a:pt x="6" y="20"/>
                    <a:pt x="1" y="4"/>
                  </a:cubicBezTo>
                  <a:cubicBezTo>
                    <a:pt x="0" y="2"/>
                    <a:pt x="5" y="4"/>
                    <a:pt x="7" y="4"/>
                  </a:cubicBezTo>
                  <a:cubicBezTo>
                    <a:pt x="12" y="3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981" y="651"/>
              <a:ext cx="53" cy="16"/>
            </a:xfrm>
            <a:custGeom>
              <a:avLst/>
              <a:gdLst>
                <a:gd name="T0" fmla="*/ 56 w 56"/>
                <a:gd name="T1" fmla="*/ 2 h 17"/>
                <a:gd name="T2" fmla="*/ 35 w 56"/>
                <a:gd name="T3" fmla="*/ 10 h 17"/>
                <a:gd name="T4" fmla="*/ 39 w 56"/>
                <a:gd name="T5" fmla="*/ 11 h 17"/>
                <a:gd name="T6" fmla="*/ 19 w 56"/>
                <a:gd name="T7" fmla="*/ 17 h 17"/>
                <a:gd name="T8" fmla="*/ 9 w 56"/>
                <a:gd name="T9" fmla="*/ 14 h 17"/>
                <a:gd name="T10" fmla="*/ 2 w 56"/>
                <a:gd name="T11" fmla="*/ 14 h 17"/>
                <a:gd name="T12" fmla="*/ 56 w 56"/>
                <a:gd name="T1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">
                  <a:moveTo>
                    <a:pt x="56" y="2"/>
                  </a:moveTo>
                  <a:cubicBezTo>
                    <a:pt x="49" y="5"/>
                    <a:pt x="41" y="7"/>
                    <a:pt x="35" y="10"/>
                  </a:cubicBezTo>
                  <a:cubicBezTo>
                    <a:pt x="33" y="11"/>
                    <a:pt x="41" y="10"/>
                    <a:pt x="39" y="11"/>
                  </a:cubicBezTo>
                  <a:cubicBezTo>
                    <a:pt x="33" y="14"/>
                    <a:pt x="26" y="16"/>
                    <a:pt x="19" y="17"/>
                  </a:cubicBezTo>
                  <a:cubicBezTo>
                    <a:pt x="16" y="17"/>
                    <a:pt x="12" y="15"/>
                    <a:pt x="9" y="14"/>
                  </a:cubicBezTo>
                  <a:cubicBezTo>
                    <a:pt x="7" y="14"/>
                    <a:pt x="0" y="15"/>
                    <a:pt x="2" y="14"/>
                  </a:cubicBezTo>
                  <a:cubicBezTo>
                    <a:pt x="17" y="0"/>
                    <a:pt x="37" y="2"/>
                    <a:pt x="56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945" y="655"/>
              <a:ext cx="106" cy="41"/>
            </a:xfrm>
            <a:custGeom>
              <a:avLst/>
              <a:gdLst>
                <a:gd name="T0" fmla="*/ 111 w 113"/>
                <a:gd name="T1" fmla="*/ 16 h 44"/>
                <a:gd name="T2" fmla="*/ 101 w 113"/>
                <a:gd name="T3" fmla="*/ 31 h 44"/>
                <a:gd name="T4" fmla="*/ 55 w 113"/>
                <a:gd name="T5" fmla="*/ 23 h 44"/>
                <a:gd name="T6" fmla="*/ 31 w 113"/>
                <a:gd name="T7" fmla="*/ 31 h 44"/>
                <a:gd name="T8" fmla="*/ 27 w 113"/>
                <a:gd name="T9" fmla="*/ 22 h 44"/>
                <a:gd name="T10" fmla="*/ 1 w 113"/>
                <a:gd name="T11" fmla="*/ 29 h 44"/>
                <a:gd name="T12" fmla="*/ 5 w 113"/>
                <a:gd name="T13" fmla="*/ 28 h 44"/>
                <a:gd name="T14" fmla="*/ 13 w 113"/>
                <a:gd name="T15" fmla="*/ 23 h 44"/>
                <a:gd name="T16" fmla="*/ 14 w 113"/>
                <a:gd name="T17" fmla="*/ 12 h 44"/>
                <a:gd name="T18" fmla="*/ 22 w 113"/>
                <a:gd name="T19" fmla="*/ 13 h 44"/>
                <a:gd name="T20" fmla="*/ 34 w 113"/>
                <a:gd name="T21" fmla="*/ 11 h 44"/>
                <a:gd name="T22" fmla="*/ 22 w 113"/>
                <a:gd name="T23" fmla="*/ 20 h 44"/>
                <a:gd name="T24" fmla="*/ 35 w 113"/>
                <a:gd name="T25" fmla="*/ 20 h 44"/>
                <a:gd name="T26" fmla="*/ 45 w 113"/>
                <a:gd name="T27" fmla="*/ 15 h 44"/>
                <a:gd name="T28" fmla="*/ 49 w 113"/>
                <a:gd name="T29" fmla="*/ 12 h 44"/>
                <a:gd name="T30" fmla="*/ 66 w 113"/>
                <a:gd name="T31" fmla="*/ 10 h 44"/>
                <a:gd name="T32" fmla="*/ 75 w 113"/>
                <a:gd name="T33" fmla="*/ 9 h 44"/>
                <a:gd name="T34" fmla="*/ 60 w 113"/>
                <a:gd name="T35" fmla="*/ 17 h 44"/>
                <a:gd name="T36" fmla="*/ 80 w 113"/>
                <a:gd name="T37" fmla="*/ 8 h 44"/>
                <a:gd name="T38" fmla="*/ 91 w 113"/>
                <a:gd name="T39" fmla="*/ 9 h 44"/>
                <a:gd name="T40" fmla="*/ 101 w 113"/>
                <a:gd name="T41" fmla="*/ 1 h 44"/>
                <a:gd name="T42" fmla="*/ 112 w 113"/>
                <a:gd name="T43" fmla="*/ 7 h 44"/>
                <a:gd name="T44" fmla="*/ 99 w 113"/>
                <a:gd name="T45" fmla="*/ 14 h 44"/>
                <a:gd name="T46" fmla="*/ 111 w 113"/>
                <a:gd name="T47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44">
                  <a:moveTo>
                    <a:pt x="111" y="16"/>
                  </a:moveTo>
                  <a:cubicBezTo>
                    <a:pt x="107" y="21"/>
                    <a:pt x="107" y="30"/>
                    <a:pt x="101" y="31"/>
                  </a:cubicBezTo>
                  <a:cubicBezTo>
                    <a:pt x="85" y="33"/>
                    <a:pt x="71" y="25"/>
                    <a:pt x="55" y="23"/>
                  </a:cubicBezTo>
                  <a:cubicBezTo>
                    <a:pt x="38" y="20"/>
                    <a:pt x="75" y="31"/>
                    <a:pt x="31" y="31"/>
                  </a:cubicBezTo>
                  <a:cubicBezTo>
                    <a:pt x="28" y="31"/>
                    <a:pt x="30" y="24"/>
                    <a:pt x="27" y="22"/>
                  </a:cubicBezTo>
                  <a:cubicBezTo>
                    <a:pt x="18" y="17"/>
                    <a:pt x="5" y="44"/>
                    <a:pt x="1" y="29"/>
                  </a:cubicBezTo>
                  <a:cubicBezTo>
                    <a:pt x="0" y="27"/>
                    <a:pt x="4" y="29"/>
                    <a:pt x="5" y="28"/>
                  </a:cubicBezTo>
                  <a:cubicBezTo>
                    <a:pt x="8" y="27"/>
                    <a:pt x="12" y="26"/>
                    <a:pt x="13" y="23"/>
                  </a:cubicBezTo>
                  <a:cubicBezTo>
                    <a:pt x="15" y="20"/>
                    <a:pt x="12" y="15"/>
                    <a:pt x="14" y="12"/>
                  </a:cubicBezTo>
                  <a:cubicBezTo>
                    <a:pt x="16" y="10"/>
                    <a:pt x="19" y="13"/>
                    <a:pt x="22" y="13"/>
                  </a:cubicBezTo>
                  <a:cubicBezTo>
                    <a:pt x="26" y="13"/>
                    <a:pt x="34" y="7"/>
                    <a:pt x="34" y="11"/>
                  </a:cubicBezTo>
                  <a:cubicBezTo>
                    <a:pt x="35" y="16"/>
                    <a:pt x="22" y="16"/>
                    <a:pt x="22" y="20"/>
                  </a:cubicBezTo>
                  <a:cubicBezTo>
                    <a:pt x="23" y="25"/>
                    <a:pt x="31" y="21"/>
                    <a:pt x="35" y="20"/>
                  </a:cubicBezTo>
                  <a:cubicBezTo>
                    <a:pt x="38" y="19"/>
                    <a:pt x="41" y="17"/>
                    <a:pt x="45" y="15"/>
                  </a:cubicBezTo>
                  <a:cubicBezTo>
                    <a:pt x="46" y="14"/>
                    <a:pt x="47" y="12"/>
                    <a:pt x="49" y="12"/>
                  </a:cubicBezTo>
                  <a:cubicBezTo>
                    <a:pt x="55" y="10"/>
                    <a:pt x="60" y="10"/>
                    <a:pt x="66" y="10"/>
                  </a:cubicBezTo>
                  <a:cubicBezTo>
                    <a:pt x="69" y="9"/>
                    <a:pt x="72" y="8"/>
                    <a:pt x="75" y="9"/>
                  </a:cubicBezTo>
                  <a:cubicBezTo>
                    <a:pt x="81" y="11"/>
                    <a:pt x="41" y="28"/>
                    <a:pt x="60" y="17"/>
                  </a:cubicBezTo>
                  <a:cubicBezTo>
                    <a:pt x="67" y="13"/>
                    <a:pt x="73" y="10"/>
                    <a:pt x="80" y="8"/>
                  </a:cubicBezTo>
                  <a:cubicBezTo>
                    <a:pt x="84" y="7"/>
                    <a:pt x="88" y="10"/>
                    <a:pt x="91" y="9"/>
                  </a:cubicBezTo>
                  <a:cubicBezTo>
                    <a:pt x="95" y="8"/>
                    <a:pt x="97" y="1"/>
                    <a:pt x="101" y="1"/>
                  </a:cubicBezTo>
                  <a:cubicBezTo>
                    <a:pt x="105" y="0"/>
                    <a:pt x="113" y="3"/>
                    <a:pt x="112" y="7"/>
                  </a:cubicBezTo>
                  <a:cubicBezTo>
                    <a:pt x="111" y="12"/>
                    <a:pt x="100" y="9"/>
                    <a:pt x="99" y="14"/>
                  </a:cubicBezTo>
                  <a:cubicBezTo>
                    <a:pt x="98" y="18"/>
                    <a:pt x="111" y="16"/>
                    <a:pt x="111" y="16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350" y="669"/>
              <a:ext cx="28" cy="12"/>
            </a:xfrm>
            <a:custGeom>
              <a:avLst/>
              <a:gdLst>
                <a:gd name="T0" fmla="*/ 30 w 30"/>
                <a:gd name="T1" fmla="*/ 13 h 13"/>
                <a:gd name="T2" fmla="*/ 4 w 30"/>
                <a:gd name="T3" fmla="*/ 4 h 13"/>
                <a:gd name="T4" fmla="*/ 19 w 30"/>
                <a:gd name="T5" fmla="*/ 2 h 13"/>
                <a:gd name="T6" fmla="*/ 30 w 30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3">
                  <a:moveTo>
                    <a:pt x="30" y="13"/>
                  </a:moveTo>
                  <a:cubicBezTo>
                    <a:pt x="21" y="10"/>
                    <a:pt x="10" y="11"/>
                    <a:pt x="4" y="4"/>
                  </a:cubicBezTo>
                  <a:cubicBezTo>
                    <a:pt x="0" y="0"/>
                    <a:pt x="14" y="1"/>
                    <a:pt x="19" y="2"/>
                  </a:cubicBezTo>
                  <a:cubicBezTo>
                    <a:pt x="24" y="4"/>
                    <a:pt x="30" y="13"/>
                    <a:pt x="30" y="1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005" y="642"/>
              <a:ext cx="13" cy="1"/>
            </a:xfrm>
            <a:custGeom>
              <a:avLst/>
              <a:gdLst>
                <a:gd name="T0" fmla="*/ 14 w 14"/>
                <a:gd name="T1" fmla="*/ 2 h 2"/>
                <a:gd name="T2" fmla="*/ 0 w 14"/>
                <a:gd name="T3" fmla="*/ 0 h 2"/>
                <a:gd name="T4" fmla="*/ 14 w 1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">
                  <a:moveTo>
                    <a:pt x="14" y="2"/>
                  </a:moveTo>
                  <a:cubicBezTo>
                    <a:pt x="9" y="1"/>
                    <a:pt x="0" y="0"/>
                    <a:pt x="0" y="0"/>
                  </a:cubicBezTo>
                  <a:cubicBezTo>
                    <a:pt x="0" y="0"/>
                    <a:pt x="9" y="1"/>
                    <a:pt x="14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014" y="632"/>
              <a:ext cx="6" cy="4"/>
            </a:xfrm>
            <a:custGeom>
              <a:avLst/>
              <a:gdLst>
                <a:gd name="T0" fmla="*/ 6 w 6"/>
                <a:gd name="T1" fmla="*/ 3 h 4"/>
                <a:gd name="T2" fmla="*/ 1 w 6"/>
                <a:gd name="T3" fmla="*/ 3 h 4"/>
                <a:gd name="T4" fmla="*/ 5 w 6"/>
                <a:gd name="T5" fmla="*/ 1 h 4"/>
                <a:gd name="T6" fmla="*/ 6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3"/>
                    <a:pt x="1" y="4"/>
                    <a:pt x="1" y="3"/>
                  </a:cubicBezTo>
                  <a:cubicBezTo>
                    <a:pt x="0" y="1"/>
                    <a:pt x="3" y="0"/>
                    <a:pt x="5" y="1"/>
                  </a:cubicBezTo>
                  <a:cubicBezTo>
                    <a:pt x="6" y="1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175" y="746"/>
              <a:ext cx="40" cy="43"/>
            </a:xfrm>
            <a:custGeom>
              <a:avLst/>
              <a:gdLst>
                <a:gd name="T0" fmla="*/ 0 w 42"/>
                <a:gd name="T1" fmla="*/ 9 h 46"/>
                <a:gd name="T2" fmla="*/ 10 w 42"/>
                <a:gd name="T3" fmla="*/ 5 h 46"/>
                <a:gd name="T4" fmla="*/ 21 w 42"/>
                <a:gd name="T5" fmla="*/ 16 h 46"/>
                <a:gd name="T6" fmla="*/ 18 w 42"/>
                <a:gd name="T7" fmla="*/ 2 h 46"/>
                <a:gd name="T8" fmla="*/ 25 w 42"/>
                <a:gd name="T9" fmla="*/ 6 h 46"/>
                <a:gd name="T10" fmla="*/ 24 w 42"/>
                <a:gd name="T11" fmla="*/ 10 h 46"/>
                <a:gd name="T12" fmla="*/ 40 w 42"/>
                <a:gd name="T13" fmla="*/ 16 h 46"/>
                <a:gd name="T14" fmla="*/ 31 w 42"/>
                <a:gd name="T15" fmla="*/ 20 h 46"/>
                <a:gd name="T16" fmla="*/ 33 w 42"/>
                <a:gd name="T17" fmla="*/ 25 h 46"/>
                <a:gd name="T18" fmla="*/ 25 w 42"/>
                <a:gd name="T19" fmla="*/ 44 h 46"/>
                <a:gd name="T20" fmla="*/ 20 w 42"/>
                <a:gd name="T21" fmla="*/ 40 h 46"/>
                <a:gd name="T22" fmla="*/ 25 w 42"/>
                <a:gd name="T23" fmla="*/ 39 h 46"/>
                <a:gd name="T24" fmla="*/ 11 w 42"/>
                <a:gd name="T25" fmla="*/ 26 h 46"/>
                <a:gd name="T26" fmla="*/ 25 w 42"/>
                <a:gd name="T27" fmla="*/ 21 h 46"/>
                <a:gd name="T28" fmla="*/ 9 w 42"/>
                <a:gd name="T29" fmla="*/ 24 h 46"/>
                <a:gd name="T30" fmla="*/ 9 w 42"/>
                <a:gd name="T31" fmla="*/ 20 h 46"/>
                <a:gd name="T32" fmla="*/ 0 w 42"/>
                <a:gd name="T33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6">
                  <a:moveTo>
                    <a:pt x="0" y="9"/>
                  </a:moveTo>
                  <a:cubicBezTo>
                    <a:pt x="3" y="7"/>
                    <a:pt x="7" y="3"/>
                    <a:pt x="10" y="5"/>
                  </a:cubicBezTo>
                  <a:cubicBezTo>
                    <a:pt x="15" y="6"/>
                    <a:pt x="16" y="17"/>
                    <a:pt x="21" y="16"/>
                  </a:cubicBezTo>
                  <a:cubicBezTo>
                    <a:pt x="25" y="14"/>
                    <a:pt x="16" y="6"/>
                    <a:pt x="18" y="2"/>
                  </a:cubicBezTo>
                  <a:cubicBezTo>
                    <a:pt x="19" y="0"/>
                    <a:pt x="23" y="4"/>
                    <a:pt x="25" y="6"/>
                  </a:cubicBezTo>
                  <a:cubicBezTo>
                    <a:pt x="26" y="7"/>
                    <a:pt x="23" y="9"/>
                    <a:pt x="24" y="10"/>
                  </a:cubicBezTo>
                  <a:cubicBezTo>
                    <a:pt x="29" y="13"/>
                    <a:pt x="37" y="11"/>
                    <a:pt x="40" y="16"/>
                  </a:cubicBezTo>
                  <a:cubicBezTo>
                    <a:pt x="42" y="19"/>
                    <a:pt x="33" y="18"/>
                    <a:pt x="31" y="20"/>
                  </a:cubicBezTo>
                  <a:cubicBezTo>
                    <a:pt x="30" y="22"/>
                    <a:pt x="33" y="23"/>
                    <a:pt x="33" y="25"/>
                  </a:cubicBezTo>
                  <a:cubicBezTo>
                    <a:pt x="31" y="31"/>
                    <a:pt x="29" y="39"/>
                    <a:pt x="25" y="44"/>
                  </a:cubicBezTo>
                  <a:cubicBezTo>
                    <a:pt x="24" y="46"/>
                    <a:pt x="20" y="42"/>
                    <a:pt x="20" y="40"/>
                  </a:cubicBezTo>
                  <a:cubicBezTo>
                    <a:pt x="20" y="39"/>
                    <a:pt x="26" y="40"/>
                    <a:pt x="25" y="39"/>
                  </a:cubicBezTo>
                  <a:cubicBezTo>
                    <a:pt x="22" y="37"/>
                    <a:pt x="4" y="39"/>
                    <a:pt x="11" y="26"/>
                  </a:cubicBezTo>
                  <a:cubicBezTo>
                    <a:pt x="14" y="22"/>
                    <a:pt x="29" y="24"/>
                    <a:pt x="25" y="21"/>
                  </a:cubicBezTo>
                  <a:cubicBezTo>
                    <a:pt x="21" y="18"/>
                    <a:pt x="14" y="25"/>
                    <a:pt x="9" y="24"/>
                  </a:cubicBezTo>
                  <a:cubicBezTo>
                    <a:pt x="7" y="24"/>
                    <a:pt x="10" y="22"/>
                    <a:pt x="9" y="20"/>
                  </a:cubicBezTo>
                  <a:cubicBezTo>
                    <a:pt x="7" y="16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1005" y="618"/>
              <a:ext cx="15" cy="8"/>
            </a:xfrm>
            <a:custGeom>
              <a:avLst/>
              <a:gdLst>
                <a:gd name="T0" fmla="*/ 16 w 16"/>
                <a:gd name="T1" fmla="*/ 7 h 8"/>
                <a:gd name="T2" fmla="*/ 2 w 16"/>
                <a:gd name="T3" fmla="*/ 4 h 8"/>
                <a:gd name="T4" fmla="*/ 13 w 16"/>
                <a:gd name="T5" fmla="*/ 1 h 8"/>
                <a:gd name="T6" fmla="*/ 16 w 16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7"/>
                  </a:moveTo>
                  <a:cubicBezTo>
                    <a:pt x="12" y="6"/>
                    <a:pt x="4" y="8"/>
                    <a:pt x="2" y="4"/>
                  </a:cubicBezTo>
                  <a:cubicBezTo>
                    <a:pt x="0" y="0"/>
                    <a:pt x="10" y="0"/>
                    <a:pt x="13" y="1"/>
                  </a:cubicBezTo>
                  <a:cubicBezTo>
                    <a:pt x="16" y="1"/>
                    <a:pt x="16" y="7"/>
                    <a:pt x="1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960" y="644"/>
              <a:ext cx="14" cy="10"/>
            </a:xfrm>
            <a:custGeom>
              <a:avLst/>
              <a:gdLst>
                <a:gd name="T0" fmla="*/ 14 w 14"/>
                <a:gd name="T1" fmla="*/ 5 h 10"/>
                <a:gd name="T2" fmla="*/ 7 w 14"/>
                <a:gd name="T3" fmla="*/ 10 h 10"/>
                <a:gd name="T4" fmla="*/ 2 w 14"/>
                <a:gd name="T5" fmla="*/ 2 h 10"/>
                <a:gd name="T6" fmla="*/ 14 w 14"/>
                <a:gd name="T7" fmla="*/ 3 h 10"/>
                <a:gd name="T8" fmla="*/ 14 w 14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4" y="5"/>
                  </a:moveTo>
                  <a:cubicBezTo>
                    <a:pt x="12" y="7"/>
                    <a:pt x="10" y="10"/>
                    <a:pt x="7" y="10"/>
                  </a:cubicBezTo>
                  <a:cubicBezTo>
                    <a:pt x="4" y="9"/>
                    <a:pt x="0" y="5"/>
                    <a:pt x="2" y="2"/>
                  </a:cubicBezTo>
                  <a:cubicBezTo>
                    <a:pt x="5" y="0"/>
                    <a:pt x="10" y="2"/>
                    <a:pt x="14" y="3"/>
                  </a:cubicBezTo>
                  <a:cubicBezTo>
                    <a:pt x="14" y="3"/>
                    <a:pt x="14" y="4"/>
                    <a:pt x="14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922" y="653"/>
              <a:ext cx="52" cy="37"/>
            </a:xfrm>
            <a:custGeom>
              <a:avLst/>
              <a:gdLst>
                <a:gd name="T0" fmla="*/ 43 w 55"/>
                <a:gd name="T1" fmla="*/ 10 h 40"/>
                <a:gd name="T2" fmla="*/ 34 w 55"/>
                <a:gd name="T3" fmla="*/ 16 h 40"/>
                <a:gd name="T4" fmla="*/ 20 w 55"/>
                <a:gd name="T5" fmla="*/ 19 h 40"/>
                <a:gd name="T6" fmla="*/ 16 w 55"/>
                <a:gd name="T7" fmla="*/ 34 h 40"/>
                <a:gd name="T8" fmla="*/ 10 w 55"/>
                <a:gd name="T9" fmla="*/ 37 h 40"/>
                <a:gd name="T10" fmla="*/ 40 w 55"/>
                <a:gd name="T11" fmla="*/ 9 h 40"/>
                <a:gd name="T12" fmla="*/ 51 w 55"/>
                <a:gd name="T13" fmla="*/ 1 h 40"/>
                <a:gd name="T14" fmla="*/ 43 w 55"/>
                <a:gd name="T1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0">
                  <a:moveTo>
                    <a:pt x="43" y="10"/>
                  </a:moveTo>
                  <a:cubicBezTo>
                    <a:pt x="40" y="12"/>
                    <a:pt x="37" y="14"/>
                    <a:pt x="34" y="16"/>
                  </a:cubicBezTo>
                  <a:cubicBezTo>
                    <a:pt x="29" y="17"/>
                    <a:pt x="23" y="15"/>
                    <a:pt x="20" y="19"/>
                  </a:cubicBezTo>
                  <a:cubicBezTo>
                    <a:pt x="16" y="23"/>
                    <a:pt x="19" y="30"/>
                    <a:pt x="16" y="34"/>
                  </a:cubicBezTo>
                  <a:cubicBezTo>
                    <a:pt x="15" y="36"/>
                    <a:pt x="11" y="40"/>
                    <a:pt x="10" y="37"/>
                  </a:cubicBezTo>
                  <a:cubicBezTo>
                    <a:pt x="0" y="5"/>
                    <a:pt x="21" y="17"/>
                    <a:pt x="40" y="9"/>
                  </a:cubicBezTo>
                  <a:cubicBezTo>
                    <a:pt x="44" y="7"/>
                    <a:pt x="47" y="0"/>
                    <a:pt x="51" y="1"/>
                  </a:cubicBezTo>
                  <a:cubicBezTo>
                    <a:pt x="55" y="3"/>
                    <a:pt x="43" y="10"/>
                    <a:pt x="43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967" y="625"/>
              <a:ext cx="28" cy="17"/>
            </a:xfrm>
            <a:custGeom>
              <a:avLst/>
              <a:gdLst>
                <a:gd name="T0" fmla="*/ 25 w 30"/>
                <a:gd name="T1" fmla="*/ 8 h 18"/>
                <a:gd name="T2" fmla="*/ 2 w 30"/>
                <a:gd name="T3" fmla="*/ 9 h 18"/>
                <a:gd name="T4" fmla="*/ 10 w 30"/>
                <a:gd name="T5" fmla="*/ 10 h 18"/>
                <a:gd name="T6" fmla="*/ 28 w 30"/>
                <a:gd name="T7" fmla="*/ 0 h 18"/>
                <a:gd name="T8" fmla="*/ 25 w 30"/>
                <a:gd name="T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25" y="8"/>
                  </a:moveTo>
                  <a:cubicBezTo>
                    <a:pt x="15" y="14"/>
                    <a:pt x="13" y="18"/>
                    <a:pt x="2" y="9"/>
                  </a:cubicBezTo>
                  <a:cubicBezTo>
                    <a:pt x="0" y="7"/>
                    <a:pt x="7" y="11"/>
                    <a:pt x="10" y="10"/>
                  </a:cubicBezTo>
                  <a:cubicBezTo>
                    <a:pt x="16" y="8"/>
                    <a:pt x="21" y="1"/>
                    <a:pt x="28" y="0"/>
                  </a:cubicBezTo>
                  <a:cubicBezTo>
                    <a:pt x="30" y="0"/>
                    <a:pt x="25" y="8"/>
                    <a:pt x="25" y="8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1340" y="614"/>
              <a:ext cx="24" cy="14"/>
            </a:xfrm>
            <a:custGeom>
              <a:avLst/>
              <a:gdLst>
                <a:gd name="T0" fmla="*/ 26 w 26"/>
                <a:gd name="T1" fmla="*/ 11 h 15"/>
                <a:gd name="T2" fmla="*/ 19 w 26"/>
                <a:gd name="T3" fmla="*/ 15 h 15"/>
                <a:gd name="T4" fmla="*/ 1 w 26"/>
                <a:gd name="T5" fmla="*/ 4 h 15"/>
                <a:gd name="T6" fmla="*/ 13 w 26"/>
                <a:gd name="T7" fmla="*/ 6 h 15"/>
                <a:gd name="T8" fmla="*/ 26 w 26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6" y="11"/>
                  </a:moveTo>
                  <a:cubicBezTo>
                    <a:pt x="23" y="12"/>
                    <a:pt x="21" y="14"/>
                    <a:pt x="19" y="15"/>
                  </a:cubicBezTo>
                  <a:cubicBezTo>
                    <a:pt x="14" y="15"/>
                    <a:pt x="0" y="7"/>
                    <a:pt x="1" y="4"/>
                  </a:cubicBezTo>
                  <a:cubicBezTo>
                    <a:pt x="1" y="0"/>
                    <a:pt x="9" y="5"/>
                    <a:pt x="13" y="6"/>
                  </a:cubicBezTo>
                  <a:cubicBezTo>
                    <a:pt x="17" y="7"/>
                    <a:pt x="26" y="11"/>
                    <a:pt x="26" y="1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1356" y="740"/>
              <a:ext cx="26" cy="52"/>
            </a:xfrm>
            <a:custGeom>
              <a:avLst/>
              <a:gdLst>
                <a:gd name="T0" fmla="*/ 13 w 27"/>
                <a:gd name="T1" fmla="*/ 34 h 55"/>
                <a:gd name="T2" fmla="*/ 7 w 27"/>
                <a:gd name="T3" fmla="*/ 27 h 55"/>
                <a:gd name="T4" fmla="*/ 3 w 27"/>
                <a:gd name="T5" fmla="*/ 23 h 55"/>
                <a:gd name="T6" fmla="*/ 21 w 27"/>
                <a:gd name="T7" fmla="*/ 0 h 55"/>
                <a:gd name="T8" fmla="*/ 20 w 27"/>
                <a:gd name="T9" fmla="*/ 1 h 55"/>
                <a:gd name="T10" fmla="*/ 18 w 27"/>
                <a:gd name="T11" fmla="*/ 18 h 55"/>
                <a:gd name="T12" fmla="*/ 17 w 27"/>
                <a:gd name="T13" fmla="*/ 21 h 55"/>
                <a:gd name="T14" fmla="*/ 23 w 27"/>
                <a:gd name="T15" fmla="*/ 31 h 55"/>
                <a:gd name="T16" fmla="*/ 19 w 27"/>
                <a:gd name="T17" fmla="*/ 34 h 55"/>
                <a:gd name="T18" fmla="*/ 27 w 27"/>
                <a:gd name="T19" fmla="*/ 39 h 55"/>
                <a:gd name="T20" fmla="*/ 20 w 27"/>
                <a:gd name="T21" fmla="*/ 54 h 55"/>
                <a:gd name="T22" fmla="*/ 13 w 27"/>
                <a:gd name="T2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55">
                  <a:moveTo>
                    <a:pt x="13" y="34"/>
                  </a:moveTo>
                  <a:cubicBezTo>
                    <a:pt x="11" y="32"/>
                    <a:pt x="9" y="29"/>
                    <a:pt x="7" y="27"/>
                  </a:cubicBezTo>
                  <a:cubicBezTo>
                    <a:pt x="6" y="25"/>
                    <a:pt x="3" y="25"/>
                    <a:pt x="3" y="23"/>
                  </a:cubicBezTo>
                  <a:cubicBezTo>
                    <a:pt x="0" y="10"/>
                    <a:pt x="11" y="6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7"/>
                    <a:pt x="19" y="13"/>
                    <a:pt x="18" y="18"/>
                  </a:cubicBezTo>
                  <a:cubicBezTo>
                    <a:pt x="18" y="19"/>
                    <a:pt x="17" y="20"/>
                    <a:pt x="17" y="21"/>
                  </a:cubicBezTo>
                  <a:cubicBezTo>
                    <a:pt x="19" y="24"/>
                    <a:pt x="25" y="29"/>
                    <a:pt x="23" y="31"/>
                  </a:cubicBezTo>
                  <a:cubicBezTo>
                    <a:pt x="22" y="32"/>
                    <a:pt x="18" y="32"/>
                    <a:pt x="19" y="34"/>
                  </a:cubicBezTo>
                  <a:cubicBezTo>
                    <a:pt x="20" y="37"/>
                    <a:pt x="26" y="36"/>
                    <a:pt x="27" y="39"/>
                  </a:cubicBezTo>
                  <a:cubicBezTo>
                    <a:pt x="27" y="45"/>
                    <a:pt x="25" y="55"/>
                    <a:pt x="20" y="54"/>
                  </a:cubicBezTo>
                  <a:cubicBezTo>
                    <a:pt x="14" y="51"/>
                    <a:pt x="13" y="34"/>
                    <a:pt x="13" y="3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939" y="642"/>
              <a:ext cx="5" cy="4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5" y="0"/>
                    <a:pt x="5" y="0"/>
                  </a:cubicBezTo>
                  <a:cubicBezTo>
                    <a:pt x="5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900" y="661"/>
              <a:ext cx="27" cy="12"/>
            </a:xfrm>
            <a:custGeom>
              <a:avLst/>
              <a:gdLst>
                <a:gd name="T0" fmla="*/ 28 w 28"/>
                <a:gd name="T1" fmla="*/ 2 h 12"/>
                <a:gd name="T2" fmla="*/ 4 w 28"/>
                <a:gd name="T3" fmla="*/ 11 h 12"/>
                <a:gd name="T4" fmla="*/ 11 w 28"/>
                <a:gd name="T5" fmla="*/ 4 h 12"/>
                <a:gd name="T6" fmla="*/ 28 w 28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2">
                  <a:moveTo>
                    <a:pt x="28" y="2"/>
                  </a:moveTo>
                  <a:cubicBezTo>
                    <a:pt x="20" y="5"/>
                    <a:pt x="13" y="10"/>
                    <a:pt x="4" y="11"/>
                  </a:cubicBezTo>
                  <a:cubicBezTo>
                    <a:pt x="0" y="12"/>
                    <a:pt x="8" y="5"/>
                    <a:pt x="11" y="4"/>
                  </a:cubicBezTo>
                  <a:cubicBezTo>
                    <a:pt x="18" y="0"/>
                    <a:pt x="22" y="1"/>
                    <a:pt x="28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1414" y="646"/>
              <a:ext cx="17" cy="9"/>
            </a:xfrm>
            <a:custGeom>
              <a:avLst/>
              <a:gdLst>
                <a:gd name="T0" fmla="*/ 18 w 18"/>
                <a:gd name="T1" fmla="*/ 9 h 9"/>
                <a:gd name="T2" fmla="*/ 1 w 18"/>
                <a:gd name="T3" fmla="*/ 4 h 9"/>
                <a:gd name="T4" fmla="*/ 3 w 18"/>
                <a:gd name="T5" fmla="*/ 1 h 9"/>
                <a:gd name="T6" fmla="*/ 18 w 18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cubicBezTo>
                    <a:pt x="12" y="8"/>
                    <a:pt x="6" y="7"/>
                    <a:pt x="1" y="4"/>
                  </a:cubicBezTo>
                  <a:cubicBezTo>
                    <a:pt x="0" y="3"/>
                    <a:pt x="2" y="0"/>
                    <a:pt x="3" y="1"/>
                  </a:cubicBezTo>
                  <a:cubicBezTo>
                    <a:pt x="8" y="2"/>
                    <a:pt x="18" y="9"/>
                    <a:pt x="1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962" y="612"/>
              <a:ext cx="36" cy="18"/>
            </a:xfrm>
            <a:custGeom>
              <a:avLst/>
              <a:gdLst>
                <a:gd name="T0" fmla="*/ 25 w 38"/>
                <a:gd name="T1" fmla="*/ 10 h 19"/>
                <a:gd name="T2" fmla="*/ 4 w 38"/>
                <a:gd name="T3" fmla="*/ 17 h 19"/>
                <a:gd name="T4" fmla="*/ 3 w 38"/>
                <a:gd name="T5" fmla="*/ 7 h 19"/>
                <a:gd name="T6" fmla="*/ 36 w 38"/>
                <a:gd name="T7" fmla="*/ 8 h 19"/>
                <a:gd name="T8" fmla="*/ 25 w 3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25" y="10"/>
                  </a:moveTo>
                  <a:cubicBezTo>
                    <a:pt x="18" y="13"/>
                    <a:pt x="11" y="19"/>
                    <a:pt x="4" y="17"/>
                  </a:cubicBezTo>
                  <a:cubicBezTo>
                    <a:pt x="0" y="17"/>
                    <a:pt x="0" y="9"/>
                    <a:pt x="3" y="7"/>
                  </a:cubicBezTo>
                  <a:cubicBezTo>
                    <a:pt x="7" y="3"/>
                    <a:pt x="32" y="0"/>
                    <a:pt x="36" y="8"/>
                  </a:cubicBezTo>
                  <a:cubicBezTo>
                    <a:pt x="38" y="11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911" y="647"/>
              <a:ext cx="24" cy="11"/>
            </a:xfrm>
            <a:custGeom>
              <a:avLst/>
              <a:gdLst>
                <a:gd name="T0" fmla="*/ 26 w 26"/>
                <a:gd name="T1" fmla="*/ 7 h 12"/>
                <a:gd name="T2" fmla="*/ 8 w 26"/>
                <a:gd name="T3" fmla="*/ 12 h 12"/>
                <a:gd name="T4" fmla="*/ 1 w 26"/>
                <a:gd name="T5" fmla="*/ 10 h 12"/>
                <a:gd name="T6" fmla="*/ 26 w 26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2">
                  <a:moveTo>
                    <a:pt x="26" y="7"/>
                  </a:moveTo>
                  <a:cubicBezTo>
                    <a:pt x="20" y="9"/>
                    <a:pt x="14" y="12"/>
                    <a:pt x="8" y="12"/>
                  </a:cubicBezTo>
                  <a:cubicBezTo>
                    <a:pt x="6" y="12"/>
                    <a:pt x="0" y="12"/>
                    <a:pt x="1" y="10"/>
                  </a:cubicBezTo>
                  <a:cubicBezTo>
                    <a:pt x="7" y="0"/>
                    <a:pt x="18" y="5"/>
                    <a:pt x="2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1367" y="788"/>
              <a:ext cx="62" cy="29"/>
            </a:xfrm>
            <a:custGeom>
              <a:avLst/>
              <a:gdLst>
                <a:gd name="T0" fmla="*/ 19 w 66"/>
                <a:gd name="T1" fmla="*/ 25 h 31"/>
                <a:gd name="T2" fmla="*/ 21 w 66"/>
                <a:gd name="T3" fmla="*/ 0 h 31"/>
                <a:gd name="T4" fmla="*/ 20 w 66"/>
                <a:gd name="T5" fmla="*/ 3 h 31"/>
                <a:gd name="T6" fmla="*/ 33 w 66"/>
                <a:gd name="T7" fmla="*/ 17 h 31"/>
                <a:gd name="T8" fmla="*/ 46 w 66"/>
                <a:gd name="T9" fmla="*/ 23 h 31"/>
                <a:gd name="T10" fmla="*/ 58 w 66"/>
                <a:gd name="T11" fmla="*/ 25 h 31"/>
                <a:gd name="T12" fmla="*/ 49 w 66"/>
                <a:gd name="T13" fmla="*/ 30 h 31"/>
                <a:gd name="T14" fmla="*/ 19 w 66"/>
                <a:gd name="T15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31">
                  <a:moveTo>
                    <a:pt x="19" y="25"/>
                  </a:moveTo>
                  <a:cubicBezTo>
                    <a:pt x="11" y="7"/>
                    <a:pt x="0" y="2"/>
                    <a:pt x="21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22" y="8"/>
                    <a:pt x="28" y="14"/>
                    <a:pt x="33" y="17"/>
                  </a:cubicBezTo>
                  <a:cubicBezTo>
                    <a:pt x="37" y="19"/>
                    <a:pt x="42" y="21"/>
                    <a:pt x="46" y="23"/>
                  </a:cubicBezTo>
                  <a:cubicBezTo>
                    <a:pt x="50" y="24"/>
                    <a:pt x="55" y="23"/>
                    <a:pt x="58" y="25"/>
                  </a:cubicBezTo>
                  <a:cubicBezTo>
                    <a:pt x="66" y="31"/>
                    <a:pt x="51" y="30"/>
                    <a:pt x="49" y="30"/>
                  </a:cubicBezTo>
                  <a:cubicBezTo>
                    <a:pt x="39" y="29"/>
                    <a:pt x="19" y="25"/>
                    <a:pt x="19" y="2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1" y="681"/>
              <a:ext cx="362" cy="235"/>
            </a:xfrm>
            <a:custGeom>
              <a:avLst/>
              <a:gdLst>
                <a:gd name="T0" fmla="*/ 124 w 386"/>
                <a:gd name="T1" fmla="*/ 185 h 251"/>
                <a:gd name="T2" fmla="*/ 105 w 386"/>
                <a:gd name="T3" fmla="*/ 193 h 251"/>
                <a:gd name="T4" fmla="*/ 77 w 386"/>
                <a:gd name="T5" fmla="*/ 201 h 251"/>
                <a:gd name="T6" fmla="*/ 48 w 386"/>
                <a:gd name="T7" fmla="*/ 223 h 251"/>
                <a:gd name="T8" fmla="*/ 31 w 386"/>
                <a:gd name="T9" fmla="*/ 236 h 251"/>
                <a:gd name="T10" fmla="*/ 4 w 386"/>
                <a:gd name="T11" fmla="*/ 241 h 251"/>
                <a:gd name="T12" fmla="*/ 1 w 386"/>
                <a:gd name="T13" fmla="*/ 221 h 251"/>
                <a:gd name="T14" fmla="*/ 7 w 386"/>
                <a:gd name="T15" fmla="*/ 210 h 251"/>
                <a:gd name="T16" fmla="*/ 18 w 386"/>
                <a:gd name="T17" fmla="*/ 201 h 251"/>
                <a:gd name="T18" fmla="*/ 38 w 386"/>
                <a:gd name="T19" fmla="*/ 174 h 251"/>
                <a:gd name="T20" fmla="*/ 54 w 386"/>
                <a:gd name="T21" fmla="*/ 153 h 251"/>
                <a:gd name="T22" fmla="*/ 67 w 386"/>
                <a:gd name="T23" fmla="*/ 143 h 251"/>
                <a:gd name="T24" fmla="*/ 80 w 386"/>
                <a:gd name="T25" fmla="*/ 141 h 251"/>
                <a:gd name="T26" fmla="*/ 77 w 386"/>
                <a:gd name="T27" fmla="*/ 131 h 251"/>
                <a:gd name="T28" fmla="*/ 92 w 386"/>
                <a:gd name="T29" fmla="*/ 128 h 251"/>
                <a:gd name="T30" fmla="*/ 99 w 386"/>
                <a:gd name="T31" fmla="*/ 120 h 251"/>
                <a:gd name="T32" fmla="*/ 128 w 386"/>
                <a:gd name="T33" fmla="*/ 107 h 251"/>
                <a:gd name="T34" fmla="*/ 144 w 386"/>
                <a:gd name="T35" fmla="*/ 98 h 251"/>
                <a:gd name="T36" fmla="*/ 171 w 386"/>
                <a:gd name="T37" fmla="*/ 74 h 251"/>
                <a:gd name="T38" fmla="*/ 189 w 386"/>
                <a:gd name="T39" fmla="*/ 61 h 251"/>
                <a:gd name="T40" fmla="*/ 207 w 386"/>
                <a:gd name="T41" fmla="*/ 25 h 251"/>
                <a:gd name="T42" fmla="*/ 233 w 386"/>
                <a:gd name="T43" fmla="*/ 21 h 251"/>
                <a:gd name="T44" fmla="*/ 248 w 386"/>
                <a:gd name="T45" fmla="*/ 6 h 251"/>
                <a:gd name="T46" fmla="*/ 307 w 386"/>
                <a:gd name="T47" fmla="*/ 14 h 251"/>
                <a:gd name="T48" fmla="*/ 342 w 386"/>
                <a:gd name="T49" fmla="*/ 15 h 251"/>
                <a:gd name="T50" fmla="*/ 375 w 386"/>
                <a:gd name="T51" fmla="*/ 26 h 251"/>
                <a:gd name="T52" fmla="*/ 378 w 386"/>
                <a:gd name="T53" fmla="*/ 27 h 251"/>
                <a:gd name="T54" fmla="*/ 355 w 386"/>
                <a:gd name="T55" fmla="*/ 31 h 251"/>
                <a:gd name="T56" fmla="*/ 351 w 386"/>
                <a:gd name="T57" fmla="*/ 51 h 251"/>
                <a:gd name="T58" fmla="*/ 383 w 386"/>
                <a:gd name="T59" fmla="*/ 52 h 251"/>
                <a:gd name="T60" fmla="*/ 360 w 386"/>
                <a:gd name="T61" fmla="*/ 60 h 251"/>
                <a:gd name="T62" fmla="*/ 330 w 386"/>
                <a:gd name="T63" fmla="*/ 97 h 251"/>
                <a:gd name="T64" fmla="*/ 314 w 386"/>
                <a:gd name="T65" fmla="*/ 111 h 251"/>
                <a:gd name="T66" fmla="*/ 294 w 386"/>
                <a:gd name="T67" fmla="*/ 117 h 251"/>
                <a:gd name="T68" fmla="*/ 273 w 386"/>
                <a:gd name="T69" fmla="*/ 127 h 251"/>
                <a:gd name="T70" fmla="*/ 252 w 386"/>
                <a:gd name="T71" fmla="*/ 142 h 251"/>
                <a:gd name="T72" fmla="*/ 249 w 386"/>
                <a:gd name="T73" fmla="*/ 169 h 251"/>
                <a:gd name="T74" fmla="*/ 240 w 386"/>
                <a:gd name="T75" fmla="*/ 147 h 251"/>
                <a:gd name="T76" fmla="*/ 229 w 386"/>
                <a:gd name="T77" fmla="*/ 161 h 251"/>
                <a:gd name="T78" fmla="*/ 233 w 386"/>
                <a:gd name="T79" fmla="*/ 178 h 251"/>
                <a:gd name="T80" fmla="*/ 177 w 386"/>
                <a:gd name="T81" fmla="*/ 172 h 251"/>
                <a:gd name="T82" fmla="*/ 158 w 386"/>
                <a:gd name="T83" fmla="*/ 185 h 251"/>
                <a:gd name="T84" fmla="*/ 129 w 386"/>
                <a:gd name="T85" fmla="*/ 19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6" h="251">
                  <a:moveTo>
                    <a:pt x="129" y="195"/>
                  </a:moveTo>
                  <a:cubicBezTo>
                    <a:pt x="128" y="193"/>
                    <a:pt x="126" y="191"/>
                    <a:pt x="125" y="189"/>
                  </a:cubicBezTo>
                  <a:cubicBezTo>
                    <a:pt x="125" y="188"/>
                    <a:pt x="125" y="185"/>
                    <a:pt x="124" y="185"/>
                  </a:cubicBezTo>
                  <a:cubicBezTo>
                    <a:pt x="119" y="187"/>
                    <a:pt x="116" y="193"/>
                    <a:pt x="111" y="194"/>
                  </a:cubicBezTo>
                  <a:cubicBezTo>
                    <a:pt x="109" y="195"/>
                    <a:pt x="109" y="190"/>
                    <a:pt x="108" y="190"/>
                  </a:cubicBezTo>
                  <a:cubicBezTo>
                    <a:pt x="106" y="189"/>
                    <a:pt x="106" y="192"/>
                    <a:pt x="105" y="193"/>
                  </a:cubicBezTo>
                  <a:cubicBezTo>
                    <a:pt x="100" y="193"/>
                    <a:pt x="95" y="190"/>
                    <a:pt x="91" y="192"/>
                  </a:cubicBezTo>
                  <a:cubicBezTo>
                    <a:pt x="87" y="195"/>
                    <a:pt x="88" y="202"/>
                    <a:pt x="84" y="204"/>
                  </a:cubicBezTo>
                  <a:cubicBezTo>
                    <a:pt x="82" y="205"/>
                    <a:pt x="79" y="200"/>
                    <a:pt x="77" y="201"/>
                  </a:cubicBezTo>
                  <a:cubicBezTo>
                    <a:pt x="74" y="204"/>
                    <a:pt x="77" y="209"/>
                    <a:pt x="74" y="212"/>
                  </a:cubicBezTo>
                  <a:cubicBezTo>
                    <a:pt x="73" y="213"/>
                    <a:pt x="74" y="206"/>
                    <a:pt x="72" y="207"/>
                  </a:cubicBezTo>
                  <a:cubicBezTo>
                    <a:pt x="63" y="211"/>
                    <a:pt x="56" y="218"/>
                    <a:pt x="48" y="223"/>
                  </a:cubicBezTo>
                  <a:cubicBezTo>
                    <a:pt x="45" y="226"/>
                    <a:pt x="42" y="229"/>
                    <a:pt x="38" y="231"/>
                  </a:cubicBezTo>
                  <a:cubicBezTo>
                    <a:pt x="37" y="231"/>
                    <a:pt x="37" y="228"/>
                    <a:pt x="37" y="229"/>
                  </a:cubicBezTo>
                  <a:cubicBezTo>
                    <a:pt x="34" y="231"/>
                    <a:pt x="34" y="234"/>
                    <a:pt x="31" y="236"/>
                  </a:cubicBezTo>
                  <a:cubicBezTo>
                    <a:pt x="30" y="236"/>
                    <a:pt x="30" y="232"/>
                    <a:pt x="29" y="233"/>
                  </a:cubicBezTo>
                  <a:cubicBezTo>
                    <a:pt x="23" y="238"/>
                    <a:pt x="20" y="247"/>
                    <a:pt x="13" y="250"/>
                  </a:cubicBezTo>
                  <a:cubicBezTo>
                    <a:pt x="9" y="251"/>
                    <a:pt x="0" y="243"/>
                    <a:pt x="4" y="241"/>
                  </a:cubicBezTo>
                  <a:cubicBezTo>
                    <a:pt x="6" y="240"/>
                    <a:pt x="22" y="235"/>
                    <a:pt x="19" y="227"/>
                  </a:cubicBezTo>
                  <a:cubicBezTo>
                    <a:pt x="18" y="225"/>
                    <a:pt x="14" y="229"/>
                    <a:pt x="11" y="228"/>
                  </a:cubicBezTo>
                  <a:cubicBezTo>
                    <a:pt x="8" y="226"/>
                    <a:pt x="4" y="224"/>
                    <a:pt x="1" y="221"/>
                  </a:cubicBezTo>
                  <a:cubicBezTo>
                    <a:pt x="1" y="219"/>
                    <a:pt x="5" y="222"/>
                    <a:pt x="6" y="220"/>
                  </a:cubicBezTo>
                  <a:cubicBezTo>
                    <a:pt x="8" y="219"/>
                    <a:pt x="9" y="216"/>
                    <a:pt x="9" y="213"/>
                  </a:cubicBezTo>
                  <a:cubicBezTo>
                    <a:pt x="9" y="212"/>
                    <a:pt x="7" y="212"/>
                    <a:pt x="7" y="210"/>
                  </a:cubicBezTo>
                  <a:cubicBezTo>
                    <a:pt x="6" y="205"/>
                    <a:pt x="11" y="209"/>
                    <a:pt x="12" y="209"/>
                  </a:cubicBezTo>
                  <a:cubicBezTo>
                    <a:pt x="13" y="209"/>
                    <a:pt x="9" y="208"/>
                    <a:pt x="10" y="208"/>
                  </a:cubicBezTo>
                  <a:cubicBezTo>
                    <a:pt x="12" y="205"/>
                    <a:pt x="16" y="203"/>
                    <a:pt x="18" y="201"/>
                  </a:cubicBezTo>
                  <a:cubicBezTo>
                    <a:pt x="19" y="200"/>
                    <a:pt x="19" y="200"/>
                    <a:pt x="19" y="199"/>
                  </a:cubicBezTo>
                  <a:cubicBezTo>
                    <a:pt x="18" y="197"/>
                    <a:pt x="17" y="195"/>
                    <a:pt x="18" y="193"/>
                  </a:cubicBezTo>
                  <a:cubicBezTo>
                    <a:pt x="18" y="192"/>
                    <a:pt x="38" y="177"/>
                    <a:pt x="38" y="174"/>
                  </a:cubicBezTo>
                  <a:cubicBezTo>
                    <a:pt x="38" y="173"/>
                    <a:pt x="34" y="175"/>
                    <a:pt x="34" y="174"/>
                  </a:cubicBezTo>
                  <a:cubicBezTo>
                    <a:pt x="37" y="169"/>
                    <a:pt x="42" y="165"/>
                    <a:pt x="46" y="161"/>
                  </a:cubicBezTo>
                  <a:cubicBezTo>
                    <a:pt x="49" y="159"/>
                    <a:pt x="50" y="154"/>
                    <a:pt x="54" y="153"/>
                  </a:cubicBezTo>
                  <a:cubicBezTo>
                    <a:pt x="58" y="152"/>
                    <a:pt x="63" y="159"/>
                    <a:pt x="66" y="156"/>
                  </a:cubicBezTo>
                  <a:cubicBezTo>
                    <a:pt x="68" y="152"/>
                    <a:pt x="61" y="148"/>
                    <a:pt x="62" y="143"/>
                  </a:cubicBezTo>
                  <a:cubicBezTo>
                    <a:pt x="62" y="142"/>
                    <a:pt x="66" y="143"/>
                    <a:pt x="67" y="143"/>
                  </a:cubicBezTo>
                  <a:cubicBezTo>
                    <a:pt x="72" y="142"/>
                    <a:pt x="76" y="141"/>
                    <a:pt x="81" y="141"/>
                  </a:cubicBezTo>
                  <a:cubicBezTo>
                    <a:pt x="83" y="141"/>
                    <a:pt x="85" y="144"/>
                    <a:pt x="87" y="144"/>
                  </a:cubicBezTo>
                  <a:cubicBezTo>
                    <a:pt x="89" y="143"/>
                    <a:pt x="82" y="141"/>
                    <a:pt x="80" y="141"/>
                  </a:cubicBezTo>
                  <a:cubicBezTo>
                    <a:pt x="74" y="141"/>
                    <a:pt x="69" y="142"/>
                    <a:pt x="64" y="142"/>
                  </a:cubicBezTo>
                  <a:cubicBezTo>
                    <a:pt x="62" y="142"/>
                    <a:pt x="66" y="142"/>
                    <a:pt x="67" y="141"/>
                  </a:cubicBezTo>
                  <a:cubicBezTo>
                    <a:pt x="71" y="138"/>
                    <a:pt x="72" y="131"/>
                    <a:pt x="77" y="131"/>
                  </a:cubicBezTo>
                  <a:cubicBezTo>
                    <a:pt x="82" y="131"/>
                    <a:pt x="84" y="143"/>
                    <a:pt x="88" y="141"/>
                  </a:cubicBezTo>
                  <a:cubicBezTo>
                    <a:pt x="93" y="139"/>
                    <a:pt x="79" y="134"/>
                    <a:pt x="80" y="129"/>
                  </a:cubicBezTo>
                  <a:cubicBezTo>
                    <a:pt x="81" y="126"/>
                    <a:pt x="88" y="130"/>
                    <a:pt x="92" y="128"/>
                  </a:cubicBezTo>
                  <a:cubicBezTo>
                    <a:pt x="94" y="128"/>
                    <a:pt x="93" y="122"/>
                    <a:pt x="95" y="123"/>
                  </a:cubicBezTo>
                  <a:cubicBezTo>
                    <a:pt x="98" y="125"/>
                    <a:pt x="98" y="136"/>
                    <a:pt x="101" y="133"/>
                  </a:cubicBezTo>
                  <a:cubicBezTo>
                    <a:pt x="104" y="130"/>
                    <a:pt x="95" y="123"/>
                    <a:pt x="99" y="120"/>
                  </a:cubicBezTo>
                  <a:cubicBezTo>
                    <a:pt x="101" y="117"/>
                    <a:pt x="106" y="125"/>
                    <a:pt x="109" y="124"/>
                  </a:cubicBezTo>
                  <a:cubicBezTo>
                    <a:pt x="118" y="123"/>
                    <a:pt x="126" y="118"/>
                    <a:pt x="133" y="112"/>
                  </a:cubicBezTo>
                  <a:cubicBezTo>
                    <a:pt x="135" y="111"/>
                    <a:pt x="126" y="108"/>
                    <a:pt x="128" y="107"/>
                  </a:cubicBezTo>
                  <a:cubicBezTo>
                    <a:pt x="131" y="104"/>
                    <a:pt x="136" y="107"/>
                    <a:pt x="140" y="107"/>
                  </a:cubicBezTo>
                  <a:cubicBezTo>
                    <a:pt x="141" y="107"/>
                    <a:pt x="137" y="107"/>
                    <a:pt x="137" y="106"/>
                  </a:cubicBezTo>
                  <a:cubicBezTo>
                    <a:pt x="139" y="103"/>
                    <a:pt x="142" y="101"/>
                    <a:pt x="144" y="98"/>
                  </a:cubicBezTo>
                  <a:cubicBezTo>
                    <a:pt x="150" y="94"/>
                    <a:pt x="166" y="96"/>
                    <a:pt x="162" y="83"/>
                  </a:cubicBezTo>
                  <a:cubicBezTo>
                    <a:pt x="161" y="78"/>
                    <a:pt x="143" y="86"/>
                    <a:pt x="147" y="83"/>
                  </a:cubicBezTo>
                  <a:cubicBezTo>
                    <a:pt x="153" y="77"/>
                    <a:pt x="163" y="78"/>
                    <a:pt x="171" y="74"/>
                  </a:cubicBezTo>
                  <a:cubicBezTo>
                    <a:pt x="171" y="74"/>
                    <a:pt x="169" y="72"/>
                    <a:pt x="170" y="72"/>
                  </a:cubicBezTo>
                  <a:cubicBezTo>
                    <a:pt x="173" y="69"/>
                    <a:pt x="176" y="68"/>
                    <a:pt x="179" y="66"/>
                  </a:cubicBezTo>
                  <a:cubicBezTo>
                    <a:pt x="182" y="64"/>
                    <a:pt x="186" y="64"/>
                    <a:pt x="189" y="61"/>
                  </a:cubicBezTo>
                  <a:cubicBezTo>
                    <a:pt x="193" y="58"/>
                    <a:pt x="195" y="54"/>
                    <a:pt x="199" y="51"/>
                  </a:cubicBezTo>
                  <a:cubicBezTo>
                    <a:pt x="208" y="44"/>
                    <a:pt x="203" y="55"/>
                    <a:pt x="213" y="41"/>
                  </a:cubicBezTo>
                  <a:cubicBezTo>
                    <a:pt x="222" y="27"/>
                    <a:pt x="210" y="37"/>
                    <a:pt x="207" y="25"/>
                  </a:cubicBezTo>
                  <a:cubicBezTo>
                    <a:pt x="206" y="23"/>
                    <a:pt x="210" y="22"/>
                    <a:pt x="212" y="21"/>
                  </a:cubicBezTo>
                  <a:cubicBezTo>
                    <a:pt x="216" y="19"/>
                    <a:pt x="219" y="14"/>
                    <a:pt x="223" y="15"/>
                  </a:cubicBezTo>
                  <a:cubicBezTo>
                    <a:pt x="227" y="15"/>
                    <a:pt x="229" y="20"/>
                    <a:pt x="233" y="21"/>
                  </a:cubicBezTo>
                  <a:cubicBezTo>
                    <a:pt x="234" y="22"/>
                    <a:pt x="237" y="20"/>
                    <a:pt x="236" y="19"/>
                  </a:cubicBezTo>
                  <a:cubicBezTo>
                    <a:pt x="235" y="17"/>
                    <a:pt x="232" y="18"/>
                    <a:pt x="230" y="16"/>
                  </a:cubicBezTo>
                  <a:cubicBezTo>
                    <a:pt x="230" y="16"/>
                    <a:pt x="235" y="6"/>
                    <a:pt x="248" y="6"/>
                  </a:cubicBezTo>
                  <a:cubicBezTo>
                    <a:pt x="265" y="5"/>
                    <a:pt x="256" y="18"/>
                    <a:pt x="269" y="13"/>
                  </a:cubicBezTo>
                  <a:cubicBezTo>
                    <a:pt x="285" y="6"/>
                    <a:pt x="269" y="0"/>
                    <a:pt x="298" y="6"/>
                  </a:cubicBezTo>
                  <a:cubicBezTo>
                    <a:pt x="302" y="7"/>
                    <a:pt x="303" y="13"/>
                    <a:pt x="307" y="14"/>
                  </a:cubicBezTo>
                  <a:cubicBezTo>
                    <a:pt x="311" y="14"/>
                    <a:pt x="314" y="5"/>
                    <a:pt x="318" y="7"/>
                  </a:cubicBezTo>
                  <a:cubicBezTo>
                    <a:pt x="328" y="12"/>
                    <a:pt x="308" y="26"/>
                    <a:pt x="328" y="23"/>
                  </a:cubicBezTo>
                  <a:cubicBezTo>
                    <a:pt x="333" y="22"/>
                    <a:pt x="337" y="16"/>
                    <a:pt x="342" y="15"/>
                  </a:cubicBezTo>
                  <a:cubicBezTo>
                    <a:pt x="346" y="15"/>
                    <a:pt x="348" y="22"/>
                    <a:pt x="351" y="21"/>
                  </a:cubicBezTo>
                  <a:cubicBezTo>
                    <a:pt x="363" y="20"/>
                    <a:pt x="372" y="13"/>
                    <a:pt x="379" y="26"/>
                  </a:cubicBezTo>
                  <a:cubicBezTo>
                    <a:pt x="379" y="27"/>
                    <a:pt x="376" y="26"/>
                    <a:pt x="375" y="26"/>
                  </a:cubicBezTo>
                  <a:cubicBezTo>
                    <a:pt x="372" y="25"/>
                    <a:pt x="368" y="22"/>
                    <a:pt x="365" y="22"/>
                  </a:cubicBezTo>
                  <a:cubicBezTo>
                    <a:pt x="362" y="22"/>
                    <a:pt x="353" y="23"/>
                    <a:pt x="356" y="24"/>
                  </a:cubicBezTo>
                  <a:cubicBezTo>
                    <a:pt x="363" y="26"/>
                    <a:pt x="372" y="24"/>
                    <a:pt x="378" y="27"/>
                  </a:cubicBezTo>
                  <a:cubicBezTo>
                    <a:pt x="381" y="28"/>
                    <a:pt x="381" y="33"/>
                    <a:pt x="380" y="34"/>
                  </a:cubicBezTo>
                  <a:cubicBezTo>
                    <a:pt x="377" y="37"/>
                    <a:pt x="373" y="36"/>
                    <a:pt x="369" y="36"/>
                  </a:cubicBezTo>
                  <a:cubicBezTo>
                    <a:pt x="364" y="35"/>
                    <a:pt x="360" y="31"/>
                    <a:pt x="355" y="31"/>
                  </a:cubicBezTo>
                  <a:cubicBezTo>
                    <a:pt x="352" y="31"/>
                    <a:pt x="345" y="32"/>
                    <a:pt x="347" y="34"/>
                  </a:cubicBezTo>
                  <a:cubicBezTo>
                    <a:pt x="349" y="37"/>
                    <a:pt x="355" y="33"/>
                    <a:pt x="358" y="35"/>
                  </a:cubicBezTo>
                  <a:cubicBezTo>
                    <a:pt x="378" y="45"/>
                    <a:pt x="358" y="47"/>
                    <a:pt x="351" y="51"/>
                  </a:cubicBezTo>
                  <a:cubicBezTo>
                    <a:pt x="349" y="52"/>
                    <a:pt x="353" y="51"/>
                    <a:pt x="355" y="50"/>
                  </a:cubicBezTo>
                  <a:cubicBezTo>
                    <a:pt x="356" y="50"/>
                    <a:pt x="358" y="48"/>
                    <a:pt x="360" y="48"/>
                  </a:cubicBezTo>
                  <a:cubicBezTo>
                    <a:pt x="367" y="49"/>
                    <a:pt x="376" y="49"/>
                    <a:pt x="383" y="52"/>
                  </a:cubicBezTo>
                  <a:cubicBezTo>
                    <a:pt x="386" y="54"/>
                    <a:pt x="377" y="54"/>
                    <a:pt x="374" y="55"/>
                  </a:cubicBezTo>
                  <a:cubicBezTo>
                    <a:pt x="367" y="58"/>
                    <a:pt x="361" y="60"/>
                    <a:pt x="353" y="62"/>
                  </a:cubicBezTo>
                  <a:cubicBezTo>
                    <a:pt x="351" y="63"/>
                    <a:pt x="361" y="58"/>
                    <a:pt x="360" y="60"/>
                  </a:cubicBezTo>
                  <a:cubicBezTo>
                    <a:pt x="359" y="60"/>
                    <a:pt x="328" y="79"/>
                    <a:pt x="327" y="83"/>
                  </a:cubicBezTo>
                  <a:cubicBezTo>
                    <a:pt x="326" y="87"/>
                    <a:pt x="332" y="90"/>
                    <a:pt x="333" y="95"/>
                  </a:cubicBezTo>
                  <a:cubicBezTo>
                    <a:pt x="334" y="96"/>
                    <a:pt x="331" y="97"/>
                    <a:pt x="330" y="97"/>
                  </a:cubicBezTo>
                  <a:cubicBezTo>
                    <a:pt x="325" y="96"/>
                    <a:pt x="321" y="92"/>
                    <a:pt x="317" y="91"/>
                  </a:cubicBezTo>
                  <a:cubicBezTo>
                    <a:pt x="315" y="91"/>
                    <a:pt x="316" y="95"/>
                    <a:pt x="316" y="96"/>
                  </a:cubicBezTo>
                  <a:cubicBezTo>
                    <a:pt x="315" y="101"/>
                    <a:pt x="318" y="108"/>
                    <a:pt x="314" y="111"/>
                  </a:cubicBezTo>
                  <a:cubicBezTo>
                    <a:pt x="310" y="114"/>
                    <a:pt x="302" y="106"/>
                    <a:pt x="299" y="110"/>
                  </a:cubicBezTo>
                  <a:cubicBezTo>
                    <a:pt x="296" y="114"/>
                    <a:pt x="309" y="119"/>
                    <a:pt x="306" y="123"/>
                  </a:cubicBezTo>
                  <a:cubicBezTo>
                    <a:pt x="304" y="126"/>
                    <a:pt x="298" y="115"/>
                    <a:pt x="294" y="117"/>
                  </a:cubicBezTo>
                  <a:cubicBezTo>
                    <a:pt x="289" y="120"/>
                    <a:pt x="293" y="129"/>
                    <a:pt x="289" y="133"/>
                  </a:cubicBezTo>
                  <a:cubicBezTo>
                    <a:pt x="276" y="147"/>
                    <a:pt x="279" y="125"/>
                    <a:pt x="278" y="124"/>
                  </a:cubicBezTo>
                  <a:cubicBezTo>
                    <a:pt x="277" y="123"/>
                    <a:pt x="275" y="127"/>
                    <a:pt x="273" y="127"/>
                  </a:cubicBezTo>
                  <a:cubicBezTo>
                    <a:pt x="268" y="127"/>
                    <a:pt x="263" y="121"/>
                    <a:pt x="259" y="123"/>
                  </a:cubicBezTo>
                  <a:cubicBezTo>
                    <a:pt x="255" y="126"/>
                    <a:pt x="257" y="134"/>
                    <a:pt x="255" y="139"/>
                  </a:cubicBezTo>
                  <a:cubicBezTo>
                    <a:pt x="255" y="140"/>
                    <a:pt x="251" y="142"/>
                    <a:pt x="252" y="142"/>
                  </a:cubicBezTo>
                  <a:cubicBezTo>
                    <a:pt x="255" y="143"/>
                    <a:pt x="258" y="139"/>
                    <a:pt x="260" y="140"/>
                  </a:cubicBezTo>
                  <a:cubicBezTo>
                    <a:pt x="271" y="147"/>
                    <a:pt x="256" y="166"/>
                    <a:pt x="254" y="170"/>
                  </a:cubicBezTo>
                  <a:cubicBezTo>
                    <a:pt x="253" y="171"/>
                    <a:pt x="249" y="170"/>
                    <a:pt x="249" y="169"/>
                  </a:cubicBezTo>
                  <a:cubicBezTo>
                    <a:pt x="249" y="167"/>
                    <a:pt x="255" y="164"/>
                    <a:pt x="253" y="163"/>
                  </a:cubicBezTo>
                  <a:cubicBezTo>
                    <a:pt x="251" y="162"/>
                    <a:pt x="250" y="167"/>
                    <a:pt x="248" y="168"/>
                  </a:cubicBezTo>
                  <a:cubicBezTo>
                    <a:pt x="242" y="171"/>
                    <a:pt x="242" y="157"/>
                    <a:pt x="240" y="147"/>
                  </a:cubicBezTo>
                  <a:cubicBezTo>
                    <a:pt x="239" y="144"/>
                    <a:pt x="237" y="134"/>
                    <a:pt x="239" y="137"/>
                  </a:cubicBezTo>
                  <a:cubicBezTo>
                    <a:pt x="254" y="164"/>
                    <a:pt x="241" y="147"/>
                    <a:pt x="229" y="153"/>
                  </a:cubicBezTo>
                  <a:cubicBezTo>
                    <a:pt x="227" y="155"/>
                    <a:pt x="231" y="160"/>
                    <a:pt x="229" y="161"/>
                  </a:cubicBezTo>
                  <a:cubicBezTo>
                    <a:pt x="225" y="163"/>
                    <a:pt x="211" y="159"/>
                    <a:pt x="214" y="162"/>
                  </a:cubicBezTo>
                  <a:cubicBezTo>
                    <a:pt x="223" y="169"/>
                    <a:pt x="237" y="167"/>
                    <a:pt x="245" y="175"/>
                  </a:cubicBezTo>
                  <a:cubicBezTo>
                    <a:pt x="248" y="178"/>
                    <a:pt x="237" y="178"/>
                    <a:pt x="233" y="178"/>
                  </a:cubicBezTo>
                  <a:cubicBezTo>
                    <a:pt x="232" y="178"/>
                    <a:pt x="231" y="176"/>
                    <a:pt x="230" y="176"/>
                  </a:cubicBezTo>
                  <a:cubicBezTo>
                    <a:pt x="224" y="178"/>
                    <a:pt x="220" y="182"/>
                    <a:pt x="215" y="183"/>
                  </a:cubicBezTo>
                  <a:cubicBezTo>
                    <a:pt x="191" y="191"/>
                    <a:pt x="212" y="174"/>
                    <a:pt x="177" y="172"/>
                  </a:cubicBezTo>
                  <a:cubicBezTo>
                    <a:pt x="173" y="172"/>
                    <a:pt x="173" y="180"/>
                    <a:pt x="169" y="182"/>
                  </a:cubicBezTo>
                  <a:cubicBezTo>
                    <a:pt x="167" y="184"/>
                    <a:pt x="164" y="181"/>
                    <a:pt x="162" y="182"/>
                  </a:cubicBezTo>
                  <a:cubicBezTo>
                    <a:pt x="160" y="182"/>
                    <a:pt x="159" y="185"/>
                    <a:pt x="158" y="185"/>
                  </a:cubicBezTo>
                  <a:cubicBezTo>
                    <a:pt x="157" y="186"/>
                    <a:pt x="157" y="185"/>
                    <a:pt x="156" y="185"/>
                  </a:cubicBezTo>
                  <a:cubicBezTo>
                    <a:pt x="151" y="187"/>
                    <a:pt x="147" y="192"/>
                    <a:pt x="142" y="193"/>
                  </a:cubicBezTo>
                  <a:cubicBezTo>
                    <a:pt x="138" y="195"/>
                    <a:pt x="129" y="195"/>
                    <a:pt x="129" y="19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880" y="767"/>
              <a:ext cx="8" cy="1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8 w 9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cubicBezTo>
                    <a:pt x="4" y="1"/>
                    <a:pt x="0" y="1"/>
                    <a:pt x="8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871" y="622"/>
              <a:ext cx="88" cy="45"/>
            </a:xfrm>
            <a:custGeom>
              <a:avLst/>
              <a:gdLst>
                <a:gd name="T0" fmla="*/ 88 w 93"/>
                <a:gd name="T1" fmla="*/ 9 h 48"/>
                <a:gd name="T2" fmla="*/ 68 w 93"/>
                <a:gd name="T3" fmla="*/ 20 h 48"/>
                <a:gd name="T4" fmla="*/ 54 w 93"/>
                <a:gd name="T5" fmla="*/ 23 h 48"/>
                <a:gd name="T6" fmla="*/ 56 w 93"/>
                <a:gd name="T7" fmla="*/ 24 h 48"/>
                <a:gd name="T8" fmla="*/ 75 w 93"/>
                <a:gd name="T9" fmla="*/ 21 h 48"/>
                <a:gd name="T10" fmla="*/ 78 w 93"/>
                <a:gd name="T11" fmla="*/ 20 h 48"/>
                <a:gd name="T12" fmla="*/ 25 w 93"/>
                <a:gd name="T13" fmla="*/ 36 h 48"/>
                <a:gd name="T14" fmla="*/ 2 w 93"/>
                <a:gd name="T15" fmla="*/ 41 h 48"/>
                <a:gd name="T16" fmla="*/ 10 w 93"/>
                <a:gd name="T17" fmla="*/ 35 h 48"/>
                <a:gd name="T18" fmla="*/ 22 w 93"/>
                <a:gd name="T19" fmla="*/ 30 h 48"/>
                <a:gd name="T20" fmla="*/ 33 w 93"/>
                <a:gd name="T21" fmla="*/ 18 h 48"/>
                <a:gd name="T22" fmla="*/ 43 w 93"/>
                <a:gd name="T23" fmla="*/ 16 h 48"/>
                <a:gd name="T24" fmla="*/ 57 w 93"/>
                <a:gd name="T25" fmla="*/ 10 h 48"/>
                <a:gd name="T26" fmla="*/ 67 w 93"/>
                <a:gd name="T27" fmla="*/ 7 h 48"/>
                <a:gd name="T28" fmla="*/ 49 w 93"/>
                <a:gd name="T29" fmla="*/ 18 h 48"/>
                <a:gd name="T30" fmla="*/ 62 w 93"/>
                <a:gd name="T31" fmla="*/ 13 h 48"/>
                <a:gd name="T32" fmla="*/ 74 w 93"/>
                <a:gd name="T33" fmla="*/ 6 h 48"/>
                <a:gd name="T34" fmla="*/ 87 w 93"/>
                <a:gd name="T35" fmla="*/ 5 h 48"/>
                <a:gd name="T36" fmla="*/ 92 w 93"/>
                <a:gd name="T37" fmla="*/ 2 h 48"/>
                <a:gd name="T38" fmla="*/ 88 w 93"/>
                <a:gd name="T3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48">
                  <a:moveTo>
                    <a:pt x="88" y="9"/>
                  </a:moveTo>
                  <a:cubicBezTo>
                    <a:pt x="82" y="13"/>
                    <a:pt x="75" y="18"/>
                    <a:pt x="68" y="20"/>
                  </a:cubicBezTo>
                  <a:cubicBezTo>
                    <a:pt x="64" y="22"/>
                    <a:pt x="59" y="22"/>
                    <a:pt x="54" y="23"/>
                  </a:cubicBezTo>
                  <a:cubicBezTo>
                    <a:pt x="53" y="23"/>
                    <a:pt x="55" y="24"/>
                    <a:pt x="56" y="24"/>
                  </a:cubicBezTo>
                  <a:cubicBezTo>
                    <a:pt x="63" y="23"/>
                    <a:pt x="69" y="22"/>
                    <a:pt x="75" y="21"/>
                  </a:cubicBezTo>
                  <a:cubicBezTo>
                    <a:pt x="76" y="20"/>
                    <a:pt x="79" y="20"/>
                    <a:pt x="78" y="20"/>
                  </a:cubicBezTo>
                  <a:cubicBezTo>
                    <a:pt x="62" y="29"/>
                    <a:pt x="42" y="27"/>
                    <a:pt x="25" y="36"/>
                  </a:cubicBezTo>
                  <a:cubicBezTo>
                    <a:pt x="22" y="38"/>
                    <a:pt x="7" y="48"/>
                    <a:pt x="2" y="41"/>
                  </a:cubicBezTo>
                  <a:cubicBezTo>
                    <a:pt x="0" y="38"/>
                    <a:pt x="7" y="37"/>
                    <a:pt x="10" y="35"/>
                  </a:cubicBezTo>
                  <a:cubicBezTo>
                    <a:pt x="14" y="33"/>
                    <a:pt x="19" y="33"/>
                    <a:pt x="22" y="30"/>
                  </a:cubicBezTo>
                  <a:cubicBezTo>
                    <a:pt x="27" y="27"/>
                    <a:pt x="29" y="21"/>
                    <a:pt x="33" y="18"/>
                  </a:cubicBezTo>
                  <a:cubicBezTo>
                    <a:pt x="36" y="16"/>
                    <a:pt x="40" y="17"/>
                    <a:pt x="43" y="16"/>
                  </a:cubicBezTo>
                  <a:cubicBezTo>
                    <a:pt x="47" y="15"/>
                    <a:pt x="52" y="12"/>
                    <a:pt x="57" y="10"/>
                  </a:cubicBezTo>
                  <a:cubicBezTo>
                    <a:pt x="60" y="9"/>
                    <a:pt x="69" y="4"/>
                    <a:pt x="67" y="7"/>
                  </a:cubicBezTo>
                  <a:cubicBezTo>
                    <a:pt x="62" y="12"/>
                    <a:pt x="54" y="13"/>
                    <a:pt x="49" y="18"/>
                  </a:cubicBezTo>
                  <a:cubicBezTo>
                    <a:pt x="46" y="22"/>
                    <a:pt x="58" y="15"/>
                    <a:pt x="62" y="13"/>
                  </a:cubicBezTo>
                  <a:cubicBezTo>
                    <a:pt x="67" y="11"/>
                    <a:pt x="70" y="8"/>
                    <a:pt x="74" y="6"/>
                  </a:cubicBezTo>
                  <a:cubicBezTo>
                    <a:pt x="78" y="5"/>
                    <a:pt x="83" y="6"/>
                    <a:pt x="87" y="5"/>
                  </a:cubicBezTo>
                  <a:cubicBezTo>
                    <a:pt x="89" y="4"/>
                    <a:pt x="92" y="0"/>
                    <a:pt x="92" y="2"/>
                  </a:cubicBezTo>
                  <a:cubicBezTo>
                    <a:pt x="93" y="5"/>
                    <a:pt x="88" y="9"/>
                    <a:pt x="8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855" y="774"/>
              <a:ext cx="16" cy="12"/>
            </a:xfrm>
            <a:custGeom>
              <a:avLst/>
              <a:gdLst>
                <a:gd name="T0" fmla="*/ 17 w 17"/>
                <a:gd name="T1" fmla="*/ 0 h 13"/>
                <a:gd name="T2" fmla="*/ 1 w 17"/>
                <a:gd name="T3" fmla="*/ 12 h 13"/>
                <a:gd name="T4" fmla="*/ 3 w 17"/>
                <a:gd name="T5" fmla="*/ 8 h 13"/>
                <a:gd name="T6" fmla="*/ 17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12" y="4"/>
                    <a:pt x="7" y="9"/>
                    <a:pt x="1" y="12"/>
                  </a:cubicBezTo>
                  <a:cubicBezTo>
                    <a:pt x="0" y="13"/>
                    <a:pt x="2" y="9"/>
                    <a:pt x="3" y="8"/>
                  </a:cubicBezTo>
                  <a:cubicBezTo>
                    <a:pt x="7" y="5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42" y="710"/>
              <a:ext cx="5" cy="4"/>
            </a:xfrm>
            <a:custGeom>
              <a:avLst/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51" y="667"/>
              <a:ext cx="23" cy="13"/>
            </a:xfrm>
            <a:custGeom>
              <a:avLst/>
              <a:gdLst>
                <a:gd name="T0" fmla="*/ 25 w 25"/>
                <a:gd name="T1" fmla="*/ 2 h 14"/>
                <a:gd name="T2" fmla="*/ 9 w 25"/>
                <a:gd name="T3" fmla="*/ 9 h 14"/>
                <a:gd name="T4" fmla="*/ 2 w 25"/>
                <a:gd name="T5" fmla="*/ 12 h 14"/>
                <a:gd name="T6" fmla="*/ 15 w 25"/>
                <a:gd name="T7" fmla="*/ 1 h 14"/>
                <a:gd name="T8" fmla="*/ 25 w 2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25" y="2"/>
                  </a:moveTo>
                  <a:cubicBezTo>
                    <a:pt x="20" y="4"/>
                    <a:pt x="14" y="6"/>
                    <a:pt x="9" y="9"/>
                  </a:cubicBezTo>
                  <a:cubicBezTo>
                    <a:pt x="7" y="10"/>
                    <a:pt x="0" y="14"/>
                    <a:pt x="2" y="12"/>
                  </a:cubicBezTo>
                  <a:cubicBezTo>
                    <a:pt x="5" y="8"/>
                    <a:pt x="10" y="4"/>
                    <a:pt x="15" y="1"/>
                  </a:cubicBezTo>
                  <a:cubicBezTo>
                    <a:pt x="18" y="0"/>
                    <a:pt x="22" y="2"/>
                    <a:pt x="25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1195" y="888"/>
              <a:ext cx="11" cy="6"/>
            </a:xfrm>
            <a:custGeom>
              <a:avLst/>
              <a:gdLst>
                <a:gd name="T0" fmla="*/ 7 w 12"/>
                <a:gd name="T1" fmla="*/ 5 h 6"/>
                <a:gd name="T2" fmla="*/ 11 w 12"/>
                <a:gd name="T3" fmla="*/ 2 h 6"/>
                <a:gd name="T4" fmla="*/ 9 w 12"/>
                <a:gd name="T5" fmla="*/ 6 h 6"/>
                <a:gd name="T6" fmla="*/ 7 w 1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7" y="5"/>
                  </a:moveTo>
                  <a:cubicBezTo>
                    <a:pt x="0" y="6"/>
                    <a:pt x="9" y="0"/>
                    <a:pt x="11" y="2"/>
                  </a:cubicBezTo>
                  <a:cubicBezTo>
                    <a:pt x="12" y="3"/>
                    <a:pt x="10" y="5"/>
                    <a:pt x="9" y="6"/>
                  </a:cubicBezTo>
                  <a:cubicBezTo>
                    <a:pt x="9" y="6"/>
                    <a:pt x="7" y="5"/>
                    <a:pt x="7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1193" y="900"/>
              <a:ext cx="5" cy="1"/>
            </a:xfrm>
            <a:custGeom>
              <a:avLst/>
              <a:gdLst>
                <a:gd name="T0" fmla="*/ 0 w 5"/>
                <a:gd name="T1" fmla="*/ 2 h 2"/>
                <a:gd name="T2" fmla="*/ 3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727" y="677"/>
              <a:ext cx="187" cy="137"/>
            </a:xfrm>
            <a:custGeom>
              <a:avLst/>
              <a:gdLst>
                <a:gd name="T0" fmla="*/ 103 w 199"/>
                <a:gd name="T1" fmla="*/ 84 h 146"/>
                <a:gd name="T2" fmla="*/ 95 w 199"/>
                <a:gd name="T3" fmla="*/ 90 h 146"/>
                <a:gd name="T4" fmla="*/ 102 w 199"/>
                <a:gd name="T5" fmla="*/ 89 h 146"/>
                <a:gd name="T6" fmla="*/ 90 w 199"/>
                <a:gd name="T7" fmla="*/ 102 h 146"/>
                <a:gd name="T8" fmla="*/ 82 w 199"/>
                <a:gd name="T9" fmla="*/ 116 h 146"/>
                <a:gd name="T10" fmla="*/ 81 w 199"/>
                <a:gd name="T11" fmla="*/ 113 h 146"/>
                <a:gd name="T12" fmla="*/ 52 w 199"/>
                <a:gd name="T13" fmla="*/ 124 h 146"/>
                <a:gd name="T14" fmla="*/ 56 w 199"/>
                <a:gd name="T15" fmla="*/ 121 h 146"/>
                <a:gd name="T16" fmla="*/ 60 w 199"/>
                <a:gd name="T17" fmla="*/ 116 h 146"/>
                <a:gd name="T18" fmla="*/ 74 w 199"/>
                <a:gd name="T19" fmla="*/ 109 h 146"/>
                <a:gd name="T20" fmla="*/ 70 w 199"/>
                <a:gd name="T21" fmla="*/ 95 h 146"/>
                <a:gd name="T22" fmla="*/ 58 w 199"/>
                <a:gd name="T23" fmla="*/ 105 h 146"/>
                <a:gd name="T24" fmla="*/ 47 w 199"/>
                <a:gd name="T25" fmla="*/ 114 h 146"/>
                <a:gd name="T26" fmla="*/ 20 w 199"/>
                <a:gd name="T27" fmla="*/ 139 h 146"/>
                <a:gd name="T28" fmla="*/ 14 w 199"/>
                <a:gd name="T29" fmla="*/ 140 h 146"/>
                <a:gd name="T30" fmla="*/ 3 w 199"/>
                <a:gd name="T31" fmla="*/ 143 h 146"/>
                <a:gd name="T32" fmla="*/ 7 w 199"/>
                <a:gd name="T33" fmla="*/ 129 h 146"/>
                <a:gd name="T34" fmla="*/ 15 w 199"/>
                <a:gd name="T35" fmla="*/ 122 h 146"/>
                <a:gd name="T36" fmla="*/ 18 w 199"/>
                <a:gd name="T37" fmla="*/ 112 h 146"/>
                <a:gd name="T38" fmla="*/ 37 w 199"/>
                <a:gd name="T39" fmla="*/ 95 h 146"/>
                <a:gd name="T40" fmla="*/ 46 w 199"/>
                <a:gd name="T41" fmla="*/ 75 h 146"/>
                <a:gd name="T42" fmla="*/ 53 w 199"/>
                <a:gd name="T43" fmla="*/ 80 h 146"/>
                <a:gd name="T44" fmla="*/ 45 w 199"/>
                <a:gd name="T45" fmla="*/ 85 h 146"/>
                <a:gd name="T46" fmla="*/ 63 w 199"/>
                <a:gd name="T47" fmla="*/ 89 h 146"/>
                <a:gd name="T48" fmla="*/ 74 w 199"/>
                <a:gd name="T49" fmla="*/ 91 h 146"/>
                <a:gd name="T50" fmla="*/ 76 w 199"/>
                <a:gd name="T51" fmla="*/ 77 h 146"/>
                <a:gd name="T52" fmla="*/ 84 w 199"/>
                <a:gd name="T53" fmla="*/ 76 h 146"/>
                <a:gd name="T54" fmla="*/ 100 w 199"/>
                <a:gd name="T55" fmla="*/ 67 h 146"/>
                <a:gd name="T56" fmla="*/ 108 w 199"/>
                <a:gd name="T57" fmla="*/ 53 h 146"/>
                <a:gd name="T58" fmla="*/ 141 w 199"/>
                <a:gd name="T59" fmla="*/ 35 h 146"/>
                <a:gd name="T60" fmla="*/ 127 w 199"/>
                <a:gd name="T61" fmla="*/ 35 h 146"/>
                <a:gd name="T62" fmla="*/ 138 w 199"/>
                <a:gd name="T63" fmla="*/ 26 h 146"/>
                <a:gd name="T64" fmla="*/ 143 w 199"/>
                <a:gd name="T65" fmla="*/ 14 h 146"/>
                <a:gd name="T66" fmla="*/ 159 w 199"/>
                <a:gd name="T67" fmla="*/ 6 h 146"/>
                <a:gd name="T68" fmla="*/ 196 w 199"/>
                <a:gd name="T69" fmla="*/ 7 h 146"/>
                <a:gd name="T70" fmla="*/ 183 w 199"/>
                <a:gd name="T71" fmla="*/ 6 h 146"/>
                <a:gd name="T72" fmla="*/ 153 w 199"/>
                <a:gd name="T73" fmla="*/ 14 h 146"/>
                <a:gd name="T74" fmla="*/ 154 w 199"/>
                <a:gd name="T75" fmla="*/ 17 h 146"/>
                <a:gd name="T76" fmla="*/ 183 w 199"/>
                <a:gd name="T77" fmla="*/ 8 h 146"/>
                <a:gd name="T78" fmla="*/ 192 w 199"/>
                <a:gd name="T79" fmla="*/ 14 h 146"/>
                <a:gd name="T80" fmla="*/ 183 w 199"/>
                <a:gd name="T81" fmla="*/ 18 h 146"/>
                <a:gd name="T82" fmla="*/ 162 w 199"/>
                <a:gd name="T83" fmla="*/ 24 h 146"/>
                <a:gd name="T84" fmla="*/ 175 w 199"/>
                <a:gd name="T85" fmla="*/ 29 h 146"/>
                <a:gd name="T86" fmla="*/ 166 w 199"/>
                <a:gd name="T87" fmla="*/ 36 h 146"/>
                <a:gd name="T88" fmla="*/ 163 w 199"/>
                <a:gd name="T89" fmla="*/ 35 h 146"/>
                <a:gd name="T90" fmla="*/ 148 w 199"/>
                <a:gd name="T91" fmla="*/ 42 h 146"/>
                <a:gd name="T92" fmla="*/ 145 w 199"/>
                <a:gd name="T93" fmla="*/ 48 h 146"/>
                <a:gd name="T94" fmla="*/ 155 w 199"/>
                <a:gd name="T95" fmla="*/ 48 h 146"/>
                <a:gd name="T96" fmla="*/ 129 w 199"/>
                <a:gd name="T97" fmla="*/ 59 h 146"/>
                <a:gd name="T98" fmla="*/ 144 w 199"/>
                <a:gd name="T99" fmla="*/ 57 h 146"/>
                <a:gd name="T100" fmla="*/ 122 w 199"/>
                <a:gd name="T101" fmla="*/ 66 h 146"/>
                <a:gd name="T102" fmla="*/ 120 w 199"/>
                <a:gd name="T103" fmla="*/ 77 h 146"/>
                <a:gd name="T104" fmla="*/ 111 w 199"/>
                <a:gd name="T105" fmla="*/ 73 h 146"/>
                <a:gd name="T106" fmla="*/ 103 w 199"/>
                <a:gd name="T107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" h="146">
                  <a:moveTo>
                    <a:pt x="103" y="84"/>
                  </a:moveTo>
                  <a:cubicBezTo>
                    <a:pt x="100" y="86"/>
                    <a:pt x="96" y="87"/>
                    <a:pt x="95" y="90"/>
                  </a:cubicBezTo>
                  <a:cubicBezTo>
                    <a:pt x="94" y="93"/>
                    <a:pt x="103" y="86"/>
                    <a:pt x="102" y="89"/>
                  </a:cubicBezTo>
                  <a:cubicBezTo>
                    <a:pt x="99" y="94"/>
                    <a:pt x="93" y="97"/>
                    <a:pt x="90" y="102"/>
                  </a:cubicBezTo>
                  <a:cubicBezTo>
                    <a:pt x="87" y="106"/>
                    <a:pt x="86" y="112"/>
                    <a:pt x="82" y="116"/>
                  </a:cubicBezTo>
                  <a:cubicBezTo>
                    <a:pt x="82" y="117"/>
                    <a:pt x="82" y="113"/>
                    <a:pt x="81" y="113"/>
                  </a:cubicBezTo>
                  <a:cubicBezTo>
                    <a:pt x="75" y="115"/>
                    <a:pt x="60" y="125"/>
                    <a:pt x="52" y="124"/>
                  </a:cubicBezTo>
                  <a:cubicBezTo>
                    <a:pt x="50" y="124"/>
                    <a:pt x="55" y="122"/>
                    <a:pt x="56" y="121"/>
                  </a:cubicBezTo>
                  <a:cubicBezTo>
                    <a:pt x="58" y="119"/>
                    <a:pt x="58" y="117"/>
                    <a:pt x="60" y="116"/>
                  </a:cubicBezTo>
                  <a:cubicBezTo>
                    <a:pt x="65" y="113"/>
                    <a:pt x="72" y="113"/>
                    <a:pt x="74" y="109"/>
                  </a:cubicBezTo>
                  <a:cubicBezTo>
                    <a:pt x="76" y="104"/>
                    <a:pt x="74" y="96"/>
                    <a:pt x="70" y="95"/>
                  </a:cubicBezTo>
                  <a:cubicBezTo>
                    <a:pt x="65" y="94"/>
                    <a:pt x="62" y="102"/>
                    <a:pt x="58" y="105"/>
                  </a:cubicBezTo>
                  <a:cubicBezTo>
                    <a:pt x="52" y="111"/>
                    <a:pt x="52" y="109"/>
                    <a:pt x="47" y="114"/>
                  </a:cubicBezTo>
                  <a:cubicBezTo>
                    <a:pt x="39" y="123"/>
                    <a:pt x="32" y="135"/>
                    <a:pt x="20" y="139"/>
                  </a:cubicBezTo>
                  <a:cubicBezTo>
                    <a:pt x="18" y="139"/>
                    <a:pt x="16" y="139"/>
                    <a:pt x="14" y="140"/>
                  </a:cubicBezTo>
                  <a:cubicBezTo>
                    <a:pt x="10" y="141"/>
                    <a:pt x="5" y="146"/>
                    <a:pt x="3" y="143"/>
                  </a:cubicBezTo>
                  <a:cubicBezTo>
                    <a:pt x="0" y="139"/>
                    <a:pt x="5" y="134"/>
                    <a:pt x="7" y="129"/>
                  </a:cubicBezTo>
                  <a:cubicBezTo>
                    <a:pt x="9" y="126"/>
                    <a:pt x="13" y="125"/>
                    <a:pt x="15" y="122"/>
                  </a:cubicBezTo>
                  <a:cubicBezTo>
                    <a:pt x="16" y="119"/>
                    <a:pt x="17" y="115"/>
                    <a:pt x="18" y="112"/>
                  </a:cubicBezTo>
                  <a:cubicBezTo>
                    <a:pt x="23" y="105"/>
                    <a:pt x="32" y="101"/>
                    <a:pt x="37" y="95"/>
                  </a:cubicBezTo>
                  <a:cubicBezTo>
                    <a:pt x="40" y="91"/>
                    <a:pt x="43" y="77"/>
                    <a:pt x="46" y="75"/>
                  </a:cubicBezTo>
                  <a:cubicBezTo>
                    <a:pt x="48" y="73"/>
                    <a:pt x="53" y="77"/>
                    <a:pt x="53" y="80"/>
                  </a:cubicBezTo>
                  <a:cubicBezTo>
                    <a:pt x="52" y="83"/>
                    <a:pt x="42" y="82"/>
                    <a:pt x="45" y="85"/>
                  </a:cubicBezTo>
                  <a:cubicBezTo>
                    <a:pt x="50" y="89"/>
                    <a:pt x="57" y="88"/>
                    <a:pt x="63" y="89"/>
                  </a:cubicBezTo>
                  <a:cubicBezTo>
                    <a:pt x="67" y="90"/>
                    <a:pt x="71" y="93"/>
                    <a:pt x="74" y="91"/>
                  </a:cubicBezTo>
                  <a:cubicBezTo>
                    <a:pt x="77" y="88"/>
                    <a:pt x="73" y="81"/>
                    <a:pt x="76" y="77"/>
                  </a:cubicBezTo>
                  <a:cubicBezTo>
                    <a:pt x="78" y="75"/>
                    <a:pt x="82" y="77"/>
                    <a:pt x="84" y="76"/>
                  </a:cubicBezTo>
                  <a:cubicBezTo>
                    <a:pt x="90" y="74"/>
                    <a:pt x="95" y="71"/>
                    <a:pt x="100" y="67"/>
                  </a:cubicBezTo>
                  <a:cubicBezTo>
                    <a:pt x="104" y="63"/>
                    <a:pt x="105" y="57"/>
                    <a:pt x="108" y="53"/>
                  </a:cubicBezTo>
                  <a:cubicBezTo>
                    <a:pt x="111" y="50"/>
                    <a:pt x="142" y="41"/>
                    <a:pt x="141" y="35"/>
                  </a:cubicBezTo>
                  <a:cubicBezTo>
                    <a:pt x="141" y="30"/>
                    <a:pt x="129" y="39"/>
                    <a:pt x="127" y="35"/>
                  </a:cubicBezTo>
                  <a:cubicBezTo>
                    <a:pt x="125" y="31"/>
                    <a:pt x="135" y="30"/>
                    <a:pt x="138" y="26"/>
                  </a:cubicBezTo>
                  <a:cubicBezTo>
                    <a:pt x="141" y="23"/>
                    <a:pt x="141" y="18"/>
                    <a:pt x="143" y="14"/>
                  </a:cubicBezTo>
                  <a:cubicBezTo>
                    <a:pt x="146" y="9"/>
                    <a:pt x="153" y="8"/>
                    <a:pt x="159" y="6"/>
                  </a:cubicBezTo>
                  <a:cubicBezTo>
                    <a:pt x="172" y="1"/>
                    <a:pt x="182" y="0"/>
                    <a:pt x="196" y="7"/>
                  </a:cubicBezTo>
                  <a:cubicBezTo>
                    <a:pt x="199" y="9"/>
                    <a:pt x="187" y="5"/>
                    <a:pt x="183" y="6"/>
                  </a:cubicBezTo>
                  <a:cubicBezTo>
                    <a:pt x="173" y="8"/>
                    <a:pt x="163" y="10"/>
                    <a:pt x="153" y="14"/>
                  </a:cubicBezTo>
                  <a:cubicBezTo>
                    <a:pt x="152" y="14"/>
                    <a:pt x="153" y="17"/>
                    <a:pt x="154" y="17"/>
                  </a:cubicBezTo>
                  <a:cubicBezTo>
                    <a:pt x="166" y="15"/>
                    <a:pt x="171" y="6"/>
                    <a:pt x="183" y="8"/>
                  </a:cubicBezTo>
                  <a:cubicBezTo>
                    <a:pt x="187" y="9"/>
                    <a:pt x="192" y="10"/>
                    <a:pt x="192" y="14"/>
                  </a:cubicBezTo>
                  <a:cubicBezTo>
                    <a:pt x="192" y="18"/>
                    <a:pt x="186" y="17"/>
                    <a:pt x="183" y="18"/>
                  </a:cubicBezTo>
                  <a:cubicBezTo>
                    <a:pt x="176" y="21"/>
                    <a:pt x="167" y="18"/>
                    <a:pt x="162" y="24"/>
                  </a:cubicBezTo>
                  <a:cubicBezTo>
                    <a:pt x="159" y="27"/>
                    <a:pt x="173" y="24"/>
                    <a:pt x="175" y="29"/>
                  </a:cubicBezTo>
                  <a:cubicBezTo>
                    <a:pt x="176" y="32"/>
                    <a:pt x="170" y="34"/>
                    <a:pt x="166" y="36"/>
                  </a:cubicBezTo>
                  <a:cubicBezTo>
                    <a:pt x="165" y="37"/>
                    <a:pt x="164" y="34"/>
                    <a:pt x="163" y="35"/>
                  </a:cubicBezTo>
                  <a:cubicBezTo>
                    <a:pt x="158" y="36"/>
                    <a:pt x="153" y="39"/>
                    <a:pt x="148" y="42"/>
                  </a:cubicBezTo>
                  <a:cubicBezTo>
                    <a:pt x="147" y="43"/>
                    <a:pt x="143" y="46"/>
                    <a:pt x="145" y="48"/>
                  </a:cubicBezTo>
                  <a:cubicBezTo>
                    <a:pt x="147" y="50"/>
                    <a:pt x="158" y="46"/>
                    <a:pt x="155" y="48"/>
                  </a:cubicBezTo>
                  <a:cubicBezTo>
                    <a:pt x="147" y="53"/>
                    <a:pt x="136" y="53"/>
                    <a:pt x="129" y="59"/>
                  </a:cubicBezTo>
                  <a:cubicBezTo>
                    <a:pt x="125" y="62"/>
                    <a:pt x="144" y="52"/>
                    <a:pt x="144" y="57"/>
                  </a:cubicBezTo>
                  <a:cubicBezTo>
                    <a:pt x="146" y="77"/>
                    <a:pt x="126" y="61"/>
                    <a:pt x="122" y="66"/>
                  </a:cubicBezTo>
                  <a:cubicBezTo>
                    <a:pt x="119" y="69"/>
                    <a:pt x="123" y="75"/>
                    <a:pt x="120" y="77"/>
                  </a:cubicBezTo>
                  <a:cubicBezTo>
                    <a:pt x="117" y="79"/>
                    <a:pt x="114" y="72"/>
                    <a:pt x="111" y="73"/>
                  </a:cubicBezTo>
                  <a:cubicBezTo>
                    <a:pt x="107" y="75"/>
                    <a:pt x="103" y="84"/>
                    <a:pt x="103" y="8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91" y="718"/>
              <a:ext cx="5" cy="4"/>
            </a:xfrm>
            <a:custGeom>
              <a:avLst/>
              <a:gdLst>
                <a:gd name="T0" fmla="*/ 6 w 6"/>
                <a:gd name="T1" fmla="*/ 1 h 4"/>
                <a:gd name="T2" fmla="*/ 1 w 6"/>
                <a:gd name="T3" fmla="*/ 3 h 4"/>
                <a:gd name="T4" fmla="*/ 6 w 6"/>
                <a:gd name="T5" fmla="*/ 0 h 4"/>
                <a:gd name="T6" fmla="*/ 6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1"/>
                  </a:moveTo>
                  <a:cubicBezTo>
                    <a:pt x="4" y="1"/>
                    <a:pt x="0" y="4"/>
                    <a:pt x="1" y="3"/>
                  </a:cubicBezTo>
                  <a:cubicBezTo>
                    <a:pt x="1" y="1"/>
                    <a:pt x="4" y="1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906" y="889"/>
              <a:ext cx="88" cy="53"/>
            </a:xfrm>
            <a:custGeom>
              <a:avLst/>
              <a:gdLst>
                <a:gd name="T0" fmla="*/ 22 w 94"/>
                <a:gd name="T1" fmla="*/ 42 h 56"/>
                <a:gd name="T2" fmla="*/ 36 w 94"/>
                <a:gd name="T3" fmla="*/ 18 h 56"/>
                <a:gd name="T4" fmla="*/ 32 w 94"/>
                <a:gd name="T5" fmla="*/ 16 h 56"/>
                <a:gd name="T6" fmla="*/ 19 w 94"/>
                <a:gd name="T7" fmla="*/ 10 h 56"/>
                <a:gd name="T8" fmla="*/ 24 w 94"/>
                <a:gd name="T9" fmla="*/ 12 h 56"/>
                <a:gd name="T10" fmla="*/ 38 w 94"/>
                <a:gd name="T11" fmla="*/ 0 h 56"/>
                <a:gd name="T12" fmla="*/ 44 w 94"/>
                <a:gd name="T13" fmla="*/ 10 h 56"/>
                <a:gd name="T14" fmla="*/ 38 w 94"/>
                <a:gd name="T15" fmla="*/ 23 h 56"/>
                <a:gd name="T16" fmla="*/ 43 w 94"/>
                <a:gd name="T17" fmla="*/ 17 h 56"/>
                <a:gd name="T18" fmla="*/ 45 w 94"/>
                <a:gd name="T19" fmla="*/ 20 h 56"/>
                <a:gd name="T20" fmla="*/ 48 w 94"/>
                <a:gd name="T21" fmla="*/ 17 h 56"/>
                <a:gd name="T22" fmla="*/ 54 w 94"/>
                <a:gd name="T23" fmla="*/ 18 h 56"/>
                <a:gd name="T24" fmla="*/ 57 w 94"/>
                <a:gd name="T25" fmla="*/ 13 h 56"/>
                <a:gd name="T26" fmla="*/ 63 w 94"/>
                <a:gd name="T27" fmla="*/ 22 h 56"/>
                <a:gd name="T28" fmla="*/ 92 w 94"/>
                <a:gd name="T29" fmla="*/ 33 h 56"/>
                <a:gd name="T30" fmla="*/ 84 w 94"/>
                <a:gd name="T31" fmla="*/ 39 h 56"/>
                <a:gd name="T32" fmla="*/ 77 w 94"/>
                <a:gd name="T33" fmla="*/ 48 h 56"/>
                <a:gd name="T34" fmla="*/ 70 w 94"/>
                <a:gd name="T35" fmla="*/ 46 h 56"/>
                <a:gd name="T36" fmla="*/ 42 w 94"/>
                <a:gd name="T37" fmla="*/ 55 h 56"/>
                <a:gd name="T38" fmla="*/ 28 w 94"/>
                <a:gd name="T39" fmla="*/ 50 h 56"/>
                <a:gd name="T40" fmla="*/ 22 w 94"/>
                <a:gd name="T4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4" h="56">
                  <a:moveTo>
                    <a:pt x="22" y="42"/>
                  </a:moveTo>
                  <a:cubicBezTo>
                    <a:pt x="0" y="20"/>
                    <a:pt x="25" y="22"/>
                    <a:pt x="36" y="18"/>
                  </a:cubicBezTo>
                  <a:cubicBezTo>
                    <a:pt x="38" y="17"/>
                    <a:pt x="34" y="17"/>
                    <a:pt x="32" y="16"/>
                  </a:cubicBezTo>
                  <a:cubicBezTo>
                    <a:pt x="28" y="14"/>
                    <a:pt x="23" y="13"/>
                    <a:pt x="19" y="10"/>
                  </a:cubicBezTo>
                  <a:cubicBezTo>
                    <a:pt x="17" y="10"/>
                    <a:pt x="22" y="12"/>
                    <a:pt x="24" y="12"/>
                  </a:cubicBezTo>
                  <a:cubicBezTo>
                    <a:pt x="29" y="9"/>
                    <a:pt x="32" y="1"/>
                    <a:pt x="38" y="0"/>
                  </a:cubicBezTo>
                  <a:cubicBezTo>
                    <a:pt x="42" y="0"/>
                    <a:pt x="44" y="6"/>
                    <a:pt x="44" y="10"/>
                  </a:cubicBezTo>
                  <a:cubicBezTo>
                    <a:pt x="44" y="15"/>
                    <a:pt x="39" y="18"/>
                    <a:pt x="38" y="23"/>
                  </a:cubicBezTo>
                  <a:cubicBezTo>
                    <a:pt x="37" y="26"/>
                    <a:pt x="40" y="18"/>
                    <a:pt x="43" y="17"/>
                  </a:cubicBezTo>
                  <a:cubicBezTo>
                    <a:pt x="44" y="17"/>
                    <a:pt x="44" y="20"/>
                    <a:pt x="45" y="20"/>
                  </a:cubicBezTo>
                  <a:cubicBezTo>
                    <a:pt x="46" y="20"/>
                    <a:pt x="47" y="18"/>
                    <a:pt x="48" y="17"/>
                  </a:cubicBezTo>
                  <a:cubicBezTo>
                    <a:pt x="50" y="17"/>
                    <a:pt x="52" y="19"/>
                    <a:pt x="54" y="18"/>
                  </a:cubicBezTo>
                  <a:cubicBezTo>
                    <a:pt x="56" y="17"/>
                    <a:pt x="55" y="12"/>
                    <a:pt x="57" y="13"/>
                  </a:cubicBezTo>
                  <a:cubicBezTo>
                    <a:pt x="60" y="15"/>
                    <a:pt x="59" y="21"/>
                    <a:pt x="63" y="22"/>
                  </a:cubicBezTo>
                  <a:cubicBezTo>
                    <a:pt x="73" y="24"/>
                    <a:pt x="94" y="9"/>
                    <a:pt x="92" y="33"/>
                  </a:cubicBezTo>
                  <a:cubicBezTo>
                    <a:pt x="92" y="36"/>
                    <a:pt x="87" y="36"/>
                    <a:pt x="84" y="39"/>
                  </a:cubicBezTo>
                  <a:cubicBezTo>
                    <a:pt x="82" y="41"/>
                    <a:pt x="80" y="46"/>
                    <a:pt x="77" y="48"/>
                  </a:cubicBezTo>
                  <a:cubicBezTo>
                    <a:pt x="75" y="49"/>
                    <a:pt x="72" y="46"/>
                    <a:pt x="70" y="46"/>
                  </a:cubicBezTo>
                  <a:cubicBezTo>
                    <a:pt x="60" y="48"/>
                    <a:pt x="52" y="54"/>
                    <a:pt x="42" y="55"/>
                  </a:cubicBezTo>
                  <a:cubicBezTo>
                    <a:pt x="37" y="56"/>
                    <a:pt x="32" y="53"/>
                    <a:pt x="28" y="50"/>
                  </a:cubicBezTo>
                  <a:cubicBezTo>
                    <a:pt x="25" y="48"/>
                    <a:pt x="22" y="42"/>
                    <a:pt x="22" y="4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752" y="717"/>
              <a:ext cx="44" cy="31"/>
            </a:xfrm>
            <a:custGeom>
              <a:avLst/>
              <a:gdLst>
                <a:gd name="T0" fmla="*/ 28 w 47"/>
                <a:gd name="T1" fmla="*/ 15 h 34"/>
                <a:gd name="T2" fmla="*/ 13 w 47"/>
                <a:gd name="T3" fmla="*/ 25 h 34"/>
                <a:gd name="T4" fmla="*/ 3 w 47"/>
                <a:gd name="T5" fmla="*/ 32 h 34"/>
                <a:gd name="T6" fmla="*/ 5 w 47"/>
                <a:gd name="T7" fmla="*/ 19 h 34"/>
                <a:gd name="T8" fmla="*/ 21 w 47"/>
                <a:gd name="T9" fmla="*/ 10 h 34"/>
                <a:gd name="T10" fmla="*/ 44 w 47"/>
                <a:gd name="T11" fmla="*/ 1 h 34"/>
                <a:gd name="T12" fmla="*/ 47 w 47"/>
                <a:gd name="T13" fmla="*/ 1 h 34"/>
                <a:gd name="T14" fmla="*/ 35 w 47"/>
                <a:gd name="T15" fmla="*/ 7 h 34"/>
                <a:gd name="T16" fmla="*/ 28 w 47"/>
                <a:gd name="T17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4">
                  <a:moveTo>
                    <a:pt x="28" y="15"/>
                  </a:moveTo>
                  <a:cubicBezTo>
                    <a:pt x="23" y="19"/>
                    <a:pt x="17" y="22"/>
                    <a:pt x="13" y="25"/>
                  </a:cubicBezTo>
                  <a:cubicBezTo>
                    <a:pt x="9" y="27"/>
                    <a:pt x="6" y="34"/>
                    <a:pt x="3" y="32"/>
                  </a:cubicBezTo>
                  <a:cubicBezTo>
                    <a:pt x="0" y="30"/>
                    <a:pt x="3" y="23"/>
                    <a:pt x="5" y="19"/>
                  </a:cubicBezTo>
                  <a:cubicBezTo>
                    <a:pt x="15" y="0"/>
                    <a:pt x="11" y="13"/>
                    <a:pt x="21" y="10"/>
                  </a:cubicBezTo>
                  <a:cubicBezTo>
                    <a:pt x="29" y="7"/>
                    <a:pt x="36" y="4"/>
                    <a:pt x="44" y="1"/>
                  </a:cubicBezTo>
                  <a:cubicBezTo>
                    <a:pt x="45" y="0"/>
                    <a:pt x="47" y="0"/>
                    <a:pt x="47" y="1"/>
                  </a:cubicBezTo>
                  <a:cubicBezTo>
                    <a:pt x="43" y="3"/>
                    <a:pt x="38" y="5"/>
                    <a:pt x="35" y="7"/>
                  </a:cubicBezTo>
                  <a:cubicBezTo>
                    <a:pt x="32" y="9"/>
                    <a:pt x="28" y="15"/>
                    <a:pt x="28" y="1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751" y="758"/>
              <a:ext cx="3" cy="4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749" y="755"/>
              <a:ext cx="3" cy="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0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991" y="1053"/>
              <a:ext cx="4" cy="3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1 w 4"/>
                <a:gd name="T5" fmla="*/ 2 h 3"/>
                <a:gd name="T6" fmla="*/ 4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1"/>
                    <a:pt x="3" y="2"/>
                    <a:pt x="1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1" y="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1174" y="1098"/>
              <a:ext cx="18" cy="16"/>
            </a:xfrm>
            <a:custGeom>
              <a:avLst/>
              <a:gdLst>
                <a:gd name="T0" fmla="*/ 19 w 19"/>
                <a:gd name="T1" fmla="*/ 0 h 18"/>
                <a:gd name="T2" fmla="*/ 5 w 19"/>
                <a:gd name="T3" fmla="*/ 17 h 18"/>
                <a:gd name="T4" fmla="*/ 0 w 19"/>
                <a:gd name="T5" fmla="*/ 7 h 18"/>
                <a:gd name="T6" fmla="*/ 6 w 19"/>
                <a:gd name="T7" fmla="*/ 6 h 18"/>
                <a:gd name="T8" fmla="*/ 19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0"/>
                  </a:moveTo>
                  <a:cubicBezTo>
                    <a:pt x="15" y="6"/>
                    <a:pt x="12" y="14"/>
                    <a:pt x="5" y="17"/>
                  </a:cubicBezTo>
                  <a:cubicBezTo>
                    <a:pt x="1" y="18"/>
                    <a:pt x="0" y="10"/>
                    <a:pt x="0" y="7"/>
                  </a:cubicBezTo>
                  <a:cubicBezTo>
                    <a:pt x="1" y="5"/>
                    <a:pt x="4" y="7"/>
                    <a:pt x="6" y="6"/>
                  </a:cubicBezTo>
                  <a:cubicBezTo>
                    <a:pt x="11" y="4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162" y="1115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1146" y="1117"/>
              <a:ext cx="5" cy="4"/>
            </a:xfrm>
            <a:custGeom>
              <a:avLst/>
              <a:gdLst>
                <a:gd name="T0" fmla="*/ 0 w 5"/>
                <a:gd name="T1" fmla="*/ 4 h 4"/>
                <a:gd name="T2" fmla="*/ 4 w 5"/>
                <a:gd name="T3" fmla="*/ 2 h 4"/>
                <a:gd name="T4" fmla="*/ 0 w 5"/>
                <a:gd name="T5" fmla="*/ 2 h 4"/>
                <a:gd name="T6" fmla="*/ 0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4" y="3"/>
                    <a:pt x="4" y="2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975" y="1041"/>
              <a:ext cx="96" cy="151"/>
            </a:xfrm>
            <a:custGeom>
              <a:avLst/>
              <a:gdLst>
                <a:gd name="T0" fmla="*/ 48 w 102"/>
                <a:gd name="T1" fmla="*/ 0 h 161"/>
                <a:gd name="T2" fmla="*/ 66 w 102"/>
                <a:gd name="T3" fmla="*/ 7 h 161"/>
                <a:gd name="T4" fmla="*/ 50 w 102"/>
                <a:gd name="T5" fmla="*/ 21 h 161"/>
                <a:gd name="T6" fmla="*/ 76 w 102"/>
                <a:gd name="T7" fmla="*/ 25 h 161"/>
                <a:gd name="T8" fmla="*/ 49 w 102"/>
                <a:gd name="T9" fmla="*/ 49 h 161"/>
                <a:gd name="T10" fmla="*/ 56 w 102"/>
                <a:gd name="T11" fmla="*/ 52 h 161"/>
                <a:gd name="T12" fmla="*/ 70 w 102"/>
                <a:gd name="T13" fmla="*/ 61 h 161"/>
                <a:gd name="T14" fmla="*/ 69 w 102"/>
                <a:gd name="T15" fmla="*/ 64 h 161"/>
                <a:gd name="T16" fmla="*/ 78 w 102"/>
                <a:gd name="T17" fmla="*/ 84 h 161"/>
                <a:gd name="T18" fmla="*/ 82 w 102"/>
                <a:gd name="T19" fmla="*/ 97 h 161"/>
                <a:gd name="T20" fmla="*/ 86 w 102"/>
                <a:gd name="T21" fmla="*/ 113 h 161"/>
                <a:gd name="T22" fmla="*/ 99 w 102"/>
                <a:gd name="T23" fmla="*/ 124 h 161"/>
                <a:gd name="T24" fmla="*/ 79 w 102"/>
                <a:gd name="T25" fmla="*/ 143 h 161"/>
                <a:gd name="T26" fmla="*/ 75 w 102"/>
                <a:gd name="T27" fmla="*/ 157 h 161"/>
                <a:gd name="T28" fmla="*/ 72 w 102"/>
                <a:gd name="T29" fmla="*/ 155 h 161"/>
                <a:gd name="T30" fmla="*/ 54 w 102"/>
                <a:gd name="T31" fmla="*/ 151 h 161"/>
                <a:gd name="T32" fmla="*/ 40 w 102"/>
                <a:gd name="T33" fmla="*/ 157 h 161"/>
                <a:gd name="T34" fmla="*/ 28 w 102"/>
                <a:gd name="T35" fmla="*/ 152 h 161"/>
                <a:gd name="T36" fmla="*/ 24 w 102"/>
                <a:gd name="T37" fmla="*/ 160 h 161"/>
                <a:gd name="T38" fmla="*/ 18 w 102"/>
                <a:gd name="T39" fmla="*/ 156 h 161"/>
                <a:gd name="T40" fmla="*/ 21 w 102"/>
                <a:gd name="T41" fmla="*/ 140 h 161"/>
                <a:gd name="T42" fmla="*/ 36 w 102"/>
                <a:gd name="T43" fmla="*/ 142 h 161"/>
                <a:gd name="T44" fmla="*/ 46 w 102"/>
                <a:gd name="T45" fmla="*/ 133 h 161"/>
                <a:gd name="T46" fmla="*/ 33 w 102"/>
                <a:gd name="T47" fmla="*/ 138 h 161"/>
                <a:gd name="T48" fmla="*/ 22 w 102"/>
                <a:gd name="T49" fmla="*/ 131 h 161"/>
                <a:gd name="T50" fmla="*/ 11 w 102"/>
                <a:gd name="T51" fmla="*/ 125 h 161"/>
                <a:gd name="T52" fmla="*/ 25 w 102"/>
                <a:gd name="T53" fmla="*/ 120 h 161"/>
                <a:gd name="T54" fmla="*/ 23 w 102"/>
                <a:gd name="T55" fmla="*/ 107 h 161"/>
                <a:gd name="T56" fmla="*/ 48 w 102"/>
                <a:gd name="T57" fmla="*/ 102 h 161"/>
                <a:gd name="T58" fmla="*/ 45 w 102"/>
                <a:gd name="T59" fmla="*/ 97 h 161"/>
                <a:gd name="T60" fmla="*/ 40 w 102"/>
                <a:gd name="T61" fmla="*/ 72 h 161"/>
                <a:gd name="T62" fmla="*/ 36 w 102"/>
                <a:gd name="T63" fmla="*/ 58 h 161"/>
                <a:gd name="T64" fmla="*/ 37 w 102"/>
                <a:gd name="T65" fmla="*/ 43 h 161"/>
                <a:gd name="T66" fmla="*/ 30 w 102"/>
                <a:gd name="T67" fmla="*/ 47 h 161"/>
                <a:gd name="T68" fmla="*/ 22 w 102"/>
                <a:gd name="T69" fmla="*/ 59 h 161"/>
                <a:gd name="T70" fmla="*/ 29 w 102"/>
                <a:gd name="T71" fmla="*/ 50 h 161"/>
                <a:gd name="T72" fmla="*/ 27 w 102"/>
                <a:gd name="T73" fmla="*/ 49 h 161"/>
                <a:gd name="T74" fmla="*/ 37 w 102"/>
                <a:gd name="T75" fmla="*/ 35 h 161"/>
                <a:gd name="T76" fmla="*/ 30 w 102"/>
                <a:gd name="T77" fmla="*/ 37 h 161"/>
                <a:gd name="T78" fmla="*/ 36 w 102"/>
                <a:gd name="T79" fmla="*/ 27 h 161"/>
                <a:gd name="T80" fmla="*/ 37 w 102"/>
                <a:gd name="T81" fmla="*/ 21 h 161"/>
                <a:gd name="T82" fmla="*/ 35 w 102"/>
                <a:gd name="T83" fmla="*/ 12 h 161"/>
                <a:gd name="T84" fmla="*/ 43 w 102"/>
                <a:gd name="T85" fmla="*/ 14 h 161"/>
                <a:gd name="T86" fmla="*/ 48 w 102"/>
                <a:gd name="T8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161">
                  <a:moveTo>
                    <a:pt x="48" y="0"/>
                  </a:moveTo>
                  <a:cubicBezTo>
                    <a:pt x="54" y="2"/>
                    <a:pt x="62" y="2"/>
                    <a:pt x="66" y="7"/>
                  </a:cubicBezTo>
                  <a:cubicBezTo>
                    <a:pt x="70" y="15"/>
                    <a:pt x="42" y="17"/>
                    <a:pt x="50" y="21"/>
                  </a:cubicBezTo>
                  <a:cubicBezTo>
                    <a:pt x="58" y="25"/>
                    <a:pt x="71" y="18"/>
                    <a:pt x="76" y="25"/>
                  </a:cubicBezTo>
                  <a:cubicBezTo>
                    <a:pt x="88" y="43"/>
                    <a:pt x="47" y="39"/>
                    <a:pt x="49" y="49"/>
                  </a:cubicBezTo>
                  <a:cubicBezTo>
                    <a:pt x="49" y="52"/>
                    <a:pt x="54" y="51"/>
                    <a:pt x="56" y="52"/>
                  </a:cubicBezTo>
                  <a:cubicBezTo>
                    <a:pt x="61" y="54"/>
                    <a:pt x="66" y="57"/>
                    <a:pt x="70" y="61"/>
                  </a:cubicBezTo>
                  <a:cubicBezTo>
                    <a:pt x="71" y="62"/>
                    <a:pt x="69" y="63"/>
                    <a:pt x="69" y="64"/>
                  </a:cubicBezTo>
                  <a:cubicBezTo>
                    <a:pt x="72" y="71"/>
                    <a:pt x="76" y="77"/>
                    <a:pt x="78" y="84"/>
                  </a:cubicBezTo>
                  <a:cubicBezTo>
                    <a:pt x="80" y="88"/>
                    <a:pt x="81" y="93"/>
                    <a:pt x="82" y="97"/>
                  </a:cubicBezTo>
                  <a:cubicBezTo>
                    <a:pt x="83" y="103"/>
                    <a:pt x="82" y="109"/>
                    <a:pt x="86" y="113"/>
                  </a:cubicBezTo>
                  <a:cubicBezTo>
                    <a:pt x="89" y="118"/>
                    <a:pt x="102" y="112"/>
                    <a:pt x="99" y="124"/>
                  </a:cubicBezTo>
                  <a:cubicBezTo>
                    <a:pt x="94" y="145"/>
                    <a:pt x="90" y="129"/>
                    <a:pt x="79" y="143"/>
                  </a:cubicBezTo>
                  <a:cubicBezTo>
                    <a:pt x="76" y="147"/>
                    <a:pt x="77" y="152"/>
                    <a:pt x="75" y="157"/>
                  </a:cubicBezTo>
                  <a:cubicBezTo>
                    <a:pt x="74" y="158"/>
                    <a:pt x="73" y="156"/>
                    <a:pt x="72" y="155"/>
                  </a:cubicBezTo>
                  <a:cubicBezTo>
                    <a:pt x="66" y="154"/>
                    <a:pt x="60" y="150"/>
                    <a:pt x="54" y="151"/>
                  </a:cubicBezTo>
                  <a:cubicBezTo>
                    <a:pt x="49" y="151"/>
                    <a:pt x="45" y="157"/>
                    <a:pt x="40" y="157"/>
                  </a:cubicBezTo>
                  <a:cubicBezTo>
                    <a:pt x="36" y="157"/>
                    <a:pt x="32" y="151"/>
                    <a:pt x="28" y="152"/>
                  </a:cubicBezTo>
                  <a:cubicBezTo>
                    <a:pt x="25" y="153"/>
                    <a:pt x="27" y="159"/>
                    <a:pt x="24" y="160"/>
                  </a:cubicBezTo>
                  <a:cubicBezTo>
                    <a:pt x="21" y="161"/>
                    <a:pt x="20" y="158"/>
                    <a:pt x="18" y="156"/>
                  </a:cubicBezTo>
                  <a:cubicBezTo>
                    <a:pt x="10" y="151"/>
                    <a:pt x="0" y="147"/>
                    <a:pt x="21" y="140"/>
                  </a:cubicBezTo>
                  <a:cubicBezTo>
                    <a:pt x="26" y="139"/>
                    <a:pt x="31" y="144"/>
                    <a:pt x="36" y="142"/>
                  </a:cubicBezTo>
                  <a:cubicBezTo>
                    <a:pt x="40" y="141"/>
                    <a:pt x="48" y="136"/>
                    <a:pt x="46" y="133"/>
                  </a:cubicBezTo>
                  <a:cubicBezTo>
                    <a:pt x="43" y="129"/>
                    <a:pt x="38" y="139"/>
                    <a:pt x="33" y="138"/>
                  </a:cubicBezTo>
                  <a:cubicBezTo>
                    <a:pt x="29" y="138"/>
                    <a:pt x="26" y="133"/>
                    <a:pt x="22" y="131"/>
                  </a:cubicBezTo>
                  <a:cubicBezTo>
                    <a:pt x="18" y="129"/>
                    <a:pt x="10" y="129"/>
                    <a:pt x="11" y="125"/>
                  </a:cubicBezTo>
                  <a:cubicBezTo>
                    <a:pt x="12" y="120"/>
                    <a:pt x="21" y="122"/>
                    <a:pt x="25" y="120"/>
                  </a:cubicBezTo>
                  <a:cubicBezTo>
                    <a:pt x="41" y="112"/>
                    <a:pt x="20" y="117"/>
                    <a:pt x="23" y="107"/>
                  </a:cubicBezTo>
                  <a:cubicBezTo>
                    <a:pt x="27" y="92"/>
                    <a:pt x="41" y="104"/>
                    <a:pt x="48" y="102"/>
                  </a:cubicBezTo>
                  <a:cubicBezTo>
                    <a:pt x="50" y="101"/>
                    <a:pt x="45" y="99"/>
                    <a:pt x="45" y="97"/>
                  </a:cubicBezTo>
                  <a:cubicBezTo>
                    <a:pt x="42" y="89"/>
                    <a:pt x="42" y="81"/>
                    <a:pt x="40" y="72"/>
                  </a:cubicBezTo>
                  <a:cubicBezTo>
                    <a:pt x="39" y="67"/>
                    <a:pt x="37" y="63"/>
                    <a:pt x="36" y="58"/>
                  </a:cubicBezTo>
                  <a:cubicBezTo>
                    <a:pt x="36" y="53"/>
                    <a:pt x="39" y="47"/>
                    <a:pt x="37" y="43"/>
                  </a:cubicBezTo>
                  <a:cubicBezTo>
                    <a:pt x="35" y="41"/>
                    <a:pt x="32" y="45"/>
                    <a:pt x="30" y="47"/>
                  </a:cubicBezTo>
                  <a:cubicBezTo>
                    <a:pt x="27" y="50"/>
                    <a:pt x="23" y="54"/>
                    <a:pt x="22" y="59"/>
                  </a:cubicBezTo>
                  <a:cubicBezTo>
                    <a:pt x="21" y="63"/>
                    <a:pt x="27" y="53"/>
                    <a:pt x="29" y="50"/>
                  </a:cubicBezTo>
                  <a:cubicBezTo>
                    <a:pt x="29" y="49"/>
                    <a:pt x="27" y="50"/>
                    <a:pt x="27" y="49"/>
                  </a:cubicBezTo>
                  <a:cubicBezTo>
                    <a:pt x="26" y="43"/>
                    <a:pt x="37" y="41"/>
                    <a:pt x="37" y="35"/>
                  </a:cubicBezTo>
                  <a:cubicBezTo>
                    <a:pt x="38" y="32"/>
                    <a:pt x="30" y="40"/>
                    <a:pt x="30" y="37"/>
                  </a:cubicBezTo>
                  <a:cubicBezTo>
                    <a:pt x="29" y="33"/>
                    <a:pt x="34" y="30"/>
                    <a:pt x="36" y="27"/>
                  </a:cubicBezTo>
                  <a:cubicBezTo>
                    <a:pt x="36" y="25"/>
                    <a:pt x="37" y="23"/>
                    <a:pt x="37" y="21"/>
                  </a:cubicBezTo>
                  <a:cubicBezTo>
                    <a:pt x="37" y="18"/>
                    <a:pt x="34" y="15"/>
                    <a:pt x="35" y="12"/>
                  </a:cubicBezTo>
                  <a:cubicBezTo>
                    <a:pt x="37" y="10"/>
                    <a:pt x="41" y="15"/>
                    <a:pt x="43" y="14"/>
                  </a:cubicBezTo>
                  <a:cubicBezTo>
                    <a:pt x="46" y="1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919" y="1090"/>
              <a:ext cx="77" cy="63"/>
            </a:xfrm>
            <a:custGeom>
              <a:avLst/>
              <a:gdLst>
                <a:gd name="T0" fmla="*/ 71 w 82"/>
                <a:gd name="T1" fmla="*/ 29 h 67"/>
                <a:gd name="T2" fmla="*/ 69 w 82"/>
                <a:gd name="T3" fmla="*/ 32 h 67"/>
                <a:gd name="T4" fmla="*/ 70 w 82"/>
                <a:gd name="T5" fmla="*/ 39 h 67"/>
                <a:gd name="T6" fmla="*/ 60 w 82"/>
                <a:gd name="T7" fmla="*/ 65 h 67"/>
                <a:gd name="T8" fmla="*/ 54 w 82"/>
                <a:gd name="T9" fmla="*/ 64 h 67"/>
                <a:gd name="T10" fmla="*/ 13 w 82"/>
                <a:gd name="T11" fmla="*/ 55 h 67"/>
                <a:gd name="T12" fmla="*/ 21 w 82"/>
                <a:gd name="T13" fmla="*/ 56 h 67"/>
                <a:gd name="T14" fmla="*/ 35 w 82"/>
                <a:gd name="T15" fmla="*/ 50 h 67"/>
                <a:gd name="T16" fmla="*/ 21 w 82"/>
                <a:gd name="T17" fmla="*/ 49 h 67"/>
                <a:gd name="T18" fmla="*/ 37 w 82"/>
                <a:gd name="T19" fmla="*/ 40 h 67"/>
                <a:gd name="T20" fmla="*/ 29 w 82"/>
                <a:gd name="T21" fmla="*/ 20 h 67"/>
                <a:gd name="T22" fmla="*/ 47 w 82"/>
                <a:gd name="T23" fmla="*/ 22 h 67"/>
                <a:gd name="T24" fmla="*/ 75 w 82"/>
                <a:gd name="T25" fmla="*/ 7 h 67"/>
                <a:gd name="T26" fmla="*/ 81 w 82"/>
                <a:gd name="T27" fmla="*/ 16 h 67"/>
                <a:gd name="T28" fmla="*/ 71 w 82"/>
                <a:gd name="T29" fmla="*/ 2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" h="67">
                  <a:moveTo>
                    <a:pt x="71" y="29"/>
                  </a:moveTo>
                  <a:cubicBezTo>
                    <a:pt x="70" y="30"/>
                    <a:pt x="69" y="31"/>
                    <a:pt x="69" y="32"/>
                  </a:cubicBezTo>
                  <a:cubicBezTo>
                    <a:pt x="69" y="34"/>
                    <a:pt x="71" y="37"/>
                    <a:pt x="70" y="39"/>
                  </a:cubicBezTo>
                  <a:cubicBezTo>
                    <a:pt x="68" y="48"/>
                    <a:pt x="65" y="57"/>
                    <a:pt x="60" y="65"/>
                  </a:cubicBezTo>
                  <a:cubicBezTo>
                    <a:pt x="59" y="67"/>
                    <a:pt x="56" y="64"/>
                    <a:pt x="54" y="64"/>
                  </a:cubicBezTo>
                  <a:cubicBezTo>
                    <a:pt x="40" y="61"/>
                    <a:pt x="26" y="58"/>
                    <a:pt x="13" y="55"/>
                  </a:cubicBezTo>
                  <a:cubicBezTo>
                    <a:pt x="10" y="54"/>
                    <a:pt x="19" y="56"/>
                    <a:pt x="21" y="56"/>
                  </a:cubicBezTo>
                  <a:cubicBezTo>
                    <a:pt x="26" y="55"/>
                    <a:pt x="36" y="55"/>
                    <a:pt x="35" y="50"/>
                  </a:cubicBezTo>
                  <a:cubicBezTo>
                    <a:pt x="35" y="46"/>
                    <a:pt x="21" y="54"/>
                    <a:pt x="21" y="49"/>
                  </a:cubicBezTo>
                  <a:cubicBezTo>
                    <a:pt x="22" y="43"/>
                    <a:pt x="36" y="46"/>
                    <a:pt x="37" y="40"/>
                  </a:cubicBezTo>
                  <a:cubicBezTo>
                    <a:pt x="42" y="0"/>
                    <a:pt x="0" y="67"/>
                    <a:pt x="29" y="20"/>
                  </a:cubicBezTo>
                  <a:cubicBezTo>
                    <a:pt x="34" y="11"/>
                    <a:pt x="39" y="23"/>
                    <a:pt x="47" y="22"/>
                  </a:cubicBezTo>
                  <a:cubicBezTo>
                    <a:pt x="47" y="22"/>
                    <a:pt x="67" y="3"/>
                    <a:pt x="75" y="7"/>
                  </a:cubicBezTo>
                  <a:cubicBezTo>
                    <a:pt x="78" y="8"/>
                    <a:pt x="82" y="12"/>
                    <a:pt x="81" y="16"/>
                  </a:cubicBezTo>
                  <a:cubicBezTo>
                    <a:pt x="80" y="21"/>
                    <a:pt x="71" y="29"/>
                    <a:pt x="71" y="2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001" y="1132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104" y="1150"/>
              <a:ext cx="8" cy="13"/>
            </a:xfrm>
            <a:custGeom>
              <a:avLst/>
              <a:gdLst>
                <a:gd name="T0" fmla="*/ 8 w 8"/>
                <a:gd name="T1" fmla="*/ 0 h 14"/>
                <a:gd name="T2" fmla="*/ 3 w 8"/>
                <a:gd name="T3" fmla="*/ 13 h 14"/>
                <a:gd name="T4" fmla="*/ 3 w 8"/>
                <a:gd name="T5" fmla="*/ 3 h 14"/>
                <a:gd name="T6" fmla="*/ 8 w 8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8" y="0"/>
                  </a:moveTo>
                  <a:cubicBezTo>
                    <a:pt x="6" y="4"/>
                    <a:pt x="7" y="11"/>
                    <a:pt x="3" y="13"/>
                  </a:cubicBezTo>
                  <a:cubicBezTo>
                    <a:pt x="0" y="14"/>
                    <a:pt x="2" y="6"/>
                    <a:pt x="3" y="3"/>
                  </a:cubicBezTo>
                  <a:cubicBezTo>
                    <a:pt x="4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556" y="962"/>
              <a:ext cx="56" cy="80"/>
            </a:xfrm>
            <a:custGeom>
              <a:avLst/>
              <a:gdLst>
                <a:gd name="T0" fmla="*/ 60 w 60"/>
                <a:gd name="T1" fmla="*/ 3 h 85"/>
                <a:gd name="T2" fmla="*/ 32 w 60"/>
                <a:gd name="T3" fmla="*/ 23 h 85"/>
                <a:gd name="T4" fmla="*/ 30 w 60"/>
                <a:gd name="T5" fmla="*/ 38 h 85"/>
                <a:gd name="T6" fmla="*/ 38 w 60"/>
                <a:gd name="T7" fmla="*/ 46 h 85"/>
                <a:gd name="T8" fmla="*/ 30 w 60"/>
                <a:gd name="T9" fmla="*/ 48 h 85"/>
                <a:gd name="T10" fmla="*/ 31 w 60"/>
                <a:gd name="T11" fmla="*/ 53 h 85"/>
                <a:gd name="T12" fmla="*/ 26 w 60"/>
                <a:gd name="T13" fmla="*/ 54 h 85"/>
                <a:gd name="T14" fmla="*/ 32 w 60"/>
                <a:gd name="T15" fmla="*/ 59 h 85"/>
                <a:gd name="T16" fmla="*/ 17 w 60"/>
                <a:gd name="T17" fmla="*/ 69 h 85"/>
                <a:gd name="T18" fmla="*/ 27 w 60"/>
                <a:gd name="T19" fmla="*/ 66 h 85"/>
                <a:gd name="T20" fmla="*/ 20 w 60"/>
                <a:gd name="T21" fmla="*/ 70 h 85"/>
                <a:gd name="T22" fmla="*/ 18 w 60"/>
                <a:gd name="T23" fmla="*/ 73 h 85"/>
                <a:gd name="T24" fmla="*/ 9 w 60"/>
                <a:gd name="T25" fmla="*/ 84 h 85"/>
                <a:gd name="T26" fmla="*/ 8 w 60"/>
                <a:gd name="T27" fmla="*/ 81 h 85"/>
                <a:gd name="T28" fmla="*/ 14 w 60"/>
                <a:gd name="T29" fmla="*/ 74 h 85"/>
                <a:gd name="T30" fmla="*/ 20 w 60"/>
                <a:gd name="T31" fmla="*/ 60 h 85"/>
                <a:gd name="T32" fmla="*/ 14 w 60"/>
                <a:gd name="T33" fmla="*/ 65 h 85"/>
                <a:gd name="T34" fmla="*/ 4 w 60"/>
                <a:gd name="T35" fmla="*/ 67 h 85"/>
                <a:gd name="T36" fmla="*/ 4 w 60"/>
                <a:gd name="T37" fmla="*/ 62 h 85"/>
                <a:gd name="T38" fmla="*/ 16 w 60"/>
                <a:gd name="T39" fmla="*/ 50 h 85"/>
                <a:gd name="T40" fmla="*/ 8 w 60"/>
                <a:gd name="T41" fmla="*/ 50 h 85"/>
                <a:gd name="T42" fmla="*/ 16 w 60"/>
                <a:gd name="T43" fmla="*/ 28 h 85"/>
                <a:gd name="T44" fmla="*/ 14 w 60"/>
                <a:gd name="T45" fmla="*/ 22 h 85"/>
                <a:gd name="T46" fmla="*/ 18 w 60"/>
                <a:gd name="T47" fmla="*/ 22 h 85"/>
                <a:gd name="T48" fmla="*/ 16 w 60"/>
                <a:gd name="T49" fmla="*/ 25 h 85"/>
                <a:gd name="T50" fmla="*/ 44 w 60"/>
                <a:gd name="T51" fmla="*/ 7 h 85"/>
                <a:gd name="T52" fmla="*/ 54 w 60"/>
                <a:gd name="T53" fmla="*/ 1 h 85"/>
                <a:gd name="T54" fmla="*/ 60 w 60"/>
                <a:gd name="T5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5">
                  <a:moveTo>
                    <a:pt x="60" y="3"/>
                  </a:moveTo>
                  <a:cubicBezTo>
                    <a:pt x="55" y="8"/>
                    <a:pt x="33" y="21"/>
                    <a:pt x="32" y="23"/>
                  </a:cubicBezTo>
                  <a:cubicBezTo>
                    <a:pt x="29" y="27"/>
                    <a:pt x="28" y="33"/>
                    <a:pt x="30" y="38"/>
                  </a:cubicBezTo>
                  <a:cubicBezTo>
                    <a:pt x="31" y="42"/>
                    <a:pt x="38" y="42"/>
                    <a:pt x="38" y="46"/>
                  </a:cubicBezTo>
                  <a:cubicBezTo>
                    <a:pt x="39" y="49"/>
                    <a:pt x="32" y="46"/>
                    <a:pt x="30" y="48"/>
                  </a:cubicBezTo>
                  <a:cubicBezTo>
                    <a:pt x="29" y="50"/>
                    <a:pt x="32" y="52"/>
                    <a:pt x="31" y="53"/>
                  </a:cubicBezTo>
                  <a:cubicBezTo>
                    <a:pt x="30" y="55"/>
                    <a:pt x="25" y="52"/>
                    <a:pt x="26" y="54"/>
                  </a:cubicBezTo>
                  <a:cubicBezTo>
                    <a:pt x="26" y="56"/>
                    <a:pt x="32" y="56"/>
                    <a:pt x="32" y="59"/>
                  </a:cubicBezTo>
                  <a:cubicBezTo>
                    <a:pt x="29" y="67"/>
                    <a:pt x="9" y="35"/>
                    <a:pt x="17" y="69"/>
                  </a:cubicBezTo>
                  <a:cubicBezTo>
                    <a:pt x="18" y="72"/>
                    <a:pt x="24" y="64"/>
                    <a:pt x="27" y="66"/>
                  </a:cubicBezTo>
                  <a:cubicBezTo>
                    <a:pt x="29" y="67"/>
                    <a:pt x="22" y="68"/>
                    <a:pt x="20" y="70"/>
                  </a:cubicBezTo>
                  <a:cubicBezTo>
                    <a:pt x="19" y="71"/>
                    <a:pt x="19" y="72"/>
                    <a:pt x="18" y="73"/>
                  </a:cubicBezTo>
                  <a:cubicBezTo>
                    <a:pt x="15" y="77"/>
                    <a:pt x="13" y="81"/>
                    <a:pt x="9" y="84"/>
                  </a:cubicBezTo>
                  <a:cubicBezTo>
                    <a:pt x="8" y="85"/>
                    <a:pt x="7" y="82"/>
                    <a:pt x="8" y="81"/>
                  </a:cubicBezTo>
                  <a:cubicBezTo>
                    <a:pt x="9" y="78"/>
                    <a:pt x="12" y="76"/>
                    <a:pt x="14" y="74"/>
                  </a:cubicBezTo>
                  <a:cubicBezTo>
                    <a:pt x="16" y="69"/>
                    <a:pt x="20" y="65"/>
                    <a:pt x="20" y="60"/>
                  </a:cubicBezTo>
                  <a:cubicBezTo>
                    <a:pt x="20" y="57"/>
                    <a:pt x="16" y="64"/>
                    <a:pt x="14" y="65"/>
                  </a:cubicBezTo>
                  <a:cubicBezTo>
                    <a:pt x="11" y="67"/>
                    <a:pt x="8" y="68"/>
                    <a:pt x="4" y="67"/>
                  </a:cubicBezTo>
                  <a:cubicBezTo>
                    <a:pt x="3" y="67"/>
                    <a:pt x="3" y="63"/>
                    <a:pt x="4" y="62"/>
                  </a:cubicBezTo>
                  <a:cubicBezTo>
                    <a:pt x="7" y="57"/>
                    <a:pt x="14" y="55"/>
                    <a:pt x="16" y="50"/>
                  </a:cubicBezTo>
                  <a:cubicBezTo>
                    <a:pt x="16" y="48"/>
                    <a:pt x="10" y="52"/>
                    <a:pt x="8" y="50"/>
                  </a:cubicBezTo>
                  <a:cubicBezTo>
                    <a:pt x="0" y="38"/>
                    <a:pt x="12" y="36"/>
                    <a:pt x="16" y="28"/>
                  </a:cubicBezTo>
                  <a:cubicBezTo>
                    <a:pt x="17" y="26"/>
                    <a:pt x="14" y="24"/>
                    <a:pt x="14" y="22"/>
                  </a:cubicBezTo>
                  <a:cubicBezTo>
                    <a:pt x="15" y="21"/>
                    <a:pt x="17" y="20"/>
                    <a:pt x="18" y="22"/>
                  </a:cubicBezTo>
                  <a:cubicBezTo>
                    <a:pt x="19" y="23"/>
                    <a:pt x="14" y="25"/>
                    <a:pt x="16" y="25"/>
                  </a:cubicBezTo>
                  <a:cubicBezTo>
                    <a:pt x="22" y="22"/>
                    <a:pt x="38" y="11"/>
                    <a:pt x="44" y="7"/>
                  </a:cubicBezTo>
                  <a:cubicBezTo>
                    <a:pt x="47" y="5"/>
                    <a:pt x="50" y="2"/>
                    <a:pt x="54" y="1"/>
                  </a:cubicBezTo>
                  <a:cubicBezTo>
                    <a:pt x="56" y="0"/>
                    <a:pt x="58" y="2"/>
                    <a:pt x="60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535" y="997"/>
              <a:ext cx="14" cy="16"/>
            </a:xfrm>
            <a:custGeom>
              <a:avLst/>
              <a:gdLst>
                <a:gd name="T0" fmla="*/ 15 w 15"/>
                <a:gd name="T1" fmla="*/ 0 h 17"/>
                <a:gd name="T2" fmla="*/ 1 w 15"/>
                <a:gd name="T3" fmla="*/ 10 h 17"/>
                <a:gd name="T4" fmla="*/ 6 w 15"/>
                <a:gd name="T5" fmla="*/ 15 h 17"/>
                <a:gd name="T6" fmla="*/ 15 w 1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15" y="0"/>
                  </a:moveTo>
                  <a:cubicBezTo>
                    <a:pt x="11" y="3"/>
                    <a:pt x="4" y="5"/>
                    <a:pt x="1" y="10"/>
                  </a:cubicBezTo>
                  <a:cubicBezTo>
                    <a:pt x="0" y="12"/>
                    <a:pt x="4" y="17"/>
                    <a:pt x="6" y="15"/>
                  </a:cubicBezTo>
                  <a:cubicBezTo>
                    <a:pt x="11" y="1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1469" y="1246"/>
              <a:ext cx="20" cy="6"/>
            </a:xfrm>
            <a:custGeom>
              <a:avLst/>
              <a:gdLst>
                <a:gd name="T0" fmla="*/ 0 w 21"/>
                <a:gd name="T1" fmla="*/ 0 h 7"/>
                <a:gd name="T2" fmla="*/ 19 w 21"/>
                <a:gd name="T3" fmla="*/ 6 h 7"/>
                <a:gd name="T4" fmla="*/ 14 w 21"/>
                <a:gd name="T5" fmla="*/ 5 h 7"/>
                <a:gd name="T6" fmla="*/ 0 w 2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7">
                  <a:moveTo>
                    <a:pt x="0" y="0"/>
                  </a:moveTo>
                  <a:cubicBezTo>
                    <a:pt x="6" y="2"/>
                    <a:pt x="13" y="4"/>
                    <a:pt x="19" y="6"/>
                  </a:cubicBezTo>
                  <a:cubicBezTo>
                    <a:pt x="21" y="7"/>
                    <a:pt x="16" y="6"/>
                    <a:pt x="14" y="5"/>
                  </a:cubicBezTo>
                  <a:cubicBezTo>
                    <a:pt x="9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228" y="1310"/>
              <a:ext cx="7" cy="6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7 h 7"/>
                <a:gd name="T4" fmla="*/ 0 w 8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2"/>
                    <a:pt x="8" y="7"/>
                    <a:pt x="8" y="7"/>
                  </a:cubicBezTo>
                  <a:cubicBezTo>
                    <a:pt x="8" y="7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1139" y="1343"/>
              <a:ext cx="15" cy="28"/>
            </a:xfrm>
            <a:custGeom>
              <a:avLst/>
              <a:gdLst>
                <a:gd name="T0" fmla="*/ 16 w 16"/>
                <a:gd name="T1" fmla="*/ 0 h 29"/>
                <a:gd name="T2" fmla="*/ 4 w 16"/>
                <a:gd name="T3" fmla="*/ 26 h 29"/>
                <a:gd name="T4" fmla="*/ 2 w 16"/>
                <a:gd name="T5" fmla="*/ 13 h 29"/>
                <a:gd name="T6" fmla="*/ 14 w 16"/>
                <a:gd name="T7" fmla="*/ 7 h 29"/>
                <a:gd name="T8" fmla="*/ 16 w 1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6" y="0"/>
                  </a:moveTo>
                  <a:cubicBezTo>
                    <a:pt x="12" y="9"/>
                    <a:pt x="11" y="19"/>
                    <a:pt x="4" y="26"/>
                  </a:cubicBezTo>
                  <a:cubicBezTo>
                    <a:pt x="0" y="29"/>
                    <a:pt x="0" y="16"/>
                    <a:pt x="2" y="13"/>
                  </a:cubicBezTo>
                  <a:cubicBezTo>
                    <a:pt x="4" y="9"/>
                    <a:pt x="11" y="10"/>
                    <a:pt x="14" y="7"/>
                  </a:cubicBezTo>
                  <a:cubicBezTo>
                    <a:pt x="16" y="5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1136" y="1377"/>
              <a:ext cx="23" cy="47"/>
            </a:xfrm>
            <a:custGeom>
              <a:avLst/>
              <a:gdLst>
                <a:gd name="T0" fmla="*/ 16 w 25"/>
                <a:gd name="T1" fmla="*/ 0 h 50"/>
                <a:gd name="T2" fmla="*/ 24 w 25"/>
                <a:gd name="T3" fmla="*/ 15 h 50"/>
                <a:gd name="T4" fmla="*/ 21 w 25"/>
                <a:gd name="T5" fmla="*/ 21 h 50"/>
                <a:gd name="T6" fmla="*/ 23 w 25"/>
                <a:gd name="T7" fmla="*/ 25 h 50"/>
                <a:gd name="T8" fmla="*/ 8 w 25"/>
                <a:gd name="T9" fmla="*/ 49 h 50"/>
                <a:gd name="T10" fmla="*/ 0 w 25"/>
                <a:gd name="T11" fmla="*/ 46 h 50"/>
                <a:gd name="T12" fmla="*/ 2 w 25"/>
                <a:gd name="T13" fmla="*/ 45 h 50"/>
                <a:gd name="T14" fmla="*/ 16 w 25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50">
                  <a:moveTo>
                    <a:pt x="16" y="0"/>
                  </a:moveTo>
                  <a:cubicBezTo>
                    <a:pt x="19" y="5"/>
                    <a:pt x="23" y="10"/>
                    <a:pt x="24" y="15"/>
                  </a:cubicBezTo>
                  <a:cubicBezTo>
                    <a:pt x="25" y="18"/>
                    <a:pt x="22" y="19"/>
                    <a:pt x="21" y="21"/>
                  </a:cubicBezTo>
                  <a:cubicBezTo>
                    <a:pt x="20" y="24"/>
                    <a:pt x="23" y="23"/>
                    <a:pt x="23" y="25"/>
                  </a:cubicBezTo>
                  <a:cubicBezTo>
                    <a:pt x="22" y="38"/>
                    <a:pt x="23" y="46"/>
                    <a:pt x="8" y="49"/>
                  </a:cubicBezTo>
                  <a:cubicBezTo>
                    <a:pt x="5" y="50"/>
                    <a:pt x="3" y="48"/>
                    <a:pt x="0" y="46"/>
                  </a:cubicBezTo>
                  <a:cubicBezTo>
                    <a:pt x="0" y="46"/>
                    <a:pt x="2" y="46"/>
                    <a:pt x="2" y="45"/>
                  </a:cubicBezTo>
                  <a:cubicBezTo>
                    <a:pt x="7" y="3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1400" y="1394"/>
              <a:ext cx="7" cy="8"/>
            </a:xfrm>
            <a:custGeom>
              <a:avLst/>
              <a:gdLst>
                <a:gd name="T0" fmla="*/ 4 w 7"/>
                <a:gd name="T1" fmla="*/ 1 h 9"/>
                <a:gd name="T2" fmla="*/ 5 w 7"/>
                <a:gd name="T3" fmla="*/ 9 h 9"/>
                <a:gd name="T4" fmla="*/ 0 w 7"/>
                <a:gd name="T5" fmla="*/ 1 h 9"/>
                <a:gd name="T6" fmla="*/ 4 w 7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1"/>
                  </a:moveTo>
                  <a:cubicBezTo>
                    <a:pt x="4" y="4"/>
                    <a:pt x="7" y="9"/>
                    <a:pt x="5" y="9"/>
                  </a:cubicBezTo>
                  <a:cubicBezTo>
                    <a:pt x="2" y="8"/>
                    <a:pt x="1" y="4"/>
                    <a:pt x="0" y="1"/>
                  </a:cubicBezTo>
                  <a:cubicBezTo>
                    <a:pt x="0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1197" y="1432"/>
              <a:ext cx="52" cy="38"/>
            </a:xfrm>
            <a:custGeom>
              <a:avLst/>
              <a:gdLst>
                <a:gd name="T0" fmla="*/ 53 w 56"/>
                <a:gd name="T1" fmla="*/ 3 h 41"/>
                <a:gd name="T2" fmla="*/ 45 w 56"/>
                <a:gd name="T3" fmla="*/ 19 h 41"/>
                <a:gd name="T4" fmla="*/ 46 w 56"/>
                <a:gd name="T5" fmla="*/ 36 h 41"/>
                <a:gd name="T6" fmla="*/ 32 w 56"/>
                <a:gd name="T7" fmla="*/ 28 h 41"/>
                <a:gd name="T8" fmla="*/ 23 w 56"/>
                <a:gd name="T9" fmla="*/ 27 h 41"/>
                <a:gd name="T10" fmla="*/ 14 w 56"/>
                <a:gd name="T11" fmla="*/ 20 h 41"/>
                <a:gd name="T12" fmla="*/ 1 w 56"/>
                <a:gd name="T13" fmla="*/ 14 h 41"/>
                <a:gd name="T14" fmla="*/ 6 w 56"/>
                <a:gd name="T15" fmla="*/ 6 h 41"/>
                <a:gd name="T16" fmla="*/ 23 w 56"/>
                <a:gd name="T17" fmla="*/ 10 h 41"/>
                <a:gd name="T18" fmla="*/ 27 w 56"/>
                <a:gd name="T19" fmla="*/ 8 h 41"/>
                <a:gd name="T20" fmla="*/ 42 w 56"/>
                <a:gd name="T21" fmla="*/ 5 h 41"/>
                <a:gd name="T22" fmla="*/ 53 w 56"/>
                <a:gd name="T2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41">
                  <a:moveTo>
                    <a:pt x="53" y="3"/>
                  </a:moveTo>
                  <a:cubicBezTo>
                    <a:pt x="50" y="8"/>
                    <a:pt x="46" y="13"/>
                    <a:pt x="45" y="19"/>
                  </a:cubicBezTo>
                  <a:cubicBezTo>
                    <a:pt x="45" y="23"/>
                    <a:pt x="56" y="32"/>
                    <a:pt x="46" y="36"/>
                  </a:cubicBezTo>
                  <a:cubicBezTo>
                    <a:pt x="35" y="41"/>
                    <a:pt x="37" y="32"/>
                    <a:pt x="32" y="28"/>
                  </a:cubicBezTo>
                  <a:cubicBezTo>
                    <a:pt x="29" y="27"/>
                    <a:pt x="26" y="28"/>
                    <a:pt x="23" y="27"/>
                  </a:cubicBezTo>
                  <a:cubicBezTo>
                    <a:pt x="20" y="25"/>
                    <a:pt x="17" y="22"/>
                    <a:pt x="14" y="20"/>
                  </a:cubicBezTo>
                  <a:cubicBezTo>
                    <a:pt x="10" y="18"/>
                    <a:pt x="3" y="18"/>
                    <a:pt x="1" y="14"/>
                  </a:cubicBezTo>
                  <a:cubicBezTo>
                    <a:pt x="0" y="11"/>
                    <a:pt x="4" y="8"/>
                    <a:pt x="6" y="6"/>
                  </a:cubicBezTo>
                  <a:cubicBezTo>
                    <a:pt x="16" y="0"/>
                    <a:pt x="15" y="8"/>
                    <a:pt x="23" y="10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6" y="4"/>
                    <a:pt x="53" y="3"/>
                    <a:pt x="53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1500" y="1437"/>
              <a:ext cx="31" cy="40"/>
            </a:xfrm>
            <a:custGeom>
              <a:avLst/>
              <a:gdLst>
                <a:gd name="T0" fmla="*/ 33 w 33"/>
                <a:gd name="T1" fmla="*/ 0 h 42"/>
                <a:gd name="T2" fmla="*/ 29 w 33"/>
                <a:gd name="T3" fmla="*/ 16 h 42"/>
                <a:gd name="T4" fmla="*/ 23 w 33"/>
                <a:gd name="T5" fmla="*/ 18 h 42"/>
                <a:gd name="T6" fmla="*/ 2 w 33"/>
                <a:gd name="T7" fmla="*/ 21 h 42"/>
                <a:gd name="T8" fmla="*/ 10 w 33"/>
                <a:gd name="T9" fmla="*/ 17 h 42"/>
                <a:gd name="T10" fmla="*/ 10 w 33"/>
                <a:gd name="T11" fmla="*/ 12 h 42"/>
                <a:gd name="T12" fmla="*/ 24 w 33"/>
                <a:gd name="T13" fmla="*/ 8 h 42"/>
                <a:gd name="T14" fmla="*/ 33 w 33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2">
                  <a:moveTo>
                    <a:pt x="33" y="0"/>
                  </a:moveTo>
                  <a:cubicBezTo>
                    <a:pt x="32" y="5"/>
                    <a:pt x="32" y="11"/>
                    <a:pt x="29" y="16"/>
                  </a:cubicBezTo>
                  <a:cubicBezTo>
                    <a:pt x="28" y="18"/>
                    <a:pt x="25" y="16"/>
                    <a:pt x="23" y="18"/>
                  </a:cubicBezTo>
                  <a:cubicBezTo>
                    <a:pt x="19" y="21"/>
                    <a:pt x="11" y="42"/>
                    <a:pt x="2" y="21"/>
                  </a:cubicBezTo>
                  <a:cubicBezTo>
                    <a:pt x="0" y="18"/>
                    <a:pt x="8" y="19"/>
                    <a:pt x="10" y="17"/>
                  </a:cubicBezTo>
                  <a:cubicBezTo>
                    <a:pt x="11" y="16"/>
                    <a:pt x="9" y="13"/>
                    <a:pt x="10" y="12"/>
                  </a:cubicBezTo>
                  <a:cubicBezTo>
                    <a:pt x="14" y="9"/>
                    <a:pt x="20" y="10"/>
                    <a:pt x="24" y="8"/>
                  </a:cubicBezTo>
                  <a:cubicBezTo>
                    <a:pt x="27" y="6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1811" y="1459"/>
              <a:ext cx="11" cy="16"/>
            </a:xfrm>
            <a:custGeom>
              <a:avLst/>
              <a:gdLst>
                <a:gd name="T0" fmla="*/ 11 w 11"/>
                <a:gd name="T1" fmla="*/ 0 h 17"/>
                <a:gd name="T2" fmla="*/ 3 w 11"/>
                <a:gd name="T3" fmla="*/ 15 h 17"/>
                <a:gd name="T4" fmla="*/ 5 w 11"/>
                <a:gd name="T5" fmla="*/ 5 h 17"/>
                <a:gd name="T6" fmla="*/ 11 w 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8" y="5"/>
                    <a:pt x="7" y="11"/>
                    <a:pt x="3" y="15"/>
                  </a:cubicBezTo>
                  <a:cubicBezTo>
                    <a:pt x="0" y="17"/>
                    <a:pt x="4" y="8"/>
                    <a:pt x="5" y="5"/>
                  </a:cubicBezTo>
                  <a:cubicBezTo>
                    <a:pt x="7" y="3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1979" y="1240"/>
              <a:ext cx="3" cy="6"/>
            </a:xfrm>
            <a:custGeom>
              <a:avLst/>
              <a:gdLst>
                <a:gd name="T0" fmla="*/ 2 w 3"/>
                <a:gd name="T1" fmla="*/ 1 h 6"/>
                <a:gd name="T2" fmla="*/ 3 w 3"/>
                <a:gd name="T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6">
                  <a:moveTo>
                    <a:pt x="2" y="1"/>
                  </a:moveTo>
                  <a:cubicBezTo>
                    <a:pt x="0" y="0"/>
                    <a:pt x="3" y="6"/>
                    <a:pt x="3" y="5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1685" y="1717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1985" y="1485"/>
              <a:ext cx="7" cy="46"/>
            </a:xfrm>
            <a:custGeom>
              <a:avLst/>
              <a:gdLst>
                <a:gd name="T0" fmla="*/ 3 w 7"/>
                <a:gd name="T1" fmla="*/ 32 h 49"/>
                <a:gd name="T2" fmla="*/ 6 w 7"/>
                <a:gd name="T3" fmla="*/ 1 h 49"/>
                <a:gd name="T4" fmla="*/ 5 w 7"/>
                <a:gd name="T5" fmla="*/ 4 h 49"/>
                <a:gd name="T6" fmla="*/ 7 w 7"/>
                <a:gd name="T7" fmla="*/ 15 h 49"/>
                <a:gd name="T8" fmla="*/ 5 w 7"/>
                <a:gd name="T9" fmla="*/ 34 h 49"/>
                <a:gd name="T10" fmla="*/ 3 w 7"/>
                <a:gd name="T11" fmla="*/ 46 h 49"/>
                <a:gd name="T12" fmla="*/ 3 w 7"/>
                <a:gd name="T13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3" y="32"/>
                  </a:moveTo>
                  <a:cubicBezTo>
                    <a:pt x="4" y="22"/>
                    <a:pt x="6" y="11"/>
                    <a:pt x="6" y="1"/>
                  </a:cubicBezTo>
                  <a:cubicBezTo>
                    <a:pt x="6" y="0"/>
                    <a:pt x="5" y="3"/>
                    <a:pt x="5" y="4"/>
                  </a:cubicBezTo>
                  <a:cubicBezTo>
                    <a:pt x="5" y="8"/>
                    <a:pt x="7" y="11"/>
                    <a:pt x="7" y="15"/>
                  </a:cubicBezTo>
                  <a:cubicBezTo>
                    <a:pt x="7" y="17"/>
                    <a:pt x="5" y="30"/>
                    <a:pt x="5" y="34"/>
                  </a:cubicBezTo>
                  <a:cubicBezTo>
                    <a:pt x="4" y="38"/>
                    <a:pt x="5" y="49"/>
                    <a:pt x="3" y="46"/>
                  </a:cubicBezTo>
                  <a:cubicBezTo>
                    <a:pt x="0" y="43"/>
                    <a:pt x="3" y="37"/>
                    <a:pt x="3" y="3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406" y="1684"/>
              <a:ext cx="8" cy="11"/>
            </a:xfrm>
            <a:custGeom>
              <a:avLst/>
              <a:gdLst>
                <a:gd name="T0" fmla="*/ 8 w 8"/>
                <a:gd name="T1" fmla="*/ 12 h 12"/>
                <a:gd name="T2" fmla="*/ 0 w 8"/>
                <a:gd name="T3" fmla="*/ 0 h 12"/>
                <a:gd name="T4" fmla="*/ 8 w 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5" y="8"/>
                    <a:pt x="0" y="0"/>
                    <a:pt x="0" y="0"/>
                  </a:cubicBezTo>
                  <a:cubicBezTo>
                    <a:pt x="0" y="0"/>
                    <a:pt x="5" y="8"/>
                    <a:pt x="8" y="1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01" y="1672"/>
              <a:ext cx="0" cy="2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1613" y="1993"/>
              <a:ext cx="120" cy="103"/>
            </a:xfrm>
            <a:custGeom>
              <a:avLst/>
              <a:gdLst>
                <a:gd name="T0" fmla="*/ 0 w 128"/>
                <a:gd name="T1" fmla="*/ 109 h 109"/>
                <a:gd name="T2" fmla="*/ 24 w 128"/>
                <a:gd name="T3" fmla="*/ 91 h 109"/>
                <a:gd name="T4" fmla="*/ 30 w 128"/>
                <a:gd name="T5" fmla="*/ 82 h 109"/>
                <a:gd name="T6" fmla="*/ 44 w 128"/>
                <a:gd name="T7" fmla="*/ 69 h 109"/>
                <a:gd name="T8" fmla="*/ 69 w 128"/>
                <a:gd name="T9" fmla="*/ 52 h 109"/>
                <a:gd name="T10" fmla="*/ 78 w 128"/>
                <a:gd name="T11" fmla="*/ 44 h 109"/>
                <a:gd name="T12" fmla="*/ 77 w 128"/>
                <a:gd name="T13" fmla="*/ 46 h 109"/>
                <a:gd name="T14" fmla="*/ 92 w 128"/>
                <a:gd name="T15" fmla="*/ 32 h 109"/>
                <a:gd name="T16" fmla="*/ 91 w 128"/>
                <a:gd name="T17" fmla="*/ 32 h 109"/>
                <a:gd name="T18" fmla="*/ 109 w 128"/>
                <a:gd name="T19" fmla="*/ 15 h 109"/>
                <a:gd name="T20" fmla="*/ 121 w 128"/>
                <a:gd name="T21" fmla="*/ 0 h 109"/>
                <a:gd name="T22" fmla="*/ 107 w 128"/>
                <a:gd name="T23" fmla="*/ 24 h 109"/>
                <a:gd name="T24" fmla="*/ 102 w 128"/>
                <a:gd name="T25" fmla="*/ 32 h 109"/>
                <a:gd name="T26" fmla="*/ 31 w 128"/>
                <a:gd name="T27" fmla="*/ 9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109">
                  <a:moveTo>
                    <a:pt x="0" y="109"/>
                  </a:moveTo>
                  <a:cubicBezTo>
                    <a:pt x="1" y="108"/>
                    <a:pt x="23" y="92"/>
                    <a:pt x="24" y="91"/>
                  </a:cubicBezTo>
                  <a:cubicBezTo>
                    <a:pt x="27" y="88"/>
                    <a:pt x="28" y="84"/>
                    <a:pt x="30" y="82"/>
                  </a:cubicBezTo>
                  <a:cubicBezTo>
                    <a:pt x="34" y="77"/>
                    <a:pt x="39" y="73"/>
                    <a:pt x="44" y="69"/>
                  </a:cubicBezTo>
                  <a:cubicBezTo>
                    <a:pt x="51" y="63"/>
                    <a:pt x="61" y="58"/>
                    <a:pt x="69" y="52"/>
                  </a:cubicBezTo>
                  <a:cubicBezTo>
                    <a:pt x="72" y="50"/>
                    <a:pt x="75" y="46"/>
                    <a:pt x="78" y="44"/>
                  </a:cubicBezTo>
                  <a:cubicBezTo>
                    <a:pt x="79" y="43"/>
                    <a:pt x="76" y="46"/>
                    <a:pt x="77" y="46"/>
                  </a:cubicBezTo>
                  <a:cubicBezTo>
                    <a:pt x="82" y="41"/>
                    <a:pt x="87" y="37"/>
                    <a:pt x="92" y="32"/>
                  </a:cubicBezTo>
                  <a:cubicBezTo>
                    <a:pt x="93" y="32"/>
                    <a:pt x="90" y="33"/>
                    <a:pt x="91" y="32"/>
                  </a:cubicBezTo>
                  <a:cubicBezTo>
                    <a:pt x="96" y="26"/>
                    <a:pt x="103" y="21"/>
                    <a:pt x="109" y="15"/>
                  </a:cubicBezTo>
                  <a:cubicBezTo>
                    <a:pt x="111" y="14"/>
                    <a:pt x="121" y="0"/>
                    <a:pt x="121" y="0"/>
                  </a:cubicBezTo>
                  <a:cubicBezTo>
                    <a:pt x="128" y="11"/>
                    <a:pt x="111" y="20"/>
                    <a:pt x="107" y="24"/>
                  </a:cubicBezTo>
                  <a:cubicBezTo>
                    <a:pt x="105" y="27"/>
                    <a:pt x="104" y="29"/>
                    <a:pt x="102" y="32"/>
                  </a:cubicBezTo>
                  <a:cubicBezTo>
                    <a:pt x="82" y="54"/>
                    <a:pt x="56" y="74"/>
                    <a:pt x="31" y="91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1611" y="2096"/>
              <a:ext cx="2" cy="3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0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435" y="581"/>
              <a:ext cx="711" cy="466"/>
            </a:xfrm>
            <a:custGeom>
              <a:avLst/>
              <a:gdLst>
                <a:gd name="T0" fmla="*/ 757 w 758"/>
                <a:gd name="T1" fmla="*/ 1 h 497"/>
                <a:gd name="T2" fmla="*/ 595 w 758"/>
                <a:gd name="T3" fmla="*/ 26 h 497"/>
                <a:gd name="T4" fmla="*/ 553 w 758"/>
                <a:gd name="T5" fmla="*/ 41 h 497"/>
                <a:gd name="T6" fmla="*/ 498 w 758"/>
                <a:gd name="T7" fmla="*/ 60 h 497"/>
                <a:gd name="T8" fmla="*/ 468 w 758"/>
                <a:gd name="T9" fmla="*/ 75 h 497"/>
                <a:gd name="T10" fmla="*/ 440 w 758"/>
                <a:gd name="T11" fmla="*/ 99 h 497"/>
                <a:gd name="T12" fmla="*/ 442 w 758"/>
                <a:gd name="T13" fmla="*/ 103 h 497"/>
                <a:gd name="T14" fmla="*/ 447 w 758"/>
                <a:gd name="T15" fmla="*/ 107 h 497"/>
                <a:gd name="T16" fmla="*/ 469 w 758"/>
                <a:gd name="T17" fmla="*/ 96 h 497"/>
                <a:gd name="T18" fmla="*/ 454 w 758"/>
                <a:gd name="T19" fmla="*/ 107 h 497"/>
                <a:gd name="T20" fmla="*/ 437 w 758"/>
                <a:gd name="T21" fmla="*/ 117 h 497"/>
                <a:gd name="T22" fmla="*/ 425 w 758"/>
                <a:gd name="T23" fmla="*/ 125 h 497"/>
                <a:gd name="T24" fmla="*/ 428 w 758"/>
                <a:gd name="T25" fmla="*/ 130 h 497"/>
                <a:gd name="T26" fmla="*/ 445 w 758"/>
                <a:gd name="T27" fmla="*/ 125 h 497"/>
                <a:gd name="T28" fmla="*/ 419 w 758"/>
                <a:gd name="T29" fmla="*/ 140 h 497"/>
                <a:gd name="T30" fmla="*/ 396 w 758"/>
                <a:gd name="T31" fmla="*/ 152 h 497"/>
                <a:gd name="T32" fmla="*/ 392 w 758"/>
                <a:gd name="T33" fmla="*/ 133 h 497"/>
                <a:gd name="T34" fmla="*/ 382 w 758"/>
                <a:gd name="T35" fmla="*/ 138 h 497"/>
                <a:gd name="T36" fmla="*/ 377 w 758"/>
                <a:gd name="T37" fmla="*/ 130 h 497"/>
                <a:gd name="T38" fmla="*/ 354 w 758"/>
                <a:gd name="T39" fmla="*/ 146 h 497"/>
                <a:gd name="T40" fmla="*/ 304 w 758"/>
                <a:gd name="T41" fmla="*/ 161 h 497"/>
                <a:gd name="T42" fmla="*/ 280 w 758"/>
                <a:gd name="T43" fmla="*/ 178 h 497"/>
                <a:gd name="T44" fmla="*/ 244 w 758"/>
                <a:gd name="T45" fmla="*/ 216 h 497"/>
                <a:gd name="T46" fmla="*/ 229 w 758"/>
                <a:gd name="T47" fmla="*/ 237 h 497"/>
                <a:gd name="T48" fmla="*/ 169 w 758"/>
                <a:gd name="T49" fmla="*/ 292 h 497"/>
                <a:gd name="T50" fmla="*/ 196 w 758"/>
                <a:gd name="T51" fmla="*/ 272 h 497"/>
                <a:gd name="T52" fmla="*/ 227 w 758"/>
                <a:gd name="T53" fmla="*/ 256 h 497"/>
                <a:gd name="T54" fmla="*/ 288 w 758"/>
                <a:gd name="T55" fmla="*/ 216 h 497"/>
                <a:gd name="T56" fmla="*/ 325 w 758"/>
                <a:gd name="T57" fmla="*/ 196 h 497"/>
                <a:gd name="T58" fmla="*/ 310 w 758"/>
                <a:gd name="T59" fmla="*/ 224 h 497"/>
                <a:gd name="T60" fmla="*/ 298 w 758"/>
                <a:gd name="T61" fmla="*/ 242 h 497"/>
                <a:gd name="T62" fmla="*/ 274 w 758"/>
                <a:gd name="T63" fmla="*/ 255 h 497"/>
                <a:gd name="T64" fmla="*/ 252 w 758"/>
                <a:gd name="T65" fmla="*/ 272 h 497"/>
                <a:gd name="T66" fmla="*/ 293 w 758"/>
                <a:gd name="T67" fmla="*/ 266 h 497"/>
                <a:gd name="T68" fmla="*/ 264 w 758"/>
                <a:gd name="T69" fmla="*/ 292 h 497"/>
                <a:gd name="T70" fmla="*/ 243 w 758"/>
                <a:gd name="T71" fmla="*/ 315 h 497"/>
                <a:gd name="T72" fmla="*/ 222 w 758"/>
                <a:gd name="T73" fmla="*/ 342 h 497"/>
                <a:gd name="T74" fmla="*/ 224 w 758"/>
                <a:gd name="T75" fmla="*/ 364 h 497"/>
                <a:gd name="T76" fmla="*/ 208 w 758"/>
                <a:gd name="T77" fmla="*/ 378 h 497"/>
                <a:gd name="T78" fmla="*/ 170 w 758"/>
                <a:gd name="T79" fmla="*/ 402 h 497"/>
                <a:gd name="T80" fmla="*/ 143 w 758"/>
                <a:gd name="T81" fmla="*/ 372 h 497"/>
                <a:gd name="T82" fmla="*/ 114 w 758"/>
                <a:gd name="T83" fmla="*/ 379 h 497"/>
                <a:gd name="T84" fmla="*/ 141 w 758"/>
                <a:gd name="T85" fmla="*/ 394 h 497"/>
                <a:gd name="T86" fmla="*/ 126 w 758"/>
                <a:gd name="T87" fmla="*/ 407 h 497"/>
                <a:gd name="T88" fmla="*/ 105 w 758"/>
                <a:gd name="T89" fmla="*/ 436 h 497"/>
                <a:gd name="T90" fmla="*/ 79 w 758"/>
                <a:gd name="T91" fmla="*/ 454 h 497"/>
                <a:gd name="T92" fmla="*/ 99 w 758"/>
                <a:gd name="T93" fmla="*/ 434 h 497"/>
                <a:gd name="T94" fmla="*/ 96 w 758"/>
                <a:gd name="T95" fmla="*/ 422 h 497"/>
                <a:gd name="T96" fmla="*/ 60 w 758"/>
                <a:gd name="T97" fmla="*/ 441 h 497"/>
                <a:gd name="T98" fmla="*/ 53 w 758"/>
                <a:gd name="T99" fmla="*/ 435 h 497"/>
                <a:gd name="T100" fmla="*/ 38 w 758"/>
                <a:gd name="T101" fmla="*/ 451 h 497"/>
                <a:gd name="T102" fmla="*/ 48 w 758"/>
                <a:gd name="T103" fmla="*/ 430 h 497"/>
                <a:gd name="T104" fmla="*/ 45 w 758"/>
                <a:gd name="T105" fmla="*/ 433 h 497"/>
                <a:gd name="T106" fmla="*/ 29 w 758"/>
                <a:gd name="T107" fmla="*/ 458 h 497"/>
                <a:gd name="T108" fmla="*/ 24 w 758"/>
                <a:gd name="T109" fmla="*/ 467 h 497"/>
                <a:gd name="T110" fmla="*/ 22 w 758"/>
                <a:gd name="T111" fmla="*/ 468 h 497"/>
                <a:gd name="T112" fmla="*/ 11 w 758"/>
                <a:gd name="T113" fmla="*/ 479 h 497"/>
                <a:gd name="T114" fmla="*/ 1 w 758"/>
                <a:gd name="T115" fmla="*/ 49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8" h="497">
                  <a:moveTo>
                    <a:pt x="1" y="496"/>
                  </a:moveTo>
                  <a:cubicBezTo>
                    <a:pt x="104" y="281"/>
                    <a:pt x="295" y="115"/>
                    <a:pt x="522" y="42"/>
                  </a:cubicBezTo>
                  <a:cubicBezTo>
                    <a:pt x="598" y="17"/>
                    <a:pt x="677" y="5"/>
                    <a:pt x="757" y="1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719" y="5"/>
                    <a:pt x="661" y="9"/>
                    <a:pt x="622" y="19"/>
                  </a:cubicBezTo>
                  <a:cubicBezTo>
                    <a:pt x="613" y="21"/>
                    <a:pt x="604" y="23"/>
                    <a:pt x="595" y="26"/>
                  </a:cubicBezTo>
                  <a:cubicBezTo>
                    <a:pt x="568" y="35"/>
                    <a:pt x="607" y="26"/>
                    <a:pt x="575" y="34"/>
                  </a:cubicBezTo>
                  <a:cubicBezTo>
                    <a:pt x="572" y="35"/>
                    <a:pt x="568" y="35"/>
                    <a:pt x="564" y="36"/>
                  </a:cubicBezTo>
                  <a:cubicBezTo>
                    <a:pt x="560" y="37"/>
                    <a:pt x="557" y="40"/>
                    <a:pt x="553" y="41"/>
                  </a:cubicBezTo>
                  <a:cubicBezTo>
                    <a:pt x="520" y="54"/>
                    <a:pt x="554" y="39"/>
                    <a:pt x="518" y="53"/>
                  </a:cubicBezTo>
                  <a:cubicBezTo>
                    <a:pt x="515" y="55"/>
                    <a:pt x="513" y="57"/>
                    <a:pt x="509" y="58"/>
                  </a:cubicBezTo>
                  <a:cubicBezTo>
                    <a:pt x="506" y="59"/>
                    <a:pt x="502" y="59"/>
                    <a:pt x="498" y="60"/>
                  </a:cubicBezTo>
                  <a:cubicBezTo>
                    <a:pt x="495" y="61"/>
                    <a:pt x="485" y="66"/>
                    <a:pt x="482" y="69"/>
                  </a:cubicBezTo>
                  <a:cubicBezTo>
                    <a:pt x="481" y="69"/>
                    <a:pt x="481" y="70"/>
                    <a:pt x="480" y="70"/>
                  </a:cubicBezTo>
                  <a:cubicBezTo>
                    <a:pt x="476" y="72"/>
                    <a:pt x="472" y="73"/>
                    <a:pt x="468" y="75"/>
                  </a:cubicBezTo>
                  <a:cubicBezTo>
                    <a:pt x="467" y="76"/>
                    <a:pt x="482" y="72"/>
                    <a:pt x="479" y="77"/>
                  </a:cubicBezTo>
                  <a:cubicBezTo>
                    <a:pt x="478" y="79"/>
                    <a:pt x="455" y="86"/>
                    <a:pt x="450" y="90"/>
                  </a:cubicBezTo>
                  <a:cubicBezTo>
                    <a:pt x="446" y="93"/>
                    <a:pt x="443" y="96"/>
                    <a:pt x="440" y="99"/>
                  </a:cubicBezTo>
                  <a:cubicBezTo>
                    <a:pt x="438" y="100"/>
                    <a:pt x="432" y="104"/>
                    <a:pt x="434" y="104"/>
                  </a:cubicBezTo>
                  <a:cubicBezTo>
                    <a:pt x="439" y="104"/>
                    <a:pt x="444" y="99"/>
                    <a:pt x="449" y="98"/>
                  </a:cubicBezTo>
                  <a:cubicBezTo>
                    <a:pt x="452" y="98"/>
                    <a:pt x="445" y="102"/>
                    <a:pt x="442" y="103"/>
                  </a:cubicBezTo>
                  <a:cubicBezTo>
                    <a:pt x="436" y="106"/>
                    <a:pt x="432" y="106"/>
                    <a:pt x="426" y="108"/>
                  </a:cubicBezTo>
                  <a:cubicBezTo>
                    <a:pt x="423" y="109"/>
                    <a:pt x="412" y="112"/>
                    <a:pt x="416" y="112"/>
                  </a:cubicBezTo>
                  <a:cubicBezTo>
                    <a:pt x="426" y="111"/>
                    <a:pt x="437" y="109"/>
                    <a:pt x="447" y="107"/>
                  </a:cubicBezTo>
                  <a:cubicBezTo>
                    <a:pt x="448" y="107"/>
                    <a:pt x="443" y="106"/>
                    <a:pt x="444" y="106"/>
                  </a:cubicBezTo>
                  <a:cubicBezTo>
                    <a:pt x="450" y="103"/>
                    <a:pt x="455" y="102"/>
                    <a:pt x="461" y="99"/>
                  </a:cubicBezTo>
                  <a:cubicBezTo>
                    <a:pt x="464" y="98"/>
                    <a:pt x="466" y="95"/>
                    <a:pt x="469" y="96"/>
                  </a:cubicBezTo>
                  <a:cubicBezTo>
                    <a:pt x="471" y="97"/>
                    <a:pt x="474" y="100"/>
                    <a:pt x="472" y="102"/>
                  </a:cubicBezTo>
                  <a:cubicBezTo>
                    <a:pt x="469" y="106"/>
                    <a:pt x="464" y="107"/>
                    <a:pt x="459" y="108"/>
                  </a:cubicBezTo>
                  <a:cubicBezTo>
                    <a:pt x="457" y="109"/>
                    <a:pt x="456" y="106"/>
                    <a:pt x="454" y="107"/>
                  </a:cubicBezTo>
                  <a:cubicBezTo>
                    <a:pt x="452" y="107"/>
                    <a:pt x="451" y="109"/>
                    <a:pt x="449" y="110"/>
                  </a:cubicBezTo>
                  <a:cubicBezTo>
                    <a:pt x="449" y="110"/>
                    <a:pt x="449" y="111"/>
                    <a:pt x="449" y="111"/>
                  </a:cubicBezTo>
                  <a:cubicBezTo>
                    <a:pt x="445" y="113"/>
                    <a:pt x="441" y="115"/>
                    <a:pt x="437" y="117"/>
                  </a:cubicBezTo>
                  <a:cubicBezTo>
                    <a:pt x="434" y="118"/>
                    <a:pt x="430" y="118"/>
                    <a:pt x="427" y="120"/>
                  </a:cubicBezTo>
                  <a:cubicBezTo>
                    <a:pt x="426" y="121"/>
                    <a:pt x="427" y="124"/>
                    <a:pt x="426" y="126"/>
                  </a:cubicBezTo>
                  <a:cubicBezTo>
                    <a:pt x="425" y="126"/>
                    <a:pt x="425" y="125"/>
                    <a:pt x="425" y="125"/>
                  </a:cubicBezTo>
                  <a:cubicBezTo>
                    <a:pt x="419" y="128"/>
                    <a:pt x="413" y="131"/>
                    <a:pt x="407" y="134"/>
                  </a:cubicBezTo>
                  <a:cubicBezTo>
                    <a:pt x="406" y="134"/>
                    <a:pt x="408" y="134"/>
                    <a:pt x="409" y="134"/>
                  </a:cubicBezTo>
                  <a:cubicBezTo>
                    <a:pt x="415" y="133"/>
                    <a:pt x="421" y="131"/>
                    <a:pt x="428" y="130"/>
                  </a:cubicBezTo>
                  <a:cubicBezTo>
                    <a:pt x="428" y="130"/>
                    <a:pt x="425" y="133"/>
                    <a:pt x="426" y="133"/>
                  </a:cubicBezTo>
                  <a:cubicBezTo>
                    <a:pt x="428" y="133"/>
                    <a:pt x="429" y="131"/>
                    <a:pt x="430" y="131"/>
                  </a:cubicBezTo>
                  <a:cubicBezTo>
                    <a:pt x="435" y="129"/>
                    <a:pt x="440" y="122"/>
                    <a:pt x="445" y="125"/>
                  </a:cubicBezTo>
                  <a:cubicBezTo>
                    <a:pt x="449" y="127"/>
                    <a:pt x="441" y="132"/>
                    <a:pt x="438" y="135"/>
                  </a:cubicBezTo>
                  <a:cubicBezTo>
                    <a:pt x="435" y="137"/>
                    <a:pt x="425" y="143"/>
                    <a:pt x="421" y="143"/>
                  </a:cubicBezTo>
                  <a:cubicBezTo>
                    <a:pt x="420" y="143"/>
                    <a:pt x="420" y="140"/>
                    <a:pt x="419" y="140"/>
                  </a:cubicBezTo>
                  <a:cubicBezTo>
                    <a:pt x="417" y="140"/>
                    <a:pt x="416" y="142"/>
                    <a:pt x="414" y="143"/>
                  </a:cubicBezTo>
                  <a:cubicBezTo>
                    <a:pt x="410" y="145"/>
                    <a:pt x="407" y="148"/>
                    <a:pt x="403" y="150"/>
                  </a:cubicBezTo>
                  <a:cubicBezTo>
                    <a:pt x="400" y="151"/>
                    <a:pt x="397" y="154"/>
                    <a:pt x="396" y="152"/>
                  </a:cubicBezTo>
                  <a:cubicBezTo>
                    <a:pt x="394" y="149"/>
                    <a:pt x="403" y="142"/>
                    <a:pt x="399" y="141"/>
                  </a:cubicBezTo>
                  <a:cubicBezTo>
                    <a:pt x="383" y="138"/>
                    <a:pt x="390" y="162"/>
                    <a:pt x="379" y="144"/>
                  </a:cubicBezTo>
                  <a:cubicBezTo>
                    <a:pt x="377" y="141"/>
                    <a:pt x="380" y="144"/>
                    <a:pt x="392" y="133"/>
                  </a:cubicBezTo>
                  <a:cubicBezTo>
                    <a:pt x="394" y="132"/>
                    <a:pt x="399" y="128"/>
                    <a:pt x="396" y="128"/>
                  </a:cubicBezTo>
                  <a:cubicBezTo>
                    <a:pt x="394" y="127"/>
                    <a:pt x="393" y="131"/>
                    <a:pt x="391" y="133"/>
                  </a:cubicBezTo>
                  <a:cubicBezTo>
                    <a:pt x="388" y="135"/>
                    <a:pt x="385" y="136"/>
                    <a:pt x="382" y="138"/>
                  </a:cubicBezTo>
                  <a:cubicBezTo>
                    <a:pt x="380" y="140"/>
                    <a:pt x="379" y="144"/>
                    <a:pt x="377" y="145"/>
                  </a:cubicBezTo>
                  <a:cubicBezTo>
                    <a:pt x="373" y="147"/>
                    <a:pt x="363" y="153"/>
                    <a:pt x="363" y="148"/>
                  </a:cubicBezTo>
                  <a:cubicBezTo>
                    <a:pt x="364" y="141"/>
                    <a:pt x="373" y="136"/>
                    <a:pt x="377" y="130"/>
                  </a:cubicBezTo>
                  <a:cubicBezTo>
                    <a:pt x="378" y="128"/>
                    <a:pt x="374" y="131"/>
                    <a:pt x="373" y="132"/>
                  </a:cubicBezTo>
                  <a:cubicBezTo>
                    <a:pt x="370" y="133"/>
                    <a:pt x="369" y="136"/>
                    <a:pt x="366" y="137"/>
                  </a:cubicBezTo>
                  <a:cubicBezTo>
                    <a:pt x="362" y="141"/>
                    <a:pt x="358" y="144"/>
                    <a:pt x="354" y="146"/>
                  </a:cubicBezTo>
                  <a:cubicBezTo>
                    <a:pt x="353" y="147"/>
                    <a:pt x="352" y="145"/>
                    <a:pt x="352" y="145"/>
                  </a:cubicBezTo>
                  <a:cubicBezTo>
                    <a:pt x="342" y="147"/>
                    <a:pt x="333" y="148"/>
                    <a:pt x="324" y="150"/>
                  </a:cubicBezTo>
                  <a:cubicBezTo>
                    <a:pt x="319" y="152"/>
                    <a:pt x="309" y="158"/>
                    <a:pt x="304" y="161"/>
                  </a:cubicBezTo>
                  <a:cubicBezTo>
                    <a:pt x="304" y="162"/>
                    <a:pt x="308" y="159"/>
                    <a:pt x="307" y="160"/>
                  </a:cubicBezTo>
                  <a:cubicBezTo>
                    <a:pt x="302" y="166"/>
                    <a:pt x="291" y="173"/>
                    <a:pt x="284" y="176"/>
                  </a:cubicBezTo>
                  <a:cubicBezTo>
                    <a:pt x="283" y="177"/>
                    <a:pt x="281" y="177"/>
                    <a:pt x="280" y="178"/>
                  </a:cubicBezTo>
                  <a:cubicBezTo>
                    <a:pt x="279" y="179"/>
                    <a:pt x="279" y="181"/>
                    <a:pt x="278" y="183"/>
                  </a:cubicBezTo>
                  <a:cubicBezTo>
                    <a:pt x="273" y="192"/>
                    <a:pt x="260" y="198"/>
                    <a:pt x="253" y="206"/>
                  </a:cubicBezTo>
                  <a:cubicBezTo>
                    <a:pt x="250" y="209"/>
                    <a:pt x="247" y="213"/>
                    <a:pt x="244" y="216"/>
                  </a:cubicBezTo>
                  <a:cubicBezTo>
                    <a:pt x="242" y="218"/>
                    <a:pt x="240" y="220"/>
                    <a:pt x="238" y="222"/>
                  </a:cubicBezTo>
                  <a:cubicBezTo>
                    <a:pt x="237" y="223"/>
                    <a:pt x="235" y="223"/>
                    <a:pt x="234" y="224"/>
                  </a:cubicBezTo>
                  <a:cubicBezTo>
                    <a:pt x="232" y="228"/>
                    <a:pt x="231" y="233"/>
                    <a:pt x="229" y="237"/>
                  </a:cubicBezTo>
                  <a:cubicBezTo>
                    <a:pt x="227" y="241"/>
                    <a:pt x="221" y="241"/>
                    <a:pt x="218" y="244"/>
                  </a:cubicBezTo>
                  <a:cubicBezTo>
                    <a:pt x="203" y="255"/>
                    <a:pt x="195" y="262"/>
                    <a:pt x="183" y="276"/>
                  </a:cubicBezTo>
                  <a:cubicBezTo>
                    <a:pt x="178" y="282"/>
                    <a:pt x="172" y="283"/>
                    <a:pt x="169" y="292"/>
                  </a:cubicBezTo>
                  <a:cubicBezTo>
                    <a:pt x="168" y="296"/>
                    <a:pt x="176" y="283"/>
                    <a:pt x="180" y="283"/>
                  </a:cubicBezTo>
                  <a:cubicBezTo>
                    <a:pt x="182" y="282"/>
                    <a:pt x="184" y="283"/>
                    <a:pt x="186" y="282"/>
                  </a:cubicBezTo>
                  <a:cubicBezTo>
                    <a:pt x="190" y="279"/>
                    <a:pt x="192" y="275"/>
                    <a:pt x="196" y="272"/>
                  </a:cubicBezTo>
                  <a:cubicBezTo>
                    <a:pt x="199" y="269"/>
                    <a:pt x="203" y="267"/>
                    <a:pt x="206" y="265"/>
                  </a:cubicBezTo>
                  <a:cubicBezTo>
                    <a:pt x="210" y="261"/>
                    <a:pt x="213" y="254"/>
                    <a:pt x="218" y="253"/>
                  </a:cubicBezTo>
                  <a:cubicBezTo>
                    <a:pt x="221" y="252"/>
                    <a:pt x="224" y="257"/>
                    <a:pt x="227" y="256"/>
                  </a:cubicBezTo>
                  <a:cubicBezTo>
                    <a:pt x="235" y="254"/>
                    <a:pt x="241" y="249"/>
                    <a:pt x="248" y="244"/>
                  </a:cubicBezTo>
                  <a:cubicBezTo>
                    <a:pt x="262" y="235"/>
                    <a:pt x="257" y="235"/>
                    <a:pt x="269" y="224"/>
                  </a:cubicBezTo>
                  <a:cubicBezTo>
                    <a:pt x="273" y="220"/>
                    <a:pt x="287" y="216"/>
                    <a:pt x="288" y="216"/>
                  </a:cubicBezTo>
                  <a:cubicBezTo>
                    <a:pt x="295" y="213"/>
                    <a:pt x="304" y="207"/>
                    <a:pt x="309" y="204"/>
                  </a:cubicBezTo>
                  <a:cubicBezTo>
                    <a:pt x="314" y="202"/>
                    <a:pt x="317" y="198"/>
                    <a:pt x="322" y="196"/>
                  </a:cubicBezTo>
                  <a:cubicBezTo>
                    <a:pt x="323" y="195"/>
                    <a:pt x="325" y="195"/>
                    <a:pt x="325" y="196"/>
                  </a:cubicBezTo>
                  <a:cubicBezTo>
                    <a:pt x="324" y="200"/>
                    <a:pt x="321" y="203"/>
                    <a:pt x="319" y="206"/>
                  </a:cubicBezTo>
                  <a:cubicBezTo>
                    <a:pt x="319" y="206"/>
                    <a:pt x="317" y="205"/>
                    <a:pt x="317" y="206"/>
                  </a:cubicBezTo>
                  <a:cubicBezTo>
                    <a:pt x="314" y="211"/>
                    <a:pt x="313" y="218"/>
                    <a:pt x="310" y="224"/>
                  </a:cubicBezTo>
                  <a:cubicBezTo>
                    <a:pt x="309" y="224"/>
                    <a:pt x="308" y="224"/>
                    <a:pt x="307" y="224"/>
                  </a:cubicBezTo>
                  <a:cubicBezTo>
                    <a:pt x="305" y="226"/>
                    <a:pt x="302" y="228"/>
                    <a:pt x="301" y="231"/>
                  </a:cubicBezTo>
                  <a:cubicBezTo>
                    <a:pt x="299" y="234"/>
                    <a:pt x="301" y="240"/>
                    <a:pt x="298" y="242"/>
                  </a:cubicBezTo>
                  <a:cubicBezTo>
                    <a:pt x="294" y="244"/>
                    <a:pt x="289" y="241"/>
                    <a:pt x="285" y="243"/>
                  </a:cubicBezTo>
                  <a:cubicBezTo>
                    <a:pt x="283" y="244"/>
                    <a:pt x="285" y="247"/>
                    <a:pt x="284" y="249"/>
                  </a:cubicBezTo>
                  <a:cubicBezTo>
                    <a:pt x="281" y="252"/>
                    <a:pt x="277" y="253"/>
                    <a:pt x="274" y="255"/>
                  </a:cubicBezTo>
                  <a:cubicBezTo>
                    <a:pt x="274" y="255"/>
                    <a:pt x="275" y="257"/>
                    <a:pt x="274" y="257"/>
                  </a:cubicBezTo>
                  <a:cubicBezTo>
                    <a:pt x="271" y="261"/>
                    <a:pt x="268" y="266"/>
                    <a:pt x="264" y="269"/>
                  </a:cubicBezTo>
                  <a:cubicBezTo>
                    <a:pt x="260" y="271"/>
                    <a:pt x="249" y="269"/>
                    <a:pt x="252" y="272"/>
                  </a:cubicBezTo>
                  <a:cubicBezTo>
                    <a:pt x="258" y="275"/>
                    <a:pt x="265" y="275"/>
                    <a:pt x="272" y="275"/>
                  </a:cubicBezTo>
                  <a:cubicBezTo>
                    <a:pt x="274" y="275"/>
                    <a:pt x="277" y="272"/>
                    <a:pt x="279" y="271"/>
                  </a:cubicBezTo>
                  <a:cubicBezTo>
                    <a:pt x="283" y="269"/>
                    <a:pt x="291" y="261"/>
                    <a:pt x="293" y="266"/>
                  </a:cubicBezTo>
                  <a:cubicBezTo>
                    <a:pt x="300" y="289"/>
                    <a:pt x="282" y="272"/>
                    <a:pt x="279" y="279"/>
                  </a:cubicBezTo>
                  <a:cubicBezTo>
                    <a:pt x="278" y="280"/>
                    <a:pt x="279" y="282"/>
                    <a:pt x="278" y="283"/>
                  </a:cubicBezTo>
                  <a:cubicBezTo>
                    <a:pt x="274" y="286"/>
                    <a:pt x="268" y="288"/>
                    <a:pt x="264" y="292"/>
                  </a:cubicBezTo>
                  <a:cubicBezTo>
                    <a:pt x="263" y="293"/>
                    <a:pt x="269" y="293"/>
                    <a:pt x="268" y="295"/>
                  </a:cubicBezTo>
                  <a:cubicBezTo>
                    <a:pt x="266" y="298"/>
                    <a:pt x="262" y="298"/>
                    <a:pt x="260" y="300"/>
                  </a:cubicBezTo>
                  <a:cubicBezTo>
                    <a:pt x="254" y="307"/>
                    <a:pt x="253" y="315"/>
                    <a:pt x="243" y="315"/>
                  </a:cubicBezTo>
                  <a:cubicBezTo>
                    <a:pt x="243" y="315"/>
                    <a:pt x="244" y="313"/>
                    <a:pt x="244" y="313"/>
                  </a:cubicBezTo>
                  <a:cubicBezTo>
                    <a:pt x="242" y="317"/>
                    <a:pt x="240" y="322"/>
                    <a:pt x="238" y="325"/>
                  </a:cubicBezTo>
                  <a:cubicBezTo>
                    <a:pt x="233" y="331"/>
                    <a:pt x="227" y="336"/>
                    <a:pt x="222" y="342"/>
                  </a:cubicBezTo>
                  <a:cubicBezTo>
                    <a:pt x="221" y="344"/>
                    <a:pt x="228" y="340"/>
                    <a:pt x="227" y="341"/>
                  </a:cubicBezTo>
                  <a:cubicBezTo>
                    <a:pt x="226" y="345"/>
                    <a:pt x="221" y="345"/>
                    <a:pt x="220" y="349"/>
                  </a:cubicBezTo>
                  <a:cubicBezTo>
                    <a:pt x="219" y="354"/>
                    <a:pt x="225" y="359"/>
                    <a:pt x="224" y="364"/>
                  </a:cubicBezTo>
                  <a:cubicBezTo>
                    <a:pt x="223" y="366"/>
                    <a:pt x="211" y="358"/>
                    <a:pt x="216" y="368"/>
                  </a:cubicBezTo>
                  <a:cubicBezTo>
                    <a:pt x="216" y="369"/>
                    <a:pt x="218" y="363"/>
                    <a:pt x="217" y="364"/>
                  </a:cubicBezTo>
                  <a:cubicBezTo>
                    <a:pt x="214" y="369"/>
                    <a:pt x="210" y="373"/>
                    <a:pt x="208" y="378"/>
                  </a:cubicBezTo>
                  <a:cubicBezTo>
                    <a:pt x="203" y="395"/>
                    <a:pt x="223" y="386"/>
                    <a:pt x="197" y="402"/>
                  </a:cubicBezTo>
                  <a:cubicBezTo>
                    <a:pt x="173" y="417"/>
                    <a:pt x="191" y="401"/>
                    <a:pt x="177" y="398"/>
                  </a:cubicBezTo>
                  <a:cubicBezTo>
                    <a:pt x="175" y="397"/>
                    <a:pt x="173" y="401"/>
                    <a:pt x="170" y="402"/>
                  </a:cubicBezTo>
                  <a:cubicBezTo>
                    <a:pt x="167" y="403"/>
                    <a:pt x="164" y="404"/>
                    <a:pt x="161" y="403"/>
                  </a:cubicBezTo>
                  <a:cubicBezTo>
                    <a:pt x="153" y="399"/>
                    <a:pt x="159" y="373"/>
                    <a:pt x="155" y="366"/>
                  </a:cubicBezTo>
                  <a:cubicBezTo>
                    <a:pt x="152" y="363"/>
                    <a:pt x="147" y="373"/>
                    <a:pt x="143" y="372"/>
                  </a:cubicBezTo>
                  <a:cubicBezTo>
                    <a:pt x="138" y="371"/>
                    <a:pt x="138" y="361"/>
                    <a:pt x="133" y="361"/>
                  </a:cubicBezTo>
                  <a:cubicBezTo>
                    <a:pt x="129" y="361"/>
                    <a:pt x="131" y="370"/>
                    <a:pt x="129" y="372"/>
                  </a:cubicBezTo>
                  <a:cubicBezTo>
                    <a:pt x="125" y="376"/>
                    <a:pt x="118" y="376"/>
                    <a:pt x="114" y="379"/>
                  </a:cubicBezTo>
                  <a:cubicBezTo>
                    <a:pt x="113" y="379"/>
                    <a:pt x="115" y="380"/>
                    <a:pt x="116" y="380"/>
                  </a:cubicBezTo>
                  <a:cubicBezTo>
                    <a:pt x="125" y="382"/>
                    <a:pt x="135" y="379"/>
                    <a:pt x="143" y="384"/>
                  </a:cubicBezTo>
                  <a:cubicBezTo>
                    <a:pt x="146" y="386"/>
                    <a:pt x="142" y="391"/>
                    <a:pt x="141" y="394"/>
                  </a:cubicBezTo>
                  <a:cubicBezTo>
                    <a:pt x="139" y="397"/>
                    <a:pt x="138" y="401"/>
                    <a:pt x="135" y="400"/>
                  </a:cubicBezTo>
                  <a:cubicBezTo>
                    <a:pt x="131" y="399"/>
                    <a:pt x="131" y="388"/>
                    <a:pt x="127" y="391"/>
                  </a:cubicBezTo>
                  <a:cubicBezTo>
                    <a:pt x="123" y="394"/>
                    <a:pt x="128" y="402"/>
                    <a:pt x="126" y="407"/>
                  </a:cubicBezTo>
                  <a:cubicBezTo>
                    <a:pt x="124" y="409"/>
                    <a:pt x="120" y="408"/>
                    <a:pt x="118" y="411"/>
                  </a:cubicBezTo>
                  <a:cubicBezTo>
                    <a:pt x="114" y="414"/>
                    <a:pt x="112" y="419"/>
                    <a:pt x="110" y="424"/>
                  </a:cubicBezTo>
                  <a:cubicBezTo>
                    <a:pt x="108" y="428"/>
                    <a:pt x="106" y="432"/>
                    <a:pt x="105" y="436"/>
                  </a:cubicBezTo>
                  <a:cubicBezTo>
                    <a:pt x="104" y="444"/>
                    <a:pt x="107" y="453"/>
                    <a:pt x="103" y="461"/>
                  </a:cubicBezTo>
                  <a:cubicBezTo>
                    <a:pt x="101" y="463"/>
                    <a:pt x="97" y="457"/>
                    <a:pt x="94" y="456"/>
                  </a:cubicBezTo>
                  <a:cubicBezTo>
                    <a:pt x="89" y="454"/>
                    <a:pt x="83" y="458"/>
                    <a:pt x="79" y="454"/>
                  </a:cubicBezTo>
                  <a:cubicBezTo>
                    <a:pt x="77" y="453"/>
                    <a:pt x="86" y="438"/>
                    <a:pt x="88" y="438"/>
                  </a:cubicBezTo>
                  <a:cubicBezTo>
                    <a:pt x="93" y="438"/>
                    <a:pt x="96" y="446"/>
                    <a:pt x="101" y="444"/>
                  </a:cubicBezTo>
                  <a:cubicBezTo>
                    <a:pt x="104" y="443"/>
                    <a:pt x="98" y="437"/>
                    <a:pt x="99" y="434"/>
                  </a:cubicBezTo>
                  <a:cubicBezTo>
                    <a:pt x="100" y="431"/>
                    <a:pt x="108" y="430"/>
                    <a:pt x="107" y="427"/>
                  </a:cubicBezTo>
                  <a:cubicBezTo>
                    <a:pt x="106" y="423"/>
                    <a:pt x="101" y="432"/>
                    <a:pt x="98" y="431"/>
                  </a:cubicBezTo>
                  <a:cubicBezTo>
                    <a:pt x="95" y="429"/>
                    <a:pt x="99" y="423"/>
                    <a:pt x="96" y="422"/>
                  </a:cubicBezTo>
                  <a:cubicBezTo>
                    <a:pt x="93" y="421"/>
                    <a:pt x="93" y="428"/>
                    <a:pt x="91" y="429"/>
                  </a:cubicBezTo>
                  <a:cubicBezTo>
                    <a:pt x="85" y="429"/>
                    <a:pt x="80" y="424"/>
                    <a:pt x="75" y="425"/>
                  </a:cubicBezTo>
                  <a:cubicBezTo>
                    <a:pt x="74" y="425"/>
                    <a:pt x="62" y="440"/>
                    <a:pt x="60" y="441"/>
                  </a:cubicBezTo>
                  <a:cubicBezTo>
                    <a:pt x="59" y="442"/>
                    <a:pt x="59" y="439"/>
                    <a:pt x="59" y="438"/>
                  </a:cubicBezTo>
                  <a:cubicBezTo>
                    <a:pt x="57" y="436"/>
                    <a:pt x="57" y="433"/>
                    <a:pt x="54" y="432"/>
                  </a:cubicBezTo>
                  <a:cubicBezTo>
                    <a:pt x="53" y="431"/>
                    <a:pt x="54" y="434"/>
                    <a:pt x="53" y="435"/>
                  </a:cubicBezTo>
                  <a:cubicBezTo>
                    <a:pt x="50" y="439"/>
                    <a:pt x="45" y="450"/>
                    <a:pt x="42" y="446"/>
                  </a:cubicBezTo>
                  <a:cubicBezTo>
                    <a:pt x="39" y="442"/>
                    <a:pt x="53" y="428"/>
                    <a:pt x="50" y="432"/>
                  </a:cubicBezTo>
                  <a:cubicBezTo>
                    <a:pt x="33" y="453"/>
                    <a:pt x="50" y="435"/>
                    <a:pt x="38" y="451"/>
                  </a:cubicBezTo>
                  <a:cubicBezTo>
                    <a:pt x="35" y="454"/>
                    <a:pt x="29" y="464"/>
                    <a:pt x="29" y="460"/>
                  </a:cubicBezTo>
                  <a:cubicBezTo>
                    <a:pt x="29" y="458"/>
                    <a:pt x="47" y="434"/>
                    <a:pt x="49" y="432"/>
                  </a:cubicBezTo>
                  <a:cubicBezTo>
                    <a:pt x="49" y="431"/>
                    <a:pt x="48" y="430"/>
                    <a:pt x="48" y="430"/>
                  </a:cubicBezTo>
                  <a:cubicBezTo>
                    <a:pt x="45" y="434"/>
                    <a:pt x="42" y="438"/>
                    <a:pt x="40" y="442"/>
                  </a:cubicBezTo>
                  <a:cubicBezTo>
                    <a:pt x="39" y="444"/>
                    <a:pt x="36" y="448"/>
                    <a:pt x="37" y="446"/>
                  </a:cubicBezTo>
                  <a:cubicBezTo>
                    <a:pt x="39" y="442"/>
                    <a:pt x="42" y="437"/>
                    <a:pt x="45" y="433"/>
                  </a:cubicBezTo>
                  <a:cubicBezTo>
                    <a:pt x="45" y="433"/>
                    <a:pt x="46" y="431"/>
                    <a:pt x="46" y="432"/>
                  </a:cubicBezTo>
                  <a:cubicBezTo>
                    <a:pt x="42" y="438"/>
                    <a:pt x="37" y="445"/>
                    <a:pt x="33" y="452"/>
                  </a:cubicBezTo>
                  <a:cubicBezTo>
                    <a:pt x="32" y="454"/>
                    <a:pt x="29" y="460"/>
                    <a:pt x="29" y="458"/>
                  </a:cubicBezTo>
                  <a:cubicBezTo>
                    <a:pt x="30" y="454"/>
                    <a:pt x="32" y="451"/>
                    <a:pt x="33" y="448"/>
                  </a:cubicBezTo>
                  <a:cubicBezTo>
                    <a:pt x="34" y="446"/>
                    <a:pt x="32" y="452"/>
                    <a:pt x="31" y="454"/>
                  </a:cubicBezTo>
                  <a:cubicBezTo>
                    <a:pt x="29" y="458"/>
                    <a:pt x="27" y="463"/>
                    <a:pt x="24" y="467"/>
                  </a:cubicBezTo>
                  <a:cubicBezTo>
                    <a:pt x="22" y="471"/>
                    <a:pt x="16" y="482"/>
                    <a:pt x="18" y="479"/>
                  </a:cubicBezTo>
                  <a:cubicBezTo>
                    <a:pt x="20" y="474"/>
                    <a:pt x="24" y="470"/>
                    <a:pt x="26" y="465"/>
                  </a:cubicBezTo>
                  <a:cubicBezTo>
                    <a:pt x="26" y="463"/>
                    <a:pt x="23" y="466"/>
                    <a:pt x="22" y="468"/>
                  </a:cubicBezTo>
                  <a:cubicBezTo>
                    <a:pt x="20" y="471"/>
                    <a:pt x="19" y="475"/>
                    <a:pt x="17" y="479"/>
                  </a:cubicBezTo>
                  <a:cubicBezTo>
                    <a:pt x="16" y="481"/>
                    <a:pt x="15" y="483"/>
                    <a:pt x="13" y="483"/>
                  </a:cubicBezTo>
                  <a:cubicBezTo>
                    <a:pt x="12" y="484"/>
                    <a:pt x="13" y="479"/>
                    <a:pt x="11" y="479"/>
                  </a:cubicBezTo>
                  <a:cubicBezTo>
                    <a:pt x="7" y="484"/>
                    <a:pt x="5" y="489"/>
                    <a:pt x="2" y="494"/>
                  </a:cubicBezTo>
                  <a:cubicBezTo>
                    <a:pt x="1" y="495"/>
                    <a:pt x="1" y="496"/>
                    <a:pt x="0" y="497"/>
                  </a:cubicBezTo>
                  <a:cubicBezTo>
                    <a:pt x="0" y="497"/>
                    <a:pt x="1" y="496"/>
                    <a:pt x="1" y="4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697" y="1449"/>
              <a:ext cx="1110" cy="770"/>
            </a:xfrm>
            <a:custGeom>
              <a:avLst/>
              <a:gdLst>
                <a:gd name="T0" fmla="*/ 835 w 1183"/>
                <a:gd name="T1" fmla="*/ 92 h 820"/>
                <a:gd name="T2" fmla="*/ 759 w 1183"/>
                <a:gd name="T3" fmla="*/ 103 h 820"/>
                <a:gd name="T4" fmla="*/ 719 w 1183"/>
                <a:gd name="T5" fmla="*/ 87 h 820"/>
                <a:gd name="T6" fmla="*/ 638 w 1183"/>
                <a:gd name="T7" fmla="*/ 134 h 820"/>
                <a:gd name="T8" fmla="*/ 534 w 1183"/>
                <a:gd name="T9" fmla="*/ 97 h 820"/>
                <a:gd name="T10" fmla="*/ 502 w 1183"/>
                <a:gd name="T11" fmla="*/ 30 h 820"/>
                <a:gd name="T12" fmla="*/ 447 w 1183"/>
                <a:gd name="T13" fmla="*/ 12 h 820"/>
                <a:gd name="T14" fmla="*/ 391 w 1183"/>
                <a:gd name="T15" fmla="*/ 9 h 820"/>
                <a:gd name="T16" fmla="*/ 297 w 1183"/>
                <a:gd name="T17" fmla="*/ 35 h 820"/>
                <a:gd name="T18" fmla="*/ 243 w 1183"/>
                <a:gd name="T19" fmla="*/ 16 h 820"/>
                <a:gd name="T20" fmla="*/ 177 w 1183"/>
                <a:gd name="T21" fmla="*/ 57 h 820"/>
                <a:gd name="T22" fmla="*/ 148 w 1183"/>
                <a:gd name="T23" fmla="*/ 117 h 820"/>
                <a:gd name="T24" fmla="*/ 69 w 1183"/>
                <a:gd name="T25" fmla="*/ 159 h 820"/>
                <a:gd name="T26" fmla="*/ 39 w 1183"/>
                <a:gd name="T27" fmla="*/ 196 h 820"/>
                <a:gd name="T28" fmla="*/ 29 w 1183"/>
                <a:gd name="T29" fmla="*/ 217 h 820"/>
                <a:gd name="T30" fmla="*/ 22 w 1183"/>
                <a:gd name="T31" fmla="*/ 244 h 820"/>
                <a:gd name="T32" fmla="*/ 19 w 1183"/>
                <a:gd name="T33" fmla="*/ 314 h 820"/>
                <a:gd name="T34" fmla="*/ 18 w 1183"/>
                <a:gd name="T35" fmla="*/ 354 h 820"/>
                <a:gd name="T36" fmla="*/ 21 w 1183"/>
                <a:gd name="T37" fmla="*/ 369 h 820"/>
                <a:gd name="T38" fmla="*/ 23 w 1183"/>
                <a:gd name="T39" fmla="*/ 380 h 820"/>
                <a:gd name="T40" fmla="*/ 24 w 1183"/>
                <a:gd name="T41" fmla="*/ 394 h 820"/>
                <a:gd name="T42" fmla="*/ 44 w 1183"/>
                <a:gd name="T43" fmla="*/ 421 h 820"/>
                <a:gd name="T44" fmla="*/ 74 w 1183"/>
                <a:gd name="T45" fmla="*/ 467 h 820"/>
                <a:gd name="T46" fmla="*/ 91 w 1183"/>
                <a:gd name="T47" fmla="*/ 486 h 820"/>
                <a:gd name="T48" fmla="*/ 249 w 1183"/>
                <a:gd name="T49" fmla="*/ 556 h 820"/>
                <a:gd name="T50" fmla="*/ 378 w 1183"/>
                <a:gd name="T51" fmla="*/ 558 h 820"/>
                <a:gd name="T52" fmla="*/ 429 w 1183"/>
                <a:gd name="T53" fmla="*/ 584 h 820"/>
                <a:gd name="T54" fmla="*/ 475 w 1183"/>
                <a:gd name="T55" fmla="*/ 596 h 820"/>
                <a:gd name="T56" fmla="*/ 468 w 1183"/>
                <a:gd name="T57" fmla="*/ 652 h 820"/>
                <a:gd name="T58" fmla="*/ 478 w 1183"/>
                <a:gd name="T59" fmla="*/ 666 h 820"/>
                <a:gd name="T60" fmla="*/ 534 w 1183"/>
                <a:gd name="T61" fmla="*/ 709 h 820"/>
                <a:gd name="T62" fmla="*/ 544 w 1183"/>
                <a:gd name="T63" fmla="*/ 763 h 820"/>
                <a:gd name="T64" fmla="*/ 524 w 1183"/>
                <a:gd name="T65" fmla="*/ 788 h 820"/>
                <a:gd name="T66" fmla="*/ 566 w 1183"/>
                <a:gd name="T67" fmla="*/ 808 h 820"/>
                <a:gd name="T68" fmla="*/ 654 w 1183"/>
                <a:gd name="T69" fmla="*/ 814 h 820"/>
                <a:gd name="T70" fmla="*/ 867 w 1183"/>
                <a:gd name="T71" fmla="*/ 746 h 820"/>
                <a:gd name="T72" fmla="*/ 978 w 1183"/>
                <a:gd name="T73" fmla="*/ 666 h 820"/>
                <a:gd name="T74" fmla="*/ 992 w 1183"/>
                <a:gd name="T75" fmla="*/ 637 h 820"/>
                <a:gd name="T76" fmla="*/ 1003 w 1183"/>
                <a:gd name="T77" fmla="*/ 583 h 820"/>
                <a:gd name="T78" fmla="*/ 1026 w 1183"/>
                <a:gd name="T79" fmla="*/ 556 h 820"/>
                <a:gd name="T80" fmla="*/ 1082 w 1183"/>
                <a:gd name="T81" fmla="*/ 488 h 820"/>
                <a:gd name="T82" fmla="*/ 1162 w 1183"/>
                <a:gd name="T83" fmla="*/ 359 h 820"/>
                <a:gd name="T84" fmla="*/ 1177 w 1183"/>
                <a:gd name="T85" fmla="*/ 314 h 820"/>
                <a:gd name="T86" fmla="*/ 1166 w 1183"/>
                <a:gd name="T87" fmla="*/ 306 h 820"/>
                <a:gd name="T88" fmla="*/ 1133 w 1183"/>
                <a:gd name="T89" fmla="*/ 333 h 820"/>
                <a:gd name="T90" fmla="*/ 1066 w 1183"/>
                <a:gd name="T91" fmla="*/ 366 h 820"/>
                <a:gd name="T92" fmla="*/ 1026 w 1183"/>
                <a:gd name="T93" fmla="*/ 323 h 820"/>
                <a:gd name="T94" fmla="*/ 984 w 1183"/>
                <a:gd name="T95" fmla="*/ 283 h 820"/>
                <a:gd name="T96" fmla="*/ 971 w 1183"/>
                <a:gd name="T97" fmla="*/ 239 h 820"/>
                <a:gd name="T98" fmla="*/ 949 w 1183"/>
                <a:gd name="T99" fmla="*/ 204 h 820"/>
                <a:gd name="T100" fmla="*/ 912 w 1183"/>
                <a:gd name="T101" fmla="*/ 158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3" h="820">
                  <a:moveTo>
                    <a:pt x="865" y="79"/>
                  </a:moveTo>
                  <a:cubicBezTo>
                    <a:pt x="860" y="80"/>
                    <a:pt x="855" y="79"/>
                    <a:pt x="851" y="81"/>
                  </a:cubicBezTo>
                  <a:cubicBezTo>
                    <a:pt x="847" y="83"/>
                    <a:pt x="844" y="89"/>
                    <a:pt x="840" y="91"/>
                  </a:cubicBezTo>
                  <a:cubicBezTo>
                    <a:pt x="839" y="92"/>
                    <a:pt x="837" y="91"/>
                    <a:pt x="835" y="92"/>
                  </a:cubicBezTo>
                  <a:cubicBezTo>
                    <a:pt x="834" y="93"/>
                    <a:pt x="827" y="104"/>
                    <a:pt x="823" y="104"/>
                  </a:cubicBezTo>
                  <a:cubicBezTo>
                    <a:pt x="807" y="104"/>
                    <a:pt x="792" y="101"/>
                    <a:pt x="776" y="100"/>
                  </a:cubicBezTo>
                  <a:cubicBezTo>
                    <a:pt x="774" y="100"/>
                    <a:pt x="771" y="99"/>
                    <a:pt x="768" y="99"/>
                  </a:cubicBezTo>
                  <a:cubicBezTo>
                    <a:pt x="765" y="100"/>
                    <a:pt x="762" y="104"/>
                    <a:pt x="759" y="103"/>
                  </a:cubicBezTo>
                  <a:cubicBezTo>
                    <a:pt x="751" y="102"/>
                    <a:pt x="743" y="99"/>
                    <a:pt x="735" y="96"/>
                  </a:cubicBezTo>
                  <a:cubicBezTo>
                    <a:pt x="735" y="96"/>
                    <a:pt x="735" y="95"/>
                    <a:pt x="735" y="95"/>
                  </a:cubicBezTo>
                  <a:cubicBezTo>
                    <a:pt x="732" y="94"/>
                    <a:pt x="727" y="98"/>
                    <a:pt x="724" y="96"/>
                  </a:cubicBezTo>
                  <a:cubicBezTo>
                    <a:pt x="721" y="94"/>
                    <a:pt x="722" y="88"/>
                    <a:pt x="719" y="87"/>
                  </a:cubicBezTo>
                  <a:cubicBezTo>
                    <a:pt x="715" y="84"/>
                    <a:pt x="708" y="83"/>
                    <a:pt x="703" y="82"/>
                  </a:cubicBezTo>
                  <a:cubicBezTo>
                    <a:pt x="698" y="82"/>
                    <a:pt x="678" y="90"/>
                    <a:pt x="677" y="94"/>
                  </a:cubicBezTo>
                  <a:cubicBezTo>
                    <a:pt x="666" y="124"/>
                    <a:pt x="681" y="124"/>
                    <a:pt x="659" y="142"/>
                  </a:cubicBezTo>
                  <a:cubicBezTo>
                    <a:pt x="652" y="147"/>
                    <a:pt x="641" y="135"/>
                    <a:pt x="638" y="134"/>
                  </a:cubicBezTo>
                  <a:cubicBezTo>
                    <a:pt x="633" y="131"/>
                    <a:pt x="628" y="130"/>
                    <a:pt x="623" y="129"/>
                  </a:cubicBezTo>
                  <a:cubicBezTo>
                    <a:pt x="613" y="127"/>
                    <a:pt x="597" y="131"/>
                    <a:pt x="590" y="120"/>
                  </a:cubicBezTo>
                  <a:cubicBezTo>
                    <a:pt x="587" y="115"/>
                    <a:pt x="589" y="107"/>
                    <a:pt x="584" y="105"/>
                  </a:cubicBezTo>
                  <a:cubicBezTo>
                    <a:pt x="537" y="76"/>
                    <a:pt x="566" y="102"/>
                    <a:pt x="534" y="97"/>
                  </a:cubicBezTo>
                  <a:cubicBezTo>
                    <a:pt x="521" y="95"/>
                    <a:pt x="517" y="86"/>
                    <a:pt x="506" y="80"/>
                  </a:cubicBezTo>
                  <a:cubicBezTo>
                    <a:pt x="504" y="79"/>
                    <a:pt x="501" y="81"/>
                    <a:pt x="499" y="80"/>
                  </a:cubicBezTo>
                  <a:cubicBezTo>
                    <a:pt x="481" y="65"/>
                    <a:pt x="514" y="64"/>
                    <a:pt x="513" y="48"/>
                  </a:cubicBezTo>
                  <a:cubicBezTo>
                    <a:pt x="513" y="45"/>
                    <a:pt x="501" y="32"/>
                    <a:pt x="502" y="30"/>
                  </a:cubicBezTo>
                  <a:cubicBezTo>
                    <a:pt x="508" y="11"/>
                    <a:pt x="530" y="14"/>
                    <a:pt x="492" y="5"/>
                  </a:cubicBezTo>
                  <a:cubicBezTo>
                    <a:pt x="481" y="2"/>
                    <a:pt x="481" y="10"/>
                    <a:pt x="471" y="13"/>
                  </a:cubicBezTo>
                  <a:cubicBezTo>
                    <a:pt x="467" y="14"/>
                    <a:pt x="462" y="12"/>
                    <a:pt x="457" y="12"/>
                  </a:cubicBezTo>
                  <a:cubicBezTo>
                    <a:pt x="454" y="12"/>
                    <a:pt x="451" y="13"/>
                    <a:pt x="447" y="12"/>
                  </a:cubicBezTo>
                  <a:cubicBezTo>
                    <a:pt x="443" y="11"/>
                    <a:pt x="440" y="8"/>
                    <a:pt x="436" y="8"/>
                  </a:cubicBezTo>
                  <a:cubicBezTo>
                    <a:pt x="434" y="8"/>
                    <a:pt x="433" y="11"/>
                    <a:pt x="432" y="11"/>
                  </a:cubicBezTo>
                  <a:cubicBezTo>
                    <a:pt x="427" y="13"/>
                    <a:pt x="422" y="17"/>
                    <a:pt x="417" y="16"/>
                  </a:cubicBezTo>
                  <a:cubicBezTo>
                    <a:pt x="408" y="16"/>
                    <a:pt x="400" y="11"/>
                    <a:pt x="391" y="9"/>
                  </a:cubicBezTo>
                  <a:cubicBezTo>
                    <a:pt x="379" y="7"/>
                    <a:pt x="344" y="11"/>
                    <a:pt x="334" y="17"/>
                  </a:cubicBezTo>
                  <a:cubicBezTo>
                    <a:pt x="332" y="19"/>
                    <a:pt x="331" y="23"/>
                    <a:pt x="328" y="24"/>
                  </a:cubicBezTo>
                  <a:cubicBezTo>
                    <a:pt x="324" y="26"/>
                    <a:pt x="319" y="22"/>
                    <a:pt x="314" y="24"/>
                  </a:cubicBezTo>
                  <a:cubicBezTo>
                    <a:pt x="308" y="26"/>
                    <a:pt x="303" y="32"/>
                    <a:pt x="297" y="35"/>
                  </a:cubicBezTo>
                  <a:cubicBezTo>
                    <a:pt x="289" y="38"/>
                    <a:pt x="284" y="27"/>
                    <a:pt x="279" y="25"/>
                  </a:cubicBezTo>
                  <a:cubicBezTo>
                    <a:pt x="276" y="25"/>
                    <a:pt x="275" y="29"/>
                    <a:pt x="272" y="29"/>
                  </a:cubicBezTo>
                  <a:cubicBezTo>
                    <a:pt x="271" y="29"/>
                    <a:pt x="255" y="28"/>
                    <a:pt x="251" y="25"/>
                  </a:cubicBezTo>
                  <a:cubicBezTo>
                    <a:pt x="248" y="22"/>
                    <a:pt x="245" y="19"/>
                    <a:pt x="243" y="16"/>
                  </a:cubicBezTo>
                  <a:cubicBezTo>
                    <a:pt x="242" y="13"/>
                    <a:pt x="243" y="0"/>
                    <a:pt x="233" y="10"/>
                  </a:cubicBezTo>
                  <a:cubicBezTo>
                    <a:pt x="227" y="16"/>
                    <a:pt x="221" y="40"/>
                    <a:pt x="211" y="43"/>
                  </a:cubicBezTo>
                  <a:cubicBezTo>
                    <a:pt x="202" y="46"/>
                    <a:pt x="192" y="45"/>
                    <a:pt x="184" y="51"/>
                  </a:cubicBezTo>
                  <a:cubicBezTo>
                    <a:pt x="182" y="52"/>
                    <a:pt x="180" y="55"/>
                    <a:pt x="177" y="57"/>
                  </a:cubicBezTo>
                  <a:cubicBezTo>
                    <a:pt x="175" y="59"/>
                    <a:pt x="172" y="59"/>
                    <a:pt x="170" y="62"/>
                  </a:cubicBezTo>
                  <a:cubicBezTo>
                    <a:pt x="169" y="64"/>
                    <a:pt x="170" y="67"/>
                    <a:pt x="169" y="69"/>
                  </a:cubicBezTo>
                  <a:cubicBezTo>
                    <a:pt x="167" y="72"/>
                    <a:pt x="162" y="74"/>
                    <a:pt x="161" y="78"/>
                  </a:cubicBezTo>
                  <a:cubicBezTo>
                    <a:pt x="151" y="106"/>
                    <a:pt x="166" y="99"/>
                    <a:pt x="148" y="117"/>
                  </a:cubicBezTo>
                  <a:cubicBezTo>
                    <a:pt x="141" y="124"/>
                    <a:pt x="121" y="134"/>
                    <a:pt x="112" y="136"/>
                  </a:cubicBezTo>
                  <a:cubicBezTo>
                    <a:pt x="101" y="138"/>
                    <a:pt x="100" y="129"/>
                    <a:pt x="94" y="138"/>
                  </a:cubicBezTo>
                  <a:cubicBezTo>
                    <a:pt x="91" y="142"/>
                    <a:pt x="90" y="148"/>
                    <a:pt x="87" y="151"/>
                  </a:cubicBezTo>
                  <a:cubicBezTo>
                    <a:pt x="82" y="155"/>
                    <a:pt x="72" y="153"/>
                    <a:pt x="69" y="159"/>
                  </a:cubicBezTo>
                  <a:cubicBezTo>
                    <a:pt x="66" y="163"/>
                    <a:pt x="63" y="168"/>
                    <a:pt x="61" y="173"/>
                  </a:cubicBezTo>
                  <a:cubicBezTo>
                    <a:pt x="60" y="176"/>
                    <a:pt x="61" y="181"/>
                    <a:pt x="59" y="184"/>
                  </a:cubicBezTo>
                  <a:cubicBezTo>
                    <a:pt x="55" y="188"/>
                    <a:pt x="50" y="189"/>
                    <a:pt x="46" y="192"/>
                  </a:cubicBezTo>
                  <a:cubicBezTo>
                    <a:pt x="44" y="193"/>
                    <a:pt x="35" y="193"/>
                    <a:pt x="39" y="196"/>
                  </a:cubicBezTo>
                  <a:cubicBezTo>
                    <a:pt x="40" y="197"/>
                    <a:pt x="44" y="192"/>
                    <a:pt x="43" y="194"/>
                  </a:cubicBezTo>
                  <a:cubicBezTo>
                    <a:pt x="41" y="199"/>
                    <a:pt x="37" y="203"/>
                    <a:pt x="34" y="208"/>
                  </a:cubicBezTo>
                  <a:cubicBezTo>
                    <a:pt x="34" y="209"/>
                    <a:pt x="32" y="209"/>
                    <a:pt x="32" y="210"/>
                  </a:cubicBezTo>
                  <a:cubicBezTo>
                    <a:pt x="31" y="212"/>
                    <a:pt x="30" y="215"/>
                    <a:pt x="29" y="217"/>
                  </a:cubicBezTo>
                  <a:cubicBezTo>
                    <a:pt x="27" y="219"/>
                    <a:pt x="23" y="219"/>
                    <a:pt x="21" y="221"/>
                  </a:cubicBezTo>
                  <a:cubicBezTo>
                    <a:pt x="20" y="222"/>
                    <a:pt x="20" y="223"/>
                    <a:pt x="20" y="224"/>
                  </a:cubicBezTo>
                  <a:cubicBezTo>
                    <a:pt x="19" y="230"/>
                    <a:pt x="16" y="235"/>
                    <a:pt x="17" y="241"/>
                  </a:cubicBezTo>
                  <a:cubicBezTo>
                    <a:pt x="17" y="243"/>
                    <a:pt x="21" y="243"/>
                    <a:pt x="22" y="244"/>
                  </a:cubicBezTo>
                  <a:cubicBezTo>
                    <a:pt x="25" y="248"/>
                    <a:pt x="28" y="251"/>
                    <a:pt x="28" y="255"/>
                  </a:cubicBezTo>
                  <a:cubicBezTo>
                    <a:pt x="28" y="260"/>
                    <a:pt x="22" y="263"/>
                    <a:pt x="22" y="267"/>
                  </a:cubicBezTo>
                  <a:cubicBezTo>
                    <a:pt x="22" y="278"/>
                    <a:pt x="31" y="289"/>
                    <a:pt x="27" y="298"/>
                  </a:cubicBezTo>
                  <a:cubicBezTo>
                    <a:pt x="25" y="304"/>
                    <a:pt x="21" y="309"/>
                    <a:pt x="19" y="314"/>
                  </a:cubicBezTo>
                  <a:cubicBezTo>
                    <a:pt x="15" y="324"/>
                    <a:pt x="21" y="325"/>
                    <a:pt x="11" y="334"/>
                  </a:cubicBezTo>
                  <a:cubicBezTo>
                    <a:pt x="8" y="336"/>
                    <a:pt x="3" y="334"/>
                    <a:pt x="1" y="337"/>
                  </a:cubicBezTo>
                  <a:cubicBezTo>
                    <a:pt x="0" y="339"/>
                    <a:pt x="5" y="340"/>
                    <a:pt x="6" y="341"/>
                  </a:cubicBezTo>
                  <a:cubicBezTo>
                    <a:pt x="10" y="345"/>
                    <a:pt x="15" y="349"/>
                    <a:pt x="18" y="354"/>
                  </a:cubicBezTo>
                  <a:cubicBezTo>
                    <a:pt x="19" y="355"/>
                    <a:pt x="17" y="356"/>
                    <a:pt x="16" y="357"/>
                  </a:cubicBezTo>
                  <a:cubicBezTo>
                    <a:pt x="16" y="358"/>
                    <a:pt x="15" y="360"/>
                    <a:pt x="15" y="362"/>
                  </a:cubicBezTo>
                  <a:cubicBezTo>
                    <a:pt x="15" y="364"/>
                    <a:pt x="16" y="365"/>
                    <a:pt x="17" y="367"/>
                  </a:cubicBezTo>
                  <a:cubicBezTo>
                    <a:pt x="18" y="368"/>
                    <a:pt x="21" y="368"/>
                    <a:pt x="21" y="369"/>
                  </a:cubicBezTo>
                  <a:cubicBezTo>
                    <a:pt x="20" y="378"/>
                    <a:pt x="16" y="363"/>
                    <a:pt x="12" y="363"/>
                  </a:cubicBezTo>
                  <a:cubicBezTo>
                    <a:pt x="10" y="363"/>
                    <a:pt x="11" y="367"/>
                    <a:pt x="12" y="369"/>
                  </a:cubicBezTo>
                  <a:cubicBezTo>
                    <a:pt x="17" y="375"/>
                    <a:pt x="24" y="379"/>
                    <a:pt x="29" y="384"/>
                  </a:cubicBezTo>
                  <a:cubicBezTo>
                    <a:pt x="31" y="386"/>
                    <a:pt x="25" y="381"/>
                    <a:pt x="23" y="380"/>
                  </a:cubicBezTo>
                  <a:cubicBezTo>
                    <a:pt x="22" y="380"/>
                    <a:pt x="8" y="372"/>
                    <a:pt x="12" y="380"/>
                  </a:cubicBezTo>
                  <a:cubicBezTo>
                    <a:pt x="14" y="385"/>
                    <a:pt x="17" y="388"/>
                    <a:pt x="21" y="391"/>
                  </a:cubicBezTo>
                  <a:cubicBezTo>
                    <a:pt x="23" y="392"/>
                    <a:pt x="27" y="390"/>
                    <a:pt x="28" y="392"/>
                  </a:cubicBezTo>
                  <a:cubicBezTo>
                    <a:pt x="29" y="393"/>
                    <a:pt x="22" y="393"/>
                    <a:pt x="24" y="394"/>
                  </a:cubicBezTo>
                  <a:cubicBezTo>
                    <a:pt x="28" y="396"/>
                    <a:pt x="35" y="393"/>
                    <a:pt x="39" y="397"/>
                  </a:cubicBezTo>
                  <a:cubicBezTo>
                    <a:pt x="41" y="399"/>
                    <a:pt x="31" y="399"/>
                    <a:pt x="31" y="403"/>
                  </a:cubicBezTo>
                  <a:cubicBezTo>
                    <a:pt x="31" y="407"/>
                    <a:pt x="36" y="409"/>
                    <a:pt x="39" y="412"/>
                  </a:cubicBezTo>
                  <a:cubicBezTo>
                    <a:pt x="41" y="415"/>
                    <a:pt x="42" y="419"/>
                    <a:pt x="44" y="421"/>
                  </a:cubicBezTo>
                  <a:cubicBezTo>
                    <a:pt x="47" y="424"/>
                    <a:pt x="52" y="426"/>
                    <a:pt x="55" y="429"/>
                  </a:cubicBezTo>
                  <a:cubicBezTo>
                    <a:pt x="59" y="435"/>
                    <a:pt x="63" y="440"/>
                    <a:pt x="66" y="446"/>
                  </a:cubicBezTo>
                  <a:cubicBezTo>
                    <a:pt x="67" y="448"/>
                    <a:pt x="66" y="449"/>
                    <a:pt x="66" y="451"/>
                  </a:cubicBezTo>
                  <a:cubicBezTo>
                    <a:pt x="68" y="456"/>
                    <a:pt x="72" y="461"/>
                    <a:pt x="74" y="467"/>
                  </a:cubicBezTo>
                  <a:cubicBezTo>
                    <a:pt x="74" y="467"/>
                    <a:pt x="72" y="468"/>
                    <a:pt x="72" y="469"/>
                  </a:cubicBezTo>
                  <a:cubicBezTo>
                    <a:pt x="76" y="472"/>
                    <a:pt x="86" y="474"/>
                    <a:pt x="85" y="478"/>
                  </a:cubicBezTo>
                  <a:cubicBezTo>
                    <a:pt x="85" y="479"/>
                    <a:pt x="79" y="478"/>
                    <a:pt x="80" y="479"/>
                  </a:cubicBezTo>
                  <a:cubicBezTo>
                    <a:pt x="83" y="482"/>
                    <a:pt x="88" y="483"/>
                    <a:pt x="91" y="486"/>
                  </a:cubicBezTo>
                  <a:cubicBezTo>
                    <a:pt x="109" y="499"/>
                    <a:pt x="90" y="485"/>
                    <a:pt x="100" y="495"/>
                  </a:cubicBezTo>
                  <a:cubicBezTo>
                    <a:pt x="130" y="527"/>
                    <a:pt x="95" y="489"/>
                    <a:pt x="117" y="508"/>
                  </a:cubicBezTo>
                  <a:cubicBezTo>
                    <a:pt x="128" y="517"/>
                    <a:pt x="145" y="541"/>
                    <a:pt x="159" y="543"/>
                  </a:cubicBezTo>
                  <a:cubicBezTo>
                    <a:pt x="189" y="546"/>
                    <a:pt x="221" y="546"/>
                    <a:pt x="249" y="556"/>
                  </a:cubicBezTo>
                  <a:cubicBezTo>
                    <a:pt x="251" y="556"/>
                    <a:pt x="243" y="556"/>
                    <a:pt x="245" y="556"/>
                  </a:cubicBezTo>
                  <a:cubicBezTo>
                    <a:pt x="256" y="559"/>
                    <a:pt x="267" y="562"/>
                    <a:pt x="278" y="562"/>
                  </a:cubicBezTo>
                  <a:cubicBezTo>
                    <a:pt x="284" y="563"/>
                    <a:pt x="289" y="560"/>
                    <a:pt x="295" y="560"/>
                  </a:cubicBezTo>
                  <a:cubicBezTo>
                    <a:pt x="322" y="559"/>
                    <a:pt x="350" y="558"/>
                    <a:pt x="378" y="558"/>
                  </a:cubicBezTo>
                  <a:cubicBezTo>
                    <a:pt x="388" y="558"/>
                    <a:pt x="387" y="564"/>
                    <a:pt x="397" y="569"/>
                  </a:cubicBezTo>
                  <a:cubicBezTo>
                    <a:pt x="398" y="570"/>
                    <a:pt x="400" y="566"/>
                    <a:pt x="401" y="567"/>
                  </a:cubicBezTo>
                  <a:cubicBezTo>
                    <a:pt x="407" y="577"/>
                    <a:pt x="400" y="589"/>
                    <a:pt x="417" y="590"/>
                  </a:cubicBezTo>
                  <a:cubicBezTo>
                    <a:pt x="422" y="591"/>
                    <a:pt x="424" y="584"/>
                    <a:pt x="429" y="584"/>
                  </a:cubicBezTo>
                  <a:cubicBezTo>
                    <a:pt x="435" y="583"/>
                    <a:pt x="441" y="588"/>
                    <a:pt x="447" y="589"/>
                  </a:cubicBezTo>
                  <a:cubicBezTo>
                    <a:pt x="451" y="590"/>
                    <a:pt x="456" y="591"/>
                    <a:pt x="459" y="589"/>
                  </a:cubicBezTo>
                  <a:cubicBezTo>
                    <a:pt x="461" y="588"/>
                    <a:pt x="455" y="584"/>
                    <a:pt x="457" y="583"/>
                  </a:cubicBezTo>
                  <a:cubicBezTo>
                    <a:pt x="464" y="579"/>
                    <a:pt x="467" y="593"/>
                    <a:pt x="475" y="596"/>
                  </a:cubicBezTo>
                  <a:cubicBezTo>
                    <a:pt x="479" y="598"/>
                    <a:pt x="484" y="593"/>
                    <a:pt x="487" y="595"/>
                  </a:cubicBezTo>
                  <a:cubicBezTo>
                    <a:pt x="497" y="603"/>
                    <a:pt x="489" y="610"/>
                    <a:pt x="488" y="618"/>
                  </a:cubicBezTo>
                  <a:cubicBezTo>
                    <a:pt x="488" y="623"/>
                    <a:pt x="490" y="629"/>
                    <a:pt x="488" y="634"/>
                  </a:cubicBezTo>
                  <a:cubicBezTo>
                    <a:pt x="461" y="709"/>
                    <a:pt x="499" y="572"/>
                    <a:pt x="468" y="652"/>
                  </a:cubicBezTo>
                  <a:cubicBezTo>
                    <a:pt x="467" y="655"/>
                    <a:pt x="471" y="657"/>
                    <a:pt x="473" y="659"/>
                  </a:cubicBezTo>
                  <a:cubicBezTo>
                    <a:pt x="475" y="661"/>
                    <a:pt x="476" y="664"/>
                    <a:pt x="478" y="666"/>
                  </a:cubicBezTo>
                  <a:cubicBezTo>
                    <a:pt x="480" y="667"/>
                    <a:pt x="482" y="667"/>
                    <a:pt x="483" y="668"/>
                  </a:cubicBezTo>
                  <a:cubicBezTo>
                    <a:pt x="485" y="669"/>
                    <a:pt x="477" y="665"/>
                    <a:pt x="478" y="666"/>
                  </a:cubicBezTo>
                  <a:cubicBezTo>
                    <a:pt x="484" y="669"/>
                    <a:pt x="490" y="670"/>
                    <a:pt x="495" y="673"/>
                  </a:cubicBezTo>
                  <a:cubicBezTo>
                    <a:pt x="497" y="675"/>
                    <a:pt x="485" y="671"/>
                    <a:pt x="487" y="673"/>
                  </a:cubicBezTo>
                  <a:cubicBezTo>
                    <a:pt x="494" y="679"/>
                    <a:pt x="516" y="688"/>
                    <a:pt x="525" y="694"/>
                  </a:cubicBezTo>
                  <a:cubicBezTo>
                    <a:pt x="535" y="700"/>
                    <a:pt x="525" y="698"/>
                    <a:pt x="534" y="709"/>
                  </a:cubicBezTo>
                  <a:cubicBezTo>
                    <a:pt x="537" y="712"/>
                    <a:pt x="553" y="726"/>
                    <a:pt x="554" y="731"/>
                  </a:cubicBezTo>
                  <a:cubicBezTo>
                    <a:pt x="554" y="734"/>
                    <a:pt x="546" y="731"/>
                    <a:pt x="546" y="734"/>
                  </a:cubicBezTo>
                  <a:cubicBezTo>
                    <a:pt x="547" y="739"/>
                    <a:pt x="567" y="747"/>
                    <a:pt x="560" y="754"/>
                  </a:cubicBezTo>
                  <a:cubicBezTo>
                    <a:pt x="556" y="758"/>
                    <a:pt x="550" y="760"/>
                    <a:pt x="544" y="763"/>
                  </a:cubicBezTo>
                  <a:cubicBezTo>
                    <a:pt x="542" y="764"/>
                    <a:pt x="539" y="764"/>
                    <a:pt x="537" y="766"/>
                  </a:cubicBezTo>
                  <a:cubicBezTo>
                    <a:pt x="534" y="769"/>
                    <a:pt x="533" y="773"/>
                    <a:pt x="530" y="776"/>
                  </a:cubicBezTo>
                  <a:cubicBezTo>
                    <a:pt x="529" y="778"/>
                    <a:pt x="525" y="778"/>
                    <a:pt x="523" y="780"/>
                  </a:cubicBezTo>
                  <a:cubicBezTo>
                    <a:pt x="522" y="782"/>
                    <a:pt x="523" y="785"/>
                    <a:pt x="524" y="788"/>
                  </a:cubicBezTo>
                  <a:cubicBezTo>
                    <a:pt x="524" y="789"/>
                    <a:pt x="523" y="791"/>
                    <a:pt x="524" y="792"/>
                  </a:cubicBezTo>
                  <a:cubicBezTo>
                    <a:pt x="528" y="794"/>
                    <a:pt x="532" y="795"/>
                    <a:pt x="536" y="796"/>
                  </a:cubicBezTo>
                  <a:cubicBezTo>
                    <a:pt x="546" y="800"/>
                    <a:pt x="555" y="804"/>
                    <a:pt x="564" y="807"/>
                  </a:cubicBezTo>
                  <a:cubicBezTo>
                    <a:pt x="565" y="808"/>
                    <a:pt x="566" y="808"/>
                    <a:pt x="566" y="808"/>
                  </a:cubicBezTo>
                  <a:cubicBezTo>
                    <a:pt x="566" y="809"/>
                    <a:pt x="564" y="810"/>
                    <a:pt x="564" y="810"/>
                  </a:cubicBezTo>
                  <a:cubicBezTo>
                    <a:pt x="579" y="814"/>
                    <a:pt x="595" y="816"/>
                    <a:pt x="610" y="820"/>
                  </a:cubicBezTo>
                  <a:cubicBezTo>
                    <a:pt x="606" y="819"/>
                    <a:pt x="606" y="819"/>
                    <a:pt x="606" y="819"/>
                  </a:cubicBezTo>
                  <a:cubicBezTo>
                    <a:pt x="622" y="818"/>
                    <a:pt x="638" y="816"/>
                    <a:pt x="654" y="814"/>
                  </a:cubicBezTo>
                  <a:cubicBezTo>
                    <a:pt x="695" y="806"/>
                    <a:pt x="737" y="796"/>
                    <a:pt x="777" y="783"/>
                  </a:cubicBezTo>
                  <a:cubicBezTo>
                    <a:pt x="779" y="783"/>
                    <a:pt x="779" y="783"/>
                    <a:pt x="779" y="783"/>
                  </a:cubicBezTo>
                  <a:cubicBezTo>
                    <a:pt x="802" y="776"/>
                    <a:pt x="824" y="765"/>
                    <a:pt x="847" y="755"/>
                  </a:cubicBezTo>
                  <a:cubicBezTo>
                    <a:pt x="851" y="754"/>
                    <a:pt x="864" y="749"/>
                    <a:pt x="867" y="746"/>
                  </a:cubicBezTo>
                  <a:cubicBezTo>
                    <a:pt x="870" y="742"/>
                    <a:pt x="870" y="736"/>
                    <a:pt x="874" y="732"/>
                  </a:cubicBezTo>
                  <a:cubicBezTo>
                    <a:pt x="876" y="730"/>
                    <a:pt x="880" y="730"/>
                    <a:pt x="883" y="729"/>
                  </a:cubicBezTo>
                  <a:cubicBezTo>
                    <a:pt x="896" y="722"/>
                    <a:pt x="901" y="718"/>
                    <a:pt x="912" y="711"/>
                  </a:cubicBezTo>
                  <a:cubicBezTo>
                    <a:pt x="933" y="697"/>
                    <a:pt x="964" y="687"/>
                    <a:pt x="978" y="666"/>
                  </a:cubicBezTo>
                  <a:cubicBezTo>
                    <a:pt x="981" y="661"/>
                    <a:pt x="984" y="657"/>
                    <a:pt x="986" y="653"/>
                  </a:cubicBezTo>
                  <a:cubicBezTo>
                    <a:pt x="987" y="650"/>
                    <a:pt x="986" y="647"/>
                    <a:pt x="988" y="644"/>
                  </a:cubicBezTo>
                  <a:cubicBezTo>
                    <a:pt x="989" y="641"/>
                    <a:pt x="993" y="640"/>
                    <a:pt x="994" y="637"/>
                  </a:cubicBezTo>
                  <a:cubicBezTo>
                    <a:pt x="995" y="636"/>
                    <a:pt x="993" y="637"/>
                    <a:pt x="992" y="637"/>
                  </a:cubicBezTo>
                  <a:cubicBezTo>
                    <a:pt x="989" y="632"/>
                    <a:pt x="985" y="627"/>
                    <a:pt x="985" y="622"/>
                  </a:cubicBezTo>
                  <a:cubicBezTo>
                    <a:pt x="985" y="618"/>
                    <a:pt x="992" y="616"/>
                    <a:pt x="992" y="613"/>
                  </a:cubicBezTo>
                  <a:cubicBezTo>
                    <a:pt x="992" y="610"/>
                    <a:pt x="984" y="612"/>
                    <a:pt x="984" y="609"/>
                  </a:cubicBezTo>
                  <a:cubicBezTo>
                    <a:pt x="985" y="600"/>
                    <a:pt x="998" y="589"/>
                    <a:pt x="1003" y="583"/>
                  </a:cubicBezTo>
                  <a:cubicBezTo>
                    <a:pt x="1005" y="580"/>
                    <a:pt x="1006" y="577"/>
                    <a:pt x="1008" y="574"/>
                  </a:cubicBezTo>
                  <a:cubicBezTo>
                    <a:pt x="1009" y="573"/>
                    <a:pt x="1011" y="573"/>
                    <a:pt x="1011" y="572"/>
                  </a:cubicBezTo>
                  <a:cubicBezTo>
                    <a:pt x="1012" y="570"/>
                    <a:pt x="1012" y="567"/>
                    <a:pt x="1014" y="565"/>
                  </a:cubicBezTo>
                  <a:cubicBezTo>
                    <a:pt x="1017" y="561"/>
                    <a:pt x="1022" y="559"/>
                    <a:pt x="1026" y="556"/>
                  </a:cubicBezTo>
                  <a:cubicBezTo>
                    <a:pt x="1026" y="555"/>
                    <a:pt x="1025" y="553"/>
                    <a:pt x="1025" y="553"/>
                  </a:cubicBezTo>
                  <a:cubicBezTo>
                    <a:pt x="1027" y="551"/>
                    <a:pt x="1030" y="551"/>
                    <a:pt x="1032" y="549"/>
                  </a:cubicBezTo>
                  <a:cubicBezTo>
                    <a:pt x="1037" y="545"/>
                    <a:pt x="1039" y="538"/>
                    <a:pt x="1043" y="533"/>
                  </a:cubicBezTo>
                  <a:cubicBezTo>
                    <a:pt x="1055" y="518"/>
                    <a:pt x="1069" y="503"/>
                    <a:pt x="1082" y="488"/>
                  </a:cubicBezTo>
                  <a:cubicBezTo>
                    <a:pt x="1090" y="479"/>
                    <a:pt x="1099" y="471"/>
                    <a:pt x="1106" y="462"/>
                  </a:cubicBezTo>
                  <a:cubicBezTo>
                    <a:pt x="1117" y="450"/>
                    <a:pt x="1127" y="435"/>
                    <a:pt x="1135" y="420"/>
                  </a:cubicBezTo>
                  <a:cubicBezTo>
                    <a:pt x="1140" y="411"/>
                    <a:pt x="1146" y="400"/>
                    <a:pt x="1151" y="389"/>
                  </a:cubicBezTo>
                  <a:cubicBezTo>
                    <a:pt x="1155" y="379"/>
                    <a:pt x="1158" y="369"/>
                    <a:pt x="1162" y="359"/>
                  </a:cubicBezTo>
                  <a:cubicBezTo>
                    <a:pt x="1166" y="349"/>
                    <a:pt x="1172" y="339"/>
                    <a:pt x="1175" y="329"/>
                  </a:cubicBezTo>
                  <a:cubicBezTo>
                    <a:pt x="1176" y="325"/>
                    <a:pt x="1174" y="320"/>
                    <a:pt x="1176" y="316"/>
                  </a:cubicBezTo>
                  <a:cubicBezTo>
                    <a:pt x="1177" y="313"/>
                    <a:pt x="1181" y="312"/>
                    <a:pt x="1182" y="310"/>
                  </a:cubicBezTo>
                  <a:cubicBezTo>
                    <a:pt x="1183" y="308"/>
                    <a:pt x="1178" y="315"/>
                    <a:pt x="1177" y="314"/>
                  </a:cubicBezTo>
                  <a:cubicBezTo>
                    <a:pt x="1176" y="309"/>
                    <a:pt x="1177" y="304"/>
                    <a:pt x="1178" y="300"/>
                  </a:cubicBezTo>
                  <a:cubicBezTo>
                    <a:pt x="1179" y="297"/>
                    <a:pt x="1182" y="294"/>
                    <a:pt x="1180" y="291"/>
                  </a:cubicBezTo>
                  <a:cubicBezTo>
                    <a:pt x="1179" y="289"/>
                    <a:pt x="1176" y="291"/>
                    <a:pt x="1174" y="293"/>
                  </a:cubicBezTo>
                  <a:cubicBezTo>
                    <a:pt x="1171" y="297"/>
                    <a:pt x="1169" y="302"/>
                    <a:pt x="1166" y="306"/>
                  </a:cubicBezTo>
                  <a:cubicBezTo>
                    <a:pt x="1163" y="310"/>
                    <a:pt x="1159" y="313"/>
                    <a:pt x="1156" y="316"/>
                  </a:cubicBezTo>
                  <a:cubicBezTo>
                    <a:pt x="1144" y="328"/>
                    <a:pt x="1165" y="307"/>
                    <a:pt x="1147" y="322"/>
                  </a:cubicBezTo>
                  <a:cubicBezTo>
                    <a:pt x="1145" y="324"/>
                    <a:pt x="1144" y="326"/>
                    <a:pt x="1142" y="328"/>
                  </a:cubicBezTo>
                  <a:cubicBezTo>
                    <a:pt x="1139" y="330"/>
                    <a:pt x="1135" y="331"/>
                    <a:pt x="1133" y="333"/>
                  </a:cubicBezTo>
                  <a:cubicBezTo>
                    <a:pt x="1128" y="337"/>
                    <a:pt x="1125" y="344"/>
                    <a:pt x="1120" y="348"/>
                  </a:cubicBezTo>
                  <a:cubicBezTo>
                    <a:pt x="1118" y="350"/>
                    <a:pt x="1114" y="350"/>
                    <a:pt x="1111" y="350"/>
                  </a:cubicBezTo>
                  <a:cubicBezTo>
                    <a:pt x="1100" y="354"/>
                    <a:pt x="1088" y="357"/>
                    <a:pt x="1077" y="361"/>
                  </a:cubicBezTo>
                  <a:cubicBezTo>
                    <a:pt x="1073" y="362"/>
                    <a:pt x="1066" y="369"/>
                    <a:pt x="1066" y="366"/>
                  </a:cubicBezTo>
                  <a:cubicBezTo>
                    <a:pt x="1068" y="360"/>
                    <a:pt x="1077" y="357"/>
                    <a:pt x="1079" y="352"/>
                  </a:cubicBezTo>
                  <a:cubicBezTo>
                    <a:pt x="1081" y="345"/>
                    <a:pt x="1048" y="329"/>
                    <a:pt x="1045" y="328"/>
                  </a:cubicBezTo>
                  <a:cubicBezTo>
                    <a:pt x="1040" y="327"/>
                    <a:pt x="1035" y="331"/>
                    <a:pt x="1030" y="329"/>
                  </a:cubicBezTo>
                  <a:cubicBezTo>
                    <a:pt x="1028" y="329"/>
                    <a:pt x="1028" y="322"/>
                    <a:pt x="1026" y="323"/>
                  </a:cubicBezTo>
                  <a:cubicBezTo>
                    <a:pt x="1023" y="323"/>
                    <a:pt x="1026" y="332"/>
                    <a:pt x="1023" y="331"/>
                  </a:cubicBezTo>
                  <a:cubicBezTo>
                    <a:pt x="1014" y="327"/>
                    <a:pt x="1013" y="299"/>
                    <a:pt x="1003" y="290"/>
                  </a:cubicBezTo>
                  <a:cubicBezTo>
                    <a:pt x="999" y="287"/>
                    <a:pt x="994" y="285"/>
                    <a:pt x="989" y="284"/>
                  </a:cubicBezTo>
                  <a:cubicBezTo>
                    <a:pt x="988" y="283"/>
                    <a:pt x="985" y="285"/>
                    <a:pt x="984" y="283"/>
                  </a:cubicBezTo>
                  <a:cubicBezTo>
                    <a:pt x="981" y="278"/>
                    <a:pt x="981" y="273"/>
                    <a:pt x="980" y="267"/>
                  </a:cubicBezTo>
                  <a:cubicBezTo>
                    <a:pt x="978" y="261"/>
                    <a:pt x="975" y="255"/>
                    <a:pt x="974" y="248"/>
                  </a:cubicBezTo>
                  <a:cubicBezTo>
                    <a:pt x="974" y="247"/>
                    <a:pt x="978" y="247"/>
                    <a:pt x="977" y="246"/>
                  </a:cubicBezTo>
                  <a:cubicBezTo>
                    <a:pt x="976" y="243"/>
                    <a:pt x="972" y="242"/>
                    <a:pt x="971" y="239"/>
                  </a:cubicBezTo>
                  <a:cubicBezTo>
                    <a:pt x="969" y="236"/>
                    <a:pt x="971" y="233"/>
                    <a:pt x="970" y="231"/>
                  </a:cubicBezTo>
                  <a:cubicBezTo>
                    <a:pt x="967" y="228"/>
                    <a:pt x="962" y="227"/>
                    <a:pt x="958" y="224"/>
                  </a:cubicBezTo>
                  <a:cubicBezTo>
                    <a:pt x="955" y="222"/>
                    <a:pt x="949" y="223"/>
                    <a:pt x="947" y="219"/>
                  </a:cubicBezTo>
                  <a:cubicBezTo>
                    <a:pt x="945" y="214"/>
                    <a:pt x="951" y="208"/>
                    <a:pt x="949" y="204"/>
                  </a:cubicBezTo>
                  <a:cubicBezTo>
                    <a:pt x="947" y="199"/>
                    <a:pt x="940" y="200"/>
                    <a:pt x="936" y="196"/>
                  </a:cubicBezTo>
                  <a:cubicBezTo>
                    <a:pt x="924" y="185"/>
                    <a:pt x="931" y="186"/>
                    <a:pt x="924" y="177"/>
                  </a:cubicBezTo>
                  <a:cubicBezTo>
                    <a:pt x="918" y="170"/>
                    <a:pt x="918" y="176"/>
                    <a:pt x="912" y="163"/>
                  </a:cubicBezTo>
                  <a:cubicBezTo>
                    <a:pt x="911" y="162"/>
                    <a:pt x="913" y="160"/>
                    <a:pt x="912" y="158"/>
                  </a:cubicBezTo>
                  <a:cubicBezTo>
                    <a:pt x="909" y="153"/>
                    <a:pt x="904" y="148"/>
                    <a:pt x="901" y="143"/>
                  </a:cubicBezTo>
                  <a:cubicBezTo>
                    <a:pt x="901" y="143"/>
                    <a:pt x="903" y="143"/>
                    <a:pt x="903" y="142"/>
                  </a:cubicBezTo>
                  <a:cubicBezTo>
                    <a:pt x="892" y="131"/>
                    <a:pt x="883" y="133"/>
                    <a:pt x="878" y="115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75" y="582"/>
              <a:ext cx="1120" cy="1189"/>
            </a:xfrm>
            <a:custGeom>
              <a:avLst/>
              <a:gdLst>
                <a:gd name="T0" fmla="*/ 766 w 1194"/>
                <a:gd name="T1" fmla="*/ 1085 h 1268"/>
                <a:gd name="T2" fmla="*/ 861 w 1194"/>
                <a:gd name="T3" fmla="*/ 1197 h 1268"/>
                <a:gd name="T4" fmla="*/ 958 w 1194"/>
                <a:gd name="T5" fmla="*/ 1205 h 1268"/>
                <a:gd name="T6" fmla="*/ 1042 w 1194"/>
                <a:gd name="T7" fmla="*/ 1063 h 1268"/>
                <a:gd name="T8" fmla="*/ 957 w 1194"/>
                <a:gd name="T9" fmla="*/ 1003 h 1268"/>
                <a:gd name="T10" fmla="*/ 911 w 1194"/>
                <a:gd name="T11" fmla="*/ 940 h 1268"/>
                <a:gd name="T12" fmla="*/ 1054 w 1194"/>
                <a:gd name="T13" fmla="*/ 925 h 1268"/>
                <a:gd name="T14" fmla="*/ 1131 w 1194"/>
                <a:gd name="T15" fmla="*/ 874 h 1268"/>
                <a:gd name="T16" fmla="*/ 1162 w 1194"/>
                <a:gd name="T17" fmla="*/ 943 h 1268"/>
                <a:gd name="T18" fmla="*/ 1124 w 1194"/>
                <a:gd name="T19" fmla="*/ 526 h 1268"/>
                <a:gd name="T20" fmla="*/ 560 w 1194"/>
                <a:gd name="T21" fmla="*/ 47 h 1268"/>
                <a:gd name="T22" fmla="*/ 597 w 1194"/>
                <a:gd name="T23" fmla="*/ 99 h 1268"/>
                <a:gd name="T24" fmla="*/ 571 w 1194"/>
                <a:gd name="T25" fmla="*/ 125 h 1268"/>
                <a:gd name="T26" fmla="*/ 637 w 1194"/>
                <a:gd name="T27" fmla="*/ 175 h 1268"/>
                <a:gd name="T28" fmla="*/ 614 w 1194"/>
                <a:gd name="T29" fmla="*/ 192 h 1268"/>
                <a:gd name="T30" fmla="*/ 668 w 1194"/>
                <a:gd name="T31" fmla="*/ 217 h 1268"/>
                <a:gd name="T32" fmla="*/ 638 w 1194"/>
                <a:gd name="T33" fmla="*/ 215 h 1268"/>
                <a:gd name="T34" fmla="*/ 631 w 1194"/>
                <a:gd name="T35" fmla="*/ 245 h 1268"/>
                <a:gd name="T36" fmla="*/ 587 w 1194"/>
                <a:gd name="T37" fmla="*/ 278 h 1268"/>
                <a:gd name="T38" fmla="*/ 552 w 1194"/>
                <a:gd name="T39" fmla="*/ 339 h 1268"/>
                <a:gd name="T40" fmla="*/ 524 w 1194"/>
                <a:gd name="T41" fmla="*/ 379 h 1268"/>
                <a:gd name="T42" fmla="*/ 523 w 1194"/>
                <a:gd name="T43" fmla="*/ 316 h 1268"/>
                <a:gd name="T44" fmla="*/ 403 w 1194"/>
                <a:gd name="T45" fmla="*/ 308 h 1268"/>
                <a:gd name="T46" fmla="*/ 344 w 1194"/>
                <a:gd name="T47" fmla="*/ 361 h 1268"/>
                <a:gd name="T48" fmla="*/ 325 w 1194"/>
                <a:gd name="T49" fmla="*/ 411 h 1268"/>
                <a:gd name="T50" fmla="*/ 281 w 1194"/>
                <a:gd name="T51" fmla="*/ 443 h 1268"/>
                <a:gd name="T52" fmla="*/ 282 w 1194"/>
                <a:gd name="T53" fmla="*/ 468 h 1268"/>
                <a:gd name="T54" fmla="*/ 330 w 1194"/>
                <a:gd name="T55" fmla="*/ 508 h 1268"/>
                <a:gd name="T56" fmla="*/ 381 w 1194"/>
                <a:gd name="T57" fmla="*/ 526 h 1268"/>
                <a:gd name="T58" fmla="*/ 388 w 1194"/>
                <a:gd name="T59" fmla="*/ 479 h 1268"/>
                <a:gd name="T60" fmla="*/ 409 w 1194"/>
                <a:gd name="T61" fmla="*/ 384 h 1268"/>
                <a:gd name="T62" fmla="*/ 413 w 1194"/>
                <a:gd name="T63" fmla="*/ 424 h 1268"/>
                <a:gd name="T64" fmla="*/ 485 w 1194"/>
                <a:gd name="T65" fmla="*/ 454 h 1268"/>
                <a:gd name="T66" fmla="*/ 463 w 1194"/>
                <a:gd name="T67" fmla="*/ 508 h 1268"/>
                <a:gd name="T68" fmla="*/ 407 w 1194"/>
                <a:gd name="T69" fmla="*/ 571 h 1268"/>
                <a:gd name="T70" fmla="*/ 307 w 1194"/>
                <a:gd name="T71" fmla="*/ 581 h 1268"/>
                <a:gd name="T72" fmla="*/ 303 w 1194"/>
                <a:gd name="T73" fmla="*/ 530 h 1268"/>
                <a:gd name="T74" fmla="*/ 284 w 1194"/>
                <a:gd name="T75" fmla="*/ 595 h 1268"/>
                <a:gd name="T76" fmla="*/ 212 w 1194"/>
                <a:gd name="T77" fmla="*/ 643 h 1268"/>
                <a:gd name="T78" fmla="*/ 147 w 1194"/>
                <a:gd name="T79" fmla="*/ 684 h 1268"/>
                <a:gd name="T80" fmla="*/ 141 w 1194"/>
                <a:gd name="T81" fmla="*/ 728 h 1268"/>
                <a:gd name="T82" fmla="*/ 57 w 1194"/>
                <a:gd name="T83" fmla="*/ 776 h 1268"/>
                <a:gd name="T84" fmla="*/ 34 w 1194"/>
                <a:gd name="T85" fmla="*/ 901 h 1268"/>
                <a:gd name="T86" fmla="*/ 144 w 1194"/>
                <a:gd name="T87" fmla="*/ 892 h 1268"/>
                <a:gd name="T88" fmla="*/ 236 w 1194"/>
                <a:gd name="T89" fmla="*/ 805 h 1268"/>
                <a:gd name="T90" fmla="*/ 334 w 1194"/>
                <a:gd name="T91" fmla="*/ 832 h 1268"/>
                <a:gd name="T92" fmla="*/ 397 w 1194"/>
                <a:gd name="T93" fmla="*/ 914 h 1268"/>
                <a:gd name="T94" fmla="*/ 369 w 1194"/>
                <a:gd name="T95" fmla="*/ 821 h 1268"/>
                <a:gd name="T96" fmla="*/ 423 w 1194"/>
                <a:gd name="T97" fmla="*/ 812 h 1268"/>
                <a:gd name="T98" fmla="*/ 477 w 1194"/>
                <a:gd name="T99" fmla="*/ 891 h 1268"/>
                <a:gd name="T100" fmla="*/ 504 w 1194"/>
                <a:gd name="T101" fmla="*/ 925 h 1268"/>
                <a:gd name="T102" fmla="*/ 513 w 1194"/>
                <a:gd name="T103" fmla="*/ 887 h 1268"/>
                <a:gd name="T104" fmla="*/ 524 w 1194"/>
                <a:gd name="T105" fmla="*/ 845 h 1268"/>
                <a:gd name="T106" fmla="*/ 595 w 1194"/>
                <a:gd name="T107" fmla="*/ 826 h 1268"/>
                <a:gd name="T108" fmla="*/ 594 w 1194"/>
                <a:gd name="T109" fmla="*/ 710 h 1268"/>
                <a:gd name="T110" fmla="*/ 622 w 1194"/>
                <a:gd name="T111" fmla="*/ 728 h 1268"/>
                <a:gd name="T112" fmla="*/ 668 w 1194"/>
                <a:gd name="T113" fmla="*/ 689 h 1268"/>
                <a:gd name="T114" fmla="*/ 700 w 1194"/>
                <a:gd name="T115" fmla="*/ 727 h 1268"/>
                <a:gd name="T116" fmla="*/ 672 w 1194"/>
                <a:gd name="T117" fmla="*/ 784 h 1268"/>
                <a:gd name="T118" fmla="*/ 575 w 1194"/>
                <a:gd name="T119" fmla="*/ 875 h 1268"/>
                <a:gd name="T120" fmla="*/ 598 w 1194"/>
                <a:gd name="T121" fmla="*/ 918 h 1268"/>
                <a:gd name="T122" fmla="*/ 713 w 1194"/>
                <a:gd name="T123" fmla="*/ 894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4" h="1268">
                  <a:moveTo>
                    <a:pt x="688" y="1040"/>
                  </a:moveTo>
                  <a:cubicBezTo>
                    <a:pt x="687" y="1038"/>
                    <a:pt x="692" y="1037"/>
                    <a:pt x="694" y="1038"/>
                  </a:cubicBezTo>
                  <a:cubicBezTo>
                    <a:pt x="706" y="1044"/>
                    <a:pt x="705" y="1071"/>
                    <a:pt x="723" y="1066"/>
                  </a:cubicBezTo>
                  <a:cubicBezTo>
                    <a:pt x="728" y="1064"/>
                    <a:pt x="726" y="1054"/>
                    <a:pt x="730" y="1048"/>
                  </a:cubicBezTo>
                  <a:cubicBezTo>
                    <a:pt x="732" y="1046"/>
                    <a:pt x="725" y="1056"/>
                    <a:pt x="728" y="1058"/>
                  </a:cubicBezTo>
                  <a:cubicBezTo>
                    <a:pt x="730" y="1060"/>
                    <a:pt x="734" y="1054"/>
                    <a:pt x="738" y="1055"/>
                  </a:cubicBezTo>
                  <a:cubicBezTo>
                    <a:pt x="743" y="1058"/>
                    <a:pt x="751" y="1070"/>
                    <a:pt x="755" y="1075"/>
                  </a:cubicBezTo>
                  <a:cubicBezTo>
                    <a:pt x="757" y="1078"/>
                    <a:pt x="759" y="1082"/>
                    <a:pt x="762" y="1084"/>
                  </a:cubicBezTo>
                  <a:cubicBezTo>
                    <a:pt x="763" y="1085"/>
                    <a:pt x="765" y="1084"/>
                    <a:pt x="766" y="1085"/>
                  </a:cubicBezTo>
                  <a:cubicBezTo>
                    <a:pt x="767" y="1086"/>
                    <a:pt x="766" y="1089"/>
                    <a:pt x="767" y="1090"/>
                  </a:cubicBezTo>
                  <a:cubicBezTo>
                    <a:pt x="769" y="1093"/>
                    <a:pt x="773" y="1095"/>
                    <a:pt x="776" y="1097"/>
                  </a:cubicBezTo>
                  <a:cubicBezTo>
                    <a:pt x="781" y="1102"/>
                    <a:pt x="785" y="1107"/>
                    <a:pt x="790" y="1111"/>
                  </a:cubicBezTo>
                  <a:cubicBezTo>
                    <a:pt x="793" y="1113"/>
                    <a:pt x="797" y="1114"/>
                    <a:pt x="799" y="1116"/>
                  </a:cubicBezTo>
                  <a:cubicBezTo>
                    <a:pt x="805" y="1122"/>
                    <a:pt x="810" y="1129"/>
                    <a:pt x="813" y="1136"/>
                  </a:cubicBezTo>
                  <a:cubicBezTo>
                    <a:pt x="814" y="1139"/>
                    <a:pt x="811" y="1143"/>
                    <a:pt x="811" y="1146"/>
                  </a:cubicBezTo>
                  <a:cubicBezTo>
                    <a:pt x="812" y="1151"/>
                    <a:pt x="814" y="1155"/>
                    <a:pt x="817" y="1159"/>
                  </a:cubicBezTo>
                  <a:cubicBezTo>
                    <a:pt x="829" y="1176"/>
                    <a:pt x="825" y="1162"/>
                    <a:pt x="842" y="1172"/>
                  </a:cubicBezTo>
                  <a:cubicBezTo>
                    <a:pt x="852" y="1177"/>
                    <a:pt x="849" y="1189"/>
                    <a:pt x="861" y="1197"/>
                  </a:cubicBezTo>
                  <a:cubicBezTo>
                    <a:pt x="863" y="1199"/>
                    <a:pt x="868" y="1197"/>
                    <a:pt x="869" y="1200"/>
                  </a:cubicBezTo>
                  <a:cubicBezTo>
                    <a:pt x="873" y="1210"/>
                    <a:pt x="872" y="1222"/>
                    <a:pt x="876" y="1233"/>
                  </a:cubicBezTo>
                  <a:cubicBezTo>
                    <a:pt x="876" y="1235"/>
                    <a:pt x="880" y="1234"/>
                    <a:pt x="881" y="1235"/>
                  </a:cubicBezTo>
                  <a:cubicBezTo>
                    <a:pt x="883" y="1240"/>
                    <a:pt x="885" y="1246"/>
                    <a:pt x="886" y="1252"/>
                  </a:cubicBezTo>
                  <a:cubicBezTo>
                    <a:pt x="887" y="1252"/>
                    <a:pt x="884" y="1268"/>
                    <a:pt x="890" y="1266"/>
                  </a:cubicBezTo>
                  <a:cubicBezTo>
                    <a:pt x="915" y="1259"/>
                    <a:pt x="907" y="1254"/>
                    <a:pt x="919" y="1240"/>
                  </a:cubicBezTo>
                  <a:cubicBezTo>
                    <a:pt x="922" y="1237"/>
                    <a:pt x="929" y="1233"/>
                    <a:pt x="933" y="1230"/>
                  </a:cubicBezTo>
                  <a:cubicBezTo>
                    <a:pt x="976" y="1192"/>
                    <a:pt x="908" y="1252"/>
                    <a:pt x="949" y="1210"/>
                  </a:cubicBezTo>
                  <a:cubicBezTo>
                    <a:pt x="952" y="1208"/>
                    <a:pt x="956" y="1208"/>
                    <a:pt x="958" y="1205"/>
                  </a:cubicBezTo>
                  <a:cubicBezTo>
                    <a:pt x="962" y="1201"/>
                    <a:pt x="963" y="1195"/>
                    <a:pt x="966" y="1190"/>
                  </a:cubicBezTo>
                  <a:cubicBezTo>
                    <a:pt x="970" y="1185"/>
                    <a:pt x="975" y="1180"/>
                    <a:pt x="980" y="1174"/>
                  </a:cubicBezTo>
                  <a:cubicBezTo>
                    <a:pt x="986" y="1167"/>
                    <a:pt x="995" y="1161"/>
                    <a:pt x="998" y="1152"/>
                  </a:cubicBezTo>
                  <a:cubicBezTo>
                    <a:pt x="1000" y="1148"/>
                    <a:pt x="997" y="1144"/>
                    <a:pt x="999" y="1141"/>
                  </a:cubicBezTo>
                  <a:cubicBezTo>
                    <a:pt x="1000" y="1136"/>
                    <a:pt x="1014" y="1116"/>
                    <a:pt x="1017" y="1114"/>
                  </a:cubicBezTo>
                  <a:cubicBezTo>
                    <a:pt x="1020" y="1111"/>
                    <a:pt x="1025" y="1109"/>
                    <a:pt x="1027" y="1106"/>
                  </a:cubicBezTo>
                  <a:cubicBezTo>
                    <a:pt x="1030" y="1101"/>
                    <a:pt x="1027" y="1095"/>
                    <a:pt x="1030" y="1090"/>
                  </a:cubicBezTo>
                  <a:cubicBezTo>
                    <a:pt x="1031" y="1086"/>
                    <a:pt x="1037" y="1084"/>
                    <a:pt x="1039" y="1080"/>
                  </a:cubicBezTo>
                  <a:cubicBezTo>
                    <a:pt x="1041" y="1075"/>
                    <a:pt x="1040" y="1069"/>
                    <a:pt x="1042" y="1063"/>
                  </a:cubicBezTo>
                  <a:cubicBezTo>
                    <a:pt x="1049" y="1039"/>
                    <a:pt x="1058" y="1009"/>
                    <a:pt x="1060" y="983"/>
                  </a:cubicBezTo>
                  <a:cubicBezTo>
                    <a:pt x="1060" y="975"/>
                    <a:pt x="1048" y="988"/>
                    <a:pt x="1030" y="978"/>
                  </a:cubicBezTo>
                  <a:cubicBezTo>
                    <a:pt x="1022" y="974"/>
                    <a:pt x="1021" y="951"/>
                    <a:pt x="1014" y="957"/>
                  </a:cubicBezTo>
                  <a:cubicBezTo>
                    <a:pt x="1012" y="959"/>
                    <a:pt x="1009" y="961"/>
                    <a:pt x="1007" y="964"/>
                  </a:cubicBezTo>
                  <a:cubicBezTo>
                    <a:pt x="1006" y="966"/>
                    <a:pt x="1007" y="969"/>
                    <a:pt x="1007" y="972"/>
                  </a:cubicBezTo>
                  <a:cubicBezTo>
                    <a:pt x="1005" y="980"/>
                    <a:pt x="1003" y="987"/>
                    <a:pt x="1001" y="995"/>
                  </a:cubicBezTo>
                  <a:cubicBezTo>
                    <a:pt x="1000" y="1000"/>
                    <a:pt x="975" y="1018"/>
                    <a:pt x="973" y="1018"/>
                  </a:cubicBezTo>
                  <a:cubicBezTo>
                    <a:pt x="958" y="1023"/>
                    <a:pt x="969" y="1005"/>
                    <a:pt x="968" y="1004"/>
                  </a:cubicBezTo>
                  <a:cubicBezTo>
                    <a:pt x="966" y="1001"/>
                    <a:pt x="959" y="1000"/>
                    <a:pt x="957" y="1003"/>
                  </a:cubicBezTo>
                  <a:cubicBezTo>
                    <a:pt x="954" y="1006"/>
                    <a:pt x="964" y="1014"/>
                    <a:pt x="960" y="1015"/>
                  </a:cubicBezTo>
                  <a:cubicBezTo>
                    <a:pt x="949" y="1017"/>
                    <a:pt x="950" y="991"/>
                    <a:pt x="945" y="987"/>
                  </a:cubicBezTo>
                  <a:cubicBezTo>
                    <a:pt x="941" y="983"/>
                    <a:pt x="936" y="980"/>
                    <a:pt x="931" y="978"/>
                  </a:cubicBezTo>
                  <a:cubicBezTo>
                    <a:pt x="929" y="978"/>
                    <a:pt x="927" y="981"/>
                    <a:pt x="926" y="980"/>
                  </a:cubicBezTo>
                  <a:cubicBezTo>
                    <a:pt x="921" y="976"/>
                    <a:pt x="920" y="970"/>
                    <a:pt x="916" y="966"/>
                  </a:cubicBezTo>
                  <a:cubicBezTo>
                    <a:pt x="913" y="963"/>
                    <a:pt x="906" y="961"/>
                    <a:pt x="904" y="957"/>
                  </a:cubicBezTo>
                  <a:cubicBezTo>
                    <a:pt x="903" y="954"/>
                    <a:pt x="909" y="953"/>
                    <a:pt x="909" y="950"/>
                  </a:cubicBezTo>
                  <a:cubicBezTo>
                    <a:pt x="909" y="948"/>
                    <a:pt x="903" y="946"/>
                    <a:pt x="904" y="944"/>
                  </a:cubicBezTo>
                  <a:cubicBezTo>
                    <a:pt x="905" y="941"/>
                    <a:pt x="909" y="942"/>
                    <a:pt x="911" y="940"/>
                  </a:cubicBezTo>
                  <a:cubicBezTo>
                    <a:pt x="919" y="935"/>
                    <a:pt x="918" y="929"/>
                    <a:pt x="928" y="926"/>
                  </a:cubicBezTo>
                  <a:cubicBezTo>
                    <a:pt x="931" y="926"/>
                    <a:pt x="943" y="940"/>
                    <a:pt x="946" y="945"/>
                  </a:cubicBezTo>
                  <a:cubicBezTo>
                    <a:pt x="948" y="948"/>
                    <a:pt x="949" y="953"/>
                    <a:pt x="952" y="954"/>
                  </a:cubicBezTo>
                  <a:cubicBezTo>
                    <a:pt x="957" y="956"/>
                    <a:pt x="962" y="952"/>
                    <a:pt x="967" y="953"/>
                  </a:cubicBezTo>
                  <a:cubicBezTo>
                    <a:pt x="979" y="955"/>
                    <a:pt x="984" y="965"/>
                    <a:pt x="994" y="956"/>
                  </a:cubicBezTo>
                  <a:cubicBezTo>
                    <a:pt x="1000" y="951"/>
                    <a:pt x="1007" y="926"/>
                    <a:pt x="1013" y="928"/>
                  </a:cubicBezTo>
                  <a:cubicBezTo>
                    <a:pt x="1020" y="930"/>
                    <a:pt x="1019" y="941"/>
                    <a:pt x="1024" y="946"/>
                  </a:cubicBezTo>
                  <a:cubicBezTo>
                    <a:pt x="1025" y="947"/>
                    <a:pt x="1036" y="942"/>
                    <a:pt x="1041" y="938"/>
                  </a:cubicBezTo>
                  <a:cubicBezTo>
                    <a:pt x="1046" y="935"/>
                    <a:pt x="1049" y="929"/>
                    <a:pt x="1054" y="925"/>
                  </a:cubicBezTo>
                  <a:cubicBezTo>
                    <a:pt x="1057" y="923"/>
                    <a:pt x="1061" y="922"/>
                    <a:pt x="1063" y="920"/>
                  </a:cubicBezTo>
                  <a:cubicBezTo>
                    <a:pt x="1064" y="919"/>
                    <a:pt x="1086" y="895"/>
                    <a:pt x="1087" y="894"/>
                  </a:cubicBezTo>
                  <a:cubicBezTo>
                    <a:pt x="1087" y="894"/>
                    <a:pt x="1086" y="892"/>
                    <a:pt x="1086" y="891"/>
                  </a:cubicBezTo>
                  <a:cubicBezTo>
                    <a:pt x="1088" y="887"/>
                    <a:pt x="1092" y="884"/>
                    <a:pt x="1094" y="880"/>
                  </a:cubicBezTo>
                  <a:cubicBezTo>
                    <a:pt x="1095" y="878"/>
                    <a:pt x="1094" y="874"/>
                    <a:pt x="1096" y="873"/>
                  </a:cubicBezTo>
                  <a:cubicBezTo>
                    <a:pt x="1098" y="872"/>
                    <a:pt x="1099" y="876"/>
                    <a:pt x="1100" y="877"/>
                  </a:cubicBezTo>
                  <a:cubicBezTo>
                    <a:pt x="1105" y="880"/>
                    <a:pt x="1110" y="882"/>
                    <a:pt x="1115" y="885"/>
                  </a:cubicBezTo>
                  <a:cubicBezTo>
                    <a:pt x="1118" y="886"/>
                    <a:pt x="1122" y="892"/>
                    <a:pt x="1125" y="890"/>
                  </a:cubicBezTo>
                  <a:cubicBezTo>
                    <a:pt x="1129" y="886"/>
                    <a:pt x="1126" y="877"/>
                    <a:pt x="1131" y="874"/>
                  </a:cubicBezTo>
                  <a:cubicBezTo>
                    <a:pt x="1134" y="872"/>
                    <a:pt x="1131" y="882"/>
                    <a:pt x="1131" y="885"/>
                  </a:cubicBezTo>
                  <a:cubicBezTo>
                    <a:pt x="1130" y="890"/>
                    <a:pt x="1128" y="894"/>
                    <a:pt x="1127" y="898"/>
                  </a:cubicBezTo>
                  <a:cubicBezTo>
                    <a:pt x="1126" y="899"/>
                    <a:pt x="1125" y="901"/>
                    <a:pt x="1125" y="900"/>
                  </a:cubicBezTo>
                  <a:cubicBezTo>
                    <a:pt x="1132" y="888"/>
                    <a:pt x="1135" y="873"/>
                    <a:pt x="1145" y="864"/>
                  </a:cubicBezTo>
                  <a:cubicBezTo>
                    <a:pt x="1149" y="861"/>
                    <a:pt x="1146" y="875"/>
                    <a:pt x="1147" y="880"/>
                  </a:cubicBezTo>
                  <a:cubicBezTo>
                    <a:pt x="1149" y="891"/>
                    <a:pt x="1151" y="902"/>
                    <a:pt x="1155" y="913"/>
                  </a:cubicBezTo>
                  <a:cubicBezTo>
                    <a:pt x="1155" y="915"/>
                    <a:pt x="1154" y="907"/>
                    <a:pt x="1155" y="908"/>
                  </a:cubicBezTo>
                  <a:cubicBezTo>
                    <a:pt x="1157" y="915"/>
                    <a:pt x="1158" y="922"/>
                    <a:pt x="1159" y="929"/>
                  </a:cubicBezTo>
                  <a:cubicBezTo>
                    <a:pt x="1160" y="933"/>
                    <a:pt x="1160" y="938"/>
                    <a:pt x="1162" y="943"/>
                  </a:cubicBezTo>
                  <a:cubicBezTo>
                    <a:pt x="1168" y="962"/>
                    <a:pt x="1169" y="954"/>
                    <a:pt x="1171" y="968"/>
                  </a:cubicBezTo>
                  <a:cubicBezTo>
                    <a:pt x="1174" y="983"/>
                    <a:pt x="1176" y="997"/>
                    <a:pt x="1178" y="1012"/>
                  </a:cubicBezTo>
                  <a:cubicBezTo>
                    <a:pt x="1178" y="1013"/>
                    <a:pt x="1179" y="1015"/>
                    <a:pt x="1179" y="1014"/>
                  </a:cubicBezTo>
                  <a:cubicBezTo>
                    <a:pt x="1194" y="914"/>
                    <a:pt x="1188" y="873"/>
                    <a:pt x="1183" y="755"/>
                  </a:cubicBezTo>
                  <a:cubicBezTo>
                    <a:pt x="1182" y="752"/>
                    <a:pt x="1181" y="750"/>
                    <a:pt x="1180" y="747"/>
                  </a:cubicBezTo>
                  <a:cubicBezTo>
                    <a:pt x="1179" y="735"/>
                    <a:pt x="1179" y="722"/>
                    <a:pt x="1178" y="710"/>
                  </a:cubicBezTo>
                  <a:cubicBezTo>
                    <a:pt x="1178" y="707"/>
                    <a:pt x="1180" y="702"/>
                    <a:pt x="1179" y="699"/>
                  </a:cubicBezTo>
                  <a:cubicBezTo>
                    <a:pt x="1178" y="696"/>
                    <a:pt x="1178" y="693"/>
                    <a:pt x="1177" y="690"/>
                  </a:cubicBezTo>
                  <a:cubicBezTo>
                    <a:pt x="1164" y="634"/>
                    <a:pt x="1147" y="579"/>
                    <a:pt x="1124" y="526"/>
                  </a:cubicBezTo>
                  <a:cubicBezTo>
                    <a:pt x="1083" y="430"/>
                    <a:pt x="1023" y="341"/>
                    <a:pt x="950" y="266"/>
                  </a:cubicBezTo>
                  <a:cubicBezTo>
                    <a:pt x="831" y="142"/>
                    <a:pt x="674" y="53"/>
                    <a:pt x="506" y="19"/>
                  </a:cubicBezTo>
                  <a:cubicBezTo>
                    <a:pt x="451" y="7"/>
                    <a:pt x="410" y="4"/>
                    <a:pt x="357" y="1"/>
                  </a:cubicBezTo>
                  <a:cubicBezTo>
                    <a:pt x="357" y="0"/>
                    <a:pt x="357" y="0"/>
                    <a:pt x="357" y="0"/>
                  </a:cubicBezTo>
                  <a:cubicBezTo>
                    <a:pt x="400" y="4"/>
                    <a:pt x="443" y="6"/>
                    <a:pt x="485" y="19"/>
                  </a:cubicBezTo>
                  <a:cubicBezTo>
                    <a:pt x="490" y="21"/>
                    <a:pt x="512" y="26"/>
                    <a:pt x="516" y="28"/>
                  </a:cubicBezTo>
                  <a:cubicBezTo>
                    <a:pt x="519" y="30"/>
                    <a:pt x="522" y="33"/>
                    <a:pt x="525" y="36"/>
                  </a:cubicBezTo>
                  <a:cubicBezTo>
                    <a:pt x="533" y="43"/>
                    <a:pt x="546" y="45"/>
                    <a:pt x="557" y="48"/>
                  </a:cubicBezTo>
                  <a:cubicBezTo>
                    <a:pt x="558" y="48"/>
                    <a:pt x="559" y="47"/>
                    <a:pt x="560" y="47"/>
                  </a:cubicBezTo>
                  <a:cubicBezTo>
                    <a:pt x="564" y="49"/>
                    <a:pt x="568" y="52"/>
                    <a:pt x="572" y="55"/>
                  </a:cubicBezTo>
                  <a:cubicBezTo>
                    <a:pt x="575" y="56"/>
                    <a:pt x="576" y="59"/>
                    <a:pt x="579" y="60"/>
                  </a:cubicBezTo>
                  <a:cubicBezTo>
                    <a:pt x="579" y="60"/>
                    <a:pt x="600" y="65"/>
                    <a:pt x="600" y="65"/>
                  </a:cubicBezTo>
                  <a:cubicBezTo>
                    <a:pt x="601" y="71"/>
                    <a:pt x="594" y="74"/>
                    <a:pt x="593" y="79"/>
                  </a:cubicBezTo>
                  <a:cubicBezTo>
                    <a:pt x="593" y="82"/>
                    <a:pt x="597" y="84"/>
                    <a:pt x="596" y="86"/>
                  </a:cubicBezTo>
                  <a:cubicBezTo>
                    <a:pt x="595" y="88"/>
                    <a:pt x="589" y="83"/>
                    <a:pt x="591" y="85"/>
                  </a:cubicBezTo>
                  <a:cubicBezTo>
                    <a:pt x="595" y="89"/>
                    <a:pt x="604" y="90"/>
                    <a:pt x="606" y="97"/>
                  </a:cubicBezTo>
                  <a:cubicBezTo>
                    <a:pt x="608" y="100"/>
                    <a:pt x="598" y="94"/>
                    <a:pt x="595" y="95"/>
                  </a:cubicBezTo>
                  <a:cubicBezTo>
                    <a:pt x="593" y="95"/>
                    <a:pt x="596" y="98"/>
                    <a:pt x="597" y="99"/>
                  </a:cubicBezTo>
                  <a:cubicBezTo>
                    <a:pt x="599" y="100"/>
                    <a:pt x="602" y="101"/>
                    <a:pt x="605" y="102"/>
                  </a:cubicBezTo>
                  <a:cubicBezTo>
                    <a:pt x="608" y="105"/>
                    <a:pt x="610" y="109"/>
                    <a:pt x="614" y="112"/>
                  </a:cubicBezTo>
                  <a:cubicBezTo>
                    <a:pt x="616" y="114"/>
                    <a:pt x="624" y="118"/>
                    <a:pt x="621" y="116"/>
                  </a:cubicBezTo>
                  <a:cubicBezTo>
                    <a:pt x="610" y="110"/>
                    <a:pt x="579" y="91"/>
                    <a:pt x="569" y="89"/>
                  </a:cubicBezTo>
                  <a:cubicBezTo>
                    <a:pt x="569" y="89"/>
                    <a:pt x="533" y="89"/>
                    <a:pt x="538" y="100"/>
                  </a:cubicBezTo>
                  <a:cubicBezTo>
                    <a:pt x="547" y="118"/>
                    <a:pt x="570" y="111"/>
                    <a:pt x="584" y="116"/>
                  </a:cubicBezTo>
                  <a:cubicBezTo>
                    <a:pt x="586" y="117"/>
                    <a:pt x="580" y="117"/>
                    <a:pt x="578" y="117"/>
                  </a:cubicBezTo>
                  <a:cubicBezTo>
                    <a:pt x="573" y="116"/>
                    <a:pt x="568" y="111"/>
                    <a:pt x="565" y="114"/>
                  </a:cubicBezTo>
                  <a:cubicBezTo>
                    <a:pt x="563" y="117"/>
                    <a:pt x="569" y="121"/>
                    <a:pt x="571" y="125"/>
                  </a:cubicBezTo>
                  <a:cubicBezTo>
                    <a:pt x="573" y="129"/>
                    <a:pt x="573" y="133"/>
                    <a:pt x="576" y="136"/>
                  </a:cubicBezTo>
                  <a:cubicBezTo>
                    <a:pt x="580" y="141"/>
                    <a:pt x="586" y="142"/>
                    <a:pt x="590" y="147"/>
                  </a:cubicBezTo>
                  <a:cubicBezTo>
                    <a:pt x="591" y="147"/>
                    <a:pt x="586" y="148"/>
                    <a:pt x="587" y="148"/>
                  </a:cubicBezTo>
                  <a:cubicBezTo>
                    <a:pt x="597" y="152"/>
                    <a:pt x="607" y="154"/>
                    <a:pt x="617" y="158"/>
                  </a:cubicBezTo>
                  <a:cubicBezTo>
                    <a:pt x="620" y="159"/>
                    <a:pt x="611" y="158"/>
                    <a:pt x="608" y="157"/>
                  </a:cubicBezTo>
                  <a:cubicBezTo>
                    <a:pt x="606" y="156"/>
                    <a:pt x="603" y="149"/>
                    <a:pt x="602" y="152"/>
                  </a:cubicBezTo>
                  <a:cubicBezTo>
                    <a:pt x="598" y="156"/>
                    <a:pt x="598" y="163"/>
                    <a:pt x="600" y="168"/>
                  </a:cubicBezTo>
                  <a:cubicBezTo>
                    <a:pt x="602" y="171"/>
                    <a:pt x="607" y="171"/>
                    <a:pt x="610" y="172"/>
                  </a:cubicBezTo>
                  <a:cubicBezTo>
                    <a:pt x="619" y="173"/>
                    <a:pt x="628" y="173"/>
                    <a:pt x="637" y="175"/>
                  </a:cubicBezTo>
                  <a:cubicBezTo>
                    <a:pt x="640" y="176"/>
                    <a:pt x="642" y="179"/>
                    <a:pt x="644" y="180"/>
                  </a:cubicBezTo>
                  <a:cubicBezTo>
                    <a:pt x="650" y="183"/>
                    <a:pt x="657" y="184"/>
                    <a:pt x="661" y="189"/>
                  </a:cubicBezTo>
                  <a:cubicBezTo>
                    <a:pt x="664" y="191"/>
                    <a:pt x="655" y="189"/>
                    <a:pt x="652" y="188"/>
                  </a:cubicBezTo>
                  <a:cubicBezTo>
                    <a:pt x="651" y="187"/>
                    <a:pt x="621" y="171"/>
                    <a:pt x="616" y="181"/>
                  </a:cubicBezTo>
                  <a:cubicBezTo>
                    <a:pt x="608" y="197"/>
                    <a:pt x="641" y="194"/>
                    <a:pt x="641" y="194"/>
                  </a:cubicBezTo>
                  <a:cubicBezTo>
                    <a:pt x="643" y="198"/>
                    <a:pt x="633" y="198"/>
                    <a:pt x="628" y="198"/>
                  </a:cubicBezTo>
                  <a:cubicBezTo>
                    <a:pt x="626" y="198"/>
                    <a:pt x="610" y="187"/>
                    <a:pt x="609" y="187"/>
                  </a:cubicBezTo>
                  <a:cubicBezTo>
                    <a:pt x="607" y="186"/>
                    <a:pt x="600" y="184"/>
                    <a:pt x="602" y="185"/>
                  </a:cubicBezTo>
                  <a:cubicBezTo>
                    <a:pt x="605" y="189"/>
                    <a:pt x="611" y="189"/>
                    <a:pt x="614" y="192"/>
                  </a:cubicBezTo>
                  <a:cubicBezTo>
                    <a:pt x="617" y="195"/>
                    <a:pt x="617" y="201"/>
                    <a:pt x="621" y="203"/>
                  </a:cubicBezTo>
                  <a:cubicBezTo>
                    <a:pt x="625" y="206"/>
                    <a:pt x="631" y="205"/>
                    <a:pt x="636" y="207"/>
                  </a:cubicBezTo>
                  <a:cubicBezTo>
                    <a:pt x="637" y="207"/>
                    <a:pt x="638" y="208"/>
                    <a:pt x="639" y="209"/>
                  </a:cubicBezTo>
                  <a:cubicBezTo>
                    <a:pt x="642" y="212"/>
                    <a:pt x="653" y="223"/>
                    <a:pt x="659" y="223"/>
                  </a:cubicBezTo>
                  <a:cubicBezTo>
                    <a:pt x="664" y="222"/>
                    <a:pt x="666" y="215"/>
                    <a:pt x="671" y="214"/>
                  </a:cubicBezTo>
                  <a:cubicBezTo>
                    <a:pt x="687" y="212"/>
                    <a:pt x="678" y="222"/>
                    <a:pt x="689" y="225"/>
                  </a:cubicBezTo>
                  <a:cubicBezTo>
                    <a:pt x="691" y="226"/>
                    <a:pt x="697" y="221"/>
                    <a:pt x="695" y="223"/>
                  </a:cubicBezTo>
                  <a:cubicBezTo>
                    <a:pt x="693" y="224"/>
                    <a:pt x="691" y="227"/>
                    <a:pt x="688" y="226"/>
                  </a:cubicBezTo>
                  <a:cubicBezTo>
                    <a:pt x="687" y="226"/>
                    <a:pt x="672" y="214"/>
                    <a:pt x="668" y="217"/>
                  </a:cubicBezTo>
                  <a:cubicBezTo>
                    <a:pt x="665" y="218"/>
                    <a:pt x="665" y="223"/>
                    <a:pt x="667" y="225"/>
                  </a:cubicBezTo>
                  <a:cubicBezTo>
                    <a:pt x="671" y="230"/>
                    <a:pt x="679" y="230"/>
                    <a:pt x="684" y="234"/>
                  </a:cubicBezTo>
                  <a:cubicBezTo>
                    <a:pt x="702" y="251"/>
                    <a:pt x="686" y="237"/>
                    <a:pt x="694" y="252"/>
                  </a:cubicBezTo>
                  <a:cubicBezTo>
                    <a:pt x="695" y="254"/>
                    <a:pt x="700" y="255"/>
                    <a:pt x="699" y="256"/>
                  </a:cubicBezTo>
                  <a:cubicBezTo>
                    <a:pt x="691" y="266"/>
                    <a:pt x="681" y="263"/>
                    <a:pt x="681" y="261"/>
                  </a:cubicBezTo>
                  <a:cubicBezTo>
                    <a:pt x="680" y="258"/>
                    <a:pt x="686" y="256"/>
                    <a:pt x="686" y="252"/>
                  </a:cubicBezTo>
                  <a:cubicBezTo>
                    <a:pt x="685" y="244"/>
                    <a:pt x="675" y="233"/>
                    <a:pt x="669" y="230"/>
                  </a:cubicBezTo>
                  <a:cubicBezTo>
                    <a:pt x="665" y="228"/>
                    <a:pt x="661" y="229"/>
                    <a:pt x="658" y="228"/>
                  </a:cubicBezTo>
                  <a:cubicBezTo>
                    <a:pt x="651" y="224"/>
                    <a:pt x="644" y="220"/>
                    <a:pt x="638" y="215"/>
                  </a:cubicBezTo>
                  <a:cubicBezTo>
                    <a:pt x="635" y="213"/>
                    <a:pt x="632" y="210"/>
                    <a:pt x="629" y="209"/>
                  </a:cubicBezTo>
                  <a:cubicBezTo>
                    <a:pt x="625" y="207"/>
                    <a:pt x="621" y="208"/>
                    <a:pt x="617" y="205"/>
                  </a:cubicBezTo>
                  <a:cubicBezTo>
                    <a:pt x="612" y="202"/>
                    <a:pt x="605" y="190"/>
                    <a:pt x="600" y="192"/>
                  </a:cubicBezTo>
                  <a:cubicBezTo>
                    <a:pt x="577" y="199"/>
                    <a:pt x="602" y="206"/>
                    <a:pt x="605" y="212"/>
                  </a:cubicBezTo>
                  <a:cubicBezTo>
                    <a:pt x="607" y="215"/>
                    <a:pt x="607" y="219"/>
                    <a:pt x="609" y="222"/>
                  </a:cubicBezTo>
                  <a:cubicBezTo>
                    <a:pt x="611" y="223"/>
                    <a:pt x="614" y="222"/>
                    <a:pt x="616" y="223"/>
                  </a:cubicBezTo>
                  <a:cubicBezTo>
                    <a:pt x="626" y="228"/>
                    <a:pt x="636" y="234"/>
                    <a:pt x="646" y="239"/>
                  </a:cubicBezTo>
                  <a:cubicBezTo>
                    <a:pt x="647" y="239"/>
                    <a:pt x="650" y="237"/>
                    <a:pt x="649" y="237"/>
                  </a:cubicBezTo>
                  <a:cubicBezTo>
                    <a:pt x="643" y="239"/>
                    <a:pt x="637" y="243"/>
                    <a:pt x="631" y="245"/>
                  </a:cubicBezTo>
                  <a:cubicBezTo>
                    <a:pt x="618" y="248"/>
                    <a:pt x="620" y="239"/>
                    <a:pt x="607" y="248"/>
                  </a:cubicBezTo>
                  <a:cubicBezTo>
                    <a:pt x="601" y="252"/>
                    <a:pt x="612" y="253"/>
                    <a:pt x="615" y="256"/>
                  </a:cubicBezTo>
                  <a:cubicBezTo>
                    <a:pt x="617" y="258"/>
                    <a:pt x="617" y="262"/>
                    <a:pt x="619" y="264"/>
                  </a:cubicBezTo>
                  <a:cubicBezTo>
                    <a:pt x="620" y="266"/>
                    <a:pt x="625" y="268"/>
                    <a:pt x="623" y="269"/>
                  </a:cubicBezTo>
                  <a:cubicBezTo>
                    <a:pt x="620" y="272"/>
                    <a:pt x="614" y="271"/>
                    <a:pt x="610" y="272"/>
                  </a:cubicBezTo>
                  <a:cubicBezTo>
                    <a:pt x="596" y="277"/>
                    <a:pt x="605" y="275"/>
                    <a:pt x="596" y="285"/>
                  </a:cubicBezTo>
                  <a:cubicBezTo>
                    <a:pt x="595" y="286"/>
                    <a:pt x="597" y="283"/>
                    <a:pt x="597" y="282"/>
                  </a:cubicBezTo>
                  <a:cubicBezTo>
                    <a:pt x="596" y="279"/>
                    <a:pt x="595" y="274"/>
                    <a:pt x="592" y="273"/>
                  </a:cubicBezTo>
                  <a:cubicBezTo>
                    <a:pt x="590" y="272"/>
                    <a:pt x="588" y="276"/>
                    <a:pt x="587" y="278"/>
                  </a:cubicBezTo>
                  <a:cubicBezTo>
                    <a:pt x="586" y="279"/>
                    <a:pt x="587" y="282"/>
                    <a:pt x="586" y="284"/>
                  </a:cubicBezTo>
                  <a:cubicBezTo>
                    <a:pt x="582" y="291"/>
                    <a:pt x="578" y="298"/>
                    <a:pt x="575" y="306"/>
                  </a:cubicBezTo>
                  <a:cubicBezTo>
                    <a:pt x="573" y="311"/>
                    <a:pt x="576" y="318"/>
                    <a:pt x="572" y="320"/>
                  </a:cubicBezTo>
                  <a:cubicBezTo>
                    <a:pt x="569" y="323"/>
                    <a:pt x="562" y="320"/>
                    <a:pt x="560" y="316"/>
                  </a:cubicBezTo>
                  <a:cubicBezTo>
                    <a:pt x="559" y="312"/>
                    <a:pt x="569" y="308"/>
                    <a:pt x="566" y="305"/>
                  </a:cubicBezTo>
                  <a:cubicBezTo>
                    <a:pt x="561" y="303"/>
                    <a:pt x="553" y="304"/>
                    <a:pt x="549" y="309"/>
                  </a:cubicBezTo>
                  <a:cubicBezTo>
                    <a:pt x="543" y="317"/>
                    <a:pt x="565" y="324"/>
                    <a:pt x="565" y="326"/>
                  </a:cubicBezTo>
                  <a:cubicBezTo>
                    <a:pt x="569" y="334"/>
                    <a:pt x="552" y="332"/>
                    <a:pt x="552" y="333"/>
                  </a:cubicBezTo>
                  <a:cubicBezTo>
                    <a:pt x="550" y="334"/>
                    <a:pt x="553" y="337"/>
                    <a:pt x="552" y="339"/>
                  </a:cubicBezTo>
                  <a:cubicBezTo>
                    <a:pt x="550" y="343"/>
                    <a:pt x="547" y="347"/>
                    <a:pt x="545" y="351"/>
                  </a:cubicBezTo>
                  <a:cubicBezTo>
                    <a:pt x="543" y="356"/>
                    <a:pt x="559" y="357"/>
                    <a:pt x="558" y="362"/>
                  </a:cubicBezTo>
                  <a:cubicBezTo>
                    <a:pt x="556" y="368"/>
                    <a:pt x="547" y="368"/>
                    <a:pt x="541" y="369"/>
                  </a:cubicBezTo>
                  <a:cubicBezTo>
                    <a:pt x="540" y="370"/>
                    <a:pt x="543" y="366"/>
                    <a:pt x="542" y="365"/>
                  </a:cubicBezTo>
                  <a:cubicBezTo>
                    <a:pt x="537" y="363"/>
                    <a:pt x="532" y="361"/>
                    <a:pt x="528" y="363"/>
                  </a:cubicBezTo>
                  <a:cubicBezTo>
                    <a:pt x="525" y="364"/>
                    <a:pt x="527" y="369"/>
                    <a:pt x="529" y="371"/>
                  </a:cubicBezTo>
                  <a:cubicBezTo>
                    <a:pt x="533" y="373"/>
                    <a:pt x="540" y="371"/>
                    <a:pt x="544" y="375"/>
                  </a:cubicBezTo>
                  <a:cubicBezTo>
                    <a:pt x="546" y="377"/>
                    <a:pt x="547" y="383"/>
                    <a:pt x="544" y="383"/>
                  </a:cubicBezTo>
                  <a:cubicBezTo>
                    <a:pt x="538" y="385"/>
                    <a:pt x="531" y="381"/>
                    <a:pt x="524" y="379"/>
                  </a:cubicBezTo>
                  <a:cubicBezTo>
                    <a:pt x="522" y="379"/>
                    <a:pt x="519" y="378"/>
                    <a:pt x="517" y="377"/>
                  </a:cubicBezTo>
                  <a:cubicBezTo>
                    <a:pt x="513" y="373"/>
                    <a:pt x="509" y="369"/>
                    <a:pt x="507" y="365"/>
                  </a:cubicBezTo>
                  <a:cubicBezTo>
                    <a:pt x="507" y="362"/>
                    <a:pt x="511" y="360"/>
                    <a:pt x="510" y="358"/>
                  </a:cubicBezTo>
                  <a:cubicBezTo>
                    <a:pt x="508" y="355"/>
                    <a:pt x="498" y="355"/>
                    <a:pt x="500" y="352"/>
                  </a:cubicBezTo>
                  <a:cubicBezTo>
                    <a:pt x="505" y="347"/>
                    <a:pt x="514" y="348"/>
                    <a:pt x="521" y="346"/>
                  </a:cubicBezTo>
                  <a:cubicBezTo>
                    <a:pt x="522" y="346"/>
                    <a:pt x="524" y="347"/>
                    <a:pt x="525" y="347"/>
                  </a:cubicBezTo>
                  <a:cubicBezTo>
                    <a:pt x="526" y="348"/>
                    <a:pt x="527" y="348"/>
                    <a:pt x="528" y="348"/>
                  </a:cubicBezTo>
                  <a:cubicBezTo>
                    <a:pt x="537" y="334"/>
                    <a:pt x="548" y="326"/>
                    <a:pt x="533" y="318"/>
                  </a:cubicBezTo>
                  <a:cubicBezTo>
                    <a:pt x="530" y="316"/>
                    <a:pt x="526" y="317"/>
                    <a:pt x="523" y="316"/>
                  </a:cubicBezTo>
                  <a:cubicBezTo>
                    <a:pt x="511" y="312"/>
                    <a:pt x="501" y="306"/>
                    <a:pt x="489" y="305"/>
                  </a:cubicBezTo>
                  <a:cubicBezTo>
                    <a:pt x="484" y="305"/>
                    <a:pt x="480" y="305"/>
                    <a:pt x="475" y="306"/>
                  </a:cubicBezTo>
                  <a:cubicBezTo>
                    <a:pt x="474" y="306"/>
                    <a:pt x="474" y="309"/>
                    <a:pt x="473" y="309"/>
                  </a:cubicBezTo>
                  <a:cubicBezTo>
                    <a:pt x="468" y="308"/>
                    <a:pt x="464" y="305"/>
                    <a:pt x="459" y="303"/>
                  </a:cubicBezTo>
                  <a:cubicBezTo>
                    <a:pt x="457" y="303"/>
                    <a:pt x="454" y="305"/>
                    <a:pt x="452" y="303"/>
                  </a:cubicBezTo>
                  <a:cubicBezTo>
                    <a:pt x="448" y="300"/>
                    <a:pt x="446" y="294"/>
                    <a:pt x="442" y="291"/>
                  </a:cubicBezTo>
                  <a:cubicBezTo>
                    <a:pt x="440" y="289"/>
                    <a:pt x="437" y="290"/>
                    <a:pt x="435" y="289"/>
                  </a:cubicBezTo>
                  <a:cubicBezTo>
                    <a:pt x="431" y="289"/>
                    <a:pt x="428" y="287"/>
                    <a:pt x="425" y="287"/>
                  </a:cubicBezTo>
                  <a:cubicBezTo>
                    <a:pt x="394" y="290"/>
                    <a:pt x="430" y="292"/>
                    <a:pt x="403" y="308"/>
                  </a:cubicBezTo>
                  <a:cubicBezTo>
                    <a:pt x="399" y="310"/>
                    <a:pt x="393" y="306"/>
                    <a:pt x="388" y="305"/>
                  </a:cubicBezTo>
                  <a:cubicBezTo>
                    <a:pt x="383" y="304"/>
                    <a:pt x="407" y="306"/>
                    <a:pt x="396" y="312"/>
                  </a:cubicBezTo>
                  <a:cubicBezTo>
                    <a:pt x="393" y="313"/>
                    <a:pt x="390" y="309"/>
                    <a:pt x="387" y="310"/>
                  </a:cubicBezTo>
                  <a:cubicBezTo>
                    <a:pt x="385" y="310"/>
                    <a:pt x="382" y="311"/>
                    <a:pt x="380" y="312"/>
                  </a:cubicBezTo>
                  <a:cubicBezTo>
                    <a:pt x="360" y="322"/>
                    <a:pt x="381" y="317"/>
                    <a:pt x="367" y="338"/>
                  </a:cubicBezTo>
                  <a:cubicBezTo>
                    <a:pt x="366" y="340"/>
                    <a:pt x="361" y="336"/>
                    <a:pt x="359" y="338"/>
                  </a:cubicBezTo>
                  <a:cubicBezTo>
                    <a:pt x="358" y="339"/>
                    <a:pt x="361" y="340"/>
                    <a:pt x="361" y="341"/>
                  </a:cubicBezTo>
                  <a:cubicBezTo>
                    <a:pt x="359" y="365"/>
                    <a:pt x="360" y="349"/>
                    <a:pt x="347" y="355"/>
                  </a:cubicBezTo>
                  <a:cubicBezTo>
                    <a:pt x="345" y="356"/>
                    <a:pt x="346" y="359"/>
                    <a:pt x="344" y="361"/>
                  </a:cubicBezTo>
                  <a:cubicBezTo>
                    <a:pt x="343" y="362"/>
                    <a:pt x="339" y="361"/>
                    <a:pt x="338" y="363"/>
                  </a:cubicBezTo>
                  <a:cubicBezTo>
                    <a:pt x="337" y="366"/>
                    <a:pt x="342" y="367"/>
                    <a:pt x="342" y="370"/>
                  </a:cubicBezTo>
                  <a:cubicBezTo>
                    <a:pt x="342" y="375"/>
                    <a:pt x="339" y="381"/>
                    <a:pt x="337" y="385"/>
                  </a:cubicBezTo>
                  <a:cubicBezTo>
                    <a:pt x="319" y="422"/>
                    <a:pt x="343" y="364"/>
                    <a:pt x="324" y="395"/>
                  </a:cubicBezTo>
                  <a:cubicBezTo>
                    <a:pt x="324" y="397"/>
                    <a:pt x="328" y="399"/>
                    <a:pt x="327" y="399"/>
                  </a:cubicBezTo>
                  <a:cubicBezTo>
                    <a:pt x="314" y="405"/>
                    <a:pt x="326" y="390"/>
                    <a:pt x="317" y="400"/>
                  </a:cubicBezTo>
                  <a:cubicBezTo>
                    <a:pt x="313" y="403"/>
                    <a:pt x="304" y="408"/>
                    <a:pt x="308" y="411"/>
                  </a:cubicBezTo>
                  <a:cubicBezTo>
                    <a:pt x="312" y="415"/>
                    <a:pt x="318" y="405"/>
                    <a:pt x="324" y="405"/>
                  </a:cubicBezTo>
                  <a:cubicBezTo>
                    <a:pt x="326" y="405"/>
                    <a:pt x="327" y="410"/>
                    <a:pt x="325" y="411"/>
                  </a:cubicBezTo>
                  <a:cubicBezTo>
                    <a:pt x="320" y="414"/>
                    <a:pt x="314" y="411"/>
                    <a:pt x="309" y="413"/>
                  </a:cubicBezTo>
                  <a:cubicBezTo>
                    <a:pt x="306" y="415"/>
                    <a:pt x="305" y="419"/>
                    <a:pt x="302" y="421"/>
                  </a:cubicBezTo>
                  <a:cubicBezTo>
                    <a:pt x="300" y="422"/>
                    <a:pt x="297" y="421"/>
                    <a:pt x="295" y="422"/>
                  </a:cubicBezTo>
                  <a:cubicBezTo>
                    <a:pt x="294" y="422"/>
                    <a:pt x="294" y="424"/>
                    <a:pt x="293" y="425"/>
                  </a:cubicBezTo>
                  <a:cubicBezTo>
                    <a:pt x="290" y="425"/>
                    <a:pt x="286" y="423"/>
                    <a:pt x="283" y="425"/>
                  </a:cubicBezTo>
                  <a:cubicBezTo>
                    <a:pt x="279" y="429"/>
                    <a:pt x="282" y="437"/>
                    <a:pt x="277" y="440"/>
                  </a:cubicBezTo>
                  <a:cubicBezTo>
                    <a:pt x="274" y="442"/>
                    <a:pt x="269" y="436"/>
                    <a:pt x="265" y="437"/>
                  </a:cubicBezTo>
                  <a:cubicBezTo>
                    <a:pt x="264" y="437"/>
                    <a:pt x="264" y="441"/>
                    <a:pt x="265" y="442"/>
                  </a:cubicBezTo>
                  <a:cubicBezTo>
                    <a:pt x="270" y="444"/>
                    <a:pt x="279" y="438"/>
                    <a:pt x="281" y="443"/>
                  </a:cubicBezTo>
                  <a:cubicBezTo>
                    <a:pt x="285" y="453"/>
                    <a:pt x="265" y="450"/>
                    <a:pt x="262" y="453"/>
                  </a:cubicBezTo>
                  <a:cubicBezTo>
                    <a:pt x="261" y="454"/>
                    <a:pt x="263" y="456"/>
                    <a:pt x="264" y="456"/>
                  </a:cubicBezTo>
                  <a:cubicBezTo>
                    <a:pt x="279" y="457"/>
                    <a:pt x="274" y="454"/>
                    <a:pt x="285" y="454"/>
                  </a:cubicBezTo>
                  <a:cubicBezTo>
                    <a:pt x="286" y="454"/>
                    <a:pt x="290" y="454"/>
                    <a:pt x="289" y="455"/>
                  </a:cubicBezTo>
                  <a:cubicBezTo>
                    <a:pt x="280" y="457"/>
                    <a:pt x="271" y="459"/>
                    <a:pt x="262" y="461"/>
                  </a:cubicBezTo>
                  <a:cubicBezTo>
                    <a:pt x="261" y="461"/>
                    <a:pt x="269" y="460"/>
                    <a:pt x="267" y="460"/>
                  </a:cubicBezTo>
                  <a:cubicBezTo>
                    <a:pt x="265" y="461"/>
                    <a:pt x="260" y="460"/>
                    <a:pt x="261" y="461"/>
                  </a:cubicBezTo>
                  <a:cubicBezTo>
                    <a:pt x="264" y="465"/>
                    <a:pt x="269" y="467"/>
                    <a:pt x="273" y="468"/>
                  </a:cubicBezTo>
                  <a:cubicBezTo>
                    <a:pt x="276" y="469"/>
                    <a:pt x="282" y="465"/>
                    <a:pt x="282" y="468"/>
                  </a:cubicBezTo>
                  <a:cubicBezTo>
                    <a:pt x="282" y="482"/>
                    <a:pt x="245" y="483"/>
                    <a:pt x="263" y="499"/>
                  </a:cubicBezTo>
                  <a:cubicBezTo>
                    <a:pt x="270" y="505"/>
                    <a:pt x="280" y="506"/>
                    <a:pt x="289" y="510"/>
                  </a:cubicBezTo>
                  <a:cubicBezTo>
                    <a:pt x="290" y="510"/>
                    <a:pt x="290" y="512"/>
                    <a:pt x="291" y="511"/>
                  </a:cubicBezTo>
                  <a:cubicBezTo>
                    <a:pt x="296" y="508"/>
                    <a:pt x="299" y="503"/>
                    <a:pt x="303" y="498"/>
                  </a:cubicBezTo>
                  <a:cubicBezTo>
                    <a:pt x="304" y="497"/>
                    <a:pt x="304" y="495"/>
                    <a:pt x="306" y="493"/>
                  </a:cubicBezTo>
                  <a:cubicBezTo>
                    <a:pt x="309" y="491"/>
                    <a:pt x="313" y="489"/>
                    <a:pt x="315" y="486"/>
                  </a:cubicBezTo>
                  <a:cubicBezTo>
                    <a:pt x="317" y="484"/>
                    <a:pt x="315" y="477"/>
                    <a:pt x="317" y="479"/>
                  </a:cubicBezTo>
                  <a:cubicBezTo>
                    <a:pt x="318" y="483"/>
                    <a:pt x="316" y="488"/>
                    <a:pt x="318" y="492"/>
                  </a:cubicBezTo>
                  <a:cubicBezTo>
                    <a:pt x="321" y="498"/>
                    <a:pt x="328" y="501"/>
                    <a:pt x="330" y="508"/>
                  </a:cubicBezTo>
                  <a:cubicBezTo>
                    <a:pt x="332" y="512"/>
                    <a:pt x="328" y="516"/>
                    <a:pt x="329" y="520"/>
                  </a:cubicBezTo>
                  <a:cubicBezTo>
                    <a:pt x="340" y="572"/>
                    <a:pt x="331" y="513"/>
                    <a:pt x="342" y="539"/>
                  </a:cubicBezTo>
                  <a:cubicBezTo>
                    <a:pt x="343" y="542"/>
                    <a:pt x="343" y="545"/>
                    <a:pt x="342" y="547"/>
                  </a:cubicBezTo>
                  <a:cubicBezTo>
                    <a:pt x="341" y="548"/>
                    <a:pt x="337" y="544"/>
                    <a:pt x="337" y="546"/>
                  </a:cubicBezTo>
                  <a:cubicBezTo>
                    <a:pt x="338" y="552"/>
                    <a:pt x="339" y="558"/>
                    <a:pt x="342" y="563"/>
                  </a:cubicBezTo>
                  <a:cubicBezTo>
                    <a:pt x="343" y="565"/>
                    <a:pt x="358" y="563"/>
                    <a:pt x="358" y="563"/>
                  </a:cubicBezTo>
                  <a:cubicBezTo>
                    <a:pt x="362" y="559"/>
                    <a:pt x="359" y="552"/>
                    <a:pt x="363" y="548"/>
                  </a:cubicBezTo>
                  <a:cubicBezTo>
                    <a:pt x="368" y="542"/>
                    <a:pt x="377" y="541"/>
                    <a:pt x="382" y="535"/>
                  </a:cubicBezTo>
                  <a:cubicBezTo>
                    <a:pt x="384" y="533"/>
                    <a:pt x="381" y="529"/>
                    <a:pt x="381" y="526"/>
                  </a:cubicBezTo>
                  <a:cubicBezTo>
                    <a:pt x="381" y="524"/>
                    <a:pt x="383" y="524"/>
                    <a:pt x="383" y="522"/>
                  </a:cubicBezTo>
                  <a:cubicBezTo>
                    <a:pt x="383" y="519"/>
                    <a:pt x="379" y="517"/>
                    <a:pt x="379" y="514"/>
                  </a:cubicBezTo>
                  <a:cubicBezTo>
                    <a:pt x="379" y="513"/>
                    <a:pt x="383" y="516"/>
                    <a:pt x="383" y="514"/>
                  </a:cubicBezTo>
                  <a:cubicBezTo>
                    <a:pt x="384" y="512"/>
                    <a:pt x="384" y="509"/>
                    <a:pt x="383" y="506"/>
                  </a:cubicBezTo>
                  <a:cubicBezTo>
                    <a:pt x="381" y="504"/>
                    <a:pt x="374" y="504"/>
                    <a:pt x="376" y="501"/>
                  </a:cubicBezTo>
                  <a:cubicBezTo>
                    <a:pt x="378" y="497"/>
                    <a:pt x="384" y="500"/>
                    <a:pt x="388" y="498"/>
                  </a:cubicBezTo>
                  <a:cubicBezTo>
                    <a:pt x="392" y="496"/>
                    <a:pt x="396" y="494"/>
                    <a:pt x="398" y="490"/>
                  </a:cubicBezTo>
                  <a:cubicBezTo>
                    <a:pt x="399" y="489"/>
                    <a:pt x="393" y="491"/>
                    <a:pt x="392" y="489"/>
                  </a:cubicBezTo>
                  <a:cubicBezTo>
                    <a:pt x="390" y="486"/>
                    <a:pt x="389" y="482"/>
                    <a:pt x="388" y="479"/>
                  </a:cubicBezTo>
                  <a:cubicBezTo>
                    <a:pt x="387" y="476"/>
                    <a:pt x="389" y="485"/>
                    <a:pt x="391" y="487"/>
                  </a:cubicBezTo>
                  <a:cubicBezTo>
                    <a:pt x="394" y="488"/>
                    <a:pt x="403" y="479"/>
                    <a:pt x="403" y="479"/>
                  </a:cubicBezTo>
                  <a:cubicBezTo>
                    <a:pt x="405" y="476"/>
                    <a:pt x="391" y="466"/>
                    <a:pt x="390" y="464"/>
                  </a:cubicBezTo>
                  <a:cubicBezTo>
                    <a:pt x="389" y="462"/>
                    <a:pt x="379" y="436"/>
                    <a:pt x="380" y="432"/>
                  </a:cubicBezTo>
                  <a:cubicBezTo>
                    <a:pt x="380" y="428"/>
                    <a:pt x="385" y="428"/>
                    <a:pt x="387" y="425"/>
                  </a:cubicBezTo>
                  <a:cubicBezTo>
                    <a:pt x="391" y="421"/>
                    <a:pt x="392" y="416"/>
                    <a:pt x="396" y="412"/>
                  </a:cubicBezTo>
                  <a:cubicBezTo>
                    <a:pt x="399" y="409"/>
                    <a:pt x="404" y="410"/>
                    <a:pt x="406" y="407"/>
                  </a:cubicBezTo>
                  <a:cubicBezTo>
                    <a:pt x="423" y="389"/>
                    <a:pt x="408" y="401"/>
                    <a:pt x="406" y="389"/>
                  </a:cubicBezTo>
                  <a:cubicBezTo>
                    <a:pt x="405" y="387"/>
                    <a:pt x="409" y="386"/>
                    <a:pt x="409" y="384"/>
                  </a:cubicBezTo>
                  <a:cubicBezTo>
                    <a:pt x="409" y="382"/>
                    <a:pt x="406" y="383"/>
                    <a:pt x="406" y="381"/>
                  </a:cubicBezTo>
                  <a:cubicBezTo>
                    <a:pt x="405" y="370"/>
                    <a:pt x="421" y="370"/>
                    <a:pt x="427" y="371"/>
                  </a:cubicBezTo>
                  <a:cubicBezTo>
                    <a:pt x="433" y="371"/>
                    <a:pt x="443" y="375"/>
                    <a:pt x="441" y="384"/>
                  </a:cubicBezTo>
                  <a:cubicBezTo>
                    <a:pt x="441" y="386"/>
                    <a:pt x="436" y="385"/>
                    <a:pt x="435" y="387"/>
                  </a:cubicBezTo>
                  <a:cubicBezTo>
                    <a:pt x="432" y="391"/>
                    <a:pt x="433" y="396"/>
                    <a:pt x="430" y="401"/>
                  </a:cubicBezTo>
                  <a:cubicBezTo>
                    <a:pt x="429" y="404"/>
                    <a:pt x="427" y="406"/>
                    <a:pt x="425" y="408"/>
                  </a:cubicBezTo>
                  <a:cubicBezTo>
                    <a:pt x="424" y="409"/>
                    <a:pt x="422" y="409"/>
                    <a:pt x="421" y="410"/>
                  </a:cubicBezTo>
                  <a:cubicBezTo>
                    <a:pt x="420" y="412"/>
                    <a:pt x="423" y="413"/>
                    <a:pt x="422" y="415"/>
                  </a:cubicBezTo>
                  <a:cubicBezTo>
                    <a:pt x="420" y="418"/>
                    <a:pt x="413" y="420"/>
                    <a:pt x="413" y="424"/>
                  </a:cubicBezTo>
                  <a:cubicBezTo>
                    <a:pt x="413" y="434"/>
                    <a:pt x="418" y="444"/>
                    <a:pt x="421" y="454"/>
                  </a:cubicBezTo>
                  <a:cubicBezTo>
                    <a:pt x="422" y="457"/>
                    <a:pt x="421" y="460"/>
                    <a:pt x="424" y="462"/>
                  </a:cubicBezTo>
                  <a:cubicBezTo>
                    <a:pt x="424" y="462"/>
                    <a:pt x="444" y="470"/>
                    <a:pt x="444" y="470"/>
                  </a:cubicBezTo>
                  <a:cubicBezTo>
                    <a:pt x="445" y="472"/>
                    <a:pt x="439" y="475"/>
                    <a:pt x="441" y="474"/>
                  </a:cubicBezTo>
                  <a:cubicBezTo>
                    <a:pt x="446" y="473"/>
                    <a:pt x="451" y="468"/>
                    <a:pt x="456" y="466"/>
                  </a:cubicBezTo>
                  <a:cubicBezTo>
                    <a:pt x="457" y="465"/>
                    <a:pt x="459" y="466"/>
                    <a:pt x="461" y="465"/>
                  </a:cubicBezTo>
                  <a:cubicBezTo>
                    <a:pt x="465" y="463"/>
                    <a:pt x="468" y="458"/>
                    <a:pt x="473" y="456"/>
                  </a:cubicBezTo>
                  <a:cubicBezTo>
                    <a:pt x="474" y="455"/>
                    <a:pt x="474" y="459"/>
                    <a:pt x="475" y="459"/>
                  </a:cubicBezTo>
                  <a:cubicBezTo>
                    <a:pt x="479" y="458"/>
                    <a:pt x="481" y="454"/>
                    <a:pt x="485" y="454"/>
                  </a:cubicBezTo>
                  <a:cubicBezTo>
                    <a:pt x="494" y="455"/>
                    <a:pt x="503" y="456"/>
                    <a:pt x="511" y="461"/>
                  </a:cubicBezTo>
                  <a:cubicBezTo>
                    <a:pt x="514" y="463"/>
                    <a:pt x="503" y="462"/>
                    <a:pt x="500" y="463"/>
                  </a:cubicBezTo>
                  <a:cubicBezTo>
                    <a:pt x="497" y="464"/>
                    <a:pt x="494" y="466"/>
                    <a:pt x="491" y="467"/>
                  </a:cubicBezTo>
                  <a:cubicBezTo>
                    <a:pt x="476" y="472"/>
                    <a:pt x="469" y="471"/>
                    <a:pt x="457" y="479"/>
                  </a:cubicBezTo>
                  <a:cubicBezTo>
                    <a:pt x="456" y="480"/>
                    <a:pt x="456" y="482"/>
                    <a:pt x="455" y="482"/>
                  </a:cubicBezTo>
                  <a:cubicBezTo>
                    <a:pt x="453" y="484"/>
                    <a:pt x="450" y="482"/>
                    <a:pt x="449" y="484"/>
                  </a:cubicBezTo>
                  <a:cubicBezTo>
                    <a:pt x="448" y="486"/>
                    <a:pt x="453" y="498"/>
                    <a:pt x="455" y="500"/>
                  </a:cubicBezTo>
                  <a:cubicBezTo>
                    <a:pt x="458" y="501"/>
                    <a:pt x="462" y="497"/>
                    <a:pt x="464" y="499"/>
                  </a:cubicBezTo>
                  <a:cubicBezTo>
                    <a:pt x="466" y="501"/>
                    <a:pt x="463" y="505"/>
                    <a:pt x="463" y="508"/>
                  </a:cubicBezTo>
                  <a:cubicBezTo>
                    <a:pt x="464" y="512"/>
                    <a:pt x="469" y="516"/>
                    <a:pt x="467" y="519"/>
                  </a:cubicBezTo>
                  <a:cubicBezTo>
                    <a:pt x="453" y="538"/>
                    <a:pt x="453" y="499"/>
                    <a:pt x="437" y="516"/>
                  </a:cubicBezTo>
                  <a:cubicBezTo>
                    <a:pt x="435" y="518"/>
                    <a:pt x="436" y="521"/>
                    <a:pt x="435" y="523"/>
                  </a:cubicBezTo>
                  <a:cubicBezTo>
                    <a:pt x="434" y="529"/>
                    <a:pt x="432" y="534"/>
                    <a:pt x="433" y="539"/>
                  </a:cubicBezTo>
                  <a:cubicBezTo>
                    <a:pt x="434" y="547"/>
                    <a:pt x="437" y="554"/>
                    <a:pt x="439" y="561"/>
                  </a:cubicBezTo>
                  <a:cubicBezTo>
                    <a:pt x="439" y="563"/>
                    <a:pt x="442" y="565"/>
                    <a:pt x="441" y="566"/>
                  </a:cubicBezTo>
                  <a:cubicBezTo>
                    <a:pt x="436" y="568"/>
                    <a:pt x="430" y="564"/>
                    <a:pt x="426" y="567"/>
                  </a:cubicBezTo>
                  <a:cubicBezTo>
                    <a:pt x="423" y="569"/>
                    <a:pt x="426" y="575"/>
                    <a:pt x="423" y="577"/>
                  </a:cubicBezTo>
                  <a:cubicBezTo>
                    <a:pt x="415" y="581"/>
                    <a:pt x="413" y="570"/>
                    <a:pt x="407" y="571"/>
                  </a:cubicBezTo>
                  <a:cubicBezTo>
                    <a:pt x="401" y="571"/>
                    <a:pt x="396" y="575"/>
                    <a:pt x="391" y="576"/>
                  </a:cubicBezTo>
                  <a:cubicBezTo>
                    <a:pt x="390" y="577"/>
                    <a:pt x="388" y="577"/>
                    <a:pt x="387" y="578"/>
                  </a:cubicBezTo>
                  <a:cubicBezTo>
                    <a:pt x="385" y="579"/>
                    <a:pt x="385" y="582"/>
                    <a:pt x="383" y="583"/>
                  </a:cubicBezTo>
                  <a:cubicBezTo>
                    <a:pt x="380" y="585"/>
                    <a:pt x="376" y="585"/>
                    <a:pt x="373" y="586"/>
                  </a:cubicBezTo>
                  <a:cubicBezTo>
                    <a:pt x="368" y="588"/>
                    <a:pt x="364" y="589"/>
                    <a:pt x="360" y="592"/>
                  </a:cubicBezTo>
                  <a:cubicBezTo>
                    <a:pt x="359" y="592"/>
                    <a:pt x="361" y="595"/>
                    <a:pt x="361" y="595"/>
                  </a:cubicBezTo>
                  <a:cubicBezTo>
                    <a:pt x="353" y="590"/>
                    <a:pt x="347" y="583"/>
                    <a:pt x="339" y="581"/>
                  </a:cubicBezTo>
                  <a:cubicBezTo>
                    <a:pt x="336" y="580"/>
                    <a:pt x="337" y="587"/>
                    <a:pt x="334" y="588"/>
                  </a:cubicBezTo>
                  <a:cubicBezTo>
                    <a:pt x="323" y="594"/>
                    <a:pt x="315" y="592"/>
                    <a:pt x="307" y="581"/>
                  </a:cubicBezTo>
                  <a:cubicBezTo>
                    <a:pt x="306" y="580"/>
                    <a:pt x="310" y="577"/>
                    <a:pt x="309" y="575"/>
                  </a:cubicBezTo>
                  <a:cubicBezTo>
                    <a:pt x="308" y="573"/>
                    <a:pt x="303" y="576"/>
                    <a:pt x="303" y="574"/>
                  </a:cubicBezTo>
                  <a:cubicBezTo>
                    <a:pt x="301" y="569"/>
                    <a:pt x="302" y="562"/>
                    <a:pt x="304" y="557"/>
                  </a:cubicBezTo>
                  <a:cubicBezTo>
                    <a:pt x="305" y="556"/>
                    <a:pt x="308" y="559"/>
                    <a:pt x="310" y="557"/>
                  </a:cubicBezTo>
                  <a:cubicBezTo>
                    <a:pt x="312" y="554"/>
                    <a:pt x="311" y="549"/>
                    <a:pt x="313" y="547"/>
                  </a:cubicBezTo>
                  <a:cubicBezTo>
                    <a:pt x="314" y="546"/>
                    <a:pt x="316" y="550"/>
                    <a:pt x="318" y="549"/>
                  </a:cubicBezTo>
                  <a:cubicBezTo>
                    <a:pt x="324" y="546"/>
                    <a:pt x="318" y="523"/>
                    <a:pt x="316" y="519"/>
                  </a:cubicBezTo>
                  <a:cubicBezTo>
                    <a:pt x="315" y="517"/>
                    <a:pt x="311" y="520"/>
                    <a:pt x="309" y="522"/>
                  </a:cubicBezTo>
                  <a:cubicBezTo>
                    <a:pt x="307" y="524"/>
                    <a:pt x="303" y="526"/>
                    <a:pt x="303" y="530"/>
                  </a:cubicBezTo>
                  <a:cubicBezTo>
                    <a:pt x="303" y="532"/>
                    <a:pt x="310" y="530"/>
                    <a:pt x="309" y="532"/>
                  </a:cubicBezTo>
                  <a:cubicBezTo>
                    <a:pt x="307" y="535"/>
                    <a:pt x="302" y="534"/>
                    <a:pt x="299" y="536"/>
                  </a:cubicBezTo>
                  <a:cubicBezTo>
                    <a:pt x="296" y="539"/>
                    <a:pt x="285" y="552"/>
                    <a:pt x="287" y="560"/>
                  </a:cubicBezTo>
                  <a:cubicBezTo>
                    <a:pt x="289" y="568"/>
                    <a:pt x="294" y="575"/>
                    <a:pt x="297" y="584"/>
                  </a:cubicBezTo>
                  <a:cubicBezTo>
                    <a:pt x="297" y="586"/>
                    <a:pt x="294" y="589"/>
                    <a:pt x="296" y="591"/>
                  </a:cubicBezTo>
                  <a:cubicBezTo>
                    <a:pt x="298" y="595"/>
                    <a:pt x="311" y="598"/>
                    <a:pt x="307" y="599"/>
                  </a:cubicBezTo>
                  <a:cubicBezTo>
                    <a:pt x="302" y="601"/>
                    <a:pt x="298" y="591"/>
                    <a:pt x="293" y="592"/>
                  </a:cubicBezTo>
                  <a:cubicBezTo>
                    <a:pt x="289" y="592"/>
                    <a:pt x="294" y="601"/>
                    <a:pt x="290" y="602"/>
                  </a:cubicBezTo>
                  <a:cubicBezTo>
                    <a:pt x="287" y="603"/>
                    <a:pt x="287" y="595"/>
                    <a:pt x="284" y="595"/>
                  </a:cubicBezTo>
                  <a:cubicBezTo>
                    <a:pt x="280" y="595"/>
                    <a:pt x="279" y="603"/>
                    <a:pt x="274" y="604"/>
                  </a:cubicBezTo>
                  <a:cubicBezTo>
                    <a:pt x="269" y="605"/>
                    <a:pt x="265" y="599"/>
                    <a:pt x="260" y="600"/>
                  </a:cubicBezTo>
                  <a:cubicBezTo>
                    <a:pt x="255" y="601"/>
                    <a:pt x="252" y="606"/>
                    <a:pt x="248" y="608"/>
                  </a:cubicBezTo>
                  <a:cubicBezTo>
                    <a:pt x="247" y="609"/>
                    <a:pt x="244" y="607"/>
                    <a:pt x="244" y="608"/>
                  </a:cubicBezTo>
                  <a:cubicBezTo>
                    <a:pt x="241" y="612"/>
                    <a:pt x="241" y="617"/>
                    <a:pt x="238" y="622"/>
                  </a:cubicBezTo>
                  <a:cubicBezTo>
                    <a:pt x="237" y="625"/>
                    <a:pt x="234" y="626"/>
                    <a:pt x="233" y="629"/>
                  </a:cubicBezTo>
                  <a:cubicBezTo>
                    <a:pt x="233" y="632"/>
                    <a:pt x="237" y="635"/>
                    <a:pt x="235" y="637"/>
                  </a:cubicBezTo>
                  <a:cubicBezTo>
                    <a:pt x="232" y="638"/>
                    <a:pt x="228" y="634"/>
                    <a:pt x="224" y="635"/>
                  </a:cubicBezTo>
                  <a:cubicBezTo>
                    <a:pt x="220" y="636"/>
                    <a:pt x="217" y="641"/>
                    <a:pt x="212" y="643"/>
                  </a:cubicBezTo>
                  <a:cubicBezTo>
                    <a:pt x="208" y="645"/>
                    <a:pt x="202" y="642"/>
                    <a:pt x="199" y="646"/>
                  </a:cubicBezTo>
                  <a:cubicBezTo>
                    <a:pt x="196" y="649"/>
                    <a:pt x="201" y="656"/>
                    <a:pt x="198" y="660"/>
                  </a:cubicBezTo>
                  <a:cubicBezTo>
                    <a:pt x="195" y="663"/>
                    <a:pt x="189" y="662"/>
                    <a:pt x="184" y="664"/>
                  </a:cubicBezTo>
                  <a:cubicBezTo>
                    <a:pt x="181" y="666"/>
                    <a:pt x="178" y="668"/>
                    <a:pt x="176" y="671"/>
                  </a:cubicBezTo>
                  <a:cubicBezTo>
                    <a:pt x="175" y="672"/>
                    <a:pt x="176" y="674"/>
                    <a:pt x="174" y="674"/>
                  </a:cubicBezTo>
                  <a:cubicBezTo>
                    <a:pt x="169" y="675"/>
                    <a:pt x="164" y="675"/>
                    <a:pt x="159" y="672"/>
                  </a:cubicBezTo>
                  <a:cubicBezTo>
                    <a:pt x="157" y="671"/>
                    <a:pt x="161" y="667"/>
                    <a:pt x="159" y="665"/>
                  </a:cubicBezTo>
                  <a:cubicBezTo>
                    <a:pt x="157" y="663"/>
                    <a:pt x="152" y="661"/>
                    <a:pt x="151" y="663"/>
                  </a:cubicBezTo>
                  <a:cubicBezTo>
                    <a:pt x="138" y="683"/>
                    <a:pt x="173" y="665"/>
                    <a:pt x="147" y="684"/>
                  </a:cubicBezTo>
                  <a:cubicBezTo>
                    <a:pt x="144" y="686"/>
                    <a:pt x="140" y="687"/>
                    <a:pt x="136" y="686"/>
                  </a:cubicBezTo>
                  <a:cubicBezTo>
                    <a:pt x="133" y="685"/>
                    <a:pt x="134" y="679"/>
                    <a:pt x="131" y="678"/>
                  </a:cubicBezTo>
                  <a:cubicBezTo>
                    <a:pt x="130" y="678"/>
                    <a:pt x="109" y="680"/>
                    <a:pt x="109" y="682"/>
                  </a:cubicBezTo>
                  <a:cubicBezTo>
                    <a:pt x="111" y="691"/>
                    <a:pt x="119" y="699"/>
                    <a:pt x="126" y="706"/>
                  </a:cubicBezTo>
                  <a:cubicBezTo>
                    <a:pt x="128" y="708"/>
                    <a:pt x="135" y="698"/>
                    <a:pt x="137" y="707"/>
                  </a:cubicBezTo>
                  <a:cubicBezTo>
                    <a:pt x="137" y="708"/>
                    <a:pt x="133" y="709"/>
                    <a:pt x="134" y="710"/>
                  </a:cubicBezTo>
                  <a:cubicBezTo>
                    <a:pt x="136" y="713"/>
                    <a:pt x="143" y="710"/>
                    <a:pt x="144" y="714"/>
                  </a:cubicBezTo>
                  <a:cubicBezTo>
                    <a:pt x="145" y="717"/>
                    <a:pt x="138" y="717"/>
                    <a:pt x="137" y="721"/>
                  </a:cubicBezTo>
                  <a:cubicBezTo>
                    <a:pt x="137" y="723"/>
                    <a:pt x="140" y="726"/>
                    <a:pt x="141" y="728"/>
                  </a:cubicBezTo>
                  <a:cubicBezTo>
                    <a:pt x="143" y="735"/>
                    <a:pt x="147" y="741"/>
                    <a:pt x="148" y="748"/>
                  </a:cubicBezTo>
                  <a:cubicBezTo>
                    <a:pt x="150" y="768"/>
                    <a:pt x="146" y="762"/>
                    <a:pt x="141" y="774"/>
                  </a:cubicBezTo>
                  <a:cubicBezTo>
                    <a:pt x="138" y="779"/>
                    <a:pt x="138" y="784"/>
                    <a:pt x="135" y="789"/>
                  </a:cubicBezTo>
                  <a:cubicBezTo>
                    <a:pt x="132" y="794"/>
                    <a:pt x="123" y="788"/>
                    <a:pt x="117" y="787"/>
                  </a:cubicBezTo>
                  <a:cubicBezTo>
                    <a:pt x="115" y="787"/>
                    <a:pt x="114" y="790"/>
                    <a:pt x="113" y="789"/>
                  </a:cubicBezTo>
                  <a:cubicBezTo>
                    <a:pt x="110" y="789"/>
                    <a:pt x="108" y="785"/>
                    <a:pt x="105" y="784"/>
                  </a:cubicBezTo>
                  <a:cubicBezTo>
                    <a:pt x="101" y="783"/>
                    <a:pt x="96" y="785"/>
                    <a:pt x="92" y="785"/>
                  </a:cubicBezTo>
                  <a:cubicBezTo>
                    <a:pt x="80" y="782"/>
                    <a:pt x="69" y="777"/>
                    <a:pt x="57" y="774"/>
                  </a:cubicBezTo>
                  <a:cubicBezTo>
                    <a:pt x="57" y="774"/>
                    <a:pt x="57" y="776"/>
                    <a:pt x="57" y="776"/>
                  </a:cubicBezTo>
                  <a:cubicBezTo>
                    <a:pt x="53" y="773"/>
                    <a:pt x="51" y="767"/>
                    <a:pt x="46" y="768"/>
                  </a:cubicBezTo>
                  <a:cubicBezTo>
                    <a:pt x="6" y="769"/>
                    <a:pt x="33" y="779"/>
                    <a:pt x="30" y="794"/>
                  </a:cubicBezTo>
                  <a:cubicBezTo>
                    <a:pt x="28" y="804"/>
                    <a:pt x="24" y="814"/>
                    <a:pt x="22" y="824"/>
                  </a:cubicBezTo>
                  <a:cubicBezTo>
                    <a:pt x="22" y="825"/>
                    <a:pt x="23" y="826"/>
                    <a:pt x="23" y="826"/>
                  </a:cubicBezTo>
                  <a:cubicBezTo>
                    <a:pt x="20" y="834"/>
                    <a:pt x="13" y="845"/>
                    <a:pt x="8" y="851"/>
                  </a:cubicBezTo>
                  <a:cubicBezTo>
                    <a:pt x="7" y="851"/>
                    <a:pt x="5" y="850"/>
                    <a:pt x="5" y="851"/>
                  </a:cubicBezTo>
                  <a:cubicBezTo>
                    <a:pt x="3" y="855"/>
                    <a:pt x="0" y="859"/>
                    <a:pt x="1" y="864"/>
                  </a:cubicBezTo>
                  <a:cubicBezTo>
                    <a:pt x="2" y="882"/>
                    <a:pt x="10" y="892"/>
                    <a:pt x="25" y="901"/>
                  </a:cubicBezTo>
                  <a:cubicBezTo>
                    <a:pt x="28" y="903"/>
                    <a:pt x="32" y="899"/>
                    <a:pt x="34" y="901"/>
                  </a:cubicBezTo>
                  <a:cubicBezTo>
                    <a:pt x="37" y="904"/>
                    <a:pt x="36" y="910"/>
                    <a:pt x="39" y="914"/>
                  </a:cubicBezTo>
                  <a:cubicBezTo>
                    <a:pt x="42" y="919"/>
                    <a:pt x="48" y="924"/>
                    <a:pt x="53" y="929"/>
                  </a:cubicBezTo>
                  <a:cubicBezTo>
                    <a:pt x="53" y="929"/>
                    <a:pt x="53" y="929"/>
                    <a:pt x="53" y="929"/>
                  </a:cubicBezTo>
                  <a:cubicBezTo>
                    <a:pt x="69" y="927"/>
                    <a:pt x="86" y="924"/>
                    <a:pt x="102" y="923"/>
                  </a:cubicBezTo>
                  <a:cubicBezTo>
                    <a:pt x="104" y="923"/>
                    <a:pt x="105" y="927"/>
                    <a:pt x="106" y="926"/>
                  </a:cubicBezTo>
                  <a:cubicBezTo>
                    <a:pt x="110" y="923"/>
                    <a:pt x="111" y="917"/>
                    <a:pt x="115" y="914"/>
                  </a:cubicBezTo>
                  <a:cubicBezTo>
                    <a:pt x="120" y="911"/>
                    <a:pt x="126" y="914"/>
                    <a:pt x="130" y="911"/>
                  </a:cubicBezTo>
                  <a:cubicBezTo>
                    <a:pt x="133" y="909"/>
                    <a:pt x="130" y="903"/>
                    <a:pt x="133" y="900"/>
                  </a:cubicBezTo>
                  <a:cubicBezTo>
                    <a:pt x="135" y="897"/>
                    <a:pt x="141" y="896"/>
                    <a:pt x="144" y="892"/>
                  </a:cubicBezTo>
                  <a:cubicBezTo>
                    <a:pt x="144" y="892"/>
                    <a:pt x="141" y="874"/>
                    <a:pt x="141" y="873"/>
                  </a:cubicBezTo>
                  <a:cubicBezTo>
                    <a:pt x="142" y="870"/>
                    <a:pt x="145" y="868"/>
                    <a:pt x="148" y="865"/>
                  </a:cubicBezTo>
                  <a:cubicBezTo>
                    <a:pt x="156" y="854"/>
                    <a:pt x="160" y="847"/>
                    <a:pt x="174" y="842"/>
                  </a:cubicBezTo>
                  <a:cubicBezTo>
                    <a:pt x="186" y="838"/>
                    <a:pt x="184" y="848"/>
                    <a:pt x="197" y="833"/>
                  </a:cubicBezTo>
                  <a:cubicBezTo>
                    <a:pt x="200" y="829"/>
                    <a:pt x="201" y="824"/>
                    <a:pt x="202" y="819"/>
                  </a:cubicBezTo>
                  <a:cubicBezTo>
                    <a:pt x="203" y="814"/>
                    <a:pt x="198" y="807"/>
                    <a:pt x="202" y="805"/>
                  </a:cubicBezTo>
                  <a:cubicBezTo>
                    <a:pt x="210" y="799"/>
                    <a:pt x="221" y="799"/>
                    <a:pt x="231" y="798"/>
                  </a:cubicBezTo>
                  <a:cubicBezTo>
                    <a:pt x="233" y="798"/>
                    <a:pt x="230" y="801"/>
                    <a:pt x="231" y="802"/>
                  </a:cubicBezTo>
                  <a:cubicBezTo>
                    <a:pt x="232" y="804"/>
                    <a:pt x="234" y="804"/>
                    <a:pt x="236" y="805"/>
                  </a:cubicBezTo>
                  <a:cubicBezTo>
                    <a:pt x="240" y="807"/>
                    <a:pt x="244" y="810"/>
                    <a:pt x="248" y="809"/>
                  </a:cubicBezTo>
                  <a:cubicBezTo>
                    <a:pt x="255" y="807"/>
                    <a:pt x="260" y="800"/>
                    <a:pt x="267" y="796"/>
                  </a:cubicBezTo>
                  <a:cubicBezTo>
                    <a:pt x="270" y="794"/>
                    <a:pt x="274" y="795"/>
                    <a:pt x="277" y="793"/>
                  </a:cubicBezTo>
                  <a:cubicBezTo>
                    <a:pt x="281" y="790"/>
                    <a:pt x="283" y="783"/>
                    <a:pt x="288" y="782"/>
                  </a:cubicBezTo>
                  <a:cubicBezTo>
                    <a:pt x="305" y="781"/>
                    <a:pt x="311" y="796"/>
                    <a:pt x="314" y="807"/>
                  </a:cubicBezTo>
                  <a:cubicBezTo>
                    <a:pt x="314" y="809"/>
                    <a:pt x="312" y="812"/>
                    <a:pt x="313" y="814"/>
                  </a:cubicBezTo>
                  <a:cubicBezTo>
                    <a:pt x="315" y="818"/>
                    <a:pt x="319" y="822"/>
                    <a:pt x="322" y="825"/>
                  </a:cubicBezTo>
                  <a:cubicBezTo>
                    <a:pt x="325" y="826"/>
                    <a:pt x="328" y="825"/>
                    <a:pt x="330" y="827"/>
                  </a:cubicBezTo>
                  <a:cubicBezTo>
                    <a:pt x="332" y="828"/>
                    <a:pt x="332" y="831"/>
                    <a:pt x="334" y="832"/>
                  </a:cubicBezTo>
                  <a:cubicBezTo>
                    <a:pt x="339" y="837"/>
                    <a:pt x="346" y="840"/>
                    <a:pt x="351" y="845"/>
                  </a:cubicBezTo>
                  <a:cubicBezTo>
                    <a:pt x="352" y="847"/>
                    <a:pt x="352" y="849"/>
                    <a:pt x="353" y="849"/>
                  </a:cubicBezTo>
                  <a:cubicBezTo>
                    <a:pt x="356" y="850"/>
                    <a:pt x="360" y="846"/>
                    <a:pt x="363" y="848"/>
                  </a:cubicBezTo>
                  <a:cubicBezTo>
                    <a:pt x="367" y="850"/>
                    <a:pt x="366" y="855"/>
                    <a:pt x="369" y="857"/>
                  </a:cubicBezTo>
                  <a:cubicBezTo>
                    <a:pt x="372" y="859"/>
                    <a:pt x="377" y="857"/>
                    <a:pt x="381" y="859"/>
                  </a:cubicBezTo>
                  <a:cubicBezTo>
                    <a:pt x="385" y="863"/>
                    <a:pt x="385" y="869"/>
                    <a:pt x="389" y="872"/>
                  </a:cubicBezTo>
                  <a:cubicBezTo>
                    <a:pt x="390" y="874"/>
                    <a:pt x="394" y="870"/>
                    <a:pt x="395" y="872"/>
                  </a:cubicBezTo>
                  <a:cubicBezTo>
                    <a:pt x="400" y="879"/>
                    <a:pt x="404" y="886"/>
                    <a:pt x="405" y="895"/>
                  </a:cubicBezTo>
                  <a:cubicBezTo>
                    <a:pt x="406" y="899"/>
                    <a:pt x="392" y="910"/>
                    <a:pt x="397" y="914"/>
                  </a:cubicBezTo>
                  <a:cubicBezTo>
                    <a:pt x="405" y="921"/>
                    <a:pt x="409" y="909"/>
                    <a:pt x="411" y="904"/>
                  </a:cubicBezTo>
                  <a:cubicBezTo>
                    <a:pt x="412" y="902"/>
                    <a:pt x="410" y="899"/>
                    <a:pt x="411" y="897"/>
                  </a:cubicBezTo>
                  <a:cubicBezTo>
                    <a:pt x="413" y="894"/>
                    <a:pt x="419" y="894"/>
                    <a:pt x="421" y="891"/>
                  </a:cubicBezTo>
                  <a:cubicBezTo>
                    <a:pt x="429" y="878"/>
                    <a:pt x="402" y="888"/>
                    <a:pt x="410" y="870"/>
                  </a:cubicBezTo>
                  <a:cubicBezTo>
                    <a:pt x="414" y="859"/>
                    <a:pt x="419" y="857"/>
                    <a:pt x="429" y="864"/>
                  </a:cubicBezTo>
                  <a:cubicBezTo>
                    <a:pt x="432" y="866"/>
                    <a:pt x="431" y="870"/>
                    <a:pt x="433" y="872"/>
                  </a:cubicBezTo>
                  <a:cubicBezTo>
                    <a:pt x="435" y="874"/>
                    <a:pt x="444" y="876"/>
                    <a:pt x="440" y="867"/>
                  </a:cubicBezTo>
                  <a:cubicBezTo>
                    <a:pt x="433" y="850"/>
                    <a:pt x="412" y="851"/>
                    <a:pt x="398" y="843"/>
                  </a:cubicBezTo>
                  <a:cubicBezTo>
                    <a:pt x="389" y="837"/>
                    <a:pt x="377" y="830"/>
                    <a:pt x="369" y="821"/>
                  </a:cubicBezTo>
                  <a:cubicBezTo>
                    <a:pt x="364" y="816"/>
                    <a:pt x="365" y="804"/>
                    <a:pt x="360" y="800"/>
                  </a:cubicBezTo>
                  <a:cubicBezTo>
                    <a:pt x="354" y="796"/>
                    <a:pt x="336" y="788"/>
                    <a:pt x="339" y="777"/>
                  </a:cubicBezTo>
                  <a:cubicBezTo>
                    <a:pt x="342" y="767"/>
                    <a:pt x="351" y="761"/>
                    <a:pt x="358" y="754"/>
                  </a:cubicBezTo>
                  <a:cubicBezTo>
                    <a:pt x="359" y="753"/>
                    <a:pt x="359" y="757"/>
                    <a:pt x="360" y="758"/>
                  </a:cubicBezTo>
                  <a:cubicBezTo>
                    <a:pt x="364" y="760"/>
                    <a:pt x="370" y="760"/>
                    <a:pt x="373" y="764"/>
                  </a:cubicBezTo>
                  <a:cubicBezTo>
                    <a:pt x="377" y="768"/>
                    <a:pt x="377" y="774"/>
                    <a:pt x="380" y="778"/>
                  </a:cubicBezTo>
                  <a:cubicBezTo>
                    <a:pt x="382" y="781"/>
                    <a:pt x="387" y="781"/>
                    <a:pt x="388" y="784"/>
                  </a:cubicBezTo>
                  <a:cubicBezTo>
                    <a:pt x="389" y="786"/>
                    <a:pt x="382" y="785"/>
                    <a:pt x="383" y="786"/>
                  </a:cubicBezTo>
                  <a:cubicBezTo>
                    <a:pt x="395" y="813"/>
                    <a:pt x="416" y="790"/>
                    <a:pt x="423" y="812"/>
                  </a:cubicBezTo>
                  <a:cubicBezTo>
                    <a:pt x="424" y="816"/>
                    <a:pt x="409" y="808"/>
                    <a:pt x="412" y="809"/>
                  </a:cubicBezTo>
                  <a:cubicBezTo>
                    <a:pt x="421" y="813"/>
                    <a:pt x="430" y="814"/>
                    <a:pt x="438" y="818"/>
                  </a:cubicBezTo>
                  <a:cubicBezTo>
                    <a:pt x="439" y="818"/>
                    <a:pt x="436" y="819"/>
                    <a:pt x="437" y="820"/>
                  </a:cubicBezTo>
                  <a:cubicBezTo>
                    <a:pt x="442" y="833"/>
                    <a:pt x="449" y="846"/>
                    <a:pt x="454" y="859"/>
                  </a:cubicBezTo>
                  <a:cubicBezTo>
                    <a:pt x="455" y="860"/>
                    <a:pt x="451" y="859"/>
                    <a:pt x="451" y="860"/>
                  </a:cubicBezTo>
                  <a:cubicBezTo>
                    <a:pt x="454" y="863"/>
                    <a:pt x="458" y="864"/>
                    <a:pt x="461" y="867"/>
                  </a:cubicBezTo>
                  <a:cubicBezTo>
                    <a:pt x="463" y="869"/>
                    <a:pt x="463" y="872"/>
                    <a:pt x="464" y="874"/>
                  </a:cubicBezTo>
                  <a:cubicBezTo>
                    <a:pt x="466" y="877"/>
                    <a:pt x="469" y="879"/>
                    <a:pt x="471" y="881"/>
                  </a:cubicBezTo>
                  <a:cubicBezTo>
                    <a:pt x="473" y="884"/>
                    <a:pt x="474" y="888"/>
                    <a:pt x="477" y="891"/>
                  </a:cubicBezTo>
                  <a:cubicBezTo>
                    <a:pt x="481" y="894"/>
                    <a:pt x="486" y="898"/>
                    <a:pt x="491" y="900"/>
                  </a:cubicBezTo>
                  <a:cubicBezTo>
                    <a:pt x="495" y="901"/>
                    <a:pt x="500" y="899"/>
                    <a:pt x="504" y="897"/>
                  </a:cubicBezTo>
                  <a:cubicBezTo>
                    <a:pt x="505" y="897"/>
                    <a:pt x="504" y="895"/>
                    <a:pt x="504" y="895"/>
                  </a:cubicBezTo>
                  <a:cubicBezTo>
                    <a:pt x="509" y="896"/>
                    <a:pt x="515" y="896"/>
                    <a:pt x="518" y="899"/>
                  </a:cubicBezTo>
                  <a:cubicBezTo>
                    <a:pt x="520" y="901"/>
                    <a:pt x="515" y="904"/>
                    <a:pt x="513" y="904"/>
                  </a:cubicBezTo>
                  <a:cubicBezTo>
                    <a:pt x="506" y="905"/>
                    <a:pt x="487" y="887"/>
                    <a:pt x="485" y="910"/>
                  </a:cubicBezTo>
                  <a:cubicBezTo>
                    <a:pt x="485" y="914"/>
                    <a:pt x="493" y="913"/>
                    <a:pt x="495" y="917"/>
                  </a:cubicBezTo>
                  <a:cubicBezTo>
                    <a:pt x="497" y="921"/>
                    <a:pt x="494" y="927"/>
                    <a:pt x="497" y="930"/>
                  </a:cubicBezTo>
                  <a:cubicBezTo>
                    <a:pt x="499" y="932"/>
                    <a:pt x="501" y="924"/>
                    <a:pt x="504" y="925"/>
                  </a:cubicBezTo>
                  <a:cubicBezTo>
                    <a:pt x="507" y="926"/>
                    <a:pt x="505" y="934"/>
                    <a:pt x="509" y="935"/>
                  </a:cubicBezTo>
                  <a:cubicBezTo>
                    <a:pt x="512" y="936"/>
                    <a:pt x="511" y="928"/>
                    <a:pt x="514" y="928"/>
                  </a:cubicBezTo>
                  <a:cubicBezTo>
                    <a:pt x="517" y="928"/>
                    <a:pt x="519" y="934"/>
                    <a:pt x="522" y="934"/>
                  </a:cubicBezTo>
                  <a:cubicBezTo>
                    <a:pt x="524" y="934"/>
                    <a:pt x="521" y="930"/>
                    <a:pt x="520" y="928"/>
                  </a:cubicBezTo>
                  <a:cubicBezTo>
                    <a:pt x="517" y="922"/>
                    <a:pt x="513" y="918"/>
                    <a:pt x="512" y="912"/>
                  </a:cubicBezTo>
                  <a:cubicBezTo>
                    <a:pt x="510" y="907"/>
                    <a:pt x="520" y="900"/>
                    <a:pt x="524" y="900"/>
                  </a:cubicBezTo>
                  <a:cubicBezTo>
                    <a:pt x="527" y="901"/>
                    <a:pt x="529" y="909"/>
                    <a:pt x="532" y="908"/>
                  </a:cubicBezTo>
                  <a:cubicBezTo>
                    <a:pt x="535" y="906"/>
                    <a:pt x="533" y="899"/>
                    <a:pt x="531" y="896"/>
                  </a:cubicBezTo>
                  <a:cubicBezTo>
                    <a:pt x="529" y="894"/>
                    <a:pt x="519" y="888"/>
                    <a:pt x="513" y="887"/>
                  </a:cubicBezTo>
                  <a:cubicBezTo>
                    <a:pt x="511" y="887"/>
                    <a:pt x="504" y="889"/>
                    <a:pt x="505" y="886"/>
                  </a:cubicBezTo>
                  <a:cubicBezTo>
                    <a:pt x="507" y="882"/>
                    <a:pt x="517" y="883"/>
                    <a:pt x="517" y="878"/>
                  </a:cubicBezTo>
                  <a:cubicBezTo>
                    <a:pt x="519" y="865"/>
                    <a:pt x="507" y="869"/>
                    <a:pt x="503" y="862"/>
                  </a:cubicBezTo>
                  <a:cubicBezTo>
                    <a:pt x="502" y="859"/>
                    <a:pt x="499" y="854"/>
                    <a:pt x="502" y="853"/>
                  </a:cubicBezTo>
                  <a:cubicBezTo>
                    <a:pt x="509" y="850"/>
                    <a:pt x="520" y="865"/>
                    <a:pt x="525" y="861"/>
                  </a:cubicBezTo>
                  <a:cubicBezTo>
                    <a:pt x="527" y="859"/>
                    <a:pt x="519" y="854"/>
                    <a:pt x="521" y="852"/>
                  </a:cubicBezTo>
                  <a:cubicBezTo>
                    <a:pt x="524" y="850"/>
                    <a:pt x="532" y="858"/>
                    <a:pt x="530" y="856"/>
                  </a:cubicBezTo>
                  <a:cubicBezTo>
                    <a:pt x="528" y="851"/>
                    <a:pt x="521" y="850"/>
                    <a:pt x="518" y="846"/>
                  </a:cubicBezTo>
                  <a:cubicBezTo>
                    <a:pt x="517" y="844"/>
                    <a:pt x="522" y="845"/>
                    <a:pt x="524" y="845"/>
                  </a:cubicBezTo>
                  <a:cubicBezTo>
                    <a:pt x="528" y="844"/>
                    <a:pt x="531" y="842"/>
                    <a:pt x="534" y="840"/>
                  </a:cubicBezTo>
                  <a:cubicBezTo>
                    <a:pt x="536" y="839"/>
                    <a:pt x="537" y="836"/>
                    <a:pt x="539" y="836"/>
                  </a:cubicBezTo>
                  <a:cubicBezTo>
                    <a:pt x="544" y="836"/>
                    <a:pt x="549" y="836"/>
                    <a:pt x="553" y="840"/>
                  </a:cubicBezTo>
                  <a:cubicBezTo>
                    <a:pt x="557" y="843"/>
                    <a:pt x="553" y="852"/>
                    <a:pt x="558" y="853"/>
                  </a:cubicBezTo>
                  <a:cubicBezTo>
                    <a:pt x="561" y="855"/>
                    <a:pt x="561" y="847"/>
                    <a:pt x="564" y="844"/>
                  </a:cubicBezTo>
                  <a:cubicBezTo>
                    <a:pt x="566" y="841"/>
                    <a:pt x="570" y="840"/>
                    <a:pt x="572" y="837"/>
                  </a:cubicBezTo>
                  <a:cubicBezTo>
                    <a:pt x="573" y="835"/>
                    <a:pt x="572" y="832"/>
                    <a:pt x="574" y="831"/>
                  </a:cubicBezTo>
                  <a:cubicBezTo>
                    <a:pt x="580" y="828"/>
                    <a:pt x="587" y="829"/>
                    <a:pt x="593" y="828"/>
                  </a:cubicBezTo>
                  <a:cubicBezTo>
                    <a:pt x="594" y="827"/>
                    <a:pt x="596" y="827"/>
                    <a:pt x="595" y="826"/>
                  </a:cubicBezTo>
                  <a:cubicBezTo>
                    <a:pt x="591" y="823"/>
                    <a:pt x="585" y="821"/>
                    <a:pt x="582" y="818"/>
                  </a:cubicBezTo>
                  <a:cubicBezTo>
                    <a:pt x="579" y="815"/>
                    <a:pt x="579" y="812"/>
                    <a:pt x="577" y="809"/>
                  </a:cubicBezTo>
                  <a:cubicBezTo>
                    <a:pt x="574" y="806"/>
                    <a:pt x="568" y="805"/>
                    <a:pt x="567" y="801"/>
                  </a:cubicBezTo>
                  <a:cubicBezTo>
                    <a:pt x="566" y="795"/>
                    <a:pt x="570" y="790"/>
                    <a:pt x="571" y="785"/>
                  </a:cubicBezTo>
                  <a:cubicBezTo>
                    <a:pt x="573" y="775"/>
                    <a:pt x="575" y="765"/>
                    <a:pt x="576" y="755"/>
                  </a:cubicBezTo>
                  <a:cubicBezTo>
                    <a:pt x="577" y="753"/>
                    <a:pt x="575" y="750"/>
                    <a:pt x="576" y="747"/>
                  </a:cubicBezTo>
                  <a:cubicBezTo>
                    <a:pt x="578" y="744"/>
                    <a:pt x="583" y="742"/>
                    <a:pt x="586" y="740"/>
                  </a:cubicBezTo>
                  <a:cubicBezTo>
                    <a:pt x="586" y="740"/>
                    <a:pt x="589" y="730"/>
                    <a:pt x="590" y="725"/>
                  </a:cubicBezTo>
                  <a:cubicBezTo>
                    <a:pt x="592" y="720"/>
                    <a:pt x="592" y="715"/>
                    <a:pt x="594" y="710"/>
                  </a:cubicBezTo>
                  <a:cubicBezTo>
                    <a:pt x="595" y="707"/>
                    <a:pt x="598" y="705"/>
                    <a:pt x="601" y="703"/>
                  </a:cubicBezTo>
                  <a:cubicBezTo>
                    <a:pt x="603" y="703"/>
                    <a:pt x="607" y="707"/>
                    <a:pt x="608" y="705"/>
                  </a:cubicBezTo>
                  <a:cubicBezTo>
                    <a:pt x="608" y="701"/>
                    <a:pt x="600" y="690"/>
                    <a:pt x="602" y="694"/>
                  </a:cubicBezTo>
                  <a:cubicBezTo>
                    <a:pt x="606" y="698"/>
                    <a:pt x="609" y="704"/>
                    <a:pt x="611" y="709"/>
                  </a:cubicBezTo>
                  <a:cubicBezTo>
                    <a:pt x="611" y="710"/>
                    <a:pt x="607" y="712"/>
                    <a:pt x="608" y="713"/>
                  </a:cubicBezTo>
                  <a:cubicBezTo>
                    <a:pt x="614" y="716"/>
                    <a:pt x="625" y="714"/>
                    <a:pt x="630" y="712"/>
                  </a:cubicBezTo>
                  <a:cubicBezTo>
                    <a:pt x="631" y="712"/>
                    <a:pt x="631" y="709"/>
                    <a:pt x="632" y="710"/>
                  </a:cubicBezTo>
                  <a:cubicBezTo>
                    <a:pt x="633" y="710"/>
                    <a:pt x="636" y="712"/>
                    <a:pt x="635" y="713"/>
                  </a:cubicBezTo>
                  <a:cubicBezTo>
                    <a:pt x="634" y="716"/>
                    <a:pt x="618" y="722"/>
                    <a:pt x="622" y="728"/>
                  </a:cubicBezTo>
                  <a:cubicBezTo>
                    <a:pt x="625" y="732"/>
                    <a:pt x="633" y="727"/>
                    <a:pt x="637" y="730"/>
                  </a:cubicBezTo>
                  <a:cubicBezTo>
                    <a:pt x="640" y="732"/>
                    <a:pt x="634" y="747"/>
                    <a:pt x="642" y="743"/>
                  </a:cubicBezTo>
                  <a:cubicBezTo>
                    <a:pt x="646" y="741"/>
                    <a:pt x="648" y="737"/>
                    <a:pt x="651" y="735"/>
                  </a:cubicBezTo>
                  <a:cubicBezTo>
                    <a:pt x="653" y="733"/>
                    <a:pt x="657" y="733"/>
                    <a:pt x="659" y="731"/>
                  </a:cubicBezTo>
                  <a:cubicBezTo>
                    <a:pt x="661" y="729"/>
                    <a:pt x="660" y="725"/>
                    <a:pt x="662" y="723"/>
                  </a:cubicBezTo>
                  <a:cubicBezTo>
                    <a:pt x="665" y="721"/>
                    <a:pt x="676" y="724"/>
                    <a:pt x="673" y="722"/>
                  </a:cubicBezTo>
                  <a:cubicBezTo>
                    <a:pt x="669" y="718"/>
                    <a:pt x="662" y="720"/>
                    <a:pt x="657" y="718"/>
                  </a:cubicBezTo>
                  <a:cubicBezTo>
                    <a:pt x="655" y="717"/>
                    <a:pt x="646" y="707"/>
                    <a:pt x="647" y="705"/>
                  </a:cubicBezTo>
                  <a:cubicBezTo>
                    <a:pt x="656" y="684"/>
                    <a:pt x="654" y="699"/>
                    <a:pt x="668" y="689"/>
                  </a:cubicBezTo>
                  <a:cubicBezTo>
                    <a:pt x="669" y="688"/>
                    <a:pt x="668" y="685"/>
                    <a:pt x="669" y="684"/>
                  </a:cubicBezTo>
                  <a:cubicBezTo>
                    <a:pt x="673" y="680"/>
                    <a:pt x="677" y="677"/>
                    <a:pt x="682" y="675"/>
                  </a:cubicBezTo>
                  <a:cubicBezTo>
                    <a:pt x="686" y="673"/>
                    <a:pt x="692" y="667"/>
                    <a:pt x="695" y="670"/>
                  </a:cubicBezTo>
                  <a:cubicBezTo>
                    <a:pt x="705" y="681"/>
                    <a:pt x="680" y="685"/>
                    <a:pt x="679" y="685"/>
                  </a:cubicBezTo>
                  <a:cubicBezTo>
                    <a:pt x="672" y="693"/>
                    <a:pt x="690" y="686"/>
                    <a:pt x="693" y="694"/>
                  </a:cubicBezTo>
                  <a:cubicBezTo>
                    <a:pt x="694" y="697"/>
                    <a:pt x="686" y="694"/>
                    <a:pt x="686" y="697"/>
                  </a:cubicBezTo>
                  <a:cubicBezTo>
                    <a:pt x="684" y="701"/>
                    <a:pt x="690" y="707"/>
                    <a:pt x="688" y="711"/>
                  </a:cubicBezTo>
                  <a:cubicBezTo>
                    <a:pt x="686" y="716"/>
                    <a:pt x="672" y="714"/>
                    <a:pt x="675" y="718"/>
                  </a:cubicBezTo>
                  <a:cubicBezTo>
                    <a:pt x="680" y="725"/>
                    <a:pt x="691" y="725"/>
                    <a:pt x="700" y="727"/>
                  </a:cubicBezTo>
                  <a:cubicBezTo>
                    <a:pt x="702" y="728"/>
                    <a:pt x="705" y="726"/>
                    <a:pt x="707" y="727"/>
                  </a:cubicBezTo>
                  <a:cubicBezTo>
                    <a:pt x="714" y="729"/>
                    <a:pt x="719" y="735"/>
                    <a:pt x="726" y="737"/>
                  </a:cubicBezTo>
                  <a:cubicBezTo>
                    <a:pt x="742" y="742"/>
                    <a:pt x="753" y="741"/>
                    <a:pt x="760" y="760"/>
                  </a:cubicBezTo>
                  <a:cubicBezTo>
                    <a:pt x="761" y="762"/>
                    <a:pt x="760" y="765"/>
                    <a:pt x="759" y="768"/>
                  </a:cubicBezTo>
                  <a:cubicBezTo>
                    <a:pt x="755" y="774"/>
                    <a:pt x="752" y="781"/>
                    <a:pt x="746" y="785"/>
                  </a:cubicBezTo>
                  <a:cubicBezTo>
                    <a:pt x="743" y="787"/>
                    <a:pt x="739" y="784"/>
                    <a:pt x="736" y="785"/>
                  </a:cubicBezTo>
                  <a:cubicBezTo>
                    <a:pt x="720" y="785"/>
                    <a:pt x="705" y="786"/>
                    <a:pt x="689" y="788"/>
                  </a:cubicBezTo>
                  <a:cubicBezTo>
                    <a:pt x="686" y="788"/>
                    <a:pt x="682" y="791"/>
                    <a:pt x="679" y="790"/>
                  </a:cubicBezTo>
                  <a:cubicBezTo>
                    <a:pt x="676" y="789"/>
                    <a:pt x="675" y="784"/>
                    <a:pt x="672" y="784"/>
                  </a:cubicBezTo>
                  <a:cubicBezTo>
                    <a:pt x="667" y="784"/>
                    <a:pt x="662" y="789"/>
                    <a:pt x="657" y="791"/>
                  </a:cubicBezTo>
                  <a:cubicBezTo>
                    <a:pt x="655" y="791"/>
                    <a:pt x="653" y="791"/>
                    <a:pt x="651" y="792"/>
                  </a:cubicBezTo>
                  <a:cubicBezTo>
                    <a:pt x="641" y="796"/>
                    <a:pt x="638" y="806"/>
                    <a:pt x="628" y="812"/>
                  </a:cubicBezTo>
                  <a:cubicBezTo>
                    <a:pt x="622" y="815"/>
                    <a:pt x="616" y="818"/>
                    <a:pt x="610" y="820"/>
                  </a:cubicBezTo>
                  <a:cubicBezTo>
                    <a:pt x="608" y="821"/>
                    <a:pt x="605" y="819"/>
                    <a:pt x="603" y="821"/>
                  </a:cubicBezTo>
                  <a:cubicBezTo>
                    <a:pt x="599" y="825"/>
                    <a:pt x="599" y="832"/>
                    <a:pt x="594" y="836"/>
                  </a:cubicBezTo>
                  <a:cubicBezTo>
                    <a:pt x="590" y="841"/>
                    <a:pt x="583" y="843"/>
                    <a:pt x="577" y="844"/>
                  </a:cubicBezTo>
                  <a:cubicBezTo>
                    <a:pt x="571" y="846"/>
                    <a:pt x="556" y="840"/>
                    <a:pt x="558" y="855"/>
                  </a:cubicBezTo>
                  <a:cubicBezTo>
                    <a:pt x="560" y="885"/>
                    <a:pt x="569" y="855"/>
                    <a:pt x="575" y="875"/>
                  </a:cubicBezTo>
                  <a:cubicBezTo>
                    <a:pt x="576" y="877"/>
                    <a:pt x="570" y="878"/>
                    <a:pt x="570" y="880"/>
                  </a:cubicBezTo>
                  <a:cubicBezTo>
                    <a:pt x="571" y="883"/>
                    <a:pt x="579" y="881"/>
                    <a:pt x="578" y="883"/>
                  </a:cubicBezTo>
                  <a:cubicBezTo>
                    <a:pt x="575" y="887"/>
                    <a:pt x="563" y="885"/>
                    <a:pt x="564" y="889"/>
                  </a:cubicBezTo>
                  <a:cubicBezTo>
                    <a:pt x="566" y="895"/>
                    <a:pt x="577" y="889"/>
                    <a:pt x="581" y="893"/>
                  </a:cubicBezTo>
                  <a:cubicBezTo>
                    <a:pt x="583" y="894"/>
                    <a:pt x="576" y="898"/>
                    <a:pt x="578" y="900"/>
                  </a:cubicBezTo>
                  <a:cubicBezTo>
                    <a:pt x="583" y="905"/>
                    <a:pt x="591" y="906"/>
                    <a:pt x="597" y="909"/>
                  </a:cubicBezTo>
                  <a:cubicBezTo>
                    <a:pt x="598" y="909"/>
                    <a:pt x="602" y="907"/>
                    <a:pt x="601" y="908"/>
                  </a:cubicBezTo>
                  <a:cubicBezTo>
                    <a:pt x="597" y="912"/>
                    <a:pt x="589" y="913"/>
                    <a:pt x="587" y="918"/>
                  </a:cubicBezTo>
                  <a:cubicBezTo>
                    <a:pt x="586" y="922"/>
                    <a:pt x="594" y="920"/>
                    <a:pt x="598" y="918"/>
                  </a:cubicBezTo>
                  <a:cubicBezTo>
                    <a:pt x="601" y="917"/>
                    <a:pt x="600" y="911"/>
                    <a:pt x="603" y="911"/>
                  </a:cubicBezTo>
                  <a:cubicBezTo>
                    <a:pt x="664" y="911"/>
                    <a:pt x="576" y="924"/>
                    <a:pt x="625" y="922"/>
                  </a:cubicBezTo>
                  <a:cubicBezTo>
                    <a:pt x="648" y="921"/>
                    <a:pt x="625" y="902"/>
                    <a:pt x="642" y="902"/>
                  </a:cubicBezTo>
                  <a:cubicBezTo>
                    <a:pt x="648" y="903"/>
                    <a:pt x="653" y="903"/>
                    <a:pt x="658" y="905"/>
                  </a:cubicBezTo>
                  <a:cubicBezTo>
                    <a:pt x="662" y="907"/>
                    <a:pt x="665" y="915"/>
                    <a:pt x="672" y="912"/>
                  </a:cubicBezTo>
                  <a:cubicBezTo>
                    <a:pt x="715" y="894"/>
                    <a:pt x="661" y="912"/>
                    <a:pt x="695" y="889"/>
                  </a:cubicBezTo>
                  <a:cubicBezTo>
                    <a:pt x="698" y="887"/>
                    <a:pt x="703" y="893"/>
                    <a:pt x="706" y="892"/>
                  </a:cubicBezTo>
                  <a:cubicBezTo>
                    <a:pt x="710" y="890"/>
                    <a:pt x="709" y="879"/>
                    <a:pt x="714" y="881"/>
                  </a:cubicBezTo>
                  <a:cubicBezTo>
                    <a:pt x="718" y="882"/>
                    <a:pt x="713" y="889"/>
                    <a:pt x="713" y="894"/>
                  </a:cubicBezTo>
                  <a:cubicBezTo>
                    <a:pt x="714" y="899"/>
                    <a:pt x="714" y="904"/>
                    <a:pt x="716" y="908"/>
                  </a:cubicBezTo>
                  <a:cubicBezTo>
                    <a:pt x="717" y="910"/>
                    <a:pt x="719" y="909"/>
                    <a:pt x="719" y="911"/>
                  </a:cubicBezTo>
                  <a:cubicBezTo>
                    <a:pt x="729" y="933"/>
                    <a:pt x="720" y="946"/>
                    <a:pt x="717" y="974"/>
                  </a:cubicBezTo>
                  <a:cubicBezTo>
                    <a:pt x="716" y="979"/>
                    <a:pt x="718" y="995"/>
                    <a:pt x="711" y="998"/>
                  </a:cubicBezTo>
                  <a:cubicBezTo>
                    <a:pt x="700" y="1003"/>
                    <a:pt x="687" y="1002"/>
                    <a:pt x="675" y="100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350" y="1423"/>
              <a:ext cx="193" cy="503"/>
            </a:xfrm>
            <a:custGeom>
              <a:avLst/>
              <a:gdLst>
                <a:gd name="T0" fmla="*/ 203 w 206"/>
                <a:gd name="T1" fmla="*/ 531 h 536"/>
                <a:gd name="T2" fmla="*/ 52 w 206"/>
                <a:gd name="T3" fmla="*/ 259 h 536"/>
                <a:gd name="T4" fmla="*/ 22 w 206"/>
                <a:gd name="T5" fmla="*/ 148 h 536"/>
                <a:gd name="T6" fmla="*/ 15 w 206"/>
                <a:gd name="T7" fmla="*/ 106 h 536"/>
                <a:gd name="T8" fmla="*/ 12 w 206"/>
                <a:gd name="T9" fmla="*/ 0 h 536"/>
                <a:gd name="T10" fmla="*/ 11 w 206"/>
                <a:gd name="T11" fmla="*/ 2 h 536"/>
                <a:gd name="T12" fmla="*/ 23 w 206"/>
                <a:gd name="T13" fmla="*/ 142 h 536"/>
                <a:gd name="T14" fmla="*/ 23 w 206"/>
                <a:gd name="T15" fmla="*/ 139 h 536"/>
                <a:gd name="T16" fmla="*/ 41 w 206"/>
                <a:gd name="T17" fmla="*/ 204 h 536"/>
                <a:gd name="T18" fmla="*/ 49 w 206"/>
                <a:gd name="T19" fmla="*/ 239 h 536"/>
                <a:gd name="T20" fmla="*/ 56 w 206"/>
                <a:gd name="T21" fmla="*/ 258 h 536"/>
                <a:gd name="T22" fmla="*/ 52 w 206"/>
                <a:gd name="T23" fmla="*/ 260 h 536"/>
                <a:gd name="T24" fmla="*/ 68 w 206"/>
                <a:gd name="T25" fmla="*/ 297 h 536"/>
                <a:gd name="T26" fmla="*/ 69 w 206"/>
                <a:gd name="T27" fmla="*/ 304 h 536"/>
                <a:gd name="T28" fmla="*/ 78 w 206"/>
                <a:gd name="T29" fmla="*/ 312 h 536"/>
                <a:gd name="T30" fmla="*/ 82 w 206"/>
                <a:gd name="T31" fmla="*/ 322 h 536"/>
                <a:gd name="T32" fmla="*/ 95 w 206"/>
                <a:gd name="T33" fmla="*/ 346 h 536"/>
                <a:gd name="T34" fmla="*/ 99 w 206"/>
                <a:gd name="T35" fmla="*/ 361 h 536"/>
                <a:gd name="T36" fmla="*/ 105 w 206"/>
                <a:gd name="T37" fmla="*/ 365 h 536"/>
                <a:gd name="T38" fmla="*/ 115 w 206"/>
                <a:gd name="T39" fmla="*/ 382 h 536"/>
                <a:gd name="T40" fmla="*/ 132 w 206"/>
                <a:gd name="T41" fmla="*/ 404 h 536"/>
                <a:gd name="T42" fmla="*/ 163 w 206"/>
                <a:gd name="T43" fmla="*/ 454 h 536"/>
                <a:gd name="T44" fmla="*/ 180 w 206"/>
                <a:gd name="T45" fmla="*/ 474 h 536"/>
                <a:gd name="T46" fmla="*/ 198 w 206"/>
                <a:gd name="T47" fmla="*/ 509 h 536"/>
                <a:gd name="T48" fmla="*/ 187 w 206"/>
                <a:gd name="T49" fmla="*/ 510 h 536"/>
                <a:gd name="T50" fmla="*/ 192 w 206"/>
                <a:gd name="T51" fmla="*/ 518 h 536"/>
                <a:gd name="T52" fmla="*/ 191 w 206"/>
                <a:gd name="T53" fmla="*/ 516 h 536"/>
                <a:gd name="T54" fmla="*/ 206 w 206"/>
                <a:gd name="T55" fmla="*/ 536 h 536"/>
                <a:gd name="T56" fmla="*/ 203 w 206"/>
                <a:gd name="T57" fmla="*/ 5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" h="536">
                  <a:moveTo>
                    <a:pt x="203" y="531"/>
                  </a:moveTo>
                  <a:cubicBezTo>
                    <a:pt x="137" y="451"/>
                    <a:pt x="85" y="359"/>
                    <a:pt x="52" y="259"/>
                  </a:cubicBezTo>
                  <a:cubicBezTo>
                    <a:pt x="39" y="223"/>
                    <a:pt x="29" y="186"/>
                    <a:pt x="22" y="148"/>
                  </a:cubicBezTo>
                  <a:cubicBezTo>
                    <a:pt x="19" y="134"/>
                    <a:pt x="15" y="120"/>
                    <a:pt x="15" y="106"/>
                  </a:cubicBezTo>
                  <a:cubicBezTo>
                    <a:pt x="14" y="71"/>
                    <a:pt x="13" y="36"/>
                    <a:pt x="12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8"/>
                    <a:pt x="0" y="38"/>
                    <a:pt x="23" y="142"/>
                  </a:cubicBezTo>
                  <a:cubicBezTo>
                    <a:pt x="23" y="143"/>
                    <a:pt x="22" y="138"/>
                    <a:pt x="23" y="139"/>
                  </a:cubicBezTo>
                  <a:cubicBezTo>
                    <a:pt x="28" y="157"/>
                    <a:pt x="37" y="188"/>
                    <a:pt x="41" y="204"/>
                  </a:cubicBezTo>
                  <a:cubicBezTo>
                    <a:pt x="44" y="216"/>
                    <a:pt x="46" y="227"/>
                    <a:pt x="49" y="239"/>
                  </a:cubicBezTo>
                  <a:cubicBezTo>
                    <a:pt x="51" y="245"/>
                    <a:pt x="57" y="251"/>
                    <a:pt x="56" y="258"/>
                  </a:cubicBezTo>
                  <a:cubicBezTo>
                    <a:pt x="56" y="260"/>
                    <a:pt x="52" y="259"/>
                    <a:pt x="52" y="260"/>
                  </a:cubicBezTo>
                  <a:cubicBezTo>
                    <a:pt x="53" y="265"/>
                    <a:pt x="66" y="292"/>
                    <a:pt x="68" y="297"/>
                  </a:cubicBezTo>
                  <a:cubicBezTo>
                    <a:pt x="68" y="299"/>
                    <a:pt x="68" y="302"/>
                    <a:pt x="69" y="304"/>
                  </a:cubicBezTo>
                  <a:cubicBezTo>
                    <a:pt x="72" y="307"/>
                    <a:pt x="75" y="309"/>
                    <a:pt x="78" y="312"/>
                  </a:cubicBezTo>
                  <a:cubicBezTo>
                    <a:pt x="80" y="314"/>
                    <a:pt x="81" y="319"/>
                    <a:pt x="82" y="322"/>
                  </a:cubicBezTo>
                  <a:cubicBezTo>
                    <a:pt x="86" y="330"/>
                    <a:pt x="91" y="338"/>
                    <a:pt x="95" y="346"/>
                  </a:cubicBezTo>
                  <a:cubicBezTo>
                    <a:pt x="97" y="351"/>
                    <a:pt x="97" y="356"/>
                    <a:pt x="99" y="361"/>
                  </a:cubicBezTo>
                  <a:cubicBezTo>
                    <a:pt x="100" y="363"/>
                    <a:pt x="104" y="363"/>
                    <a:pt x="105" y="365"/>
                  </a:cubicBezTo>
                  <a:cubicBezTo>
                    <a:pt x="109" y="370"/>
                    <a:pt x="111" y="376"/>
                    <a:pt x="115" y="382"/>
                  </a:cubicBezTo>
                  <a:cubicBezTo>
                    <a:pt x="120" y="390"/>
                    <a:pt x="126" y="397"/>
                    <a:pt x="132" y="404"/>
                  </a:cubicBezTo>
                  <a:cubicBezTo>
                    <a:pt x="144" y="420"/>
                    <a:pt x="152" y="438"/>
                    <a:pt x="163" y="454"/>
                  </a:cubicBezTo>
                  <a:cubicBezTo>
                    <a:pt x="180" y="478"/>
                    <a:pt x="155" y="441"/>
                    <a:pt x="180" y="474"/>
                  </a:cubicBezTo>
                  <a:cubicBezTo>
                    <a:pt x="184" y="479"/>
                    <a:pt x="198" y="503"/>
                    <a:pt x="198" y="509"/>
                  </a:cubicBezTo>
                  <a:cubicBezTo>
                    <a:pt x="198" y="531"/>
                    <a:pt x="188" y="509"/>
                    <a:pt x="187" y="510"/>
                  </a:cubicBezTo>
                  <a:cubicBezTo>
                    <a:pt x="184" y="512"/>
                    <a:pt x="190" y="515"/>
                    <a:pt x="192" y="518"/>
                  </a:cubicBezTo>
                  <a:cubicBezTo>
                    <a:pt x="193" y="518"/>
                    <a:pt x="191" y="516"/>
                    <a:pt x="191" y="516"/>
                  </a:cubicBezTo>
                  <a:cubicBezTo>
                    <a:pt x="196" y="523"/>
                    <a:pt x="201" y="529"/>
                    <a:pt x="206" y="536"/>
                  </a:cubicBezTo>
                  <a:lnTo>
                    <a:pt x="203" y="531"/>
                  </a:ln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676" y="632"/>
              <a:ext cx="1013" cy="556"/>
            </a:xfrm>
            <a:custGeom>
              <a:avLst/>
              <a:gdLst>
                <a:gd name="T0" fmla="*/ 288 w 1079"/>
                <a:gd name="T1" fmla="*/ 291 h 592"/>
                <a:gd name="T2" fmla="*/ 337 w 1079"/>
                <a:gd name="T3" fmla="*/ 451 h 592"/>
                <a:gd name="T4" fmla="*/ 272 w 1079"/>
                <a:gd name="T5" fmla="*/ 59 h 592"/>
                <a:gd name="T6" fmla="*/ 145 w 1079"/>
                <a:gd name="T7" fmla="*/ 194 h 592"/>
                <a:gd name="T8" fmla="*/ 398 w 1079"/>
                <a:gd name="T9" fmla="*/ 40 h 592"/>
                <a:gd name="T10" fmla="*/ 327 w 1079"/>
                <a:gd name="T11" fmla="*/ 34 h 592"/>
                <a:gd name="T12" fmla="*/ 340 w 1079"/>
                <a:gd name="T13" fmla="*/ 504 h 592"/>
                <a:gd name="T14" fmla="*/ 328 w 1079"/>
                <a:gd name="T15" fmla="*/ 520 h 592"/>
                <a:gd name="T16" fmla="*/ 60 w 1079"/>
                <a:gd name="T17" fmla="*/ 151 h 592"/>
                <a:gd name="T18" fmla="*/ 309 w 1079"/>
                <a:gd name="T19" fmla="*/ 205 h 592"/>
                <a:gd name="T20" fmla="*/ 369 w 1079"/>
                <a:gd name="T21" fmla="*/ 185 h 592"/>
                <a:gd name="T22" fmla="*/ 463 w 1079"/>
                <a:gd name="T23" fmla="*/ 104 h 592"/>
                <a:gd name="T24" fmla="*/ 431 w 1079"/>
                <a:gd name="T25" fmla="*/ 73 h 592"/>
                <a:gd name="T26" fmla="*/ 292 w 1079"/>
                <a:gd name="T27" fmla="*/ 73 h 592"/>
                <a:gd name="T28" fmla="*/ 218 w 1079"/>
                <a:gd name="T29" fmla="*/ 159 h 592"/>
                <a:gd name="T30" fmla="*/ 145 w 1079"/>
                <a:gd name="T31" fmla="*/ 194 h 592"/>
                <a:gd name="T32" fmla="*/ 99 w 1079"/>
                <a:gd name="T33" fmla="*/ 251 h 592"/>
                <a:gd name="T34" fmla="*/ 109 w 1079"/>
                <a:gd name="T35" fmla="*/ 285 h 592"/>
                <a:gd name="T36" fmla="*/ 191 w 1079"/>
                <a:gd name="T37" fmla="*/ 246 h 592"/>
                <a:gd name="T38" fmla="*/ 454 w 1079"/>
                <a:gd name="T39" fmla="*/ 78 h 592"/>
                <a:gd name="T40" fmla="*/ 554 w 1079"/>
                <a:gd name="T41" fmla="*/ 285 h 592"/>
                <a:gd name="T42" fmla="*/ 564 w 1079"/>
                <a:gd name="T43" fmla="*/ 275 h 592"/>
                <a:gd name="T44" fmla="*/ 22 w 1079"/>
                <a:gd name="T45" fmla="*/ 216 h 592"/>
                <a:gd name="T46" fmla="*/ 550 w 1079"/>
                <a:gd name="T47" fmla="*/ 123 h 592"/>
                <a:gd name="T48" fmla="*/ 817 w 1079"/>
                <a:gd name="T49" fmla="*/ 48 h 592"/>
                <a:gd name="T50" fmla="*/ 812 w 1079"/>
                <a:gd name="T51" fmla="*/ 114 h 592"/>
                <a:gd name="T52" fmla="*/ 833 w 1079"/>
                <a:gd name="T53" fmla="*/ 149 h 592"/>
                <a:gd name="T54" fmla="*/ 911 w 1079"/>
                <a:gd name="T55" fmla="*/ 202 h 592"/>
                <a:gd name="T56" fmla="*/ 858 w 1079"/>
                <a:gd name="T57" fmla="*/ 184 h 592"/>
                <a:gd name="T58" fmla="*/ 787 w 1079"/>
                <a:gd name="T59" fmla="*/ 252 h 592"/>
                <a:gd name="T60" fmla="*/ 740 w 1079"/>
                <a:gd name="T61" fmla="*/ 309 h 592"/>
                <a:gd name="T62" fmla="*/ 745 w 1079"/>
                <a:gd name="T63" fmla="*/ 264 h 592"/>
                <a:gd name="T64" fmla="*/ 608 w 1079"/>
                <a:gd name="T65" fmla="*/ 258 h 592"/>
                <a:gd name="T66" fmla="*/ 539 w 1079"/>
                <a:gd name="T67" fmla="*/ 345 h 592"/>
                <a:gd name="T68" fmla="*/ 477 w 1079"/>
                <a:gd name="T69" fmla="*/ 388 h 592"/>
                <a:gd name="T70" fmla="*/ 503 w 1079"/>
                <a:gd name="T71" fmla="*/ 457 h 592"/>
                <a:gd name="T72" fmla="*/ 537 w 1079"/>
                <a:gd name="T73" fmla="*/ 502 h 592"/>
                <a:gd name="T74" fmla="*/ 595 w 1079"/>
                <a:gd name="T75" fmla="*/ 452 h 592"/>
                <a:gd name="T76" fmla="*/ 618 w 1079"/>
                <a:gd name="T77" fmla="*/ 353 h 592"/>
                <a:gd name="T78" fmla="*/ 633 w 1079"/>
                <a:gd name="T79" fmla="*/ 400 h 592"/>
                <a:gd name="T80" fmla="*/ 669 w 1079"/>
                <a:gd name="T81" fmla="*/ 425 h 592"/>
                <a:gd name="T82" fmla="*/ 638 w 1079"/>
                <a:gd name="T83" fmla="*/ 513 h 592"/>
                <a:gd name="T84" fmla="*/ 521 w 1079"/>
                <a:gd name="T85" fmla="*/ 521 h 592"/>
                <a:gd name="T86" fmla="*/ 504 w 1079"/>
                <a:gd name="T87" fmla="*/ 518 h 592"/>
                <a:gd name="T88" fmla="*/ 462 w 1079"/>
                <a:gd name="T89" fmla="*/ 553 h 592"/>
                <a:gd name="T90" fmla="*/ 782 w 1079"/>
                <a:gd name="T91" fmla="*/ 60 h 592"/>
                <a:gd name="T92" fmla="*/ 267 w 1079"/>
                <a:gd name="T93" fmla="*/ 21 h 592"/>
                <a:gd name="T94" fmla="*/ 106 w 1079"/>
                <a:gd name="T95" fmla="*/ 172 h 592"/>
                <a:gd name="T96" fmla="*/ 209 w 1079"/>
                <a:gd name="T97" fmla="*/ 96 h 592"/>
                <a:gd name="T98" fmla="*/ 237 w 1079"/>
                <a:gd name="T99" fmla="*/ 54 h 592"/>
                <a:gd name="T100" fmla="*/ 117 w 1079"/>
                <a:gd name="T101" fmla="*/ 137 h 592"/>
                <a:gd name="T102" fmla="*/ 178 w 1079"/>
                <a:gd name="T103" fmla="*/ 86 h 592"/>
                <a:gd name="T104" fmla="*/ 139 w 1079"/>
                <a:gd name="T105" fmla="*/ 97 h 592"/>
                <a:gd name="T106" fmla="*/ 168 w 1079"/>
                <a:gd name="T107" fmla="*/ 70 h 592"/>
                <a:gd name="T108" fmla="*/ 348 w 1079"/>
                <a:gd name="T109" fmla="*/ 486 h 592"/>
                <a:gd name="T110" fmla="*/ 745 w 1079"/>
                <a:gd name="T111" fmla="*/ 169 h 592"/>
                <a:gd name="T112" fmla="*/ 748 w 1079"/>
                <a:gd name="T113" fmla="*/ 146 h 592"/>
                <a:gd name="T114" fmla="*/ 395 w 1079"/>
                <a:gd name="T115" fmla="*/ 461 h 592"/>
                <a:gd name="T116" fmla="*/ 349 w 1079"/>
                <a:gd name="T117" fmla="*/ 483 h 592"/>
                <a:gd name="T118" fmla="*/ 360 w 1079"/>
                <a:gd name="T119" fmla="*/ 576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9" h="592">
                  <a:moveTo>
                    <a:pt x="273" y="324"/>
                  </a:moveTo>
                  <a:cubicBezTo>
                    <a:pt x="277" y="327"/>
                    <a:pt x="282" y="330"/>
                    <a:pt x="287" y="329"/>
                  </a:cubicBezTo>
                  <a:cubicBezTo>
                    <a:pt x="297" y="328"/>
                    <a:pt x="305" y="322"/>
                    <a:pt x="315" y="320"/>
                  </a:cubicBezTo>
                  <a:cubicBezTo>
                    <a:pt x="317" y="320"/>
                    <a:pt x="320" y="323"/>
                    <a:pt x="322" y="322"/>
                  </a:cubicBezTo>
                  <a:cubicBezTo>
                    <a:pt x="325" y="320"/>
                    <a:pt x="327" y="315"/>
                    <a:pt x="329" y="313"/>
                  </a:cubicBezTo>
                  <a:cubicBezTo>
                    <a:pt x="332" y="310"/>
                    <a:pt x="337" y="310"/>
                    <a:pt x="337" y="307"/>
                  </a:cubicBezTo>
                  <a:cubicBezTo>
                    <a:pt x="339" y="283"/>
                    <a:pt x="318" y="298"/>
                    <a:pt x="308" y="296"/>
                  </a:cubicBezTo>
                  <a:cubicBezTo>
                    <a:pt x="304" y="295"/>
                    <a:pt x="305" y="289"/>
                    <a:pt x="302" y="287"/>
                  </a:cubicBezTo>
                  <a:cubicBezTo>
                    <a:pt x="300" y="286"/>
                    <a:pt x="301" y="291"/>
                    <a:pt x="299" y="292"/>
                  </a:cubicBezTo>
                  <a:cubicBezTo>
                    <a:pt x="297" y="293"/>
                    <a:pt x="295" y="291"/>
                    <a:pt x="293" y="291"/>
                  </a:cubicBezTo>
                  <a:cubicBezTo>
                    <a:pt x="292" y="292"/>
                    <a:pt x="291" y="294"/>
                    <a:pt x="290" y="294"/>
                  </a:cubicBezTo>
                  <a:cubicBezTo>
                    <a:pt x="289" y="294"/>
                    <a:pt x="289" y="291"/>
                    <a:pt x="288" y="291"/>
                  </a:cubicBezTo>
                  <a:cubicBezTo>
                    <a:pt x="285" y="292"/>
                    <a:pt x="282" y="300"/>
                    <a:pt x="283" y="297"/>
                  </a:cubicBezTo>
                  <a:cubicBezTo>
                    <a:pt x="284" y="292"/>
                    <a:pt x="289" y="289"/>
                    <a:pt x="289" y="284"/>
                  </a:cubicBezTo>
                  <a:cubicBezTo>
                    <a:pt x="289" y="280"/>
                    <a:pt x="287" y="274"/>
                    <a:pt x="283" y="274"/>
                  </a:cubicBezTo>
                  <a:cubicBezTo>
                    <a:pt x="277" y="275"/>
                    <a:pt x="274" y="283"/>
                    <a:pt x="269" y="286"/>
                  </a:cubicBezTo>
                  <a:cubicBezTo>
                    <a:pt x="268" y="286"/>
                    <a:pt x="266" y="285"/>
                    <a:pt x="265" y="285"/>
                  </a:cubicBezTo>
                  <a:cubicBezTo>
                    <a:pt x="269" y="287"/>
                    <a:pt x="273" y="288"/>
                    <a:pt x="277" y="290"/>
                  </a:cubicBezTo>
                  <a:cubicBezTo>
                    <a:pt x="279" y="291"/>
                    <a:pt x="283" y="291"/>
                    <a:pt x="281" y="292"/>
                  </a:cubicBezTo>
                  <a:cubicBezTo>
                    <a:pt x="270" y="296"/>
                    <a:pt x="245" y="294"/>
                    <a:pt x="267" y="316"/>
                  </a:cubicBezTo>
                  <a:cubicBezTo>
                    <a:pt x="267" y="316"/>
                    <a:pt x="270" y="322"/>
                    <a:pt x="273" y="324"/>
                  </a:cubicBezTo>
                  <a:close/>
                  <a:moveTo>
                    <a:pt x="337" y="452"/>
                  </a:moveTo>
                  <a:cubicBezTo>
                    <a:pt x="339" y="451"/>
                    <a:pt x="339" y="450"/>
                    <a:pt x="340" y="449"/>
                  </a:cubicBezTo>
                  <a:cubicBezTo>
                    <a:pt x="340" y="449"/>
                    <a:pt x="337" y="450"/>
                    <a:pt x="337" y="451"/>
                  </a:cubicBezTo>
                  <a:lnTo>
                    <a:pt x="337" y="452"/>
                  </a:lnTo>
                  <a:close/>
                  <a:moveTo>
                    <a:pt x="192" y="163"/>
                  </a:moveTo>
                  <a:cubicBezTo>
                    <a:pt x="198" y="160"/>
                    <a:pt x="203" y="155"/>
                    <a:pt x="208" y="151"/>
                  </a:cubicBezTo>
                  <a:cubicBezTo>
                    <a:pt x="208" y="151"/>
                    <a:pt x="198" y="156"/>
                    <a:pt x="194" y="159"/>
                  </a:cubicBezTo>
                  <a:cubicBezTo>
                    <a:pt x="193" y="160"/>
                    <a:pt x="191" y="164"/>
                    <a:pt x="192" y="163"/>
                  </a:cubicBezTo>
                  <a:close/>
                  <a:moveTo>
                    <a:pt x="265" y="285"/>
                  </a:moveTo>
                  <a:cubicBezTo>
                    <a:pt x="264" y="284"/>
                    <a:pt x="264" y="284"/>
                    <a:pt x="264" y="284"/>
                  </a:cubicBezTo>
                  <a:cubicBezTo>
                    <a:pt x="263" y="284"/>
                    <a:pt x="264" y="284"/>
                    <a:pt x="265" y="285"/>
                  </a:cubicBezTo>
                  <a:close/>
                  <a:moveTo>
                    <a:pt x="225" y="144"/>
                  </a:moveTo>
                  <a:cubicBezTo>
                    <a:pt x="225" y="144"/>
                    <a:pt x="225" y="144"/>
                    <a:pt x="225" y="144"/>
                  </a:cubicBezTo>
                  <a:cubicBezTo>
                    <a:pt x="217" y="145"/>
                    <a:pt x="221" y="145"/>
                    <a:pt x="225" y="144"/>
                  </a:cubicBezTo>
                  <a:close/>
                  <a:moveTo>
                    <a:pt x="272" y="59"/>
                  </a:moveTo>
                  <a:cubicBezTo>
                    <a:pt x="273" y="62"/>
                    <a:pt x="277" y="58"/>
                    <a:pt x="278" y="56"/>
                  </a:cubicBezTo>
                  <a:cubicBezTo>
                    <a:pt x="281" y="52"/>
                    <a:pt x="278" y="45"/>
                    <a:pt x="282" y="41"/>
                  </a:cubicBezTo>
                  <a:cubicBezTo>
                    <a:pt x="285" y="37"/>
                    <a:pt x="291" y="39"/>
                    <a:pt x="296" y="38"/>
                  </a:cubicBezTo>
                  <a:cubicBezTo>
                    <a:pt x="299" y="36"/>
                    <a:pt x="302" y="34"/>
                    <a:pt x="305" y="32"/>
                  </a:cubicBezTo>
                  <a:cubicBezTo>
                    <a:pt x="305" y="32"/>
                    <a:pt x="317" y="25"/>
                    <a:pt x="313" y="23"/>
                  </a:cubicBezTo>
                  <a:cubicBezTo>
                    <a:pt x="309" y="22"/>
                    <a:pt x="306" y="29"/>
                    <a:pt x="302" y="31"/>
                  </a:cubicBezTo>
                  <a:cubicBezTo>
                    <a:pt x="283" y="39"/>
                    <a:pt x="262" y="27"/>
                    <a:pt x="272" y="59"/>
                  </a:cubicBezTo>
                  <a:close/>
                  <a:moveTo>
                    <a:pt x="267" y="33"/>
                  </a:moveTo>
                  <a:cubicBezTo>
                    <a:pt x="261" y="32"/>
                    <a:pt x="257" y="31"/>
                    <a:pt x="250" y="35"/>
                  </a:cubicBezTo>
                  <a:cubicBezTo>
                    <a:pt x="247" y="36"/>
                    <a:pt x="239" y="43"/>
                    <a:pt x="243" y="42"/>
                  </a:cubicBezTo>
                  <a:cubicBezTo>
                    <a:pt x="252" y="41"/>
                    <a:pt x="259" y="36"/>
                    <a:pt x="267" y="33"/>
                  </a:cubicBezTo>
                  <a:close/>
                  <a:moveTo>
                    <a:pt x="145" y="194"/>
                  </a:moveTo>
                  <a:cubicBezTo>
                    <a:pt x="144" y="194"/>
                    <a:pt x="144" y="194"/>
                    <a:pt x="144" y="194"/>
                  </a:cubicBezTo>
                  <a:cubicBezTo>
                    <a:pt x="143" y="194"/>
                    <a:pt x="144" y="194"/>
                    <a:pt x="145" y="194"/>
                  </a:cubicBezTo>
                  <a:close/>
                  <a:moveTo>
                    <a:pt x="334" y="34"/>
                  </a:moveTo>
                  <a:cubicBezTo>
                    <a:pt x="335" y="35"/>
                    <a:pt x="336" y="35"/>
                    <a:pt x="337" y="35"/>
                  </a:cubicBezTo>
                  <a:cubicBezTo>
                    <a:pt x="336" y="36"/>
                    <a:pt x="336" y="36"/>
                    <a:pt x="336" y="36"/>
                  </a:cubicBezTo>
                  <a:cubicBezTo>
                    <a:pt x="334" y="36"/>
                    <a:pt x="333" y="38"/>
                    <a:pt x="332" y="39"/>
                  </a:cubicBezTo>
                  <a:cubicBezTo>
                    <a:pt x="328" y="41"/>
                    <a:pt x="325" y="43"/>
                    <a:pt x="322" y="44"/>
                  </a:cubicBezTo>
                  <a:cubicBezTo>
                    <a:pt x="320" y="45"/>
                    <a:pt x="317" y="46"/>
                    <a:pt x="315" y="46"/>
                  </a:cubicBezTo>
                  <a:cubicBezTo>
                    <a:pt x="317" y="48"/>
                    <a:pt x="315" y="55"/>
                    <a:pt x="318" y="55"/>
                  </a:cubicBezTo>
                  <a:cubicBezTo>
                    <a:pt x="362" y="55"/>
                    <a:pt x="325" y="44"/>
                    <a:pt x="342" y="47"/>
                  </a:cubicBezTo>
                  <a:cubicBezTo>
                    <a:pt x="358" y="49"/>
                    <a:pt x="372" y="57"/>
                    <a:pt x="388" y="55"/>
                  </a:cubicBezTo>
                  <a:cubicBezTo>
                    <a:pt x="394" y="54"/>
                    <a:pt x="394" y="45"/>
                    <a:pt x="398" y="40"/>
                  </a:cubicBezTo>
                  <a:cubicBezTo>
                    <a:pt x="398" y="40"/>
                    <a:pt x="385" y="42"/>
                    <a:pt x="386" y="38"/>
                  </a:cubicBezTo>
                  <a:cubicBezTo>
                    <a:pt x="387" y="33"/>
                    <a:pt x="398" y="36"/>
                    <a:pt x="399" y="31"/>
                  </a:cubicBezTo>
                  <a:cubicBezTo>
                    <a:pt x="400" y="27"/>
                    <a:pt x="392" y="24"/>
                    <a:pt x="388" y="25"/>
                  </a:cubicBezTo>
                  <a:cubicBezTo>
                    <a:pt x="384" y="25"/>
                    <a:pt x="382" y="32"/>
                    <a:pt x="378" y="33"/>
                  </a:cubicBezTo>
                  <a:cubicBezTo>
                    <a:pt x="375" y="34"/>
                    <a:pt x="371" y="31"/>
                    <a:pt x="367" y="32"/>
                  </a:cubicBezTo>
                  <a:cubicBezTo>
                    <a:pt x="366" y="32"/>
                    <a:pt x="364" y="33"/>
                    <a:pt x="362" y="33"/>
                  </a:cubicBezTo>
                  <a:cubicBezTo>
                    <a:pt x="362" y="33"/>
                    <a:pt x="362" y="33"/>
                    <a:pt x="362" y="33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62" y="32"/>
                    <a:pt x="363" y="31"/>
                    <a:pt x="364" y="31"/>
                  </a:cubicBezTo>
                  <a:cubicBezTo>
                    <a:pt x="366" y="30"/>
                    <a:pt x="358" y="31"/>
                    <a:pt x="360" y="30"/>
                  </a:cubicBezTo>
                  <a:cubicBezTo>
                    <a:pt x="366" y="27"/>
                    <a:pt x="374" y="25"/>
                    <a:pt x="381" y="22"/>
                  </a:cubicBezTo>
                  <a:cubicBezTo>
                    <a:pt x="362" y="22"/>
                    <a:pt x="342" y="20"/>
                    <a:pt x="327" y="34"/>
                  </a:cubicBezTo>
                  <a:cubicBezTo>
                    <a:pt x="325" y="35"/>
                    <a:pt x="332" y="34"/>
                    <a:pt x="334" y="34"/>
                  </a:cubicBezTo>
                  <a:close/>
                  <a:moveTo>
                    <a:pt x="321" y="35"/>
                  </a:moveTo>
                  <a:cubicBezTo>
                    <a:pt x="321" y="31"/>
                    <a:pt x="313" y="37"/>
                    <a:pt x="309" y="37"/>
                  </a:cubicBezTo>
                  <a:cubicBezTo>
                    <a:pt x="306" y="37"/>
                    <a:pt x="303" y="34"/>
                    <a:pt x="301" y="36"/>
                  </a:cubicBezTo>
                  <a:cubicBezTo>
                    <a:pt x="299" y="39"/>
                    <a:pt x="302" y="44"/>
                    <a:pt x="300" y="47"/>
                  </a:cubicBezTo>
                  <a:cubicBezTo>
                    <a:pt x="299" y="50"/>
                    <a:pt x="295" y="51"/>
                    <a:pt x="292" y="52"/>
                  </a:cubicBezTo>
                  <a:cubicBezTo>
                    <a:pt x="291" y="53"/>
                    <a:pt x="287" y="51"/>
                    <a:pt x="288" y="53"/>
                  </a:cubicBezTo>
                  <a:cubicBezTo>
                    <a:pt x="291" y="65"/>
                    <a:pt x="301" y="48"/>
                    <a:pt x="310" y="46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309" y="40"/>
                    <a:pt x="322" y="40"/>
                    <a:pt x="321" y="35"/>
                  </a:cubicBezTo>
                  <a:close/>
                  <a:moveTo>
                    <a:pt x="330" y="517"/>
                  </a:moveTo>
                  <a:cubicBezTo>
                    <a:pt x="330" y="517"/>
                    <a:pt x="339" y="509"/>
                    <a:pt x="340" y="504"/>
                  </a:cubicBezTo>
                  <a:cubicBezTo>
                    <a:pt x="341" y="500"/>
                    <a:pt x="337" y="496"/>
                    <a:pt x="334" y="495"/>
                  </a:cubicBezTo>
                  <a:cubicBezTo>
                    <a:pt x="326" y="491"/>
                    <a:pt x="306" y="510"/>
                    <a:pt x="306" y="510"/>
                  </a:cubicBezTo>
                  <a:cubicBezTo>
                    <a:pt x="298" y="511"/>
                    <a:pt x="293" y="499"/>
                    <a:pt x="288" y="508"/>
                  </a:cubicBezTo>
                  <a:cubicBezTo>
                    <a:pt x="259" y="555"/>
                    <a:pt x="301" y="488"/>
                    <a:pt x="296" y="528"/>
                  </a:cubicBezTo>
                  <a:cubicBezTo>
                    <a:pt x="295" y="534"/>
                    <a:pt x="281" y="531"/>
                    <a:pt x="280" y="537"/>
                  </a:cubicBezTo>
                  <a:cubicBezTo>
                    <a:pt x="280" y="542"/>
                    <a:pt x="294" y="534"/>
                    <a:pt x="294" y="538"/>
                  </a:cubicBezTo>
                  <a:cubicBezTo>
                    <a:pt x="295" y="543"/>
                    <a:pt x="285" y="543"/>
                    <a:pt x="280" y="544"/>
                  </a:cubicBezTo>
                  <a:cubicBezTo>
                    <a:pt x="278" y="544"/>
                    <a:pt x="269" y="542"/>
                    <a:pt x="272" y="543"/>
                  </a:cubicBezTo>
                  <a:cubicBezTo>
                    <a:pt x="285" y="546"/>
                    <a:pt x="299" y="549"/>
                    <a:pt x="313" y="552"/>
                  </a:cubicBezTo>
                  <a:cubicBezTo>
                    <a:pt x="315" y="552"/>
                    <a:pt x="318" y="555"/>
                    <a:pt x="319" y="553"/>
                  </a:cubicBezTo>
                  <a:cubicBezTo>
                    <a:pt x="324" y="545"/>
                    <a:pt x="327" y="536"/>
                    <a:pt x="329" y="527"/>
                  </a:cubicBezTo>
                  <a:cubicBezTo>
                    <a:pt x="330" y="525"/>
                    <a:pt x="328" y="522"/>
                    <a:pt x="328" y="520"/>
                  </a:cubicBezTo>
                  <a:cubicBezTo>
                    <a:pt x="328" y="519"/>
                    <a:pt x="329" y="518"/>
                    <a:pt x="330" y="517"/>
                  </a:cubicBezTo>
                  <a:close/>
                  <a:moveTo>
                    <a:pt x="62" y="151"/>
                  </a:moveTo>
                  <a:cubicBezTo>
                    <a:pt x="64" y="148"/>
                    <a:pt x="67" y="145"/>
                    <a:pt x="68" y="141"/>
                  </a:cubicBezTo>
                  <a:cubicBezTo>
                    <a:pt x="68" y="140"/>
                    <a:pt x="66" y="140"/>
                    <a:pt x="65" y="141"/>
                  </a:cubicBezTo>
                  <a:cubicBezTo>
                    <a:pt x="47" y="159"/>
                    <a:pt x="32" y="178"/>
                    <a:pt x="21" y="198"/>
                  </a:cubicBezTo>
                  <a:cubicBezTo>
                    <a:pt x="23" y="197"/>
                    <a:pt x="25" y="196"/>
                    <a:pt x="27" y="194"/>
                  </a:cubicBezTo>
                  <a:cubicBezTo>
                    <a:pt x="28" y="192"/>
                    <a:pt x="26" y="189"/>
                    <a:pt x="28" y="188"/>
                  </a:cubicBezTo>
                  <a:cubicBezTo>
                    <a:pt x="32" y="186"/>
                    <a:pt x="37" y="189"/>
                    <a:pt x="41" y="187"/>
                  </a:cubicBezTo>
                  <a:cubicBezTo>
                    <a:pt x="44" y="185"/>
                    <a:pt x="42" y="179"/>
                    <a:pt x="44" y="176"/>
                  </a:cubicBezTo>
                  <a:cubicBezTo>
                    <a:pt x="45" y="173"/>
                    <a:pt x="48" y="171"/>
                    <a:pt x="50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6" y="163"/>
                    <a:pt x="57" y="156"/>
                    <a:pt x="60" y="151"/>
                  </a:cubicBezTo>
                  <a:lnTo>
                    <a:pt x="62" y="151"/>
                  </a:lnTo>
                  <a:close/>
                  <a:moveTo>
                    <a:pt x="366" y="3"/>
                  </a:moveTo>
                  <a:cubicBezTo>
                    <a:pt x="366" y="3"/>
                    <a:pt x="366" y="1"/>
                    <a:pt x="365" y="1"/>
                  </a:cubicBezTo>
                  <a:cubicBezTo>
                    <a:pt x="363" y="0"/>
                    <a:pt x="360" y="1"/>
                    <a:pt x="361" y="3"/>
                  </a:cubicBezTo>
                  <a:cubicBezTo>
                    <a:pt x="361" y="4"/>
                    <a:pt x="364" y="3"/>
                    <a:pt x="366" y="3"/>
                  </a:cubicBezTo>
                  <a:close/>
                  <a:moveTo>
                    <a:pt x="295" y="235"/>
                  </a:moveTo>
                  <a:cubicBezTo>
                    <a:pt x="300" y="234"/>
                    <a:pt x="304" y="230"/>
                    <a:pt x="310" y="228"/>
                  </a:cubicBezTo>
                  <a:cubicBezTo>
                    <a:pt x="311" y="228"/>
                    <a:pt x="312" y="230"/>
                    <a:pt x="313" y="230"/>
                  </a:cubicBezTo>
                  <a:cubicBezTo>
                    <a:pt x="317" y="230"/>
                    <a:pt x="328" y="230"/>
                    <a:pt x="325" y="227"/>
                  </a:cubicBezTo>
                  <a:cubicBezTo>
                    <a:pt x="317" y="219"/>
                    <a:pt x="303" y="221"/>
                    <a:pt x="294" y="214"/>
                  </a:cubicBezTo>
                  <a:cubicBezTo>
                    <a:pt x="291" y="211"/>
                    <a:pt x="305" y="215"/>
                    <a:pt x="309" y="213"/>
                  </a:cubicBezTo>
                  <a:cubicBezTo>
                    <a:pt x="311" y="212"/>
                    <a:pt x="307" y="207"/>
                    <a:pt x="309" y="205"/>
                  </a:cubicBezTo>
                  <a:cubicBezTo>
                    <a:pt x="313" y="203"/>
                    <a:pt x="317" y="204"/>
                    <a:pt x="321" y="204"/>
                  </a:cubicBezTo>
                  <a:cubicBezTo>
                    <a:pt x="322" y="213"/>
                    <a:pt x="323" y="223"/>
                    <a:pt x="328" y="220"/>
                  </a:cubicBezTo>
                  <a:cubicBezTo>
                    <a:pt x="330" y="219"/>
                    <a:pt x="331" y="214"/>
                    <a:pt x="333" y="215"/>
                  </a:cubicBezTo>
                  <a:cubicBezTo>
                    <a:pt x="335" y="216"/>
                    <a:pt x="329" y="219"/>
                    <a:pt x="329" y="221"/>
                  </a:cubicBezTo>
                  <a:cubicBezTo>
                    <a:pt x="329" y="222"/>
                    <a:pt x="333" y="223"/>
                    <a:pt x="334" y="222"/>
                  </a:cubicBezTo>
                  <a:cubicBezTo>
                    <a:pt x="336" y="218"/>
                    <a:pt x="351" y="199"/>
                    <a:pt x="340" y="192"/>
                  </a:cubicBezTo>
                  <a:cubicBezTo>
                    <a:pt x="338" y="191"/>
                    <a:pt x="335" y="195"/>
                    <a:pt x="332" y="194"/>
                  </a:cubicBezTo>
                  <a:cubicBezTo>
                    <a:pt x="331" y="194"/>
                    <a:pt x="335" y="192"/>
                    <a:pt x="335" y="191"/>
                  </a:cubicBezTo>
                  <a:cubicBezTo>
                    <a:pt x="337" y="186"/>
                    <a:pt x="335" y="178"/>
                    <a:pt x="339" y="175"/>
                  </a:cubicBezTo>
                  <a:cubicBezTo>
                    <a:pt x="343" y="173"/>
                    <a:pt x="348" y="179"/>
                    <a:pt x="353" y="179"/>
                  </a:cubicBezTo>
                  <a:cubicBezTo>
                    <a:pt x="355" y="179"/>
                    <a:pt x="357" y="175"/>
                    <a:pt x="358" y="176"/>
                  </a:cubicBezTo>
                  <a:cubicBezTo>
                    <a:pt x="359" y="177"/>
                    <a:pt x="356" y="199"/>
                    <a:pt x="369" y="185"/>
                  </a:cubicBezTo>
                  <a:cubicBezTo>
                    <a:pt x="373" y="181"/>
                    <a:pt x="369" y="172"/>
                    <a:pt x="374" y="169"/>
                  </a:cubicBezTo>
                  <a:cubicBezTo>
                    <a:pt x="378" y="167"/>
                    <a:pt x="384" y="178"/>
                    <a:pt x="386" y="175"/>
                  </a:cubicBezTo>
                  <a:cubicBezTo>
                    <a:pt x="389" y="171"/>
                    <a:pt x="376" y="166"/>
                    <a:pt x="379" y="162"/>
                  </a:cubicBezTo>
                  <a:cubicBezTo>
                    <a:pt x="382" y="158"/>
                    <a:pt x="390" y="166"/>
                    <a:pt x="394" y="163"/>
                  </a:cubicBezTo>
                  <a:cubicBezTo>
                    <a:pt x="398" y="160"/>
                    <a:pt x="395" y="153"/>
                    <a:pt x="396" y="148"/>
                  </a:cubicBezTo>
                  <a:cubicBezTo>
                    <a:pt x="396" y="147"/>
                    <a:pt x="395" y="143"/>
                    <a:pt x="397" y="143"/>
                  </a:cubicBezTo>
                  <a:cubicBezTo>
                    <a:pt x="401" y="144"/>
                    <a:pt x="405" y="148"/>
                    <a:pt x="410" y="149"/>
                  </a:cubicBezTo>
                  <a:cubicBezTo>
                    <a:pt x="411" y="149"/>
                    <a:pt x="414" y="148"/>
                    <a:pt x="413" y="147"/>
                  </a:cubicBezTo>
                  <a:cubicBezTo>
                    <a:pt x="412" y="142"/>
                    <a:pt x="406" y="139"/>
                    <a:pt x="407" y="135"/>
                  </a:cubicBezTo>
                  <a:cubicBezTo>
                    <a:pt x="408" y="131"/>
                    <a:pt x="431" y="117"/>
                    <a:pt x="438" y="113"/>
                  </a:cubicBezTo>
                  <a:cubicBezTo>
                    <a:pt x="443" y="111"/>
                    <a:pt x="449" y="109"/>
                    <a:pt x="454" y="107"/>
                  </a:cubicBezTo>
                  <a:cubicBezTo>
                    <a:pt x="457" y="106"/>
                    <a:pt x="466" y="106"/>
                    <a:pt x="463" y="104"/>
                  </a:cubicBezTo>
                  <a:cubicBezTo>
                    <a:pt x="456" y="101"/>
                    <a:pt x="447" y="101"/>
                    <a:pt x="440" y="100"/>
                  </a:cubicBezTo>
                  <a:cubicBezTo>
                    <a:pt x="438" y="100"/>
                    <a:pt x="436" y="102"/>
                    <a:pt x="435" y="102"/>
                  </a:cubicBezTo>
                  <a:cubicBezTo>
                    <a:pt x="433" y="103"/>
                    <a:pt x="429" y="104"/>
                    <a:pt x="431" y="103"/>
                  </a:cubicBezTo>
                  <a:cubicBezTo>
                    <a:pt x="438" y="99"/>
                    <a:pt x="458" y="97"/>
                    <a:pt x="438" y="87"/>
                  </a:cubicBezTo>
                  <a:cubicBezTo>
                    <a:pt x="435" y="85"/>
                    <a:pt x="429" y="89"/>
                    <a:pt x="427" y="86"/>
                  </a:cubicBezTo>
                  <a:cubicBezTo>
                    <a:pt x="425" y="84"/>
                    <a:pt x="432" y="83"/>
                    <a:pt x="435" y="83"/>
                  </a:cubicBezTo>
                  <a:cubicBezTo>
                    <a:pt x="440" y="83"/>
                    <a:pt x="444" y="87"/>
                    <a:pt x="449" y="88"/>
                  </a:cubicBezTo>
                  <a:cubicBezTo>
                    <a:pt x="453" y="88"/>
                    <a:pt x="457" y="89"/>
                    <a:pt x="460" y="86"/>
                  </a:cubicBezTo>
                  <a:cubicBezTo>
                    <a:pt x="461" y="85"/>
                    <a:pt x="461" y="80"/>
                    <a:pt x="458" y="79"/>
                  </a:cubicBezTo>
                  <a:cubicBezTo>
                    <a:pt x="457" y="78"/>
                    <a:pt x="457" y="78"/>
                    <a:pt x="457" y="78"/>
                  </a:cubicBezTo>
                  <a:cubicBezTo>
                    <a:pt x="458" y="79"/>
                    <a:pt x="459" y="78"/>
                    <a:pt x="459" y="78"/>
                  </a:cubicBezTo>
                  <a:cubicBezTo>
                    <a:pt x="452" y="65"/>
                    <a:pt x="443" y="72"/>
                    <a:pt x="431" y="73"/>
                  </a:cubicBezTo>
                  <a:cubicBezTo>
                    <a:pt x="428" y="74"/>
                    <a:pt x="426" y="67"/>
                    <a:pt x="422" y="67"/>
                  </a:cubicBezTo>
                  <a:cubicBezTo>
                    <a:pt x="417" y="68"/>
                    <a:pt x="413" y="74"/>
                    <a:pt x="408" y="75"/>
                  </a:cubicBezTo>
                  <a:cubicBezTo>
                    <a:pt x="388" y="78"/>
                    <a:pt x="408" y="64"/>
                    <a:pt x="398" y="59"/>
                  </a:cubicBezTo>
                  <a:cubicBezTo>
                    <a:pt x="394" y="57"/>
                    <a:pt x="391" y="66"/>
                    <a:pt x="387" y="66"/>
                  </a:cubicBezTo>
                  <a:cubicBezTo>
                    <a:pt x="383" y="65"/>
                    <a:pt x="382" y="59"/>
                    <a:pt x="378" y="58"/>
                  </a:cubicBezTo>
                  <a:cubicBezTo>
                    <a:pt x="349" y="52"/>
                    <a:pt x="365" y="58"/>
                    <a:pt x="349" y="65"/>
                  </a:cubicBezTo>
                  <a:cubicBezTo>
                    <a:pt x="336" y="70"/>
                    <a:pt x="345" y="57"/>
                    <a:pt x="328" y="58"/>
                  </a:cubicBezTo>
                  <a:cubicBezTo>
                    <a:pt x="315" y="58"/>
                    <a:pt x="310" y="68"/>
                    <a:pt x="310" y="68"/>
                  </a:cubicBezTo>
                  <a:cubicBezTo>
                    <a:pt x="312" y="70"/>
                    <a:pt x="315" y="69"/>
                    <a:pt x="316" y="71"/>
                  </a:cubicBezTo>
                  <a:cubicBezTo>
                    <a:pt x="317" y="72"/>
                    <a:pt x="314" y="74"/>
                    <a:pt x="313" y="73"/>
                  </a:cubicBezTo>
                  <a:cubicBezTo>
                    <a:pt x="309" y="72"/>
                    <a:pt x="307" y="67"/>
                    <a:pt x="303" y="67"/>
                  </a:cubicBezTo>
                  <a:cubicBezTo>
                    <a:pt x="299" y="66"/>
                    <a:pt x="296" y="71"/>
                    <a:pt x="292" y="73"/>
                  </a:cubicBezTo>
                  <a:cubicBezTo>
                    <a:pt x="290" y="74"/>
                    <a:pt x="286" y="75"/>
                    <a:pt x="287" y="77"/>
                  </a:cubicBezTo>
                  <a:cubicBezTo>
                    <a:pt x="290" y="89"/>
                    <a:pt x="302" y="79"/>
                    <a:pt x="293" y="93"/>
                  </a:cubicBezTo>
                  <a:cubicBezTo>
                    <a:pt x="283" y="107"/>
                    <a:pt x="288" y="96"/>
                    <a:pt x="279" y="103"/>
                  </a:cubicBezTo>
                  <a:cubicBezTo>
                    <a:pt x="275" y="106"/>
                    <a:pt x="273" y="110"/>
                    <a:pt x="269" y="113"/>
                  </a:cubicBezTo>
                  <a:cubicBezTo>
                    <a:pt x="266" y="116"/>
                    <a:pt x="262" y="116"/>
                    <a:pt x="259" y="118"/>
                  </a:cubicBezTo>
                  <a:cubicBezTo>
                    <a:pt x="256" y="120"/>
                    <a:pt x="253" y="121"/>
                    <a:pt x="250" y="124"/>
                  </a:cubicBezTo>
                  <a:cubicBezTo>
                    <a:pt x="249" y="124"/>
                    <a:pt x="251" y="126"/>
                    <a:pt x="251" y="126"/>
                  </a:cubicBezTo>
                  <a:cubicBezTo>
                    <a:pt x="243" y="130"/>
                    <a:pt x="233" y="129"/>
                    <a:pt x="227" y="135"/>
                  </a:cubicBezTo>
                  <a:cubicBezTo>
                    <a:pt x="223" y="138"/>
                    <a:pt x="241" y="130"/>
                    <a:pt x="242" y="135"/>
                  </a:cubicBezTo>
                  <a:cubicBezTo>
                    <a:pt x="246" y="148"/>
                    <a:pt x="230" y="146"/>
                    <a:pt x="224" y="150"/>
                  </a:cubicBezTo>
                  <a:cubicBezTo>
                    <a:pt x="222" y="153"/>
                    <a:pt x="219" y="155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4" y="158"/>
                    <a:pt x="211" y="157"/>
                    <a:pt x="208" y="159"/>
                  </a:cubicBezTo>
                  <a:cubicBezTo>
                    <a:pt x="206" y="160"/>
                    <a:pt x="215" y="163"/>
                    <a:pt x="213" y="164"/>
                  </a:cubicBezTo>
                  <a:cubicBezTo>
                    <a:pt x="206" y="170"/>
                    <a:pt x="198" y="175"/>
                    <a:pt x="189" y="176"/>
                  </a:cubicBezTo>
                  <a:cubicBezTo>
                    <a:pt x="186" y="177"/>
                    <a:pt x="181" y="169"/>
                    <a:pt x="179" y="172"/>
                  </a:cubicBezTo>
                  <a:cubicBezTo>
                    <a:pt x="175" y="175"/>
                    <a:pt x="184" y="182"/>
                    <a:pt x="181" y="185"/>
                  </a:cubicBezTo>
                  <a:cubicBezTo>
                    <a:pt x="178" y="188"/>
                    <a:pt x="178" y="177"/>
                    <a:pt x="175" y="175"/>
                  </a:cubicBezTo>
                  <a:cubicBezTo>
                    <a:pt x="173" y="174"/>
                    <a:pt x="174" y="180"/>
                    <a:pt x="172" y="180"/>
                  </a:cubicBezTo>
                  <a:cubicBezTo>
                    <a:pt x="168" y="182"/>
                    <a:pt x="161" y="178"/>
                    <a:pt x="160" y="181"/>
                  </a:cubicBezTo>
                  <a:cubicBezTo>
                    <a:pt x="159" y="186"/>
                    <a:pt x="173" y="191"/>
                    <a:pt x="168" y="193"/>
                  </a:cubicBezTo>
                  <a:cubicBezTo>
                    <a:pt x="164" y="195"/>
                    <a:pt x="162" y="183"/>
                    <a:pt x="157" y="183"/>
                  </a:cubicBezTo>
                  <a:cubicBezTo>
                    <a:pt x="152" y="183"/>
                    <a:pt x="151" y="190"/>
                    <a:pt x="147" y="193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50" y="194"/>
                    <a:pt x="155" y="193"/>
                    <a:pt x="160" y="193"/>
                  </a:cubicBezTo>
                  <a:cubicBezTo>
                    <a:pt x="162" y="193"/>
                    <a:pt x="169" y="195"/>
                    <a:pt x="167" y="196"/>
                  </a:cubicBezTo>
                  <a:cubicBezTo>
                    <a:pt x="165" y="196"/>
                    <a:pt x="163" y="193"/>
                    <a:pt x="161" y="193"/>
                  </a:cubicBezTo>
                  <a:cubicBezTo>
                    <a:pt x="156" y="193"/>
                    <a:pt x="152" y="194"/>
                    <a:pt x="147" y="195"/>
                  </a:cubicBezTo>
                  <a:cubicBezTo>
                    <a:pt x="146" y="195"/>
                    <a:pt x="142" y="194"/>
                    <a:pt x="142" y="195"/>
                  </a:cubicBezTo>
                  <a:cubicBezTo>
                    <a:pt x="141" y="200"/>
                    <a:pt x="148" y="204"/>
                    <a:pt x="146" y="208"/>
                  </a:cubicBezTo>
                  <a:cubicBezTo>
                    <a:pt x="143" y="211"/>
                    <a:pt x="138" y="204"/>
                    <a:pt x="134" y="205"/>
                  </a:cubicBezTo>
                  <a:cubicBezTo>
                    <a:pt x="130" y="206"/>
                    <a:pt x="129" y="211"/>
                    <a:pt x="126" y="213"/>
                  </a:cubicBezTo>
                  <a:cubicBezTo>
                    <a:pt x="122" y="217"/>
                    <a:pt x="117" y="221"/>
                    <a:pt x="114" y="226"/>
                  </a:cubicBezTo>
                  <a:cubicBezTo>
                    <a:pt x="114" y="227"/>
                    <a:pt x="118" y="225"/>
                    <a:pt x="118" y="226"/>
                  </a:cubicBezTo>
                  <a:cubicBezTo>
                    <a:pt x="118" y="229"/>
                    <a:pt x="98" y="244"/>
                    <a:pt x="98" y="245"/>
                  </a:cubicBezTo>
                  <a:cubicBezTo>
                    <a:pt x="97" y="247"/>
                    <a:pt x="98" y="249"/>
                    <a:pt x="99" y="25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6" y="255"/>
                    <a:pt x="92" y="257"/>
                    <a:pt x="90" y="260"/>
                  </a:cubicBezTo>
                  <a:cubicBezTo>
                    <a:pt x="89" y="260"/>
                    <a:pt x="93" y="261"/>
                    <a:pt x="92" y="261"/>
                  </a:cubicBezTo>
                  <a:cubicBezTo>
                    <a:pt x="91" y="261"/>
                    <a:pt x="86" y="257"/>
                    <a:pt x="87" y="262"/>
                  </a:cubicBezTo>
                  <a:cubicBezTo>
                    <a:pt x="87" y="264"/>
                    <a:pt x="89" y="264"/>
                    <a:pt x="89" y="265"/>
                  </a:cubicBezTo>
                  <a:cubicBezTo>
                    <a:pt x="89" y="268"/>
                    <a:pt x="88" y="271"/>
                    <a:pt x="86" y="272"/>
                  </a:cubicBezTo>
                  <a:cubicBezTo>
                    <a:pt x="85" y="274"/>
                    <a:pt x="81" y="271"/>
                    <a:pt x="81" y="273"/>
                  </a:cubicBezTo>
                  <a:cubicBezTo>
                    <a:pt x="84" y="276"/>
                    <a:pt x="88" y="278"/>
                    <a:pt x="91" y="280"/>
                  </a:cubicBezTo>
                  <a:cubicBezTo>
                    <a:pt x="94" y="281"/>
                    <a:pt x="98" y="277"/>
                    <a:pt x="99" y="279"/>
                  </a:cubicBezTo>
                  <a:cubicBezTo>
                    <a:pt x="102" y="287"/>
                    <a:pt x="86" y="292"/>
                    <a:pt x="84" y="293"/>
                  </a:cubicBezTo>
                  <a:cubicBezTo>
                    <a:pt x="80" y="295"/>
                    <a:pt x="89" y="303"/>
                    <a:pt x="93" y="302"/>
                  </a:cubicBezTo>
                  <a:cubicBezTo>
                    <a:pt x="100" y="299"/>
                    <a:pt x="103" y="290"/>
                    <a:pt x="109" y="285"/>
                  </a:cubicBezTo>
                  <a:cubicBezTo>
                    <a:pt x="110" y="284"/>
                    <a:pt x="110" y="288"/>
                    <a:pt x="111" y="288"/>
                  </a:cubicBezTo>
                  <a:cubicBezTo>
                    <a:pt x="114" y="286"/>
                    <a:pt x="114" y="283"/>
                    <a:pt x="117" y="281"/>
                  </a:cubicBezTo>
                  <a:cubicBezTo>
                    <a:pt x="118" y="283"/>
                    <a:pt x="118" y="283"/>
                    <a:pt x="118" y="283"/>
                  </a:cubicBezTo>
                  <a:cubicBezTo>
                    <a:pt x="122" y="281"/>
                    <a:pt x="125" y="278"/>
                    <a:pt x="128" y="275"/>
                  </a:cubicBezTo>
                  <a:cubicBezTo>
                    <a:pt x="136" y="270"/>
                    <a:pt x="143" y="263"/>
                    <a:pt x="152" y="259"/>
                  </a:cubicBezTo>
                  <a:cubicBezTo>
                    <a:pt x="154" y="258"/>
                    <a:pt x="153" y="265"/>
                    <a:pt x="154" y="264"/>
                  </a:cubicBezTo>
                  <a:cubicBezTo>
                    <a:pt x="157" y="261"/>
                    <a:pt x="154" y="256"/>
                    <a:pt x="157" y="253"/>
                  </a:cubicBezTo>
                  <a:cubicBezTo>
                    <a:pt x="159" y="252"/>
                    <a:pt x="162" y="257"/>
                    <a:pt x="164" y="256"/>
                  </a:cubicBezTo>
                  <a:cubicBezTo>
                    <a:pt x="168" y="254"/>
                    <a:pt x="167" y="247"/>
                    <a:pt x="171" y="244"/>
                  </a:cubicBezTo>
                  <a:cubicBezTo>
                    <a:pt x="175" y="242"/>
                    <a:pt x="180" y="245"/>
                    <a:pt x="185" y="245"/>
                  </a:cubicBezTo>
                  <a:cubicBezTo>
                    <a:pt x="186" y="244"/>
                    <a:pt x="186" y="241"/>
                    <a:pt x="188" y="242"/>
                  </a:cubicBezTo>
                  <a:cubicBezTo>
                    <a:pt x="189" y="242"/>
                    <a:pt x="189" y="247"/>
                    <a:pt x="191" y="246"/>
                  </a:cubicBezTo>
                  <a:cubicBezTo>
                    <a:pt x="196" y="245"/>
                    <a:pt x="199" y="239"/>
                    <a:pt x="204" y="237"/>
                  </a:cubicBezTo>
                  <a:cubicBezTo>
                    <a:pt x="205" y="237"/>
                    <a:pt x="205" y="240"/>
                    <a:pt x="205" y="241"/>
                  </a:cubicBezTo>
                  <a:cubicBezTo>
                    <a:pt x="206" y="243"/>
                    <a:pt x="208" y="245"/>
                    <a:pt x="209" y="247"/>
                  </a:cubicBezTo>
                  <a:cubicBezTo>
                    <a:pt x="209" y="247"/>
                    <a:pt x="218" y="247"/>
                    <a:pt x="222" y="245"/>
                  </a:cubicBezTo>
                  <a:cubicBezTo>
                    <a:pt x="227" y="244"/>
                    <a:pt x="231" y="239"/>
                    <a:pt x="236" y="237"/>
                  </a:cubicBezTo>
                  <a:cubicBezTo>
                    <a:pt x="238" y="237"/>
                    <a:pt x="238" y="237"/>
                    <a:pt x="238" y="237"/>
                  </a:cubicBezTo>
                  <a:cubicBezTo>
                    <a:pt x="239" y="237"/>
                    <a:pt x="240" y="234"/>
                    <a:pt x="242" y="234"/>
                  </a:cubicBezTo>
                  <a:cubicBezTo>
                    <a:pt x="244" y="233"/>
                    <a:pt x="247" y="236"/>
                    <a:pt x="249" y="234"/>
                  </a:cubicBezTo>
                  <a:cubicBezTo>
                    <a:pt x="253" y="232"/>
                    <a:pt x="253" y="224"/>
                    <a:pt x="257" y="224"/>
                  </a:cubicBezTo>
                  <a:cubicBezTo>
                    <a:pt x="292" y="226"/>
                    <a:pt x="271" y="243"/>
                    <a:pt x="295" y="235"/>
                  </a:cubicBezTo>
                  <a:close/>
                  <a:moveTo>
                    <a:pt x="445" y="74"/>
                  </a:moveTo>
                  <a:cubicBezTo>
                    <a:pt x="448" y="74"/>
                    <a:pt x="451" y="77"/>
                    <a:pt x="454" y="78"/>
                  </a:cubicBezTo>
                  <a:cubicBezTo>
                    <a:pt x="448" y="77"/>
                    <a:pt x="442" y="78"/>
                    <a:pt x="436" y="76"/>
                  </a:cubicBezTo>
                  <a:cubicBezTo>
                    <a:pt x="433" y="75"/>
                    <a:pt x="442" y="74"/>
                    <a:pt x="445" y="74"/>
                  </a:cubicBezTo>
                  <a:close/>
                  <a:moveTo>
                    <a:pt x="310" y="23"/>
                  </a:moveTo>
                  <a:cubicBezTo>
                    <a:pt x="313" y="23"/>
                    <a:pt x="315" y="20"/>
                    <a:pt x="317" y="18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3" y="15"/>
                    <a:pt x="308" y="13"/>
                    <a:pt x="305" y="15"/>
                  </a:cubicBezTo>
                  <a:cubicBezTo>
                    <a:pt x="303" y="18"/>
                    <a:pt x="307" y="22"/>
                    <a:pt x="310" y="23"/>
                  </a:cubicBezTo>
                  <a:close/>
                  <a:moveTo>
                    <a:pt x="310" y="46"/>
                  </a:moveTo>
                  <a:cubicBezTo>
                    <a:pt x="311" y="47"/>
                    <a:pt x="312" y="47"/>
                    <a:pt x="315" y="46"/>
                  </a:cubicBezTo>
                  <a:cubicBezTo>
                    <a:pt x="314" y="46"/>
                    <a:pt x="314" y="46"/>
                    <a:pt x="314" y="46"/>
                  </a:cubicBezTo>
                  <a:cubicBezTo>
                    <a:pt x="313" y="45"/>
                    <a:pt x="311" y="45"/>
                    <a:pt x="310" y="46"/>
                  </a:cubicBezTo>
                  <a:close/>
                  <a:moveTo>
                    <a:pt x="554" y="285"/>
                  </a:moveTo>
                  <a:cubicBezTo>
                    <a:pt x="553" y="285"/>
                    <a:pt x="552" y="286"/>
                    <a:pt x="551" y="287"/>
                  </a:cubicBezTo>
                  <a:cubicBezTo>
                    <a:pt x="551" y="287"/>
                    <a:pt x="556" y="285"/>
                    <a:pt x="554" y="285"/>
                  </a:cubicBezTo>
                  <a:close/>
                  <a:moveTo>
                    <a:pt x="600" y="251"/>
                  </a:moveTo>
                  <a:cubicBezTo>
                    <a:pt x="604" y="252"/>
                    <a:pt x="607" y="254"/>
                    <a:pt x="611" y="254"/>
                  </a:cubicBezTo>
                  <a:cubicBezTo>
                    <a:pt x="610" y="251"/>
                    <a:pt x="596" y="250"/>
                    <a:pt x="600" y="251"/>
                  </a:cubicBezTo>
                  <a:close/>
                  <a:moveTo>
                    <a:pt x="576" y="118"/>
                  </a:moveTo>
                  <a:cubicBezTo>
                    <a:pt x="576" y="118"/>
                    <a:pt x="566" y="121"/>
                    <a:pt x="561" y="122"/>
                  </a:cubicBezTo>
                  <a:cubicBezTo>
                    <a:pt x="559" y="122"/>
                    <a:pt x="554" y="120"/>
                    <a:pt x="555" y="122"/>
                  </a:cubicBezTo>
                  <a:cubicBezTo>
                    <a:pt x="560" y="138"/>
                    <a:pt x="573" y="121"/>
                    <a:pt x="576" y="118"/>
                  </a:cubicBezTo>
                  <a:close/>
                  <a:moveTo>
                    <a:pt x="560" y="278"/>
                  </a:moveTo>
                  <a:cubicBezTo>
                    <a:pt x="562" y="279"/>
                    <a:pt x="562" y="279"/>
                    <a:pt x="562" y="279"/>
                  </a:cubicBezTo>
                  <a:cubicBezTo>
                    <a:pt x="563" y="278"/>
                    <a:pt x="565" y="276"/>
                    <a:pt x="564" y="275"/>
                  </a:cubicBezTo>
                  <a:cubicBezTo>
                    <a:pt x="562" y="273"/>
                    <a:pt x="553" y="279"/>
                    <a:pt x="560" y="278"/>
                  </a:cubicBezTo>
                  <a:close/>
                  <a:moveTo>
                    <a:pt x="22" y="216"/>
                  </a:moveTo>
                  <a:cubicBezTo>
                    <a:pt x="20" y="217"/>
                    <a:pt x="17" y="220"/>
                    <a:pt x="15" y="220"/>
                  </a:cubicBezTo>
                  <a:cubicBezTo>
                    <a:pt x="13" y="220"/>
                    <a:pt x="12" y="220"/>
                    <a:pt x="10" y="220"/>
                  </a:cubicBezTo>
                  <a:cubicBezTo>
                    <a:pt x="6" y="229"/>
                    <a:pt x="3" y="239"/>
                    <a:pt x="0" y="248"/>
                  </a:cubicBezTo>
                  <a:cubicBezTo>
                    <a:pt x="1" y="247"/>
                    <a:pt x="2" y="246"/>
                    <a:pt x="3" y="245"/>
                  </a:cubicBezTo>
                  <a:cubicBezTo>
                    <a:pt x="5" y="243"/>
                    <a:pt x="9" y="243"/>
                    <a:pt x="11" y="240"/>
                  </a:cubicBezTo>
                  <a:cubicBezTo>
                    <a:pt x="12" y="238"/>
                    <a:pt x="6" y="238"/>
                    <a:pt x="7" y="237"/>
                  </a:cubicBezTo>
                  <a:cubicBezTo>
                    <a:pt x="11" y="233"/>
                    <a:pt x="17" y="231"/>
                    <a:pt x="21" y="228"/>
                  </a:cubicBezTo>
                  <a:cubicBezTo>
                    <a:pt x="22" y="227"/>
                    <a:pt x="21" y="225"/>
                    <a:pt x="22" y="224"/>
                  </a:cubicBezTo>
                  <a:cubicBezTo>
                    <a:pt x="25" y="217"/>
                    <a:pt x="43" y="234"/>
                    <a:pt x="36" y="211"/>
                  </a:cubicBezTo>
                  <a:cubicBezTo>
                    <a:pt x="34" y="206"/>
                    <a:pt x="26" y="214"/>
                    <a:pt x="22" y="216"/>
                  </a:cubicBezTo>
                  <a:close/>
                  <a:moveTo>
                    <a:pt x="541" y="145"/>
                  </a:moveTo>
                  <a:cubicBezTo>
                    <a:pt x="546" y="146"/>
                    <a:pt x="553" y="139"/>
                    <a:pt x="557" y="142"/>
                  </a:cubicBezTo>
                  <a:cubicBezTo>
                    <a:pt x="561" y="145"/>
                    <a:pt x="546" y="143"/>
                    <a:pt x="543" y="147"/>
                  </a:cubicBezTo>
                  <a:cubicBezTo>
                    <a:pt x="536" y="160"/>
                    <a:pt x="554" y="158"/>
                    <a:pt x="557" y="160"/>
                  </a:cubicBezTo>
                  <a:cubicBezTo>
                    <a:pt x="558" y="161"/>
                    <a:pt x="552" y="160"/>
                    <a:pt x="552" y="161"/>
                  </a:cubicBezTo>
                  <a:cubicBezTo>
                    <a:pt x="552" y="163"/>
                    <a:pt x="556" y="167"/>
                    <a:pt x="557" y="165"/>
                  </a:cubicBezTo>
                  <a:cubicBezTo>
                    <a:pt x="561" y="160"/>
                    <a:pt x="563" y="152"/>
                    <a:pt x="565" y="146"/>
                  </a:cubicBezTo>
                  <a:cubicBezTo>
                    <a:pt x="565" y="144"/>
                    <a:pt x="562" y="143"/>
                    <a:pt x="563" y="141"/>
                  </a:cubicBezTo>
                  <a:cubicBezTo>
                    <a:pt x="565" y="139"/>
                    <a:pt x="574" y="140"/>
                    <a:pt x="572" y="137"/>
                  </a:cubicBezTo>
                  <a:cubicBezTo>
                    <a:pt x="569" y="132"/>
                    <a:pt x="561" y="134"/>
                    <a:pt x="556" y="131"/>
                  </a:cubicBezTo>
                  <a:cubicBezTo>
                    <a:pt x="555" y="130"/>
                    <a:pt x="558" y="128"/>
                    <a:pt x="557" y="127"/>
                  </a:cubicBezTo>
                  <a:cubicBezTo>
                    <a:pt x="555" y="125"/>
                    <a:pt x="551" y="121"/>
                    <a:pt x="550" y="123"/>
                  </a:cubicBezTo>
                  <a:cubicBezTo>
                    <a:pt x="548" y="127"/>
                    <a:pt x="557" y="135"/>
                    <a:pt x="553" y="137"/>
                  </a:cubicBezTo>
                  <a:cubicBezTo>
                    <a:pt x="548" y="138"/>
                    <a:pt x="547" y="127"/>
                    <a:pt x="542" y="126"/>
                  </a:cubicBezTo>
                  <a:cubicBezTo>
                    <a:pt x="539" y="124"/>
                    <a:pt x="535" y="128"/>
                    <a:pt x="532" y="130"/>
                  </a:cubicBezTo>
                  <a:cubicBezTo>
                    <a:pt x="532" y="130"/>
                    <a:pt x="539" y="137"/>
                    <a:pt x="541" y="141"/>
                  </a:cubicBezTo>
                  <a:cubicBezTo>
                    <a:pt x="542" y="143"/>
                    <a:pt x="539" y="145"/>
                    <a:pt x="541" y="145"/>
                  </a:cubicBezTo>
                  <a:close/>
                  <a:moveTo>
                    <a:pt x="805" y="26"/>
                  </a:moveTo>
                  <a:cubicBezTo>
                    <a:pt x="805" y="28"/>
                    <a:pt x="809" y="30"/>
                    <a:pt x="808" y="32"/>
                  </a:cubicBezTo>
                  <a:cubicBezTo>
                    <a:pt x="807" y="34"/>
                    <a:pt x="801" y="29"/>
                    <a:pt x="803" y="31"/>
                  </a:cubicBezTo>
                  <a:cubicBezTo>
                    <a:pt x="807" y="35"/>
                    <a:pt x="816" y="36"/>
                    <a:pt x="818" y="43"/>
                  </a:cubicBezTo>
                  <a:cubicBezTo>
                    <a:pt x="820" y="46"/>
                    <a:pt x="810" y="40"/>
                    <a:pt x="807" y="41"/>
                  </a:cubicBezTo>
                  <a:cubicBezTo>
                    <a:pt x="805" y="41"/>
                    <a:pt x="808" y="44"/>
                    <a:pt x="809" y="45"/>
                  </a:cubicBezTo>
                  <a:cubicBezTo>
                    <a:pt x="811" y="46"/>
                    <a:pt x="814" y="47"/>
                    <a:pt x="817" y="48"/>
                  </a:cubicBezTo>
                  <a:cubicBezTo>
                    <a:pt x="820" y="51"/>
                    <a:pt x="822" y="55"/>
                    <a:pt x="826" y="58"/>
                  </a:cubicBezTo>
                  <a:cubicBezTo>
                    <a:pt x="827" y="59"/>
                    <a:pt x="827" y="59"/>
                    <a:pt x="827" y="59"/>
                  </a:cubicBezTo>
                  <a:cubicBezTo>
                    <a:pt x="813" y="51"/>
                    <a:pt x="790" y="37"/>
                    <a:pt x="781" y="35"/>
                  </a:cubicBezTo>
                  <a:cubicBezTo>
                    <a:pt x="781" y="35"/>
                    <a:pt x="745" y="35"/>
                    <a:pt x="750" y="46"/>
                  </a:cubicBezTo>
                  <a:cubicBezTo>
                    <a:pt x="756" y="57"/>
                    <a:pt x="767" y="59"/>
                    <a:pt x="778" y="59"/>
                  </a:cubicBezTo>
                  <a:cubicBezTo>
                    <a:pt x="777" y="60"/>
                    <a:pt x="777" y="60"/>
                    <a:pt x="777" y="60"/>
                  </a:cubicBezTo>
                  <a:cubicBezTo>
                    <a:pt x="775" y="63"/>
                    <a:pt x="781" y="67"/>
                    <a:pt x="783" y="71"/>
                  </a:cubicBezTo>
                  <a:cubicBezTo>
                    <a:pt x="785" y="75"/>
                    <a:pt x="785" y="79"/>
                    <a:pt x="788" y="82"/>
                  </a:cubicBezTo>
                  <a:cubicBezTo>
                    <a:pt x="792" y="87"/>
                    <a:pt x="798" y="88"/>
                    <a:pt x="802" y="93"/>
                  </a:cubicBezTo>
                  <a:cubicBezTo>
                    <a:pt x="803" y="93"/>
                    <a:pt x="798" y="94"/>
                    <a:pt x="799" y="94"/>
                  </a:cubicBezTo>
                  <a:cubicBezTo>
                    <a:pt x="804" y="96"/>
                    <a:pt x="808" y="97"/>
                    <a:pt x="813" y="99"/>
                  </a:cubicBezTo>
                  <a:cubicBezTo>
                    <a:pt x="811" y="103"/>
                    <a:pt x="810" y="109"/>
                    <a:pt x="812" y="114"/>
                  </a:cubicBezTo>
                  <a:cubicBezTo>
                    <a:pt x="814" y="117"/>
                    <a:pt x="819" y="117"/>
                    <a:pt x="822" y="118"/>
                  </a:cubicBezTo>
                  <a:cubicBezTo>
                    <a:pt x="831" y="119"/>
                    <a:pt x="840" y="119"/>
                    <a:pt x="849" y="121"/>
                  </a:cubicBezTo>
                  <a:cubicBezTo>
                    <a:pt x="852" y="122"/>
                    <a:pt x="854" y="125"/>
                    <a:pt x="856" y="126"/>
                  </a:cubicBezTo>
                  <a:cubicBezTo>
                    <a:pt x="862" y="129"/>
                    <a:pt x="869" y="130"/>
                    <a:pt x="873" y="135"/>
                  </a:cubicBezTo>
                  <a:cubicBezTo>
                    <a:pt x="876" y="137"/>
                    <a:pt x="867" y="135"/>
                    <a:pt x="864" y="134"/>
                  </a:cubicBezTo>
                  <a:cubicBezTo>
                    <a:pt x="863" y="133"/>
                    <a:pt x="833" y="117"/>
                    <a:pt x="828" y="127"/>
                  </a:cubicBezTo>
                  <a:cubicBezTo>
                    <a:pt x="820" y="143"/>
                    <a:pt x="853" y="140"/>
                    <a:pt x="853" y="140"/>
                  </a:cubicBezTo>
                  <a:cubicBezTo>
                    <a:pt x="855" y="144"/>
                    <a:pt x="845" y="144"/>
                    <a:pt x="840" y="144"/>
                  </a:cubicBezTo>
                  <a:cubicBezTo>
                    <a:pt x="838" y="144"/>
                    <a:pt x="822" y="133"/>
                    <a:pt x="821" y="133"/>
                  </a:cubicBezTo>
                  <a:cubicBezTo>
                    <a:pt x="819" y="132"/>
                    <a:pt x="812" y="130"/>
                    <a:pt x="814" y="131"/>
                  </a:cubicBezTo>
                  <a:cubicBezTo>
                    <a:pt x="817" y="135"/>
                    <a:pt x="823" y="135"/>
                    <a:pt x="826" y="138"/>
                  </a:cubicBezTo>
                  <a:cubicBezTo>
                    <a:pt x="829" y="141"/>
                    <a:pt x="829" y="147"/>
                    <a:pt x="833" y="149"/>
                  </a:cubicBezTo>
                  <a:cubicBezTo>
                    <a:pt x="837" y="152"/>
                    <a:pt x="843" y="151"/>
                    <a:pt x="848" y="153"/>
                  </a:cubicBezTo>
                  <a:cubicBezTo>
                    <a:pt x="849" y="153"/>
                    <a:pt x="850" y="154"/>
                    <a:pt x="851" y="155"/>
                  </a:cubicBezTo>
                  <a:cubicBezTo>
                    <a:pt x="854" y="158"/>
                    <a:pt x="865" y="169"/>
                    <a:pt x="871" y="169"/>
                  </a:cubicBezTo>
                  <a:cubicBezTo>
                    <a:pt x="876" y="168"/>
                    <a:pt x="878" y="161"/>
                    <a:pt x="883" y="160"/>
                  </a:cubicBezTo>
                  <a:cubicBezTo>
                    <a:pt x="899" y="158"/>
                    <a:pt x="890" y="168"/>
                    <a:pt x="901" y="171"/>
                  </a:cubicBezTo>
                  <a:cubicBezTo>
                    <a:pt x="903" y="172"/>
                    <a:pt x="909" y="167"/>
                    <a:pt x="907" y="169"/>
                  </a:cubicBezTo>
                  <a:cubicBezTo>
                    <a:pt x="905" y="170"/>
                    <a:pt x="903" y="173"/>
                    <a:pt x="900" y="172"/>
                  </a:cubicBezTo>
                  <a:cubicBezTo>
                    <a:pt x="899" y="172"/>
                    <a:pt x="884" y="160"/>
                    <a:pt x="880" y="163"/>
                  </a:cubicBezTo>
                  <a:cubicBezTo>
                    <a:pt x="877" y="164"/>
                    <a:pt x="877" y="169"/>
                    <a:pt x="879" y="171"/>
                  </a:cubicBezTo>
                  <a:cubicBezTo>
                    <a:pt x="883" y="176"/>
                    <a:pt x="891" y="176"/>
                    <a:pt x="896" y="180"/>
                  </a:cubicBezTo>
                  <a:cubicBezTo>
                    <a:pt x="914" y="197"/>
                    <a:pt x="898" y="183"/>
                    <a:pt x="906" y="198"/>
                  </a:cubicBezTo>
                  <a:cubicBezTo>
                    <a:pt x="907" y="200"/>
                    <a:pt x="912" y="201"/>
                    <a:pt x="911" y="202"/>
                  </a:cubicBezTo>
                  <a:cubicBezTo>
                    <a:pt x="903" y="212"/>
                    <a:pt x="893" y="209"/>
                    <a:pt x="893" y="207"/>
                  </a:cubicBezTo>
                  <a:cubicBezTo>
                    <a:pt x="892" y="204"/>
                    <a:pt x="898" y="202"/>
                    <a:pt x="898" y="198"/>
                  </a:cubicBezTo>
                  <a:cubicBezTo>
                    <a:pt x="897" y="190"/>
                    <a:pt x="887" y="179"/>
                    <a:pt x="881" y="176"/>
                  </a:cubicBezTo>
                  <a:cubicBezTo>
                    <a:pt x="877" y="174"/>
                    <a:pt x="873" y="175"/>
                    <a:pt x="870" y="174"/>
                  </a:cubicBezTo>
                  <a:cubicBezTo>
                    <a:pt x="863" y="170"/>
                    <a:pt x="856" y="166"/>
                    <a:pt x="850" y="161"/>
                  </a:cubicBezTo>
                  <a:cubicBezTo>
                    <a:pt x="847" y="159"/>
                    <a:pt x="844" y="156"/>
                    <a:pt x="841" y="155"/>
                  </a:cubicBezTo>
                  <a:cubicBezTo>
                    <a:pt x="837" y="153"/>
                    <a:pt x="833" y="154"/>
                    <a:pt x="829" y="151"/>
                  </a:cubicBezTo>
                  <a:cubicBezTo>
                    <a:pt x="824" y="148"/>
                    <a:pt x="817" y="136"/>
                    <a:pt x="812" y="138"/>
                  </a:cubicBezTo>
                  <a:cubicBezTo>
                    <a:pt x="789" y="145"/>
                    <a:pt x="814" y="152"/>
                    <a:pt x="817" y="158"/>
                  </a:cubicBezTo>
                  <a:cubicBezTo>
                    <a:pt x="819" y="161"/>
                    <a:pt x="819" y="165"/>
                    <a:pt x="821" y="168"/>
                  </a:cubicBezTo>
                  <a:cubicBezTo>
                    <a:pt x="823" y="169"/>
                    <a:pt x="826" y="168"/>
                    <a:pt x="828" y="169"/>
                  </a:cubicBezTo>
                  <a:cubicBezTo>
                    <a:pt x="838" y="174"/>
                    <a:pt x="847" y="180"/>
                    <a:pt x="858" y="184"/>
                  </a:cubicBezTo>
                  <a:cubicBezTo>
                    <a:pt x="853" y="187"/>
                    <a:pt x="848" y="189"/>
                    <a:pt x="843" y="191"/>
                  </a:cubicBezTo>
                  <a:cubicBezTo>
                    <a:pt x="830" y="194"/>
                    <a:pt x="832" y="185"/>
                    <a:pt x="819" y="194"/>
                  </a:cubicBezTo>
                  <a:cubicBezTo>
                    <a:pt x="813" y="198"/>
                    <a:pt x="824" y="199"/>
                    <a:pt x="827" y="202"/>
                  </a:cubicBezTo>
                  <a:cubicBezTo>
                    <a:pt x="829" y="204"/>
                    <a:pt x="829" y="208"/>
                    <a:pt x="831" y="210"/>
                  </a:cubicBezTo>
                  <a:cubicBezTo>
                    <a:pt x="832" y="212"/>
                    <a:pt x="837" y="214"/>
                    <a:pt x="835" y="215"/>
                  </a:cubicBezTo>
                  <a:cubicBezTo>
                    <a:pt x="832" y="218"/>
                    <a:pt x="826" y="217"/>
                    <a:pt x="822" y="218"/>
                  </a:cubicBezTo>
                  <a:cubicBezTo>
                    <a:pt x="808" y="223"/>
                    <a:pt x="817" y="221"/>
                    <a:pt x="808" y="231"/>
                  </a:cubicBezTo>
                  <a:cubicBezTo>
                    <a:pt x="807" y="232"/>
                    <a:pt x="809" y="229"/>
                    <a:pt x="809" y="228"/>
                  </a:cubicBezTo>
                  <a:cubicBezTo>
                    <a:pt x="808" y="225"/>
                    <a:pt x="807" y="220"/>
                    <a:pt x="804" y="219"/>
                  </a:cubicBezTo>
                  <a:cubicBezTo>
                    <a:pt x="802" y="218"/>
                    <a:pt x="800" y="222"/>
                    <a:pt x="799" y="224"/>
                  </a:cubicBezTo>
                  <a:cubicBezTo>
                    <a:pt x="798" y="225"/>
                    <a:pt x="799" y="228"/>
                    <a:pt x="798" y="230"/>
                  </a:cubicBezTo>
                  <a:cubicBezTo>
                    <a:pt x="794" y="237"/>
                    <a:pt x="790" y="244"/>
                    <a:pt x="787" y="252"/>
                  </a:cubicBezTo>
                  <a:cubicBezTo>
                    <a:pt x="785" y="257"/>
                    <a:pt x="788" y="264"/>
                    <a:pt x="784" y="266"/>
                  </a:cubicBezTo>
                  <a:cubicBezTo>
                    <a:pt x="781" y="269"/>
                    <a:pt x="774" y="266"/>
                    <a:pt x="772" y="262"/>
                  </a:cubicBezTo>
                  <a:cubicBezTo>
                    <a:pt x="771" y="258"/>
                    <a:pt x="781" y="254"/>
                    <a:pt x="778" y="251"/>
                  </a:cubicBezTo>
                  <a:cubicBezTo>
                    <a:pt x="773" y="249"/>
                    <a:pt x="765" y="250"/>
                    <a:pt x="761" y="255"/>
                  </a:cubicBezTo>
                  <a:cubicBezTo>
                    <a:pt x="755" y="263"/>
                    <a:pt x="777" y="270"/>
                    <a:pt x="777" y="272"/>
                  </a:cubicBezTo>
                  <a:cubicBezTo>
                    <a:pt x="781" y="280"/>
                    <a:pt x="764" y="278"/>
                    <a:pt x="764" y="279"/>
                  </a:cubicBezTo>
                  <a:cubicBezTo>
                    <a:pt x="762" y="280"/>
                    <a:pt x="765" y="283"/>
                    <a:pt x="764" y="285"/>
                  </a:cubicBezTo>
                  <a:cubicBezTo>
                    <a:pt x="762" y="289"/>
                    <a:pt x="759" y="293"/>
                    <a:pt x="757" y="297"/>
                  </a:cubicBezTo>
                  <a:cubicBezTo>
                    <a:pt x="755" y="302"/>
                    <a:pt x="771" y="303"/>
                    <a:pt x="770" y="308"/>
                  </a:cubicBezTo>
                  <a:cubicBezTo>
                    <a:pt x="768" y="314"/>
                    <a:pt x="759" y="314"/>
                    <a:pt x="753" y="315"/>
                  </a:cubicBezTo>
                  <a:cubicBezTo>
                    <a:pt x="752" y="316"/>
                    <a:pt x="755" y="312"/>
                    <a:pt x="754" y="311"/>
                  </a:cubicBezTo>
                  <a:cubicBezTo>
                    <a:pt x="749" y="309"/>
                    <a:pt x="744" y="307"/>
                    <a:pt x="740" y="309"/>
                  </a:cubicBezTo>
                  <a:cubicBezTo>
                    <a:pt x="737" y="310"/>
                    <a:pt x="739" y="315"/>
                    <a:pt x="741" y="317"/>
                  </a:cubicBezTo>
                  <a:cubicBezTo>
                    <a:pt x="745" y="319"/>
                    <a:pt x="752" y="317"/>
                    <a:pt x="756" y="321"/>
                  </a:cubicBezTo>
                  <a:cubicBezTo>
                    <a:pt x="758" y="323"/>
                    <a:pt x="759" y="329"/>
                    <a:pt x="756" y="329"/>
                  </a:cubicBezTo>
                  <a:cubicBezTo>
                    <a:pt x="750" y="331"/>
                    <a:pt x="743" y="327"/>
                    <a:pt x="736" y="325"/>
                  </a:cubicBezTo>
                  <a:cubicBezTo>
                    <a:pt x="734" y="325"/>
                    <a:pt x="731" y="324"/>
                    <a:pt x="729" y="323"/>
                  </a:cubicBezTo>
                  <a:cubicBezTo>
                    <a:pt x="725" y="319"/>
                    <a:pt x="721" y="315"/>
                    <a:pt x="719" y="311"/>
                  </a:cubicBezTo>
                  <a:cubicBezTo>
                    <a:pt x="719" y="308"/>
                    <a:pt x="723" y="306"/>
                    <a:pt x="722" y="304"/>
                  </a:cubicBezTo>
                  <a:cubicBezTo>
                    <a:pt x="720" y="301"/>
                    <a:pt x="710" y="301"/>
                    <a:pt x="712" y="298"/>
                  </a:cubicBezTo>
                  <a:cubicBezTo>
                    <a:pt x="717" y="293"/>
                    <a:pt x="726" y="294"/>
                    <a:pt x="733" y="292"/>
                  </a:cubicBezTo>
                  <a:cubicBezTo>
                    <a:pt x="734" y="292"/>
                    <a:pt x="736" y="293"/>
                    <a:pt x="737" y="293"/>
                  </a:cubicBezTo>
                  <a:cubicBezTo>
                    <a:pt x="738" y="294"/>
                    <a:pt x="739" y="294"/>
                    <a:pt x="740" y="294"/>
                  </a:cubicBezTo>
                  <a:cubicBezTo>
                    <a:pt x="749" y="280"/>
                    <a:pt x="760" y="272"/>
                    <a:pt x="745" y="264"/>
                  </a:cubicBezTo>
                  <a:cubicBezTo>
                    <a:pt x="742" y="262"/>
                    <a:pt x="738" y="263"/>
                    <a:pt x="735" y="262"/>
                  </a:cubicBezTo>
                  <a:cubicBezTo>
                    <a:pt x="723" y="258"/>
                    <a:pt x="713" y="252"/>
                    <a:pt x="701" y="251"/>
                  </a:cubicBezTo>
                  <a:cubicBezTo>
                    <a:pt x="696" y="251"/>
                    <a:pt x="692" y="251"/>
                    <a:pt x="687" y="252"/>
                  </a:cubicBezTo>
                  <a:cubicBezTo>
                    <a:pt x="686" y="252"/>
                    <a:pt x="686" y="255"/>
                    <a:pt x="685" y="255"/>
                  </a:cubicBezTo>
                  <a:cubicBezTo>
                    <a:pt x="680" y="254"/>
                    <a:pt x="676" y="251"/>
                    <a:pt x="671" y="249"/>
                  </a:cubicBezTo>
                  <a:cubicBezTo>
                    <a:pt x="669" y="249"/>
                    <a:pt x="666" y="251"/>
                    <a:pt x="664" y="249"/>
                  </a:cubicBezTo>
                  <a:cubicBezTo>
                    <a:pt x="660" y="246"/>
                    <a:pt x="658" y="240"/>
                    <a:pt x="654" y="237"/>
                  </a:cubicBezTo>
                  <a:cubicBezTo>
                    <a:pt x="652" y="235"/>
                    <a:pt x="649" y="236"/>
                    <a:pt x="647" y="235"/>
                  </a:cubicBezTo>
                  <a:cubicBezTo>
                    <a:pt x="643" y="235"/>
                    <a:pt x="640" y="233"/>
                    <a:pt x="637" y="233"/>
                  </a:cubicBezTo>
                  <a:cubicBezTo>
                    <a:pt x="606" y="236"/>
                    <a:pt x="642" y="238"/>
                    <a:pt x="615" y="254"/>
                  </a:cubicBezTo>
                  <a:cubicBezTo>
                    <a:pt x="614" y="255"/>
                    <a:pt x="612" y="255"/>
                    <a:pt x="611" y="254"/>
                  </a:cubicBezTo>
                  <a:cubicBezTo>
                    <a:pt x="611" y="255"/>
                    <a:pt x="610" y="256"/>
                    <a:pt x="608" y="258"/>
                  </a:cubicBezTo>
                  <a:cubicBezTo>
                    <a:pt x="605" y="259"/>
                    <a:pt x="602" y="255"/>
                    <a:pt x="599" y="256"/>
                  </a:cubicBezTo>
                  <a:cubicBezTo>
                    <a:pt x="597" y="256"/>
                    <a:pt x="594" y="257"/>
                    <a:pt x="592" y="258"/>
                  </a:cubicBezTo>
                  <a:cubicBezTo>
                    <a:pt x="572" y="268"/>
                    <a:pt x="593" y="263"/>
                    <a:pt x="579" y="284"/>
                  </a:cubicBezTo>
                  <a:cubicBezTo>
                    <a:pt x="578" y="286"/>
                    <a:pt x="573" y="282"/>
                    <a:pt x="571" y="284"/>
                  </a:cubicBezTo>
                  <a:cubicBezTo>
                    <a:pt x="570" y="285"/>
                    <a:pt x="573" y="286"/>
                    <a:pt x="573" y="287"/>
                  </a:cubicBezTo>
                  <a:cubicBezTo>
                    <a:pt x="571" y="311"/>
                    <a:pt x="572" y="295"/>
                    <a:pt x="559" y="301"/>
                  </a:cubicBezTo>
                  <a:cubicBezTo>
                    <a:pt x="557" y="302"/>
                    <a:pt x="558" y="305"/>
                    <a:pt x="556" y="307"/>
                  </a:cubicBezTo>
                  <a:cubicBezTo>
                    <a:pt x="555" y="308"/>
                    <a:pt x="551" y="307"/>
                    <a:pt x="550" y="309"/>
                  </a:cubicBezTo>
                  <a:cubicBezTo>
                    <a:pt x="549" y="312"/>
                    <a:pt x="554" y="313"/>
                    <a:pt x="554" y="316"/>
                  </a:cubicBezTo>
                  <a:cubicBezTo>
                    <a:pt x="554" y="321"/>
                    <a:pt x="551" y="327"/>
                    <a:pt x="549" y="331"/>
                  </a:cubicBezTo>
                  <a:cubicBezTo>
                    <a:pt x="531" y="368"/>
                    <a:pt x="555" y="310"/>
                    <a:pt x="536" y="341"/>
                  </a:cubicBezTo>
                  <a:cubicBezTo>
                    <a:pt x="536" y="343"/>
                    <a:pt x="540" y="345"/>
                    <a:pt x="539" y="345"/>
                  </a:cubicBezTo>
                  <a:cubicBezTo>
                    <a:pt x="526" y="351"/>
                    <a:pt x="538" y="336"/>
                    <a:pt x="529" y="346"/>
                  </a:cubicBezTo>
                  <a:cubicBezTo>
                    <a:pt x="525" y="349"/>
                    <a:pt x="516" y="354"/>
                    <a:pt x="520" y="357"/>
                  </a:cubicBezTo>
                  <a:cubicBezTo>
                    <a:pt x="524" y="361"/>
                    <a:pt x="530" y="351"/>
                    <a:pt x="536" y="351"/>
                  </a:cubicBezTo>
                  <a:cubicBezTo>
                    <a:pt x="538" y="351"/>
                    <a:pt x="539" y="356"/>
                    <a:pt x="537" y="357"/>
                  </a:cubicBezTo>
                  <a:cubicBezTo>
                    <a:pt x="532" y="360"/>
                    <a:pt x="526" y="357"/>
                    <a:pt x="521" y="359"/>
                  </a:cubicBezTo>
                  <a:cubicBezTo>
                    <a:pt x="518" y="361"/>
                    <a:pt x="517" y="365"/>
                    <a:pt x="514" y="367"/>
                  </a:cubicBezTo>
                  <a:cubicBezTo>
                    <a:pt x="512" y="368"/>
                    <a:pt x="509" y="367"/>
                    <a:pt x="507" y="368"/>
                  </a:cubicBezTo>
                  <a:cubicBezTo>
                    <a:pt x="506" y="368"/>
                    <a:pt x="506" y="370"/>
                    <a:pt x="505" y="371"/>
                  </a:cubicBezTo>
                  <a:cubicBezTo>
                    <a:pt x="502" y="371"/>
                    <a:pt x="498" y="369"/>
                    <a:pt x="495" y="371"/>
                  </a:cubicBezTo>
                  <a:cubicBezTo>
                    <a:pt x="491" y="375"/>
                    <a:pt x="494" y="383"/>
                    <a:pt x="489" y="386"/>
                  </a:cubicBezTo>
                  <a:cubicBezTo>
                    <a:pt x="486" y="388"/>
                    <a:pt x="481" y="382"/>
                    <a:pt x="477" y="383"/>
                  </a:cubicBezTo>
                  <a:cubicBezTo>
                    <a:pt x="476" y="383"/>
                    <a:pt x="476" y="387"/>
                    <a:pt x="477" y="388"/>
                  </a:cubicBezTo>
                  <a:cubicBezTo>
                    <a:pt x="482" y="390"/>
                    <a:pt x="491" y="384"/>
                    <a:pt x="493" y="389"/>
                  </a:cubicBezTo>
                  <a:cubicBezTo>
                    <a:pt x="497" y="399"/>
                    <a:pt x="477" y="396"/>
                    <a:pt x="474" y="399"/>
                  </a:cubicBezTo>
                  <a:cubicBezTo>
                    <a:pt x="473" y="400"/>
                    <a:pt x="475" y="402"/>
                    <a:pt x="476" y="402"/>
                  </a:cubicBezTo>
                  <a:cubicBezTo>
                    <a:pt x="491" y="403"/>
                    <a:pt x="486" y="400"/>
                    <a:pt x="497" y="400"/>
                  </a:cubicBezTo>
                  <a:cubicBezTo>
                    <a:pt x="498" y="400"/>
                    <a:pt x="502" y="400"/>
                    <a:pt x="501" y="401"/>
                  </a:cubicBezTo>
                  <a:cubicBezTo>
                    <a:pt x="492" y="403"/>
                    <a:pt x="484" y="404"/>
                    <a:pt x="475" y="407"/>
                  </a:cubicBezTo>
                  <a:cubicBezTo>
                    <a:pt x="474" y="407"/>
                    <a:pt x="473" y="407"/>
                    <a:pt x="473" y="407"/>
                  </a:cubicBezTo>
                  <a:cubicBezTo>
                    <a:pt x="476" y="411"/>
                    <a:pt x="481" y="413"/>
                    <a:pt x="485" y="414"/>
                  </a:cubicBezTo>
                  <a:cubicBezTo>
                    <a:pt x="488" y="415"/>
                    <a:pt x="494" y="411"/>
                    <a:pt x="494" y="414"/>
                  </a:cubicBezTo>
                  <a:cubicBezTo>
                    <a:pt x="494" y="428"/>
                    <a:pt x="457" y="429"/>
                    <a:pt x="475" y="445"/>
                  </a:cubicBezTo>
                  <a:cubicBezTo>
                    <a:pt x="482" y="451"/>
                    <a:pt x="492" y="452"/>
                    <a:pt x="501" y="456"/>
                  </a:cubicBezTo>
                  <a:cubicBezTo>
                    <a:pt x="502" y="456"/>
                    <a:pt x="502" y="458"/>
                    <a:pt x="503" y="457"/>
                  </a:cubicBezTo>
                  <a:cubicBezTo>
                    <a:pt x="508" y="454"/>
                    <a:pt x="511" y="449"/>
                    <a:pt x="515" y="444"/>
                  </a:cubicBezTo>
                  <a:cubicBezTo>
                    <a:pt x="516" y="443"/>
                    <a:pt x="516" y="441"/>
                    <a:pt x="518" y="439"/>
                  </a:cubicBezTo>
                  <a:cubicBezTo>
                    <a:pt x="521" y="437"/>
                    <a:pt x="525" y="435"/>
                    <a:pt x="527" y="432"/>
                  </a:cubicBezTo>
                  <a:cubicBezTo>
                    <a:pt x="529" y="430"/>
                    <a:pt x="527" y="423"/>
                    <a:pt x="529" y="425"/>
                  </a:cubicBezTo>
                  <a:cubicBezTo>
                    <a:pt x="530" y="429"/>
                    <a:pt x="528" y="434"/>
                    <a:pt x="530" y="438"/>
                  </a:cubicBezTo>
                  <a:cubicBezTo>
                    <a:pt x="533" y="444"/>
                    <a:pt x="540" y="447"/>
                    <a:pt x="542" y="454"/>
                  </a:cubicBezTo>
                  <a:cubicBezTo>
                    <a:pt x="544" y="458"/>
                    <a:pt x="540" y="462"/>
                    <a:pt x="541" y="466"/>
                  </a:cubicBezTo>
                  <a:cubicBezTo>
                    <a:pt x="552" y="518"/>
                    <a:pt x="543" y="459"/>
                    <a:pt x="554" y="485"/>
                  </a:cubicBezTo>
                  <a:cubicBezTo>
                    <a:pt x="555" y="488"/>
                    <a:pt x="555" y="491"/>
                    <a:pt x="554" y="493"/>
                  </a:cubicBezTo>
                  <a:cubicBezTo>
                    <a:pt x="553" y="494"/>
                    <a:pt x="549" y="490"/>
                    <a:pt x="549" y="492"/>
                  </a:cubicBezTo>
                  <a:cubicBezTo>
                    <a:pt x="549" y="493"/>
                    <a:pt x="550" y="495"/>
                    <a:pt x="550" y="496"/>
                  </a:cubicBezTo>
                  <a:cubicBezTo>
                    <a:pt x="548" y="497"/>
                    <a:pt x="541" y="501"/>
                    <a:pt x="537" y="502"/>
                  </a:cubicBezTo>
                  <a:cubicBezTo>
                    <a:pt x="535" y="503"/>
                    <a:pt x="532" y="501"/>
                    <a:pt x="531" y="503"/>
                  </a:cubicBezTo>
                  <a:cubicBezTo>
                    <a:pt x="531" y="506"/>
                    <a:pt x="532" y="514"/>
                    <a:pt x="536" y="513"/>
                  </a:cubicBezTo>
                  <a:cubicBezTo>
                    <a:pt x="543" y="511"/>
                    <a:pt x="545" y="502"/>
                    <a:pt x="550" y="497"/>
                  </a:cubicBezTo>
                  <a:cubicBezTo>
                    <a:pt x="551" y="501"/>
                    <a:pt x="552" y="505"/>
                    <a:pt x="554" y="509"/>
                  </a:cubicBezTo>
                  <a:cubicBezTo>
                    <a:pt x="555" y="511"/>
                    <a:pt x="570" y="509"/>
                    <a:pt x="570" y="509"/>
                  </a:cubicBezTo>
                  <a:cubicBezTo>
                    <a:pt x="574" y="505"/>
                    <a:pt x="571" y="498"/>
                    <a:pt x="575" y="494"/>
                  </a:cubicBezTo>
                  <a:cubicBezTo>
                    <a:pt x="580" y="488"/>
                    <a:pt x="589" y="487"/>
                    <a:pt x="594" y="481"/>
                  </a:cubicBezTo>
                  <a:cubicBezTo>
                    <a:pt x="596" y="479"/>
                    <a:pt x="593" y="475"/>
                    <a:pt x="593" y="472"/>
                  </a:cubicBezTo>
                  <a:cubicBezTo>
                    <a:pt x="593" y="470"/>
                    <a:pt x="595" y="470"/>
                    <a:pt x="595" y="468"/>
                  </a:cubicBezTo>
                  <a:cubicBezTo>
                    <a:pt x="595" y="465"/>
                    <a:pt x="591" y="463"/>
                    <a:pt x="591" y="460"/>
                  </a:cubicBezTo>
                  <a:cubicBezTo>
                    <a:pt x="591" y="459"/>
                    <a:pt x="595" y="462"/>
                    <a:pt x="595" y="460"/>
                  </a:cubicBezTo>
                  <a:cubicBezTo>
                    <a:pt x="596" y="458"/>
                    <a:pt x="596" y="455"/>
                    <a:pt x="595" y="452"/>
                  </a:cubicBezTo>
                  <a:cubicBezTo>
                    <a:pt x="593" y="450"/>
                    <a:pt x="586" y="450"/>
                    <a:pt x="588" y="447"/>
                  </a:cubicBezTo>
                  <a:cubicBezTo>
                    <a:pt x="590" y="443"/>
                    <a:pt x="596" y="446"/>
                    <a:pt x="600" y="444"/>
                  </a:cubicBezTo>
                  <a:cubicBezTo>
                    <a:pt x="604" y="442"/>
                    <a:pt x="608" y="440"/>
                    <a:pt x="610" y="436"/>
                  </a:cubicBezTo>
                  <a:cubicBezTo>
                    <a:pt x="611" y="435"/>
                    <a:pt x="605" y="437"/>
                    <a:pt x="604" y="435"/>
                  </a:cubicBezTo>
                  <a:cubicBezTo>
                    <a:pt x="603" y="434"/>
                    <a:pt x="602" y="432"/>
                    <a:pt x="602" y="430"/>
                  </a:cubicBezTo>
                  <a:cubicBezTo>
                    <a:pt x="602" y="431"/>
                    <a:pt x="603" y="432"/>
                    <a:pt x="603" y="433"/>
                  </a:cubicBezTo>
                  <a:cubicBezTo>
                    <a:pt x="606" y="434"/>
                    <a:pt x="615" y="425"/>
                    <a:pt x="615" y="425"/>
                  </a:cubicBezTo>
                  <a:cubicBezTo>
                    <a:pt x="617" y="422"/>
                    <a:pt x="603" y="412"/>
                    <a:pt x="602" y="410"/>
                  </a:cubicBezTo>
                  <a:cubicBezTo>
                    <a:pt x="601" y="408"/>
                    <a:pt x="591" y="382"/>
                    <a:pt x="592" y="378"/>
                  </a:cubicBezTo>
                  <a:cubicBezTo>
                    <a:pt x="592" y="374"/>
                    <a:pt x="597" y="374"/>
                    <a:pt x="599" y="371"/>
                  </a:cubicBezTo>
                  <a:cubicBezTo>
                    <a:pt x="603" y="367"/>
                    <a:pt x="604" y="362"/>
                    <a:pt x="608" y="358"/>
                  </a:cubicBezTo>
                  <a:cubicBezTo>
                    <a:pt x="611" y="355"/>
                    <a:pt x="616" y="356"/>
                    <a:pt x="618" y="353"/>
                  </a:cubicBezTo>
                  <a:cubicBezTo>
                    <a:pt x="635" y="335"/>
                    <a:pt x="620" y="347"/>
                    <a:pt x="618" y="335"/>
                  </a:cubicBezTo>
                  <a:cubicBezTo>
                    <a:pt x="617" y="333"/>
                    <a:pt x="621" y="332"/>
                    <a:pt x="621" y="330"/>
                  </a:cubicBezTo>
                  <a:cubicBezTo>
                    <a:pt x="621" y="328"/>
                    <a:pt x="618" y="329"/>
                    <a:pt x="618" y="327"/>
                  </a:cubicBezTo>
                  <a:cubicBezTo>
                    <a:pt x="617" y="316"/>
                    <a:pt x="633" y="316"/>
                    <a:pt x="639" y="317"/>
                  </a:cubicBezTo>
                  <a:cubicBezTo>
                    <a:pt x="645" y="317"/>
                    <a:pt x="655" y="321"/>
                    <a:pt x="653" y="330"/>
                  </a:cubicBezTo>
                  <a:cubicBezTo>
                    <a:pt x="653" y="332"/>
                    <a:pt x="648" y="331"/>
                    <a:pt x="647" y="333"/>
                  </a:cubicBezTo>
                  <a:cubicBezTo>
                    <a:pt x="644" y="337"/>
                    <a:pt x="645" y="342"/>
                    <a:pt x="642" y="347"/>
                  </a:cubicBezTo>
                  <a:cubicBezTo>
                    <a:pt x="641" y="350"/>
                    <a:pt x="639" y="352"/>
                    <a:pt x="637" y="354"/>
                  </a:cubicBezTo>
                  <a:cubicBezTo>
                    <a:pt x="636" y="355"/>
                    <a:pt x="634" y="355"/>
                    <a:pt x="633" y="356"/>
                  </a:cubicBezTo>
                  <a:cubicBezTo>
                    <a:pt x="632" y="358"/>
                    <a:pt x="635" y="359"/>
                    <a:pt x="634" y="361"/>
                  </a:cubicBezTo>
                  <a:cubicBezTo>
                    <a:pt x="632" y="364"/>
                    <a:pt x="625" y="366"/>
                    <a:pt x="625" y="370"/>
                  </a:cubicBezTo>
                  <a:cubicBezTo>
                    <a:pt x="625" y="380"/>
                    <a:pt x="630" y="390"/>
                    <a:pt x="633" y="400"/>
                  </a:cubicBezTo>
                  <a:cubicBezTo>
                    <a:pt x="634" y="403"/>
                    <a:pt x="633" y="406"/>
                    <a:pt x="636" y="408"/>
                  </a:cubicBezTo>
                  <a:cubicBezTo>
                    <a:pt x="656" y="416"/>
                    <a:pt x="656" y="416"/>
                    <a:pt x="656" y="416"/>
                  </a:cubicBezTo>
                  <a:cubicBezTo>
                    <a:pt x="657" y="418"/>
                    <a:pt x="651" y="421"/>
                    <a:pt x="653" y="420"/>
                  </a:cubicBezTo>
                  <a:cubicBezTo>
                    <a:pt x="658" y="419"/>
                    <a:pt x="663" y="414"/>
                    <a:pt x="668" y="412"/>
                  </a:cubicBezTo>
                  <a:cubicBezTo>
                    <a:pt x="669" y="411"/>
                    <a:pt x="671" y="412"/>
                    <a:pt x="673" y="411"/>
                  </a:cubicBezTo>
                  <a:cubicBezTo>
                    <a:pt x="677" y="409"/>
                    <a:pt x="680" y="404"/>
                    <a:pt x="685" y="402"/>
                  </a:cubicBezTo>
                  <a:cubicBezTo>
                    <a:pt x="686" y="401"/>
                    <a:pt x="686" y="405"/>
                    <a:pt x="687" y="405"/>
                  </a:cubicBezTo>
                  <a:cubicBezTo>
                    <a:pt x="691" y="404"/>
                    <a:pt x="693" y="400"/>
                    <a:pt x="697" y="400"/>
                  </a:cubicBezTo>
                  <a:cubicBezTo>
                    <a:pt x="706" y="401"/>
                    <a:pt x="715" y="402"/>
                    <a:pt x="723" y="407"/>
                  </a:cubicBezTo>
                  <a:cubicBezTo>
                    <a:pt x="726" y="409"/>
                    <a:pt x="715" y="408"/>
                    <a:pt x="712" y="409"/>
                  </a:cubicBezTo>
                  <a:cubicBezTo>
                    <a:pt x="709" y="410"/>
                    <a:pt x="706" y="412"/>
                    <a:pt x="703" y="413"/>
                  </a:cubicBezTo>
                  <a:cubicBezTo>
                    <a:pt x="688" y="418"/>
                    <a:pt x="681" y="417"/>
                    <a:pt x="669" y="425"/>
                  </a:cubicBezTo>
                  <a:cubicBezTo>
                    <a:pt x="668" y="426"/>
                    <a:pt x="668" y="428"/>
                    <a:pt x="667" y="428"/>
                  </a:cubicBezTo>
                  <a:cubicBezTo>
                    <a:pt x="665" y="430"/>
                    <a:pt x="662" y="428"/>
                    <a:pt x="661" y="430"/>
                  </a:cubicBezTo>
                  <a:cubicBezTo>
                    <a:pt x="660" y="432"/>
                    <a:pt x="665" y="444"/>
                    <a:pt x="667" y="446"/>
                  </a:cubicBezTo>
                  <a:cubicBezTo>
                    <a:pt x="670" y="447"/>
                    <a:pt x="674" y="443"/>
                    <a:pt x="676" y="445"/>
                  </a:cubicBezTo>
                  <a:cubicBezTo>
                    <a:pt x="678" y="447"/>
                    <a:pt x="675" y="451"/>
                    <a:pt x="675" y="454"/>
                  </a:cubicBezTo>
                  <a:cubicBezTo>
                    <a:pt x="676" y="458"/>
                    <a:pt x="681" y="462"/>
                    <a:pt x="679" y="465"/>
                  </a:cubicBezTo>
                  <a:cubicBezTo>
                    <a:pt x="665" y="484"/>
                    <a:pt x="665" y="445"/>
                    <a:pt x="649" y="462"/>
                  </a:cubicBezTo>
                  <a:cubicBezTo>
                    <a:pt x="647" y="464"/>
                    <a:pt x="648" y="467"/>
                    <a:pt x="647" y="469"/>
                  </a:cubicBezTo>
                  <a:cubicBezTo>
                    <a:pt x="646" y="475"/>
                    <a:pt x="644" y="480"/>
                    <a:pt x="645" y="485"/>
                  </a:cubicBezTo>
                  <a:cubicBezTo>
                    <a:pt x="646" y="493"/>
                    <a:pt x="649" y="500"/>
                    <a:pt x="651" y="507"/>
                  </a:cubicBezTo>
                  <a:cubicBezTo>
                    <a:pt x="651" y="509"/>
                    <a:pt x="654" y="511"/>
                    <a:pt x="653" y="512"/>
                  </a:cubicBezTo>
                  <a:cubicBezTo>
                    <a:pt x="648" y="514"/>
                    <a:pt x="642" y="510"/>
                    <a:pt x="638" y="513"/>
                  </a:cubicBezTo>
                  <a:cubicBezTo>
                    <a:pt x="635" y="515"/>
                    <a:pt x="638" y="521"/>
                    <a:pt x="635" y="523"/>
                  </a:cubicBezTo>
                  <a:cubicBezTo>
                    <a:pt x="627" y="527"/>
                    <a:pt x="625" y="516"/>
                    <a:pt x="619" y="517"/>
                  </a:cubicBezTo>
                  <a:cubicBezTo>
                    <a:pt x="613" y="517"/>
                    <a:pt x="608" y="521"/>
                    <a:pt x="603" y="522"/>
                  </a:cubicBezTo>
                  <a:cubicBezTo>
                    <a:pt x="602" y="523"/>
                    <a:pt x="600" y="523"/>
                    <a:pt x="599" y="524"/>
                  </a:cubicBezTo>
                  <a:cubicBezTo>
                    <a:pt x="597" y="525"/>
                    <a:pt x="597" y="528"/>
                    <a:pt x="595" y="529"/>
                  </a:cubicBezTo>
                  <a:cubicBezTo>
                    <a:pt x="592" y="531"/>
                    <a:pt x="588" y="531"/>
                    <a:pt x="585" y="532"/>
                  </a:cubicBezTo>
                  <a:cubicBezTo>
                    <a:pt x="580" y="534"/>
                    <a:pt x="576" y="535"/>
                    <a:pt x="572" y="538"/>
                  </a:cubicBezTo>
                  <a:cubicBezTo>
                    <a:pt x="571" y="538"/>
                    <a:pt x="573" y="541"/>
                    <a:pt x="573" y="541"/>
                  </a:cubicBezTo>
                  <a:cubicBezTo>
                    <a:pt x="565" y="536"/>
                    <a:pt x="559" y="529"/>
                    <a:pt x="551" y="527"/>
                  </a:cubicBezTo>
                  <a:cubicBezTo>
                    <a:pt x="548" y="526"/>
                    <a:pt x="549" y="533"/>
                    <a:pt x="546" y="534"/>
                  </a:cubicBezTo>
                  <a:cubicBezTo>
                    <a:pt x="535" y="540"/>
                    <a:pt x="527" y="538"/>
                    <a:pt x="519" y="527"/>
                  </a:cubicBezTo>
                  <a:cubicBezTo>
                    <a:pt x="518" y="526"/>
                    <a:pt x="522" y="523"/>
                    <a:pt x="521" y="521"/>
                  </a:cubicBezTo>
                  <a:cubicBezTo>
                    <a:pt x="520" y="519"/>
                    <a:pt x="515" y="522"/>
                    <a:pt x="515" y="520"/>
                  </a:cubicBezTo>
                  <a:cubicBezTo>
                    <a:pt x="513" y="515"/>
                    <a:pt x="514" y="508"/>
                    <a:pt x="516" y="503"/>
                  </a:cubicBezTo>
                  <a:cubicBezTo>
                    <a:pt x="517" y="502"/>
                    <a:pt x="520" y="505"/>
                    <a:pt x="522" y="503"/>
                  </a:cubicBezTo>
                  <a:cubicBezTo>
                    <a:pt x="524" y="500"/>
                    <a:pt x="523" y="495"/>
                    <a:pt x="525" y="493"/>
                  </a:cubicBezTo>
                  <a:cubicBezTo>
                    <a:pt x="526" y="492"/>
                    <a:pt x="528" y="496"/>
                    <a:pt x="530" y="495"/>
                  </a:cubicBezTo>
                  <a:cubicBezTo>
                    <a:pt x="536" y="492"/>
                    <a:pt x="530" y="469"/>
                    <a:pt x="528" y="465"/>
                  </a:cubicBezTo>
                  <a:cubicBezTo>
                    <a:pt x="527" y="463"/>
                    <a:pt x="523" y="466"/>
                    <a:pt x="521" y="468"/>
                  </a:cubicBezTo>
                  <a:cubicBezTo>
                    <a:pt x="519" y="470"/>
                    <a:pt x="515" y="472"/>
                    <a:pt x="515" y="476"/>
                  </a:cubicBezTo>
                  <a:cubicBezTo>
                    <a:pt x="515" y="478"/>
                    <a:pt x="522" y="476"/>
                    <a:pt x="521" y="478"/>
                  </a:cubicBezTo>
                  <a:cubicBezTo>
                    <a:pt x="519" y="481"/>
                    <a:pt x="514" y="480"/>
                    <a:pt x="511" y="482"/>
                  </a:cubicBezTo>
                  <a:cubicBezTo>
                    <a:pt x="508" y="485"/>
                    <a:pt x="497" y="498"/>
                    <a:pt x="499" y="506"/>
                  </a:cubicBezTo>
                  <a:cubicBezTo>
                    <a:pt x="500" y="510"/>
                    <a:pt x="502" y="514"/>
                    <a:pt x="504" y="518"/>
                  </a:cubicBezTo>
                  <a:cubicBezTo>
                    <a:pt x="503" y="518"/>
                    <a:pt x="502" y="518"/>
                    <a:pt x="501" y="519"/>
                  </a:cubicBezTo>
                  <a:cubicBezTo>
                    <a:pt x="501" y="521"/>
                    <a:pt x="501" y="521"/>
                    <a:pt x="501" y="521"/>
                  </a:cubicBezTo>
                  <a:cubicBezTo>
                    <a:pt x="502" y="520"/>
                    <a:pt x="504" y="520"/>
                    <a:pt x="505" y="519"/>
                  </a:cubicBezTo>
                  <a:cubicBezTo>
                    <a:pt x="506" y="523"/>
                    <a:pt x="508" y="526"/>
                    <a:pt x="509" y="530"/>
                  </a:cubicBezTo>
                  <a:cubicBezTo>
                    <a:pt x="509" y="532"/>
                    <a:pt x="506" y="535"/>
                    <a:pt x="508" y="537"/>
                  </a:cubicBezTo>
                  <a:cubicBezTo>
                    <a:pt x="510" y="541"/>
                    <a:pt x="523" y="544"/>
                    <a:pt x="519" y="545"/>
                  </a:cubicBezTo>
                  <a:cubicBezTo>
                    <a:pt x="514" y="547"/>
                    <a:pt x="510" y="537"/>
                    <a:pt x="505" y="538"/>
                  </a:cubicBezTo>
                  <a:cubicBezTo>
                    <a:pt x="501" y="538"/>
                    <a:pt x="506" y="547"/>
                    <a:pt x="502" y="548"/>
                  </a:cubicBezTo>
                  <a:cubicBezTo>
                    <a:pt x="499" y="549"/>
                    <a:pt x="499" y="541"/>
                    <a:pt x="496" y="541"/>
                  </a:cubicBezTo>
                  <a:cubicBezTo>
                    <a:pt x="492" y="541"/>
                    <a:pt x="491" y="549"/>
                    <a:pt x="486" y="550"/>
                  </a:cubicBezTo>
                  <a:cubicBezTo>
                    <a:pt x="481" y="551"/>
                    <a:pt x="477" y="545"/>
                    <a:pt x="472" y="546"/>
                  </a:cubicBezTo>
                  <a:cubicBezTo>
                    <a:pt x="468" y="547"/>
                    <a:pt x="465" y="551"/>
                    <a:pt x="462" y="553"/>
                  </a:cubicBezTo>
                  <a:cubicBezTo>
                    <a:pt x="460" y="554"/>
                    <a:pt x="460" y="554"/>
                    <a:pt x="460" y="554"/>
                  </a:cubicBezTo>
                  <a:cubicBezTo>
                    <a:pt x="459" y="555"/>
                    <a:pt x="456" y="553"/>
                    <a:pt x="456" y="554"/>
                  </a:cubicBezTo>
                  <a:cubicBezTo>
                    <a:pt x="453" y="558"/>
                    <a:pt x="453" y="563"/>
                    <a:pt x="450" y="568"/>
                  </a:cubicBezTo>
                  <a:cubicBezTo>
                    <a:pt x="449" y="571"/>
                    <a:pt x="446" y="572"/>
                    <a:pt x="445" y="575"/>
                  </a:cubicBezTo>
                  <a:cubicBezTo>
                    <a:pt x="445" y="578"/>
                    <a:pt x="449" y="581"/>
                    <a:pt x="447" y="583"/>
                  </a:cubicBezTo>
                  <a:cubicBezTo>
                    <a:pt x="444" y="584"/>
                    <a:pt x="440" y="580"/>
                    <a:pt x="436" y="581"/>
                  </a:cubicBezTo>
                  <a:cubicBezTo>
                    <a:pt x="433" y="582"/>
                    <a:pt x="431" y="584"/>
                    <a:pt x="428" y="586"/>
                  </a:cubicBezTo>
                  <a:cubicBezTo>
                    <a:pt x="460" y="590"/>
                    <a:pt x="493" y="592"/>
                    <a:pt x="526" y="592"/>
                  </a:cubicBezTo>
                  <a:cubicBezTo>
                    <a:pt x="808" y="592"/>
                    <a:pt x="1079" y="457"/>
                    <a:pt x="1079" y="290"/>
                  </a:cubicBezTo>
                  <a:cubicBezTo>
                    <a:pt x="1079" y="182"/>
                    <a:pt x="964" y="82"/>
                    <a:pt x="805" y="26"/>
                  </a:cubicBezTo>
                  <a:close/>
                  <a:moveTo>
                    <a:pt x="790" y="63"/>
                  </a:moveTo>
                  <a:cubicBezTo>
                    <a:pt x="787" y="63"/>
                    <a:pt x="784" y="61"/>
                    <a:pt x="782" y="60"/>
                  </a:cubicBezTo>
                  <a:cubicBezTo>
                    <a:pt x="787" y="60"/>
                    <a:pt x="792" y="61"/>
                    <a:pt x="796" y="62"/>
                  </a:cubicBezTo>
                  <a:cubicBezTo>
                    <a:pt x="798" y="63"/>
                    <a:pt x="792" y="63"/>
                    <a:pt x="790" y="63"/>
                  </a:cubicBezTo>
                  <a:close/>
                  <a:moveTo>
                    <a:pt x="820" y="103"/>
                  </a:moveTo>
                  <a:cubicBezTo>
                    <a:pt x="819" y="102"/>
                    <a:pt x="818" y="101"/>
                    <a:pt x="817" y="100"/>
                  </a:cubicBezTo>
                  <a:cubicBezTo>
                    <a:pt x="821" y="101"/>
                    <a:pt x="825" y="102"/>
                    <a:pt x="829" y="104"/>
                  </a:cubicBezTo>
                  <a:cubicBezTo>
                    <a:pt x="832" y="105"/>
                    <a:pt x="823" y="104"/>
                    <a:pt x="820" y="103"/>
                  </a:cubicBezTo>
                  <a:close/>
                  <a:moveTo>
                    <a:pt x="479" y="406"/>
                  </a:moveTo>
                  <a:cubicBezTo>
                    <a:pt x="478" y="407"/>
                    <a:pt x="477" y="407"/>
                    <a:pt x="476" y="407"/>
                  </a:cubicBezTo>
                  <a:cubicBezTo>
                    <a:pt x="478" y="406"/>
                    <a:pt x="480" y="406"/>
                    <a:pt x="479" y="406"/>
                  </a:cubicBezTo>
                  <a:close/>
                  <a:moveTo>
                    <a:pt x="258" y="28"/>
                  </a:moveTo>
                  <a:cubicBezTo>
                    <a:pt x="264" y="28"/>
                    <a:pt x="270" y="25"/>
                    <a:pt x="276" y="23"/>
                  </a:cubicBezTo>
                  <a:cubicBezTo>
                    <a:pt x="273" y="23"/>
                    <a:pt x="270" y="22"/>
                    <a:pt x="267" y="21"/>
                  </a:cubicBezTo>
                  <a:cubicBezTo>
                    <a:pt x="262" y="23"/>
                    <a:pt x="256" y="25"/>
                    <a:pt x="251" y="27"/>
                  </a:cubicBezTo>
                  <a:cubicBezTo>
                    <a:pt x="252" y="28"/>
                    <a:pt x="256" y="28"/>
                    <a:pt x="258" y="28"/>
                  </a:cubicBezTo>
                  <a:close/>
                  <a:moveTo>
                    <a:pt x="332" y="2"/>
                  </a:moveTo>
                  <a:cubicBezTo>
                    <a:pt x="328" y="3"/>
                    <a:pt x="323" y="4"/>
                    <a:pt x="319" y="5"/>
                  </a:cubicBezTo>
                  <a:cubicBezTo>
                    <a:pt x="324" y="7"/>
                    <a:pt x="326" y="5"/>
                    <a:pt x="332" y="2"/>
                  </a:cubicBezTo>
                  <a:close/>
                  <a:moveTo>
                    <a:pt x="101" y="162"/>
                  </a:moveTo>
                  <a:cubicBezTo>
                    <a:pt x="106" y="157"/>
                    <a:pt x="106" y="159"/>
                    <a:pt x="112" y="153"/>
                  </a:cubicBezTo>
                  <a:cubicBezTo>
                    <a:pt x="116" y="150"/>
                    <a:pt x="119" y="142"/>
                    <a:pt x="124" y="143"/>
                  </a:cubicBezTo>
                  <a:cubicBezTo>
                    <a:pt x="128" y="144"/>
                    <a:pt x="130" y="152"/>
                    <a:pt x="128" y="157"/>
                  </a:cubicBezTo>
                  <a:cubicBezTo>
                    <a:pt x="126" y="161"/>
                    <a:pt x="119" y="161"/>
                    <a:pt x="114" y="164"/>
                  </a:cubicBezTo>
                  <a:cubicBezTo>
                    <a:pt x="112" y="165"/>
                    <a:pt x="112" y="167"/>
                    <a:pt x="110" y="169"/>
                  </a:cubicBezTo>
                  <a:cubicBezTo>
                    <a:pt x="109" y="170"/>
                    <a:pt x="104" y="172"/>
                    <a:pt x="106" y="172"/>
                  </a:cubicBezTo>
                  <a:cubicBezTo>
                    <a:pt x="114" y="173"/>
                    <a:pt x="129" y="163"/>
                    <a:pt x="135" y="161"/>
                  </a:cubicBezTo>
                  <a:cubicBezTo>
                    <a:pt x="136" y="161"/>
                    <a:pt x="136" y="165"/>
                    <a:pt x="136" y="164"/>
                  </a:cubicBezTo>
                  <a:cubicBezTo>
                    <a:pt x="140" y="160"/>
                    <a:pt x="141" y="154"/>
                    <a:pt x="144" y="150"/>
                  </a:cubicBezTo>
                  <a:cubicBezTo>
                    <a:pt x="147" y="145"/>
                    <a:pt x="153" y="142"/>
                    <a:pt x="156" y="137"/>
                  </a:cubicBezTo>
                  <a:cubicBezTo>
                    <a:pt x="157" y="134"/>
                    <a:pt x="148" y="141"/>
                    <a:pt x="149" y="138"/>
                  </a:cubicBezTo>
                  <a:cubicBezTo>
                    <a:pt x="150" y="135"/>
                    <a:pt x="154" y="134"/>
                    <a:pt x="157" y="132"/>
                  </a:cubicBezTo>
                  <a:cubicBezTo>
                    <a:pt x="157" y="132"/>
                    <a:pt x="161" y="123"/>
                    <a:pt x="165" y="121"/>
                  </a:cubicBezTo>
                  <a:cubicBezTo>
                    <a:pt x="168" y="120"/>
                    <a:pt x="171" y="127"/>
                    <a:pt x="174" y="125"/>
                  </a:cubicBezTo>
                  <a:cubicBezTo>
                    <a:pt x="177" y="123"/>
                    <a:pt x="173" y="117"/>
                    <a:pt x="176" y="114"/>
                  </a:cubicBezTo>
                  <a:cubicBezTo>
                    <a:pt x="180" y="109"/>
                    <a:pt x="200" y="125"/>
                    <a:pt x="198" y="105"/>
                  </a:cubicBezTo>
                  <a:cubicBezTo>
                    <a:pt x="198" y="100"/>
                    <a:pt x="179" y="110"/>
                    <a:pt x="183" y="107"/>
                  </a:cubicBezTo>
                  <a:cubicBezTo>
                    <a:pt x="190" y="101"/>
                    <a:pt x="201" y="101"/>
                    <a:pt x="209" y="96"/>
                  </a:cubicBezTo>
                  <a:cubicBezTo>
                    <a:pt x="212" y="94"/>
                    <a:pt x="201" y="98"/>
                    <a:pt x="199" y="96"/>
                  </a:cubicBezTo>
                  <a:cubicBezTo>
                    <a:pt x="197" y="94"/>
                    <a:pt x="201" y="91"/>
                    <a:pt x="202" y="90"/>
                  </a:cubicBezTo>
                  <a:cubicBezTo>
                    <a:pt x="207" y="87"/>
                    <a:pt x="212" y="84"/>
                    <a:pt x="217" y="83"/>
                  </a:cubicBezTo>
                  <a:cubicBezTo>
                    <a:pt x="218" y="82"/>
                    <a:pt x="219" y="85"/>
                    <a:pt x="220" y="84"/>
                  </a:cubicBezTo>
                  <a:cubicBezTo>
                    <a:pt x="224" y="82"/>
                    <a:pt x="230" y="80"/>
                    <a:pt x="229" y="77"/>
                  </a:cubicBezTo>
                  <a:cubicBezTo>
                    <a:pt x="227" y="72"/>
                    <a:pt x="213" y="75"/>
                    <a:pt x="216" y="72"/>
                  </a:cubicBezTo>
                  <a:cubicBezTo>
                    <a:pt x="221" y="66"/>
                    <a:pt x="230" y="69"/>
                    <a:pt x="237" y="66"/>
                  </a:cubicBezTo>
                  <a:cubicBezTo>
                    <a:pt x="240" y="65"/>
                    <a:pt x="246" y="66"/>
                    <a:pt x="246" y="62"/>
                  </a:cubicBezTo>
                  <a:cubicBezTo>
                    <a:pt x="246" y="58"/>
                    <a:pt x="241" y="57"/>
                    <a:pt x="237" y="56"/>
                  </a:cubicBezTo>
                  <a:cubicBezTo>
                    <a:pt x="225" y="54"/>
                    <a:pt x="220" y="63"/>
                    <a:pt x="208" y="65"/>
                  </a:cubicBezTo>
                  <a:cubicBezTo>
                    <a:pt x="207" y="65"/>
                    <a:pt x="206" y="62"/>
                    <a:pt x="207" y="62"/>
                  </a:cubicBezTo>
                  <a:cubicBezTo>
                    <a:pt x="217" y="58"/>
                    <a:pt x="227" y="56"/>
                    <a:pt x="237" y="54"/>
                  </a:cubicBezTo>
                  <a:cubicBezTo>
                    <a:pt x="241" y="53"/>
                    <a:pt x="253" y="57"/>
                    <a:pt x="250" y="55"/>
                  </a:cubicBezTo>
                  <a:cubicBezTo>
                    <a:pt x="236" y="48"/>
                    <a:pt x="226" y="49"/>
                    <a:pt x="213" y="54"/>
                  </a:cubicBezTo>
                  <a:cubicBezTo>
                    <a:pt x="207" y="56"/>
                    <a:pt x="200" y="57"/>
                    <a:pt x="197" y="62"/>
                  </a:cubicBezTo>
                  <a:cubicBezTo>
                    <a:pt x="195" y="66"/>
                    <a:pt x="195" y="71"/>
                    <a:pt x="192" y="74"/>
                  </a:cubicBezTo>
                  <a:cubicBezTo>
                    <a:pt x="189" y="78"/>
                    <a:pt x="179" y="79"/>
                    <a:pt x="181" y="83"/>
                  </a:cubicBezTo>
                  <a:cubicBezTo>
                    <a:pt x="183" y="87"/>
                    <a:pt x="195" y="78"/>
                    <a:pt x="195" y="83"/>
                  </a:cubicBezTo>
                  <a:cubicBezTo>
                    <a:pt x="196" y="89"/>
                    <a:pt x="165" y="98"/>
                    <a:pt x="162" y="101"/>
                  </a:cubicBezTo>
                  <a:cubicBezTo>
                    <a:pt x="159" y="105"/>
                    <a:pt x="158" y="111"/>
                    <a:pt x="154" y="115"/>
                  </a:cubicBezTo>
                  <a:cubicBezTo>
                    <a:pt x="149" y="119"/>
                    <a:pt x="144" y="122"/>
                    <a:pt x="138" y="124"/>
                  </a:cubicBezTo>
                  <a:cubicBezTo>
                    <a:pt x="136" y="125"/>
                    <a:pt x="132" y="123"/>
                    <a:pt x="130" y="125"/>
                  </a:cubicBezTo>
                  <a:cubicBezTo>
                    <a:pt x="127" y="129"/>
                    <a:pt x="131" y="136"/>
                    <a:pt x="128" y="139"/>
                  </a:cubicBezTo>
                  <a:cubicBezTo>
                    <a:pt x="125" y="141"/>
                    <a:pt x="121" y="138"/>
                    <a:pt x="117" y="137"/>
                  </a:cubicBezTo>
                  <a:cubicBezTo>
                    <a:pt x="111" y="136"/>
                    <a:pt x="104" y="137"/>
                    <a:pt x="99" y="133"/>
                  </a:cubicBezTo>
                  <a:cubicBezTo>
                    <a:pt x="96" y="130"/>
                    <a:pt x="106" y="131"/>
                    <a:pt x="107" y="128"/>
                  </a:cubicBezTo>
                  <a:cubicBezTo>
                    <a:pt x="107" y="125"/>
                    <a:pt x="102" y="121"/>
                    <a:pt x="100" y="123"/>
                  </a:cubicBezTo>
                  <a:cubicBezTo>
                    <a:pt x="97" y="125"/>
                    <a:pt x="94" y="139"/>
                    <a:pt x="91" y="143"/>
                  </a:cubicBezTo>
                  <a:cubicBezTo>
                    <a:pt x="86" y="149"/>
                    <a:pt x="77" y="153"/>
                    <a:pt x="72" y="160"/>
                  </a:cubicBezTo>
                  <a:cubicBezTo>
                    <a:pt x="71" y="163"/>
                    <a:pt x="70" y="167"/>
                    <a:pt x="69" y="170"/>
                  </a:cubicBezTo>
                  <a:cubicBezTo>
                    <a:pt x="67" y="173"/>
                    <a:pt x="63" y="174"/>
                    <a:pt x="61" y="177"/>
                  </a:cubicBezTo>
                  <a:cubicBezTo>
                    <a:pt x="59" y="182"/>
                    <a:pt x="54" y="187"/>
                    <a:pt x="57" y="191"/>
                  </a:cubicBezTo>
                  <a:cubicBezTo>
                    <a:pt x="59" y="194"/>
                    <a:pt x="64" y="189"/>
                    <a:pt x="68" y="188"/>
                  </a:cubicBezTo>
                  <a:cubicBezTo>
                    <a:pt x="70" y="187"/>
                    <a:pt x="72" y="187"/>
                    <a:pt x="74" y="187"/>
                  </a:cubicBezTo>
                  <a:cubicBezTo>
                    <a:pt x="86" y="183"/>
                    <a:pt x="93" y="171"/>
                    <a:pt x="101" y="162"/>
                  </a:cubicBezTo>
                  <a:close/>
                  <a:moveTo>
                    <a:pt x="178" y="86"/>
                  </a:moveTo>
                  <a:cubicBezTo>
                    <a:pt x="180" y="86"/>
                    <a:pt x="181" y="85"/>
                    <a:pt x="182" y="84"/>
                  </a:cubicBezTo>
                  <a:cubicBezTo>
                    <a:pt x="181" y="83"/>
                    <a:pt x="177" y="87"/>
                    <a:pt x="178" y="86"/>
                  </a:cubicBezTo>
                  <a:close/>
                  <a:moveTo>
                    <a:pt x="94" y="115"/>
                  </a:moveTo>
                  <a:cubicBezTo>
                    <a:pt x="98" y="112"/>
                    <a:pt x="104" y="109"/>
                    <a:pt x="109" y="105"/>
                  </a:cubicBezTo>
                  <a:cubicBezTo>
                    <a:pt x="109" y="105"/>
                    <a:pt x="113" y="100"/>
                    <a:pt x="116" y="97"/>
                  </a:cubicBezTo>
                  <a:cubicBezTo>
                    <a:pt x="105" y="105"/>
                    <a:pt x="94" y="114"/>
                    <a:pt x="84" y="122"/>
                  </a:cubicBezTo>
                  <a:cubicBezTo>
                    <a:pt x="88" y="124"/>
                    <a:pt x="90" y="117"/>
                    <a:pt x="94" y="115"/>
                  </a:cubicBezTo>
                  <a:close/>
                  <a:moveTo>
                    <a:pt x="124" y="93"/>
                  </a:moveTo>
                  <a:cubicBezTo>
                    <a:pt x="124" y="93"/>
                    <a:pt x="123" y="94"/>
                    <a:pt x="123" y="95"/>
                  </a:cubicBezTo>
                  <a:cubicBezTo>
                    <a:pt x="122" y="96"/>
                    <a:pt x="124" y="95"/>
                    <a:pt x="125" y="94"/>
                  </a:cubicBezTo>
                  <a:cubicBezTo>
                    <a:pt x="131" y="101"/>
                    <a:pt x="128" y="84"/>
                    <a:pt x="142" y="86"/>
                  </a:cubicBezTo>
                  <a:cubicBezTo>
                    <a:pt x="146" y="87"/>
                    <a:pt x="137" y="94"/>
                    <a:pt x="139" y="97"/>
                  </a:cubicBezTo>
                  <a:cubicBezTo>
                    <a:pt x="140" y="99"/>
                    <a:pt x="143" y="96"/>
                    <a:pt x="146" y="95"/>
                  </a:cubicBezTo>
                  <a:cubicBezTo>
                    <a:pt x="150" y="93"/>
                    <a:pt x="153" y="90"/>
                    <a:pt x="157" y="88"/>
                  </a:cubicBezTo>
                  <a:cubicBezTo>
                    <a:pt x="159" y="87"/>
                    <a:pt x="160" y="85"/>
                    <a:pt x="162" y="85"/>
                  </a:cubicBezTo>
                  <a:cubicBezTo>
                    <a:pt x="163" y="85"/>
                    <a:pt x="163" y="88"/>
                    <a:pt x="164" y="88"/>
                  </a:cubicBezTo>
                  <a:cubicBezTo>
                    <a:pt x="168" y="88"/>
                    <a:pt x="178" y="82"/>
                    <a:pt x="181" y="80"/>
                  </a:cubicBezTo>
                  <a:cubicBezTo>
                    <a:pt x="184" y="77"/>
                    <a:pt x="192" y="72"/>
                    <a:pt x="188" y="70"/>
                  </a:cubicBezTo>
                  <a:cubicBezTo>
                    <a:pt x="183" y="67"/>
                    <a:pt x="178" y="74"/>
                    <a:pt x="173" y="76"/>
                  </a:cubicBezTo>
                  <a:cubicBezTo>
                    <a:pt x="172" y="76"/>
                    <a:pt x="171" y="78"/>
                    <a:pt x="169" y="78"/>
                  </a:cubicBezTo>
                  <a:cubicBezTo>
                    <a:pt x="168" y="78"/>
                    <a:pt x="171" y="75"/>
                    <a:pt x="171" y="75"/>
                  </a:cubicBezTo>
                  <a:cubicBezTo>
                    <a:pt x="164" y="76"/>
                    <a:pt x="158" y="78"/>
                    <a:pt x="152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6" y="76"/>
                    <a:pt x="162" y="73"/>
                    <a:pt x="168" y="70"/>
                  </a:cubicBezTo>
                  <a:cubicBezTo>
                    <a:pt x="169" y="71"/>
                    <a:pt x="169" y="71"/>
                    <a:pt x="169" y="71"/>
                  </a:cubicBezTo>
                  <a:cubicBezTo>
                    <a:pt x="170" y="69"/>
                    <a:pt x="169" y="66"/>
                    <a:pt x="170" y="65"/>
                  </a:cubicBezTo>
                  <a:cubicBezTo>
                    <a:pt x="173" y="63"/>
                    <a:pt x="177" y="63"/>
                    <a:pt x="180" y="62"/>
                  </a:cubicBezTo>
                  <a:cubicBezTo>
                    <a:pt x="184" y="60"/>
                    <a:pt x="188" y="58"/>
                    <a:pt x="192" y="56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4" y="54"/>
                    <a:pt x="195" y="52"/>
                    <a:pt x="197" y="52"/>
                  </a:cubicBezTo>
                  <a:cubicBezTo>
                    <a:pt x="199" y="51"/>
                    <a:pt x="200" y="54"/>
                    <a:pt x="202" y="53"/>
                  </a:cubicBezTo>
                  <a:cubicBezTo>
                    <a:pt x="207" y="52"/>
                    <a:pt x="212" y="51"/>
                    <a:pt x="215" y="47"/>
                  </a:cubicBezTo>
                  <a:cubicBezTo>
                    <a:pt x="216" y="46"/>
                    <a:pt x="215" y="43"/>
                    <a:pt x="213" y="42"/>
                  </a:cubicBezTo>
                  <a:cubicBezTo>
                    <a:pt x="177" y="58"/>
                    <a:pt x="145" y="77"/>
                    <a:pt x="116" y="97"/>
                  </a:cubicBezTo>
                  <a:cubicBezTo>
                    <a:pt x="119" y="95"/>
                    <a:pt x="122" y="94"/>
                    <a:pt x="124" y="93"/>
                  </a:cubicBezTo>
                  <a:close/>
                  <a:moveTo>
                    <a:pt x="348" y="486"/>
                  </a:moveTo>
                  <a:cubicBezTo>
                    <a:pt x="348" y="485"/>
                    <a:pt x="347" y="486"/>
                    <a:pt x="346" y="486"/>
                  </a:cubicBezTo>
                  <a:cubicBezTo>
                    <a:pt x="344" y="489"/>
                    <a:pt x="342" y="492"/>
                    <a:pt x="341" y="495"/>
                  </a:cubicBezTo>
                  <a:cubicBezTo>
                    <a:pt x="340" y="499"/>
                    <a:pt x="346" y="489"/>
                    <a:pt x="348" y="486"/>
                  </a:cubicBezTo>
                  <a:close/>
                  <a:moveTo>
                    <a:pt x="748" y="146"/>
                  </a:moveTo>
                  <a:cubicBezTo>
                    <a:pt x="750" y="144"/>
                    <a:pt x="744" y="139"/>
                    <a:pt x="742" y="136"/>
                  </a:cubicBezTo>
                  <a:cubicBezTo>
                    <a:pt x="742" y="135"/>
                    <a:pt x="743" y="134"/>
                    <a:pt x="743" y="133"/>
                  </a:cubicBezTo>
                  <a:cubicBezTo>
                    <a:pt x="744" y="128"/>
                    <a:pt x="744" y="122"/>
                    <a:pt x="745" y="116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36" y="121"/>
                    <a:pt x="725" y="125"/>
                    <a:pt x="728" y="138"/>
                  </a:cubicBezTo>
                  <a:cubicBezTo>
                    <a:pt x="728" y="140"/>
                    <a:pt x="731" y="140"/>
                    <a:pt x="732" y="142"/>
                  </a:cubicBezTo>
                  <a:cubicBezTo>
                    <a:pt x="734" y="144"/>
                    <a:pt x="736" y="147"/>
                    <a:pt x="738" y="149"/>
                  </a:cubicBezTo>
                  <a:cubicBezTo>
                    <a:pt x="738" y="149"/>
                    <a:pt x="739" y="166"/>
                    <a:pt x="745" y="169"/>
                  </a:cubicBezTo>
                  <a:cubicBezTo>
                    <a:pt x="747" y="169"/>
                    <a:pt x="747" y="169"/>
                    <a:pt x="747" y="169"/>
                  </a:cubicBezTo>
                  <a:cubicBezTo>
                    <a:pt x="741" y="172"/>
                    <a:pt x="749" y="178"/>
                    <a:pt x="755" y="191"/>
                  </a:cubicBezTo>
                  <a:cubicBezTo>
                    <a:pt x="755" y="191"/>
                    <a:pt x="775" y="195"/>
                    <a:pt x="785" y="196"/>
                  </a:cubicBezTo>
                  <a:cubicBezTo>
                    <a:pt x="787" y="196"/>
                    <a:pt x="802" y="197"/>
                    <a:pt x="794" y="191"/>
                  </a:cubicBezTo>
                  <a:cubicBezTo>
                    <a:pt x="791" y="189"/>
                    <a:pt x="786" y="190"/>
                    <a:pt x="782" y="189"/>
                  </a:cubicBezTo>
                  <a:cubicBezTo>
                    <a:pt x="778" y="187"/>
                    <a:pt x="773" y="185"/>
                    <a:pt x="769" y="183"/>
                  </a:cubicBezTo>
                  <a:cubicBezTo>
                    <a:pt x="764" y="180"/>
                    <a:pt x="758" y="174"/>
                    <a:pt x="756" y="169"/>
                  </a:cubicBezTo>
                  <a:cubicBezTo>
                    <a:pt x="756" y="168"/>
                    <a:pt x="758" y="166"/>
                    <a:pt x="757" y="166"/>
                  </a:cubicBezTo>
                  <a:cubicBezTo>
                    <a:pt x="753" y="167"/>
                    <a:pt x="751" y="167"/>
                    <a:pt x="749" y="168"/>
                  </a:cubicBezTo>
                  <a:cubicBezTo>
                    <a:pt x="751" y="165"/>
                    <a:pt x="752" y="158"/>
                    <a:pt x="752" y="154"/>
                  </a:cubicBezTo>
                  <a:cubicBezTo>
                    <a:pt x="751" y="151"/>
                    <a:pt x="745" y="152"/>
                    <a:pt x="744" y="149"/>
                  </a:cubicBezTo>
                  <a:cubicBezTo>
                    <a:pt x="743" y="147"/>
                    <a:pt x="747" y="147"/>
                    <a:pt x="748" y="146"/>
                  </a:cubicBezTo>
                  <a:close/>
                  <a:moveTo>
                    <a:pt x="748" y="52"/>
                  </a:moveTo>
                  <a:cubicBezTo>
                    <a:pt x="748" y="52"/>
                    <a:pt x="742" y="43"/>
                    <a:pt x="737" y="41"/>
                  </a:cubicBezTo>
                  <a:cubicBezTo>
                    <a:pt x="732" y="40"/>
                    <a:pt x="718" y="39"/>
                    <a:pt x="722" y="43"/>
                  </a:cubicBezTo>
                  <a:cubicBezTo>
                    <a:pt x="728" y="50"/>
                    <a:pt x="739" y="49"/>
                    <a:pt x="748" y="52"/>
                  </a:cubicBezTo>
                  <a:close/>
                  <a:moveTo>
                    <a:pt x="405" y="549"/>
                  </a:moveTo>
                  <a:cubicBezTo>
                    <a:pt x="401" y="545"/>
                    <a:pt x="402" y="539"/>
                    <a:pt x="401" y="533"/>
                  </a:cubicBezTo>
                  <a:cubicBezTo>
                    <a:pt x="400" y="529"/>
                    <a:pt x="399" y="524"/>
                    <a:pt x="397" y="520"/>
                  </a:cubicBezTo>
                  <a:cubicBezTo>
                    <a:pt x="395" y="513"/>
                    <a:pt x="391" y="507"/>
                    <a:pt x="388" y="500"/>
                  </a:cubicBezTo>
                  <a:cubicBezTo>
                    <a:pt x="388" y="499"/>
                    <a:pt x="390" y="498"/>
                    <a:pt x="389" y="497"/>
                  </a:cubicBezTo>
                  <a:cubicBezTo>
                    <a:pt x="385" y="493"/>
                    <a:pt x="380" y="490"/>
                    <a:pt x="375" y="488"/>
                  </a:cubicBezTo>
                  <a:cubicBezTo>
                    <a:pt x="373" y="487"/>
                    <a:pt x="368" y="488"/>
                    <a:pt x="368" y="485"/>
                  </a:cubicBezTo>
                  <a:cubicBezTo>
                    <a:pt x="366" y="475"/>
                    <a:pt x="407" y="479"/>
                    <a:pt x="395" y="461"/>
                  </a:cubicBezTo>
                  <a:cubicBezTo>
                    <a:pt x="390" y="454"/>
                    <a:pt x="377" y="461"/>
                    <a:pt x="369" y="457"/>
                  </a:cubicBezTo>
                  <a:cubicBezTo>
                    <a:pt x="361" y="453"/>
                    <a:pt x="389" y="451"/>
                    <a:pt x="385" y="443"/>
                  </a:cubicBezTo>
                  <a:cubicBezTo>
                    <a:pt x="381" y="438"/>
                    <a:pt x="373" y="438"/>
                    <a:pt x="367" y="436"/>
                  </a:cubicBezTo>
                  <a:cubicBezTo>
                    <a:pt x="367" y="436"/>
                    <a:pt x="365" y="446"/>
                    <a:pt x="362" y="450"/>
                  </a:cubicBezTo>
                  <a:cubicBezTo>
                    <a:pt x="360" y="451"/>
                    <a:pt x="356" y="446"/>
                    <a:pt x="354" y="448"/>
                  </a:cubicBezTo>
                  <a:cubicBezTo>
                    <a:pt x="353" y="451"/>
                    <a:pt x="356" y="454"/>
                    <a:pt x="356" y="457"/>
                  </a:cubicBezTo>
                  <a:cubicBezTo>
                    <a:pt x="356" y="459"/>
                    <a:pt x="355" y="461"/>
                    <a:pt x="355" y="463"/>
                  </a:cubicBezTo>
                  <a:cubicBezTo>
                    <a:pt x="353" y="466"/>
                    <a:pt x="348" y="469"/>
                    <a:pt x="349" y="473"/>
                  </a:cubicBezTo>
                  <a:cubicBezTo>
                    <a:pt x="349" y="476"/>
                    <a:pt x="357" y="468"/>
                    <a:pt x="356" y="471"/>
                  </a:cubicBezTo>
                  <a:cubicBezTo>
                    <a:pt x="356" y="477"/>
                    <a:pt x="345" y="479"/>
                    <a:pt x="346" y="485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47" y="485"/>
                    <a:pt x="348" y="484"/>
                    <a:pt x="349" y="483"/>
                  </a:cubicBezTo>
                  <a:cubicBezTo>
                    <a:pt x="351" y="481"/>
                    <a:pt x="354" y="477"/>
                    <a:pt x="356" y="479"/>
                  </a:cubicBezTo>
                  <a:cubicBezTo>
                    <a:pt x="358" y="483"/>
                    <a:pt x="355" y="489"/>
                    <a:pt x="355" y="494"/>
                  </a:cubicBezTo>
                  <a:cubicBezTo>
                    <a:pt x="356" y="499"/>
                    <a:pt x="358" y="503"/>
                    <a:pt x="359" y="508"/>
                  </a:cubicBezTo>
                  <a:cubicBezTo>
                    <a:pt x="361" y="517"/>
                    <a:pt x="361" y="525"/>
                    <a:pt x="364" y="533"/>
                  </a:cubicBezTo>
                  <a:cubicBezTo>
                    <a:pt x="364" y="535"/>
                    <a:pt x="369" y="537"/>
                    <a:pt x="367" y="538"/>
                  </a:cubicBezTo>
                  <a:cubicBezTo>
                    <a:pt x="360" y="540"/>
                    <a:pt x="346" y="528"/>
                    <a:pt x="342" y="543"/>
                  </a:cubicBezTo>
                  <a:cubicBezTo>
                    <a:pt x="339" y="553"/>
                    <a:pt x="360" y="548"/>
                    <a:pt x="344" y="556"/>
                  </a:cubicBezTo>
                  <a:cubicBezTo>
                    <a:pt x="340" y="558"/>
                    <a:pt x="331" y="556"/>
                    <a:pt x="330" y="561"/>
                  </a:cubicBezTo>
                  <a:cubicBezTo>
                    <a:pt x="329" y="565"/>
                    <a:pt x="337" y="565"/>
                    <a:pt x="341" y="567"/>
                  </a:cubicBezTo>
                  <a:cubicBezTo>
                    <a:pt x="345" y="569"/>
                    <a:pt x="348" y="574"/>
                    <a:pt x="352" y="574"/>
                  </a:cubicBezTo>
                  <a:cubicBezTo>
                    <a:pt x="357" y="575"/>
                    <a:pt x="362" y="565"/>
                    <a:pt x="365" y="569"/>
                  </a:cubicBezTo>
                  <a:cubicBezTo>
                    <a:pt x="366" y="571"/>
                    <a:pt x="363" y="574"/>
                    <a:pt x="360" y="576"/>
                  </a:cubicBezTo>
                  <a:cubicBezTo>
                    <a:pt x="372" y="578"/>
                    <a:pt x="384" y="580"/>
                    <a:pt x="396" y="582"/>
                  </a:cubicBezTo>
                  <a:cubicBezTo>
                    <a:pt x="396" y="581"/>
                    <a:pt x="397" y="580"/>
                    <a:pt x="398" y="579"/>
                  </a:cubicBezTo>
                  <a:cubicBezTo>
                    <a:pt x="409" y="565"/>
                    <a:pt x="413" y="581"/>
                    <a:pt x="418" y="560"/>
                  </a:cubicBezTo>
                  <a:cubicBezTo>
                    <a:pt x="421" y="548"/>
                    <a:pt x="408" y="554"/>
                    <a:pt x="405" y="5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1173" y="617"/>
              <a:ext cx="624" cy="251"/>
            </a:xfrm>
            <a:custGeom>
              <a:avLst/>
              <a:gdLst>
                <a:gd name="T0" fmla="*/ 664 w 665"/>
                <a:gd name="T1" fmla="*/ 267 h 267"/>
                <a:gd name="T2" fmla="*/ 664 w 665"/>
                <a:gd name="T3" fmla="*/ 267 h 267"/>
                <a:gd name="T4" fmla="*/ 214 w 665"/>
                <a:gd name="T5" fmla="*/ 18 h 267"/>
                <a:gd name="T6" fmla="*/ 212 w 665"/>
                <a:gd name="T7" fmla="*/ 17 h 267"/>
                <a:gd name="T8" fmla="*/ 97 w 665"/>
                <a:gd name="T9" fmla="*/ 3 h 267"/>
                <a:gd name="T10" fmla="*/ 33 w 665"/>
                <a:gd name="T11" fmla="*/ 2 h 267"/>
                <a:gd name="T12" fmla="*/ 0 w 665"/>
                <a:gd name="T13" fmla="*/ 1 h 267"/>
                <a:gd name="T14" fmla="*/ 0 w 665"/>
                <a:gd name="T15" fmla="*/ 1 h 267"/>
                <a:gd name="T16" fmla="*/ 0 w 665"/>
                <a:gd name="T17" fmla="*/ 0 h 267"/>
                <a:gd name="T18" fmla="*/ 0 w 665"/>
                <a:gd name="T19" fmla="*/ 0 h 267"/>
                <a:gd name="T20" fmla="*/ 33 w 665"/>
                <a:gd name="T21" fmla="*/ 1 h 267"/>
                <a:gd name="T22" fmla="*/ 97 w 665"/>
                <a:gd name="T23" fmla="*/ 2 h 267"/>
                <a:gd name="T24" fmla="*/ 212 w 665"/>
                <a:gd name="T25" fmla="*/ 16 h 267"/>
                <a:gd name="T26" fmla="*/ 214 w 665"/>
                <a:gd name="T27" fmla="*/ 16 h 267"/>
                <a:gd name="T28" fmla="*/ 664 w 665"/>
                <a:gd name="T29" fmla="*/ 266 h 267"/>
                <a:gd name="T30" fmla="*/ 664 w 665"/>
                <a:gd name="T31" fmla="*/ 267 h 267"/>
                <a:gd name="T32" fmla="*/ 664 w 665"/>
                <a:gd name="T33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5" h="267">
                  <a:moveTo>
                    <a:pt x="664" y="267"/>
                  </a:moveTo>
                  <a:cubicBezTo>
                    <a:pt x="664" y="267"/>
                    <a:pt x="664" y="267"/>
                    <a:pt x="664" y="267"/>
                  </a:cubicBezTo>
                  <a:cubicBezTo>
                    <a:pt x="550" y="138"/>
                    <a:pt x="390" y="49"/>
                    <a:pt x="214" y="18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174" y="10"/>
                    <a:pt x="135" y="3"/>
                    <a:pt x="97" y="3"/>
                  </a:cubicBezTo>
                  <a:cubicBezTo>
                    <a:pt x="76" y="2"/>
                    <a:pt x="54" y="2"/>
                    <a:pt x="33" y="2"/>
                  </a:cubicBezTo>
                  <a:cubicBezTo>
                    <a:pt x="22" y="2"/>
                    <a:pt x="1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0"/>
                    <a:pt x="33" y="1"/>
                  </a:cubicBezTo>
                  <a:cubicBezTo>
                    <a:pt x="54" y="1"/>
                    <a:pt x="76" y="1"/>
                    <a:pt x="97" y="2"/>
                  </a:cubicBezTo>
                  <a:cubicBezTo>
                    <a:pt x="135" y="2"/>
                    <a:pt x="174" y="9"/>
                    <a:pt x="212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390" y="48"/>
                    <a:pt x="550" y="137"/>
                    <a:pt x="664" y="266"/>
                  </a:cubicBezTo>
                  <a:cubicBezTo>
                    <a:pt x="665" y="267"/>
                    <a:pt x="664" y="267"/>
                    <a:pt x="664" y="267"/>
                  </a:cubicBezTo>
                  <a:cubicBezTo>
                    <a:pt x="664" y="267"/>
                    <a:pt x="664" y="267"/>
                    <a:pt x="664" y="2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1173" y="612"/>
              <a:ext cx="421" cy="85"/>
            </a:xfrm>
            <a:custGeom>
              <a:avLst/>
              <a:gdLst>
                <a:gd name="T0" fmla="*/ 447 w 448"/>
                <a:gd name="T1" fmla="*/ 91 h 91"/>
                <a:gd name="T2" fmla="*/ 447 w 448"/>
                <a:gd name="T3" fmla="*/ 91 h 91"/>
                <a:gd name="T4" fmla="*/ 115 w 448"/>
                <a:gd name="T5" fmla="*/ 1 h 91"/>
                <a:gd name="T6" fmla="*/ 112 w 448"/>
                <a:gd name="T7" fmla="*/ 1 h 91"/>
                <a:gd name="T8" fmla="*/ 0 w 448"/>
                <a:gd name="T9" fmla="*/ 7 h 91"/>
                <a:gd name="T10" fmla="*/ 0 w 448"/>
                <a:gd name="T11" fmla="*/ 7 h 91"/>
                <a:gd name="T12" fmla="*/ 0 w 448"/>
                <a:gd name="T13" fmla="*/ 6 h 91"/>
                <a:gd name="T14" fmla="*/ 112 w 448"/>
                <a:gd name="T15" fmla="*/ 0 h 91"/>
                <a:gd name="T16" fmla="*/ 115 w 448"/>
                <a:gd name="T17" fmla="*/ 0 h 91"/>
                <a:gd name="T18" fmla="*/ 447 w 448"/>
                <a:gd name="T19" fmla="*/ 90 h 91"/>
                <a:gd name="T20" fmla="*/ 448 w 448"/>
                <a:gd name="T21" fmla="*/ 91 h 91"/>
                <a:gd name="T22" fmla="*/ 447 w 448"/>
                <a:gd name="T2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91">
                  <a:moveTo>
                    <a:pt x="447" y="91"/>
                  </a:moveTo>
                  <a:cubicBezTo>
                    <a:pt x="447" y="91"/>
                    <a:pt x="447" y="91"/>
                    <a:pt x="447" y="91"/>
                  </a:cubicBezTo>
                  <a:cubicBezTo>
                    <a:pt x="344" y="32"/>
                    <a:pt x="229" y="1"/>
                    <a:pt x="115" y="1"/>
                  </a:cubicBezTo>
                  <a:cubicBezTo>
                    <a:pt x="114" y="1"/>
                    <a:pt x="113" y="1"/>
                    <a:pt x="112" y="1"/>
                  </a:cubicBezTo>
                  <a:cubicBezTo>
                    <a:pt x="73" y="2"/>
                    <a:pt x="44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44" y="2"/>
                    <a:pt x="73" y="1"/>
                    <a:pt x="112" y="0"/>
                  </a:cubicBezTo>
                  <a:cubicBezTo>
                    <a:pt x="113" y="0"/>
                    <a:pt x="114" y="0"/>
                    <a:pt x="115" y="0"/>
                  </a:cubicBezTo>
                  <a:cubicBezTo>
                    <a:pt x="230" y="0"/>
                    <a:pt x="345" y="31"/>
                    <a:pt x="447" y="90"/>
                  </a:cubicBezTo>
                  <a:cubicBezTo>
                    <a:pt x="448" y="90"/>
                    <a:pt x="448" y="91"/>
                    <a:pt x="448" y="91"/>
                  </a:cubicBezTo>
                  <a:cubicBezTo>
                    <a:pt x="448" y="91"/>
                    <a:pt x="447" y="91"/>
                    <a:pt x="447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173" y="597"/>
              <a:ext cx="275" cy="32"/>
            </a:xfrm>
            <a:custGeom>
              <a:avLst/>
              <a:gdLst>
                <a:gd name="T0" fmla="*/ 292 w 293"/>
                <a:gd name="T1" fmla="*/ 35 h 35"/>
                <a:gd name="T2" fmla="*/ 292 w 293"/>
                <a:gd name="T3" fmla="*/ 35 h 35"/>
                <a:gd name="T4" fmla="*/ 0 w 293"/>
                <a:gd name="T5" fmla="*/ 23 h 35"/>
                <a:gd name="T6" fmla="*/ 0 w 293"/>
                <a:gd name="T7" fmla="*/ 23 h 35"/>
                <a:gd name="T8" fmla="*/ 0 w 293"/>
                <a:gd name="T9" fmla="*/ 22 h 35"/>
                <a:gd name="T10" fmla="*/ 292 w 293"/>
                <a:gd name="T11" fmla="*/ 34 h 35"/>
                <a:gd name="T12" fmla="*/ 293 w 293"/>
                <a:gd name="T13" fmla="*/ 34 h 35"/>
                <a:gd name="T14" fmla="*/ 292 w 29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5">
                  <a:moveTo>
                    <a:pt x="292" y="35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204" y="5"/>
                    <a:pt x="105" y="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105" y="0"/>
                    <a:pt x="204" y="4"/>
                    <a:pt x="292" y="3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35"/>
                    <a:pt x="292" y="35"/>
                    <a:pt x="29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1173" y="592"/>
              <a:ext cx="175" cy="26"/>
            </a:xfrm>
            <a:custGeom>
              <a:avLst/>
              <a:gdLst>
                <a:gd name="T0" fmla="*/ 0 w 186"/>
                <a:gd name="T1" fmla="*/ 28 h 28"/>
                <a:gd name="T2" fmla="*/ 0 w 186"/>
                <a:gd name="T3" fmla="*/ 28 h 28"/>
                <a:gd name="T4" fmla="*/ 0 w 186"/>
                <a:gd name="T5" fmla="*/ 27 h 28"/>
                <a:gd name="T6" fmla="*/ 15 w 186"/>
                <a:gd name="T7" fmla="*/ 22 h 28"/>
                <a:gd name="T8" fmla="*/ 59 w 186"/>
                <a:gd name="T9" fmla="*/ 10 h 28"/>
                <a:gd name="T10" fmla="*/ 185 w 186"/>
                <a:gd name="T11" fmla="*/ 8 h 28"/>
                <a:gd name="T12" fmla="*/ 186 w 186"/>
                <a:gd name="T13" fmla="*/ 9 h 28"/>
                <a:gd name="T14" fmla="*/ 185 w 186"/>
                <a:gd name="T15" fmla="*/ 9 h 28"/>
                <a:gd name="T16" fmla="*/ 59 w 186"/>
                <a:gd name="T17" fmla="*/ 11 h 28"/>
                <a:gd name="T18" fmla="*/ 15 w 186"/>
                <a:gd name="T19" fmla="*/ 23 h 28"/>
                <a:gd name="T20" fmla="*/ 0 w 186"/>
                <a:gd name="T21" fmla="*/ 28 h 28"/>
                <a:gd name="T22" fmla="*/ 0 w 186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10" y="24"/>
                    <a:pt x="15" y="22"/>
                  </a:cubicBezTo>
                  <a:cubicBezTo>
                    <a:pt x="31" y="17"/>
                    <a:pt x="41" y="14"/>
                    <a:pt x="59" y="10"/>
                  </a:cubicBezTo>
                  <a:cubicBezTo>
                    <a:pt x="97" y="1"/>
                    <a:pt x="140" y="0"/>
                    <a:pt x="185" y="8"/>
                  </a:cubicBezTo>
                  <a:cubicBezTo>
                    <a:pt x="185" y="8"/>
                    <a:pt x="186" y="9"/>
                    <a:pt x="186" y="9"/>
                  </a:cubicBezTo>
                  <a:cubicBezTo>
                    <a:pt x="186" y="9"/>
                    <a:pt x="185" y="9"/>
                    <a:pt x="185" y="9"/>
                  </a:cubicBezTo>
                  <a:cubicBezTo>
                    <a:pt x="140" y="1"/>
                    <a:pt x="97" y="2"/>
                    <a:pt x="59" y="11"/>
                  </a:cubicBezTo>
                  <a:cubicBezTo>
                    <a:pt x="41" y="15"/>
                    <a:pt x="31" y="18"/>
                    <a:pt x="15" y="23"/>
                  </a:cubicBezTo>
                  <a:cubicBezTo>
                    <a:pt x="10" y="25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173" y="587"/>
              <a:ext cx="98" cy="31"/>
            </a:xfrm>
            <a:custGeom>
              <a:avLst/>
              <a:gdLst>
                <a:gd name="T0" fmla="*/ 0 w 104"/>
                <a:gd name="T1" fmla="*/ 33 h 33"/>
                <a:gd name="T2" fmla="*/ 0 w 104"/>
                <a:gd name="T3" fmla="*/ 33 h 33"/>
                <a:gd name="T4" fmla="*/ 0 w 104"/>
                <a:gd name="T5" fmla="*/ 32 h 33"/>
                <a:gd name="T6" fmla="*/ 9 w 104"/>
                <a:gd name="T7" fmla="*/ 26 h 33"/>
                <a:gd name="T8" fmla="*/ 37 w 104"/>
                <a:gd name="T9" fmla="*/ 11 h 33"/>
                <a:gd name="T10" fmla="*/ 91 w 104"/>
                <a:gd name="T11" fmla="*/ 0 h 33"/>
                <a:gd name="T12" fmla="*/ 104 w 104"/>
                <a:gd name="T13" fmla="*/ 0 h 33"/>
                <a:gd name="T14" fmla="*/ 104 w 104"/>
                <a:gd name="T15" fmla="*/ 0 h 33"/>
                <a:gd name="T16" fmla="*/ 104 w 104"/>
                <a:gd name="T17" fmla="*/ 1 h 33"/>
                <a:gd name="T18" fmla="*/ 91 w 104"/>
                <a:gd name="T19" fmla="*/ 1 h 33"/>
                <a:gd name="T20" fmla="*/ 38 w 104"/>
                <a:gd name="T21" fmla="*/ 12 h 33"/>
                <a:gd name="T22" fmla="*/ 10 w 104"/>
                <a:gd name="T23" fmla="*/ 27 h 33"/>
                <a:gd name="T24" fmla="*/ 0 w 104"/>
                <a:gd name="T25" fmla="*/ 33 h 33"/>
                <a:gd name="T26" fmla="*/ 0 w 104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2"/>
                    <a:pt x="6" y="28"/>
                    <a:pt x="9" y="26"/>
                  </a:cubicBezTo>
                  <a:cubicBezTo>
                    <a:pt x="17" y="21"/>
                    <a:pt x="27" y="15"/>
                    <a:pt x="37" y="11"/>
                  </a:cubicBezTo>
                  <a:cubicBezTo>
                    <a:pt x="59" y="2"/>
                    <a:pt x="69" y="2"/>
                    <a:pt x="91" y="0"/>
                  </a:cubicBezTo>
                  <a:cubicBezTo>
                    <a:pt x="95" y="0"/>
                    <a:pt x="99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1"/>
                    <a:pt x="104" y="1"/>
                  </a:cubicBezTo>
                  <a:cubicBezTo>
                    <a:pt x="99" y="1"/>
                    <a:pt x="95" y="1"/>
                    <a:pt x="91" y="1"/>
                  </a:cubicBezTo>
                  <a:cubicBezTo>
                    <a:pt x="69" y="3"/>
                    <a:pt x="60" y="3"/>
                    <a:pt x="38" y="12"/>
                  </a:cubicBezTo>
                  <a:cubicBezTo>
                    <a:pt x="27" y="16"/>
                    <a:pt x="17" y="22"/>
                    <a:pt x="10" y="27"/>
                  </a:cubicBezTo>
                  <a:cubicBezTo>
                    <a:pt x="7" y="29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1173" y="582"/>
              <a:ext cx="33" cy="36"/>
            </a:xfrm>
            <a:custGeom>
              <a:avLst/>
              <a:gdLst>
                <a:gd name="T0" fmla="*/ 0 w 35"/>
                <a:gd name="T1" fmla="*/ 39 h 39"/>
                <a:gd name="T2" fmla="*/ 0 w 35"/>
                <a:gd name="T3" fmla="*/ 39 h 39"/>
                <a:gd name="T4" fmla="*/ 0 w 35"/>
                <a:gd name="T5" fmla="*/ 39 h 39"/>
                <a:gd name="T6" fmla="*/ 6 w 35"/>
                <a:gd name="T7" fmla="*/ 26 h 39"/>
                <a:gd name="T8" fmla="*/ 35 w 35"/>
                <a:gd name="T9" fmla="*/ 0 h 39"/>
                <a:gd name="T10" fmla="*/ 35 w 35"/>
                <a:gd name="T11" fmla="*/ 0 h 39"/>
                <a:gd name="T12" fmla="*/ 35 w 35"/>
                <a:gd name="T13" fmla="*/ 1 h 39"/>
                <a:gd name="T14" fmla="*/ 7 w 35"/>
                <a:gd name="T15" fmla="*/ 26 h 39"/>
                <a:gd name="T16" fmla="*/ 1 w 35"/>
                <a:gd name="T17" fmla="*/ 39 h 39"/>
                <a:gd name="T18" fmla="*/ 0 w 35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9"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8"/>
                    <a:pt x="4" y="30"/>
                    <a:pt x="6" y="26"/>
                  </a:cubicBezTo>
                  <a:cubicBezTo>
                    <a:pt x="16" y="10"/>
                    <a:pt x="18" y="8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9" y="9"/>
                    <a:pt x="16" y="11"/>
                    <a:pt x="7" y="26"/>
                  </a:cubicBezTo>
                  <a:cubicBezTo>
                    <a:pt x="5" y="30"/>
                    <a:pt x="1" y="39"/>
                    <a:pt x="1" y="39"/>
                  </a:cubicBezTo>
                  <a:cubicBezTo>
                    <a:pt x="1" y="39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1144" y="582"/>
              <a:ext cx="30" cy="36"/>
            </a:xfrm>
            <a:custGeom>
              <a:avLst/>
              <a:gdLst>
                <a:gd name="T0" fmla="*/ 31 w 32"/>
                <a:gd name="T1" fmla="*/ 39 h 39"/>
                <a:gd name="T2" fmla="*/ 31 w 32"/>
                <a:gd name="T3" fmla="*/ 39 h 39"/>
                <a:gd name="T4" fmla="*/ 25 w 32"/>
                <a:gd name="T5" fmla="*/ 26 h 39"/>
                <a:gd name="T6" fmla="*/ 12 w 32"/>
                <a:gd name="T7" fmla="*/ 10 h 39"/>
                <a:gd name="T8" fmla="*/ 0 w 32"/>
                <a:gd name="T9" fmla="*/ 1 h 39"/>
                <a:gd name="T10" fmla="*/ 0 w 32"/>
                <a:gd name="T11" fmla="*/ 0 h 39"/>
                <a:gd name="T12" fmla="*/ 1 w 32"/>
                <a:gd name="T13" fmla="*/ 0 h 39"/>
                <a:gd name="T14" fmla="*/ 13 w 32"/>
                <a:gd name="T15" fmla="*/ 9 h 39"/>
                <a:gd name="T16" fmla="*/ 26 w 32"/>
                <a:gd name="T17" fmla="*/ 26 h 39"/>
                <a:gd name="T18" fmla="*/ 32 w 32"/>
                <a:gd name="T19" fmla="*/ 39 h 39"/>
                <a:gd name="T20" fmla="*/ 31 w 32"/>
                <a:gd name="T21" fmla="*/ 39 h 39"/>
                <a:gd name="T22" fmla="*/ 31 w 32"/>
                <a:gd name="T2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9">
                  <a:moveTo>
                    <a:pt x="31" y="39"/>
                  </a:move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27" y="30"/>
                    <a:pt x="25" y="26"/>
                  </a:cubicBezTo>
                  <a:cubicBezTo>
                    <a:pt x="19" y="15"/>
                    <a:pt x="18" y="14"/>
                    <a:pt x="12" y="10"/>
                  </a:cubicBezTo>
                  <a:cubicBezTo>
                    <a:pt x="9" y="8"/>
                    <a:pt x="6" y="5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4"/>
                    <a:pt x="10" y="7"/>
                    <a:pt x="13" y="9"/>
                  </a:cubicBezTo>
                  <a:cubicBezTo>
                    <a:pt x="19" y="14"/>
                    <a:pt x="20" y="14"/>
                    <a:pt x="26" y="26"/>
                  </a:cubicBezTo>
                  <a:cubicBezTo>
                    <a:pt x="28" y="30"/>
                    <a:pt x="32" y="38"/>
                    <a:pt x="32" y="39"/>
                  </a:cubicBezTo>
                  <a:cubicBezTo>
                    <a:pt x="32" y="39"/>
                    <a:pt x="32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1081" y="586"/>
              <a:ext cx="93" cy="32"/>
            </a:xfrm>
            <a:custGeom>
              <a:avLst/>
              <a:gdLst>
                <a:gd name="T0" fmla="*/ 99 w 100"/>
                <a:gd name="T1" fmla="*/ 34 h 34"/>
                <a:gd name="T2" fmla="*/ 99 w 100"/>
                <a:gd name="T3" fmla="*/ 34 h 34"/>
                <a:gd name="T4" fmla="*/ 90 w 100"/>
                <a:gd name="T5" fmla="*/ 28 h 34"/>
                <a:gd name="T6" fmla="*/ 63 w 100"/>
                <a:gd name="T7" fmla="*/ 13 h 34"/>
                <a:gd name="T8" fmla="*/ 12 w 100"/>
                <a:gd name="T9" fmla="*/ 2 h 34"/>
                <a:gd name="T10" fmla="*/ 0 w 100"/>
                <a:gd name="T11" fmla="*/ 1 h 34"/>
                <a:gd name="T12" fmla="*/ 0 w 100"/>
                <a:gd name="T13" fmla="*/ 1 h 34"/>
                <a:gd name="T14" fmla="*/ 0 w 100"/>
                <a:gd name="T15" fmla="*/ 0 h 34"/>
                <a:gd name="T16" fmla="*/ 12 w 100"/>
                <a:gd name="T17" fmla="*/ 1 h 34"/>
                <a:gd name="T18" fmla="*/ 64 w 100"/>
                <a:gd name="T19" fmla="*/ 12 h 34"/>
                <a:gd name="T20" fmla="*/ 90 w 100"/>
                <a:gd name="T21" fmla="*/ 27 h 34"/>
                <a:gd name="T22" fmla="*/ 99 w 100"/>
                <a:gd name="T23" fmla="*/ 33 h 34"/>
                <a:gd name="T24" fmla="*/ 100 w 100"/>
                <a:gd name="T25" fmla="*/ 34 h 34"/>
                <a:gd name="T26" fmla="*/ 99 w 100"/>
                <a:gd name="T2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4"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3" y="30"/>
                    <a:pt x="90" y="28"/>
                  </a:cubicBezTo>
                  <a:cubicBezTo>
                    <a:pt x="82" y="23"/>
                    <a:pt x="73" y="17"/>
                    <a:pt x="63" y="13"/>
                  </a:cubicBezTo>
                  <a:cubicBezTo>
                    <a:pt x="42" y="4"/>
                    <a:pt x="33" y="3"/>
                    <a:pt x="12" y="2"/>
                  </a:cubicBezTo>
                  <a:cubicBezTo>
                    <a:pt x="9" y="2"/>
                    <a:pt x="5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9" y="1"/>
                    <a:pt x="12" y="1"/>
                  </a:cubicBezTo>
                  <a:cubicBezTo>
                    <a:pt x="34" y="2"/>
                    <a:pt x="43" y="3"/>
                    <a:pt x="64" y="12"/>
                  </a:cubicBezTo>
                  <a:cubicBezTo>
                    <a:pt x="73" y="16"/>
                    <a:pt x="83" y="22"/>
                    <a:pt x="90" y="27"/>
                  </a:cubicBezTo>
                  <a:cubicBezTo>
                    <a:pt x="93" y="29"/>
                    <a:pt x="99" y="33"/>
                    <a:pt x="99" y="33"/>
                  </a:cubicBezTo>
                  <a:cubicBezTo>
                    <a:pt x="100" y="33"/>
                    <a:pt x="100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1006" y="591"/>
              <a:ext cx="168" cy="27"/>
            </a:xfrm>
            <a:custGeom>
              <a:avLst/>
              <a:gdLst>
                <a:gd name="T0" fmla="*/ 179 w 180"/>
                <a:gd name="T1" fmla="*/ 29 h 29"/>
                <a:gd name="T2" fmla="*/ 179 w 180"/>
                <a:gd name="T3" fmla="*/ 29 h 29"/>
                <a:gd name="T4" fmla="*/ 164 w 180"/>
                <a:gd name="T5" fmla="*/ 24 h 29"/>
                <a:gd name="T6" fmla="*/ 122 w 180"/>
                <a:gd name="T7" fmla="*/ 12 h 29"/>
                <a:gd name="T8" fmla="*/ 0 w 180"/>
                <a:gd name="T9" fmla="*/ 9 h 29"/>
                <a:gd name="T10" fmla="*/ 0 w 180"/>
                <a:gd name="T11" fmla="*/ 9 h 29"/>
                <a:gd name="T12" fmla="*/ 0 w 180"/>
                <a:gd name="T13" fmla="*/ 8 h 29"/>
                <a:gd name="T14" fmla="*/ 122 w 180"/>
                <a:gd name="T15" fmla="*/ 10 h 29"/>
                <a:gd name="T16" fmla="*/ 165 w 180"/>
                <a:gd name="T17" fmla="*/ 23 h 29"/>
                <a:gd name="T18" fmla="*/ 179 w 180"/>
                <a:gd name="T19" fmla="*/ 28 h 29"/>
                <a:gd name="T20" fmla="*/ 180 w 180"/>
                <a:gd name="T21" fmla="*/ 29 h 29"/>
                <a:gd name="T22" fmla="*/ 179 w 180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29">
                  <a:moveTo>
                    <a:pt x="179" y="29"/>
                  </a:moveTo>
                  <a:cubicBezTo>
                    <a:pt x="179" y="29"/>
                    <a:pt x="179" y="29"/>
                    <a:pt x="179" y="29"/>
                  </a:cubicBezTo>
                  <a:cubicBezTo>
                    <a:pt x="179" y="29"/>
                    <a:pt x="169" y="26"/>
                    <a:pt x="164" y="24"/>
                  </a:cubicBezTo>
                  <a:cubicBezTo>
                    <a:pt x="149" y="18"/>
                    <a:pt x="139" y="16"/>
                    <a:pt x="122" y="12"/>
                  </a:cubicBezTo>
                  <a:cubicBezTo>
                    <a:pt x="84" y="2"/>
                    <a:pt x="44" y="2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4" y="0"/>
                    <a:pt x="85" y="1"/>
                    <a:pt x="122" y="10"/>
                  </a:cubicBezTo>
                  <a:cubicBezTo>
                    <a:pt x="139" y="15"/>
                    <a:pt x="149" y="17"/>
                    <a:pt x="165" y="23"/>
                  </a:cubicBezTo>
                  <a:cubicBezTo>
                    <a:pt x="170" y="25"/>
                    <a:pt x="179" y="28"/>
                    <a:pt x="179" y="28"/>
                  </a:cubicBezTo>
                  <a:cubicBezTo>
                    <a:pt x="180" y="28"/>
                    <a:pt x="180" y="29"/>
                    <a:pt x="180" y="29"/>
                  </a:cubicBezTo>
                  <a:cubicBezTo>
                    <a:pt x="180" y="29"/>
                    <a:pt x="179" y="29"/>
                    <a:pt x="17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907" y="597"/>
              <a:ext cx="267" cy="30"/>
            </a:xfrm>
            <a:custGeom>
              <a:avLst/>
              <a:gdLst>
                <a:gd name="T0" fmla="*/ 0 w 285"/>
                <a:gd name="T1" fmla="*/ 32 h 32"/>
                <a:gd name="T2" fmla="*/ 0 w 285"/>
                <a:gd name="T3" fmla="*/ 31 h 32"/>
                <a:gd name="T4" fmla="*/ 0 w 285"/>
                <a:gd name="T5" fmla="*/ 31 h 32"/>
                <a:gd name="T6" fmla="*/ 284 w 285"/>
                <a:gd name="T7" fmla="*/ 22 h 32"/>
                <a:gd name="T8" fmla="*/ 285 w 285"/>
                <a:gd name="T9" fmla="*/ 23 h 32"/>
                <a:gd name="T10" fmla="*/ 284 w 285"/>
                <a:gd name="T11" fmla="*/ 23 h 32"/>
                <a:gd name="T12" fmla="*/ 1 w 285"/>
                <a:gd name="T13" fmla="*/ 32 h 32"/>
                <a:gd name="T14" fmla="*/ 0 w 285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32">
                  <a:moveTo>
                    <a:pt x="0" y="32"/>
                  </a:moveTo>
                  <a:cubicBezTo>
                    <a:pt x="0" y="32"/>
                    <a:pt x="0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0" y="3"/>
                    <a:pt x="183" y="0"/>
                    <a:pt x="284" y="22"/>
                  </a:cubicBezTo>
                  <a:cubicBezTo>
                    <a:pt x="285" y="22"/>
                    <a:pt x="285" y="23"/>
                    <a:pt x="285" y="23"/>
                  </a:cubicBezTo>
                  <a:cubicBezTo>
                    <a:pt x="285" y="23"/>
                    <a:pt x="284" y="23"/>
                    <a:pt x="284" y="23"/>
                  </a:cubicBezTo>
                  <a:cubicBezTo>
                    <a:pt x="183" y="1"/>
                    <a:pt x="90" y="4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765" y="602"/>
              <a:ext cx="409" cy="88"/>
            </a:xfrm>
            <a:custGeom>
              <a:avLst/>
              <a:gdLst>
                <a:gd name="T0" fmla="*/ 0 w 436"/>
                <a:gd name="T1" fmla="*/ 94 h 94"/>
                <a:gd name="T2" fmla="*/ 0 w 436"/>
                <a:gd name="T3" fmla="*/ 94 h 94"/>
                <a:gd name="T4" fmla="*/ 0 w 436"/>
                <a:gd name="T5" fmla="*/ 93 h 94"/>
                <a:gd name="T6" fmla="*/ 210 w 436"/>
                <a:gd name="T7" fmla="*/ 20 h 94"/>
                <a:gd name="T8" fmla="*/ 435 w 436"/>
                <a:gd name="T9" fmla="*/ 16 h 94"/>
                <a:gd name="T10" fmla="*/ 436 w 436"/>
                <a:gd name="T11" fmla="*/ 17 h 94"/>
                <a:gd name="T12" fmla="*/ 435 w 436"/>
                <a:gd name="T13" fmla="*/ 17 h 94"/>
                <a:gd name="T14" fmla="*/ 1 w 436"/>
                <a:gd name="T15" fmla="*/ 94 h 94"/>
                <a:gd name="T16" fmla="*/ 0 w 436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94"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68" y="56"/>
                    <a:pt x="136" y="32"/>
                    <a:pt x="210" y="20"/>
                  </a:cubicBezTo>
                  <a:cubicBezTo>
                    <a:pt x="277" y="9"/>
                    <a:pt x="350" y="8"/>
                    <a:pt x="435" y="16"/>
                  </a:cubicBezTo>
                  <a:cubicBezTo>
                    <a:pt x="435" y="16"/>
                    <a:pt x="436" y="17"/>
                    <a:pt x="436" y="17"/>
                  </a:cubicBezTo>
                  <a:cubicBezTo>
                    <a:pt x="436" y="17"/>
                    <a:pt x="435" y="17"/>
                    <a:pt x="435" y="17"/>
                  </a:cubicBezTo>
                  <a:cubicBezTo>
                    <a:pt x="260" y="0"/>
                    <a:pt x="130" y="23"/>
                    <a:pt x="1" y="94"/>
                  </a:cubicBezTo>
                  <a:cubicBezTo>
                    <a:pt x="1" y="94"/>
                    <a:pt x="1" y="94"/>
                    <a:pt x="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565" y="617"/>
              <a:ext cx="609" cy="235"/>
            </a:xfrm>
            <a:custGeom>
              <a:avLst/>
              <a:gdLst>
                <a:gd name="T0" fmla="*/ 1 w 650"/>
                <a:gd name="T1" fmla="*/ 250 h 250"/>
                <a:gd name="T2" fmla="*/ 1 w 650"/>
                <a:gd name="T3" fmla="*/ 250 h 250"/>
                <a:gd name="T4" fmla="*/ 1 w 650"/>
                <a:gd name="T5" fmla="*/ 249 h 250"/>
                <a:gd name="T6" fmla="*/ 470 w 650"/>
                <a:gd name="T7" fmla="*/ 10 h 250"/>
                <a:gd name="T8" fmla="*/ 618 w 650"/>
                <a:gd name="T9" fmla="*/ 1 h 250"/>
                <a:gd name="T10" fmla="*/ 649 w 650"/>
                <a:gd name="T11" fmla="*/ 0 h 250"/>
                <a:gd name="T12" fmla="*/ 649 w 650"/>
                <a:gd name="T13" fmla="*/ 0 h 250"/>
                <a:gd name="T14" fmla="*/ 650 w 650"/>
                <a:gd name="T15" fmla="*/ 1 h 250"/>
                <a:gd name="T16" fmla="*/ 649 w 650"/>
                <a:gd name="T17" fmla="*/ 1 h 250"/>
                <a:gd name="T18" fmla="*/ 618 w 650"/>
                <a:gd name="T19" fmla="*/ 2 h 250"/>
                <a:gd name="T20" fmla="*/ 470 w 650"/>
                <a:gd name="T21" fmla="*/ 11 h 250"/>
                <a:gd name="T22" fmla="*/ 1 w 650"/>
                <a:gd name="T23" fmla="*/ 249 h 250"/>
                <a:gd name="T24" fmla="*/ 1 w 650"/>
                <a:gd name="T2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250">
                  <a:moveTo>
                    <a:pt x="1" y="250"/>
                  </a:moveTo>
                  <a:cubicBezTo>
                    <a:pt x="1" y="250"/>
                    <a:pt x="1" y="250"/>
                    <a:pt x="1" y="250"/>
                  </a:cubicBezTo>
                  <a:cubicBezTo>
                    <a:pt x="0" y="249"/>
                    <a:pt x="0" y="249"/>
                    <a:pt x="1" y="249"/>
                  </a:cubicBezTo>
                  <a:cubicBezTo>
                    <a:pt x="119" y="121"/>
                    <a:pt x="277" y="41"/>
                    <a:pt x="470" y="10"/>
                  </a:cubicBezTo>
                  <a:cubicBezTo>
                    <a:pt x="521" y="1"/>
                    <a:pt x="568" y="1"/>
                    <a:pt x="618" y="1"/>
                  </a:cubicBezTo>
                  <a:cubicBezTo>
                    <a:pt x="628" y="0"/>
                    <a:pt x="639" y="0"/>
                    <a:pt x="649" y="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9" y="0"/>
                    <a:pt x="650" y="0"/>
                    <a:pt x="650" y="1"/>
                  </a:cubicBezTo>
                  <a:cubicBezTo>
                    <a:pt x="650" y="1"/>
                    <a:pt x="649" y="1"/>
                    <a:pt x="649" y="1"/>
                  </a:cubicBezTo>
                  <a:cubicBezTo>
                    <a:pt x="639" y="1"/>
                    <a:pt x="628" y="2"/>
                    <a:pt x="618" y="2"/>
                  </a:cubicBezTo>
                  <a:cubicBezTo>
                    <a:pt x="568" y="2"/>
                    <a:pt x="521" y="2"/>
                    <a:pt x="470" y="11"/>
                  </a:cubicBezTo>
                  <a:cubicBezTo>
                    <a:pt x="278" y="42"/>
                    <a:pt x="120" y="122"/>
                    <a:pt x="1" y="249"/>
                  </a:cubicBezTo>
                  <a:cubicBezTo>
                    <a:pt x="1" y="250"/>
                    <a:pt x="1" y="250"/>
                    <a:pt x="1" y="2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381" y="617"/>
              <a:ext cx="793" cy="570"/>
            </a:xfrm>
            <a:custGeom>
              <a:avLst/>
              <a:gdLst>
                <a:gd name="T0" fmla="*/ 1 w 846"/>
                <a:gd name="T1" fmla="*/ 607 h 607"/>
                <a:gd name="T2" fmla="*/ 1 w 846"/>
                <a:gd name="T3" fmla="*/ 607 h 607"/>
                <a:gd name="T4" fmla="*/ 0 w 846"/>
                <a:gd name="T5" fmla="*/ 607 h 607"/>
                <a:gd name="T6" fmla="*/ 237 w 846"/>
                <a:gd name="T7" fmla="*/ 238 h 607"/>
                <a:gd name="T8" fmla="*/ 627 w 846"/>
                <a:gd name="T9" fmla="*/ 32 h 607"/>
                <a:gd name="T10" fmla="*/ 845 w 846"/>
                <a:gd name="T11" fmla="*/ 0 h 607"/>
                <a:gd name="T12" fmla="*/ 845 w 846"/>
                <a:gd name="T13" fmla="*/ 0 h 607"/>
                <a:gd name="T14" fmla="*/ 846 w 846"/>
                <a:gd name="T15" fmla="*/ 1 h 607"/>
                <a:gd name="T16" fmla="*/ 845 w 846"/>
                <a:gd name="T17" fmla="*/ 1 h 607"/>
                <a:gd name="T18" fmla="*/ 628 w 846"/>
                <a:gd name="T19" fmla="*/ 33 h 607"/>
                <a:gd name="T20" fmla="*/ 1 w 846"/>
                <a:gd name="T21" fmla="*/ 607 h 607"/>
                <a:gd name="T22" fmla="*/ 1 w 846"/>
                <a:gd name="T23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6" h="607">
                  <a:moveTo>
                    <a:pt x="1" y="607"/>
                  </a:moveTo>
                  <a:cubicBezTo>
                    <a:pt x="1" y="607"/>
                    <a:pt x="1" y="607"/>
                    <a:pt x="1" y="60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40" y="468"/>
                    <a:pt x="122" y="340"/>
                    <a:pt x="237" y="238"/>
                  </a:cubicBezTo>
                  <a:cubicBezTo>
                    <a:pt x="347" y="141"/>
                    <a:pt x="482" y="70"/>
                    <a:pt x="627" y="32"/>
                  </a:cubicBezTo>
                  <a:cubicBezTo>
                    <a:pt x="697" y="14"/>
                    <a:pt x="769" y="4"/>
                    <a:pt x="845" y="0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845" y="0"/>
                    <a:pt x="846" y="0"/>
                    <a:pt x="846" y="1"/>
                  </a:cubicBezTo>
                  <a:cubicBezTo>
                    <a:pt x="846" y="1"/>
                    <a:pt x="845" y="1"/>
                    <a:pt x="845" y="1"/>
                  </a:cubicBezTo>
                  <a:cubicBezTo>
                    <a:pt x="769" y="5"/>
                    <a:pt x="698" y="16"/>
                    <a:pt x="628" y="33"/>
                  </a:cubicBezTo>
                  <a:cubicBezTo>
                    <a:pt x="320" y="112"/>
                    <a:pt x="80" y="332"/>
                    <a:pt x="1" y="607"/>
                  </a:cubicBezTo>
                  <a:cubicBezTo>
                    <a:pt x="1" y="607"/>
                    <a:pt x="1" y="607"/>
                    <a:pt x="1" y="6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299" y="617"/>
              <a:ext cx="875" cy="983"/>
            </a:xfrm>
            <a:custGeom>
              <a:avLst/>
              <a:gdLst>
                <a:gd name="T0" fmla="*/ 82 w 933"/>
                <a:gd name="T1" fmla="*/ 1048 h 1048"/>
                <a:gd name="T2" fmla="*/ 82 w 933"/>
                <a:gd name="T3" fmla="*/ 1047 h 1048"/>
                <a:gd name="T4" fmla="*/ 150 w 933"/>
                <a:gd name="T5" fmla="*/ 554 h 1048"/>
                <a:gd name="T6" fmla="*/ 482 w 933"/>
                <a:gd name="T7" fmla="*/ 175 h 1048"/>
                <a:gd name="T8" fmla="*/ 771 w 933"/>
                <a:gd name="T9" fmla="*/ 34 h 1048"/>
                <a:gd name="T10" fmla="*/ 875 w 933"/>
                <a:gd name="T11" fmla="*/ 9 h 1048"/>
                <a:gd name="T12" fmla="*/ 921 w 933"/>
                <a:gd name="T13" fmla="*/ 2 h 1048"/>
                <a:gd name="T14" fmla="*/ 932 w 933"/>
                <a:gd name="T15" fmla="*/ 0 h 1048"/>
                <a:gd name="T16" fmla="*/ 933 w 933"/>
                <a:gd name="T17" fmla="*/ 1 h 1048"/>
                <a:gd name="T18" fmla="*/ 932 w 933"/>
                <a:gd name="T19" fmla="*/ 1 h 1048"/>
                <a:gd name="T20" fmla="*/ 921 w 933"/>
                <a:gd name="T21" fmla="*/ 3 h 1048"/>
                <a:gd name="T22" fmla="*/ 875 w 933"/>
                <a:gd name="T23" fmla="*/ 10 h 1048"/>
                <a:gd name="T24" fmla="*/ 772 w 933"/>
                <a:gd name="T25" fmla="*/ 35 h 1048"/>
                <a:gd name="T26" fmla="*/ 483 w 933"/>
                <a:gd name="T27" fmla="*/ 176 h 1048"/>
                <a:gd name="T28" fmla="*/ 83 w 933"/>
                <a:gd name="T29" fmla="*/ 1047 h 1048"/>
                <a:gd name="T30" fmla="*/ 82 w 933"/>
                <a:gd name="T31" fmla="*/ 1047 h 1048"/>
                <a:gd name="T32" fmla="*/ 82 w 933"/>
                <a:gd name="T33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3" h="1048">
                  <a:moveTo>
                    <a:pt x="82" y="1048"/>
                  </a:moveTo>
                  <a:cubicBezTo>
                    <a:pt x="82" y="1048"/>
                    <a:pt x="82" y="1047"/>
                    <a:pt x="82" y="1047"/>
                  </a:cubicBezTo>
                  <a:cubicBezTo>
                    <a:pt x="44" y="888"/>
                    <a:pt x="68" y="717"/>
                    <a:pt x="150" y="554"/>
                  </a:cubicBezTo>
                  <a:cubicBezTo>
                    <a:pt x="223" y="408"/>
                    <a:pt x="341" y="273"/>
                    <a:pt x="482" y="175"/>
                  </a:cubicBezTo>
                  <a:cubicBezTo>
                    <a:pt x="573" y="113"/>
                    <a:pt x="670" y="65"/>
                    <a:pt x="771" y="34"/>
                  </a:cubicBezTo>
                  <a:cubicBezTo>
                    <a:pt x="812" y="22"/>
                    <a:pt x="844" y="14"/>
                    <a:pt x="875" y="9"/>
                  </a:cubicBezTo>
                  <a:cubicBezTo>
                    <a:pt x="889" y="7"/>
                    <a:pt x="904" y="4"/>
                    <a:pt x="921" y="2"/>
                  </a:cubicBezTo>
                  <a:cubicBezTo>
                    <a:pt x="924" y="1"/>
                    <a:pt x="932" y="0"/>
                    <a:pt x="932" y="0"/>
                  </a:cubicBezTo>
                  <a:cubicBezTo>
                    <a:pt x="932" y="0"/>
                    <a:pt x="933" y="0"/>
                    <a:pt x="933" y="1"/>
                  </a:cubicBezTo>
                  <a:cubicBezTo>
                    <a:pt x="933" y="1"/>
                    <a:pt x="932" y="1"/>
                    <a:pt x="932" y="1"/>
                  </a:cubicBezTo>
                  <a:cubicBezTo>
                    <a:pt x="932" y="1"/>
                    <a:pt x="925" y="2"/>
                    <a:pt x="921" y="3"/>
                  </a:cubicBezTo>
                  <a:cubicBezTo>
                    <a:pt x="904" y="5"/>
                    <a:pt x="889" y="8"/>
                    <a:pt x="875" y="10"/>
                  </a:cubicBezTo>
                  <a:cubicBezTo>
                    <a:pt x="845" y="15"/>
                    <a:pt x="812" y="23"/>
                    <a:pt x="772" y="35"/>
                  </a:cubicBezTo>
                  <a:cubicBezTo>
                    <a:pt x="670" y="66"/>
                    <a:pt x="573" y="114"/>
                    <a:pt x="483" y="176"/>
                  </a:cubicBezTo>
                  <a:cubicBezTo>
                    <a:pt x="224" y="356"/>
                    <a:pt x="0" y="695"/>
                    <a:pt x="83" y="1047"/>
                  </a:cubicBezTo>
                  <a:cubicBezTo>
                    <a:pt x="83" y="1047"/>
                    <a:pt x="83" y="1047"/>
                    <a:pt x="82" y="1047"/>
                  </a:cubicBezTo>
                  <a:cubicBezTo>
                    <a:pt x="82" y="1047"/>
                    <a:pt x="82" y="1048"/>
                    <a:pt x="82" y="10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426" y="617"/>
              <a:ext cx="748" cy="1289"/>
            </a:xfrm>
            <a:custGeom>
              <a:avLst/>
              <a:gdLst>
                <a:gd name="T0" fmla="*/ 105 w 798"/>
                <a:gd name="T1" fmla="*/ 1374 h 1374"/>
                <a:gd name="T2" fmla="*/ 105 w 798"/>
                <a:gd name="T3" fmla="*/ 1374 h 1374"/>
                <a:gd name="T4" fmla="*/ 17 w 798"/>
                <a:gd name="T5" fmla="*/ 1188 h 1374"/>
                <a:gd name="T6" fmla="*/ 14 w 798"/>
                <a:gd name="T7" fmla="*/ 1174 h 1374"/>
                <a:gd name="T8" fmla="*/ 3 w 798"/>
                <a:gd name="T9" fmla="*/ 1102 h 1374"/>
                <a:gd name="T10" fmla="*/ 2 w 798"/>
                <a:gd name="T11" fmla="*/ 1050 h 1374"/>
                <a:gd name="T12" fmla="*/ 4 w 798"/>
                <a:gd name="T13" fmla="*/ 932 h 1374"/>
                <a:gd name="T14" fmla="*/ 11 w 798"/>
                <a:gd name="T15" fmla="*/ 888 h 1374"/>
                <a:gd name="T16" fmla="*/ 13 w 798"/>
                <a:gd name="T17" fmla="*/ 876 h 1374"/>
                <a:gd name="T18" fmla="*/ 45 w 798"/>
                <a:gd name="T19" fmla="*/ 748 h 1374"/>
                <a:gd name="T20" fmla="*/ 331 w 798"/>
                <a:gd name="T21" fmla="*/ 277 h 1374"/>
                <a:gd name="T22" fmla="*/ 626 w 798"/>
                <a:gd name="T23" fmla="*/ 60 h 1374"/>
                <a:gd name="T24" fmla="*/ 738 w 798"/>
                <a:gd name="T25" fmla="*/ 16 h 1374"/>
                <a:gd name="T26" fmla="*/ 767 w 798"/>
                <a:gd name="T27" fmla="*/ 7 h 1374"/>
                <a:gd name="T28" fmla="*/ 787 w 798"/>
                <a:gd name="T29" fmla="*/ 2 h 1374"/>
                <a:gd name="T30" fmla="*/ 797 w 798"/>
                <a:gd name="T31" fmla="*/ 0 h 1374"/>
                <a:gd name="T32" fmla="*/ 798 w 798"/>
                <a:gd name="T33" fmla="*/ 1 h 1374"/>
                <a:gd name="T34" fmla="*/ 797 w 798"/>
                <a:gd name="T35" fmla="*/ 1 h 1374"/>
                <a:gd name="T36" fmla="*/ 787 w 798"/>
                <a:gd name="T37" fmla="*/ 4 h 1374"/>
                <a:gd name="T38" fmla="*/ 768 w 798"/>
                <a:gd name="T39" fmla="*/ 9 h 1374"/>
                <a:gd name="T40" fmla="*/ 738 w 798"/>
                <a:gd name="T41" fmla="*/ 17 h 1374"/>
                <a:gd name="T42" fmla="*/ 627 w 798"/>
                <a:gd name="T43" fmla="*/ 61 h 1374"/>
                <a:gd name="T44" fmla="*/ 332 w 798"/>
                <a:gd name="T45" fmla="*/ 277 h 1374"/>
                <a:gd name="T46" fmla="*/ 46 w 798"/>
                <a:gd name="T47" fmla="*/ 749 h 1374"/>
                <a:gd name="T48" fmla="*/ 14 w 798"/>
                <a:gd name="T49" fmla="*/ 876 h 1374"/>
                <a:gd name="T50" fmla="*/ 12 w 798"/>
                <a:gd name="T51" fmla="*/ 888 h 1374"/>
                <a:gd name="T52" fmla="*/ 5 w 798"/>
                <a:gd name="T53" fmla="*/ 932 h 1374"/>
                <a:gd name="T54" fmla="*/ 3 w 798"/>
                <a:gd name="T55" fmla="*/ 1050 h 1374"/>
                <a:gd name="T56" fmla="*/ 4 w 798"/>
                <a:gd name="T57" fmla="*/ 1102 h 1374"/>
                <a:gd name="T58" fmla="*/ 15 w 798"/>
                <a:gd name="T59" fmla="*/ 1174 h 1374"/>
                <a:gd name="T60" fmla="*/ 18 w 798"/>
                <a:gd name="T61" fmla="*/ 1187 h 1374"/>
                <a:gd name="T62" fmla="*/ 106 w 798"/>
                <a:gd name="T63" fmla="*/ 1373 h 1374"/>
                <a:gd name="T64" fmla="*/ 106 w 798"/>
                <a:gd name="T65" fmla="*/ 1374 h 1374"/>
                <a:gd name="T66" fmla="*/ 105 w 798"/>
                <a:gd name="T67" fmla="*/ 137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8" h="1374">
                  <a:moveTo>
                    <a:pt x="105" y="1374"/>
                  </a:moveTo>
                  <a:cubicBezTo>
                    <a:pt x="105" y="1374"/>
                    <a:pt x="105" y="1374"/>
                    <a:pt x="105" y="1374"/>
                  </a:cubicBezTo>
                  <a:cubicBezTo>
                    <a:pt x="63" y="1318"/>
                    <a:pt x="32" y="1254"/>
                    <a:pt x="17" y="1188"/>
                  </a:cubicBezTo>
                  <a:cubicBezTo>
                    <a:pt x="16" y="1183"/>
                    <a:pt x="15" y="1179"/>
                    <a:pt x="14" y="1174"/>
                  </a:cubicBezTo>
                  <a:cubicBezTo>
                    <a:pt x="8" y="1150"/>
                    <a:pt x="2" y="1125"/>
                    <a:pt x="3" y="1102"/>
                  </a:cubicBezTo>
                  <a:cubicBezTo>
                    <a:pt x="3" y="1084"/>
                    <a:pt x="2" y="1067"/>
                    <a:pt x="2" y="1050"/>
                  </a:cubicBezTo>
                  <a:cubicBezTo>
                    <a:pt x="1" y="1013"/>
                    <a:pt x="0" y="974"/>
                    <a:pt x="4" y="932"/>
                  </a:cubicBezTo>
                  <a:cubicBezTo>
                    <a:pt x="6" y="917"/>
                    <a:pt x="8" y="902"/>
                    <a:pt x="11" y="888"/>
                  </a:cubicBezTo>
                  <a:cubicBezTo>
                    <a:pt x="11" y="884"/>
                    <a:pt x="12" y="880"/>
                    <a:pt x="13" y="876"/>
                  </a:cubicBezTo>
                  <a:cubicBezTo>
                    <a:pt x="19" y="838"/>
                    <a:pt x="29" y="797"/>
                    <a:pt x="45" y="748"/>
                  </a:cubicBezTo>
                  <a:cubicBezTo>
                    <a:pt x="100" y="575"/>
                    <a:pt x="199" y="412"/>
                    <a:pt x="331" y="277"/>
                  </a:cubicBezTo>
                  <a:cubicBezTo>
                    <a:pt x="422" y="184"/>
                    <a:pt x="521" y="111"/>
                    <a:pt x="626" y="60"/>
                  </a:cubicBezTo>
                  <a:cubicBezTo>
                    <a:pt x="665" y="42"/>
                    <a:pt x="702" y="27"/>
                    <a:pt x="738" y="16"/>
                  </a:cubicBezTo>
                  <a:cubicBezTo>
                    <a:pt x="747" y="13"/>
                    <a:pt x="759" y="10"/>
                    <a:pt x="767" y="7"/>
                  </a:cubicBezTo>
                  <a:cubicBezTo>
                    <a:pt x="775" y="6"/>
                    <a:pt x="781" y="4"/>
                    <a:pt x="787" y="2"/>
                  </a:cubicBezTo>
                  <a:cubicBezTo>
                    <a:pt x="790" y="2"/>
                    <a:pt x="797" y="0"/>
                    <a:pt x="797" y="0"/>
                  </a:cubicBezTo>
                  <a:cubicBezTo>
                    <a:pt x="797" y="0"/>
                    <a:pt x="798" y="0"/>
                    <a:pt x="798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7" y="1"/>
                    <a:pt x="791" y="3"/>
                    <a:pt x="787" y="4"/>
                  </a:cubicBezTo>
                  <a:cubicBezTo>
                    <a:pt x="781" y="5"/>
                    <a:pt x="775" y="7"/>
                    <a:pt x="768" y="9"/>
                  </a:cubicBezTo>
                  <a:cubicBezTo>
                    <a:pt x="759" y="11"/>
                    <a:pt x="747" y="14"/>
                    <a:pt x="738" y="17"/>
                  </a:cubicBezTo>
                  <a:cubicBezTo>
                    <a:pt x="702" y="28"/>
                    <a:pt x="666" y="43"/>
                    <a:pt x="627" y="61"/>
                  </a:cubicBezTo>
                  <a:cubicBezTo>
                    <a:pt x="522" y="112"/>
                    <a:pt x="422" y="185"/>
                    <a:pt x="332" y="277"/>
                  </a:cubicBezTo>
                  <a:cubicBezTo>
                    <a:pt x="200" y="413"/>
                    <a:pt x="101" y="576"/>
                    <a:pt x="46" y="749"/>
                  </a:cubicBezTo>
                  <a:cubicBezTo>
                    <a:pt x="30" y="797"/>
                    <a:pt x="20" y="838"/>
                    <a:pt x="14" y="876"/>
                  </a:cubicBezTo>
                  <a:cubicBezTo>
                    <a:pt x="13" y="880"/>
                    <a:pt x="12" y="884"/>
                    <a:pt x="12" y="888"/>
                  </a:cubicBezTo>
                  <a:cubicBezTo>
                    <a:pt x="9" y="902"/>
                    <a:pt x="7" y="917"/>
                    <a:pt x="5" y="932"/>
                  </a:cubicBezTo>
                  <a:cubicBezTo>
                    <a:pt x="1" y="974"/>
                    <a:pt x="2" y="1013"/>
                    <a:pt x="3" y="1050"/>
                  </a:cubicBezTo>
                  <a:cubicBezTo>
                    <a:pt x="3" y="1067"/>
                    <a:pt x="4" y="1084"/>
                    <a:pt x="4" y="1102"/>
                  </a:cubicBezTo>
                  <a:cubicBezTo>
                    <a:pt x="3" y="1125"/>
                    <a:pt x="9" y="1150"/>
                    <a:pt x="15" y="1174"/>
                  </a:cubicBezTo>
                  <a:cubicBezTo>
                    <a:pt x="16" y="1179"/>
                    <a:pt x="17" y="1183"/>
                    <a:pt x="18" y="1187"/>
                  </a:cubicBezTo>
                  <a:cubicBezTo>
                    <a:pt x="33" y="1254"/>
                    <a:pt x="64" y="1318"/>
                    <a:pt x="106" y="1373"/>
                  </a:cubicBezTo>
                  <a:cubicBezTo>
                    <a:pt x="106" y="1374"/>
                    <a:pt x="106" y="1374"/>
                    <a:pt x="106" y="1374"/>
                  </a:cubicBezTo>
                  <a:cubicBezTo>
                    <a:pt x="106" y="1374"/>
                    <a:pt x="105" y="1374"/>
                    <a:pt x="105" y="1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562" y="617"/>
              <a:ext cx="612" cy="1468"/>
            </a:xfrm>
            <a:custGeom>
              <a:avLst/>
              <a:gdLst>
                <a:gd name="T0" fmla="*/ 164 w 653"/>
                <a:gd name="T1" fmla="*/ 1565 h 1565"/>
                <a:gd name="T2" fmla="*/ 164 w 653"/>
                <a:gd name="T3" fmla="*/ 1564 h 1565"/>
                <a:gd name="T4" fmla="*/ 23 w 653"/>
                <a:gd name="T5" fmla="*/ 1339 h 1565"/>
                <a:gd name="T6" fmla="*/ 21 w 653"/>
                <a:gd name="T7" fmla="*/ 1334 h 1565"/>
                <a:gd name="T8" fmla="*/ 7 w 653"/>
                <a:gd name="T9" fmla="*/ 1255 h 1565"/>
                <a:gd name="T10" fmla="*/ 0 w 653"/>
                <a:gd name="T11" fmla="*/ 1149 h 1565"/>
                <a:gd name="T12" fmla="*/ 0 w 653"/>
                <a:gd name="T13" fmla="*/ 1141 h 1565"/>
                <a:gd name="T14" fmla="*/ 0 w 653"/>
                <a:gd name="T15" fmla="*/ 1138 h 1565"/>
                <a:gd name="T16" fmla="*/ 1 w 653"/>
                <a:gd name="T17" fmla="*/ 1115 h 1565"/>
                <a:gd name="T18" fmla="*/ 25 w 653"/>
                <a:gd name="T19" fmla="*/ 908 h 1565"/>
                <a:gd name="T20" fmla="*/ 266 w 653"/>
                <a:gd name="T21" fmla="*/ 340 h 1565"/>
                <a:gd name="T22" fmla="*/ 503 w 653"/>
                <a:gd name="T23" fmla="*/ 85 h 1565"/>
                <a:gd name="T24" fmla="*/ 598 w 653"/>
                <a:gd name="T25" fmla="*/ 24 h 1565"/>
                <a:gd name="T26" fmla="*/ 637 w 653"/>
                <a:gd name="T27" fmla="*/ 6 h 1565"/>
                <a:gd name="T28" fmla="*/ 652 w 653"/>
                <a:gd name="T29" fmla="*/ 0 h 1565"/>
                <a:gd name="T30" fmla="*/ 653 w 653"/>
                <a:gd name="T31" fmla="*/ 1 h 1565"/>
                <a:gd name="T32" fmla="*/ 652 w 653"/>
                <a:gd name="T33" fmla="*/ 1 h 1565"/>
                <a:gd name="T34" fmla="*/ 637 w 653"/>
                <a:gd name="T35" fmla="*/ 7 h 1565"/>
                <a:gd name="T36" fmla="*/ 599 w 653"/>
                <a:gd name="T37" fmla="*/ 25 h 1565"/>
                <a:gd name="T38" fmla="*/ 503 w 653"/>
                <a:gd name="T39" fmla="*/ 86 h 1565"/>
                <a:gd name="T40" fmla="*/ 267 w 653"/>
                <a:gd name="T41" fmla="*/ 341 h 1565"/>
                <a:gd name="T42" fmla="*/ 26 w 653"/>
                <a:gd name="T43" fmla="*/ 908 h 1565"/>
                <a:gd name="T44" fmla="*/ 2 w 653"/>
                <a:gd name="T45" fmla="*/ 1115 h 1565"/>
                <a:gd name="T46" fmla="*/ 1 w 653"/>
                <a:gd name="T47" fmla="*/ 1138 h 1565"/>
                <a:gd name="T48" fmla="*/ 1 w 653"/>
                <a:gd name="T49" fmla="*/ 1141 h 1565"/>
                <a:gd name="T50" fmla="*/ 1 w 653"/>
                <a:gd name="T51" fmla="*/ 1149 h 1565"/>
                <a:gd name="T52" fmla="*/ 8 w 653"/>
                <a:gd name="T53" fmla="*/ 1255 h 1565"/>
                <a:gd name="T54" fmla="*/ 22 w 653"/>
                <a:gd name="T55" fmla="*/ 1333 h 1565"/>
                <a:gd name="T56" fmla="*/ 24 w 653"/>
                <a:gd name="T57" fmla="*/ 1339 h 1565"/>
                <a:gd name="T58" fmla="*/ 164 w 653"/>
                <a:gd name="T59" fmla="*/ 1564 h 1565"/>
                <a:gd name="T60" fmla="*/ 164 w 653"/>
                <a:gd name="T61" fmla="*/ 1564 h 1565"/>
                <a:gd name="T62" fmla="*/ 164 w 653"/>
                <a:gd name="T63" fmla="*/ 1565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3" h="1565">
                  <a:moveTo>
                    <a:pt x="164" y="1565"/>
                  </a:moveTo>
                  <a:cubicBezTo>
                    <a:pt x="164" y="1565"/>
                    <a:pt x="164" y="1565"/>
                    <a:pt x="164" y="1564"/>
                  </a:cubicBezTo>
                  <a:cubicBezTo>
                    <a:pt x="76" y="1501"/>
                    <a:pt x="39" y="1407"/>
                    <a:pt x="23" y="1339"/>
                  </a:cubicBezTo>
                  <a:cubicBezTo>
                    <a:pt x="21" y="1334"/>
                    <a:pt x="21" y="1334"/>
                    <a:pt x="21" y="1334"/>
                  </a:cubicBezTo>
                  <a:cubicBezTo>
                    <a:pt x="15" y="1308"/>
                    <a:pt x="9" y="1281"/>
                    <a:pt x="7" y="1255"/>
                  </a:cubicBezTo>
                  <a:cubicBezTo>
                    <a:pt x="5" y="1223"/>
                    <a:pt x="2" y="1188"/>
                    <a:pt x="0" y="1149"/>
                  </a:cubicBezTo>
                  <a:cubicBezTo>
                    <a:pt x="0" y="1146"/>
                    <a:pt x="0" y="1143"/>
                    <a:pt x="0" y="1141"/>
                  </a:cubicBezTo>
                  <a:cubicBezTo>
                    <a:pt x="0" y="1140"/>
                    <a:pt x="0" y="1139"/>
                    <a:pt x="0" y="1138"/>
                  </a:cubicBezTo>
                  <a:cubicBezTo>
                    <a:pt x="0" y="1135"/>
                    <a:pt x="1" y="1117"/>
                    <a:pt x="1" y="1115"/>
                  </a:cubicBezTo>
                  <a:cubicBezTo>
                    <a:pt x="6" y="1039"/>
                    <a:pt x="11" y="979"/>
                    <a:pt x="25" y="908"/>
                  </a:cubicBezTo>
                  <a:cubicBezTo>
                    <a:pt x="65" y="708"/>
                    <a:pt x="148" y="512"/>
                    <a:pt x="266" y="340"/>
                  </a:cubicBezTo>
                  <a:cubicBezTo>
                    <a:pt x="339" y="234"/>
                    <a:pt x="418" y="149"/>
                    <a:pt x="503" y="85"/>
                  </a:cubicBezTo>
                  <a:cubicBezTo>
                    <a:pt x="534" y="61"/>
                    <a:pt x="567" y="41"/>
                    <a:pt x="598" y="24"/>
                  </a:cubicBezTo>
                  <a:cubicBezTo>
                    <a:pt x="612" y="17"/>
                    <a:pt x="625" y="11"/>
                    <a:pt x="637" y="6"/>
                  </a:cubicBezTo>
                  <a:cubicBezTo>
                    <a:pt x="642" y="4"/>
                    <a:pt x="652" y="0"/>
                    <a:pt x="652" y="0"/>
                  </a:cubicBezTo>
                  <a:cubicBezTo>
                    <a:pt x="652" y="0"/>
                    <a:pt x="653" y="0"/>
                    <a:pt x="653" y="1"/>
                  </a:cubicBezTo>
                  <a:cubicBezTo>
                    <a:pt x="653" y="1"/>
                    <a:pt x="653" y="1"/>
                    <a:pt x="652" y="1"/>
                  </a:cubicBezTo>
                  <a:cubicBezTo>
                    <a:pt x="652" y="1"/>
                    <a:pt x="642" y="5"/>
                    <a:pt x="637" y="7"/>
                  </a:cubicBezTo>
                  <a:cubicBezTo>
                    <a:pt x="625" y="12"/>
                    <a:pt x="613" y="18"/>
                    <a:pt x="599" y="25"/>
                  </a:cubicBezTo>
                  <a:cubicBezTo>
                    <a:pt x="567" y="41"/>
                    <a:pt x="535" y="62"/>
                    <a:pt x="503" y="86"/>
                  </a:cubicBezTo>
                  <a:cubicBezTo>
                    <a:pt x="419" y="149"/>
                    <a:pt x="340" y="235"/>
                    <a:pt x="267" y="341"/>
                  </a:cubicBezTo>
                  <a:cubicBezTo>
                    <a:pt x="149" y="513"/>
                    <a:pt x="66" y="709"/>
                    <a:pt x="26" y="908"/>
                  </a:cubicBezTo>
                  <a:cubicBezTo>
                    <a:pt x="12" y="979"/>
                    <a:pt x="7" y="1039"/>
                    <a:pt x="2" y="1115"/>
                  </a:cubicBezTo>
                  <a:cubicBezTo>
                    <a:pt x="2" y="1117"/>
                    <a:pt x="1" y="1135"/>
                    <a:pt x="1" y="1138"/>
                  </a:cubicBezTo>
                  <a:cubicBezTo>
                    <a:pt x="1" y="1139"/>
                    <a:pt x="1" y="1140"/>
                    <a:pt x="1" y="1141"/>
                  </a:cubicBezTo>
                  <a:cubicBezTo>
                    <a:pt x="1" y="1143"/>
                    <a:pt x="1" y="1146"/>
                    <a:pt x="1" y="1149"/>
                  </a:cubicBezTo>
                  <a:cubicBezTo>
                    <a:pt x="4" y="1188"/>
                    <a:pt x="6" y="1222"/>
                    <a:pt x="8" y="1255"/>
                  </a:cubicBezTo>
                  <a:cubicBezTo>
                    <a:pt x="10" y="1281"/>
                    <a:pt x="16" y="1308"/>
                    <a:pt x="22" y="1333"/>
                  </a:cubicBezTo>
                  <a:cubicBezTo>
                    <a:pt x="24" y="1339"/>
                    <a:pt x="24" y="1339"/>
                    <a:pt x="24" y="1339"/>
                  </a:cubicBezTo>
                  <a:cubicBezTo>
                    <a:pt x="40" y="1407"/>
                    <a:pt x="77" y="1501"/>
                    <a:pt x="164" y="1564"/>
                  </a:cubicBezTo>
                  <a:cubicBezTo>
                    <a:pt x="164" y="1564"/>
                    <a:pt x="165" y="1564"/>
                    <a:pt x="164" y="1564"/>
                  </a:cubicBezTo>
                  <a:cubicBezTo>
                    <a:pt x="164" y="1564"/>
                    <a:pt x="164" y="1565"/>
                    <a:pt x="164" y="15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771" y="617"/>
              <a:ext cx="403" cy="1562"/>
            </a:xfrm>
            <a:custGeom>
              <a:avLst/>
              <a:gdLst>
                <a:gd name="T0" fmla="*/ 141 w 430"/>
                <a:gd name="T1" fmla="*/ 1665 h 1665"/>
                <a:gd name="T2" fmla="*/ 141 w 430"/>
                <a:gd name="T3" fmla="*/ 1664 h 1665"/>
                <a:gd name="T4" fmla="*/ 19 w 430"/>
                <a:gd name="T5" fmla="*/ 1471 h 1665"/>
                <a:gd name="T6" fmla="*/ 8 w 430"/>
                <a:gd name="T7" fmla="*/ 1410 h 1665"/>
                <a:gd name="T8" fmla="*/ 5 w 430"/>
                <a:gd name="T9" fmla="*/ 1386 h 1665"/>
                <a:gd name="T10" fmla="*/ 0 w 430"/>
                <a:gd name="T11" fmla="*/ 1331 h 1665"/>
                <a:gd name="T12" fmla="*/ 2 w 430"/>
                <a:gd name="T13" fmla="*/ 1107 h 1665"/>
                <a:gd name="T14" fmla="*/ 8 w 430"/>
                <a:gd name="T15" fmla="*/ 1043 h 1665"/>
                <a:gd name="T16" fmla="*/ 11 w 430"/>
                <a:gd name="T17" fmla="*/ 1015 h 1665"/>
                <a:gd name="T18" fmla="*/ 37 w 430"/>
                <a:gd name="T19" fmla="*/ 850 h 1665"/>
                <a:gd name="T20" fmla="*/ 188 w 430"/>
                <a:gd name="T21" fmla="*/ 351 h 1665"/>
                <a:gd name="T22" fmla="*/ 328 w 430"/>
                <a:gd name="T23" fmla="*/ 102 h 1665"/>
                <a:gd name="T24" fmla="*/ 390 w 430"/>
                <a:gd name="T25" fmla="*/ 32 h 1665"/>
                <a:gd name="T26" fmla="*/ 419 w 430"/>
                <a:gd name="T27" fmla="*/ 7 h 1665"/>
                <a:gd name="T28" fmla="*/ 429 w 430"/>
                <a:gd name="T29" fmla="*/ 0 h 1665"/>
                <a:gd name="T30" fmla="*/ 430 w 430"/>
                <a:gd name="T31" fmla="*/ 0 h 1665"/>
                <a:gd name="T32" fmla="*/ 429 w 430"/>
                <a:gd name="T33" fmla="*/ 1 h 1665"/>
                <a:gd name="T34" fmla="*/ 420 w 430"/>
                <a:gd name="T35" fmla="*/ 8 h 1665"/>
                <a:gd name="T36" fmla="*/ 390 w 430"/>
                <a:gd name="T37" fmla="*/ 33 h 1665"/>
                <a:gd name="T38" fmla="*/ 329 w 430"/>
                <a:gd name="T39" fmla="*/ 103 h 1665"/>
                <a:gd name="T40" fmla="*/ 189 w 430"/>
                <a:gd name="T41" fmla="*/ 351 h 1665"/>
                <a:gd name="T42" fmla="*/ 38 w 430"/>
                <a:gd name="T43" fmla="*/ 850 h 1665"/>
                <a:gd name="T44" fmla="*/ 12 w 430"/>
                <a:gd name="T45" fmla="*/ 1015 h 1665"/>
                <a:gd name="T46" fmla="*/ 9 w 430"/>
                <a:gd name="T47" fmla="*/ 1043 h 1665"/>
                <a:gd name="T48" fmla="*/ 3 w 430"/>
                <a:gd name="T49" fmla="*/ 1107 h 1665"/>
                <a:gd name="T50" fmla="*/ 1 w 430"/>
                <a:gd name="T51" fmla="*/ 1331 h 1665"/>
                <a:gd name="T52" fmla="*/ 6 w 430"/>
                <a:gd name="T53" fmla="*/ 1386 h 1665"/>
                <a:gd name="T54" fmla="*/ 9 w 430"/>
                <a:gd name="T55" fmla="*/ 1410 h 1665"/>
                <a:gd name="T56" fmla="*/ 20 w 430"/>
                <a:gd name="T57" fmla="*/ 1471 h 1665"/>
                <a:gd name="T58" fmla="*/ 141 w 430"/>
                <a:gd name="T59" fmla="*/ 1663 h 1665"/>
                <a:gd name="T60" fmla="*/ 141 w 430"/>
                <a:gd name="T61" fmla="*/ 1664 h 1665"/>
                <a:gd name="T62" fmla="*/ 141 w 430"/>
                <a:gd name="T63" fmla="*/ 1665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0" h="1665">
                  <a:moveTo>
                    <a:pt x="141" y="1665"/>
                  </a:moveTo>
                  <a:cubicBezTo>
                    <a:pt x="141" y="1665"/>
                    <a:pt x="141" y="1664"/>
                    <a:pt x="141" y="1664"/>
                  </a:cubicBezTo>
                  <a:cubicBezTo>
                    <a:pt x="65" y="1635"/>
                    <a:pt x="35" y="1540"/>
                    <a:pt x="19" y="1471"/>
                  </a:cubicBezTo>
                  <a:cubicBezTo>
                    <a:pt x="14" y="1447"/>
                    <a:pt x="10" y="1428"/>
                    <a:pt x="8" y="1410"/>
                  </a:cubicBezTo>
                  <a:cubicBezTo>
                    <a:pt x="7" y="1402"/>
                    <a:pt x="6" y="1394"/>
                    <a:pt x="5" y="1386"/>
                  </a:cubicBezTo>
                  <a:cubicBezTo>
                    <a:pt x="3" y="1368"/>
                    <a:pt x="0" y="1349"/>
                    <a:pt x="0" y="1331"/>
                  </a:cubicBezTo>
                  <a:cubicBezTo>
                    <a:pt x="0" y="1259"/>
                    <a:pt x="1" y="1183"/>
                    <a:pt x="2" y="1107"/>
                  </a:cubicBezTo>
                  <a:cubicBezTo>
                    <a:pt x="2" y="1085"/>
                    <a:pt x="5" y="1064"/>
                    <a:pt x="8" y="1043"/>
                  </a:cubicBezTo>
                  <a:cubicBezTo>
                    <a:pt x="9" y="1034"/>
                    <a:pt x="10" y="1024"/>
                    <a:pt x="11" y="1015"/>
                  </a:cubicBezTo>
                  <a:cubicBezTo>
                    <a:pt x="17" y="960"/>
                    <a:pt x="26" y="905"/>
                    <a:pt x="37" y="850"/>
                  </a:cubicBezTo>
                  <a:cubicBezTo>
                    <a:pt x="69" y="674"/>
                    <a:pt x="120" y="506"/>
                    <a:pt x="188" y="351"/>
                  </a:cubicBezTo>
                  <a:cubicBezTo>
                    <a:pt x="233" y="248"/>
                    <a:pt x="277" y="169"/>
                    <a:pt x="328" y="102"/>
                  </a:cubicBezTo>
                  <a:cubicBezTo>
                    <a:pt x="349" y="75"/>
                    <a:pt x="369" y="52"/>
                    <a:pt x="390" y="32"/>
                  </a:cubicBezTo>
                  <a:cubicBezTo>
                    <a:pt x="399" y="23"/>
                    <a:pt x="409" y="15"/>
                    <a:pt x="419" y="7"/>
                  </a:cubicBezTo>
                  <a:cubicBezTo>
                    <a:pt x="422" y="5"/>
                    <a:pt x="429" y="0"/>
                    <a:pt x="429" y="0"/>
                  </a:cubicBezTo>
                  <a:cubicBezTo>
                    <a:pt x="429" y="0"/>
                    <a:pt x="429" y="0"/>
                    <a:pt x="430" y="0"/>
                  </a:cubicBezTo>
                  <a:cubicBezTo>
                    <a:pt x="430" y="1"/>
                    <a:pt x="430" y="1"/>
                    <a:pt x="429" y="1"/>
                  </a:cubicBezTo>
                  <a:cubicBezTo>
                    <a:pt x="429" y="1"/>
                    <a:pt x="423" y="6"/>
                    <a:pt x="420" y="8"/>
                  </a:cubicBezTo>
                  <a:cubicBezTo>
                    <a:pt x="410" y="16"/>
                    <a:pt x="400" y="24"/>
                    <a:pt x="390" y="33"/>
                  </a:cubicBezTo>
                  <a:cubicBezTo>
                    <a:pt x="370" y="53"/>
                    <a:pt x="349" y="76"/>
                    <a:pt x="329" y="103"/>
                  </a:cubicBezTo>
                  <a:cubicBezTo>
                    <a:pt x="278" y="170"/>
                    <a:pt x="234" y="249"/>
                    <a:pt x="189" y="351"/>
                  </a:cubicBezTo>
                  <a:cubicBezTo>
                    <a:pt x="121" y="506"/>
                    <a:pt x="70" y="674"/>
                    <a:pt x="38" y="850"/>
                  </a:cubicBezTo>
                  <a:cubicBezTo>
                    <a:pt x="27" y="906"/>
                    <a:pt x="18" y="960"/>
                    <a:pt x="12" y="1015"/>
                  </a:cubicBezTo>
                  <a:cubicBezTo>
                    <a:pt x="11" y="1024"/>
                    <a:pt x="10" y="1034"/>
                    <a:pt x="9" y="1043"/>
                  </a:cubicBezTo>
                  <a:cubicBezTo>
                    <a:pt x="6" y="1064"/>
                    <a:pt x="4" y="1086"/>
                    <a:pt x="3" y="1107"/>
                  </a:cubicBezTo>
                  <a:cubicBezTo>
                    <a:pt x="2" y="1183"/>
                    <a:pt x="2" y="1259"/>
                    <a:pt x="1" y="1331"/>
                  </a:cubicBezTo>
                  <a:cubicBezTo>
                    <a:pt x="1" y="1349"/>
                    <a:pt x="4" y="1368"/>
                    <a:pt x="6" y="1386"/>
                  </a:cubicBezTo>
                  <a:cubicBezTo>
                    <a:pt x="7" y="1394"/>
                    <a:pt x="8" y="1402"/>
                    <a:pt x="9" y="1410"/>
                  </a:cubicBezTo>
                  <a:cubicBezTo>
                    <a:pt x="11" y="1428"/>
                    <a:pt x="15" y="1447"/>
                    <a:pt x="20" y="1471"/>
                  </a:cubicBezTo>
                  <a:cubicBezTo>
                    <a:pt x="36" y="1540"/>
                    <a:pt x="66" y="1634"/>
                    <a:pt x="141" y="1663"/>
                  </a:cubicBezTo>
                  <a:cubicBezTo>
                    <a:pt x="141" y="1664"/>
                    <a:pt x="141" y="1664"/>
                    <a:pt x="141" y="1664"/>
                  </a:cubicBezTo>
                  <a:cubicBezTo>
                    <a:pt x="141" y="1664"/>
                    <a:pt x="141" y="1665"/>
                    <a:pt x="141" y="1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1028" y="617"/>
              <a:ext cx="146" cy="1603"/>
            </a:xfrm>
            <a:custGeom>
              <a:avLst/>
              <a:gdLst>
                <a:gd name="T0" fmla="*/ 56 w 156"/>
                <a:gd name="T1" fmla="*/ 1708 h 1708"/>
                <a:gd name="T2" fmla="*/ 56 w 156"/>
                <a:gd name="T3" fmla="*/ 1708 h 1708"/>
                <a:gd name="T4" fmla="*/ 52 w 156"/>
                <a:gd name="T5" fmla="*/ 1706 h 1708"/>
                <a:gd name="T6" fmla="*/ 45 w 156"/>
                <a:gd name="T7" fmla="*/ 1702 h 1708"/>
                <a:gd name="T8" fmla="*/ 27 w 156"/>
                <a:gd name="T9" fmla="*/ 1664 h 1708"/>
                <a:gd name="T10" fmla="*/ 26 w 156"/>
                <a:gd name="T11" fmla="*/ 1659 h 1708"/>
                <a:gd name="T12" fmla="*/ 7 w 156"/>
                <a:gd name="T13" fmla="*/ 1542 h 1708"/>
                <a:gd name="T14" fmla="*/ 4 w 156"/>
                <a:gd name="T15" fmla="*/ 1513 h 1708"/>
                <a:gd name="T16" fmla="*/ 0 w 156"/>
                <a:gd name="T17" fmla="*/ 1446 h 1708"/>
                <a:gd name="T18" fmla="*/ 1 w 156"/>
                <a:gd name="T19" fmla="*/ 1088 h 1708"/>
                <a:gd name="T20" fmla="*/ 10 w 156"/>
                <a:gd name="T21" fmla="*/ 924 h 1708"/>
                <a:gd name="T22" fmla="*/ 11 w 156"/>
                <a:gd name="T23" fmla="*/ 904 h 1708"/>
                <a:gd name="T24" fmla="*/ 60 w 156"/>
                <a:gd name="T25" fmla="*/ 417 h 1708"/>
                <a:gd name="T26" fmla="*/ 111 w 156"/>
                <a:gd name="T27" fmla="*/ 139 h 1708"/>
                <a:gd name="T28" fmla="*/ 137 w 156"/>
                <a:gd name="T29" fmla="*/ 45 h 1708"/>
                <a:gd name="T30" fmla="*/ 148 w 156"/>
                <a:gd name="T31" fmla="*/ 16 h 1708"/>
                <a:gd name="T32" fmla="*/ 155 w 156"/>
                <a:gd name="T33" fmla="*/ 1 h 1708"/>
                <a:gd name="T34" fmla="*/ 155 w 156"/>
                <a:gd name="T35" fmla="*/ 0 h 1708"/>
                <a:gd name="T36" fmla="*/ 156 w 156"/>
                <a:gd name="T37" fmla="*/ 1 h 1708"/>
                <a:gd name="T38" fmla="*/ 149 w 156"/>
                <a:gd name="T39" fmla="*/ 17 h 1708"/>
                <a:gd name="T40" fmla="*/ 138 w 156"/>
                <a:gd name="T41" fmla="*/ 46 h 1708"/>
                <a:gd name="T42" fmla="*/ 112 w 156"/>
                <a:gd name="T43" fmla="*/ 139 h 1708"/>
                <a:gd name="T44" fmla="*/ 62 w 156"/>
                <a:gd name="T45" fmla="*/ 417 h 1708"/>
                <a:gd name="T46" fmla="*/ 12 w 156"/>
                <a:gd name="T47" fmla="*/ 904 h 1708"/>
                <a:gd name="T48" fmla="*/ 11 w 156"/>
                <a:gd name="T49" fmla="*/ 924 h 1708"/>
                <a:gd name="T50" fmla="*/ 2 w 156"/>
                <a:gd name="T51" fmla="*/ 1088 h 1708"/>
                <a:gd name="T52" fmla="*/ 2 w 156"/>
                <a:gd name="T53" fmla="*/ 1446 h 1708"/>
                <a:gd name="T54" fmla="*/ 6 w 156"/>
                <a:gd name="T55" fmla="*/ 1513 h 1708"/>
                <a:gd name="T56" fmla="*/ 8 w 156"/>
                <a:gd name="T57" fmla="*/ 1542 h 1708"/>
                <a:gd name="T58" fmla="*/ 27 w 156"/>
                <a:gd name="T59" fmla="*/ 1659 h 1708"/>
                <a:gd name="T60" fmla="*/ 28 w 156"/>
                <a:gd name="T61" fmla="*/ 1664 h 1708"/>
                <a:gd name="T62" fmla="*/ 46 w 156"/>
                <a:gd name="T63" fmla="*/ 1701 h 1708"/>
                <a:gd name="T64" fmla="*/ 53 w 156"/>
                <a:gd name="T65" fmla="*/ 1705 h 1708"/>
                <a:gd name="T66" fmla="*/ 57 w 156"/>
                <a:gd name="T67" fmla="*/ 1707 h 1708"/>
                <a:gd name="T68" fmla="*/ 57 w 156"/>
                <a:gd name="T69" fmla="*/ 1708 h 1708"/>
                <a:gd name="T70" fmla="*/ 56 w 156"/>
                <a:gd name="T71" fmla="*/ 1708 h 1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1708">
                  <a:moveTo>
                    <a:pt x="56" y="1708"/>
                  </a:moveTo>
                  <a:cubicBezTo>
                    <a:pt x="56" y="1708"/>
                    <a:pt x="56" y="1708"/>
                    <a:pt x="56" y="1708"/>
                  </a:cubicBezTo>
                  <a:cubicBezTo>
                    <a:pt x="55" y="1707"/>
                    <a:pt x="54" y="1707"/>
                    <a:pt x="52" y="1706"/>
                  </a:cubicBezTo>
                  <a:cubicBezTo>
                    <a:pt x="50" y="1705"/>
                    <a:pt x="48" y="1704"/>
                    <a:pt x="45" y="1702"/>
                  </a:cubicBezTo>
                  <a:cubicBezTo>
                    <a:pt x="36" y="1694"/>
                    <a:pt x="31" y="1677"/>
                    <a:pt x="27" y="1664"/>
                  </a:cubicBezTo>
                  <a:cubicBezTo>
                    <a:pt x="27" y="1662"/>
                    <a:pt x="26" y="1661"/>
                    <a:pt x="26" y="1659"/>
                  </a:cubicBezTo>
                  <a:cubicBezTo>
                    <a:pt x="14" y="1618"/>
                    <a:pt x="9" y="1572"/>
                    <a:pt x="7" y="1542"/>
                  </a:cubicBezTo>
                  <a:cubicBezTo>
                    <a:pt x="6" y="1532"/>
                    <a:pt x="5" y="1523"/>
                    <a:pt x="4" y="1513"/>
                  </a:cubicBezTo>
                  <a:cubicBezTo>
                    <a:pt x="3" y="1491"/>
                    <a:pt x="0" y="1469"/>
                    <a:pt x="0" y="1446"/>
                  </a:cubicBezTo>
                  <a:cubicBezTo>
                    <a:pt x="1" y="1318"/>
                    <a:pt x="1" y="1201"/>
                    <a:pt x="1" y="1088"/>
                  </a:cubicBezTo>
                  <a:cubicBezTo>
                    <a:pt x="2" y="1033"/>
                    <a:pt x="6" y="978"/>
                    <a:pt x="10" y="924"/>
                  </a:cubicBezTo>
                  <a:cubicBezTo>
                    <a:pt x="10" y="917"/>
                    <a:pt x="11" y="910"/>
                    <a:pt x="11" y="904"/>
                  </a:cubicBezTo>
                  <a:cubicBezTo>
                    <a:pt x="24" y="722"/>
                    <a:pt x="40" y="563"/>
                    <a:pt x="60" y="417"/>
                  </a:cubicBezTo>
                  <a:cubicBezTo>
                    <a:pt x="72" y="334"/>
                    <a:pt x="87" y="236"/>
                    <a:pt x="111" y="139"/>
                  </a:cubicBezTo>
                  <a:cubicBezTo>
                    <a:pt x="117" y="113"/>
                    <a:pt x="126" y="79"/>
                    <a:pt x="137" y="45"/>
                  </a:cubicBezTo>
                  <a:cubicBezTo>
                    <a:pt x="140" y="36"/>
                    <a:pt x="144" y="27"/>
                    <a:pt x="148" y="16"/>
                  </a:cubicBezTo>
                  <a:cubicBezTo>
                    <a:pt x="150" y="11"/>
                    <a:pt x="155" y="1"/>
                    <a:pt x="155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6" y="0"/>
                    <a:pt x="156" y="1"/>
                    <a:pt x="156" y="1"/>
                  </a:cubicBezTo>
                  <a:cubicBezTo>
                    <a:pt x="156" y="1"/>
                    <a:pt x="151" y="11"/>
                    <a:pt x="149" y="17"/>
                  </a:cubicBezTo>
                  <a:cubicBezTo>
                    <a:pt x="145" y="27"/>
                    <a:pt x="141" y="36"/>
                    <a:pt x="138" y="46"/>
                  </a:cubicBezTo>
                  <a:cubicBezTo>
                    <a:pt x="127" y="79"/>
                    <a:pt x="118" y="113"/>
                    <a:pt x="112" y="139"/>
                  </a:cubicBezTo>
                  <a:cubicBezTo>
                    <a:pt x="88" y="237"/>
                    <a:pt x="73" y="334"/>
                    <a:pt x="62" y="417"/>
                  </a:cubicBezTo>
                  <a:cubicBezTo>
                    <a:pt x="41" y="563"/>
                    <a:pt x="25" y="722"/>
                    <a:pt x="12" y="904"/>
                  </a:cubicBezTo>
                  <a:cubicBezTo>
                    <a:pt x="12" y="910"/>
                    <a:pt x="11" y="917"/>
                    <a:pt x="11" y="924"/>
                  </a:cubicBezTo>
                  <a:cubicBezTo>
                    <a:pt x="7" y="978"/>
                    <a:pt x="3" y="1033"/>
                    <a:pt x="2" y="1088"/>
                  </a:cubicBezTo>
                  <a:cubicBezTo>
                    <a:pt x="2" y="1201"/>
                    <a:pt x="2" y="1318"/>
                    <a:pt x="2" y="1446"/>
                  </a:cubicBezTo>
                  <a:cubicBezTo>
                    <a:pt x="2" y="1468"/>
                    <a:pt x="4" y="1491"/>
                    <a:pt x="6" y="1513"/>
                  </a:cubicBezTo>
                  <a:cubicBezTo>
                    <a:pt x="6" y="1522"/>
                    <a:pt x="7" y="1532"/>
                    <a:pt x="8" y="1542"/>
                  </a:cubicBezTo>
                  <a:cubicBezTo>
                    <a:pt x="10" y="1572"/>
                    <a:pt x="15" y="1618"/>
                    <a:pt x="27" y="1659"/>
                  </a:cubicBezTo>
                  <a:cubicBezTo>
                    <a:pt x="27" y="1660"/>
                    <a:pt x="28" y="1662"/>
                    <a:pt x="28" y="1664"/>
                  </a:cubicBezTo>
                  <a:cubicBezTo>
                    <a:pt x="32" y="1676"/>
                    <a:pt x="36" y="1693"/>
                    <a:pt x="46" y="1701"/>
                  </a:cubicBezTo>
                  <a:cubicBezTo>
                    <a:pt x="48" y="1703"/>
                    <a:pt x="51" y="1704"/>
                    <a:pt x="53" y="1705"/>
                  </a:cubicBezTo>
                  <a:cubicBezTo>
                    <a:pt x="54" y="1706"/>
                    <a:pt x="55" y="1706"/>
                    <a:pt x="57" y="1707"/>
                  </a:cubicBezTo>
                  <a:cubicBezTo>
                    <a:pt x="57" y="1707"/>
                    <a:pt x="57" y="1707"/>
                    <a:pt x="57" y="1708"/>
                  </a:cubicBezTo>
                  <a:cubicBezTo>
                    <a:pt x="57" y="1708"/>
                    <a:pt x="57" y="1708"/>
                    <a:pt x="56" y="1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1173" y="617"/>
              <a:ext cx="130" cy="1604"/>
            </a:xfrm>
            <a:custGeom>
              <a:avLst/>
              <a:gdLst>
                <a:gd name="T0" fmla="*/ 87 w 138"/>
                <a:gd name="T1" fmla="*/ 1709 h 1709"/>
                <a:gd name="T2" fmla="*/ 86 w 138"/>
                <a:gd name="T3" fmla="*/ 1709 h 1709"/>
                <a:gd name="T4" fmla="*/ 86 w 138"/>
                <a:gd name="T5" fmla="*/ 1708 h 1709"/>
                <a:gd name="T6" fmla="*/ 89 w 138"/>
                <a:gd name="T7" fmla="*/ 1706 h 1709"/>
                <a:gd name="T8" fmla="*/ 96 w 138"/>
                <a:gd name="T9" fmla="*/ 1702 h 1709"/>
                <a:gd name="T10" fmla="*/ 119 w 138"/>
                <a:gd name="T11" fmla="*/ 1627 h 1709"/>
                <a:gd name="T12" fmla="*/ 120 w 138"/>
                <a:gd name="T13" fmla="*/ 1622 h 1709"/>
                <a:gd name="T14" fmla="*/ 137 w 138"/>
                <a:gd name="T15" fmla="*/ 1376 h 1709"/>
                <a:gd name="T16" fmla="*/ 136 w 138"/>
                <a:gd name="T17" fmla="*/ 1190 h 1709"/>
                <a:gd name="T18" fmla="*/ 136 w 138"/>
                <a:gd name="T19" fmla="*/ 1184 h 1709"/>
                <a:gd name="T20" fmla="*/ 136 w 138"/>
                <a:gd name="T21" fmla="*/ 1171 h 1709"/>
                <a:gd name="T22" fmla="*/ 128 w 138"/>
                <a:gd name="T23" fmla="*/ 948 h 1709"/>
                <a:gd name="T24" fmla="*/ 87 w 138"/>
                <a:gd name="T25" fmla="*/ 456 h 1709"/>
                <a:gd name="T26" fmla="*/ 43 w 138"/>
                <a:gd name="T27" fmla="*/ 164 h 1709"/>
                <a:gd name="T28" fmla="*/ 18 w 138"/>
                <a:gd name="T29" fmla="*/ 57 h 1709"/>
                <a:gd name="T30" fmla="*/ 9 w 138"/>
                <a:gd name="T31" fmla="*/ 26 h 1709"/>
                <a:gd name="T32" fmla="*/ 3 w 138"/>
                <a:gd name="T33" fmla="*/ 8 h 1709"/>
                <a:gd name="T34" fmla="*/ 0 w 138"/>
                <a:gd name="T35" fmla="*/ 1 h 1709"/>
                <a:gd name="T36" fmla="*/ 0 w 138"/>
                <a:gd name="T37" fmla="*/ 0 h 1709"/>
                <a:gd name="T38" fmla="*/ 1 w 138"/>
                <a:gd name="T39" fmla="*/ 1 h 1709"/>
                <a:gd name="T40" fmla="*/ 4 w 138"/>
                <a:gd name="T41" fmla="*/ 8 h 1709"/>
                <a:gd name="T42" fmla="*/ 10 w 138"/>
                <a:gd name="T43" fmla="*/ 25 h 1709"/>
                <a:gd name="T44" fmla="*/ 19 w 138"/>
                <a:gd name="T45" fmla="*/ 56 h 1709"/>
                <a:gd name="T46" fmla="*/ 44 w 138"/>
                <a:gd name="T47" fmla="*/ 164 h 1709"/>
                <a:gd name="T48" fmla="*/ 88 w 138"/>
                <a:gd name="T49" fmla="*/ 456 h 1709"/>
                <a:gd name="T50" fmla="*/ 129 w 138"/>
                <a:gd name="T51" fmla="*/ 948 h 1709"/>
                <a:gd name="T52" fmla="*/ 137 w 138"/>
                <a:gd name="T53" fmla="*/ 1171 h 1709"/>
                <a:gd name="T54" fmla="*/ 137 w 138"/>
                <a:gd name="T55" fmla="*/ 1184 h 1709"/>
                <a:gd name="T56" fmla="*/ 137 w 138"/>
                <a:gd name="T57" fmla="*/ 1190 h 1709"/>
                <a:gd name="T58" fmla="*/ 138 w 138"/>
                <a:gd name="T59" fmla="*/ 1376 h 1709"/>
                <a:gd name="T60" fmla="*/ 121 w 138"/>
                <a:gd name="T61" fmla="*/ 1623 h 1709"/>
                <a:gd name="T62" fmla="*/ 120 w 138"/>
                <a:gd name="T63" fmla="*/ 1627 h 1709"/>
                <a:gd name="T64" fmla="*/ 96 w 138"/>
                <a:gd name="T65" fmla="*/ 1703 h 1709"/>
                <a:gd name="T66" fmla="*/ 90 w 138"/>
                <a:gd name="T67" fmla="*/ 1707 h 1709"/>
                <a:gd name="T68" fmla="*/ 87 w 138"/>
                <a:gd name="T69" fmla="*/ 1709 h 1709"/>
                <a:gd name="T70" fmla="*/ 87 w 138"/>
                <a:gd name="T71" fmla="*/ 1709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709">
                  <a:moveTo>
                    <a:pt x="87" y="1709"/>
                  </a:moveTo>
                  <a:cubicBezTo>
                    <a:pt x="86" y="1709"/>
                    <a:pt x="86" y="1709"/>
                    <a:pt x="86" y="1709"/>
                  </a:cubicBezTo>
                  <a:cubicBezTo>
                    <a:pt x="86" y="1709"/>
                    <a:pt x="86" y="1708"/>
                    <a:pt x="86" y="1708"/>
                  </a:cubicBezTo>
                  <a:cubicBezTo>
                    <a:pt x="87" y="1708"/>
                    <a:pt x="88" y="1707"/>
                    <a:pt x="89" y="1706"/>
                  </a:cubicBezTo>
                  <a:cubicBezTo>
                    <a:pt x="92" y="1705"/>
                    <a:pt x="94" y="1704"/>
                    <a:pt x="96" y="1702"/>
                  </a:cubicBezTo>
                  <a:cubicBezTo>
                    <a:pt x="108" y="1691"/>
                    <a:pt x="116" y="1646"/>
                    <a:pt x="119" y="1627"/>
                  </a:cubicBezTo>
                  <a:cubicBezTo>
                    <a:pt x="119" y="1625"/>
                    <a:pt x="120" y="1624"/>
                    <a:pt x="120" y="1622"/>
                  </a:cubicBezTo>
                  <a:cubicBezTo>
                    <a:pt x="136" y="1533"/>
                    <a:pt x="137" y="1411"/>
                    <a:pt x="137" y="1376"/>
                  </a:cubicBezTo>
                  <a:cubicBezTo>
                    <a:pt x="137" y="1314"/>
                    <a:pt x="137" y="1251"/>
                    <a:pt x="136" y="1190"/>
                  </a:cubicBezTo>
                  <a:cubicBezTo>
                    <a:pt x="136" y="1184"/>
                    <a:pt x="136" y="1184"/>
                    <a:pt x="136" y="1184"/>
                  </a:cubicBezTo>
                  <a:cubicBezTo>
                    <a:pt x="136" y="1179"/>
                    <a:pt x="136" y="1175"/>
                    <a:pt x="136" y="1171"/>
                  </a:cubicBezTo>
                  <a:cubicBezTo>
                    <a:pt x="133" y="1095"/>
                    <a:pt x="131" y="1021"/>
                    <a:pt x="128" y="948"/>
                  </a:cubicBezTo>
                  <a:cubicBezTo>
                    <a:pt x="121" y="769"/>
                    <a:pt x="102" y="591"/>
                    <a:pt x="87" y="456"/>
                  </a:cubicBezTo>
                  <a:cubicBezTo>
                    <a:pt x="77" y="369"/>
                    <a:pt x="64" y="266"/>
                    <a:pt x="43" y="164"/>
                  </a:cubicBezTo>
                  <a:cubicBezTo>
                    <a:pt x="36" y="130"/>
                    <a:pt x="28" y="93"/>
                    <a:pt x="18" y="57"/>
                  </a:cubicBezTo>
                  <a:cubicBezTo>
                    <a:pt x="15" y="45"/>
                    <a:pt x="12" y="35"/>
                    <a:pt x="9" y="26"/>
                  </a:cubicBezTo>
                  <a:cubicBezTo>
                    <a:pt x="6" y="19"/>
                    <a:pt x="4" y="13"/>
                    <a:pt x="3" y="8"/>
                  </a:cubicBezTo>
                  <a:cubicBezTo>
                    <a:pt x="2" y="6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3" y="6"/>
                    <a:pt x="4" y="8"/>
                  </a:cubicBezTo>
                  <a:cubicBezTo>
                    <a:pt x="5" y="13"/>
                    <a:pt x="7" y="18"/>
                    <a:pt x="10" y="25"/>
                  </a:cubicBezTo>
                  <a:cubicBezTo>
                    <a:pt x="13" y="35"/>
                    <a:pt x="16" y="45"/>
                    <a:pt x="19" y="56"/>
                  </a:cubicBezTo>
                  <a:cubicBezTo>
                    <a:pt x="29" y="93"/>
                    <a:pt x="37" y="130"/>
                    <a:pt x="44" y="164"/>
                  </a:cubicBezTo>
                  <a:cubicBezTo>
                    <a:pt x="65" y="265"/>
                    <a:pt x="78" y="368"/>
                    <a:pt x="88" y="456"/>
                  </a:cubicBezTo>
                  <a:cubicBezTo>
                    <a:pt x="103" y="591"/>
                    <a:pt x="122" y="769"/>
                    <a:pt x="129" y="948"/>
                  </a:cubicBezTo>
                  <a:cubicBezTo>
                    <a:pt x="132" y="1021"/>
                    <a:pt x="134" y="1095"/>
                    <a:pt x="137" y="1171"/>
                  </a:cubicBezTo>
                  <a:cubicBezTo>
                    <a:pt x="137" y="1175"/>
                    <a:pt x="137" y="1179"/>
                    <a:pt x="137" y="1184"/>
                  </a:cubicBezTo>
                  <a:cubicBezTo>
                    <a:pt x="137" y="1190"/>
                    <a:pt x="137" y="1190"/>
                    <a:pt x="137" y="1190"/>
                  </a:cubicBezTo>
                  <a:cubicBezTo>
                    <a:pt x="138" y="1251"/>
                    <a:pt x="138" y="1314"/>
                    <a:pt x="138" y="1376"/>
                  </a:cubicBezTo>
                  <a:cubicBezTo>
                    <a:pt x="138" y="1411"/>
                    <a:pt x="137" y="1533"/>
                    <a:pt x="121" y="1623"/>
                  </a:cubicBezTo>
                  <a:cubicBezTo>
                    <a:pt x="121" y="1624"/>
                    <a:pt x="121" y="1626"/>
                    <a:pt x="120" y="1627"/>
                  </a:cubicBezTo>
                  <a:cubicBezTo>
                    <a:pt x="117" y="1648"/>
                    <a:pt x="109" y="1692"/>
                    <a:pt x="96" y="1703"/>
                  </a:cubicBezTo>
                  <a:cubicBezTo>
                    <a:pt x="94" y="1705"/>
                    <a:pt x="92" y="1706"/>
                    <a:pt x="90" y="1707"/>
                  </a:cubicBezTo>
                  <a:cubicBezTo>
                    <a:pt x="89" y="1708"/>
                    <a:pt x="88" y="1708"/>
                    <a:pt x="87" y="1709"/>
                  </a:cubicBezTo>
                  <a:cubicBezTo>
                    <a:pt x="87" y="1709"/>
                    <a:pt x="87" y="1709"/>
                    <a:pt x="87" y="17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1173" y="617"/>
              <a:ext cx="388" cy="1566"/>
            </a:xfrm>
            <a:custGeom>
              <a:avLst/>
              <a:gdLst>
                <a:gd name="T0" fmla="*/ 276 w 413"/>
                <a:gd name="T1" fmla="*/ 1669 h 1669"/>
                <a:gd name="T2" fmla="*/ 275 w 413"/>
                <a:gd name="T3" fmla="*/ 1669 h 1669"/>
                <a:gd name="T4" fmla="*/ 275 w 413"/>
                <a:gd name="T5" fmla="*/ 1668 h 1669"/>
                <a:gd name="T6" fmla="*/ 290 w 413"/>
                <a:gd name="T7" fmla="*/ 1661 h 1669"/>
                <a:gd name="T8" fmla="*/ 310 w 413"/>
                <a:gd name="T9" fmla="*/ 1648 h 1669"/>
                <a:gd name="T10" fmla="*/ 402 w 413"/>
                <a:gd name="T11" fmla="*/ 1424 h 1669"/>
                <a:gd name="T12" fmla="*/ 411 w 413"/>
                <a:gd name="T13" fmla="*/ 1336 h 1669"/>
                <a:gd name="T14" fmla="*/ 410 w 413"/>
                <a:gd name="T15" fmla="*/ 1124 h 1669"/>
                <a:gd name="T16" fmla="*/ 410 w 413"/>
                <a:gd name="T17" fmla="*/ 1114 h 1669"/>
                <a:gd name="T18" fmla="*/ 409 w 413"/>
                <a:gd name="T19" fmla="*/ 1112 h 1669"/>
                <a:gd name="T20" fmla="*/ 392 w 413"/>
                <a:gd name="T21" fmla="*/ 951 h 1669"/>
                <a:gd name="T22" fmla="*/ 236 w 413"/>
                <a:gd name="T23" fmla="*/ 365 h 1669"/>
                <a:gd name="T24" fmla="*/ 101 w 413"/>
                <a:gd name="T25" fmla="*/ 110 h 1669"/>
                <a:gd name="T26" fmla="*/ 37 w 413"/>
                <a:gd name="T27" fmla="*/ 33 h 1669"/>
                <a:gd name="T28" fmla="*/ 9 w 413"/>
                <a:gd name="T29" fmla="*/ 8 h 1669"/>
                <a:gd name="T30" fmla="*/ 0 w 413"/>
                <a:gd name="T31" fmla="*/ 1 h 1669"/>
                <a:gd name="T32" fmla="*/ 0 w 413"/>
                <a:gd name="T33" fmla="*/ 0 h 1669"/>
                <a:gd name="T34" fmla="*/ 0 w 413"/>
                <a:gd name="T35" fmla="*/ 0 h 1669"/>
                <a:gd name="T36" fmla="*/ 10 w 413"/>
                <a:gd name="T37" fmla="*/ 7 h 1669"/>
                <a:gd name="T38" fmla="*/ 38 w 413"/>
                <a:gd name="T39" fmla="*/ 33 h 1669"/>
                <a:gd name="T40" fmla="*/ 102 w 413"/>
                <a:gd name="T41" fmla="*/ 110 h 1669"/>
                <a:gd name="T42" fmla="*/ 237 w 413"/>
                <a:gd name="T43" fmla="*/ 364 h 1669"/>
                <a:gd name="T44" fmla="*/ 393 w 413"/>
                <a:gd name="T45" fmla="*/ 951 h 1669"/>
                <a:gd name="T46" fmla="*/ 410 w 413"/>
                <a:gd name="T47" fmla="*/ 1111 h 1669"/>
                <a:gd name="T48" fmla="*/ 411 w 413"/>
                <a:gd name="T49" fmla="*/ 1114 h 1669"/>
                <a:gd name="T50" fmla="*/ 411 w 413"/>
                <a:gd name="T51" fmla="*/ 1124 h 1669"/>
                <a:gd name="T52" fmla="*/ 412 w 413"/>
                <a:gd name="T53" fmla="*/ 1336 h 1669"/>
                <a:gd name="T54" fmla="*/ 403 w 413"/>
                <a:gd name="T55" fmla="*/ 1425 h 1669"/>
                <a:gd name="T56" fmla="*/ 311 w 413"/>
                <a:gd name="T57" fmla="*/ 1649 h 1669"/>
                <a:gd name="T58" fmla="*/ 291 w 413"/>
                <a:gd name="T59" fmla="*/ 1662 h 1669"/>
                <a:gd name="T60" fmla="*/ 276 w 413"/>
                <a:gd name="T61" fmla="*/ 1669 h 1669"/>
                <a:gd name="T62" fmla="*/ 276 w 413"/>
                <a:gd name="T63" fmla="*/ 1669 h 1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3" h="1669">
                  <a:moveTo>
                    <a:pt x="276" y="1669"/>
                  </a:moveTo>
                  <a:cubicBezTo>
                    <a:pt x="275" y="1669"/>
                    <a:pt x="275" y="1669"/>
                    <a:pt x="275" y="1669"/>
                  </a:cubicBezTo>
                  <a:cubicBezTo>
                    <a:pt x="275" y="1668"/>
                    <a:pt x="275" y="1668"/>
                    <a:pt x="275" y="1668"/>
                  </a:cubicBezTo>
                  <a:cubicBezTo>
                    <a:pt x="282" y="1665"/>
                    <a:pt x="287" y="1662"/>
                    <a:pt x="290" y="1661"/>
                  </a:cubicBezTo>
                  <a:cubicBezTo>
                    <a:pt x="298" y="1657"/>
                    <a:pt x="302" y="1655"/>
                    <a:pt x="310" y="1648"/>
                  </a:cubicBezTo>
                  <a:cubicBezTo>
                    <a:pt x="370" y="1599"/>
                    <a:pt x="389" y="1507"/>
                    <a:pt x="402" y="1424"/>
                  </a:cubicBezTo>
                  <a:cubicBezTo>
                    <a:pt x="407" y="1396"/>
                    <a:pt x="411" y="1366"/>
                    <a:pt x="411" y="1336"/>
                  </a:cubicBezTo>
                  <a:cubicBezTo>
                    <a:pt x="411" y="1261"/>
                    <a:pt x="411" y="1192"/>
                    <a:pt x="410" y="1124"/>
                  </a:cubicBezTo>
                  <a:cubicBezTo>
                    <a:pt x="410" y="1121"/>
                    <a:pt x="410" y="1117"/>
                    <a:pt x="410" y="1114"/>
                  </a:cubicBezTo>
                  <a:cubicBezTo>
                    <a:pt x="409" y="1112"/>
                    <a:pt x="409" y="1112"/>
                    <a:pt x="409" y="1112"/>
                  </a:cubicBezTo>
                  <a:cubicBezTo>
                    <a:pt x="404" y="1054"/>
                    <a:pt x="399" y="1005"/>
                    <a:pt x="392" y="951"/>
                  </a:cubicBezTo>
                  <a:cubicBezTo>
                    <a:pt x="365" y="751"/>
                    <a:pt x="311" y="548"/>
                    <a:pt x="236" y="365"/>
                  </a:cubicBezTo>
                  <a:cubicBezTo>
                    <a:pt x="193" y="260"/>
                    <a:pt x="150" y="179"/>
                    <a:pt x="101" y="110"/>
                  </a:cubicBezTo>
                  <a:cubicBezTo>
                    <a:pt x="80" y="80"/>
                    <a:pt x="59" y="55"/>
                    <a:pt x="37" y="33"/>
                  </a:cubicBezTo>
                  <a:cubicBezTo>
                    <a:pt x="28" y="24"/>
                    <a:pt x="18" y="16"/>
                    <a:pt x="9" y="8"/>
                  </a:cubicBezTo>
                  <a:cubicBezTo>
                    <a:pt x="6" y="6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7" y="5"/>
                    <a:pt x="10" y="7"/>
                  </a:cubicBezTo>
                  <a:cubicBezTo>
                    <a:pt x="19" y="15"/>
                    <a:pt x="28" y="23"/>
                    <a:pt x="38" y="33"/>
                  </a:cubicBezTo>
                  <a:cubicBezTo>
                    <a:pt x="60" y="54"/>
                    <a:pt x="81" y="79"/>
                    <a:pt x="102" y="110"/>
                  </a:cubicBezTo>
                  <a:cubicBezTo>
                    <a:pt x="151" y="179"/>
                    <a:pt x="194" y="260"/>
                    <a:pt x="237" y="364"/>
                  </a:cubicBezTo>
                  <a:cubicBezTo>
                    <a:pt x="312" y="548"/>
                    <a:pt x="366" y="750"/>
                    <a:pt x="393" y="951"/>
                  </a:cubicBezTo>
                  <a:cubicBezTo>
                    <a:pt x="400" y="1005"/>
                    <a:pt x="405" y="1054"/>
                    <a:pt x="410" y="1111"/>
                  </a:cubicBezTo>
                  <a:cubicBezTo>
                    <a:pt x="411" y="1114"/>
                    <a:pt x="411" y="1114"/>
                    <a:pt x="411" y="1114"/>
                  </a:cubicBezTo>
                  <a:cubicBezTo>
                    <a:pt x="411" y="1117"/>
                    <a:pt x="411" y="1121"/>
                    <a:pt x="411" y="1124"/>
                  </a:cubicBezTo>
                  <a:cubicBezTo>
                    <a:pt x="412" y="1192"/>
                    <a:pt x="412" y="1261"/>
                    <a:pt x="412" y="1336"/>
                  </a:cubicBezTo>
                  <a:cubicBezTo>
                    <a:pt x="413" y="1366"/>
                    <a:pt x="408" y="1396"/>
                    <a:pt x="403" y="1425"/>
                  </a:cubicBezTo>
                  <a:cubicBezTo>
                    <a:pt x="390" y="1507"/>
                    <a:pt x="370" y="1599"/>
                    <a:pt x="311" y="1649"/>
                  </a:cubicBezTo>
                  <a:cubicBezTo>
                    <a:pt x="302" y="1656"/>
                    <a:pt x="299" y="1658"/>
                    <a:pt x="291" y="1662"/>
                  </a:cubicBezTo>
                  <a:cubicBezTo>
                    <a:pt x="287" y="1663"/>
                    <a:pt x="282" y="1665"/>
                    <a:pt x="276" y="1669"/>
                  </a:cubicBezTo>
                  <a:cubicBezTo>
                    <a:pt x="276" y="1669"/>
                    <a:pt x="276" y="1669"/>
                    <a:pt x="276" y="16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1173" y="617"/>
              <a:ext cx="600" cy="1477"/>
            </a:xfrm>
            <a:custGeom>
              <a:avLst/>
              <a:gdLst>
                <a:gd name="T0" fmla="*/ 475 w 639"/>
                <a:gd name="T1" fmla="*/ 1574 h 1574"/>
                <a:gd name="T2" fmla="*/ 474 w 639"/>
                <a:gd name="T3" fmla="*/ 1573 h 1574"/>
                <a:gd name="T4" fmla="*/ 474 w 639"/>
                <a:gd name="T5" fmla="*/ 1573 h 1574"/>
                <a:gd name="T6" fmla="*/ 626 w 639"/>
                <a:gd name="T7" fmla="*/ 1301 h 1574"/>
                <a:gd name="T8" fmla="*/ 636 w 639"/>
                <a:gd name="T9" fmla="*/ 1221 h 1574"/>
                <a:gd name="T10" fmla="*/ 636 w 639"/>
                <a:gd name="T11" fmla="*/ 1168 h 1574"/>
                <a:gd name="T12" fmla="*/ 633 w 639"/>
                <a:gd name="T13" fmla="*/ 1039 h 1574"/>
                <a:gd name="T14" fmla="*/ 614 w 639"/>
                <a:gd name="T15" fmla="*/ 915 h 1574"/>
                <a:gd name="T16" fmla="*/ 370 w 639"/>
                <a:gd name="T17" fmla="*/ 333 h 1574"/>
                <a:gd name="T18" fmla="*/ 146 w 639"/>
                <a:gd name="T19" fmla="*/ 87 h 1574"/>
                <a:gd name="T20" fmla="*/ 52 w 639"/>
                <a:gd name="T21" fmla="*/ 26 h 1574"/>
                <a:gd name="T22" fmla="*/ 15 w 639"/>
                <a:gd name="T23" fmla="*/ 7 h 1574"/>
                <a:gd name="T24" fmla="*/ 0 w 639"/>
                <a:gd name="T25" fmla="*/ 1 h 1574"/>
                <a:gd name="T26" fmla="*/ 0 w 639"/>
                <a:gd name="T27" fmla="*/ 1 h 1574"/>
                <a:gd name="T28" fmla="*/ 0 w 639"/>
                <a:gd name="T29" fmla="*/ 0 h 1574"/>
                <a:gd name="T30" fmla="*/ 15 w 639"/>
                <a:gd name="T31" fmla="*/ 6 h 1574"/>
                <a:gd name="T32" fmla="*/ 53 w 639"/>
                <a:gd name="T33" fmla="*/ 25 h 1574"/>
                <a:gd name="T34" fmla="*/ 146 w 639"/>
                <a:gd name="T35" fmla="*/ 86 h 1574"/>
                <a:gd name="T36" fmla="*/ 371 w 639"/>
                <a:gd name="T37" fmla="*/ 332 h 1574"/>
                <a:gd name="T38" fmla="*/ 615 w 639"/>
                <a:gd name="T39" fmla="*/ 914 h 1574"/>
                <a:gd name="T40" fmla="*/ 634 w 639"/>
                <a:gd name="T41" fmla="*/ 1039 h 1574"/>
                <a:gd name="T42" fmla="*/ 638 w 639"/>
                <a:gd name="T43" fmla="*/ 1168 h 1574"/>
                <a:gd name="T44" fmla="*/ 637 w 639"/>
                <a:gd name="T45" fmla="*/ 1221 h 1574"/>
                <a:gd name="T46" fmla="*/ 627 w 639"/>
                <a:gd name="T47" fmla="*/ 1301 h 1574"/>
                <a:gd name="T48" fmla="*/ 475 w 639"/>
                <a:gd name="T49" fmla="*/ 1573 h 1574"/>
                <a:gd name="T50" fmla="*/ 475 w 639"/>
                <a:gd name="T51" fmla="*/ 1574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9" h="1574">
                  <a:moveTo>
                    <a:pt x="475" y="1574"/>
                  </a:moveTo>
                  <a:cubicBezTo>
                    <a:pt x="475" y="1574"/>
                    <a:pt x="474" y="1573"/>
                    <a:pt x="474" y="1573"/>
                  </a:cubicBezTo>
                  <a:cubicBezTo>
                    <a:pt x="474" y="1573"/>
                    <a:pt x="474" y="1573"/>
                    <a:pt x="474" y="1573"/>
                  </a:cubicBezTo>
                  <a:cubicBezTo>
                    <a:pt x="552" y="1520"/>
                    <a:pt x="601" y="1432"/>
                    <a:pt x="626" y="1301"/>
                  </a:cubicBezTo>
                  <a:cubicBezTo>
                    <a:pt x="631" y="1276"/>
                    <a:pt x="636" y="1248"/>
                    <a:pt x="636" y="1221"/>
                  </a:cubicBezTo>
                  <a:cubicBezTo>
                    <a:pt x="636" y="1203"/>
                    <a:pt x="636" y="1185"/>
                    <a:pt x="636" y="1168"/>
                  </a:cubicBezTo>
                  <a:cubicBezTo>
                    <a:pt x="637" y="1125"/>
                    <a:pt x="638" y="1082"/>
                    <a:pt x="633" y="1039"/>
                  </a:cubicBezTo>
                  <a:cubicBezTo>
                    <a:pt x="627" y="997"/>
                    <a:pt x="622" y="956"/>
                    <a:pt x="614" y="915"/>
                  </a:cubicBezTo>
                  <a:cubicBezTo>
                    <a:pt x="571" y="705"/>
                    <a:pt x="487" y="504"/>
                    <a:pt x="370" y="333"/>
                  </a:cubicBezTo>
                  <a:cubicBezTo>
                    <a:pt x="300" y="230"/>
                    <a:pt x="226" y="149"/>
                    <a:pt x="146" y="87"/>
                  </a:cubicBezTo>
                  <a:cubicBezTo>
                    <a:pt x="115" y="63"/>
                    <a:pt x="83" y="42"/>
                    <a:pt x="52" y="26"/>
                  </a:cubicBezTo>
                  <a:cubicBezTo>
                    <a:pt x="39" y="19"/>
                    <a:pt x="27" y="13"/>
                    <a:pt x="15" y="7"/>
                  </a:cubicBezTo>
                  <a:cubicBezTo>
                    <a:pt x="10" y="5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4"/>
                    <a:pt x="15" y="6"/>
                  </a:cubicBezTo>
                  <a:cubicBezTo>
                    <a:pt x="28" y="12"/>
                    <a:pt x="40" y="18"/>
                    <a:pt x="53" y="25"/>
                  </a:cubicBezTo>
                  <a:cubicBezTo>
                    <a:pt x="84" y="41"/>
                    <a:pt x="115" y="62"/>
                    <a:pt x="146" y="86"/>
                  </a:cubicBezTo>
                  <a:cubicBezTo>
                    <a:pt x="227" y="149"/>
                    <a:pt x="301" y="229"/>
                    <a:pt x="371" y="332"/>
                  </a:cubicBezTo>
                  <a:cubicBezTo>
                    <a:pt x="488" y="504"/>
                    <a:pt x="572" y="705"/>
                    <a:pt x="615" y="914"/>
                  </a:cubicBezTo>
                  <a:cubicBezTo>
                    <a:pt x="623" y="956"/>
                    <a:pt x="629" y="997"/>
                    <a:pt x="634" y="1039"/>
                  </a:cubicBezTo>
                  <a:cubicBezTo>
                    <a:pt x="639" y="1082"/>
                    <a:pt x="638" y="1125"/>
                    <a:pt x="638" y="1168"/>
                  </a:cubicBezTo>
                  <a:cubicBezTo>
                    <a:pt x="637" y="1185"/>
                    <a:pt x="637" y="1203"/>
                    <a:pt x="637" y="1221"/>
                  </a:cubicBezTo>
                  <a:cubicBezTo>
                    <a:pt x="637" y="1249"/>
                    <a:pt x="632" y="1277"/>
                    <a:pt x="627" y="1301"/>
                  </a:cubicBezTo>
                  <a:cubicBezTo>
                    <a:pt x="602" y="1432"/>
                    <a:pt x="553" y="1521"/>
                    <a:pt x="475" y="1573"/>
                  </a:cubicBezTo>
                  <a:cubicBezTo>
                    <a:pt x="475" y="1574"/>
                    <a:pt x="475" y="1574"/>
                    <a:pt x="475" y="1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173" y="617"/>
              <a:ext cx="741" cy="1305"/>
            </a:xfrm>
            <a:custGeom>
              <a:avLst/>
              <a:gdLst>
                <a:gd name="T0" fmla="*/ 679 w 789"/>
                <a:gd name="T1" fmla="*/ 1391 h 1391"/>
                <a:gd name="T2" fmla="*/ 679 w 789"/>
                <a:gd name="T3" fmla="*/ 1391 h 1391"/>
                <a:gd name="T4" fmla="*/ 679 w 789"/>
                <a:gd name="T5" fmla="*/ 1390 h 1391"/>
                <a:gd name="T6" fmla="*/ 772 w 789"/>
                <a:gd name="T7" fmla="*/ 1196 h 1391"/>
                <a:gd name="T8" fmla="*/ 775 w 789"/>
                <a:gd name="T9" fmla="*/ 1183 h 1391"/>
                <a:gd name="T10" fmla="*/ 785 w 789"/>
                <a:gd name="T11" fmla="*/ 1120 h 1391"/>
                <a:gd name="T12" fmla="*/ 786 w 789"/>
                <a:gd name="T13" fmla="*/ 1061 h 1391"/>
                <a:gd name="T14" fmla="*/ 783 w 789"/>
                <a:gd name="T15" fmla="*/ 929 h 1391"/>
                <a:gd name="T16" fmla="*/ 777 w 789"/>
                <a:gd name="T17" fmla="*/ 886 h 1391"/>
                <a:gd name="T18" fmla="*/ 774 w 789"/>
                <a:gd name="T19" fmla="*/ 872 h 1391"/>
                <a:gd name="T20" fmla="*/ 741 w 789"/>
                <a:gd name="T21" fmla="*/ 744 h 1391"/>
                <a:gd name="T22" fmla="*/ 469 w 789"/>
                <a:gd name="T23" fmla="*/ 290 h 1391"/>
                <a:gd name="T24" fmla="*/ 178 w 789"/>
                <a:gd name="T25" fmla="*/ 67 h 1391"/>
                <a:gd name="T26" fmla="*/ 59 w 789"/>
                <a:gd name="T27" fmla="*/ 17 h 1391"/>
                <a:gd name="T28" fmla="*/ 29 w 789"/>
                <a:gd name="T29" fmla="*/ 9 h 1391"/>
                <a:gd name="T30" fmla="*/ 10 w 789"/>
                <a:gd name="T31" fmla="*/ 4 h 1391"/>
                <a:gd name="T32" fmla="*/ 0 w 789"/>
                <a:gd name="T33" fmla="*/ 1 h 1391"/>
                <a:gd name="T34" fmla="*/ 0 w 789"/>
                <a:gd name="T35" fmla="*/ 0 h 1391"/>
                <a:gd name="T36" fmla="*/ 10 w 789"/>
                <a:gd name="T37" fmla="*/ 3 h 1391"/>
                <a:gd name="T38" fmla="*/ 29 w 789"/>
                <a:gd name="T39" fmla="*/ 8 h 1391"/>
                <a:gd name="T40" fmla="*/ 59 w 789"/>
                <a:gd name="T41" fmla="*/ 16 h 1391"/>
                <a:gd name="T42" fmla="*/ 179 w 789"/>
                <a:gd name="T43" fmla="*/ 67 h 1391"/>
                <a:gd name="T44" fmla="*/ 470 w 789"/>
                <a:gd name="T45" fmla="*/ 289 h 1391"/>
                <a:gd name="T46" fmla="*/ 742 w 789"/>
                <a:gd name="T47" fmla="*/ 743 h 1391"/>
                <a:gd name="T48" fmla="*/ 775 w 789"/>
                <a:gd name="T49" fmla="*/ 872 h 1391"/>
                <a:gd name="T50" fmla="*/ 778 w 789"/>
                <a:gd name="T51" fmla="*/ 885 h 1391"/>
                <a:gd name="T52" fmla="*/ 784 w 789"/>
                <a:gd name="T53" fmla="*/ 929 h 1391"/>
                <a:gd name="T54" fmla="*/ 787 w 789"/>
                <a:gd name="T55" fmla="*/ 1061 h 1391"/>
                <a:gd name="T56" fmla="*/ 786 w 789"/>
                <a:gd name="T57" fmla="*/ 1120 h 1391"/>
                <a:gd name="T58" fmla="*/ 776 w 789"/>
                <a:gd name="T59" fmla="*/ 1183 h 1391"/>
                <a:gd name="T60" fmla="*/ 773 w 789"/>
                <a:gd name="T61" fmla="*/ 1196 h 1391"/>
                <a:gd name="T62" fmla="*/ 679 w 789"/>
                <a:gd name="T63" fmla="*/ 1391 h 1391"/>
                <a:gd name="T64" fmla="*/ 679 w 789"/>
                <a:gd name="T65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9" h="1391">
                  <a:moveTo>
                    <a:pt x="679" y="1391"/>
                  </a:moveTo>
                  <a:cubicBezTo>
                    <a:pt x="679" y="1391"/>
                    <a:pt x="679" y="1391"/>
                    <a:pt x="679" y="1391"/>
                  </a:cubicBezTo>
                  <a:cubicBezTo>
                    <a:pt x="678" y="1390"/>
                    <a:pt x="678" y="1390"/>
                    <a:pt x="679" y="1390"/>
                  </a:cubicBezTo>
                  <a:cubicBezTo>
                    <a:pt x="724" y="1331"/>
                    <a:pt x="755" y="1266"/>
                    <a:pt x="772" y="1196"/>
                  </a:cubicBezTo>
                  <a:cubicBezTo>
                    <a:pt x="773" y="1192"/>
                    <a:pt x="774" y="1187"/>
                    <a:pt x="775" y="1183"/>
                  </a:cubicBezTo>
                  <a:cubicBezTo>
                    <a:pt x="780" y="1162"/>
                    <a:pt x="785" y="1141"/>
                    <a:pt x="785" y="1120"/>
                  </a:cubicBezTo>
                  <a:cubicBezTo>
                    <a:pt x="785" y="1101"/>
                    <a:pt x="786" y="1081"/>
                    <a:pt x="786" y="1061"/>
                  </a:cubicBezTo>
                  <a:cubicBezTo>
                    <a:pt x="787" y="1018"/>
                    <a:pt x="788" y="973"/>
                    <a:pt x="783" y="929"/>
                  </a:cubicBezTo>
                  <a:cubicBezTo>
                    <a:pt x="782" y="915"/>
                    <a:pt x="779" y="900"/>
                    <a:pt x="777" y="886"/>
                  </a:cubicBezTo>
                  <a:cubicBezTo>
                    <a:pt x="776" y="881"/>
                    <a:pt x="775" y="877"/>
                    <a:pt x="774" y="872"/>
                  </a:cubicBezTo>
                  <a:cubicBezTo>
                    <a:pt x="768" y="834"/>
                    <a:pt x="757" y="793"/>
                    <a:pt x="741" y="744"/>
                  </a:cubicBezTo>
                  <a:cubicBezTo>
                    <a:pt x="686" y="578"/>
                    <a:pt x="592" y="421"/>
                    <a:pt x="469" y="290"/>
                  </a:cubicBezTo>
                  <a:cubicBezTo>
                    <a:pt x="380" y="195"/>
                    <a:pt x="282" y="121"/>
                    <a:pt x="178" y="67"/>
                  </a:cubicBezTo>
                  <a:cubicBezTo>
                    <a:pt x="140" y="48"/>
                    <a:pt x="100" y="31"/>
                    <a:pt x="59" y="17"/>
                  </a:cubicBezTo>
                  <a:cubicBezTo>
                    <a:pt x="49" y="14"/>
                    <a:pt x="39" y="11"/>
                    <a:pt x="29" y="9"/>
                  </a:cubicBezTo>
                  <a:cubicBezTo>
                    <a:pt x="23" y="7"/>
                    <a:pt x="17" y="5"/>
                    <a:pt x="10" y="4"/>
                  </a:cubicBezTo>
                  <a:cubicBezTo>
                    <a:pt x="6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" y="2"/>
                    <a:pt x="10" y="3"/>
                  </a:cubicBezTo>
                  <a:cubicBezTo>
                    <a:pt x="17" y="4"/>
                    <a:pt x="24" y="6"/>
                    <a:pt x="29" y="8"/>
                  </a:cubicBezTo>
                  <a:cubicBezTo>
                    <a:pt x="39" y="10"/>
                    <a:pt x="49" y="13"/>
                    <a:pt x="59" y="16"/>
                  </a:cubicBezTo>
                  <a:cubicBezTo>
                    <a:pt x="100" y="30"/>
                    <a:pt x="141" y="47"/>
                    <a:pt x="179" y="67"/>
                  </a:cubicBezTo>
                  <a:cubicBezTo>
                    <a:pt x="283" y="120"/>
                    <a:pt x="381" y="195"/>
                    <a:pt x="470" y="289"/>
                  </a:cubicBezTo>
                  <a:cubicBezTo>
                    <a:pt x="593" y="421"/>
                    <a:pt x="687" y="578"/>
                    <a:pt x="742" y="743"/>
                  </a:cubicBezTo>
                  <a:cubicBezTo>
                    <a:pt x="758" y="793"/>
                    <a:pt x="769" y="834"/>
                    <a:pt x="775" y="872"/>
                  </a:cubicBezTo>
                  <a:cubicBezTo>
                    <a:pt x="776" y="876"/>
                    <a:pt x="777" y="881"/>
                    <a:pt x="778" y="885"/>
                  </a:cubicBezTo>
                  <a:cubicBezTo>
                    <a:pt x="780" y="900"/>
                    <a:pt x="783" y="914"/>
                    <a:pt x="784" y="929"/>
                  </a:cubicBezTo>
                  <a:cubicBezTo>
                    <a:pt x="789" y="973"/>
                    <a:pt x="788" y="1018"/>
                    <a:pt x="787" y="1061"/>
                  </a:cubicBezTo>
                  <a:cubicBezTo>
                    <a:pt x="787" y="1081"/>
                    <a:pt x="786" y="1101"/>
                    <a:pt x="786" y="1120"/>
                  </a:cubicBezTo>
                  <a:cubicBezTo>
                    <a:pt x="786" y="1141"/>
                    <a:pt x="781" y="1162"/>
                    <a:pt x="776" y="1183"/>
                  </a:cubicBezTo>
                  <a:cubicBezTo>
                    <a:pt x="775" y="1188"/>
                    <a:pt x="774" y="1192"/>
                    <a:pt x="773" y="1196"/>
                  </a:cubicBezTo>
                  <a:cubicBezTo>
                    <a:pt x="756" y="1267"/>
                    <a:pt x="725" y="1332"/>
                    <a:pt x="679" y="1391"/>
                  </a:cubicBezTo>
                  <a:cubicBezTo>
                    <a:pt x="679" y="1391"/>
                    <a:pt x="679" y="1391"/>
                    <a:pt x="679" y="13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1173" y="617"/>
              <a:ext cx="809" cy="1008"/>
            </a:xfrm>
            <a:custGeom>
              <a:avLst/>
              <a:gdLst>
                <a:gd name="T0" fmla="*/ 843 w 862"/>
                <a:gd name="T1" fmla="*/ 1074 h 1074"/>
                <a:gd name="T2" fmla="*/ 843 w 862"/>
                <a:gd name="T3" fmla="*/ 1074 h 1074"/>
                <a:gd name="T4" fmla="*/ 843 w 862"/>
                <a:gd name="T5" fmla="*/ 1073 h 1074"/>
                <a:gd name="T6" fmla="*/ 847 w 862"/>
                <a:gd name="T7" fmla="*/ 1057 h 1074"/>
                <a:gd name="T8" fmla="*/ 860 w 862"/>
                <a:gd name="T9" fmla="*/ 988 h 1074"/>
                <a:gd name="T10" fmla="*/ 860 w 862"/>
                <a:gd name="T11" fmla="*/ 905 h 1074"/>
                <a:gd name="T12" fmla="*/ 848 w 862"/>
                <a:gd name="T13" fmla="*/ 757 h 1074"/>
                <a:gd name="T14" fmla="*/ 814 w 862"/>
                <a:gd name="T15" fmla="*/ 641 h 1074"/>
                <a:gd name="T16" fmla="*/ 457 w 862"/>
                <a:gd name="T17" fmla="*/ 186 h 1074"/>
                <a:gd name="T18" fmla="*/ 160 w 862"/>
                <a:gd name="T19" fmla="*/ 36 h 1074"/>
                <a:gd name="T20" fmla="*/ 57 w 862"/>
                <a:gd name="T21" fmla="*/ 10 h 1074"/>
                <a:gd name="T22" fmla="*/ 11 w 862"/>
                <a:gd name="T23" fmla="*/ 3 h 1074"/>
                <a:gd name="T24" fmla="*/ 0 w 862"/>
                <a:gd name="T25" fmla="*/ 1 h 1074"/>
                <a:gd name="T26" fmla="*/ 0 w 862"/>
                <a:gd name="T27" fmla="*/ 1 h 1074"/>
                <a:gd name="T28" fmla="*/ 0 w 862"/>
                <a:gd name="T29" fmla="*/ 0 h 1074"/>
                <a:gd name="T30" fmla="*/ 12 w 862"/>
                <a:gd name="T31" fmla="*/ 2 h 1074"/>
                <a:gd name="T32" fmla="*/ 57 w 862"/>
                <a:gd name="T33" fmla="*/ 9 h 1074"/>
                <a:gd name="T34" fmla="*/ 160 w 862"/>
                <a:gd name="T35" fmla="*/ 35 h 1074"/>
                <a:gd name="T36" fmla="*/ 458 w 862"/>
                <a:gd name="T37" fmla="*/ 185 h 1074"/>
                <a:gd name="T38" fmla="*/ 815 w 862"/>
                <a:gd name="T39" fmla="*/ 641 h 1074"/>
                <a:gd name="T40" fmla="*/ 849 w 862"/>
                <a:gd name="T41" fmla="*/ 757 h 1074"/>
                <a:gd name="T42" fmla="*/ 861 w 862"/>
                <a:gd name="T43" fmla="*/ 905 h 1074"/>
                <a:gd name="T44" fmla="*/ 861 w 862"/>
                <a:gd name="T45" fmla="*/ 988 h 1074"/>
                <a:gd name="T46" fmla="*/ 848 w 862"/>
                <a:gd name="T47" fmla="*/ 1058 h 1074"/>
                <a:gd name="T48" fmla="*/ 844 w 862"/>
                <a:gd name="T49" fmla="*/ 1074 h 1074"/>
                <a:gd name="T50" fmla="*/ 843 w 862"/>
                <a:gd name="T51" fmla="*/ 1074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2" h="1074">
                  <a:moveTo>
                    <a:pt x="843" y="1074"/>
                  </a:moveTo>
                  <a:cubicBezTo>
                    <a:pt x="843" y="1074"/>
                    <a:pt x="843" y="1074"/>
                    <a:pt x="843" y="1074"/>
                  </a:cubicBezTo>
                  <a:cubicBezTo>
                    <a:pt x="843" y="1074"/>
                    <a:pt x="842" y="1074"/>
                    <a:pt x="843" y="1073"/>
                  </a:cubicBezTo>
                  <a:cubicBezTo>
                    <a:pt x="844" y="1069"/>
                    <a:pt x="845" y="1063"/>
                    <a:pt x="847" y="1057"/>
                  </a:cubicBezTo>
                  <a:cubicBezTo>
                    <a:pt x="853" y="1035"/>
                    <a:pt x="860" y="1007"/>
                    <a:pt x="860" y="988"/>
                  </a:cubicBezTo>
                  <a:cubicBezTo>
                    <a:pt x="860" y="953"/>
                    <a:pt x="860" y="926"/>
                    <a:pt x="860" y="905"/>
                  </a:cubicBezTo>
                  <a:cubicBezTo>
                    <a:pt x="861" y="844"/>
                    <a:pt x="861" y="824"/>
                    <a:pt x="848" y="757"/>
                  </a:cubicBezTo>
                  <a:cubicBezTo>
                    <a:pt x="840" y="714"/>
                    <a:pt x="825" y="672"/>
                    <a:pt x="814" y="641"/>
                  </a:cubicBezTo>
                  <a:cubicBezTo>
                    <a:pt x="749" y="467"/>
                    <a:pt x="623" y="306"/>
                    <a:pt x="457" y="186"/>
                  </a:cubicBezTo>
                  <a:cubicBezTo>
                    <a:pt x="365" y="119"/>
                    <a:pt x="265" y="69"/>
                    <a:pt x="160" y="36"/>
                  </a:cubicBezTo>
                  <a:cubicBezTo>
                    <a:pt x="129" y="27"/>
                    <a:pt x="96" y="18"/>
                    <a:pt x="57" y="10"/>
                  </a:cubicBezTo>
                  <a:cubicBezTo>
                    <a:pt x="45" y="8"/>
                    <a:pt x="23" y="5"/>
                    <a:pt x="11" y="3"/>
                  </a:cubicBezTo>
                  <a:cubicBezTo>
                    <a:pt x="8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" y="1"/>
                    <a:pt x="12" y="2"/>
                  </a:cubicBezTo>
                  <a:cubicBezTo>
                    <a:pt x="24" y="3"/>
                    <a:pt x="45" y="7"/>
                    <a:pt x="57" y="9"/>
                  </a:cubicBezTo>
                  <a:cubicBezTo>
                    <a:pt x="96" y="17"/>
                    <a:pt x="129" y="25"/>
                    <a:pt x="160" y="35"/>
                  </a:cubicBezTo>
                  <a:cubicBezTo>
                    <a:pt x="265" y="68"/>
                    <a:pt x="365" y="119"/>
                    <a:pt x="458" y="185"/>
                  </a:cubicBezTo>
                  <a:cubicBezTo>
                    <a:pt x="624" y="305"/>
                    <a:pt x="750" y="467"/>
                    <a:pt x="815" y="641"/>
                  </a:cubicBezTo>
                  <a:cubicBezTo>
                    <a:pt x="826" y="672"/>
                    <a:pt x="841" y="713"/>
                    <a:pt x="849" y="757"/>
                  </a:cubicBezTo>
                  <a:cubicBezTo>
                    <a:pt x="862" y="824"/>
                    <a:pt x="862" y="844"/>
                    <a:pt x="861" y="905"/>
                  </a:cubicBezTo>
                  <a:cubicBezTo>
                    <a:pt x="861" y="926"/>
                    <a:pt x="861" y="953"/>
                    <a:pt x="861" y="988"/>
                  </a:cubicBezTo>
                  <a:cubicBezTo>
                    <a:pt x="861" y="1007"/>
                    <a:pt x="854" y="1035"/>
                    <a:pt x="848" y="1058"/>
                  </a:cubicBezTo>
                  <a:cubicBezTo>
                    <a:pt x="846" y="1063"/>
                    <a:pt x="845" y="1069"/>
                    <a:pt x="844" y="1074"/>
                  </a:cubicBezTo>
                  <a:cubicBezTo>
                    <a:pt x="844" y="1074"/>
                    <a:pt x="843" y="1074"/>
                    <a:pt x="843" y="10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1173" y="617"/>
              <a:ext cx="801" cy="598"/>
            </a:xfrm>
            <a:custGeom>
              <a:avLst/>
              <a:gdLst>
                <a:gd name="T0" fmla="*/ 852 w 853"/>
                <a:gd name="T1" fmla="*/ 637 h 637"/>
                <a:gd name="T2" fmla="*/ 852 w 853"/>
                <a:gd name="T3" fmla="*/ 636 h 637"/>
                <a:gd name="T4" fmla="*/ 241 w 853"/>
                <a:gd name="T5" fmla="*/ 41 h 637"/>
                <a:gd name="T6" fmla="*/ 0 w 853"/>
                <a:gd name="T7" fmla="*/ 1 h 637"/>
                <a:gd name="T8" fmla="*/ 0 w 853"/>
                <a:gd name="T9" fmla="*/ 1 h 637"/>
                <a:gd name="T10" fmla="*/ 0 w 853"/>
                <a:gd name="T11" fmla="*/ 0 h 637"/>
                <a:gd name="T12" fmla="*/ 241 w 853"/>
                <a:gd name="T13" fmla="*/ 40 h 637"/>
                <a:gd name="T14" fmla="*/ 627 w 853"/>
                <a:gd name="T15" fmla="*/ 259 h 637"/>
                <a:gd name="T16" fmla="*/ 853 w 853"/>
                <a:gd name="T17" fmla="*/ 636 h 637"/>
                <a:gd name="T18" fmla="*/ 852 w 853"/>
                <a:gd name="T19" fmla="*/ 637 h 637"/>
                <a:gd name="T20" fmla="*/ 852 w 853"/>
                <a:gd name="T21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3" h="637">
                  <a:moveTo>
                    <a:pt x="852" y="637"/>
                  </a:moveTo>
                  <a:cubicBezTo>
                    <a:pt x="852" y="637"/>
                    <a:pt x="852" y="637"/>
                    <a:pt x="852" y="636"/>
                  </a:cubicBezTo>
                  <a:cubicBezTo>
                    <a:pt x="784" y="362"/>
                    <a:pt x="545" y="129"/>
                    <a:pt x="241" y="41"/>
                  </a:cubicBezTo>
                  <a:cubicBezTo>
                    <a:pt x="165" y="19"/>
                    <a:pt x="83" y="6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4" y="5"/>
                    <a:pt x="165" y="18"/>
                    <a:pt x="241" y="40"/>
                  </a:cubicBezTo>
                  <a:cubicBezTo>
                    <a:pt x="386" y="82"/>
                    <a:pt x="519" y="158"/>
                    <a:pt x="627" y="259"/>
                  </a:cubicBezTo>
                  <a:cubicBezTo>
                    <a:pt x="740" y="366"/>
                    <a:pt x="818" y="496"/>
                    <a:pt x="853" y="636"/>
                  </a:cubicBezTo>
                  <a:cubicBezTo>
                    <a:pt x="853" y="636"/>
                    <a:pt x="852" y="637"/>
                    <a:pt x="852" y="637"/>
                  </a:cubicBezTo>
                  <a:cubicBezTo>
                    <a:pt x="852" y="637"/>
                    <a:pt x="852" y="637"/>
                    <a:pt x="852" y="6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712" y="2082"/>
              <a:ext cx="923" cy="128"/>
            </a:xfrm>
            <a:custGeom>
              <a:avLst/>
              <a:gdLst>
                <a:gd name="T0" fmla="*/ 513 w 984"/>
                <a:gd name="T1" fmla="*/ 137 h 137"/>
                <a:gd name="T2" fmla="*/ 482 w 984"/>
                <a:gd name="T3" fmla="*/ 137 h 137"/>
                <a:gd name="T4" fmla="*/ 444 w 984"/>
                <a:gd name="T5" fmla="*/ 137 h 137"/>
                <a:gd name="T6" fmla="*/ 441 w 984"/>
                <a:gd name="T7" fmla="*/ 137 h 137"/>
                <a:gd name="T8" fmla="*/ 317 w 984"/>
                <a:gd name="T9" fmla="*/ 123 h 137"/>
                <a:gd name="T10" fmla="*/ 309 w 984"/>
                <a:gd name="T11" fmla="*/ 122 h 137"/>
                <a:gd name="T12" fmla="*/ 0 w 984"/>
                <a:gd name="T13" fmla="*/ 1 h 137"/>
                <a:gd name="T14" fmla="*/ 0 w 984"/>
                <a:gd name="T15" fmla="*/ 0 h 137"/>
                <a:gd name="T16" fmla="*/ 1 w 984"/>
                <a:gd name="T17" fmla="*/ 0 h 137"/>
                <a:gd name="T18" fmla="*/ 310 w 984"/>
                <a:gd name="T19" fmla="*/ 121 h 137"/>
                <a:gd name="T20" fmla="*/ 317 w 984"/>
                <a:gd name="T21" fmla="*/ 122 h 137"/>
                <a:gd name="T22" fmla="*/ 441 w 984"/>
                <a:gd name="T23" fmla="*/ 136 h 137"/>
                <a:gd name="T24" fmla="*/ 444 w 984"/>
                <a:gd name="T25" fmla="*/ 136 h 137"/>
                <a:gd name="T26" fmla="*/ 482 w 984"/>
                <a:gd name="T27" fmla="*/ 136 h 137"/>
                <a:gd name="T28" fmla="*/ 580 w 984"/>
                <a:gd name="T29" fmla="*/ 133 h 137"/>
                <a:gd name="T30" fmla="*/ 585 w 984"/>
                <a:gd name="T31" fmla="*/ 133 h 137"/>
                <a:gd name="T32" fmla="*/ 661 w 984"/>
                <a:gd name="T33" fmla="*/ 123 h 137"/>
                <a:gd name="T34" fmla="*/ 983 w 984"/>
                <a:gd name="T35" fmla="*/ 0 h 137"/>
                <a:gd name="T36" fmla="*/ 984 w 984"/>
                <a:gd name="T37" fmla="*/ 0 h 137"/>
                <a:gd name="T38" fmla="*/ 984 w 984"/>
                <a:gd name="T39" fmla="*/ 1 h 137"/>
                <a:gd name="T40" fmla="*/ 661 w 984"/>
                <a:gd name="T41" fmla="*/ 124 h 137"/>
                <a:gd name="T42" fmla="*/ 585 w 984"/>
                <a:gd name="T43" fmla="*/ 134 h 137"/>
                <a:gd name="T44" fmla="*/ 580 w 984"/>
                <a:gd name="T45" fmla="*/ 134 h 137"/>
                <a:gd name="T46" fmla="*/ 513 w 984"/>
                <a:gd name="T4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4" h="137">
                  <a:moveTo>
                    <a:pt x="513" y="137"/>
                  </a:moveTo>
                  <a:cubicBezTo>
                    <a:pt x="502" y="137"/>
                    <a:pt x="492" y="137"/>
                    <a:pt x="482" y="137"/>
                  </a:cubicBezTo>
                  <a:cubicBezTo>
                    <a:pt x="469" y="137"/>
                    <a:pt x="456" y="137"/>
                    <a:pt x="444" y="137"/>
                  </a:cubicBezTo>
                  <a:cubicBezTo>
                    <a:pt x="443" y="137"/>
                    <a:pt x="442" y="137"/>
                    <a:pt x="441" y="137"/>
                  </a:cubicBezTo>
                  <a:cubicBezTo>
                    <a:pt x="400" y="137"/>
                    <a:pt x="358" y="130"/>
                    <a:pt x="317" y="123"/>
                  </a:cubicBezTo>
                  <a:cubicBezTo>
                    <a:pt x="309" y="122"/>
                    <a:pt x="309" y="122"/>
                    <a:pt x="309" y="122"/>
                  </a:cubicBezTo>
                  <a:cubicBezTo>
                    <a:pt x="198" y="103"/>
                    <a:pt x="91" y="6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1" y="60"/>
                    <a:pt x="198" y="102"/>
                    <a:pt x="310" y="121"/>
                  </a:cubicBezTo>
                  <a:cubicBezTo>
                    <a:pt x="317" y="122"/>
                    <a:pt x="317" y="122"/>
                    <a:pt x="317" y="122"/>
                  </a:cubicBezTo>
                  <a:cubicBezTo>
                    <a:pt x="358" y="129"/>
                    <a:pt x="400" y="136"/>
                    <a:pt x="441" y="136"/>
                  </a:cubicBezTo>
                  <a:cubicBezTo>
                    <a:pt x="442" y="136"/>
                    <a:pt x="443" y="136"/>
                    <a:pt x="444" y="136"/>
                  </a:cubicBezTo>
                  <a:cubicBezTo>
                    <a:pt x="456" y="136"/>
                    <a:pt x="469" y="136"/>
                    <a:pt x="482" y="136"/>
                  </a:cubicBezTo>
                  <a:cubicBezTo>
                    <a:pt x="514" y="136"/>
                    <a:pt x="548" y="137"/>
                    <a:pt x="580" y="133"/>
                  </a:cubicBezTo>
                  <a:cubicBezTo>
                    <a:pt x="585" y="133"/>
                    <a:pt x="585" y="133"/>
                    <a:pt x="585" y="133"/>
                  </a:cubicBezTo>
                  <a:cubicBezTo>
                    <a:pt x="600" y="131"/>
                    <a:pt x="640" y="127"/>
                    <a:pt x="661" y="123"/>
                  </a:cubicBezTo>
                  <a:cubicBezTo>
                    <a:pt x="791" y="100"/>
                    <a:pt x="896" y="59"/>
                    <a:pt x="983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984" y="1"/>
                    <a:pt x="984" y="1"/>
                    <a:pt x="984" y="1"/>
                  </a:cubicBezTo>
                  <a:cubicBezTo>
                    <a:pt x="897" y="60"/>
                    <a:pt x="791" y="101"/>
                    <a:pt x="661" y="124"/>
                  </a:cubicBezTo>
                  <a:cubicBezTo>
                    <a:pt x="640" y="128"/>
                    <a:pt x="600" y="132"/>
                    <a:pt x="585" y="134"/>
                  </a:cubicBezTo>
                  <a:cubicBezTo>
                    <a:pt x="580" y="134"/>
                    <a:pt x="580" y="134"/>
                    <a:pt x="580" y="134"/>
                  </a:cubicBezTo>
                  <a:cubicBezTo>
                    <a:pt x="558" y="137"/>
                    <a:pt x="535" y="137"/>
                    <a:pt x="51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474" y="1834"/>
              <a:ext cx="1398" cy="299"/>
            </a:xfrm>
            <a:custGeom>
              <a:avLst/>
              <a:gdLst>
                <a:gd name="T0" fmla="*/ 742 w 1490"/>
                <a:gd name="T1" fmla="*/ 317 h 319"/>
                <a:gd name="T2" fmla="*/ 621 w 1490"/>
                <a:gd name="T3" fmla="*/ 311 h 319"/>
                <a:gd name="T4" fmla="*/ 557 w 1490"/>
                <a:gd name="T5" fmla="*/ 303 h 319"/>
                <a:gd name="T6" fmla="*/ 448 w 1490"/>
                <a:gd name="T7" fmla="*/ 281 h 319"/>
                <a:gd name="T8" fmla="*/ 0 w 1490"/>
                <a:gd name="T9" fmla="*/ 1 h 319"/>
                <a:gd name="T10" fmla="*/ 0 w 1490"/>
                <a:gd name="T11" fmla="*/ 1 h 319"/>
                <a:gd name="T12" fmla="*/ 1 w 1490"/>
                <a:gd name="T13" fmla="*/ 1 h 319"/>
                <a:gd name="T14" fmla="*/ 448 w 1490"/>
                <a:gd name="T15" fmla="*/ 280 h 319"/>
                <a:gd name="T16" fmla="*/ 557 w 1490"/>
                <a:gd name="T17" fmla="*/ 302 h 319"/>
                <a:gd name="T18" fmla="*/ 622 w 1490"/>
                <a:gd name="T19" fmla="*/ 310 h 319"/>
                <a:gd name="T20" fmla="*/ 900 w 1490"/>
                <a:gd name="T21" fmla="*/ 306 h 319"/>
                <a:gd name="T22" fmla="*/ 959 w 1490"/>
                <a:gd name="T23" fmla="*/ 298 h 319"/>
                <a:gd name="T24" fmla="*/ 964 w 1490"/>
                <a:gd name="T25" fmla="*/ 297 h 319"/>
                <a:gd name="T26" fmla="*/ 1086 w 1490"/>
                <a:gd name="T27" fmla="*/ 269 h 319"/>
                <a:gd name="T28" fmla="*/ 1489 w 1490"/>
                <a:gd name="T29" fmla="*/ 1 h 319"/>
                <a:gd name="T30" fmla="*/ 1490 w 1490"/>
                <a:gd name="T31" fmla="*/ 1 h 319"/>
                <a:gd name="T32" fmla="*/ 1490 w 1490"/>
                <a:gd name="T33" fmla="*/ 1 h 319"/>
                <a:gd name="T34" fmla="*/ 1086 w 1490"/>
                <a:gd name="T35" fmla="*/ 270 h 319"/>
                <a:gd name="T36" fmla="*/ 964 w 1490"/>
                <a:gd name="T37" fmla="*/ 298 h 319"/>
                <a:gd name="T38" fmla="*/ 960 w 1490"/>
                <a:gd name="T39" fmla="*/ 299 h 319"/>
                <a:gd name="T40" fmla="*/ 900 w 1490"/>
                <a:gd name="T41" fmla="*/ 307 h 319"/>
                <a:gd name="T42" fmla="*/ 742 w 1490"/>
                <a:gd name="T43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0" h="319">
                  <a:moveTo>
                    <a:pt x="742" y="317"/>
                  </a:moveTo>
                  <a:cubicBezTo>
                    <a:pt x="702" y="317"/>
                    <a:pt x="662" y="315"/>
                    <a:pt x="621" y="311"/>
                  </a:cubicBezTo>
                  <a:cubicBezTo>
                    <a:pt x="600" y="308"/>
                    <a:pt x="578" y="306"/>
                    <a:pt x="557" y="303"/>
                  </a:cubicBezTo>
                  <a:cubicBezTo>
                    <a:pt x="524" y="298"/>
                    <a:pt x="489" y="291"/>
                    <a:pt x="448" y="281"/>
                  </a:cubicBezTo>
                  <a:cubicBezTo>
                    <a:pt x="303" y="246"/>
                    <a:pt x="108" y="168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08" y="167"/>
                    <a:pt x="303" y="245"/>
                    <a:pt x="448" y="280"/>
                  </a:cubicBezTo>
                  <a:cubicBezTo>
                    <a:pt x="489" y="290"/>
                    <a:pt x="524" y="297"/>
                    <a:pt x="557" y="302"/>
                  </a:cubicBezTo>
                  <a:cubicBezTo>
                    <a:pt x="579" y="305"/>
                    <a:pt x="600" y="307"/>
                    <a:pt x="622" y="310"/>
                  </a:cubicBezTo>
                  <a:cubicBezTo>
                    <a:pt x="712" y="319"/>
                    <a:pt x="796" y="318"/>
                    <a:pt x="900" y="306"/>
                  </a:cubicBezTo>
                  <a:cubicBezTo>
                    <a:pt x="920" y="304"/>
                    <a:pt x="940" y="301"/>
                    <a:pt x="959" y="298"/>
                  </a:cubicBezTo>
                  <a:cubicBezTo>
                    <a:pt x="964" y="297"/>
                    <a:pt x="964" y="297"/>
                    <a:pt x="964" y="297"/>
                  </a:cubicBezTo>
                  <a:cubicBezTo>
                    <a:pt x="1002" y="291"/>
                    <a:pt x="1042" y="282"/>
                    <a:pt x="1086" y="269"/>
                  </a:cubicBezTo>
                  <a:cubicBezTo>
                    <a:pt x="1218" y="230"/>
                    <a:pt x="1395" y="153"/>
                    <a:pt x="1489" y="1"/>
                  </a:cubicBezTo>
                  <a:cubicBezTo>
                    <a:pt x="1489" y="0"/>
                    <a:pt x="1490" y="0"/>
                    <a:pt x="1490" y="1"/>
                  </a:cubicBezTo>
                  <a:cubicBezTo>
                    <a:pt x="1490" y="1"/>
                    <a:pt x="1490" y="1"/>
                    <a:pt x="1490" y="1"/>
                  </a:cubicBezTo>
                  <a:cubicBezTo>
                    <a:pt x="1396" y="154"/>
                    <a:pt x="1218" y="231"/>
                    <a:pt x="1086" y="270"/>
                  </a:cubicBezTo>
                  <a:cubicBezTo>
                    <a:pt x="1042" y="283"/>
                    <a:pt x="1002" y="292"/>
                    <a:pt x="964" y="298"/>
                  </a:cubicBezTo>
                  <a:cubicBezTo>
                    <a:pt x="960" y="299"/>
                    <a:pt x="960" y="299"/>
                    <a:pt x="960" y="299"/>
                  </a:cubicBezTo>
                  <a:cubicBezTo>
                    <a:pt x="940" y="302"/>
                    <a:pt x="920" y="305"/>
                    <a:pt x="900" y="307"/>
                  </a:cubicBezTo>
                  <a:cubicBezTo>
                    <a:pt x="843" y="314"/>
                    <a:pt x="791" y="317"/>
                    <a:pt x="742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368" y="1568"/>
              <a:ext cx="1610" cy="408"/>
            </a:xfrm>
            <a:custGeom>
              <a:avLst/>
              <a:gdLst>
                <a:gd name="T0" fmla="*/ 845 w 1716"/>
                <a:gd name="T1" fmla="*/ 432 h 434"/>
                <a:gd name="T2" fmla="*/ 759 w 1716"/>
                <a:gd name="T3" fmla="*/ 428 h 434"/>
                <a:gd name="T4" fmla="*/ 749 w 1716"/>
                <a:gd name="T5" fmla="*/ 427 h 434"/>
                <a:gd name="T6" fmla="*/ 688 w 1716"/>
                <a:gd name="T7" fmla="*/ 421 h 434"/>
                <a:gd name="T8" fmla="*/ 668 w 1716"/>
                <a:gd name="T9" fmla="*/ 419 h 434"/>
                <a:gd name="T10" fmla="*/ 564 w 1716"/>
                <a:gd name="T11" fmla="*/ 402 h 434"/>
                <a:gd name="T12" fmla="*/ 465 w 1716"/>
                <a:gd name="T13" fmla="*/ 378 h 434"/>
                <a:gd name="T14" fmla="*/ 212 w 1716"/>
                <a:gd name="T15" fmla="*/ 268 h 434"/>
                <a:gd name="T16" fmla="*/ 24 w 1716"/>
                <a:gd name="T17" fmla="*/ 71 h 434"/>
                <a:gd name="T18" fmla="*/ 0 w 1716"/>
                <a:gd name="T19" fmla="*/ 1 h 434"/>
                <a:gd name="T20" fmla="*/ 1 w 1716"/>
                <a:gd name="T21" fmla="*/ 0 h 434"/>
                <a:gd name="T22" fmla="*/ 2 w 1716"/>
                <a:gd name="T23" fmla="*/ 1 h 434"/>
                <a:gd name="T24" fmla="*/ 25 w 1716"/>
                <a:gd name="T25" fmla="*/ 70 h 434"/>
                <a:gd name="T26" fmla="*/ 466 w 1716"/>
                <a:gd name="T27" fmla="*/ 377 h 434"/>
                <a:gd name="T28" fmla="*/ 564 w 1716"/>
                <a:gd name="T29" fmla="*/ 401 h 434"/>
                <a:gd name="T30" fmla="*/ 668 w 1716"/>
                <a:gd name="T31" fmla="*/ 418 h 434"/>
                <a:gd name="T32" fmla="*/ 688 w 1716"/>
                <a:gd name="T33" fmla="*/ 420 h 434"/>
                <a:gd name="T34" fmla="*/ 749 w 1716"/>
                <a:gd name="T35" fmla="*/ 426 h 434"/>
                <a:gd name="T36" fmla="*/ 759 w 1716"/>
                <a:gd name="T37" fmla="*/ 427 h 434"/>
                <a:gd name="T38" fmla="*/ 1065 w 1716"/>
                <a:gd name="T39" fmla="*/ 416 h 434"/>
                <a:gd name="T40" fmla="*/ 1312 w 1716"/>
                <a:gd name="T41" fmla="*/ 357 h 434"/>
                <a:gd name="T42" fmla="*/ 1715 w 1716"/>
                <a:gd name="T43" fmla="*/ 1 h 434"/>
                <a:gd name="T44" fmla="*/ 1715 w 1716"/>
                <a:gd name="T45" fmla="*/ 0 h 434"/>
                <a:gd name="T46" fmla="*/ 1716 w 1716"/>
                <a:gd name="T47" fmla="*/ 1 h 434"/>
                <a:gd name="T48" fmla="*/ 1312 w 1716"/>
                <a:gd name="T49" fmla="*/ 358 h 434"/>
                <a:gd name="T50" fmla="*/ 1065 w 1716"/>
                <a:gd name="T51" fmla="*/ 417 h 434"/>
                <a:gd name="T52" fmla="*/ 845 w 1716"/>
                <a:gd name="T53" fmla="*/ 43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6" h="434">
                  <a:moveTo>
                    <a:pt x="845" y="432"/>
                  </a:moveTo>
                  <a:cubicBezTo>
                    <a:pt x="817" y="432"/>
                    <a:pt x="793" y="430"/>
                    <a:pt x="759" y="428"/>
                  </a:cubicBezTo>
                  <a:cubicBezTo>
                    <a:pt x="749" y="427"/>
                    <a:pt x="749" y="427"/>
                    <a:pt x="749" y="427"/>
                  </a:cubicBezTo>
                  <a:cubicBezTo>
                    <a:pt x="728" y="425"/>
                    <a:pt x="708" y="423"/>
                    <a:pt x="688" y="421"/>
                  </a:cubicBezTo>
                  <a:cubicBezTo>
                    <a:pt x="682" y="420"/>
                    <a:pt x="675" y="420"/>
                    <a:pt x="668" y="419"/>
                  </a:cubicBezTo>
                  <a:cubicBezTo>
                    <a:pt x="637" y="416"/>
                    <a:pt x="602" y="410"/>
                    <a:pt x="564" y="402"/>
                  </a:cubicBezTo>
                  <a:cubicBezTo>
                    <a:pt x="524" y="393"/>
                    <a:pt x="494" y="386"/>
                    <a:pt x="465" y="378"/>
                  </a:cubicBezTo>
                  <a:cubicBezTo>
                    <a:pt x="399" y="359"/>
                    <a:pt x="302" y="324"/>
                    <a:pt x="212" y="268"/>
                  </a:cubicBezTo>
                  <a:cubicBezTo>
                    <a:pt x="123" y="212"/>
                    <a:pt x="60" y="145"/>
                    <a:pt x="24" y="71"/>
                  </a:cubicBezTo>
                  <a:cubicBezTo>
                    <a:pt x="14" y="49"/>
                    <a:pt x="7" y="27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8" y="27"/>
                    <a:pt x="15" y="49"/>
                    <a:pt x="25" y="70"/>
                  </a:cubicBezTo>
                  <a:cubicBezTo>
                    <a:pt x="112" y="251"/>
                    <a:pt x="338" y="340"/>
                    <a:pt x="466" y="377"/>
                  </a:cubicBezTo>
                  <a:cubicBezTo>
                    <a:pt x="494" y="385"/>
                    <a:pt x="524" y="392"/>
                    <a:pt x="564" y="401"/>
                  </a:cubicBezTo>
                  <a:cubicBezTo>
                    <a:pt x="602" y="409"/>
                    <a:pt x="637" y="414"/>
                    <a:pt x="668" y="418"/>
                  </a:cubicBezTo>
                  <a:cubicBezTo>
                    <a:pt x="675" y="419"/>
                    <a:pt x="682" y="419"/>
                    <a:pt x="688" y="420"/>
                  </a:cubicBezTo>
                  <a:cubicBezTo>
                    <a:pt x="708" y="422"/>
                    <a:pt x="728" y="424"/>
                    <a:pt x="749" y="426"/>
                  </a:cubicBezTo>
                  <a:cubicBezTo>
                    <a:pt x="759" y="427"/>
                    <a:pt x="759" y="427"/>
                    <a:pt x="759" y="427"/>
                  </a:cubicBezTo>
                  <a:cubicBezTo>
                    <a:pt x="848" y="433"/>
                    <a:pt x="864" y="434"/>
                    <a:pt x="1065" y="416"/>
                  </a:cubicBezTo>
                  <a:cubicBezTo>
                    <a:pt x="1138" y="409"/>
                    <a:pt x="1216" y="390"/>
                    <a:pt x="1312" y="357"/>
                  </a:cubicBezTo>
                  <a:cubicBezTo>
                    <a:pt x="1442" y="312"/>
                    <a:pt x="1668" y="205"/>
                    <a:pt x="1715" y="1"/>
                  </a:cubicBezTo>
                  <a:cubicBezTo>
                    <a:pt x="1715" y="1"/>
                    <a:pt x="1715" y="0"/>
                    <a:pt x="1715" y="0"/>
                  </a:cubicBezTo>
                  <a:cubicBezTo>
                    <a:pt x="1716" y="1"/>
                    <a:pt x="1716" y="1"/>
                    <a:pt x="1716" y="1"/>
                  </a:cubicBezTo>
                  <a:cubicBezTo>
                    <a:pt x="1669" y="206"/>
                    <a:pt x="1443" y="313"/>
                    <a:pt x="1312" y="358"/>
                  </a:cubicBezTo>
                  <a:cubicBezTo>
                    <a:pt x="1217" y="391"/>
                    <a:pt x="1138" y="410"/>
                    <a:pt x="1065" y="417"/>
                  </a:cubicBezTo>
                  <a:cubicBezTo>
                    <a:pt x="943" y="428"/>
                    <a:pt x="889" y="432"/>
                    <a:pt x="845" y="4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358" y="1303"/>
              <a:ext cx="1632" cy="444"/>
            </a:xfrm>
            <a:custGeom>
              <a:avLst/>
              <a:gdLst>
                <a:gd name="T0" fmla="*/ 860 w 1739"/>
                <a:gd name="T1" fmla="*/ 469 h 473"/>
                <a:gd name="T2" fmla="*/ 722 w 1739"/>
                <a:gd name="T3" fmla="*/ 461 h 473"/>
                <a:gd name="T4" fmla="*/ 680 w 1739"/>
                <a:gd name="T5" fmla="*/ 456 h 473"/>
                <a:gd name="T6" fmla="*/ 650 w 1739"/>
                <a:gd name="T7" fmla="*/ 453 h 473"/>
                <a:gd name="T8" fmla="*/ 546 w 1739"/>
                <a:gd name="T9" fmla="*/ 436 h 473"/>
                <a:gd name="T10" fmla="*/ 148 w 1739"/>
                <a:gd name="T11" fmla="*/ 275 h 473"/>
                <a:gd name="T12" fmla="*/ 11 w 1739"/>
                <a:gd name="T13" fmla="*/ 103 h 473"/>
                <a:gd name="T14" fmla="*/ 0 w 1739"/>
                <a:gd name="T15" fmla="*/ 26 h 473"/>
                <a:gd name="T16" fmla="*/ 0 w 1739"/>
                <a:gd name="T17" fmla="*/ 1 h 473"/>
                <a:gd name="T18" fmla="*/ 0 w 1739"/>
                <a:gd name="T19" fmla="*/ 0 h 473"/>
                <a:gd name="T20" fmla="*/ 0 w 1739"/>
                <a:gd name="T21" fmla="*/ 0 h 473"/>
                <a:gd name="T22" fmla="*/ 1 w 1739"/>
                <a:gd name="T23" fmla="*/ 1 h 473"/>
                <a:gd name="T24" fmla="*/ 1 w 1739"/>
                <a:gd name="T25" fmla="*/ 26 h 473"/>
                <a:gd name="T26" fmla="*/ 12 w 1739"/>
                <a:gd name="T27" fmla="*/ 102 h 473"/>
                <a:gd name="T28" fmla="*/ 149 w 1739"/>
                <a:gd name="T29" fmla="*/ 274 h 473"/>
                <a:gd name="T30" fmla="*/ 546 w 1739"/>
                <a:gd name="T31" fmla="*/ 435 h 473"/>
                <a:gd name="T32" fmla="*/ 650 w 1739"/>
                <a:gd name="T33" fmla="*/ 452 h 473"/>
                <a:gd name="T34" fmla="*/ 680 w 1739"/>
                <a:gd name="T35" fmla="*/ 455 h 473"/>
                <a:gd name="T36" fmla="*/ 722 w 1739"/>
                <a:gd name="T37" fmla="*/ 460 h 473"/>
                <a:gd name="T38" fmla="*/ 1033 w 1739"/>
                <a:gd name="T39" fmla="*/ 458 h 473"/>
                <a:gd name="T40" fmla="*/ 1036 w 1739"/>
                <a:gd name="T41" fmla="*/ 458 h 473"/>
                <a:gd name="T42" fmla="*/ 1042 w 1739"/>
                <a:gd name="T43" fmla="*/ 458 h 473"/>
                <a:gd name="T44" fmla="*/ 1342 w 1739"/>
                <a:gd name="T45" fmla="*/ 396 h 473"/>
                <a:gd name="T46" fmla="*/ 1428 w 1739"/>
                <a:gd name="T47" fmla="*/ 364 h 473"/>
                <a:gd name="T48" fmla="*/ 1729 w 1739"/>
                <a:gd name="T49" fmla="*/ 95 h 473"/>
                <a:gd name="T50" fmla="*/ 1738 w 1739"/>
                <a:gd name="T51" fmla="*/ 10 h 473"/>
                <a:gd name="T52" fmla="*/ 1738 w 1739"/>
                <a:gd name="T53" fmla="*/ 1 h 473"/>
                <a:gd name="T54" fmla="*/ 1738 w 1739"/>
                <a:gd name="T55" fmla="*/ 0 h 473"/>
                <a:gd name="T56" fmla="*/ 1738 w 1739"/>
                <a:gd name="T57" fmla="*/ 0 h 473"/>
                <a:gd name="T58" fmla="*/ 1739 w 1739"/>
                <a:gd name="T59" fmla="*/ 1 h 473"/>
                <a:gd name="T60" fmla="*/ 1739 w 1739"/>
                <a:gd name="T61" fmla="*/ 10 h 473"/>
                <a:gd name="T62" fmla="*/ 1730 w 1739"/>
                <a:gd name="T63" fmla="*/ 95 h 473"/>
                <a:gd name="T64" fmla="*/ 1428 w 1739"/>
                <a:gd name="T65" fmla="*/ 365 h 473"/>
                <a:gd name="T66" fmla="*/ 1343 w 1739"/>
                <a:gd name="T67" fmla="*/ 397 h 473"/>
                <a:gd name="T68" fmla="*/ 1042 w 1739"/>
                <a:gd name="T69" fmla="*/ 459 h 473"/>
                <a:gd name="T70" fmla="*/ 1036 w 1739"/>
                <a:gd name="T71" fmla="*/ 459 h 473"/>
                <a:gd name="T72" fmla="*/ 1033 w 1739"/>
                <a:gd name="T73" fmla="*/ 460 h 473"/>
                <a:gd name="T74" fmla="*/ 860 w 1739"/>
                <a:gd name="T75" fmla="*/ 46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9" h="473">
                  <a:moveTo>
                    <a:pt x="860" y="469"/>
                  </a:moveTo>
                  <a:cubicBezTo>
                    <a:pt x="815" y="469"/>
                    <a:pt x="770" y="467"/>
                    <a:pt x="722" y="461"/>
                  </a:cubicBezTo>
                  <a:cubicBezTo>
                    <a:pt x="708" y="459"/>
                    <a:pt x="694" y="458"/>
                    <a:pt x="680" y="456"/>
                  </a:cubicBezTo>
                  <a:cubicBezTo>
                    <a:pt x="670" y="455"/>
                    <a:pt x="660" y="454"/>
                    <a:pt x="650" y="453"/>
                  </a:cubicBezTo>
                  <a:cubicBezTo>
                    <a:pt x="618" y="450"/>
                    <a:pt x="583" y="444"/>
                    <a:pt x="546" y="436"/>
                  </a:cubicBezTo>
                  <a:cubicBezTo>
                    <a:pt x="374" y="400"/>
                    <a:pt x="248" y="349"/>
                    <a:pt x="148" y="275"/>
                  </a:cubicBezTo>
                  <a:cubicBezTo>
                    <a:pt x="78" y="223"/>
                    <a:pt x="32" y="165"/>
                    <a:pt x="11" y="103"/>
                  </a:cubicBezTo>
                  <a:cubicBezTo>
                    <a:pt x="1" y="75"/>
                    <a:pt x="1" y="53"/>
                    <a:pt x="0" y="26"/>
                  </a:cubicBezTo>
                  <a:cubicBezTo>
                    <a:pt x="0" y="18"/>
                    <a:pt x="0" y="1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0"/>
                    <a:pt x="1" y="18"/>
                    <a:pt x="1" y="26"/>
                  </a:cubicBezTo>
                  <a:cubicBezTo>
                    <a:pt x="2" y="54"/>
                    <a:pt x="2" y="75"/>
                    <a:pt x="12" y="102"/>
                  </a:cubicBezTo>
                  <a:cubicBezTo>
                    <a:pt x="33" y="164"/>
                    <a:pt x="79" y="222"/>
                    <a:pt x="149" y="274"/>
                  </a:cubicBezTo>
                  <a:cubicBezTo>
                    <a:pt x="248" y="348"/>
                    <a:pt x="374" y="399"/>
                    <a:pt x="546" y="435"/>
                  </a:cubicBezTo>
                  <a:cubicBezTo>
                    <a:pt x="584" y="443"/>
                    <a:pt x="618" y="449"/>
                    <a:pt x="650" y="452"/>
                  </a:cubicBezTo>
                  <a:cubicBezTo>
                    <a:pt x="660" y="453"/>
                    <a:pt x="671" y="454"/>
                    <a:pt x="680" y="455"/>
                  </a:cubicBezTo>
                  <a:cubicBezTo>
                    <a:pt x="694" y="457"/>
                    <a:pt x="708" y="458"/>
                    <a:pt x="722" y="460"/>
                  </a:cubicBezTo>
                  <a:cubicBezTo>
                    <a:pt x="831" y="473"/>
                    <a:pt x="925" y="469"/>
                    <a:pt x="1033" y="458"/>
                  </a:cubicBezTo>
                  <a:cubicBezTo>
                    <a:pt x="1036" y="458"/>
                    <a:pt x="1036" y="458"/>
                    <a:pt x="1036" y="458"/>
                  </a:cubicBezTo>
                  <a:cubicBezTo>
                    <a:pt x="1038" y="458"/>
                    <a:pt x="1040" y="458"/>
                    <a:pt x="1042" y="458"/>
                  </a:cubicBezTo>
                  <a:cubicBezTo>
                    <a:pt x="1161" y="443"/>
                    <a:pt x="1257" y="424"/>
                    <a:pt x="1342" y="396"/>
                  </a:cubicBezTo>
                  <a:cubicBezTo>
                    <a:pt x="1372" y="386"/>
                    <a:pt x="1401" y="375"/>
                    <a:pt x="1428" y="364"/>
                  </a:cubicBezTo>
                  <a:cubicBezTo>
                    <a:pt x="1542" y="316"/>
                    <a:pt x="1687" y="230"/>
                    <a:pt x="1729" y="95"/>
                  </a:cubicBezTo>
                  <a:cubicBezTo>
                    <a:pt x="1738" y="64"/>
                    <a:pt x="1738" y="41"/>
                    <a:pt x="1738" y="10"/>
                  </a:cubicBezTo>
                  <a:cubicBezTo>
                    <a:pt x="1738" y="7"/>
                    <a:pt x="1738" y="4"/>
                    <a:pt x="1738" y="1"/>
                  </a:cubicBezTo>
                  <a:cubicBezTo>
                    <a:pt x="1738" y="1"/>
                    <a:pt x="1738" y="0"/>
                    <a:pt x="1738" y="0"/>
                  </a:cubicBezTo>
                  <a:cubicBezTo>
                    <a:pt x="1738" y="0"/>
                    <a:pt x="1738" y="0"/>
                    <a:pt x="1738" y="0"/>
                  </a:cubicBezTo>
                  <a:cubicBezTo>
                    <a:pt x="1738" y="0"/>
                    <a:pt x="1739" y="1"/>
                    <a:pt x="1739" y="1"/>
                  </a:cubicBezTo>
                  <a:cubicBezTo>
                    <a:pt x="1739" y="4"/>
                    <a:pt x="1739" y="7"/>
                    <a:pt x="1739" y="10"/>
                  </a:cubicBezTo>
                  <a:cubicBezTo>
                    <a:pt x="1739" y="42"/>
                    <a:pt x="1739" y="64"/>
                    <a:pt x="1730" y="95"/>
                  </a:cubicBezTo>
                  <a:cubicBezTo>
                    <a:pt x="1688" y="231"/>
                    <a:pt x="1543" y="317"/>
                    <a:pt x="1428" y="365"/>
                  </a:cubicBezTo>
                  <a:cubicBezTo>
                    <a:pt x="1401" y="376"/>
                    <a:pt x="1373" y="387"/>
                    <a:pt x="1343" y="397"/>
                  </a:cubicBezTo>
                  <a:cubicBezTo>
                    <a:pt x="1257" y="425"/>
                    <a:pt x="1162" y="444"/>
                    <a:pt x="1042" y="459"/>
                  </a:cubicBezTo>
                  <a:cubicBezTo>
                    <a:pt x="1040" y="459"/>
                    <a:pt x="1038" y="459"/>
                    <a:pt x="1036" y="459"/>
                  </a:cubicBezTo>
                  <a:cubicBezTo>
                    <a:pt x="1033" y="460"/>
                    <a:pt x="1033" y="460"/>
                    <a:pt x="1033" y="460"/>
                  </a:cubicBezTo>
                  <a:cubicBezTo>
                    <a:pt x="973" y="465"/>
                    <a:pt x="917" y="469"/>
                    <a:pt x="860" y="4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413" y="1056"/>
              <a:ext cx="1526" cy="406"/>
            </a:xfrm>
            <a:custGeom>
              <a:avLst/>
              <a:gdLst>
                <a:gd name="T0" fmla="*/ 840 w 1627"/>
                <a:gd name="T1" fmla="*/ 433 h 433"/>
                <a:gd name="T2" fmla="*/ 802 w 1627"/>
                <a:gd name="T3" fmla="*/ 432 h 433"/>
                <a:gd name="T4" fmla="*/ 795 w 1627"/>
                <a:gd name="T5" fmla="*/ 432 h 433"/>
                <a:gd name="T6" fmla="*/ 586 w 1627"/>
                <a:gd name="T7" fmla="*/ 418 h 433"/>
                <a:gd name="T8" fmla="*/ 447 w 1627"/>
                <a:gd name="T9" fmla="*/ 394 h 433"/>
                <a:gd name="T10" fmla="*/ 349 w 1627"/>
                <a:gd name="T11" fmla="*/ 368 h 433"/>
                <a:gd name="T12" fmla="*/ 272 w 1627"/>
                <a:gd name="T13" fmla="*/ 341 h 433"/>
                <a:gd name="T14" fmla="*/ 113 w 1627"/>
                <a:gd name="T15" fmla="*/ 256 h 433"/>
                <a:gd name="T16" fmla="*/ 6 w 1627"/>
                <a:gd name="T17" fmla="*/ 115 h 433"/>
                <a:gd name="T18" fmla="*/ 1 w 1627"/>
                <a:gd name="T19" fmla="*/ 69 h 433"/>
                <a:gd name="T20" fmla="*/ 0 w 1627"/>
                <a:gd name="T21" fmla="*/ 66 h 433"/>
                <a:gd name="T22" fmla="*/ 17 w 1627"/>
                <a:gd name="T23" fmla="*/ 0 h 433"/>
                <a:gd name="T24" fmla="*/ 18 w 1627"/>
                <a:gd name="T25" fmla="*/ 0 h 433"/>
                <a:gd name="T26" fmla="*/ 18 w 1627"/>
                <a:gd name="T27" fmla="*/ 0 h 433"/>
                <a:gd name="T28" fmla="*/ 1 w 1627"/>
                <a:gd name="T29" fmla="*/ 66 h 433"/>
                <a:gd name="T30" fmla="*/ 2 w 1627"/>
                <a:gd name="T31" fmla="*/ 69 h 433"/>
                <a:gd name="T32" fmla="*/ 7 w 1627"/>
                <a:gd name="T33" fmla="*/ 115 h 433"/>
                <a:gd name="T34" fmla="*/ 273 w 1627"/>
                <a:gd name="T35" fmla="*/ 340 h 433"/>
                <a:gd name="T36" fmla="*/ 349 w 1627"/>
                <a:gd name="T37" fmla="*/ 367 h 433"/>
                <a:gd name="T38" fmla="*/ 447 w 1627"/>
                <a:gd name="T39" fmla="*/ 393 h 433"/>
                <a:gd name="T40" fmla="*/ 587 w 1627"/>
                <a:gd name="T41" fmla="*/ 417 h 433"/>
                <a:gd name="T42" fmla="*/ 795 w 1627"/>
                <a:gd name="T43" fmla="*/ 431 h 433"/>
                <a:gd name="T44" fmla="*/ 802 w 1627"/>
                <a:gd name="T45" fmla="*/ 431 h 433"/>
                <a:gd name="T46" fmla="*/ 1002 w 1627"/>
                <a:gd name="T47" fmla="*/ 421 h 433"/>
                <a:gd name="T48" fmla="*/ 1312 w 1627"/>
                <a:gd name="T49" fmla="*/ 354 h 433"/>
                <a:gd name="T50" fmla="*/ 1384 w 1627"/>
                <a:gd name="T51" fmla="*/ 326 h 433"/>
                <a:gd name="T52" fmla="*/ 1549 w 1627"/>
                <a:gd name="T53" fmla="*/ 221 h 433"/>
                <a:gd name="T54" fmla="*/ 1619 w 1627"/>
                <a:gd name="T55" fmla="*/ 49 h 433"/>
                <a:gd name="T56" fmla="*/ 1604 w 1627"/>
                <a:gd name="T57" fmla="*/ 0 h 433"/>
                <a:gd name="T58" fmla="*/ 1605 w 1627"/>
                <a:gd name="T59" fmla="*/ 0 h 433"/>
                <a:gd name="T60" fmla="*/ 1605 w 1627"/>
                <a:gd name="T61" fmla="*/ 0 h 433"/>
                <a:gd name="T62" fmla="*/ 1620 w 1627"/>
                <a:gd name="T63" fmla="*/ 49 h 433"/>
                <a:gd name="T64" fmla="*/ 1549 w 1627"/>
                <a:gd name="T65" fmla="*/ 222 h 433"/>
                <a:gd name="T66" fmla="*/ 1384 w 1627"/>
                <a:gd name="T67" fmla="*/ 327 h 433"/>
                <a:gd name="T68" fmla="*/ 1312 w 1627"/>
                <a:gd name="T69" fmla="*/ 355 h 433"/>
                <a:gd name="T70" fmla="*/ 1002 w 1627"/>
                <a:gd name="T71" fmla="*/ 422 h 433"/>
                <a:gd name="T72" fmla="*/ 840 w 1627"/>
                <a:gd name="T73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27" h="433">
                  <a:moveTo>
                    <a:pt x="840" y="433"/>
                  </a:moveTo>
                  <a:cubicBezTo>
                    <a:pt x="827" y="433"/>
                    <a:pt x="815" y="433"/>
                    <a:pt x="802" y="432"/>
                  </a:cubicBezTo>
                  <a:cubicBezTo>
                    <a:pt x="795" y="432"/>
                    <a:pt x="795" y="432"/>
                    <a:pt x="795" y="432"/>
                  </a:cubicBezTo>
                  <a:cubicBezTo>
                    <a:pt x="717" y="429"/>
                    <a:pt x="661" y="427"/>
                    <a:pt x="586" y="418"/>
                  </a:cubicBezTo>
                  <a:cubicBezTo>
                    <a:pt x="543" y="413"/>
                    <a:pt x="496" y="405"/>
                    <a:pt x="447" y="394"/>
                  </a:cubicBezTo>
                  <a:cubicBezTo>
                    <a:pt x="410" y="386"/>
                    <a:pt x="378" y="377"/>
                    <a:pt x="349" y="368"/>
                  </a:cubicBezTo>
                  <a:cubicBezTo>
                    <a:pt x="321" y="360"/>
                    <a:pt x="296" y="351"/>
                    <a:pt x="272" y="341"/>
                  </a:cubicBezTo>
                  <a:cubicBezTo>
                    <a:pt x="207" y="316"/>
                    <a:pt x="155" y="288"/>
                    <a:pt x="113" y="256"/>
                  </a:cubicBezTo>
                  <a:cubicBezTo>
                    <a:pt x="58" y="215"/>
                    <a:pt x="22" y="167"/>
                    <a:pt x="6" y="115"/>
                  </a:cubicBezTo>
                  <a:cubicBezTo>
                    <a:pt x="2" y="101"/>
                    <a:pt x="1" y="84"/>
                    <a:pt x="1" y="6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3"/>
                    <a:pt x="9" y="20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21"/>
                    <a:pt x="1" y="43"/>
                    <a:pt x="1" y="66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83"/>
                    <a:pt x="3" y="101"/>
                    <a:pt x="7" y="115"/>
                  </a:cubicBezTo>
                  <a:cubicBezTo>
                    <a:pt x="36" y="207"/>
                    <a:pt x="123" y="281"/>
                    <a:pt x="273" y="340"/>
                  </a:cubicBezTo>
                  <a:cubicBezTo>
                    <a:pt x="297" y="350"/>
                    <a:pt x="322" y="359"/>
                    <a:pt x="349" y="367"/>
                  </a:cubicBezTo>
                  <a:cubicBezTo>
                    <a:pt x="378" y="376"/>
                    <a:pt x="410" y="384"/>
                    <a:pt x="447" y="393"/>
                  </a:cubicBezTo>
                  <a:cubicBezTo>
                    <a:pt x="496" y="404"/>
                    <a:pt x="543" y="412"/>
                    <a:pt x="587" y="417"/>
                  </a:cubicBezTo>
                  <a:cubicBezTo>
                    <a:pt x="661" y="426"/>
                    <a:pt x="717" y="428"/>
                    <a:pt x="795" y="431"/>
                  </a:cubicBezTo>
                  <a:cubicBezTo>
                    <a:pt x="802" y="431"/>
                    <a:pt x="802" y="431"/>
                    <a:pt x="802" y="431"/>
                  </a:cubicBezTo>
                  <a:cubicBezTo>
                    <a:pt x="862" y="433"/>
                    <a:pt x="927" y="430"/>
                    <a:pt x="1002" y="421"/>
                  </a:cubicBezTo>
                  <a:cubicBezTo>
                    <a:pt x="1126" y="406"/>
                    <a:pt x="1225" y="385"/>
                    <a:pt x="1312" y="354"/>
                  </a:cubicBezTo>
                  <a:cubicBezTo>
                    <a:pt x="1337" y="346"/>
                    <a:pt x="1361" y="336"/>
                    <a:pt x="1384" y="326"/>
                  </a:cubicBezTo>
                  <a:cubicBezTo>
                    <a:pt x="1453" y="295"/>
                    <a:pt x="1509" y="260"/>
                    <a:pt x="1549" y="221"/>
                  </a:cubicBezTo>
                  <a:cubicBezTo>
                    <a:pt x="1602" y="169"/>
                    <a:pt x="1626" y="111"/>
                    <a:pt x="1619" y="49"/>
                  </a:cubicBezTo>
                  <a:cubicBezTo>
                    <a:pt x="1618" y="34"/>
                    <a:pt x="1613" y="19"/>
                    <a:pt x="1604" y="0"/>
                  </a:cubicBezTo>
                  <a:cubicBezTo>
                    <a:pt x="1604" y="0"/>
                    <a:pt x="1604" y="0"/>
                    <a:pt x="1605" y="0"/>
                  </a:cubicBezTo>
                  <a:cubicBezTo>
                    <a:pt x="1605" y="0"/>
                    <a:pt x="1605" y="0"/>
                    <a:pt x="1605" y="0"/>
                  </a:cubicBezTo>
                  <a:cubicBezTo>
                    <a:pt x="1614" y="19"/>
                    <a:pt x="1619" y="34"/>
                    <a:pt x="1620" y="49"/>
                  </a:cubicBezTo>
                  <a:cubicBezTo>
                    <a:pt x="1627" y="111"/>
                    <a:pt x="1603" y="169"/>
                    <a:pt x="1549" y="222"/>
                  </a:cubicBezTo>
                  <a:cubicBezTo>
                    <a:pt x="1509" y="261"/>
                    <a:pt x="1454" y="296"/>
                    <a:pt x="1384" y="327"/>
                  </a:cubicBezTo>
                  <a:cubicBezTo>
                    <a:pt x="1361" y="337"/>
                    <a:pt x="1337" y="347"/>
                    <a:pt x="1312" y="355"/>
                  </a:cubicBezTo>
                  <a:cubicBezTo>
                    <a:pt x="1225" y="386"/>
                    <a:pt x="1127" y="407"/>
                    <a:pt x="1002" y="422"/>
                  </a:cubicBezTo>
                  <a:cubicBezTo>
                    <a:pt x="943" y="429"/>
                    <a:pt x="890" y="433"/>
                    <a:pt x="840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775" y="843"/>
              <a:ext cx="5" cy="7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0 w 6"/>
                <a:gd name="T5" fmla="*/ 1 h 7"/>
                <a:gd name="T6" fmla="*/ 0 w 6"/>
                <a:gd name="T7" fmla="*/ 1 h 7"/>
                <a:gd name="T8" fmla="*/ 0 w 6"/>
                <a:gd name="T9" fmla="*/ 0 h 7"/>
                <a:gd name="T10" fmla="*/ 1 w 6"/>
                <a:gd name="T11" fmla="*/ 0 h 7"/>
                <a:gd name="T12" fmla="*/ 1 w 6"/>
                <a:gd name="T13" fmla="*/ 0 h 7"/>
                <a:gd name="T14" fmla="*/ 6 w 6"/>
                <a:gd name="T15" fmla="*/ 6 h 7"/>
                <a:gd name="T16" fmla="*/ 6 w 6"/>
                <a:gd name="T17" fmla="*/ 7 h 7"/>
                <a:gd name="T18" fmla="*/ 6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7"/>
                    <a:pt x="6" y="7"/>
                    <a:pt x="5" y="7"/>
                  </a:cubicBezTo>
                  <a:cubicBezTo>
                    <a:pt x="4" y="5"/>
                    <a:pt x="2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5" y="4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526" y="843"/>
              <a:ext cx="1286" cy="346"/>
            </a:xfrm>
            <a:custGeom>
              <a:avLst/>
              <a:gdLst>
                <a:gd name="T0" fmla="*/ 677 w 1371"/>
                <a:gd name="T1" fmla="*/ 351 h 368"/>
                <a:gd name="T2" fmla="*/ 240 w 1371"/>
                <a:gd name="T3" fmla="*/ 286 h 368"/>
                <a:gd name="T4" fmla="*/ 45 w 1371"/>
                <a:gd name="T5" fmla="*/ 174 h 368"/>
                <a:gd name="T6" fmla="*/ 19 w 1371"/>
                <a:gd name="T7" fmla="*/ 42 h 368"/>
                <a:gd name="T8" fmla="*/ 48 w 1371"/>
                <a:gd name="T9" fmla="*/ 0 h 368"/>
                <a:gd name="T10" fmla="*/ 49 w 1371"/>
                <a:gd name="T11" fmla="*/ 0 h 368"/>
                <a:gd name="T12" fmla="*/ 49 w 1371"/>
                <a:gd name="T13" fmla="*/ 1 h 368"/>
                <a:gd name="T14" fmla="*/ 20 w 1371"/>
                <a:gd name="T15" fmla="*/ 43 h 368"/>
                <a:gd name="T16" fmla="*/ 46 w 1371"/>
                <a:gd name="T17" fmla="*/ 174 h 368"/>
                <a:gd name="T18" fmla="*/ 240 w 1371"/>
                <a:gd name="T19" fmla="*/ 285 h 368"/>
                <a:gd name="T20" fmla="*/ 936 w 1371"/>
                <a:gd name="T21" fmla="*/ 333 h 368"/>
                <a:gd name="T22" fmla="*/ 1032 w 1371"/>
                <a:gd name="T23" fmla="*/ 315 h 368"/>
                <a:gd name="T24" fmla="*/ 1330 w 1371"/>
                <a:gd name="T25" fmla="*/ 178 h 368"/>
                <a:gd name="T26" fmla="*/ 1369 w 1371"/>
                <a:gd name="T27" fmla="*/ 108 h 368"/>
                <a:gd name="T28" fmla="*/ 1365 w 1371"/>
                <a:gd name="T29" fmla="*/ 56 h 368"/>
                <a:gd name="T30" fmla="*/ 1350 w 1371"/>
                <a:gd name="T31" fmla="*/ 25 h 368"/>
                <a:gd name="T32" fmla="*/ 1349 w 1371"/>
                <a:gd name="T33" fmla="*/ 23 h 368"/>
                <a:gd name="T34" fmla="*/ 1336 w 1371"/>
                <a:gd name="T35" fmla="*/ 7 h 368"/>
                <a:gd name="T36" fmla="*/ 1337 w 1371"/>
                <a:gd name="T37" fmla="*/ 6 h 368"/>
                <a:gd name="T38" fmla="*/ 1337 w 1371"/>
                <a:gd name="T39" fmla="*/ 6 h 368"/>
                <a:gd name="T40" fmla="*/ 1349 w 1371"/>
                <a:gd name="T41" fmla="*/ 22 h 368"/>
                <a:gd name="T42" fmla="*/ 1351 w 1371"/>
                <a:gd name="T43" fmla="*/ 25 h 368"/>
                <a:gd name="T44" fmla="*/ 1366 w 1371"/>
                <a:gd name="T45" fmla="*/ 55 h 368"/>
                <a:gd name="T46" fmla="*/ 1370 w 1371"/>
                <a:gd name="T47" fmla="*/ 108 h 368"/>
                <a:gd name="T48" fmla="*/ 1330 w 1371"/>
                <a:gd name="T49" fmla="*/ 179 h 368"/>
                <a:gd name="T50" fmla="*/ 1032 w 1371"/>
                <a:gd name="T51" fmla="*/ 316 h 368"/>
                <a:gd name="T52" fmla="*/ 936 w 1371"/>
                <a:gd name="T53" fmla="*/ 334 h 368"/>
                <a:gd name="T54" fmla="*/ 677 w 1371"/>
                <a:gd name="T55" fmla="*/ 35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1" h="368">
                  <a:moveTo>
                    <a:pt x="677" y="351"/>
                  </a:moveTo>
                  <a:cubicBezTo>
                    <a:pt x="538" y="351"/>
                    <a:pt x="385" y="335"/>
                    <a:pt x="240" y="286"/>
                  </a:cubicBezTo>
                  <a:cubicBezTo>
                    <a:pt x="177" y="265"/>
                    <a:pt x="98" y="233"/>
                    <a:pt x="45" y="174"/>
                  </a:cubicBezTo>
                  <a:cubicBezTo>
                    <a:pt x="9" y="134"/>
                    <a:pt x="0" y="85"/>
                    <a:pt x="19" y="42"/>
                  </a:cubicBezTo>
                  <a:cubicBezTo>
                    <a:pt x="27" y="26"/>
                    <a:pt x="38" y="13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39" y="13"/>
                    <a:pt x="28" y="27"/>
                    <a:pt x="20" y="43"/>
                  </a:cubicBezTo>
                  <a:cubicBezTo>
                    <a:pt x="1" y="85"/>
                    <a:pt x="10" y="134"/>
                    <a:pt x="46" y="174"/>
                  </a:cubicBezTo>
                  <a:cubicBezTo>
                    <a:pt x="98" y="232"/>
                    <a:pt x="177" y="264"/>
                    <a:pt x="240" y="285"/>
                  </a:cubicBezTo>
                  <a:cubicBezTo>
                    <a:pt x="485" y="368"/>
                    <a:pt x="753" y="357"/>
                    <a:pt x="936" y="333"/>
                  </a:cubicBezTo>
                  <a:cubicBezTo>
                    <a:pt x="966" y="329"/>
                    <a:pt x="999" y="323"/>
                    <a:pt x="1032" y="315"/>
                  </a:cubicBezTo>
                  <a:cubicBezTo>
                    <a:pt x="1133" y="292"/>
                    <a:pt x="1257" y="255"/>
                    <a:pt x="1330" y="178"/>
                  </a:cubicBezTo>
                  <a:cubicBezTo>
                    <a:pt x="1342" y="165"/>
                    <a:pt x="1370" y="129"/>
                    <a:pt x="1369" y="108"/>
                  </a:cubicBezTo>
                  <a:cubicBezTo>
                    <a:pt x="1369" y="91"/>
                    <a:pt x="1367" y="73"/>
                    <a:pt x="1365" y="56"/>
                  </a:cubicBezTo>
                  <a:cubicBezTo>
                    <a:pt x="1364" y="45"/>
                    <a:pt x="1356" y="34"/>
                    <a:pt x="1350" y="25"/>
                  </a:cubicBezTo>
                  <a:cubicBezTo>
                    <a:pt x="1350" y="25"/>
                    <a:pt x="1349" y="24"/>
                    <a:pt x="1349" y="23"/>
                  </a:cubicBezTo>
                  <a:cubicBezTo>
                    <a:pt x="1345" y="17"/>
                    <a:pt x="1337" y="7"/>
                    <a:pt x="1336" y="7"/>
                  </a:cubicBezTo>
                  <a:cubicBezTo>
                    <a:pt x="1336" y="7"/>
                    <a:pt x="1336" y="6"/>
                    <a:pt x="1337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6"/>
                    <a:pt x="1346" y="17"/>
                    <a:pt x="1349" y="22"/>
                  </a:cubicBezTo>
                  <a:cubicBezTo>
                    <a:pt x="1350" y="23"/>
                    <a:pt x="1351" y="24"/>
                    <a:pt x="1351" y="25"/>
                  </a:cubicBezTo>
                  <a:cubicBezTo>
                    <a:pt x="1357" y="34"/>
                    <a:pt x="1365" y="45"/>
                    <a:pt x="1366" y="55"/>
                  </a:cubicBezTo>
                  <a:cubicBezTo>
                    <a:pt x="1368" y="73"/>
                    <a:pt x="1370" y="91"/>
                    <a:pt x="1370" y="108"/>
                  </a:cubicBezTo>
                  <a:cubicBezTo>
                    <a:pt x="1371" y="129"/>
                    <a:pt x="1344" y="165"/>
                    <a:pt x="1330" y="179"/>
                  </a:cubicBezTo>
                  <a:cubicBezTo>
                    <a:pt x="1258" y="256"/>
                    <a:pt x="1133" y="293"/>
                    <a:pt x="1032" y="316"/>
                  </a:cubicBezTo>
                  <a:cubicBezTo>
                    <a:pt x="999" y="324"/>
                    <a:pt x="966" y="330"/>
                    <a:pt x="936" y="334"/>
                  </a:cubicBezTo>
                  <a:cubicBezTo>
                    <a:pt x="861" y="344"/>
                    <a:pt x="773" y="351"/>
                    <a:pt x="677" y="3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1565" y="680"/>
              <a:ext cx="54" cy="42"/>
            </a:xfrm>
            <a:custGeom>
              <a:avLst/>
              <a:gdLst>
                <a:gd name="T0" fmla="*/ 57 w 58"/>
                <a:gd name="T1" fmla="*/ 45 h 45"/>
                <a:gd name="T2" fmla="*/ 57 w 58"/>
                <a:gd name="T3" fmla="*/ 45 h 45"/>
                <a:gd name="T4" fmla="*/ 0 w 58"/>
                <a:gd name="T5" fmla="*/ 1 h 45"/>
                <a:gd name="T6" fmla="*/ 0 w 58"/>
                <a:gd name="T7" fmla="*/ 1 h 45"/>
                <a:gd name="T8" fmla="*/ 1 w 58"/>
                <a:gd name="T9" fmla="*/ 0 h 45"/>
                <a:gd name="T10" fmla="*/ 58 w 58"/>
                <a:gd name="T11" fmla="*/ 44 h 45"/>
                <a:gd name="T12" fmla="*/ 58 w 58"/>
                <a:gd name="T13" fmla="*/ 45 h 45"/>
                <a:gd name="T14" fmla="*/ 57 w 58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5"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42" y="30"/>
                    <a:pt x="24" y="1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14"/>
                    <a:pt x="42" y="29"/>
                    <a:pt x="58" y="44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7" y="45"/>
                    <a:pt x="5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714" y="680"/>
              <a:ext cx="921" cy="237"/>
            </a:xfrm>
            <a:custGeom>
              <a:avLst/>
              <a:gdLst>
                <a:gd name="T0" fmla="*/ 428 w 982"/>
                <a:gd name="T1" fmla="*/ 253 h 253"/>
                <a:gd name="T2" fmla="*/ 360 w 982"/>
                <a:gd name="T3" fmla="*/ 248 h 253"/>
                <a:gd name="T4" fmla="*/ 330 w 982"/>
                <a:gd name="T5" fmla="*/ 245 h 253"/>
                <a:gd name="T6" fmla="*/ 56 w 982"/>
                <a:gd name="T7" fmla="*/ 166 h 253"/>
                <a:gd name="T8" fmla="*/ 6 w 982"/>
                <a:gd name="T9" fmla="*/ 117 h 253"/>
                <a:gd name="T10" fmla="*/ 0 w 982"/>
                <a:gd name="T11" fmla="*/ 73 h 253"/>
                <a:gd name="T12" fmla="*/ 10 w 982"/>
                <a:gd name="T13" fmla="*/ 52 h 253"/>
                <a:gd name="T14" fmla="*/ 73 w 982"/>
                <a:gd name="T15" fmla="*/ 0 h 253"/>
                <a:gd name="T16" fmla="*/ 73 w 982"/>
                <a:gd name="T17" fmla="*/ 1 h 253"/>
                <a:gd name="T18" fmla="*/ 73 w 982"/>
                <a:gd name="T19" fmla="*/ 1 h 253"/>
                <a:gd name="T20" fmla="*/ 11 w 982"/>
                <a:gd name="T21" fmla="*/ 53 h 253"/>
                <a:gd name="T22" fmla="*/ 1 w 982"/>
                <a:gd name="T23" fmla="*/ 73 h 253"/>
                <a:gd name="T24" fmla="*/ 7 w 982"/>
                <a:gd name="T25" fmla="*/ 117 h 253"/>
                <a:gd name="T26" fmla="*/ 57 w 982"/>
                <a:gd name="T27" fmla="*/ 165 h 253"/>
                <a:gd name="T28" fmla="*/ 330 w 982"/>
                <a:gd name="T29" fmla="*/ 244 h 253"/>
                <a:gd name="T30" fmla="*/ 361 w 982"/>
                <a:gd name="T31" fmla="*/ 247 h 253"/>
                <a:gd name="T32" fmla="*/ 430 w 982"/>
                <a:gd name="T33" fmla="*/ 252 h 253"/>
                <a:gd name="T34" fmla="*/ 569 w 982"/>
                <a:gd name="T35" fmla="*/ 251 h 253"/>
                <a:gd name="T36" fmla="*/ 675 w 982"/>
                <a:gd name="T37" fmla="*/ 241 h 253"/>
                <a:gd name="T38" fmla="*/ 919 w 982"/>
                <a:gd name="T39" fmla="*/ 168 h 253"/>
                <a:gd name="T40" fmla="*/ 972 w 982"/>
                <a:gd name="T41" fmla="*/ 120 h 253"/>
                <a:gd name="T42" fmla="*/ 980 w 982"/>
                <a:gd name="T43" fmla="*/ 98 h 253"/>
                <a:gd name="T44" fmla="*/ 971 w 982"/>
                <a:gd name="T45" fmla="*/ 55 h 253"/>
                <a:gd name="T46" fmla="*/ 964 w 982"/>
                <a:gd name="T47" fmla="*/ 45 h 253"/>
                <a:gd name="T48" fmla="*/ 964 w 982"/>
                <a:gd name="T49" fmla="*/ 44 h 253"/>
                <a:gd name="T50" fmla="*/ 965 w 982"/>
                <a:gd name="T51" fmla="*/ 44 h 253"/>
                <a:gd name="T52" fmla="*/ 972 w 982"/>
                <a:gd name="T53" fmla="*/ 55 h 253"/>
                <a:gd name="T54" fmla="*/ 981 w 982"/>
                <a:gd name="T55" fmla="*/ 98 h 253"/>
                <a:gd name="T56" fmla="*/ 973 w 982"/>
                <a:gd name="T57" fmla="*/ 121 h 253"/>
                <a:gd name="T58" fmla="*/ 920 w 982"/>
                <a:gd name="T59" fmla="*/ 169 h 253"/>
                <a:gd name="T60" fmla="*/ 675 w 982"/>
                <a:gd name="T61" fmla="*/ 242 h 253"/>
                <a:gd name="T62" fmla="*/ 569 w 982"/>
                <a:gd name="T63" fmla="*/ 252 h 253"/>
                <a:gd name="T64" fmla="*/ 430 w 982"/>
                <a:gd name="T65" fmla="*/ 253 h 253"/>
                <a:gd name="T66" fmla="*/ 428 w 982"/>
                <a:gd name="T6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2" h="253">
                  <a:moveTo>
                    <a:pt x="428" y="253"/>
                  </a:moveTo>
                  <a:cubicBezTo>
                    <a:pt x="406" y="253"/>
                    <a:pt x="383" y="251"/>
                    <a:pt x="360" y="248"/>
                  </a:cubicBezTo>
                  <a:cubicBezTo>
                    <a:pt x="351" y="247"/>
                    <a:pt x="340" y="246"/>
                    <a:pt x="330" y="245"/>
                  </a:cubicBezTo>
                  <a:cubicBezTo>
                    <a:pt x="244" y="238"/>
                    <a:pt x="126" y="211"/>
                    <a:pt x="56" y="166"/>
                  </a:cubicBezTo>
                  <a:cubicBezTo>
                    <a:pt x="44" y="159"/>
                    <a:pt x="10" y="134"/>
                    <a:pt x="6" y="117"/>
                  </a:cubicBezTo>
                  <a:cubicBezTo>
                    <a:pt x="3" y="103"/>
                    <a:pt x="1" y="88"/>
                    <a:pt x="0" y="73"/>
                  </a:cubicBezTo>
                  <a:cubicBezTo>
                    <a:pt x="0" y="69"/>
                    <a:pt x="8" y="55"/>
                    <a:pt x="10" y="52"/>
                  </a:cubicBezTo>
                  <a:cubicBezTo>
                    <a:pt x="26" y="29"/>
                    <a:pt x="50" y="13"/>
                    <a:pt x="73" y="0"/>
                  </a:cubicBezTo>
                  <a:cubicBezTo>
                    <a:pt x="73" y="0"/>
                    <a:pt x="73" y="0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51" y="14"/>
                    <a:pt x="26" y="29"/>
                    <a:pt x="11" y="53"/>
                  </a:cubicBezTo>
                  <a:cubicBezTo>
                    <a:pt x="9" y="56"/>
                    <a:pt x="1" y="69"/>
                    <a:pt x="1" y="73"/>
                  </a:cubicBezTo>
                  <a:cubicBezTo>
                    <a:pt x="2" y="88"/>
                    <a:pt x="4" y="103"/>
                    <a:pt x="7" y="117"/>
                  </a:cubicBezTo>
                  <a:cubicBezTo>
                    <a:pt x="11" y="133"/>
                    <a:pt x="45" y="158"/>
                    <a:pt x="57" y="165"/>
                  </a:cubicBezTo>
                  <a:cubicBezTo>
                    <a:pt x="126" y="210"/>
                    <a:pt x="244" y="237"/>
                    <a:pt x="330" y="244"/>
                  </a:cubicBezTo>
                  <a:cubicBezTo>
                    <a:pt x="340" y="245"/>
                    <a:pt x="351" y="246"/>
                    <a:pt x="361" y="247"/>
                  </a:cubicBezTo>
                  <a:cubicBezTo>
                    <a:pt x="383" y="250"/>
                    <a:pt x="406" y="252"/>
                    <a:pt x="430" y="252"/>
                  </a:cubicBezTo>
                  <a:cubicBezTo>
                    <a:pt x="474" y="252"/>
                    <a:pt x="519" y="252"/>
                    <a:pt x="569" y="251"/>
                  </a:cubicBezTo>
                  <a:cubicBezTo>
                    <a:pt x="607" y="251"/>
                    <a:pt x="644" y="246"/>
                    <a:pt x="675" y="241"/>
                  </a:cubicBezTo>
                  <a:cubicBezTo>
                    <a:pt x="759" y="228"/>
                    <a:pt x="847" y="212"/>
                    <a:pt x="919" y="168"/>
                  </a:cubicBezTo>
                  <a:cubicBezTo>
                    <a:pt x="945" y="153"/>
                    <a:pt x="962" y="137"/>
                    <a:pt x="972" y="120"/>
                  </a:cubicBezTo>
                  <a:cubicBezTo>
                    <a:pt x="974" y="116"/>
                    <a:pt x="981" y="102"/>
                    <a:pt x="980" y="98"/>
                  </a:cubicBezTo>
                  <a:cubicBezTo>
                    <a:pt x="978" y="84"/>
                    <a:pt x="975" y="70"/>
                    <a:pt x="971" y="55"/>
                  </a:cubicBezTo>
                  <a:cubicBezTo>
                    <a:pt x="970" y="51"/>
                    <a:pt x="964" y="45"/>
                    <a:pt x="964" y="45"/>
                  </a:cubicBezTo>
                  <a:cubicBezTo>
                    <a:pt x="964" y="45"/>
                    <a:pt x="964" y="45"/>
                    <a:pt x="964" y="44"/>
                  </a:cubicBezTo>
                  <a:cubicBezTo>
                    <a:pt x="964" y="44"/>
                    <a:pt x="964" y="44"/>
                    <a:pt x="965" y="44"/>
                  </a:cubicBezTo>
                  <a:cubicBezTo>
                    <a:pt x="965" y="45"/>
                    <a:pt x="971" y="51"/>
                    <a:pt x="972" y="55"/>
                  </a:cubicBezTo>
                  <a:cubicBezTo>
                    <a:pt x="977" y="69"/>
                    <a:pt x="980" y="84"/>
                    <a:pt x="981" y="98"/>
                  </a:cubicBezTo>
                  <a:cubicBezTo>
                    <a:pt x="982" y="103"/>
                    <a:pt x="974" y="118"/>
                    <a:pt x="973" y="121"/>
                  </a:cubicBezTo>
                  <a:cubicBezTo>
                    <a:pt x="959" y="144"/>
                    <a:pt x="936" y="159"/>
                    <a:pt x="920" y="169"/>
                  </a:cubicBezTo>
                  <a:cubicBezTo>
                    <a:pt x="847" y="213"/>
                    <a:pt x="759" y="229"/>
                    <a:pt x="675" y="242"/>
                  </a:cubicBezTo>
                  <a:cubicBezTo>
                    <a:pt x="644" y="247"/>
                    <a:pt x="607" y="252"/>
                    <a:pt x="569" y="252"/>
                  </a:cubicBezTo>
                  <a:cubicBezTo>
                    <a:pt x="519" y="253"/>
                    <a:pt x="474" y="253"/>
                    <a:pt x="430" y="253"/>
                  </a:cubicBezTo>
                  <a:cubicBezTo>
                    <a:pt x="429" y="253"/>
                    <a:pt x="429" y="253"/>
                    <a:pt x="428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7" name="Freeform 186"/>
            <p:cNvSpPr>
              <a:spLocks noEditPoints="1"/>
            </p:cNvSpPr>
            <p:nvPr/>
          </p:nvSpPr>
          <p:spPr bwMode="auto">
            <a:xfrm>
              <a:off x="927" y="584"/>
              <a:ext cx="489" cy="140"/>
            </a:xfrm>
            <a:custGeom>
              <a:avLst/>
              <a:gdLst>
                <a:gd name="T0" fmla="*/ 163 w 522"/>
                <a:gd name="T1" fmla="*/ 149 h 149"/>
                <a:gd name="T2" fmla="*/ 135 w 522"/>
                <a:gd name="T3" fmla="*/ 144 h 149"/>
                <a:gd name="T4" fmla="*/ 124 w 522"/>
                <a:gd name="T5" fmla="*/ 142 h 149"/>
                <a:gd name="T6" fmla="*/ 18 w 522"/>
                <a:gd name="T7" fmla="*/ 100 h 149"/>
                <a:gd name="T8" fmla="*/ 6 w 522"/>
                <a:gd name="T9" fmla="*/ 79 h 149"/>
                <a:gd name="T10" fmla="*/ 34 w 522"/>
                <a:gd name="T11" fmla="*/ 39 h 149"/>
                <a:gd name="T12" fmla="*/ 145 w 522"/>
                <a:gd name="T13" fmla="*/ 5 h 149"/>
                <a:gd name="T14" fmla="*/ 217 w 522"/>
                <a:gd name="T15" fmla="*/ 3 h 149"/>
                <a:gd name="T16" fmla="*/ 298 w 522"/>
                <a:gd name="T17" fmla="*/ 0 h 149"/>
                <a:gd name="T18" fmla="*/ 437 w 522"/>
                <a:gd name="T19" fmla="*/ 17 h 149"/>
                <a:gd name="T20" fmla="*/ 495 w 522"/>
                <a:gd name="T21" fmla="*/ 41 h 149"/>
                <a:gd name="T22" fmla="*/ 509 w 522"/>
                <a:gd name="T23" fmla="*/ 53 h 149"/>
                <a:gd name="T24" fmla="*/ 516 w 522"/>
                <a:gd name="T25" fmla="*/ 60 h 149"/>
                <a:gd name="T26" fmla="*/ 516 w 522"/>
                <a:gd name="T27" fmla="*/ 60 h 149"/>
                <a:gd name="T28" fmla="*/ 520 w 522"/>
                <a:gd name="T29" fmla="*/ 81 h 149"/>
                <a:gd name="T30" fmla="*/ 507 w 522"/>
                <a:gd name="T31" fmla="*/ 101 h 149"/>
                <a:gd name="T32" fmla="*/ 428 w 522"/>
                <a:gd name="T33" fmla="*/ 136 h 149"/>
                <a:gd name="T34" fmla="*/ 416 w 522"/>
                <a:gd name="T35" fmla="*/ 139 h 149"/>
                <a:gd name="T36" fmla="*/ 383 w 522"/>
                <a:gd name="T37" fmla="*/ 146 h 149"/>
                <a:gd name="T38" fmla="*/ 164 w 522"/>
                <a:gd name="T39" fmla="*/ 149 h 149"/>
                <a:gd name="T40" fmla="*/ 163 w 522"/>
                <a:gd name="T41" fmla="*/ 149 h 149"/>
                <a:gd name="T42" fmla="*/ 298 w 522"/>
                <a:gd name="T43" fmla="*/ 1 h 149"/>
                <a:gd name="T44" fmla="*/ 217 w 522"/>
                <a:gd name="T45" fmla="*/ 4 h 149"/>
                <a:gd name="T46" fmla="*/ 145 w 522"/>
                <a:gd name="T47" fmla="*/ 6 h 149"/>
                <a:gd name="T48" fmla="*/ 34 w 522"/>
                <a:gd name="T49" fmla="*/ 40 h 149"/>
                <a:gd name="T50" fmla="*/ 7 w 522"/>
                <a:gd name="T51" fmla="*/ 79 h 149"/>
                <a:gd name="T52" fmla="*/ 19 w 522"/>
                <a:gd name="T53" fmla="*/ 99 h 149"/>
                <a:gd name="T54" fmla="*/ 124 w 522"/>
                <a:gd name="T55" fmla="*/ 141 h 149"/>
                <a:gd name="T56" fmla="*/ 135 w 522"/>
                <a:gd name="T57" fmla="*/ 143 h 149"/>
                <a:gd name="T58" fmla="*/ 163 w 522"/>
                <a:gd name="T59" fmla="*/ 147 h 149"/>
                <a:gd name="T60" fmla="*/ 164 w 522"/>
                <a:gd name="T61" fmla="*/ 147 h 149"/>
                <a:gd name="T62" fmla="*/ 383 w 522"/>
                <a:gd name="T63" fmla="*/ 145 h 149"/>
                <a:gd name="T64" fmla="*/ 416 w 522"/>
                <a:gd name="T65" fmla="*/ 138 h 149"/>
                <a:gd name="T66" fmla="*/ 427 w 522"/>
                <a:gd name="T67" fmla="*/ 135 h 149"/>
                <a:gd name="T68" fmla="*/ 506 w 522"/>
                <a:gd name="T69" fmla="*/ 101 h 149"/>
                <a:gd name="T70" fmla="*/ 519 w 522"/>
                <a:gd name="T71" fmla="*/ 80 h 149"/>
                <a:gd name="T72" fmla="*/ 515 w 522"/>
                <a:gd name="T73" fmla="*/ 60 h 149"/>
                <a:gd name="T74" fmla="*/ 508 w 522"/>
                <a:gd name="T75" fmla="*/ 54 h 149"/>
                <a:gd name="T76" fmla="*/ 494 w 522"/>
                <a:gd name="T77" fmla="*/ 42 h 149"/>
                <a:gd name="T78" fmla="*/ 437 w 522"/>
                <a:gd name="T79" fmla="*/ 18 h 149"/>
                <a:gd name="T80" fmla="*/ 298 w 522"/>
                <a:gd name="T81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149">
                  <a:moveTo>
                    <a:pt x="163" y="149"/>
                  </a:moveTo>
                  <a:cubicBezTo>
                    <a:pt x="154" y="149"/>
                    <a:pt x="144" y="146"/>
                    <a:pt x="135" y="144"/>
                  </a:cubicBezTo>
                  <a:cubicBezTo>
                    <a:pt x="131" y="144"/>
                    <a:pt x="127" y="143"/>
                    <a:pt x="124" y="142"/>
                  </a:cubicBezTo>
                  <a:cubicBezTo>
                    <a:pt x="93" y="136"/>
                    <a:pt x="35" y="121"/>
                    <a:pt x="18" y="100"/>
                  </a:cubicBezTo>
                  <a:cubicBezTo>
                    <a:pt x="12" y="93"/>
                    <a:pt x="8" y="86"/>
                    <a:pt x="6" y="79"/>
                  </a:cubicBezTo>
                  <a:cubicBezTo>
                    <a:pt x="0" y="64"/>
                    <a:pt x="23" y="46"/>
                    <a:pt x="34" y="39"/>
                  </a:cubicBezTo>
                  <a:cubicBezTo>
                    <a:pt x="58" y="24"/>
                    <a:pt x="120" y="6"/>
                    <a:pt x="145" y="5"/>
                  </a:cubicBezTo>
                  <a:cubicBezTo>
                    <a:pt x="171" y="5"/>
                    <a:pt x="195" y="4"/>
                    <a:pt x="217" y="3"/>
                  </a:cubicBezTo>
                  <a:cubicBezTo>
                    <a:pt x="246" y="1"/>
                    <a:pt x="273" y="0"/>
                    <a:pt x="298" y="0"/>
                  </a:cubicBezTo>
                  <a:cubicBezTo>
                    <a:pt x="350" y="0"/>
                    <a:pt x="391" y="5"/>
                    <a:pt x="437" y="17"/>
                  </a:cubicBezTo>
                  <a:cubicBezTo>
                    <a:pt x="455" y="22"/>
                    <a:pt x="481" y="30"/>
                    <a:pt x="495" y="41"/>
                  </a:cubicBezTo>
                  <a:cubicBezTo>
                    <a:pt x="500" y="45"/>
                    <a:pt x="504" y="49"/>
                    <a:pt x="509" y="53"/>
                  </a:cubicBezTo>
                  <a:cubicBezTo>
                    <a:pt x="511" y="56"/>
                    <a:pt x="513" y="58"/>
                    <a:pt x="516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60"/>
                    <a:pt x="522" y="74"/>
                    <a:pt x="520" y="81"/>
                  </a:cubicBezTo>
                  <a:cubicBezTo>
                    <a:pt x="518" y="90"/>
                    <a:pt x="513" y="95"/>
                    <a:pt x="507" y="101"/>
                  </a:cubicBezTo>
                  <a:cubicBezTo>
                    <a:pt x="489" y="119"/>
                    <a:pt x="454" y="130"/>
                    <a:pt x="428" y="136"/>
                  </a:cubicBezTo>
                  <a:cubicBezTo>
                    <a:pt x="424" y="137"/>
                    <a:pt x="420" y="138"/>
                    <a:pt x="416" y="139"/>
                  </a:cubicBezTo>
                  <a:cubicBezTo>
                    <a:pt x="405" y="142"/>
                    <a:pt x="394" y="145"/>
                    <a:pt x="383" y="146"/>
                  </a:cubicBezTo>
                  <a:cubicBezTo>
                    <a:pt x="309" y="147"/>
                    <a:pt x="235" y="148"/>
                    <a:pt x="164" y="149"/>
                  </a:cubicBezTo>
                  <a:lnTo>
                    <a:pt x="163" y="149"/>
                  </a:lnTo>
                  <a:close/>
                  <a:moveTo>
                    <a:pt x="298" y="1"/>
                  </a:moveTo>
                  <a:cubicBezTo>
                    <a:pt x="273" y="1"/>
                    <a:pt x="246" y="2"/>
                    <a:pt x="217" y="4"/>
                  </a:cubicBezTo>
                  <a:cubicBezTo>
                    <a:pt x="195" y="5"/>
                    <a:pt x="171" y="6"/>
                    <a:pt x="145" y="6"/>
                  </a:cubicBezTo>
                  <a:cubicBezTo>
                    <a:pt x="120" y="7"/>
                    <a:pt x="58" y="25"/>
                    <a:pt x="34" y="40"/>
                  </a:cubicBezTo>
                  <a:cubicBezTo>
                    <a:pt x="24" y="47"/>
                    <a:pt x="1" y="64"/>
                    <a:pt x="7" y="79"/>
                  </a:cubicBezTo>
                  <a:cubicBezTo>
                    <a:pt x="9" y="86"/>
                    <a:pt x="13" y="93"/>
                    <a:pt x="19" y="99"/>
                  </a:cubicBezTo>
                  <a:cubicBezTo>
                    <a:pt x="36" y="120"/>
                    <a:pt x="93" y="135"/>
                    <a:pt x="124" y="141"/>
                  </a:cubicBezTo>
                  <a:cubicBezTo>
                    <a:pt x="128" y="142"/>
                    <a:pt x="132" y="143"/>
                    <a:pt x="135" y="143"/>
                  </a:cubicBezTo>
                  <a:cubicBezTo>
                    <a:pt x="144" y="145"/>
                    <a:pt x="154" y="147"/>
                    <a:pt x="163" y="147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235" y="147"/>
                    <a:pt x="309" y="146"/>
                    <a:pt x="383" y="145"/>
                  </a:cubicBezTo>
                  <a:cubicBezTo>
                    <a:pt x="394" y="144"/>
                    <a:pt x="405" y="141"/>
                    <a:pt x="416" y="138"/>
                  </a:cubicBezTo>
                  <a:cubicBezTo>
                    <a:pt x="420" y="137"/>
                    <a:pt x="424" y="136"/>
                    <a:pt x="427" y="135"/>
                  </a:cubicBezTo>
                  <a:cubicBezTo>
                    <a:pt x="454" y="129"/>
                    <a:pt x="488" y="118"/>
                    <a:pt x="506" y="101"/>
                  </a:cubicBezTo>
                  <a:cubicBezTo>
                    <a:pt x="512" y="95"/>
                    <a:pt x="518" y="89"/>
                    <a:pt x="519" y="80"/>
                  </a:cubicBezTo>
                  <a:cubicBezTo>
                    <a:pt x="521" y="74"/>
                    <a:pt x="515" y="62"/>
                    <a:pt x="515" y="60"/>
                  </a:cubicBezTo>
                  <a:cubicBezTo>
                    <a:pt x="513" y="58"/>
                    <a:pt x="510" y="56"/>
                    <a:pt x="508" y="54"/>
                  </a:cubicBezTo>
                  <a:cubicBezTo>
                    <a:pt x="504" y="50"/>
                    <a:pt x="499" y="46"/>
                    <a:pt x="494" y="42"/>
                  </a:cubicBezTo>
                  <a:cubicBezTo>
                    <a:pt x="481" y="31"/>
                    <a:pt x="455" y="23"/>
                    <a:pt x="437" y="18"/>
                  </a:cubicBezTo>
                  <a:cubicBezTo>
                    <a:pt x="391" y="6"/>
                    <a:pt x="350" y="1"/>
                    <a:pt x="2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349383" y="4951640"/>
            <a:ext cx="4531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95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3173" y="13739"/>
            <a:ext cx="12192000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6021" y="912276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1573521368"/>
              </p:ext>
            </p:extLst>
          </p:nvPr>
        </p:nvGraphicFramePr>
        <p:xfrm>
          <a:off x="1373244" y="1067442"/>
          <a:ext cx="3239329" cy="2116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8761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2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553</Words>
  <Application>Microsoft Macintosh PowerPoint</Application>
  <PresentationFormat>Widescreen</PresentationFormat>
  <Paragraphs>51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25</cp:revision>
  <dcterms:created xsi:type="dcterms:W3CDTF">2014-11-22T12:43:39Z</dcterms:created>
  <dcterms:modified xsi:type="dcterms:W3CDTF">2016-08-30T09:36:01Z</dcterms:modified>
</cp:coreProperties>
</file>