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1"/>
  </p:notesMasterIdLst>
  <p:sldIdLst>
    <p:sldId id="282" r:id="rId3"/>
    <p:sldId id="287" r:id="rId4"/>
    <p:sldId id="288" r:id="rId5"/>
    <p:sldId id="283" r:id="rId6"/>
    <p:sldId id="291" r:id="rId7"/>
    <p:sldId id="292" r:id="rId8"/>
    <p:sldId id="293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24"/>
  </p:normalViewPr>
  <p:slideViewPr>
    <p:cSldViewPr>
      <p:cViewPr varScale="1">
        <p:scale>
          <a:sx n="88" d="100"/>
          <a:sy n="88" d="100"/>
        </p:scale>
        <p:origin x="49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2077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6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743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41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5331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1005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398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255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0273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37822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1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7" y="1525695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74088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9457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1484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0264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3594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157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094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Simple </a:t>
            </a:r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Comparison Diagram 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BE4B6B0-7ED2-4DAB-A210-D0758C3A5E63}"/>
              </a:ext>
            </a:extLst>
          </p:cNvPr>
          <p:cNvSpPr/>
          <p:nvPr/>
        </p:nvSpPr>
        <p:spPr>
          <a:xfrm>
            <a:off x="4522685" y="2689203"/>
            <a:ext cx="1047376" cy="2094753"/>
          </a:xfrm>
          <a:custGeom>
            <a:avLst/>
            <a:gdLst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4" fmla="*/ 0 w 2759626"/>
              <a:gd name="connsiteY4" fmla="*/ 1379813 h 2759626"/>
              <a:gd name="connsiteX0" fmla="*/ 2759626 w 2851066"/>
              <a:gd name="connsiteY0" fmla="*/ 1379813 h 2759626"/>
              <a:gd name="connsiteX1" fmla="*/ 1379813 w 2851066"/>
              <a:gd name="connsiteY1" fmla="*/ 2759626 h 2759626"/>
              <a:gd name="connsiteX2" fmla="*/ 0 w 2851066"/>
              <a:gd name="connsiteY2" fmla="*/ 1379813 h 2759626"/>
              <a:gd name="connsiteX3" fmla="*/ 1379813 w 2851066"/>
              <a:gd name="connsiteY3" fmla="*/ 0 h 2759626"/>
              <a:gd name="connsiteX4" fmla="*/ 2851066 w 2851066"/>
              <a:gd name="connsiteY4" fmla="*/ 1471253 h 2759626"/>
              <a:gd name="connsiteX0" fmla="*/ 2759626 w 2759626"/>
              <a:gd name="connsiteY0" fmla="*/ 1379813 h 2759626"/>
              <a:gd name="connsiteX1" fmla="*/ 1379813 w 2759626"/>
              <a:gd name="connsiteY1" fmla="*/ 2759626 h 2759626"/>
              <a:gd name="connsiteX2" fmla="*/ 0 w 2759626"/>
              <a:gd name="connsiteY2" fmla="*/ 1379813 h 2759626"/>
              <a:gd name="connsiteX3" fmla="*/ 1379813 w 2759626"/>
              <a:gd name="connsiteY3" fmla="*/ 0 h 2759626"/>
              <a:gd name="connsiteX0" fmla="*/ 1379813 w 1379813"/>
              <a:gd name="connsiteY0" fmla="*/ 2759626 h 2759626"/>
              <a:gd name="connsiteX1" fmla="*/ 0 w 1379813"/>
              <a:gd name="connsiteY1" fmla="*/ 1379813 h 2759626"/>
              <a:gd name="connsiteX2" fmla="*/ 1379813 w 1379813"/>
              <a:gd name="connsiteY2" fmla="*/ 0 h 275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9813" h="2759626">
                <a:moveTo>
                  <a:pt x="1379813" y="2759626"/>
                </a:moveTo>
                <a:cubicBezTo>
                  <a:pt x="617763" y="2759626"/>
                  <a:pt x="0" y="2141863"/>
                  <a:pt x="0" y="1379813"/>
                </a:cubicBezTo>
                <a:cubicBezTo>
                  <a:pt x="0" y="617763"/>
                  <a:pt x="617763" y="0"/>
                  <a:pt x="1379813" y="0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75FDA6D-8585-4135-856F-55C77FC1FDD9}"/>
              </a:ext>
            </a:extLst>
          </p:cNvPr>
          <p:cNvSpPr/>
          <p:nvPr/>
        </p:nvSpPr>
        <p:spPr>
          <a:xfrm>
            <a:off x="6588572" y="2689203"/>
            <a:ext cx="1047376" cy="2094753"/>
          </a:xfrm>
          <a:custGeom>
            <a:avLst/>
            <a:gdLst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4" fmla="*/ 0 w 2759626"/>
              <a:gd name="connsiteY4" fmla="*/ 1379813 h 2759626"/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4" fmla="*/ 91440 w 2759626"/>
              <a:gd name="connsiteY4" fmla="*/ 1471253 h 2759626"/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0" fmla="*/ 0 w 1379813"/>
              <a:gd name="connsiteY0" fmla="*/ 0 h 2759626"/>
              <a:gd name="connsiteX1" fmla="*/ 1379813 w 1379813"/>
              <a:gd name="connsiteY1" fmla="*/ 1379813 h 2759626"/>
              <a:gd name="connsiteX2" fmla="*/ 0 w 1379813"/>
              <a:gd name="connsiteY2" fmla="*/ 2759626 h 275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9813" h="2759626">
                <a:moveTo>
                  <a:pt x="0" y="0"/>
                </a:moveTo>
                <a:cubicBezTo>
                  <a:pt x="762050" y="0"/>
                  <a:pt x="1379813" y="617763"/>
                  <a:pt x="1379813" y="1379813"/>
                </a:cubicBezTo>
                <a:cubicBezTo>
                  <a:pt x="1379813" y="2141863"/>
                  <a:pt x="762050" y="2759626"/>
                  <a:pt x="0" y="2759626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25307EA-29E6-4B34-8841-B69452B6DD64}"/>
              </a:ext>
            </a:extLst>
          </p:cNvPr>
          <p:cNvSpPr/>
          <p:nvPr/>
        </p:nvSpPr>
        <p:spPr>
          <a:xfrm>
            <a:off x="4889747" y="3065119"/>
            <a:ext cx="1342922" cy="1342922"/>
          </a:xfrm>
          <a:prstGeom prst="ellipse">
            <a:avLst/>
          </a:prstGeom>
          <a:solidFill>
            <a:schemeClr val="accent2">
              <a:alpha val="80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BCC937B-06F1-4B77-926D-C9AB13D7DE46}"/>
              </a:ext>
            </a:extLst>
          </p:cNvPr>
          <p:cNvSpPr/>
          <p:nvPr/>
        </p:nvSpPr>
        <p:spPr>
          <a:xfrm>
            <a:off x="5917110" y="3065119"/>
            <a:ext cx="1342922" cy="1342922"/>
          </a:xfrm>
          <a:prstGeom prst="ellipse">
            <a:avLst/>
          </a:prstGeom>
          <a:solidFill>
            <a:schemeClr val="accent1">
              <a:alpha val="80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BF7E438-DB0E-41B7-903D-9FD282923CFD}"/>
              </a:ext>
            </a:extLst>
          </p:cNvPr>
          <p:cNvGrpSpPr/>
          <p:nvPr/>
        </p:nvGrpSpPr>
        <p:grpSpPr>
          <a:xfrm>
            <a:off x="4202091" y="2723194"/>
            <a:ext cx="556214" cy="2026771"/>
            <a:chOff x="3889376" y="2554288"/>
            <a:chExt cx="649436" cy="2366461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7BFC210-7AB0-4472-A3FD-CD18D6904BBB}"/>
                </a:ext>
              </a:extLst>
            </p:cNvPr>
            <p:cNvCxnSpPr/>
            <p:nvPr/>
          </p:nvCxnSpPr>
          <p:spPr>
            <a:xfrm flipH="1" flipV="1">
              <a:off x="3889376" y="2554288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D2AF8D4-1B02-4237-9137-F6F4C6976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89376" y="4507229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D94022A-60C0-4DCC-A780-E1EDBD1989CC}"/>
              </a:ext>
            </a:extLst>
          </p:cNvPr>
          <p:cNvGrpSpPr/>
          <p:nvPr/>
        </p:nvGrpSpPr>
        <p:grpSpPr>
          <a:xfrm flipH="1">
            <a:off x="7406203" y="2723194"/>
            <a:ext cx="556214" cy="2026771"/>
            <a:chOff x="3889376" y="2554288"/>
            <a:chExt cx="649436" cy="2366461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3B22BF6-6A2F-43CB-AD20-C3C256F041E4}"/>
                </a:ext>
              </a:extLst>
            </p:cNvPr>
            <p:cNvCxnSpPr/>
            <p:nvPr/>
          </p:nvCxnSpPr>
          <p:spPr>
            <a:xfrm flipH="1" flipV="1">
              <a:off x="3889376" y="2554288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68829D1-AF5D-47E7-8A5F-FA1A4DB5F3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89376" y="4507229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Oval 27">
            <a:extLst>
              <a:ext uri="{FF2B5EF4-FFF2-40B4-BE49-F238E27FC236}">
                <a16:creationId xmlns:a16="http://schemas.microsoft.com/office/drawing/2014/main" id="{447E4A0F-DA06-422B-90F1-B62306F3EE6A}"/>
              </a:ext>
            </a:extLst>
          </p:cNvPr>
          <p:cNvSpPr/>
          <p:nvPr/>
        </p:nvSpPr>
        <p:spPr>
          <a:xfrm>
            <a:off x="3390331" y="2039007"/>
            <a:ext cx="773468" cy="773466"/>
          </a:xfrm>
          <a:prstGeom prst="ellipse">
            <a:avLst/>
          </a:prstGeom>
          <a:solidFill>
            <a:schemeClr val="accent2"/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0FED6C8-D925-4D00-A9B8-D4791696A0DA}"/>
              </a:ext>
            </a:extLst>
          </p:cNvPr>
          <p:cNvSpPr/>
          <p:nvPr/>
        </p:nvSpPr>
        <p:spPr>
          <a:xfrm>
            <a:off x="3390331" y="4649487"/>
            <a:ext cx="773468" cy="773466"/>
          </a:xfrm>
          <a:prstGeom prst="ellipse">
            <a:avLst/>
          </a:prstGeom>
          <a:solidFill>
            <a:schemeClr val="accent2"/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40096C9-8F3A-4567-9EBF-A3E4B4DEF49D}"/>
              </a:ext>
            </a:extLst>
          </p:cNvPr>
          <p:cNvSpPr/>
          <p:nvPr/>
        </p:nvSpPr>
        <p:spPr>
          <a:xfrm flipH="1">
            <a:off x="7972007" y="2039007"/>
            <a:ext cx="773468" cy="773466"/>
          </a:xfrm>
          <a:prstGeom prst="ellipse">
            <a:avLst/>
          </a:prstGeom>
          <a:solidFill>
            <a:schemeClr val="accent1"/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FCF515C-A445-4AA7-85E4-23C191EB7EA6}"/>
              </a:ext>
            </a:extLst>
          </p:cNvPr>
          <p:cNvSpPr/>
          <p:nvPr/>
        </p:nvSpPr>
        <p:spPr>
          <a:xfrm flipH="1">
            <a:off x="7972007" y="4649487"/>
            <a:ext cx="773468" cy="773466"/>
          </a:xfrm>
          <a:prstGeom prst="ellipse">
            <a:avLst/>
          </a:prstGeom>
          <a:solidFill>
            <a:schemeClr val="accent1"/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94BC487-A048-4659-851E-EB99DBF8AFD1}"/>
              </a:ext>
            </a:extLst>
          </p:cNvPr>
          <p:cNvSpPr txBox="1"/>
          <p:nvPr/>
        </p:nvSpPr>
        <p:spPr>
          <a:xfrm>
            <a:off x="1157119" y="1499761"/>
            <a:ext cx="1800200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49E73C-7201-4829-9DC7-DA2B06243190}"/>
              </a:ext>
            </a:extLst>
          </p:cNvPr>
          <p:cNvSpPr txBox="1"/>
          <p:nvPr/>
        </p:nvSpPr>
        <p:spPr>
          <a:xfrm>
            <a:off x="1157119" y="5377796"/>
            <a:ext cx="1800200" cy="64633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E7C33D2-5D58-45F7-B114-67BA30C4BC40}"/>
              </a:ext>
            </a:extLst>
          </p:cNvPr>
          <p:cNvSpPr txBox="1"/>
          <p:nvPr/>
        </p:nvSpPr>
        <p:spPr>
          <a:xfrm flipH="1">
            <a:off x="9231506" y="1499761"/>
            <a:ext cx="1800200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3C32F9-0E1D-4B27-A80A-216C0C22B6EA}"/>
              </a:ext>
            </a:extLst>
          </p:cNvPr>
          <p:cNvSpPr txBox="1"/>
          <p:nvPr/>
        </p:nvSpPr>
        <p:spPr>
          <a:xfrm flipH="1">
            <a:off x="9231506" y="5377796"/>
            <a:ext cx="1800200" cy="64633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67FAFF9-029A-4A0F-9F69-FC98A4365E83}"/>
              </a:ext>
            </a:extLst>
          </p:cNvPr>
          <p:cNvGrpSpPr/>
          <p:nvPr/>
        </p:nvGrpSpPr>
        <p:grpSpPr>
          <a:xfrm>
            <a:off x="8184844" y="2254224"/>
            <a:ext cx="342468" cy="343032"/>
            <a:chOff x="10029825" y="8316913"/>
            <a:chExt cx="5778500" cy="5788025"/>
          </a:xfrm>
          <a:solidFill>
            <a:schemeClr val="bg1"/>
          </a:solidFill>
        </p:grpSpPr>
        <p:sp>
          <p:nvSpPr>
            <p:cNvPr id="51" name="Freeform 7">
              <a:extLst>
                <a:ext uri="{FF2B5EF4-FFF2-40B4-BE49-F238E27FC236}">
                  <a16:creationId xmlns:a16="http://schemas.microsoft.com/office/drawing/2014/main" id="{4B2FDF96-9DC9-4DCC-808F-6C075AA9A2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7250" y="9156700"/>
              <a:ext cx="3654425" cy="4948238"/>
            </a:xfrm>
            <a:custGeom>
              <a:avLst/>
              <a:gdLst>
                <a:gd name="T0" fmla="*/ 395 w 971"/>
                <a:gd name="T1" fmla="*/ 1313 h 1313"/>
                <a:gd name="T2" fmla="*/ 314 w 971"/>
                <a:gd name="T3" fmla="*/ 1190 h 1313"/>
                <a:gd name="T4" fmla="*/ 314 w 971"/>
                <a:gd name="T5" fmla="*/ 1081 h 1313"/>
                <a:gd name="T6" fmla="*/ 226 w 971"/>
                <a:gd name="T7" fmla="*/ 894 h 1313"/>
                <a:gd name="T8" fmla="*/ 107 w 971"/>
                <a:gd name="T9" fmla="*/ 749 h 1313"/>
                <a:gd name="T10" fmla="*/ 280 w 971"/>
                <a:gd name="T11" fmla="*/ 161 h 1313"/>
                <a:gd name="T12" fmla="*/ 948 w 971"/>
                <a:gd name="T13" fmla="*/ 481 h 1313"/>
                <a:gd name="T14" fmla="*/ 793 w 971"/>
                <a:gd name="T15" fmla="*/ 886 h 1313"/>
                <a:gd name="T16" fmla="*/ 697 w 971"/>
                <a:gd name="T17" fmla="*/ 1089 h 1313"/>
                <a:gd name="T18" fmla="*/ 698 w 971"/>
                <a:gd name="T19" fmla="*/ 1209 h 1313"/>
                <a:gd name="T20" fmla="*/ 620 w 971"/>
                <a:gd name="T21" fmla="*/ 1311 h 1313"/>
                <a:gd name="T22" fmla="*/ 617 w 971"/>
                <a:gd name="T23" fmla="*/ 1313 h 1313"/>
                <a:gd name="T24" fmla="*/ 395 w 971"/>
                <a:gd name="T25" fmla="*/ 1313 h 1313"/>
                <a:gd name="T26" fmla="*/ 633 w 971"/>
                <a:gd name="T27" fmla="*/ 1057 h 1313"/>
                <a:gd name="T28" fmla="*/ 757 w 971"/>
                <a:gd name="T29" fmla="*/ 832 h 1313"/>
                <a:gd name="T30" fmla="*/ 882 w 971"/>
                <a:gd name="T31" fmla="*/ 470 h 1313"/>
                <a:gd name="T32" fmla="*/ 441 w 971"/>
                <a:gd name="T33" fmla="*/ 168 h 1313"/>
                <a:gd name="T34" fmla="*/ 132 w 971"/>
                <a:gd name="T35" fmla="*/ 634 h 1313"/>
                <a:gd name="T36" fmla="*/ 265 w 971"/>
                <a:gd name="T37" fmla="*/ 844 h 1313"/>
                <a:gd name="T38" fmla="*/ 372 w 971"/>
                <a:gd name="T39" fmla="*/ 1010 h 1313"/>
                <a:gd name="T40" fmla="*/ 379 w 971"/>
                <a:gd name="T41" fmla="*/ 1057 h 1313"/>
                <a:gd name="T42" fmla="*/ 633 w 971"/>
                <a:gd name="T43" fmla="*/ 1057 h 1313"/>
                <a:gd name="T44" fmla="*/ 380 w 971"/>
                <a:gd name="T45" fmla="*/ 1122 h 1313"/>
                <a:gd name="T46" fmla="*/ 380 w 971"/>
                <a:gd name="T47" fmla="*/ 1221 h 1313"/>
                <a:gd name="T48" fmla="*/ 408 w 971"/>
                <a:gd name="T49" fmla="*/ 1249 h 1313"/>
                <a:gd name="T50" fmla="*/ 603 w 971"/>
                <a:gd name="T51" fmla="*/ 1249 h 1313"/>
                <a:gd name="T52" fmla="*/ 634 w 971"/>
                <a:gd name="T53" fmla="*/ 1214 h 1313"/>
                <a:gd name="T54" fmla="*/ 634 w 971"/>
                <a:gd name="T55" fmla="*/ 1135 h 1313"/>
                <a:gd name="T56" fmla="*/ 633 w 971"/>
                <a:gd name="T57" fmla="*/ 1122 h 1313"/>
                <a:gd name="T58" fmla="*/ 380 w 971"/>
                <a:gd name="T59" fmla="*/ 1122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71" h="1313">
                  <a:moveTo>
                    <a:pt x="395" y="1313"/>
                  </a:moveTo>
                  <a:cubicBezTo>
                    <a:pt x="334" y="1288"/>
                    <a:pt x="314" y="1257"/>
                    <a:pt x="314" y="1190"/>
                  </a:cubicBezTo>
                  <a:cubicBezTo>
                    <a:pt x="314" y="1154"/>
                    <a:pt x="312" y="1117"/>
                    <a:pt x="314" y="1081"/>
                  </a:cubicBezTo>
                  <a:cubicBezTo>
                    <a:pt x="317" y="1003"/>
                    <a:pt x="284" y="942"/>
                    <a:pt x="226" y="894"/>
                  </a:cubicBezTo>
                  <a:cubicBezTo>
                    <a:pt x="177" y="853"/>
                    <a:pt x="136" y="806"/>
                    <a:pt x="107" y="749"/>
                  </a:cubicBezTo>
                  <a:cubicBezTo>
                    <a:pt x="0" y="539"/>
                    <a:pt x="76" y="281"/>
                    <a:pt x="280" y="161"/>
                  </a:cubicBezTo>
                  <a:cubicBezTo>
                    <a:pt x="556" y="0"/>
                    <a:pt x="903" y="164"/>
                    <a:pt x="948" y="481"/>
                  </a:cubicBezTo>
                  <a:cubicBezTo>
                    <a:pt x="971" y="643"/>
                    <a:pt x="921" y="780"/>
                    <a:pt x="793" y="886"/>
                  </a:cubicBezTo>
                  <a:cubicBezTo>
                    <a:pt x="728" y="939"/>
                    <a:pt x="695" y="1005"/>
                    <a:pt x="697" y="1089"/>
                  </a:cubicBezTo>
                  <a:cubicBezTo>
                    <a:pt x="698" y="1129"/>
                    <a:pt x="698" y="1169"/>
                    <a:pt x="698" y="1209"/>
                  </a:cubicBezTo>
                  <a:cubicBezTo>
                    <a:pt x="697" y="1261"/>
                    <a:pt x="671" y="1296"/>
                    <a:pt x="620" y="1311"/>
                  </a:cubicBezTo>
                  <a:cubicBezTo>
                    <a:pt x="619" y="1311"/>
                    <a:pt x="618" y="1312"/>
                    <a:pt x="617" y="1313"/>
                  </a:cubicBezTo>
                  <a:cubicBezTo>
                    <a:pt x="543" y="1313"/>
                    <a:pt x="469" y="1313"/>
                    <a:pt x="395" y="1313"/>
                  </a:cubicBezTo>
                  <a:close/>
                  <a:moveTo>
                    <a:pt x="633" y="1057"/>
                  </a:moveTo>
                  <a:cubicBezTo>
                    <a:pt x="643" y="964"/>
                    <a:pt x="687" y="892"/>
                    <a:pt x="757" y="832"/>
                  </a:cubicBezTo>
                  <a:cubicBezTo>
                    <a:pt x="868" y="736"/>
                    <a:pt x="909" y="613"/>
                    <a:pt x="882" y="470"/>
                  </a:cubicBezTo>
                  <a:cubicBezTo>
                    <a:pt x="841" y="262"/>
                    <a:pt x="649" y="132"/>
                    <a:pt x="441" y="168"/>
                  </a:cubicBezTo>
                  <a:cubicBezTo>
                    <a:pt x="232" y="204"/>
                    <a:pt x="79" y="420"/>
                    <a:pt x="132" y="634"/>
                  </a:cubicBezTo>
                  <a:cubicBezTo>
                    <a:pt x="154" y="719"/>
                    <a:pt x="196" y="789"/>
                    <a:pt x="265" y="844"/>
                  </a:cubicBezTo>
                  <a:cubicBezTo>
                    <a:pt x="320" y="887"/>
                    <a:pt x="358" y="941"/>
                    <a:pt x="372" y="1010"/>
                  </a:cubicBezTo>
                  <a:cubicBezTo>
                    <a:pt x="375" y="1025"/>
                    <a:pt x="376" y="1041"/>
                    <a:pt x="379" y="1057"/>
                  </a:cubicBezTo>
                  <a:cubicBezTo>
                    <a:pt x="463" y="1057"/>
                    <a:pt x="548" y="1057"/>
                    <a:pt x="633" y="1057"/>
                  </a:cubicBezTo>
                  <a:close/>
                  <a:moveTo>
                    <a:pt x="380" y="1122"/>
                  </a:moveTo>
                  <a:cubicBezTo>
                    <a:pt x="380" y="1156"/>
                    <a:pt x="378" y="1189"/>
                    <a:pt x="380" y="1221"/>
                  </a:cubicBezTo>
                  <a:cubicBezTo>
                    <a:pt x="381" y="1239"/>
                    <a:pt x="392" y="1249"/>
                    <a:pt x="408" y="1249"/>
                  </a:cubicBezTo>
                  <a:cubicBezTo>
                    <a:pt x="473" y="1250"/>
                    <a:pt x="538" y="1250"/>
                    <a:pt x="603" y="1249"/>
                  </a:cubicBezTo>
                  <a:cubicBezTo>
                    <a:pt x="623" y="1249"/>
                    <a:pt x="633" y="1236"/>
                    <a:pt x="634" y="1214"/>
                  </a:cubicBezTo>
                  <a:cubicBezTo>
                    <a:pt x="634" y="1188"/>
                    <a:pt x="634" y="1161"/>
                    <a:pt x="634" y="1135"/>
                  </a:cubicBezTo>
                  <a:cubicBezTo>
                    <a:pt x="634" y="1131"/>
                    <a:pt x="633" y="1126"/>
                    <a:pt x="633" y="1122"/>
                  </a:cubicBezTo>
                  <a:cubicBezTo>
                    <a:pt x="547" y="1122"/>
                    <a:pt x="463" y="1122"/>
                    <a:pt x="380" y="11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8">
              <a:extLst>
                <a:ext uri="{FF2B5EF4-FFF2-40B4-BE49-F238E27FC236}">
                  <a16:creationId xmlns:a16="http://schemas.microsoft.com/office/drawing/2014/main" id="{25E85530-D633-499F-941E-758601A01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9825" y="11090275"/>
              <a:ext cx="727075" cy="244475"/>
            </a:xfrm>
            <a:custGeom>
              <a:avLst/>
              <a:gdLst>
                <a:gd name="T0" fmla="*/ 0 w 193"/>
                <a:gd name="T1" fmla="*/ 23 h 65"/>
                <a:gd name="T2" fmla="*/ 39 w 193"/>
                <a:gd name="T3" fmla="*/ 0 h 65"/>
                <a:gd name="T4" fmla="*/ 156 w 193"/>
                <a:gd name="T5" fmla="*/ 0 h 65"/>
                <a:gd name="T6" fmla="*/ 191 w 193"/>
                <a:gd name="T7" fmla="*/ 29 h 65"/>
                <a:gd name="T8" fmla="*/ 163 w 193"/>
                <a:gd name="T9" fmla="*/ 64 h 65"/>
                <a:gd name="T10" fmla="*/ 28 w 193"/>
                <a:gd name="T11" fmla="*/ 64 h 65"/>
                <a:gd name="T12" fmla="*/ 0 w 193"/>
                <a:gd name="T13" fmla="*/ 41 h 65"/>
                <a:gd name="T14" fmla="*/ 0 w 193"/>
                <a:gd name="T15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65">
                  <a:moveTo>
                    <a:pt x="0" y="23"/>
                  </a:moveTo>
                  <a:cubicBezTo>
                    <a:pt x="7" y="6"/>
                    <a:pt x="21" y="0"/>
                    <a:pt x="39" y="0"/>
                  </a:cubicBezTo>
                  <a:cubicBezTo>
                    <a:pt x="78" y="0"/>
                    <a:pt x="117" y="0"/>
                    <a:pt x="156" y="0"/>
                  </a:cubicBezTo>
                  <a:cubicBezTo>
                    <a:pt x="177" y="0"/>
                    <a:pt x="190" y="11"/>
                    <a:pt x="191" y="29"/>
                  </a:cubicBezTo>
                  <a:cubicBezTo>
                    <a:pt x="193" y="47"/>
                    <a:pt x="182" y="63"/>
                    <a:pt x="163" y="64"/>
                  </a:cubicBezTo>
                  <a:cubicBezTo>
                    <a:pt x="118" y="65"/>
                    <a:pt x="73" y="64"/>
                    <a:pt x="28" y="64"/>
                  </a:cubicBezTo>
                  <a:cubicBezTo>
                    <a:pt x="14" y="64"/>
                    <a:pt x="5" y="54"/>
                    <a:pt x="0" y="41"/>
                  </a:cubicBezTo>
                  <a:cubicBezTo>
                    <a:pt x="0" y="35"/>
                    <a:pt x="0" y="29"/>
                    <a:pt x="0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id="{34C977D5-2AA8-48B2-827C-6C9818304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5850" y="11087100"/>
              <a:ext cx="752475" cy="247650"/>
            </a:xfrm>
            <a:custGeom>
              <a:avLst/>
              <a:gdLst>
                <a:gd name="T0" fmla="*/ 200 w 200"/>
                <a:gd name="T1" fmla="*/ 42 h 66"/>
                <a:gd name="T2" fmla="*/ 161 w 200"/>
                <a:gd name="T3" fmla="*/ 66 h 66"/>
                <a:gd name="T4" fmla="*/ 46 w 200"/>
                <a:gd name="T5" fmla="*/ 66 h 66"/>
                <a:gd name="T6" fmla="*/ 13 w 200"/>
                <a:gd name="T7" fmla="*/ 51 h 66"/>
                <a:gd name="T8" fmla="*/ 37 w 200"/>
                <a:gd name="T9" fmla="*/ 2 h 66"/>
                <a:gd name="T10" fmla="*/ 172 w 200"/>
                <a:gd name="T11" fmla="*/ 2 h 66"/>
                <a:gd name="T12" fmla="*/ 200 w 200"/>
                <a:gd name="T13" fmla="*/ 24 h 66"/>
                <a:gd name="T14" fmla="*/ 200 w 200"/>
                <a:gd name="T15" fmla="*/ 4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66">
                  <a:moveTo>
                    <a:pt x="200" y="42"/>
                  </a:moveTo>
                  <a:cubicBezTo>
                    <a:pt x="193" y="60"/>
                    <a:pt x="179" y="66"/>
                    <a:pt x="161" y="66"/>
                  </a:cubicBezTo>
                  <a:cubicBezTo>
                    <a:pt x="123" y="65"/>
                    <a:pt x="84" y="66"/>
                    <a:pt x="46" y="66"/>
                  </a:cubicBezTo>
                  <a:cubicBezTo>
                    <a:pt x="33" y="66"/>
                    <a:pt x="21" y="63"/>
                    <a:pt x="13" y="51"/>
                  </a:cubicBezTo>
                  <a:cubicBezTo>
                    <a:pt x="0" y="31"/>
                    <a:pt x="13" y="3"/>
                    <a:pt x="37" y="2"/>
                  </a:cubicBezTo>
                  <a:cubicBezTo>
                    <a:pt x="82" y="0"/>
                    <a:pt x="127" y="1"/>
                    <a:pt x="172" y="2"/>
                  </a:cubicBezTo>
                  <a:cubicBezTo>
                    <a:pt x="186" y="2"/>
                    <a:pt x="195" y="12"/>
                    <a:pt x="200" y="24"/>
                  </a:cubicBezTo>
                  <a:cubicBezTo>
                    <a:pt x="200" y="30"/>
                    <a:pt x="200" y="36"/>
                    <a:pt x="200" y="4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0">
              <a:extLst>
                <a:ext uri="{FF2B5EF4-FFF2-40B4-BE49-F238E27FC236}">
                  <a16:creationId xmlns:a16="http://schemas.microsoft.com/office/drawing/2014/main" id="{09A764F5-F401-4F65-A354-009735633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96838" y="8316913"/>
              <a:ext cx="244475" cy="754063"/>
            </a:xfrm>
            <a:custGeom>
              <a:avLst/>
              <a:gdLst>
                <a:gd name="T0" fmla="*/ 42 w 65"/>
                <a:gd name="T1" fmla="*/ 0 h 200"/>
                <a:gd name="T2" fmla="*/ 65 w 65"/>
                <a:gd name="T3" fmla="*/ 37 h 200"/>
                <a:gd name="T4" fmla="*/ 65 w 65"/>
                <a:gd name="T5" fmla="*/ 156 h 200"/>
                <a:gd name="T6" fmla="*/ 49 w 65"/>
                <a:gd name="T7" fmla="*/ 188 h 200"/>
                <a:gd name="T8" fmla="*/ 1 w 65"/>
                <a:gd name="T9" fmla="*/ 164 h 200"/>
                <a:gd name="T10" fmla="*/ 1 w 65"/>
                <a:gd name="T11" fmla="*/ 29 h 200"/>
                <a:gd name="T12" fmla="*/ 24 w 65"/>
                <a:gd name="T13" fmla="*/ 0 h 200"/>
                <a:gd name="T14" fmla="*/ 42 w 65"/>
                <a:gd name="T1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200">
                  <a:moveTo>
                    <a:pt x="42" y="0"/>
                  </a:moveTo>
                  <a:cubicBezTo>
                    <a:pt x="58" y="7"/>
                    <a:pt x="65" y="19"/>
                    <a:pt x="65" y="37"/>
                  </a:cubicBezTo>
                  <a:cubicBezTo>
                    <a:pt x="65" y="77"/>
                    <a:pt x="65" y="116"/>
                    <a:pt x="65" y="156"/>
                  </a:cubicBezTo>
                  <a:cubicBezTo>
                    <a:pt x="65" y="170"/>
                    <a:pt x="62" y="181"/>
                    <a:pt x="49" y="188"/>
                  </a:cubicBezTo>
                  <a:cubicBezTo>
                    <a:pt x="28" y="200"/>
                    <a:pt x="2" y="188"/>
                    <a:pt x="1" y="164"/>
                  </a:cubicBezTo>
                  <a:cubicBezTo>
                    <a:pt x="0" y="119"/>
                    <a:pt x="0" y="74"/>
                    <a:pt x="1" y="29"/>
                  </a:cubicBezTo>
                  <a:cubicBezTo>
                    <a:pt x="1" y="15"/>
                    <a:pt x="11" y="6"/>
                    <a:pt x="24" y="0"/>
                  </a:cubicBezTo>
                  <a:cubicBezTo>
                    <a:pt x="30" y="0"/>
                    <a:pt x="36" y="0"/>
                    <a:pt x="4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1">
              <a:extLst>
                <a:ext uri="{FF2B5EF4-FFF2-40B4-BE49-F238E27FC236}">
                  <a16:creationId xmlns:a16="http://schemas.microsoft.com/office/drawing/2014/main" id="{DE837BA3-83E2-4F41-BD92-92EF140D5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4050" y="9115425"/>
              <a:ext cx="612775" cy="603250"/>
            </a:xfrm>
            <a:custGeom>
              <a:avLst/>
              <a:gdLst>
                <a:gd name="T0" fmla="*/ 122 w 163"/>
                <a:gd name="T1" fmla="*/ 160 h 160"/>
                <a:gd name="T2" fmla="*/ 103 w 163"/>
                <a:gd name="T3" fmla="*/ 151 h 160"/>
                <a:gd name="T4" fmla="*/ 15 w 163"/>
                <a:gd name="T5" fmla="*/ 55 h 160"/>
                <a:gd name="T6" fmla="*/ 24 w 163"/>
                <a:gd name="T7" fmla="*/ 6 h 160"/>
                <a:gd name="T8" fmla="*/ 59 w 163"/>
                <a:gd name="T9" fmla="*/ 11 h 160"/>
                <a:gd name="T10" fmla="*/ 151 w 163"/>
                <a:gd name="T11" fmla="*/ 103 h 160"/>
                <a:gd name="T12" fmla="*/ 156 w 163"/>
                <a:gd name="T13" fmla="*/ 138 h 160"/>
                <a:gd name="T14" fmla="*/ 122 w 163"/>
                <a:gd name="T15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3" h="160">
                  <a:moveTo>
                    <a:pt x="122" y="160"/>
                  </a:moveTo>
                  <a:cubicBezTo>
                    <a:pt x="117" y="158"/>
                    <a:pt x="108" y="156"/>
                    <a:pt x="103" y="151"/>
                  </a:cubicBezTo>
                  <a:cubicBezTo>
                    <a:pt x="73" y="119"/>
                    <a:pt x="44" y="88"/>
                    <a:pt x="15" y="55"/>
                  </a:cubicBezTo>
                  <a:cubicBezTo>
                    <a:pt x="0" y="39"/>
                    <a:pt x="5" y="16"/>
                    <a:pt x="24" y="6"/>
                  </a:cubicBezTo>
                  <a:cubicBezTo>
                    <a:pt x="37" y="0"/>
                    <a:pt x="49" y="2"/>
                    <a:pt x="59" y="11"/>
                  </a:cubicBezTo>
                  <a:cubicBezTo>
                    <a:pt x="90" y="42"/>
                    <a:pt x="121" y="72"/>
                    <a:pt x="151" y="103"/>
                  </a:cubicBezTo>
                  <a:cubicBezTo>
                    <a:pt x="161" y="113"/>
                    <a:pt x="163" y="126"/>
                    <a:pt x="156" y="138"/>
                  </a:cubicBezTo>
                  <a:cubicBezTo>
                    <a:pt x="149" y="150"/>
                    <a:pt x="140" y="160"/>
                    <a:pt x="122" y="1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0115DEE9-4DE5-43BD-83A7-2BB85EEB9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85925" y="12698413"/>
              <a:ext cx="601663" cy="600075"/>
            </a:xfrm>
            <a:custGeom>
              <a:avLst/>
              <a:gdLst>
                <a:gd name="T0" fmla="*/ 127 w 160"/>
                <a:gd name="T1" fmla="*/ 159 h 159"/>
                <a:gd name="T2" fmla="*/ 96 w 160"/>
                <a:gd name="T3" fmla="*/ 141 h 159"/>
                <a:gd name="T4" fmla="*/ 16 w 160"/>
                <a:gd name="T5" fmla="*/ 62 h 159"/>
                <a:gd name="T6" fmla="*/ 11 w 160"/>
                <a:gd name="T7" fmla="*/ 18 h 159"/>
                <a:gd name="T8" fmla="*/ 56 w 160"/>
                <a:gd name="T9" fmla="*/ 13 h 159"/>
                <a:gd name="T10" fmla="*/ 150 w 160"/>
                <a:gd name="T11" fmla="*/ 107 h 159"/>
                <a:gd name="T12" fmla="*/ 154 w 160"/>
                <a:gd name="T13" fmla="*/ 140 h 159"/>
                <a:gd name="T14" fmla="*/ 128 w 160"/>
                <a:gd name="T15" fmla="*/ 155 h 159"/>
                <a:gd name="T16" fmla="*/ 127 w 160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159">
                  <a:moveTo>
                    <a:pt x="127" y="159"/>
                  </a:moveTo>
                  <a:cubicBezTo>
                    <a:pt x="116" y="153"/>
                    <a:pt x="104" y="149"/>
                    <a:pt x="96" y="141"/>
                  </a:cubicBezTo>
                  <a:cubicBezTo>
                    <a:pt x="69" y="116"/>
                    <a:pt x="43" y="89"/>
                    <a:pt x="16" y="62"/>
                  </a:cubicBezTo>
                  <a:cubicBezTo>
                    <a:pt x="2" y="47"/>
                    <a:pt x="0" y="32"/>
                    <a:pt x="11" y="18"/>
                  </a:cubicBezTo>
                  <a:cubicBezTo>
                    <a:pt x="23" y="3"/>
                    <a:pt x="43" y="0"/>
                    <a:pt x="56" y="13"/>
                  </a:cubicBezTo>
                  <a:cubicBezTo>
                    <a:pt x="88" y="44"/>
                    <a:pt x="119" y="75"/>
                    <a:pt x="150" y="107"/>
                  </a:cubicBezTo>
                  <a:cubicBezTo>
                    <a:pt x="159" y="116"/>
                    <a:pt x="160" y="128"/>
                    <a:pt x="154" y="140"/>
                  </a:cubicBezTo>
                  <a:cubicBezTo>
                    <a:pt x="149" y="151"/>
                    <a:pt x="142" y="159"/>
                    <a:pt x="128" y="155"/>
                  </a:cubicBezTo>
                  <a:cubicBezTo>
                    <a:pt x="128" y="156"/>
                    <a:pt x="127" y="158"/>
                    <a:pt x="127" y="1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814ADFD6-F1EF-40FA-B275-074AF960E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8338" y="12706350"/>
              <a:ext cx="598488" cy="588963"/>
            </a:xfrm>
            <a:custGeom>
              <a:avLst/>
              <a:gdLst>
                <a:gd name="T0" fmla="*/ 35 w 159"/>
                <a:gd name="T1" fmla="*/ 156 h 156"/>
                <a:gd name="T2" fmla="*/ 5 w 159"/>
                <a:gd name="T3" fmla="*/ 137 h 156"/>
                <a:gd name="T4" fmla="*/ 13 w 159"/>
                <a:gd name="T5" fmla="*/ 101 h 156"/>
                <a:gd name="T6" fmla="*/ 101 w 159"/>
                <a:gd name="T7" fmla="*/ 14 h 156"/>
                <a:gd name="T8" fmla="*/ 146 w 159"/>
                <a:gd name="T9" fmla="*/ 13 h 156"/>
                <a:gd name="T10" fmla="*/ 145 w 159"/>
                <a:gd name="T11" fmla="*/ 58 h 156"/>
                <a:gd name="T12" fmla="*/ 58 w 159"/>
                <a:gd name="T13" fmla="*/ 145 h 156"/>
                <a:gd name="T14" fmla="*/ 35 w 159"/>
                <a:gd name="T1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156">
                  <a:moveTo>
                    <a:pt x="35" y="156"/>
                  </a:moveTo>
                  <a:cubicBezTo>
                    <a:pt x="21" y="154"/>
                    <a:pt x="10" y="150"/>
                    <a:pt x="5" y="137"/>
                  </a:cubicBezTo>
                  <a:cubicBezTo>
                    <a:pt x="0" y="124"/>
                    <a:pt x="3" y="112"/>
                    <a:pt x="13" y="101"/>
                  </a:cubicBezTo>
                  <a:cubicBezTo>
                    <a:pt x="42" y="72"/>
                    <a:pt x="71" y="43"/>
                    <a:pt x="101" y="14"/>
                  </a:cubicBezTo>
                  <a:cubicBezTo>
                    <a:pt x="115" y="0"/>
                    <a:pt x="133" y="0"/>
                    <a:pt x="146" y="13"/>
                  </a:cubicBezTo>
                  <a:cubicBezTo>
                    <a:pt x="159" y="26"/>
                    <a:pt x="159" y="44"/>
                    <a:pt x="145" y="58"/>
                  </a:cubicBezTo>
                  <a:cubicBezTo>
                    <a:pt x="116" y="88"/>
                    <a:pt x="88" y="117"/>
                    <a:pt x="58" y="145"/>
                  </a:cubicBezTo>
                  <a:cubicBezTo>
                    <a:pt x="52" y="150"/>
                    <a:pt x="43" y="152"/>
                    <a:pt x="35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14">
              <a:extLst>
                <a:ext uri="{FF2B5EF4-FFF2-40B4-BE49-F238E27FC236}">
                  <a16:creationId xmlns:a16="http://schemas.microsoft.com/office/drawing/2014/main" id="{2F59FBC5-6131-420D-A17B-953A06FDC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7988" y="9142413"/>
              <a:ext cx="598488" cy="587375"/>
            </a:xfrm>
            <a:custGeom>
              <a:avLst/>
              <a:gdLst>
                <a:gd name="T0" fmla="*/ 159 w 159"/>
                <a:gd name="T1" fmla="*/ 39 h 156"/>
                <a:gd name="T2" fmla="*/ 149 w 159"/>
                <a:gd name="T3" fmla="*/ 57 h 156"/>
                <a:gd name="T4" fmla="*/ 64 w 159"/>
                <a:gd name="T5" fmla="*/ 142 h 156"/>
                <a:gd name="T6" fmla="*/ 21 w 159"/>
                <a:gd name="T7" fmla="*/ 150 h 156"/>
                <a:gd name="T8" fmla="*/ 13 w 159"/>
                <a:gd name="T9" fmla="*/ 106 h 156"/>
                <a:gd name="T10" fmla="*/ 109 w 159"/>
                <a:gd name="T11" fmla="*/ 9 h 156"/>
                <a:gd name="T12" fmla="*/ 141 w 159"/>
                <a:gd name="T13" fmla="*/ 6 h 156"/>
                <a:gd name="T14" fmla="*/ 159 w 159"/>
                <a:gd name="T15" fmla="*/ 3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156">
                  <a:moveTo>
                    <a:pt x="159" y="39"/>
                  </a:moveTo>
                  <a:cubicBezTo>
                    <a:pt x="157" y="43"/>
                    <a:pt x="155" y="51"/>
                    <a:pt x="149" y="57"/>
                  </a:cubicBezTo>
                  <a:cubicBezTo>
                    <a:pt x="121" y="86"/>
                    <a:pt x="93" y="114"/>
                    <a:pt x="64" y="142"/>
                  </a:cubicBezTo>
                  <a:cubicBezTo>
                    <a:pt x="53" y="153"/>
                    <a:pt x="34" y="156"/>
                    <a:pt x="21" y="150"/>
                  </a:cubicBezTo>
                  <a:cubicBezTo>
                    <a:pt x="6" y="143"/>
                    <a:pt x="0" y="119"/>
                    <a:pt x="13" y="106"/>
                  </a:cubicBezTo>
                  <a:cubicBezTo>
                    <a:pt x="44" y="73"/>
                    <a:pt x="76" y="41"/>
                    <a:pt x="109" y="9"/>
                  </a:cubicBezTo>
                  <a:cubicBezTo>
                    <a:pt x="118" y="0"/>
                    <a:pt x="130" y="0"/>
                    <a:pt x="141" y="6"/>
                  </a:cubicBezTo>
                  <a:cubicBezTo>
                    <a:pt x="153" y="12"/>
                    <a:pt x="159" y="21"/>
                    <a:pt x="159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5">
              <a:extLst>
                <a:ext uri="{FF2B5EF4-FFF2-40B4-BE49-F238E27FC236}">
                  <a16:creationId xmlns:a16="http://schemas.microsoft.com/office/drawing/2014/main" id="{1301DA0A-BAAB-4EBC-945F-DB1C7304E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88900" y="10125075"/>
              <a:ext cx="1216025" cy="1220788"/>
            </a:xfrm>
            <a:custGeom>
              <a:avLst/>
              <a:gdLst>
                <a:gd name="T0" fmla="*/ 322 w 323"/>
                <a:gd name="T1" fmla="*/ 275 h 324"/>
                <a:gd name="T2" fmla="*/ 285 w 323"/>
                <a:gd name="T3" fmla="*/ 320 h 324"/>
                <a:gd name="T4" fmla="*/ 259 w 323"/>
                <a:gd name="T5" fmla="*/ 290 h 324"/>
                <a:gd name="T6" fmla="*/ 249 w 323"/>
                <a:gd name="T7" fmla="*/ 225 h 324"/>
                <a:gd name="T8" fmla="*/ 38 w 323"/>
                <a:gd name="T9" fmla="*/ 64 h 324"/>
                <a:gd name="T10" fmla="*/ 3 w 323"/>
                <a:gd name="T11" fmla="*/ 27 h 324"/>
                <a:gd name="T12" fmla="*/ 37 w 323"/>
                <a:gd name="T13" fmla="*/ 1 h 324"/>
                <a:gd name="T14" fmla="*/ 283 w 323"/>
                <a:gd name="T15" fmla="*/ 143 h 324"/>
                <a:gd name="T16" fmla="*/ 322 w 323"/>
                <a:gd name="T17" fmla="*/ 275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3" h="324">
                  <a:moveTo>
                    <a:pt x="322" y="275"/>
                  </a:moveTo>
                  <a:cubicBezTo>
                    <a:pt x="323" y="308"/>
                    <a:pt x="309" y="324"/>
                    <a:pt x="285" y="320"/>
                  </a:cubicBezTo>
                  <a:cubicBezTo>
                    <a:pt x="269" y="317"/>
                    <a:pt x="261" y="307"/>
                    <a:pt x="259" y="290"/>
                  </a:cubicBezTo>
                  <a:cubicBezTo>
                    <a:pt x="256" y="268"/>
                    <a:pt x="255" y="246"/>
                    <a:pt x="249" y="225"/>
                  </a:cubicBezTo>
                  <a:cubicBezTo>
                    <a:pt x="221" y="132"/>
                    <a:pt x="139" y="70"/>
                    <a:pt x="38" y="64"/>
                  </a:cubicBezTo>
                  <a:cubicBezTo>
                    <a:pt x="13" y="63"/>
                    <a:pt x="0" y="49"/>
                    <a:pt x="3" y="27"/>
                  </a:cubicBezTo>
                  <a:cubicBezTo>
                    <a:pt x="6" y="10"/>
                    <a:pt x="17" y="0"/>
                    <a:pt x="37" y="1"/>
                  </a:cubicBezTo>
                  <a:cubicBezTo>
                    <a:pt x="145" y="4"/>
                    <a:pt x="227" y="51"/>
                    <a:pt x="283" y="143"/>
                  </a:cubicBezTo>
                  <a:cubicBezTo>
                    <a:pt x="309" y="185"/>
                    <a:pt x="321" y="231"/>
                    <a:pt x="322" y="2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BA436C4-27BC-476A-9C42-151F2A7D4DDF}"/>
              </a:ext>
            </a:extLst>
          </p:cNvPr>
          <p:cNvGrpSpPr/>
          <p:nvPr/>
        </p:nvGrpSpPr>
        <p:grpSpPr>
          <a:xfrm>
            <a:off x="3597096" y="4856252"/>
            <a:ext cx="359938" cy="359936"/>
            <a:chOff x="18032413" y="7235825"/>
            <a:chExt cx="5783263" cy="5783263"/>
          </a:xfrm>
          <a:solidFill>
            <a:schemeClr val="bg1"/>
          </a:solidFill>
        </p:grpSpPr>
        <p:sp>
          <p:nvSpPr>
            <p:cNvPr id="66" name="Freeform 20">
              <a:extLst>
                <a:ext uri="{FF2B5EF4-FFF2-40B4-BE49-F238E27FC236}">
                  <a16:creationId xmlns:a16="http://schemas.microsoft.com/office/drawing/2014/main" id="{8FEF72BA-0F30-4AA5-AF2C-2E19112D39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32413" y="7235825"/>
              <a:ext cx="5783263" cy="5783263"/>
            </a:xfrm>
            <a:custGeom>
              <a:avLst/>
              <a:gdLst>
                <a:gd name="T0" fmla="*/ 756 w 1536"/>
                <a:gd name="T1" fmla="*/ 0 h 1535"/>
                <a:gd name="T2" fmla="*/ 780 w 1536"/>
                <a:gd name="T3" fmla="*/ 0 h 1535"/>
                <a:gd name="T4" fmla="*/ 801 w 1536"/>
                <a:gd name="T5" fmla="*/ 41 h 1535"/>
                <a:gd name="T6" fmla="*/ 801 w 1536"/>
                <a:gd name="T7" fmla="*/ 128 h 1535"/>
                <a:gd name="T8" fmla="*/ 1220 w 1536"/>
                <a:gd name="T9" fmla="*/ 316 h 1535"/>
                <a:gd name="T10" fmla="*/ 1408 w 1536"/>
                <a:gd name="T11" fmla="*/ 735 h 1535"/>
                <a:gd name="T12" fmla="*/ 1497 w 1536"/>
                <a:gd name="T13" fmla="*/ 735 h 1535"/>
                <a:gd name="T14" fmla="*/ 1536 w 1536"/>
                <a:gd name="T15" fmla="*/ 758 h 1535"/>
                <a:gd name="T16" fmla="*/ 1536 w 1536"/>
                <a:gd name="T17" fmla="*/ 776 h 1535"/>
                <a:gd name="T18" fmla="*/ 1497 w 1536"/>
                <a:gd name="T19" fmla="*/ 800 h 1535"/>
                <a:gd name="T20" fmla="*/ 1453 w 1536"/>
                <a:gd name="T21" fmla="*/ 800 h 1535"/>
                <a:gd name="T22" fmla="*/ 1408 w 1536"/>
                <a:gd name="T23" fmla="*/ 800 h 1535"/>
                <a:gd name="T24" fmla="*/ 1219 w 1536"/>
                <a:gd name="T25" fmla="*/ 1220 h 1535"/>
                <a:gd name="T26" fmla="*/ 800 w 1536"/>
                <a:gd name="T27" fmla="*/ 1407 h 1535"/>
                <a:gd name="T28" fmla="*/ 800 w 1536"/>
                <a:gd name="T29" fmla="*/ 1496 h 1535"/>
                <a:gd name="T30" fmla="*/ 777 w 1536"/>
                <a:gd name="T31" fmla="*/ 1535 h 1535"/>
                <a:gd name="T32" fmla="*/ 759 w 1536"/>
                <a:gd name="T33" fmla="*/ 1535 h 1535"/>
                <a:gd name="T34" fmla="*/ 736 w 1536"/>
                <a:gd name="T35" fmla="*/ 1496 h 1535"/>
                <a:gd name="T36" fmla="*/ 736 w 1536"/>
                <a:gd name="T37" fmla="*/ 1448 h 1535"/>
                <a:gd name="T38" fmla="*/ 736 w 1536"/>
                <a:gd name="T39" fmla="*/ 1407 h 1535"/>
                <a:gd name="T40" fmla="*/ 316 w 1536"/>
                <a:gd name="T41" fmla="*/ 1219 h 1535"/>
                <a:gd name="T42" fmla="*/ 129 w 1536"/>
                <a:gd name="T43" fmla="*/ 800 h 1535"/>
                <a:gd name="T44" fmla="*/ 40 w 1536"/>
                <a:gd name="T45" fmla="*/ 800 h 1535"/>
                <a:gd name="T46" fmla="*/ 0 w 1536"/>
                <a:gd name="T47" fmla="*/ 776 h 1535"/>
                <a:gd name="T48" fmla="*/ 0 w 1536"/>
                <a:gd name="T49" fmla="*/ 758 h 1535"/>
                <a:gd name="T50" fmla="*/ 40 w 1536"/>
                <a:gd name="T51" fmla="*/ 735 h 1535"/>
                <a:gd name="T52" fmla="*/ 93 w 1536"/>
                <a:gd name="T53" fmla="*/ 735 h 1535"/>
                <a:gd name="T54" fmla="*/ 129 w 1536"/>
                <a:gd name="T55" fmla="*/ 735 h 1535"/>
                <a:gd name="T56" fmla="*/ 735 w 1536"/>
                <a:gd name="T57" fmla="*/ 127 h 1535"/>
                <a:gd name="T58" fmla="*/ 735 w 1536"/>
                <a:gd name="T59" fmla="*/ 41 h 1535"/>
                <a:gd name="T60" fmla="*/ 756 w 1536"/>
                <a:gd name="T61" fmla="*/ 0 h 1535"/>
                <a:gd name="T62" fmla="*/ 800 w 1536"/>
                <a:gd name="T63" fmla="*/ 1341 h 1535"/>
                <a:gd name="T64" fmla="*/ 1342 w 1536"/>
                <a:gd name="T65" fmla="*/ 800 h 1535"/>
                <a:gd name="T66" fmla="*/ 1326 w 1536"/>
                <a:gd name="T67" fmla="*/ 800 h 1535"/>
                <a:gd name="T68" fmla="*/ 1251 w 1536"/>
                <a:gd name="T69" fmla="*/ 800 h 1535"/>
                <a:gd name="T70" fmla="*/ 1216 w 1536"/>
                <a:gd name="T71" fmla="*/ 767 h 1535"/>
                <a:gd name="T72" fmla="*/ 1250 w 1536"/>
                <a:gd name="T73" fmla="*/ 735 h 1535"/>
                <a:gd name="T74" fmla="*/ 1327 w 1536"/>
                <a:gd name="T75" fmla="*/ 735 h 1535"/>
                <a:gd name="T76" fmla="*/ 1342 w 1536"/>
                <a:gd name="T77" fmla="*/ 734 h 1535"/>
                <a:gd name="T78" fmla="*/ 801 w 1536"/>
                <a:gd name="T79" fmla="*/ 194 h 1535"/>
                <a:gd name="T80" fmla="*/ 801 w 1536"/>
                <a:gd name="T81" fmla="*/ 208 h 1535"/>
                <a:gd name="T82" fmla="*/ 801 w 1536"/>
                <a:gd name="T83" fmla="*/ 285 h 1535"/>
                <a:gd name="T84" fmla="*/ 769 w 1536"/>
                <a:gd name="T85" fmla="*/ 320 h 1535"/>
                <a:gd name="T86" fmla="*/ 735 w 1536"/>
                <a:gd name="T87" fmla="*/ 284 h 1535"/>
                <a:gd name="T88" fmla="*/ 735 w 1536"/>
                <a:gd name="T89" fmla="*/ 241 h 1535"/>
                <a:gd name="T90" fmla="*/ 735 w 1536"/>
                <a:gd name="T91" fmla="*/ 193 h 1535"/>
                <a:gd name="T92" fmla="*/ 195 w 1536"/>
                <a:gd name="T93" fmla="*/ 735 h 1535"/>
                <a:gd name="T94" fmla="*/ 213 w 1536"/>
                <a:gd name="T95" fmla="*/ 735 h 1535"/>
                <a:gd name="T96" fmla="*/ 289 w 1536"/>
                <a:gd name="T97" fmla="*/ 736 h 1535"/>
                <a:gd name="T98" fmla="*/ 320 w 1536"/>
                <a:gd name="T99" fmla="*/ 767 h 1535"/>
                <a:gd name="T100" fmla="*/ 289 w 1536"/>
                <a:gd name="T101" fmla="*/ 799 h 1535"/>
                <a:gd name="T102" fmla="*/ 256 w 1536"/>
                <a:gd name="T103" fmla="*/ 800 h 1535"/>
                <a:gd name="T104" fmla="*/ 194 w 1536"/>
                <a:gd name="T105" fmla="*/ 800 h 1535"/>
                <a:gd name="T106" fmla="*/ 735 w 1536"/>
                <a:gd name="T107" fmla="*/ 1341 h 1535"/>
                <a:gd name="T108" fmla="*/ 736 w 1536"/>
                <a:gd name="T109" fmla="*/ 1326 h 1535"/>
                <a:gd name="T110" fmla="*/ 736 w 1536"/>
                <a:gd name="T111" fmla="*/ 1251 h 1535"/>
                <a:gd name="T112" fmla="*/ 768 w 1536"/>
                <a:gd name="T113" fmla="*/ 1215 h 1535"/>
                <a:gd name="T114" fmla="*/ 800 w 1536"/>
                <a:gd name="T115" fmla="*/ 1252 h 1535"/>
                <a:gd name="T116" fmla="*/ 800 w 1536"/>
                <a:gd name="T117" fmla="*/ 1292 h 1535"/>
                <a:gd name="T118" fmla="*/ 800 w 1536"/>
                <a:gd name="T119" fmla="*/ 1341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36" h="1535">
                  <a:moveTo>
                    <a:pt x="756" y="0"/>
                  </a:moveTo>
                  <a:cubicBezTo>
                    <a:pt x="764" y="0"/>
                    <a:pt x="772" y="0"/>
                    <a:pt x="780" y="0"/>
                  </a:cubicBezTo>
                  <a:cubicBezTo>
                    <a:pt x="796" y="9"/>
                    <a:pt x="802" y="23"/>
                    <a:pt x="801" y="41"/>
                  </a:cubicBezTo>
                  <a:cubicBezTo>
                    <a:pt x="800" y="70"/>
                    <a:pt x="801" y="98"/>
                    <a:pt x="801" y="128"/>
                  </a:cubicBezTo>
                  <a:cubicBezTo>
                    <a:pt x="965" y="139"/>
                    <a:pt x="1105" y="201"/>
                    <a:pt x="1220" y="316"/>
                  </a:cubicBezTo>
                  <a:cubicBezTo>
                    <a:pt x="1335" y="431"/>
                    <a:pt x="1396" y="572"/>
                    <a:pt x="1408" y="735"/>
                  </a:cubicBezTo>
                  <a:cubicBezTo>
                    <a:pt x="1438" y="735"/>
                    <a:pt x="1467" y="736"/>
                    <a:pt x="1497" y="735"/>
                  </a:cubicBezTo>
                  <a:cubicBezTo>
                    <a:pt x="1515" y="735"/>
                    <a:pt x="1529" y="741"/>
                    <a:pt x="1536" y="758"/>
                  </a:cubicBezTo>
                  <a:cubicBezTo>
                    <a:pt x="1536" y="764"/>
                    <a:pt x="1536" y="770"/>
                    <a:pt x="1536" y="776"/>
                  </a:cubicBezTo>
                  <a:cubicBezTo>
                    <a:pt x="1529" y="794"/>
                    <a:pt x="1515" y="800"/>
                    <a:pt x="1497" y="800"/>
                  </a:cubicBezTo>
                  <a:cubicBezTo>
                    <a:pt x="1482" y="799"/>
                    <a:pt x="1468" y="800"/>
                    <a:pt x="1453" y="800"/>
                  </a:cubicBezTo>
                  <a:cubicBezTo>
                    <a:pt x="1438" y="800"/>
                    <a:pt x="1423" y="800"/>
                    <a:pt x="1408" y="800"/>
                  </a:cubicBezTo>
                  <a:cubicBezTo>
                    <a:pt x="1396" y="965"/>
                    <a:pt x="1335" y="1105"/>
                    <a:pt x="1219" y="1220"/>
                  </a:cubicBezTo>
                  <a:cubicBezTo>
                    <a:pt x="1104" y="1335"/>
                    <a:pt x="964" y="1396"/>
                    <a:pt x="800" y="1407"/>
                  </a:cubicBezTo>
                  <a:cubicBezTo>
                    <a:pt x="800" y="1437"/>
                    <a:pt x="800" y="1467"/>
                    <a:pt x="800" y="1496"/>
                  </a:cubicBezTo>
                  <a:cubicBezTo>
                    <a:pt x="801" y="1514"/>
                    <a:pt x="795" y="1528"/>
                    <a:pt x="777" y="1535"/>
                  </a:cubicBezTo>
                  <a:cubicBezTo>
                    <a:pt x="771" y="1535"/>
                    <a:pt x="765" y="1535"/>
                    <a:pt x="759" y="1535"/>
                  </a:cubicBezTo>
                  <a:cubicBezTo>
                    <a:pt x="741" y="1528"/>
                    <a:pt x="735" y="1514"/>
                    <a:pt x="736" y="1496"/>
                  </a:cubicBezTo>
                  <a:cubicBezTo>
                    <a:pt x="736" y="1480"/>
                    <a:pt x="736" y="1464"/>
                    <a:pt x="736" y="1448"/>
                  </a:cubicBezTo>
                  <a:cubicBezTo>
                    <a:pt x="736" y="1434"/>
                    <a:pt x="736" y="1421"/>
                    <a:pt x="736" y="1407"/>
                  </a:cubicBezTo>
                  <a:cubicBezTo>
                    <a:pt x="571" y="1396"/>
                    <a:pt x="431" y="1334"/>
                    <a:pt x="316" y="1219"/>
                  </a:cubicBezTo>
                  <a:cubicBezTo>
                    <a:pt x="201" y="1104"/>
                    <a:pt x="140" y="963"/>
                    <a:pt x="129" y="800"/>
                  </a:cubicBezTo>
                  <a:cubicBezTo>
                    <a:pt x="98" y="800"/>
                    <a:pt x="69" y="799"/>
                    <a:pt x="40" y="800"/>
                  </a:cubicBezTo>
                  <a:cubicBezTo>
                    <a:pt x="21" y="800"/>
                    <a:pt x="7" y="794"/>
                    <a:pt x="0" y="776"/>
                  </a:cubicBezTo>
                  <a:cubicBezTo>
                    <a:pt x="0" y="770"/>
                    <a:pt x="0" y="764"/>
                    <a:pt x="0" y="758"/>
                  </a:cubicBezTo>
                  <a:cubicBezTo>
                    <a:pt x="7" y="741"/>
                    <a:pt x="21" y="735"/>
                    <a:pt x="40" y="735"/>
                  </a:cubicBezTo>
                  <a:cubicBezTo>
                    <a:pt x="58" y="736"/>
                    <a:pt x="76" y="735"/>
                    <a:pt x="93" y="735"/>
                  </a:cubicBezTo>
                  <a:cubicBezTo>
                    <a:pt x="105" y="735"/>
                    <a:pt x="117" y="735"/>
                    <a:pt x="129" y="735"/>
                  </a:cubicBezTo>
                  <a:cubicBezTo>
                    <a:pt x="148" y="403"/>
                    <a:pt x="418" y="141"/>
                    <a:pt x="735" y="127"/>
                  </a:cubicBezTo>
                  <a:cubicBezTo>
                    <a:pt x="735" y="98"/>
                    <a:pt x="736" y="70"/>
                    <a:pt x="735" y="41"/>
                  </a:cubicBezTo>
                  <a:cubicBezTo>
                    <a:pt x="735" y="23"/>
                    <a:pt x="740" y="9"/>
                    <a:pt x="756" y="0"/>
                  </a:cubicBezTo>
                  <a:close/>
                  <a:moveTo>
                    <a:pt x="800" y="1341"/>
                  </a:moveTo>
                  <a:cubicBezTo>
                    <a:pt x="1090" y="1331"/>
                    <a:pt x="1331" y="1089"/>
                    <a:pt x="1342" y="800"/>
                  </a:cubicBezTo>
                  <a:cubicBezTo>
                    <a:pt x="1336" y="800"/>
                    <a:pt x="1331" y="800"/>
                    <a:pt x="1326" y="800"/>
                  </a:cubicBezTo>
                  <a:cubicBezTo>
                    <a:pt x="1301" y="800"/>
                    <a:pt x="1276" y="800"/>
                    <a:pt x="1251" y="800"/>
                  </a:cubicBezTo>
                  <a:cubicBezTo>
                    <a:pt x="1228" y="799"/>
                    <a:pt x="1216" y="787"/>
                    <a:pt x="1216" y="767"/>
                  </a:cubicBezTo>
                  <a:cubicBezTo>
                    <a:pt x="1216" y="748"/>
                    <a:pt x="1229" y="736"/>
                    <a:pt x="1250" y="735"/>
                  </a:cubicBezTo>
                  <a:cubicBezTo>
                    <a:pt x="1276" y="735"/>
                    <a:pt x="1301" y="735"/>
                    <a:pt x="1327" y="735"/>
                  </a:cubicBezTo>
                  <a:cubicBezTo>
                    <a:pt x="1332" y="735"/>
                    <a:pt x="1337" y="735"/>
                    <a:pt x="1342" y="734"/>
                  </a:cubicBezTo>
                  <a:cubicBezTo>
                    <a:pt x="1326" y="429"/>
                    <a:pt x="1077" y="204"/>
                    <a:pt x="801" y="194"/>
                  </a:cubicBezTo>
                  <a:cubicBezTo>
                    <a:pt x="801" y="199"/>
                    <a:pt x="801" y="203"/>
                    <a:pt x="801" y="208"/>
                  </a:cubicBezTo>
                  <a:cubicBezTo>
                    <a:pt x="801" y="234"/>
                    <a:pt x="801" y="259"/>
                    <a:pt x="801" y="285"/>
                  </a:cubicBezTo>
                  <a:cubicBezTo>
                    <a:pt x="801" y="306"/>
                    <a:pt x="788" y="320"/>
                    <a:pt x="769" y="320"/>
                  </a:cubicBezTo>
                  <a:cubicBezTo>
                    <a:pt x="749" y="321"/>
                    <a:pt x="736" y="307"/>
                    <a:pt x="735" y="284"/>
                  </a:cubicBezTo>
                  <a:cubicBezTo>
                    <a:pt x="735" y="270"/>
                    <a:pt x="735" y="255"/>
                    <a:pt x="735" y="241"/>
                  </a:cubicBezTo>
                  <a:cubicBezTo>
                    <a:pt x="735" y="225"/>
                    <a:pt x="735" y="209"/>
                    <a:pt x="735" y="193"/>
                  </a:cubicBezTo>
                  <a:cubicBezTo>
                    <a:pt x="417" y="210"/>
                    <a:pt x="200" y="477"/>
                    <a:pt x="195" y="735"/>
                  </a:cubicBezTo>
                  <a:cubicBezTo>
                    <a:pt x="201" y="735"/>
                    <a:pt x="207" y="735"/>
                    <a:pt x="213" y="735"/>
                  </a:cubicBezTo>
                  <a:cubicBezTo>
                    <a:pt x="238" y="735"/>
                    <a:pt x="264" y="735"/>
                    <a:pt x="289" y="736"/>
                  </a:cubicBezTo>
                  <a:cubicBezTo>
                    <a:pt x="309" y="736"/>
                    <a:pt x="320" y="749"/>
                    <a:pt x="320" y="767"/>
                  </a:cubicBezTo>
                  <a:cubicBezTo>
                    <a:pt x="320" y="786"/>
                    <a:pt x="309" y="798"/>
                    <a:pt x="289" y="799"/>
                  </a:cubicBezTo>
                  <a:cubicBezTo>
                    <a:pt x="279" y="800"/>
                    <a:pt x="267" y="800"/>
                    <a:pt x="256" y="800"/>
                  </a:cubicBezTo>
                  <a:cubicBezTo>
                    <a:pt x="236" y="800"/>
                    <a:pt x="215" y="800"/>
                    <a:pt x="194" y="800"/>
                  </a:cubicBezTo>
                  <a:cubicBezTo>
                    <a:pt x="209" y="1109"/>
                    <a:pt x="466" y="1333"/>
                    <a:pt x="735" y="1341"/>
                  </a:cubicBezTo>
                  <a:cubicBezTo>
                    <a:pt x="735" y="1336"/>
                    <a:pt x="736" y="1331"/>
                    <a:pt x="736" y="1326"/>
                  </a:cubicBezTo>
                  <a:cubicBezTo>
                    <a:pt x="736" y="1301"/>
                    <a:pt x="736" y="1276"/>
                    <a:pt x="736" y="1251"/>
                  </a:cubicBezTo>
                  <a:cubicBezTo>
                    <a:pt x="736" y="1228"/>
                    <a:pt x="748" y="1216"/>
                    <a:pt x="768" y="1215"/>
                  </a:cubicBezTo>
                  <a:cubicBezTo>
                    <a:pt x="788" y="1215"/>
                    <a:pt x="800" y="1228"/>
                    <a:pt x="800" y="1252"/>
                  </a:cubicBezTo>
                  <a:cubicBezTo>
                    <a:pt x="801" y="1265"/>
                    <a:pt x="800" y="1279"/>
                    <a:pt x="800" y="1292"/>
                  </a:cubicBezTo>
                  <a:cubicBezTo>
                    <a:pt x="800" y="1308"/>
                    <a:pt x="800" y="1325"/>
                    <a:pt x="800" y="13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FA24E83C-FF89-4045-B9AC-2EBF404D48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200938" y="9401175"/>
              <a:ext cx="1446213" cy="1450975"/>
            </a:xfrm>
            <a:custGeom>
              <a:avLst/>
              <a:gdLst>
                <a:gd name="T0" fmla="*/ 192 w 384"/>
                <a:gd name="T1" fmla="*/ 384 h 385"/>
                <a:gd name="T2" fmla="*/ 0 w 384"/>
                <a:gd name="T3" fmla="*/ 193 h 385"/>
                <a:gd name="T4" fmla="*/ 193 w 384"/>
                <a:gd name="T5" fmla="*/ 1 h 385"/>
                <a:gd name="T6" fmla="*/ 384 w 384"/>
                <a:gd name="T7" fmla="*/ 193 h 385"/>
                <a:gd name="T8" fmla="*/ 192 w 384"/>
                <a:gd name="T9" fmla="*/ 384 h 385"/>
                <a:gd name="T10" fmla="*/ 64 w 384"/>
                <a:gd name="T11" fmla="*/ 193 h 385"/>
                <a:gd name="T12" fmla="*/ 192 w 384"/>
                <a:gd name="T13" fmla="*/ 321 h 385"/>
                <a:gd name="T14" fmla="*/ 320 w 384"/>
                <a:gd name="T15" fmla="*/ 193 h 385"/>
                <a:gd name="T16" fmla="*/ 191 w 384"/>
                <a:gd name="T17" fmla="*/ 64 h 385"/>
                <a:gd name="T18" fmla="*/ 64 w 384"/>
                <a:gd name="T19" fmla="*/ 193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5">
                  <a:moveTo>
                    <a:pt x="192" y="384"/>
                  </a:moveTo>
                  <a:cubicBezTo>
                    <a:pt x="84" y="385"/>
                    <a:pt x="0" y="301"/>
                    <a:pt x="0" y="193"/>
                  </a:cubicBezTo>
                  <a:cubicBezTo>
                    <a:pt x="0" y="84"/>
                    <a:pt x="83" y="0"/>
                    <a:pt x="193" y="1"/>
                  </a:cubicBezTo>
                  <a:cubicBezTo>
                    <a:pt x="301" y="1"/>
                    <a:pt x="384" y="84"/>
                    <a:pt x="384" y="193"/>
                  </a:cubicBezTo>
                  <a:cubicBezTo>
                    <a:pt x="384" y="301"/>
                    <a:pt x="301" y="384"/>
                    <a:pt x="192" y="384"/>
                  </a:cubicBezTo>
                  <a:close/>
                  <a:moveTo>
                    <a:pt x="64" y="193"/>
                  </a:moveTo>
                  <a:cubicBezTo>
                    <a:pt x="64" y="263"/>
                    <a:pt x="122" y="320"/>
                    <a:pt x="192" y="321"/>
                  </a:cubicBezTo>
                  <a:cubicBezTo>
                    <a:pt x="262" y="321"/>
                    <a:pt x="320" y="263"/>
                    <a:pt x="320" y="193"/>
                  </a:cubicBezTo>
                  <a:cubicBezTo>
                    <a:pt x="321" y="123"/>
                    <a:pt x="261" y="64"/>
                    <a:pt x="191" y="64"/>
                  </a:cubicBezTo>
                  <a:cubicBezTo>
                    <a:pt x="121" y="65"/>
                    <a:pt x="64" y="123"/>
                    <a:pt x="64" y="19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641FC24-AB8E-4166-9F2B-0A7DC6EB77B9}"/>
              </a:ext>
            </a:extLst>
          </p:cNvPr>
          <p:cNvGrpSpPr/>
          <p:nvPr/>
        </p:nvGrpSpPr>
        <p:grpSpPr>
          <a:xfrm>
            <a:off x="3624056" y="2259836"/>
            <a:ext cx="306018" cy="331808"/>
            <a:chOff x="-4992688" y="9526588"/>
            <a:chExt cx="5199063" cy="5637213"/>
          </a:xfrm>
          <a:solidFill>
            <a:schemeClr val="bg1"/>
          </a:solidFill>
        </p:grpSpPr>
        <p:sp>
          <p:nvSpPr>
            <p:cNvPr id="69" name="Freeform 22">
              <a:extLst>
                <a:ext uri="{FF2B5EF4-FFF2-40B4-BE49-F238E27FC236}">
                  <a16:creationId xmlns:a16="http://schemas.microsoft.com/office/drawing/2014/main" id="{03C42AB6-8B92-461A-9A03-C8FDB34589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92688" y="9526588"/>
              <a:ext cx="5199063" cy="5637213"/>
            </a:xfrm>
            <a:custGeom>
              <a:avLst/>
              <a:gdLst>
                <a:gd name="T0" fmla="*/ 702 w 1381"/>
                <a:gd name="T1" fmla="*/ 20 h 1496"/>
                <a:gd name="T2" fmla="*/ 1019 w 1381"/>
                <a:gd name="T3" fmla="*/ 375 h 1496"/>
                <a:gd name="T4" fmla="*/ 1019 w 1381"/>
                <a:gd name="T5" fmla="*/ 645 h 1496"/>
                <a:gd name="T6" fmla="*/ 1353 w 1381"/>
                <a:gd name="T7" fmla="*/ 992 h 1496"/>
                <a:gd name="T8" fmla="*/ 968 w 1381"/>
                <a:gd name="T9" fmla="*/ 1494 h 1496"/>
                <a:gd name="T10" fmla="*/ 897 w 1381"/>
                <a:gd name="T11" fmla="*/ 1496 h 1496"/>
                <a:gd name="T12" fmla="*/ 573 w 1381"/>
                <a:gd name="T13" fmla="*/ 1300 h 1496"/>
                <a:gd name="T14" fmla="*/ 178 w 1381"/>
                <a:gd name="T15" fmla="*/ 1287 h 1496"/>
                <a:gd name="T16" fmla="*/ 0 w 1381"/>
                <a:gd name="T17" fmla="*/ 1117 h 1496"/>
                <a:gd name="T18" fmla="*/ 0 w 1381"/>
                <a:gd name="T19" fmla="*/ 171 h 1496"/>
                <a:gd name="T20" fmla="*/ 146 w 1381"/>
                <a:gd name="T21" fmla="*/ 0 h 1496"/>
                <a:gd name="T22" fmla="*/ 639 w 1381"/>
                <a:gd name="T23" fmla="*/ 63 h 1496"/>
                <a:gd name="T24" fmla="*/ 175 w 1381"/>
                <a:gd name="T25" fmla="*/ 63 h 1496"/>
                <a:gd name="T26" fmla="*/ 62 w 1381"/>
                <a:gd name="T27" fmla="*/ 175 h 1496"/>
                <a:gd name="T28" fmla="*/ 74 w 1381"/>
                <a:gd name="T29" fmla="*/ 1166 h 1496"/>
                <a:gd name="T30" fmla="*/ 517 w 1381"/>
                <a:gd name="T31" fmla="*/ 1225 h 1496"/>
                <a:gd name="T32" fmla="*/ 514 w 1381"/>
                <a:gd name="T33" fmla="*/ 967 h 1496"/>
                <a:gd name="T34" fmla="*/ 262 w 1381"/>
                <a:gd name="T35" fmla="*/ 967 h 1496"/>
                <a:gd name="T36" fmla="*/ 222 w 1381"/>
                <a:gd name="T37" fmla="*/ 933 h 1496"/>
                <a:gd name="T38" fmla="*/ 266 w 1381"/>
                <a:gd name="T39" fmla="*/ 905 h 1496"/>
                <a:gd name="T40" fmla="*/ 541 w 1381"/>
                <a:gd name="T41" fmla="*/ 893 h 1496"/>
                <a:gd name="T42" fmla="*/ 589 w 1381"/>
                <a:gd name="T43" fmla="*/ 808 h 1496"/>
                <a:gd name="T44" fmla="*/ 267 w 1381"/>
                <a:gd name="T45" fmla="*/ 808 h 1496"/>
                <a:gd name="T46" fmla="*/ 222 w 1381"/>
                <a:gd name="T47" fmla="*/ 778 h 1496"/>
                <a:gd name="T48" fmla="*/ 265 w 1381"/>
                <a:gd name="T49" fmla="*/ 745 h 1496"/>
                <a:gd name="T50" fmla="*/ 663 w 1381"/>
                <a:gd name="T51" fmla="*/ 734 h 1496"/>
                <a:gd name="T52" fmla="*/ 956 w 1381"/>
                <a:gd name="T53" fmla="*/ 637 h 1496"/>
                <a:gd name="T54" fmla="*/ 939 w 1381"/>
                <a:gd name="T55" fmla="*/ 396 h 1496"/>
                <a:gd name="T56" fmla="*/ 644 w 1381"/>
                <a:gd name="T57" fmla="*/ 293 h 1496"/>
                <a:gd name="T58" fmla="*/ 639 w 1381"/>
                <a:gd name="T59" fmla="*/ 63 h 1496"/>
                <a:gd name="T60" fmla="*/ 1297 w 1381"/>
                <a:gd name="T61" fmla="*/ 1068 h 1496"/>
                <a:gd name="T62" fmla="*/ 566 w 1381"/>
                <a:gd name="T63" fmla="*/ 1067 h 1496"/>
                <a:gd name="T64" fmla="*/ 914 w 1381"/>
                <a:gd name="T65" fmla="*/ 334 h 1496"/>
                <a:gd name="T66" fmla="*/ 702 w 1381"/>
                <a:gd name="T67" fmla="*/ 264 h 1496"/>
                <a:gd name="T68" fmla="*/ 820 w 1381"/>
                <a:gd name="T69" fmla="*/ 334 h 1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81" h="1496">
                  <a:moveTo>
                    <a:pt x="678" y="0"/>
                  </a:moveTo>
                  <a:cubicBezTo>
                    <a:pt x="686" y="7"/>
                    <a:pt x="695" y="13"/>
                    <a:pt x="702" y="20"/>
                  </a:cubicBezTo>
                  <a:cubicBezTo>
                    <a:pt x="803" y="125"/>
                    <a:pt x="903" y="231"/>
                    <a:pt x="1004" y="336"/>
                  </a:cubicBezTo>
                  <a:cubicBezTo>
                    <a:pt x="1014" y="347"/>
                    <a:pt x="1020" y="359"/>
                    <a:pt x="1019" y="375"/>
                  </a:cubicBezTo>
                  <a:cubicBezTo>
                    <a:pt x="1019" y="460"/>
                    <a:pt x="1019" y="545"/>
                    <a:pt x="1019" y="631"/>
                  </a:cubicBezTo>
                  <a:cubicBezTo>
                    <a:pt x="1019" y="636"/>
                    <a:pt x="1019" y="641"/>
                    <a:pt x="1019" y="645"/>
                  </a:cubicBezTo>
                  <a:cubicBezTo>
                    <a:pt x="1047" y="655"/>
                    <a:pt x="1075" y="663"/>
                    <a:pt x="1101" y="674"/>
                  </a:cubicBezTo>
                  <a:cubicBezTo>
                    <a:pt x="1239" y="737"/>
                    <a:pt x="1327" y="843"/>
                    <a:pt x="1353" y="992"/>
                  </a:cubicBezTo>
                  <a:cubicBezTo>
                    <a:pt x="1381" y="1159"/>
                    <a:pt x="1326" y="1298"/>
                    <a:pt x="1194" y="1405"/>
                  </a:cubicBezTo>
                  <a:cubicBezTo>
                    <a:pt x="1128" y="1458"/>
                    <a:pt x="1052" y="1486"/>
                    <a:pt x="968" y="1494"/>
                  </a:cubicBezTo>
                  <a:cubicBezTo>
                    <a:pt x="966" y="1494"/>
                    <a:pt x="963" y="1495"/>
                    <a:pt x="961" y="1496"/>
                  </a:cubicBezTo>
                  <a:cubicBezTo>
                    <a:pt x="940" y="1496"/>
                    <a:pt x="918" y="1496"/>
                    <a:pt x="897" y="1496"/>
                  </a:cubicBezTo>
                  <a:cubicBezTo>
                    <a:pt x="894" y="1495"/>
                    <a:pt x="891" y="1493"/>
                    <a:pt x="889" y="1493"/>
                  </a:cubicBezTo>
                  <a:cubicBezTo>
                    <a:pt x="753" y="1478"/>
                    <a:pt x="648" y="1412"/>
                    <a:pt x="573" y="1300"/>
                  </a:cubicBezTo>
                  <a:cubicBezTo>
                    <a:pt x="566" y="1290"/>
                    <a:pt x="560" y="1287"/>
                    <a:pt x="549" y="1287"/>
                  </a:cubicBezTo>
                  <a:cubicBezTo>
                    <a:pt x="425" y="1288"/>
                    <a:pt x="302" y="1288"/>
                    <a:pt x="178" y="1287"/>
                  </a:cubicBezTo>
                  <a:cubicBezTo>
                    <a:pt x="163" y="1287"/>
                    <a:pt x="147" y="1287"/>
                    <a:pt x="132" y="1283"/>
                  </a:cubicBezTo>
                  <a:cubicBezTo>
                    <a:pt x="52" y="1266"/>
                    <a:pt x="0" y="1200"/>
                    <a:pt x="0" y="1117"/>
                  </a:cubicBezTo>
                  <a:cubicBezTo>
                    <a:pt x="0" y="900"/>
                    <a:pt x="0" y="683"/>
                    <a:pt x="0" y="466"/>
                  </a:cubicBezTo>
                  <a:cubicBezTo>
                    <a:pt x="0" y="367"/>
                    <a:pt x="0" y="269"/>
                    <a:pt x="0" y="171"/>
                  </a:cubicBezTo>
                  <a:cubicBezTo>
                    <a:pt x="0" y="112"/>
                    <a:pt x="23" y="64"/>
                    <a:pt x="72" y="31"/>
                  </a:cubicBezTo>
                  <a:cubicBezTo>
                    <a:pt x="94" y="17"/>
                    <a:pt x="121" y="10"/>
                    <a:pt x="146" y="0"/>
                  </a:cubicBezTo>
                  <a:cubicBezTo>
                    <a:pt x="323" y="0"/>
                    <a:pt x="501" y="0"/>
                    <a:pt x="678" y="0"/>
                  </a:cubicBezTo>
                  <a:close/>
                  <a:moveTo>
                    <a:pt x="639" y="63"/>
                  </a:moveTo>
                  <a:cubicBezTo>
                    <a:pt x="633" y="63"/>
                    <a:pt x="630" y="62"/>
                    <a:pt x="626" y="62"/>
                  </a:cubicBezTo>
                  <a:cubicBezTo>
                    <a:pt x="475" y="62"/>
                    <a:pt x="325" y="62"/>
                    <a:pt x="175" y="63"/>
                  </a:cubicBezTo>
                  <a:cubicBezTo>
                    <a:pt x="163" y="63"/>
                    <a:pt x="152" y="64"/>
                    <a:pt x="141" y="67"/>
                  </a:cubicBezTo>
                  <a:cubicBezTo>
                    <a:pt x="91" y="80"/>
                    <a:pt x="62" y="120"/>
                    <a:pt x="62" y="175"/>
                  </a:cubicBezTo>
                  <a:cubicBezTo>
                    <a:pt x="62" y="488"/>
                    <a:pt x="62" y="800"/>
                    <a:pt x="63" y="1113"/>
                  </a:cubicBezTo>
                  <a:cubicBezTo>
                    <a:pt x="63" y="1131"/>
                    <a:pt x="67" y="1150"/>
                    <a:pt x="74" y="1166"/>
                  </a:cubicBezTo>
                  <a:cubicBezTo>
                    <a:pt x="95" y="1209"/>
                    <a:pt x="132" y="1225"/>
                    <a:pt x="178" y="1225"/>
                  </a:cubicBezTo>
                  <a:cubicBezTo>
                    <a:pt x="291" y="1225"/>
                    <a:pt x="404" y="1225"/>
                    <a:pt x="517" y="1225"/>
                  </a:cubicBezTo>
                  <a:cubicBezTo>
                    <a:pt x="521" y="1225"/>
                    <a:pt x="526" y="1225"/>
                    <a:pt x="533" y="1225"/>
                  </a:cubicBezTo>
                  <a:cubicBezTo>
                    <a:pt x="501" y="1140"/>
                    <a:pt x="494" y="1055"/>
                    <a:pt x="514" y="967"/>
                  </a:cubicBezTo>
                  <a:cubicBezTo>
                    <a:pt x="508" y="967"/>
                    <a:pt x="503" y="967"/>
                    <a:pt x="498" y="967"/>
                  </a:cubicBezTo>
                  <a:cubicBezTo>
                    <a:pt x="419" y="967"/>
                    <a:pt x="341" y="967"/>
                    <a:pt x="262" y="967"/>
                  </a:cubicBezTo>
                  <a:cubicBezTo>
                    <a:pt x="256" y="967"/>
                    <a:pt x="249" y="966"/>
                    <a:pt x="242" y="964"/>
                  </a:cubicBezTo>
                  <a:cubicBezTo>
                    <a:pt x="228" y="960"/>
                    <a:pt x="221" y="948"/>
                    <a:pt x="222" y="933"/>
                  </a:cubicBezTo>
                  <a:cubicBezTo>
                    <a:pt x="223" y="919"/>
                    <a:pt x="232" y="908"/>
                    <a:pt x="246" y="906"/>
                  </a:cubicBezTo>
                  <a:cubicBezTo>
                    <a:pt x="252" y="905"/>
                    <a:pt x="259" y="905"/>
                    <a:pt x="266" y="905"/>
                  </a:cubicBezTo>
                  <a:cubicBezTo>
                    <a:pt x="351" y="904"/>
                    <a:pt x="437" y="904"/>
                    <a:pt x="522" y="905"/>
                  </a:cubicBezTo>
                  <a:cubicBezTo>
                    <a:pt x="531" y="905"/>
                    <a:pt x="536" y="902"/>
                    <a:pt x="541" y="893"/>
                  </a:cubicBezTo>
                  <a:cubicBezTo>
                    <a:pt x="553" y="869"/>
                    <a:pt x="567" y="846"/>
                    <a:pt x="580" y="823"/>
                  </a:cubicBezTo>
                  <a:cubicBezTo>
                    <a:pt x="582" y="819"/>
                    <a:pt x="585" y="815"/>
                    <a:pt x="589" y="808"/>
                  </a:cubicBezTo>
                  <a:cubicBezTo>
                    <a:pt x="580" y="808"/>
                    <a:pt x="575" y="808"/>
                    <a:pt x="569" y="808"/>
                  </a:cubicBezTo>
                  <a:cubicBezTo>
                    <a:pt x="468" y="808"/>
                    <a:pt x="367" y="808"/>
                    <a:pt x="267" y="808"/>
                  </a:cubicBezTo>
                  <a:cubicBezTo>
                    <a:pt x="260" y="808"/>
                    <a:pt x="253" y="808"/>
                    <a:pt x="246" y="806"/>
                  </a:cubicBezTo>
                  <a:cubicBezTo>
                    <a:pt x="232" y="804"/>
                    <a:pt x="222" y="793"/>
                    <a:pt x="222" y="778"/>
                  </a:cubicBezTo>
                  <a:cubicBezTo>
                    <a:pt x="221" y="763"/>
                    <a:pt x="229" y="751"/>
                    <a:pt x="243" y="748"/>
                  </a:cubicBezTo>
                  <a:cubicBezTo>
                    <a:pt x="250" y="746"/>
                    <a:pt x="258" y="745"/>
                    <a:pt x="265" y="745"/>
                  </a:cubicBezTo>
                  <a:cubicBezTo>
                    <a:pt x="386" y="745"/>
                    <a:pt x="507" y="745"/>
                    <a:pt x="629" y="746"/>
                  </a:cubicBezTo>
                  <a:cubicBezTo>
                    <a:pt x="642" y="746"/>
                    <a:pt x="652" y="742"/>
                    <a:pt x="663" y="734"/>
                  </a:cubicBezTo>
                  <a:cubicBezTo>
                    <a:pt x="722" y="686"/>
                    <a:pt x="790" y="655"/>
                    <a:pt x="866" y="644"/>
                  </a:cubicBezTo>
                  <a:cubicBezTo>
                    <a:pt x="895" y="640"/>
                    <a:pt x="926" y="639"/>
                    <a:pt x="956" y="637"/>
                  </a:cubicBezTo>
                  <a:cubicBezTo>
                    <a:pt x="956" y="558"/>
                    <a:pt x="956" y="478"/>
                    <a:pt x="956" y="396"/>
                  </a:cubicBezTo>
                  <a:cubicBezTo>
                    <a:pt x="950" y="396"/>
                    <a:pt x="945" y="396"/>
                    <a:pt x="939" y="396"/>
                  </a:cubicBezTo>
                  <a:cubicBezTo>
                    <a:pt x="888" y="396"/>
                    <a:pt x="836" y="396"/>
                    <a:pt x="785" y="396"/>
                  </a:cubicBezTo>
                  <a:cubicBezTo>
                    <a:pt x="714" y="396"/>
                    <a:pt x="663" y="359"/>
                    <a:pt x="644" y="293"/>
                  </a:cubicBezTo>
                  <a:cubicBezTo>
                    <a:pt x="640" y="279"/>
                    <a:pt x="640" y="264"/>
                    <a:pt x="639" y="249"/>
                  </a:cubicBezTo>
                  <a:cubicBezTo>
                    <a:pt x="639" y="187"/>
                    <a:pt x="639" y="126"/>
                    <a:pt x="639" y="63"/>
                  </a:cubicBezTo>
                  <a:close/>
                  <a:moveTo>
                    <a:pt x="931" y="1434"/>
                  </a:moveTo>
                  <a:cubicBezTo>
                    <a:pt x="1132" y="1435"/>
                    <a:pt x="1296" y="1271"/>
                    <a:pt x="1297" y="1068"/>
                  </a:cubicBezTo>
                  <a:cubicBezTo>
                    <a:pt x="1299" y="867"/>
                    <a:pt x="1135" y="703"/>
                    <a:pt x="933" y="701"/>
                  </a:cubicBezTo>
                  <a:cubicBezTo>
                    <a:pt x="732" y="700"/>
                    <a:pt x="566" y="865"/>
                    <a:pt x="566" y="1067"/>
                  </a:cubicBezTo>
                  <a:cubicBezTo>
                    <a:pt x="565" y="1268"/>
                    <a:pt x="729" y="1433"/>
                    <a:pt x="931" y="1434"/>
                  </a:cubicBezTo>
                  <a:close/>
                  <a:moveTo>
                    <a:pt x="914" y="334"/>
                  </a:moveTo>
                  <a:cubicBezTo>
                    <a:pt x="842" y="258"/>
                    <a:pt x="773" y="185"/>
                    <a:pt x="702" y="110"/>
                  </a:cubicBezTo>
                  <a:cubicBezTo>
                    <a:pt x="702" y="164"/>
                    <a:pt x="700" y="214"/>
                    <a:pt x="702" y="264"/>
                  </a:cubicBezTo>
                  <a:cubicBezTo>
                    <a:pt x="704" y="304"/>
                    <a:pt x="736" y="332"/>
                    <a:pt x="776" y="333"/>
                  </a:cubicBezTo>
                  <a:cubicBezTo>
                    <a:pt x="791" y="334"/>
                    <a:pt x="806" y="334"/>
                    <a:pt x="820" y="334"/>
                  </a:cubicBezTo>
                  <a:cubicBezTo>
                    <a:pt x="850" y="334"/>
                    <a:pt x="880" y="334"/>
                    <a:pt x="914" y="3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70" name="Freeform 23">
              <a:extLst>
                <a:ext uri="{FF2B5EF4-FFF2-40B4-BE49-F238E27FC236}">
                  <a16:creationId xmlns:a16="http://schemas.microsoft.com/office/drawing/2014/main" id="{961B887D-BB0F-40D4-8CBA-CAB93463D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60838" y="11745913"/>
              <a:ext cx="1430338" cy="241300"/>
            </a:xfrm>
            <a:custGeom>
              <a:avLst/>
              <a:gdLst>
                <a:gd name="T0" fmla="*/ 190 w 380"/>
                <a:gd name="T1" fmla="*/ 1 h 64"/>
                <a:gd name="T2" fmla="*/ 344 w 380"/>
                <a:gd name="T3" fmla="*/ 1 h 64"/>
                <a:gd name="T4" fmla="*/ 375 w 380"/>
                <a:gd name="T5" fmla="*/ 19 h 64"/>
                <a:gd name="T6" fmla="*/ 370 w 380"/>
                <a:gd name="T7" fmla="*/ 50 h 64"/>
                <a:gd name="T8" fmla="*/ 343 w 380"/>
                <a:gd name="T9" fmla="*/ 62 h 64"/>
                <a:gd name="T10" fmla="*/ 298 w 380"/>
                <a:gd name="T11" fmla="*/ 63 h 64"/>
                <a:gd name="T12" fmla="*/ 43 w 380"/>
                <a:gd name="T13" fmla="*/ 63 h 64"/>
                <a:gd name="T14" fmla="*/ 27 w 380"/>
                <a:gd name="T15" fmla="*/ 62 h 64"/>
                <a:gd name="T16" fmla="*/ 0 w 380"/>
                <a:gd name="T17" fmla="*/ 30 h 64"/>
                <a:gd name="T18" fmla="*/ 29 w 380"/>
                <a:gd name="T19" fmla="*/ 1 h 64"/>
                <a:gd name="T20" fmla="*/ 87 w 380"/>
                <a:gd name="T21" fmla="*/ 1 h 64"/>
                <a:gd name="T22" fmla="*/ 190 w 380"/>
                <a:gd name="T23" fmla="*/ 1 h 64"/>
                <a:gd name="T24" fmla="*/ 190 w 380"/>
                <a:gd name="T25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0" h="64">
                  <a:moveTo>
                    <a:pt x="190" y="1"/>
                  </a:moveTo>
                  <a:cubicBezTo>
                    <a:pt x="241" y="1"/>
                    <a:pt x="293" y="1"/>
                    <a:pt x="344" y="1"/>
                  </a:cubicBezTo>
                  <a:cubicBezTo>
                    <a:pt x="358" y="1"/>
                    <a:pt x="369" y="6"/>
                    <a:pt x="375" y="19"/>
                  </a:cubicBezTo>
                  <a:cubicBezTo>
                    <a:pt x="380" y="30"/>
                    <a:pt x="379" y="42"/>
                    <a:pt x="370" y="50"/>
                  </a:cubicBezTo>
                  <a:cubicBezTo>
                    <a:pt x="363" y="56"/>
                    <a:pt x="353" y="61"/>
                    <a:pt x="343" y="62"/>
                  </a:cubicBezTo>
                  <a:cubicBezTo>
                    <a:pt x="329" y="64"/>
                    <a:pt x="313" y="63"/>
                    <a:pt x="298" y="63"/>
                  </a:cubicBezTo>
                  <a:cubicBezTo>
                    <a:pt x="213" y="63"/>
                    <a:pt x="128" y="63"/>
                    <a:pt x="43" y="63"/>
                  </a:cubicBezTo>
                  <a:cubicBezTo>
                    <a:pt x="38" y="63"/>
                    <a:pt x="32" y="63"/>
                    <a:pt x="27" y="62"/>
                  </a:cubicBezTo>
                  <a:cubicBezTo>
                    <a:pt x="10" y="59"/>
                    <a:pt x="0" y="46"/>
                    <a:pt x="0" y="30"/>
                  </a:cubicBezTo>
                  <a:cubicBezTo>
                    <a:pt x="1" y="14"/>
                    <a:pt x="12" y="2"/>
                    <a:pt x="29" y="1"/>
                  </a:cubicBezTo>
                  <a:cubicBezTo>
                    <a:pt x="48" y="0"/>
                    <a:pt x="68" y="1"/>
                    <a:pt x="87" y="1"/>
                  </a:cubicBezTo>
                  <a:cubicBezTo>
                    <a:pt x="121" y="1"/>
                    <a:pt x="156" y="1"/>
                    <a:pt x="190" y="1"/>
                  </a:cubicBezTo>
                  <a:cubicBezTo>
                    <a:pt x="190" y="1"/>
                    <a:pt x="190" y="1"/>
                    <a:pt x="19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24">
              <a:extLst>
                <a:ext uri="{FF2B5EF4-FFF2-40B4-BE49-F238E27FC236}">
                  <a16:creationId xmlns:a16="http://schemas.microsoft.com/office/drawing/2014/main" id="{31C706E5-F216-48EB-AA91-92E535B58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84425" y="12974638"/>
              <a:ext cx="1754188" cy="1160463"/>
            </a:xfrm>
            <a:custGeom>
              <a:avLst/>
              <a:gdLst>
                <a:gd name="T0" fmla="*/ 172 w 466"/>
                <a:gd name="T1" fmla="*/ 228 h 308"/>
                <a:gd name="T2" fmla="*/ 378 w 466"/>
                <a:gd name="T3" fmla="*/ 40 h 308"/>
                <a:gd name="T4" fmla="*/ 402 w 466"/>
                <a:gd name="T5" fmla="*/ 18 h 308"/>
                <a:gd name="T6" fmla="*/ 452 w 466"/>
                <a:gd name="T7" fmla="*/ 14 h 308"/>
                <a:gd name="T8" fmla="*/ 443 w 466"/>
                <a:gd name="T9" fmla="*/ 64 h 308"/>
                <a:gd name="T10" fmla="*/ 298 w 466"/>
                <a:gd name="T11" fmla="*/ 198 h 308"/>
                <a:gd name="T12" fmla="*/ 200 w 466"/>
                <a:gd name="T13" fmla="*/ 287 h 308"/>
                <a:gd name="T14" fmla="*/ 141 w 466"/>
                <a:gd name="T15" fmla="*/ 285 h 308"/>
                <a:gd name="T16" fmla="*/ 16 w 466"/>
                <a:gd name="T17" fmla="*/ 149 h 308"/>
                <a:gd name="T18" fmla="*/ 8 w 466"/>
                <a:gd name="T19" fmla="*/ 108 h 308"/>
                <a:gd name="T20" fmla="*/ 61 w 466"/>
                <a:gd name="T21" fmla="*/ 106 h 308"/>
                <a:gd name="T22" fmla="*/ 162 w 466"/>
                <a:gd name="T23" fmla="*/ 216 h 308"/>
                <a:gd name="T24" fmla="*/ 172 w 466"/>
                <a:gd name="T25" fmla="*/ 22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6" h="308">
                  <a:moveTo>
                    <a:pt x="172" y="228"/>
                  </a:moveTo>
                  <a:cubicBezTo>
                    <a:pt x="242" y="164"/>
                    <a:pt x="310" y="102"/>
                    <a:pt x="378" y="40"/>
                  </a:cubicBezTo>
                  <a:cubicBezTo>
                    <a:pt x="386" y="32"/>
                    <a:pt x="394" y="25"/>
                    <a:pt x="402" y="18"/>
                  </a:cubicBezTo>
                  <a:cubicBezTo>
                    <a:pt x="420" y="1"/>
                    <a:pt x="439" y="0"/>
                    <a:pt x="452" y="14"/>
                  </a:cubicBezTo>
                  <a:cubicBezTo>
                    <a:pt x="466" y="29"/>
                    <a:pt x="463" y="46"/>
                    <a:pt x="443" y="64"/>
                  </a:cubicBezTo>
                  <a:cubicBezTo>
                    <a:pt x="395" y="109"/>
                    <a:pt x="346" y="153"/>
                    <a:pt x="298" y="198"/>
                  </a:cubicBezTo>
                  <a:cubicBezTo>
                    <a:pt x="265" y="227"/>
                    <a:pt x="233" y="257"/>
                    <a:pt x="200" y="287"/>
                  </a:cubicBezTo>
                  <a:cubicBezTo>
                    <a:pt x="177" y="308"/>
                    <a:pt x="162" y="308"/>
                    <a:pt x="141" y="285"/>
                  </a:cubicBezTo>
                  <a:cubicBezTo>
                    <a:pt x="99" y="240"/>
                    <a:pt x="57" y="195"/>
                    <a:pt x="16" y="149"/>
                  </a:cubicBezTo>
                  <a:cubicBezTo>
                    <a:pt x="3" y="135"/>
                    <a:pt x="0" y="121"/>
                    <a:pt x="8" y="108"/>
                  </a:cubicBezTo>
                  <a:cubicBezTo>
                    <a:pt x="19" y="89"/>
                    <a:pt x="43" y="87"/>
                    <a:pt x="61" y="106"/>
                  </a:cubicBezTo>
                  <a:cubicBezTo>
                    <a:pt x="95" y="143"/>
                    <a:pt x="128" y="179"/>
                    <a:pt x="162" y="216"/>
                  </a:cubicBezTo>
                  <a:cubicBezTo>
                    <a:pt x="165" y="220"/>
                    <a:pt x="169" y="224"/>
                    <a:pt x="172" y="2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FC01652-CC1B-4344-B9F4-C0BB9A879E55}"/>
              </a:ext>
            </a:extLst>
          </p:cNvPr>
          <p:cNvGrpSpPr/>
          <p:nvPr/>
        </p:nvGrpSpPr>
        <p:grpSpPr>
          <a:xfrm>
            <a:off x="8203894" y="4881374"/>
            <a:ext cx="309694" cy="309692"/>
            <a:chOff x="6613525" y="5364163"/>
            <a:chExt cx="646113" cy="646112"/>
          </a:xfrm>
          <a:solidFill>
            <a:schemeClr val="bg1"/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A5B69EC7-3392-4B30-9DA0-64A25C91CB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3525" y="5607050"/>
              <a:ext cx="646113" cy="403225"/>
            </a:xfrm>
            <a:custGeom>
              <a:avLst/>
              <a:gdLst>
                <a:gd name="T0" fmla="*/ 0 w 1639"/>
                <a:gd name="T1" fmla="*/ 991 h 1023"/>
                <a:gd name="T2" fmla="*/ 34 w 1639"/>
                <a:gd name="T3" fmla="*/ 974 h 1023"/>
                <a:gd name="T4" fmla="*/ 180 w 1639"/>
                <a:gd name="T5" fmla="*/ 975 h 1023"/>
                <a:gd name="T6" fmla="*/ 180 w 1639"/>
                <a:gd name="T7" fmla="*/ 955 h 1023"/>
                <a:gd name="T8" fmla="*/ 180 w 1639"/>
                <a:gd name="T9" fmla="*/ 448 h 1023"/>
                <a:gd name="T10" fmla="*/ 217 w 1639"/>
                <a:gd name="T11" fmla="*/ 411 h 1023"/>
                <a:gd name="T12" fmla="*/ 449 w 1639"/>
                <a:gd name="T13" fmla="*/ 411 h 1023"/>
                <a:gd name="T14" fmla="*/ 484 w 1639"/>
                <a:gd name="T15" fmla="*/ 445 h 1023"/>
                <a:gd name="T16" fmla="*/ 484 w 1639"/>
                <a:gd name="T17" fmla="*/ 954 h 1023"/>
                <a:gd name="T18" fmla="*/ 484 w 1639"/>
                <a:gd name="T19" fmla="*/ 974 h 1023"/>
                <a:gd name="T20" fmla="*/ 667 w 1639"/>
                <a:gd name="T21" fmla="*/ 974 h 1023"/>
                <a:gd name="T22" fmla="*/ 667 w 1639"/>
                <a:gd name="T23" fmla="*/ 952 h 1023"/>
                <a:gd name="T24" fmla="*/ 667 w 1639"/>
                <a:gd name="T25" fmla="*/ 322 h 1023"/>
                <a:gd name="T26" fmla="*/ 707 w 1639"/>
                <a:gd name="T27" fmla="*/ 282 h 1023"/>
                <a:gd name="T28" fmla="*/ 935 w 1639"/>
                <a:gd name="T29" fmla="*/ 282 h 1023"/>
                <a:gd name="T30" fmla="*/ 972 w 1639"/>
                <a:gd name="T31" fmla="*/ 319 h 1023"/>
                <a:gd name="T32" fmla="*/ 972 w 1639"/>
                <a:gd name="T33" fmla="*/ 953 h 1023"/>
                <a:gd name="T34" fmla="*/ 972 w 1639"/>
                <a:gd name="T35" fmla="*/ 974 h 1023"/>
                <a:gd name="T36" fmla="*/ 1155 w 1639"/>
                <a:gd name="T37" fmla="*/ 974 h 1023"/>
                <a:gd name="T38" fmla="*/ 1155 w 1639"/>
                <a:gd name="T39" fmla="*/ 954 h 1023"/>
                <a:gd name="T40" fmla="*/ 1155 w 1639"/>
                <a:gd name="T41" fmla="*/ 39 h 1023"/>
                <a:gd name="T42" fmla="*/ 1194 w 1639"/>
                <a:gd name="T43" fmla="*/ 0 h 1023"/>
                <a:gd name="T44" fmla="*/ 1422 w 1639"/>
                <a:gd name="T45" fmla="*/ 0 h 1023"/>
                <a:gd name="T46" fmla="*/ 1459 w 1639"/>
                <a:gd name="T47" fmla="*/ 37 h 1023"/>
                <a:gd name="T48" fmla="*/ 1459 w 1639"/>
                <a:gd name="T49" fmla="*/ 952 h 1023"/>
                <a:gd name="T50" fmla="*/ 1459 w 1639"/>
                <a:gd name="T51" fmla="*/ 975 h 1023"/>
                <a:gd name="T52" fmla="*/ 1477 w 1639"/>
                <a:gd name="T53" fmla="*/ 975 h 1023"/>
                <a:gd name="T54" fmla="*/ 1605 w 1639"/>
                <a:gd name="T55" fmla="*/ 974 h 1023"/>
                <a:gd name="T56" fmla="*/ 1639 w 1639"/>
                <a:gd name="T57" fmla="*/ 991 h 1023"/>
                <a:gd name="T58" fmla="*/ 1639 w 1639"/>
                <a:gd name="T59" fmla="*/ 1023 h 1023"/>
                <a:gd name="T60" fmla="*/ 0 w 1639"/>
                <a:gd name="T61" fmla="*/ 1023 h 1023"/>
                <a:gd name="T62" fmla="*/ 0 w 1639"/>
                <a:gd name="T63" fmla="*/ 991 h 1023"/>
                <a:gd name="T64" fmla="*/ 1410 w 1639"/>
                <a:gd name="T65" fmla="*/ 974 h 1023"/>
                <a:gd name="T66" fmla="*/ 1410 w 1639"/>
                <a:gd name="T67" fmla="*/ 49 h 1023"/>
                <a:gd name="T68" fmla="*/ 1204 w 1639"/>
                <a:gd name="T69" fmla="*/ 49 h 1023"/>
                <a:gd name="T70" fmla="*/ 1204 w 1639"/>
                <a:gd name="T71" fmla="*/ 974 h 1023"/>
                <a:gd name="T72" fmla="*/ 1410 w 1639"/>
                <a:gd name="T73" fmla="*/ 974 h 1023"/>
                <a:gd name="T74" fmla="*/ 923 w 1639"/>
                <a:gd name="T75" fmla="*/ 974 h 1023"/>
                <a:gd name="T76" fmla="*/ 923 w 1639"/>
                <a:gd name="T77" fmla="*/ 332 h 1023"/>
                <a:gd name="T78" fmla="*/ 716 w 1639"/>
                <a:gd name="T79" fmla="*/ 332 h 1023"/>
                <a:gd name="T80" fmla="*/ 716 w 1639"/>
                <a:gd name="T81" fmla="*/ 974 h 1023"/>
                <a:gd name="T82" fmla="*/ 923 w 1639"/>
                <a:gd name="T83" fmla="*/ 974 h 1023"/>
                <a:gd name="T84" fmla="*/ 435 w 1639"/>
                <a:gd name="T85" fmla="*/ 974 h 1023"/>
                <a:gd name="T86" fmla="*/ 435 w 1639"/>
                <a:gd name="T87" fmla="*/ 460 h 1023"/>
                <a:gd name="T88" fmla="*/ 228 w 1639"/>
                <a:gd name="T89" fmla="*/ 460 h 1023"/>
                <a:gd name="T90" fmla="*/ 228 w 1639"/>
                <a:gd name="T91" fmla="*/ 974 h 1023"/>
                <a:gd name="T92" fmla="*/ 435 w 1639"/>
                <a:gd name="T93" fmla="*/ 974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39" h="1023">
                  <a:moveTo>
                    <a:pt x="0" y="991"/>
                  </a:moveTo>
                  <a:cubicBezTo>
                    <a:pt x="8" y="978"/>
                    <a:pt x="19" y="974"/>
                    <a:pt x="34" y="974"/>
                  </a:cubicBezTo>
                  <a:cubicBezTo>
                    <a:pt x="82" y="975"/>
                    <a:pt x="130" y="975"/>
                    <a:pt x="180" y="975"/>
                  </a:cubicBezTo>
                  <a:cubicBezTo>
                    <a:pt x="180" y="967"/>
                    <a:pt x="180" y="961"/>
                    <a:pt x="180" y="955"/>
                  </a:cubicBezTo>
                  <a:cubicBezTo>
                    <a:pt x="180" y="786"/>
                    <a:pt x="180" y="617"/>
                    <a:pt x="180" y="448"/>
                  </a:cubicBezTo>
                  <a:cubicBezTo>
                    <a:pt x="180" y="417"/>
                    <a:pt x="186" y="411"/>
                    <a:pt x="217" y="411"/>
                  </a:cubicBezTo>
                  <a:cubicBezTo>
                    <a:pt x="294" y="411"/>
                    <a:pt x="372" y="410"/>
                    <a:pt x="449" y="411"/>
                  </a:cubicBezTo>
                  <a:cubicBezTo>
                    <a:pt x="478" y="411"/>
                    <a:pt x="484" y="417"/>
                    <a:pt x="484" y="445"/>
                  </a:cubicBezTo>
                  <a:cubicBezTo>
                    <a:pt x="484" y="615"/>
                    <a:pt x="484" y="784"/>
                    <a:pt x="484" y="954"/>
                  </a:cubicBezTo>
                  <a:cubicBezTo>
                    <a:pt x="484" y="960"/>
                    <a:pt x="484" y="967"/>
                    <a:pt x="484" y="974"/>
                  </a:cubicBezTo>
                  <a:cubicBezTo>
                    <a:pt x="545" y="974"/>
                    <a:pt x="605" y="974"/>
                    <a:pt x="667" y="974"/>
                  </a:cubicBezTo>
                  <a:cubicBezTo>
                    <a:pt x="667" y="966"/>
                    <a:pt x="667" y="959"/>
                    <a:pt x="667" y="952"/>
                  </a:cubicBezTo>
                  <a:cubicBezTo>
                    <a:pt x="667" y="742"/>
                    <a:pt x="667" y="532"/>
                    <a:pt x="667" y="322"/>
                  </a:cubicBezTo>
                  <a:cubicBezTo>
                    <a:pt x="667" y="288"/>
                    <a:pt x="672" y="282"/>
                    <a:pt x="707" y="282"/>
                  </a:cubicBezTo>
                  <a:cubicBezTo>
                    <a:pt x="783" y="282"/>
                    <a:pt x="859" y="282"/>
                    <a:pt x="935" y="282"/>
                  </a:cubicBezTo>
                  <a:cubicBezTo>
                    <a:pt x="965" y="282"/>
                    <a:pt x="972" y="289"/>
                    <a:pt x="972" y="319"/>
                  </a:cubicBezTo>
                  <a:cubicBezTo>
                    <a:pt x="972" y="530"/>
                    <a:pt x="972" y="742"/>
                    <a:pt x="972" y="953"/>
                  </a:cubicBezTo>
                  <a:cubicBezTo>
                    <a:pt x="972" y="959"/>
                    <a:pt x="972" y="966"/>
                    <a:pt x="972" y="974"/>
                  </a:cubicBezTo>
                  <a:cubicBezTo>
                    <a:pt x="1033" y="974"/>
                    <a:pt x="1093" y="974"/>
                    <a:pt x="1155" y="974"/>
                  </a:cubicBezTo>
                  <a:cubicBezTo>
                    <a:pt x="1155" y="967"/>
                    <a:pt x="1155" y="960"/>
                    <a:pt x="1155" y="954"/>
                  </a:cubicBezTo>
                  <a:cubicBezTo>
                    <a:pt x="1155" y="649"/>
                    <a:pt x="1155" y="344"/>
                    <a:pt x="1155" y="39"/>
                  </a:cubicBezTo>
                  <a:cubicBezTo>
                    <a:pt x="1155" y="5"/>
                    <a:pt x="1160" y="0"/>
                    <a:pt x="1194" y="0"/>
                  </a:cubicBezTo>
                  <a:cubicBezTo>
                    <a:pt x="1270" y="0"/>
                    <a:pt x="1346" y="0"/>
                    <a:pt x="1422" y="0"/>
                  </a:cubicBezTo>
                  <a:cubicBezTo>
                    <a:pt x="1452" y="0"/>
                    <a:pt x="1459" y="7"/>
                    <a:pt x="1459" y="37"/>
                  </a:cubicBezTo>
                  <a:cubicBezTo>
                    <a:pt x="1459" y="342"/>
                    <a:pt x="1459" y="647"/>
                    <a:pt x="1459" y="952"/>
                  </a:cubicBezTo>
                  <a:cubicBezTo>
                    <a:pt x="1459" y="959"/>
                    <a:pt x="1459" y="965"/>
                    <a:pt x="1459" y="975"/>
                  </a:cubicBezTo>
                  <a:cubicBezTo>
                    <a:pt x="1466" y="975"/>
                    <a:pt x="1471" y="975"/>
                    <a:pt x="1477" y="975"/>
                  </a:cubicBezTo>
                  <a:cubicBezTo>
                    <a:pt x="1519" y="975"/>
                    <a:pt x="1562" y="975"/>
                    <a:pt x="1605" y="974"/>
                  </a:cubicBezTo>
                  <a:cubicBezTo>
                    <a:pt x="1619" y="974"/>
                    <a:pt x="1631" y="978"/>
                    <a:pt x="1639" y="991"/>
                  </a:cubicBezTo>
                  <a:cubicBezTo>
                    <a:pt x="1639" y="1001"/>
                    <a:pt x="1639" y="1012"/>
                    <a:pt x="1639" y="1023"/>
                  </a:cubicBezTo>
                  <a:cubicBezTo>
                    <a:pt x="1092" y="1023"/>
                    <a:pt x="546" y="1023"/>
                    <a:pt x="0" y="1023"/>
                  </a:cubicBezTo>
                  <a:cubicBezTo>
                    <a:pt x="0" y="1012"/>
                    <a:pt x="0" y="1001"/>
                    <a:pt x="0" y="991"/>
                  </a:cubicBezTo>
                  <a:close/>
                  <a:moveTo>
                    <a:pt x="1410" y="974"/>
                  </a:moveTo>
                  <a:cubicBezTo>
                    <a:pt x="1410" y="665"/>
                    <a:pt x="1410" y="357"/>
                    <a:pt x="1410" y="49"/>
                  </a:cubicBezTo>
                  <a:cubicBezTo>
                    <a:pt x="1341" y="49"/>
                    <a:pt x="1273" y="49"/>
                    <a:pt x="1204" y="49"/>
                  </a:cubicBezTo>
                  <a:cubicBezTo>
                    <a:pt x="1204" y="357"/>
                    <a:pt x="1204" y="665"/>
                    <a:pt x="1204" y="974"/>
                  </a:cubicBezTo>
                  <a:cubicBezTo>
                    <a:pt x="1273" y="974"/>
                    <a:pt x="1341" y="974"/>
                    <a:pt x="1410" y="974"/>
                  </a:cubicBezTo>
                  <a:close/>
                  <a:moveTo>
                    <a:pt x="923" y="974"/>
                  </a:moveTo>
                  <a:cubicBezTo>
                    <a:pt x="923" y="759"/>
                    <a:pt x="923" y="545"/>
                    <a:pt x="923" y="332"/>
                  </a:cubicBezTo>
                  <a:cubicBezTo>
                    <a:pt x="853" y="332"/>
                    <a:pt x="785" y="332"/>
                    <a:pt x="716" y="332"/>
                  </a:cubicBezTo>
                  <a:cubicBezTo>
                    <a:pt x="716" y="546"/>
                    <a:pt x="716" y="760"/>
                    <a:pt x="716" y="974"/>
                  </a:cubicBezTo>
                  <a:cubicBezTo>
                    <a:pt x="785" y="974"/>
                    <a:pt x="853" y="974"/>
                    <a:pt x="923" y="974"/>
                  </a:cubicBezTo>
                  <a:close/>
                  <a:moveTo>
                    <a:pt x="435" y="974"/>
                  </a:moveTo>
                  <a:cubicBezTo>
                    <a:pt x="435" y="802"/>
                    <a:pt x="435" y="631"/>
                    <a:pt x="435" y="460"/>
                  </a:cubicBezTo>
                  <a:cubicBezTo>
                    <a:pt x="366" y="460"/>
                    <a:pt x="297" y="460"/>
                    <a:pt x="228" y="460"/>
                  </a:cubicBezTo>
                  <a:cubicBezTo>
                    <a:pt x="228" y="632"/>
                    <a:pt x="228" y="802"/>
                    <a:pt x="228" y="974"/>
                  </a:cubicBezTo>
                  <a:cubicBezTo>
                    <a:pt x="297" y="974"/>
                    <a:pt x="365" y="974"/>
                    <a:pt x="435" y="9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72BE42C8-3036-4CE4-959E-D4152599C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1463" y="5364163"/>
              <a:ext cx="619125" cy="374650"/>
            </a:xfrm>
            <a:custGeom>
              <a:avLst/>
              <a:gdLst>
                <a:gd name="T0" fmla="*/ 1505 w 1567"/>
                <a:gd name="T1" fmla="*/ 0 h 950"/>
                <a:gd name="T2" fmla="*/ 1566 w 1567"/>
                <a:gd name="T3" fmla="*/ 95 h 950"/>
                <a:gd name="T4" fmla="*/ 1565 w 1567"/>
                <a:gd name="T5" fmla="*/ 280 h 950"/>
                <a:gd name="T6" fmla="*/ 1518 w 1567"/>
                <a:gd name="T7" fmla="*/ 350 h 950"/>
                <a:gd name="T8" fmla="*/ 1440 w 1567"/>
                <a:gd name="T9" fmla="*/ 336 h 950"/>
                <a:gd name="T10" fmla="*/ 1410 w 1567"/>
                <a:gd name="T11" fmla="*/ 289 h 950"/>
                <a:gd name="T12" fmla="*/ 1401 w 1567"/>
                <a:gd name="T13" fmla="*/ 299 h 950"/>
                <a:gd name="T14" fmla="*/ 1154 w 1567"/>
                <a:gd name="T15" fmla="*/ 530 h 950"/>
                <a:gd name="T16" fmla="*/ 1141 w 1567"/>
                <a:gd name="T17" fmla="*/ 539 h 950"/>
                <a:gd name="T18" fmla="*/ 1112 w 1567"/>
                <a:gd name="T19" fmla="*/ 533 h 950"/>
                <a:gd name="T20" fmla="*/ 1113 w 1567"/>
                <a:gd name="T21" fmla="*/ 503 h 950"/>
                <a:gd name="T22" fmla="*/ 1128 w 1567"/>
                <a:gd name="T23" fmla="*/ 489 h 950"/>
                <a:gd name="T24" fmla="*/ 1408 w 1567"/>
                <a:gd name="T25" fmla="*/ 218 h 950"/>
                <a:gd name="T26" fmla="*/ 1420 w 1567"/>
                <a:gd name="T27" fmla="*/ 204 h 950"/>
                <a:gd name="T28" fmla="*/ 1448 w 1567"/>
                <a:gd name="T29" fmla="*/ 198 h 950"/>
                <a:gd name="T30" fmla="*/ 1462 w 1567"/>
                <a:gd name="T31" fmla="*/ 220 h 950"/>
                <a:gd name="T32" fmla="*/ 1463 w 1567"/>
                <a:gd name="T33" fmla="*/ 274 h 950"/>
                <a:gd name="T34" fmla="*/ 1491 w 1567"/>
                <a:gd name="T35" fmla="*/ 308 h 950"/>
                <a:gd name="T36" fmla="*/ 1517 w 1567"/>
                <a:gd name="T37" fmla="*/ 274 h 950"/>
                <a:gd name="T38" fmla="*/ 1517 w 1567"/>
                <a:gd name="T39" fmla="*/ 82 h 950"/>
                <a:gd name="T40" fmla="*/ 1481 w 1567"/>
                <a:gd name="T41" fmla="*/ 49 h 950"/>
                <a:gd name="T42" fmla="*/ 1286 w 1567"/>
                <a:gd name="T43" fmla="*/ 74 h 950"/>
                <a:gd name="T44" fmla="*/ 1259 w 1567"/>
                <a:gd name="T45" fmla="*/ 96 h 950"/>
                <a:gd name="T46" fmla="*/ 1272 w 1567"/>
                <a:gd name="T47" fmla="*/ 124 h 950"/>
                <a:gd name="T48" fmla="*/ 1294 w 1567"/>
                <a:gd name="T49" fmla="*/ 127 h 950"/>
                <a:gd name="T50" fmla="*/ 1355 w 1567"/>
                <a:gd name="T51" fmla="*/ 120 h 950"/>
                <a:gd name="T52" fmla="*/ 1389 w 1567"/>
                <a:gd name="T53" fmla="*/ 131 h 950"/>
                <a:gd name="T54" fmla="*/ 1381 w 1567"/>
                <a:gd name="T55" fmla="*/ 165 h 950"/>
                <a:gd name="T56" fmla="*/ 681 w 1567"/>
                <a:gd name="T57" fmla="*/ 691 h 950"/>
                <a:gd name="T58" fmla="*/ 182 w 1567"/>
                <a:gd name="T59" fmla="*/ 833 h 950"/>
                <a:gd name="T60" fmla="*/ 90 w 1567"/>
                <a:gd name="T61" fmla="*/ 842 h 950"/>
                <a:gd name="T62" fmla="*/ 79 w 1567"/>
                <a:gd name="T63" fmla="*/ 844 h 950"/>
                <a:gd name="T64" fmla="*/ 52 w 1567"/>
                <a:gd name="T65" fmla="*/ 874 h 950"/>
                <a:gd name="T66" fmla="*/ 85 w 1567"/>
                <a:gd name="T67" fmla="*/ 897 h 950"/>
                <a:gd name="T68" fmla="*/ 152 w 1567"/>
                <a:gd name="T69" fmla="*/ 892 h 950"/>
                <a:gd name="T70" fmla="*/ 1006 w 1567"/>
                <a:gd name="T71" fmla="*/ 578 h 950"/>
                <a:gd name="T72" fmla="*/ 1020 w 1567"/>
                <a:gd name="T73" fmla="*/ 569 h 950"/>
                <a:gd name="T74" fmla="*/ 1052 w 1567"/>
                <a:gd name="T75" fmla="*/ 577 h 950"/>
                <a:gd name="T76" fmla="*/ 1045 w 1567"/>
                <a:gd name="T77" fmla="*/ 609 h 950"/>
                <a:gd name="T78" fmla="*/ 993 w 1567"/>
                <a:gd name="T79" fmla="*/ 643 h 950"/>
                <a:gd name="T80" fmla="*/ 254 w 1567"/>
                <a:gd name="T81" fmla="*/ 925 h 950"/>
                <a:gd name="T82" fmla="*/ 86 w 1567"/>
                <a:gd name="T83" fmla="*/ 945 h 950"/>
                <a:gd name="T84" fmla="*/ 4 w 1567"/>
                <a:gd name="T85" fmla="*/ 878 h 950"/>
                <a:gd name="T86" fmla="*/ 71 w 1567"/>
                <a:gd name="T87" fmla="*/ 797 h 950"/>
                <a:gd name="T88" fmla="*/ 359 w 1567"/>
                <a:gd name="T89" fmla="*/ 749 h 950"/>
                <a:gd name="T90" fmla="*/ 1297 w 1567"/>
                <a:gd name="T91" fmla="*/ 189 h 950"/>
                <a:gd name="T92" fmla="*/ 1308 w 1567"/>
                <a:gd name="T93" fmla="*/ 176 h 950"/>
                <a:gd name="T94" fmla="*/ 1291 w 1567"/>
                <a:gd name="T95" fmla="*/ 176 h 950"/>
                <a:gd name="T96" fmla="*/ 1210 w 1567"/>
                <a:gd name="T97" fmla="*/ 108 h 950"/>
                <a:gd name="T98" fmla="*/ 1280 w 1567"/>
                <a:gd name="T99" fmla="*/ 26 h 950"/>
                <a:gd name="T100" fmla="*/ 1464 w 1567"/>
                <a:gd name="T101" fmla="*/ 3 h 950"/>
                <a:gd name="T102" fmla="*/ 1473 w 1567"/>
                <a:gd name="T103" fmla="*/ 0 h 950"/>
                <a:gd name="T104" fmla="*/ 1505 w 1567"/>
                <a:gd name="T105" fmla="*/ 0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7" h="950">
                  <a:moveTo>
                    <a:pt x="1505" y="0"/>
                  </a:moveTo>
                  <a:cubicBezTo>
                    <a:pt x="1550" y="16"/>
                    <a:pt x="1567" y="48"/>
                    <a:pt x="1566" y="95"/>
                  </a:cubicBezTo>
                  <a:cubicBezTo>
                    <a:pt x="1564" y="156"/>
                    <a:pt x="1566" y="218"/>
                    <a:pt x="1565" y="280"/>
                  </a:cubicBezTo>
                  <a:cubicBezTo>
                    <a:pt x="1565" y="313"/>
                    <a:pt x="1549" y="338"/>
                    <a:pt x="1518" y="350"/>
                  </a:cubicBezTo>
                  <a:cubicBezTo>
                    <a:pt x="1490" y="362"/>
                    <a:pt x="1461" y="358"/>
                    <a:pt x="1440" y="336"/>
                  </a:cubicBezTo>
                  <a:cubicBezTo>
                    <a:pt x="1427" y="323"/>
                    <a:pt x="1420" y="305"/>
                    <a:pt x="1410" y="289"/>
                  </a:cubicBezTo>
                  <a:cubicBezTo>
                    <a:pt x="1409" y="291"/>
                    <a:pt x="1405" y="295"/>
                    <a:pt x="1401" y="299"/>
                  </a:cubicBezTo>
                  <a:cubicBezTo>
                    <a:pt x="1326" y="384"/>
                    <a:pt x="1243" y="460"/>
                    <a:pt x="1154" y="530"/>
                  </a:cubicBezTo>
                  <a:cubicBezTo>
                    <a:pt x="1150" y="534"/>
                    <a:pt x="1146" y="537"/>
                    <a:pt x="1141" y="539"/>
                  </a:cubicBezTo>
                  <a:cubicBezTo>
                    <a:pt x="1130" y="544"/>
                    <a:pt x="1120" y="543"/>
                    <a:pt x="1112" y="533"/>
                  </a:cubicBezTo>
                  <a:cubicBezTo>
                    <a:pt x="1105" y="523"/>
                    <a:pt x="1105" y="513"/>
                    <a:pt x="1113" y="503"/>
                  </a:cubicBezTo>
                  <a:cubicBezTo>
                    <a:pt x="1117" y="498"/>
                    <a:pt x="1123" y="494"/>
                    <a:pt x="1128" y="489"/>
                  </a:cubicBezTo>
                  <a:cubicBezTo>
                    <a:pt x="1231" y="408"/>
                    <a:pt x="1324" y="318"/>
                    <a:pt x="1408" y="218"/>
                  </a:cubicBezTo>
                  <a:cubicBezTo>
                    <a:pt x="1412" y="213"/>
                    <a:pt x="1415" y="206"/>
                    <a:pt x="1420" y="204"/>
                  </a:cubicBezTo>
                  <a:cubicBezTo>
                    <a:pt x="1429" y="200"/>
                    <a:pt x="1440" y="195"/>
                    <a:pt x="1448" y="198"/>
                  </a:cubicBezTo>
                  <a:cubicBezTo>
                    <a:pt x="1454" y="200"/>
                    <a:pt x="1461" y="212"/>
                    <a:pt x="1462" y="220"/>
                  </a:cubicBezTo>
                  <a:cubicBezTo>
                    <a:pt x="1464" y="238"/>
                    <a:pt x="1463" y="256"/>
                    <a:pt x="1463" y="274"/>
                  </a:cubicBezTo>
                  <a:cubicBezTo>
                    <a:pt x="1463" y="296"/>
                    <a:pt x="1473" y="308"/>
                    <a:pt x="1491" y="308"/>
                  </a:cubicBezTo>
                  <a:cubicBezTo>
                    <a:pt x="1507" y="307"/>
                    <a:pt x="1517" y="295"/>
                    <a:pt x="1517" y="274"/>
                  </a:cubicBezTo>
                  <a:cubicBezTo>
                    <a:pt x="1517" y="210"/>
                    <a:pt x="1517" y="146"/>
                    <a:pt x="1517" y="82"/>
                  </a:cubicBezTo>
                  <a:cubicBezTo>
                    <a:pt x="1517" y="58"/>
                    <a:pt x="1504" y="46"/>
                    <a:pt x="1481" y="49"/>
                  </a:cubicBezTo>
                  <a:cubicBezTo>
                    <a:pt x="1416" y="57"/>
                    <a:pt x="1351" y="65"/>
                    <a:pt x="1286" y="74"/>
                  </a:cubicBezTo>
                  <a:cubicBezTo>
                    <a:pt x="1272" y="75"/>
                    <a:pt x="1262" y="82"/>
                    <a:pt x="1259" y="96"/>
                  </a:cubicBezTo>
                  <a:cubicBezTo>
                    <a:pt x="1256" y="108"/>
                    <a:pt x="1261" y="119"/>
                    <a:pt x="1272" y="124"/>
                  </a:cubicBezTo>
                  <a:cubicBezTo>
                    <a:pt x="1278" y="127"/>
                    <a:pt x="1287" y="128"/>
                    <a:pt x="1294" y="127"/>
                  </a:cubicBezTo>
                  <a:cubicBezTo>
                    <a:pt x="1314" y="126"/>
                    <a:pt x="1335" y="123"/>
                    <a:pt x="1355" y="120"/>
                  </a:cubicBezTo>
                  <a:cubicBezTo>
                    <a:pt x="1369" y="118"/>
                    <a:pt x="1381" y="118"/>
                    <a:pt x="1389" y="131"/>
                  </a:cubicBezTo>
                  <a:cubicBezTo>
                    <a:pt x="1396" y="145"/>
                    <a:pt x="1389" y="154"/>
                    <a:pt x="1381" y="165"/>
                  </a:cubicBezTo>
                  <a:cubicBezTo>
                    <a:pt x="1191" y="397"/>
                    <a:pt x="957" y="572"/>
                    <a:pt x="681" y="691"/>
                  </a:cubicBezTo>
                  <a:cubicBezTo>
                    <a:pt x="521" y="760"/>
                    <a:pt x="355" y="808"/>
                    <a:pt x="182" y="833"/>
                  </a:cubicBezTo>
                  <a:cubicBezTo>
                    <a:pt x="151" y="837"/>
                    <a:pt x="120" y="839"/>
                    <a:pt x="90" y="842"/>
                  </a:cubicBezTo>
                  <a:cubicBezTo>
                    <a:pt x="86" y="843"/>
                    <a:pt x="82" y="843"/>
                    <a:pt x="79" y="844"/>
                  </a:cubicBezTo>
                  <a:cubicBezTo>
                    <a:pt x="61" y="847"/>
                    <a:pt x="50" y="859"/>
                    <a:pt x="52" y="874"/>
                  </a:cubicBezTo>
                  <a:cubicBezTo>
                    <a:pt x="54" y="889"/>
                    <a:pt x="66" y="899"/>
                    <a:pt x="85" y="897"/>
                  </a:cubicBezTo>
                  <a:cubicBezTo>
                    <a:pt x="107" y="896"/>
                    <a:pt x="130" y="895"/>
                    <a:pt x="152" y="892"/>
                  </a:cubicBezTo>
                  <a:cubicBezTo>
                    <a:pt x="461" y="852"/>
                    <a:pt x="746" y="748"/>
                    <a:pt x="1006" y="578"/>
                  </a:cubicBezTo>
                  <a:cubicBezTo>
                    <a:pt x="1011" y="575"/>
                    <a:pt x="1015" y="572"/>
                    <a:pt x="1020" y="569"/>
                  </a:cubicBezTo>
                  <a:cubicBezTo>
                    <a:pt x="1033" y="563"/>
                    <a:pt x="1046" y="566"/>
                    <a:pt x="1052" y="577"/>
                  </a:cubicBezTo>
                  <a:cubicBezTo>
                    <a:pt x="1059" y="588"/>
                    <a:pt x="1057" y="601"/>
                    <a:pt x="1045" y="609"/>
                  </a:cubicBezTo>
                  <a:cubicBezTo>
                    <a:pt x="1028" y="621"/>
                    <a:pt x="1011" y="632"/>
                    <a:pt x="993" y="643"/>
                  </a:cubicBezTo>
                  <a:cubicBezTo>
                    <a:pt x="765" y="785"/>
                    <a:pt x="519" y="879"/>
                    <a:pt x="254" y="925"/>
                  </a:cubicBezTo>
                  <a:cubicBezTo>
                    <a:pt x="199" y="935"/>
                    <a:pt x="143" y="940"/>
                    <a:pt x="86" y="945"/>
                  </a:cubicBezTo>
                  <a:cubicBezTo>
                    <a:pt x="44" y="950"/>
                    <a:pt x="9" y="920"/>
                    <a:pt x="4" y="878"/>
                  </a:cubicBezTo>
                  <a:cubicBezTo>
                    <a:pt x="0" y="838"/>
                    <a:pt x="29" y="800"/>
                    <a:pt x="71" y="797"/>
                  </a:cubicBezTo>
                  <a:cubicBezTo>
                    <a:pt x="168" y="788"/>
                    <a:pt x="264" y="773"/>
                    <a:pt x="359" y="749"/>
                  </a:cubicBezTo>
                  <a:cubicBezTo>
                    <a:pt x="727" y="656"/>
                    <a:pt x="1043" y="474"/>
                    <a:pt x="1297" y="189"/>
                  </a:cubicBezTo>
                  <a:cubicBezTo>
                    <a:pt x="1300" y="186"/>
                    <a:pt x="1303" y="182"/>
                    <a:pt x="1308" y="176"/>
                  </a:cubicBezTo>
                  <a:cubicBezTo>
                    <a:pt x="1301" y="176"/>
                    <a:pt x="1296" y="176"/>
                    <a:pt x="1291" y="176"/>
                  </a:cubicBezTo>
                  <a:cubicBezTo>
                    <a:pt x="1248" y="177"/>
                    <a:pt x="1213" y="148"/>
                    <a:pt x="1210" y="108"/>
                  </a:cubicBezTo>
                  <a:cubicBezTo>
                    <a:pt x="1207" y="66"/>
                    <a:pt x="1236" y="31"/>
                    <a:pt x="1280" y="26"/>
                  </a:cubicBezTo>
                  <a:cubicBezTo>
                    <a:pt x="1341" y="18"/>
                    <a:pt x="1402" y="11"/>
                    <a:pt x="1464" y="3"/>
                  </a:cubicBezTo>
                  <a:cubicBezTo>
                    <a:pt x="1467" y="3"/>
                    <a:pt x="1470" y="1"/>
                    <a:pt x="1473" y="0"/>
                  </a:cubicBezTo>
                  <a:cubicBezTo>
                    <a:pt x="1483" y="0"/>
                    <a:pt x="1494" y="0"/>
                    <a:pt x="15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0A9344A8-0B19-4BC5-A4FC-E05F709343C4}"/>
              </a:ext>
            </a:extLst>
          </p:cNvPr>
          <p:cNvSpPr txBox="1"/>
          <p:nvPr/>
        </p:nvSpPr>
        <p:spPr>
          <a:xfrm>
            <a:off x="5021773" y="3524538"/>
            <a:ext cx="81297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E935707-4B82-45D7-91B7-F678A0A6FC69}"/>
              </a:ext>
            </a:extLst>
          </p:cNvPr>
          <p:cNvSpPr txBox="1"/>
          <p:nvPr/>
        </p:nvSpPr>
        <p:spPr>
          <a:xfrm>
            <a:off x="6310642" y="3524538"/>
            <a:ext cx="81297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569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Simple </a:t>
            </a:r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Comparison Diagram 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BE4B6B0-7ED2-4DAB-A210-D0758C3A5E63}"/>
              </a:ext>
            </a:extLst>
          </p:cNvPr>
          <p:cNvSpPr/>
          <p:nvPr/>
        </p:nvSpPr>
        <p:spPr>
          <a:xfrm>
            <a:off x="4522685" y="2689203"/>
            <a:ext cx="1047376" cy="2094753"/>
          </a:xfrm>
          <a:custGeom>
            <a:avLst/>
            <a:gdLst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4" fmla="*/ 0 w 2759626"/>
              <a:gd name="connsiteY4" fmla="*/ 1379813 h 2759626"/>
              <a:gd name="connsiteX0" fmla="*/ 2759626 w 2851066"/>
              <a:gd name="connsiteY0" fmla="*/ 1379813 h 2759626"/>
              <a:gd name="connsiteX1" fmla="*/ 1379813 w 2851066"/>
              <a:gd name="connsiteY1" fmla="*/ 2759626 h 2759626"/>
              <a:gd name="connsiteX2" fmla="*/ 0 w 2851066"/>
              <a:gd name="connsiteY2" fmla="*/ 1379813 h 2759626"/>
              <a:gd name="connsiteX3" fmla="*/ 1379813 w 2851066"/>
              <a:gd name="connsiteY3" fmla="*/ 0 h 2759626"/>
              <a:gd name="connsiteX4" fmla="*/ 2851066 w 2851066"/>
              <a:gd name="connsiteY4" fmla="*/ 1471253 h 2759626"/>
              <a:gd name="connsiteX0" fmla="*/ 2759626 w 2759626"/>
              <a:gd name="connsiteY0" fmla="*/ 1379813 h 2759626"/>
              <a:gd name="connsiteX1" fmla="*/ 1379813 w 2759626"/>
              <a:gd name="connsiteY1" fmla="*/ 2759626 h 2759626"/>
              <a:gd name="connsiteX2" fmla="*/ 0 w 2759626"/>
              <a:gd name="connsiteY2" fmla="*/ 1379813 h 2759626"/>
              <a:gd name="connsiteX3" fmla="*/ 1379813 w 2759626"/>
              <a:gd name="connsiteY3" fmla="*/ 0 h 2759626"/>
              <a:gd name="connsiteX0" fmla="*/ 1379813 w 1379813"/>
              <a:gd name="connsiteY0" fmla="*/ 2759626 h 2759626"/>
              <a:gd name="connsiteX1" fmla="*/ 0 w 1379813"/>
              <a:gd name="connsiteY1" fmla="*/ 1379813 h 2759626"/>
              <a:gd name="connsiteX2" fmla="*/ 1379813 w 1379813"/>
              <a:gd name="connsiteY2" fmla="*/ 0 h 275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9813" h="2759626">
                <a:moveTo>
                  <a:pt x="1379813" y="2759626"/>
                </a:moveTo>
                <a:cubicBezTo>
                  <a:pt x="617763" y="2759626"/>
                  <a:pt x="0" y="2141863"/>
                  <a:pt x="0" y="1379813"/>
                </a:cubicBezTo>
                <a:cubicBezTo>
                  <a:pt x="0" y="617763"/>
                  <a:pt x="617763" y="0"/>
                  <a:pt x="1379813" y="0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75FDA6D-8585-4135-856F-55C77FC1FDD9}"/>
              </a:ext>
            </a:extLst>
          </p:cNvPr>
          <p:cNvSpPr/>
          <p:nvPr/>
        </p:nvSpPr>
        <p:spPr>
          <a:xfrm>
            <a:off x="6588572" y="2689203"/>
            <a:ext cx="1047376" cy="2094753"/>
          </a:xfrm>
          <a:custGeom>
            <a:avLst/>
            <a:gdLst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4" fmla="*/ 0 w 2759626"/>
              <a:gd name="connsiteY4" fmla="*/ 1379813 h 2759626"/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4" fmla="*/ 91440 w 2759626"/>
              <a:gd name="connsiteY4" fmla="*/ 1471253 h 2759626"/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0" fmla="*/ 0 w 1379813"/>
              <a:gd name="connsiteY0" fmla="*/ 0 h 2759626"/>
              <a:gd name="connsiteX1" fmla="*/ 1379813 w 1379813"/>
              <a:gd name="connsiteY1" fmla="*/ 1379813 h 2759626"/>
              <a:gd name="connsiteX2" fmla="*/ 0 w 1379813"/>
              <a:gd name="connsiteY2" fmla="*/ 2759626 h 275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9813" h="2759626">
                <a:moveTo>
                  <a:pt x="0" y="0"/>
                </a:moveTo>
                <a:cubicBezTo>
                  <a:pt x="762050" y="0"/>
                  <a:pt x="1379813" y="617763"/>
                  <a:pt x="1379813" y="1379813"/>
                </a:cubicBezTo>
                <a:cubicBezTo>
                  <a:pt x="1379813" y="2141863"/>
                  <a:pt x="762050" y="2759626"/>
                  <a:pt x="0" y="2759626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25307EA-29E6-4B34-8841-B69452B6DD64}"/>
              </a:ext>
            </a:extLst>
          </p:cNvPr>
          <p:cNvSpPr/>
          <p:nvPr/>
        </p:nvSpPr>
        <p:spPr>
          <a:xfrm>
            <a:off x="4889747" y="3065119"/>
            <a:ext cx="1342922" cy="1342922"/>
          </a:xfrm>
          <a:prstGeom prst="ellipse">
            <a:avLst/>
          </a:prstGeom>
          <a:solidFill>
            <a:schemeClr val="accent2">
              <a:alpha val="80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BCC937B-06F1-4B77-926D-C9AB13D7DE46}"/>
              </a:ext>
            </a:extLst>
          </p:cNvPr>
          <p:cNvSpPr/>
          <p:nvPr/>
        </p:nvSpPr>
        <p:spPr>
          <a:xfrm>
            <a:off x="5917110" y="3065119"/>
            <a:ext cx="1342922" cy="1342922"/>
          </a:xfrm>
          <a:prstGeom prst="ellipse">
            <a:avLst/>
          </a:prstGeom>
          <a:solidFill>
            <a:schemeClr val="bg1">
              <a:lumMod val="75000"/>
              <a:alpha val="80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BF7E438-DB0E-41B7-903D-9FD282923CFD}"/>
              </a:ext>
            </a:extLst>
          </p:cNvPr>
          <p:cNvGrpSpPr/>
          <p:nvPr/>
        </p:nvGrpSpPr>
        <p:grpSpPr>
          <a:xfrm>
            <a:off x="4202091" y="2723194"/>
            <a:ext cx="556214" cy="2026771"/>
            <a:chOff x="3889376" y="2554288"/>
            <a:chExt cx="649436" cy="2366461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7BFC210-7AB0-4472-A3FD-CD18D6904BBB}"/>
                </a:ext>
              </a:extLst>
            </p:cNvPr>
            <p:cNvCxnSpPr/>
            <p:nvPr/>
          </p:nvCxnSpPr>
          <p:spPr>
            <a:xfrm flipH="1" flipV="1">
              <a:off x="3889376" y="2554288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D2AF8D4-1B02-4237-9137-F6F4C6976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89376" y="4507229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D94022A-60C0-4DCC-A780-E1EDBD1989CC}"/>
              </a:ext>
            </a:extLst>
          </p:cNvPr>
          <p:cNvGrpSpPr/>
          <p:nvPr/>
        </p:nvGrpSpPr>
        <p:grpSpPr>
          <a:xfrm flipH="1">
            <a:off x="7406203" y="2723194"/>
            <a:ext cx="556214" cy="2026771"/>
            <a:chOff x="3889376" y="2554288"/>
            <a:chExt cx="649436" cy="2366461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3B22BF6-6A2F-43CB-AD20-C3C256F041E4}"/>
                </a:ext>
              </a:extLst>
            </p:cNvPr>
            <p:cNvCxnSpPr/>
            <p:nvPr/>
          </p:nvCxnSpPr>
          <p:spPr>
            <a:xfrm flipH="1" flipV="1">
              <a:off x="3889376" y="2554288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68829D1-AF5D-47E7-8A5F-FA1A4DB5F3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89376" y="4507229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Oval 27">
            <a:extLst>
              <a:ext uri="{FF2B5EF4-FFF2-40B4-BE49-F238E27FC236}">
                <a16:creationId xmlns:a16="http://schemas.microsoft.com/office/drawing/2014/main" id="{447E4A0F-DA06-422B-90F1-B62306F3EE6A}"/>
              </a:ext>
            </a:extLst>
          </p:cNvPr>
          <p:cNvSpPr/>
          <p:nvPr/>
        </p:nvSpPr>
        <p:spPr>
          <a:xfrm>
            <a:off x="3390331" y="2039007"/>
            <a:ext cx="773468" cy="773466"/>
          </a:xfrm>
          <a:prstGeom prst="ellipse">
            <a:avLst/>
          </a:prstGeom>
          <a:solidFill>
            <a:schemeClr val="accent2"/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0FED6C8-D925-4D00-A9B8-D4791696A0DA}"/>
              </a:ext>
            </a:extLst>
          </p:cNvPr>
          <p:cNvSpPr/>
          <p:nvPr/>
        </p:nvSpPr>
        <p:spPr>
          <a:xfrm>
            <a:off x="3390331" y="4649487"/>
            <a:ext cx="773468" cy="773466"/>
          </a:xfrm>
          <a:prstGeom prst="ellipse">
            <a:avLst/>
          </a:prstGeom>
          <a:solidFill>
            <a:schemeClr val="accent2"/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40096C9-8F3A-4567-9EBF-A3E4B4DEF49D}"/>
              </a:ext>
            </a:extLst>
          </p:cNvPr>
          <p:cNvSpPr/>
          <p:nvPr/>
        </p:nvSpPr>
        <p:spPr>
          <a:xfrm flipH="1">
            <a:off x="7972007" y="2039007"/>
            <a:ext cx="773468" cy="773466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FCF515C-A445-4AA7-85E4-23C191EB7EA6}"/>
              </a:ext>
            </a:extLst>
          </p:cNvPr>
          <p:cNvSpPr/>
          <p:nvPr/>
        </p:nvSpPr>
        <p:spPr>
          <a:xfrm flipH="1">
            <a:off x="7972007" y="4649487"/>
            <a:ext cx="773468" cy="773466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94BC487-A048-4659-851E-EB99DBF8AFD1}"/>
              </a:ext>
            </a:extLst>
          </p:cNvPr>
          <p:cNvSpPr txBox="1"/>
          <p:nvPr/>
        </p:nvSpPr>
        <p:spPr>
          <a:xfrm>
            <a:off x="1157119" y="1499761"/>
            <a:ext cx="1800200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49E73C-7201-4829-9DC7-DA2B06243190}"/>
              </a:ext>
            </a:extLst>
          </p:cNvPr>
          <p:cNvSpPr txBox="1"/>
          <p:nvPr/>
        </p:nvSpPr>
        <p:spPr>
          <a:xfrm>
            <a:off x="1157119" y="5377796"/>
            <a:ext cx="1800200" cy="64633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67FAFF9-029A-4A0F-9F69-FC98A4365E83}"/>
              </a:ext>
            </a:extLst>
          </p:cNvPr>
          <p:cNvGrpSpPr/>
          <p:nvPr/>
        </p:nvGrpSpPr>
        <p:grpSpPr>
          <a:xfrm>
            <a:off x="8184844" y="2254224"/>
            <a:ext cx="342468" cy="343032"/>
            <a:chOff x="10029825" y="8316913"/>
            <a:chExt cx="5778500" cy="5788025"/>
          </a:xfrm>
          <a:solidFill>
            <a:schemeClr val="bg1"/>
          </a:solidFill>
        </p:grpSpPr>
        <p:sp>
          <p:nvSpPr>
            <p:cNvPr id="51" name="Freeform 7">
              <a:extLst>
                <a:ext uri="{FF2B5EF4-FFF2-40B4-BE49-F238E27FC236}">
                  <a16:creationId xmlns:a16="http://schemas.microsoft.com/office/drawing/2014/main" id="{4B2FDF96-9DC9-4DCC-808F-6C075AA9A2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7250" y="9156700"/>
              <a:ext cx="3654425" cy="4948238"/>
            </a:xfrm>
            <a:custGeom>
              <a:avLst/>
              <a:gdLst>
                <a:gd name="T0" fmla="*/ 395 w 971"/>
                <a:gd name="T1" fmla="*/ 1313 h 1313"/>
                <a:gd name="T2" fmla="*/ 314 w 971"/>
                <a:gd name="T3" fmla="*/ 1190 h 1313"/>
                <a:gd name="T4" fmla="*/ 314 w 971"/>
                <a:gd name="T5" fmla="*/ 1081 h 1313"/>
                <a:gd name="T6" fmla="*/ 226 w 971"/>
                <a:gd name="T7" fmla="*/ 894 h 1313"/>
                <a:gd name="T8" fmla="*/ 107 w 971"/>
                <a:gd name="T9" fmla="*/ 749 h 1313"/>
                <a:gd name="T10" fmla="*/ 280 w 971"/>
                <a:gd name="T11" fmla="*/ 161 h 1313"/>
                <a:gd name="T12" fmla="*/ 948 w 971"/>
                <a:gd name="T13" fmla="*/ 481 h 1313"/>
                <a:gd name="T14" fmla="*/ 793 w 971"/>
                <a:gd name="T15" fmla="*/ 886 h 1313"/>
                <a:gd name="T16" fmla="*/ 697 w 971"/>
                <a:gd name="T17" fmla="*/ 1089 h 1313"/>
                <a:gd name="T18" fmla="*/ 698 w 971"/>
                <a:gd name="T19" fmla="*/ 1209 h 1313"/>
                <a:gd name="T20" fmla="*/ 620 w 971"/>
                <a:gd name="T21" fmla="*/ 1311 h 1313"/>
                <a:gd name="T22" fmla="*/ 617 w 971"/>
                <a:gd name="T23" fmla="*/ 1313 h 1313"/>
                <a:gd name="T24" fmla="*/ 395 w 971"/>
                <a:gd name="T25" fmla="*/ 1313 h 1313"/>
                <a:gd name="T26" fmla="*/ 633 w 971"/>
                <a:gd name="T27" fmla="*/ 1057 h 1313"/>
                <a:gd name="T28" fmla="*/ 757 w 971"/>
                <a:gd name="T29" fmla="*/ 832 h 1313"/>
                <a:gd name="T30" fmla="*/ 882 w 971"/>
                <a:gd name="T31" fmla="*/ 470 h 1313"/>
                <a:gd name="T32" fmla="*/ 441 w 971"/>
                <a:gd name="T33" fmla="*/ 168 h 1313"/>
                <a:gd name="T34" fmla="*/ 132 w 971"/>
                <a:gd name="T35" fmla="*/ 634 h 1313"/>
                <a:gd name="T36" fmla="*/ 265 w 971"/>
                <a:gd name="T37" fmla="*/ 844 h 1313"/>
                <a:gd name="T38" fmla="*/ 372 w 971"/>
                <a:gd name="T39" fmla="*/ 1010 h 1313"/>
                <a:gd name="T40" fmla="*/ 379 w 971"/>
                <a:gd name="T41" fmla="*/ 1057 h 1313"/>
                <a:gd name="T42" fmla="*/ 633 w 971"/>
                <a:gd name="T43" fmla="*/ 1057 h 1313"/>
                <a:gd name="T44" fmla="*/ 380 w 971"/>
                <a:gd name="T45" fmla="*/ 1122 h 1313"/>
                <a:gd name="T46" fmla="*/ 380 w 971"/>
                <a:gd name="T47" fmla="*/ 1221 h 1313"/>
                <a:gd name="T48" fmla="*/ 408 w 971"/>
                <a:gd name="T49" fmla="*/ 1249 h 1313"/>
                <a:gd name="T50" fmla="*/ 603 w 971"/>
                <a:gd name="T51" fmla="*/ 1249 h 1313"/>
                <a:gd name="T52" fmla="*/ 634 w 971"/>
                <a:gd name="T53" fmla="*/ 1214 h 1313"/>
                <a:gd name="T54" fmla="*/ 634 w 971"/>
                <a:gd name="T55" fmla="*/ 1135 h 1313"/>
                <a:gd name="T56" fmla="*/ 633 w 971"/>
                <a:gd name="T57" fmla="*/ 1122 h 1313"/>
                <a:gd name="T58" fmla="*/ 380 w 971"/>
                <a:gd name="T59" fmla="*/ 1122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71" h="1313">
                  <a:moveTo>
                    <a:pt x="395" y="1313"/>
                  </a:moveTo>
                  <a:cubicBezTo>
                    <a:pt x="334" y="1288"/>
                    <a:pt x="314" y="1257"/>
                    <a:pt x="314" y="1190"/>
                  </a:cubicBezTo>
                  <a:cubicBezTo>
                    <a:pt x="314" y="1154"/>
                    <a:pt x="312" y="1117"/>
                    <a:pt x="314" y="1081"/>
                  </a:cubicBezTo>
                  <a:cubicBezTo>
                    <a:pt x="317" y="1003"/>
                    <a:pt x="284" y="942"/>
                    <a:pt x="226" y="894"/>
                  </a:cubicBezTo>
                  <a:cubicBezTo>
                    <a:pt x="177" y="853"/>
                    <a:pt x="136" y="806"/>
                    <a:pt x="107" y="749"/>
                  </a:cubicBezTo>
                  <a:cubicBezTo>
                    <a:pt x="0" y="539"/>
                    <a:pt x="76" y="281"/>
                    <a:pt x="280" y="161"/>
                  </a:cubicBezTo>
                  <a:cubicBezTo>
                    <a:pt x="556" y="0"/>
                    <a:pt x="903" y="164"/>
                    <a:pt x="948" y="481"/>
                  </a:cubicBezTo>
                  <a:cubicBezTo>
                    <a:pt x="971" y="643"/>
                    <a:pt x="921" y="780"/>
                    <a:pt x="793" y="886"/>
                  </a:cubicBezTo>
                  <a:cubicBezTo>
                    <a:pt x="728" y="939"/>
                    <a:pt x="695" y="1005"/>
                    <a:pt x="697" y="1089"/>
                  </a:cubicBezTo>
                  <a:cubicBezTo>
                    <a:pt x="698" y="1129"/>
                    <a:pt x="698" y="1169"/>
                    <a:pt x="698" y="1209"/>
                  </a:cubicBezTo>
                  <a:cubicBezTo>
                    <a:pt x="697" y="1261"/>
                    <a:pt x="671" y="1296"/>
                    <a:pt x="620" y="1311"/>
                  </a:cubicBezTo>
                  <a:cubicBezTo>
                    <a:pt x="619" y="1311"/>
                    <a:pt x="618" y="1312"/>
                    <a:pt x="617" y="1313"/>
                  </a:cubicBezTo>
                  <a:cubicBezTo>
                    <a:pt x="543" y="1313"/>
                    <a:pt x="469" y="1313"/>
                    <a:pt x="395" y="1313"/>
                  </a:cubicBezTo>
                  <a:close/>
                  <a:moveTo>
                    <a:pt x="633" y="1057"/>
                  </a:moveTo>
                  <a:cubicBezTo>
                    <a:pt x="643" y="964"/>
                    <a:pt x="687" y="892"/>
                    <a:pt x="757" y="832"/>
                  </a:cubicBezTo>
                  <a:cubicBezTo>
                    <a:pt x="868" y="736"/>
                    <a:pt x="909" y="613"/>
                    <a:pt x="882" y="470"/>
                  </a:cubicBezTo>
                  <a:cubicBezTo>
                    <a:pt x="841" y="262"/>
                    <a:pt x="649" y="132"/>
                    <a:pt x="441" y="168"/>
                  </a:cubicBezTo>
                  <a:cubicBezTo>
                    <a:pt x="232" y="204"/>
                    <a:pt x="79" y="420"/>
                    <a:pt x="132" y="634"/>
                  </a:cubicBezTo>
                  <a:cubicBezTo>
                    <a:pt x="154" y="719"/>
                    <a:pt x="196" y="789"/>
                    <a:pt x="265" y="844"/>
                  </a:cubicBezTo>
                  <a:cubicBezTo>
                    <a:pt x="320" y="887"/>
                    <a:pt x="358" y="941"/>
                    <a:pt x="372" y="1010"/>
                  </a:cubicBezTo>
                  <a:cubicBezTo>
                    <a:pt x="375" y="1025"/>
                    <a:pt x="376" y="1041"/>
                    <a:pt x="379" y="1057"/>
                  </a:cubicBezTo>
                  <a:cubicBezTo>
                    <a:pt x="463" y="1057"/>
                    <a:pt x="548" y="1057"/>
                    <a:pt x="633" y="1057"/>
                  </a:cubicBezTo>
                  <a:close/>
                  <a:moveTo>
                    <a:pt x="380" y="1122"/>
                  </a:moveTo>
                  <a:cubicBezTo>
                    <a:pt x="380" y="1156"/>
                    <a:pt x="378" y="1189"/>
                    <a:pt x="380" y="1221"/>
                  </a:cubicBezTo>
                  <a:cubicBezTo>
                    <a:pt x="381" y="1239"/>
                    <a:pt x="392" y="1249"/>
                    <a:pt x="408" y="1249"/>
                  </a:cubicBezTo>
                  <a:cubicBezTo>
                    <a:pt x="473" y="1250"/>
                    <a:pt x="538" y="1250"/>
                    <a:pt x="603" y="1249"/>
                  </a:cubicBezTo>
                  <a:cubicBezTo>
                    <a:pt x="623" y="1249"/>
                    <a:pt x="633" y="1236"/>
                    <a:pt x="634" y="1214"/>
                  </a:cubicBezTo>
                  <a:cubicBezTo>
                    <a:pt x="634" y="1188"/>
                    <a:pt x="634" y="1161"/>
                    <a:pt x="634" y="1135"/>
                  </a:cubicBezTo>
                  <a:cubicBezTo>
                    <a:pt x="634" y="1131"/>
                    <a:pt x="633" y="1126"/>
                    <a:pt x="633" y="1122"/>
                  </a:cubicBezTo>
                  <a:cubicBezTo>
                    <a:pt x="547" y="1122"/>
                    <a:pt x="463" y="1122"/>
                    <a:pt x="380" y="11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8">
              <a:extLst>
                <a:ext uri="{FF2B5EF4-FFF2-40B4-BE49-F238E27FC236}">
                  <a16:creationId xmlns:a16="http://schemas.microsoft.com/office/drawing/2014/main" id="{25E85530-D633-499F-941E-758601A01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9825" y="11090275"/>
              <a:ext cx="727075" cy="244475"/>
            </a:xfrm>
            <a:custGeom>
              <a:avLst/>
              <a:gdLst>
                <a:gd name="T0" fmla="*/ 0 w 193"/>
                <a:gd name="T1" fmla="*/ 23 h 65"/>
                <a:gd name="T2" fmla="*/ 39 w 193"/>
                <a:gd name="T3" fmla="*/ 0 h 65"/>
                <a:gd name="T4" fmla="*/ 156 w 193"/>
                <a:gd name="T5" fmla="*/ 0 h 65"/>
                <a:gd name="T6" fmla="*/ 191 w 193"/>
                <a:gd name="T7" fmla="*/ 29 h 65"/>
                <a:gd name="T8" fmla="*/ 163 w 193"/>
                <a:gd name="T9" fmla="*/ 64 h 65"/>
                <a:gd name="T10" fmla="*/ 28 w 193"/>
                <a:gd name="T11" fmla="*/ 64 h 65"/>
                <a:gd name="T12" fmla="*/ 0 w 193"/>
                <a:gd name="T13" fmla="*/ 41 h 65"/>
                <a:gd name="T14" fmla="*/ 0 w 193"/>
                <a:gd name="T15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65">
                  <a:moveTo>
                    <a:pt x="0" y="23"/>
                  </a:moveTo>
                  <a:cubicBezTo>
                    <a:pt x="7" y="6"/>
                    <a:pt x="21" y="0"/>
                    <a:pt x="39" y="0"/>
                  </a:cubicBezTo>
                  <a:cubicBezTo>
                    <a:pt x="78" y="0"/>
                    <a:pt x="117" y="0"/>
                    <a:pt x="156" y="0"/>
                  </a:cubicBezTo>
                  <a:cubicBezTo>
                    <a:pt x="177" y="0"/>
                    <a:pt x="190" y="11"/>
                    <a:pt x="191" y="29"/>
                  </a:cubicBezTo>
                  <a:cubicBezTo>
                    <a:pt x="193" y="47"/>
                    <a:pt x="182" y="63"/>
                    <a:pt x="163" y="64"/>
                  </a:cubicBezTo>
                  <a:cubicBezTo>
                    <a:pt x="118" y="65"/>
                    <a:pt x="73" y="64"/>
                    <a:pt x="28" y="64"/>
                  </a:cubicBezTo>
                  <a:cubicBezTo>
                    <a:pt x="14" y="64"/>
                    <a:pt x="5" y="54"/>
                    <a:pt x="0" y="41"/>
                  </a:cubicBezTo>
                  <a:cubicBezTo>
                    <a:pt x="0" y="35"/>
                    <a:pt x="0" y="29"/>
                    <a:pt x="0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id="{34C977D5-2AA8-48B2-827C-6C9818304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5850" y="11087100"/>
              <a:ext cx="752475" cy="247650"/>
            </a:xfrm>
            <a:custGeom>
              <a:avLst/>
              <a:gdLst>
                <a:gd name="T0" fmla="*/ 200 w 200"/>
                <a:gd name="T1" fmla="*/ 42 h 66"/>
                <a:gd name="T2" fmla="*/ 161 w 200"/>
                <a:gd name="T3" fmla="*/ 66 h 66"/>
                <a:gd name="T4" fmla="*/ 46 w 200"/>
                <a:gd name="T5" fmla="*/ 66 h 66"/>
                <a:gd name="T6" fmla="*/ 13 w 200"/>
                <a:gd name="T7" fmla="*/ 51 h 66"/>
                <a:gd name="T8" fmla="*/ 37 w 200"/>
                <a:gd name="T9" fmla="*/ 2 h 66"/>
                <a:gd name="T10" fmla="*/ 172 w 200"/>
                <a:gd name="T11" fmla="*/ 2 h 66"/>
                <a:gd name="T12" fmla="*/ 200 w 200"/>
                <a:gd name="T13" fmla="*/ 24 h 66"/>
                <a:gd name="T14" fmla="*/ 200 w 200"/>
                <a:gd name="T15" fmla="*/ 4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66">
                  <a:moveTo>
                    <a:pt x="200" y="42"/>
                  </a:moveTo>
                  <a:cubicBezTo>
                    <a:pt x="193" y="60"/>
                    <a:pt x="179" y="66"/>
                    <a:pt x="161" y="66"/>
                  </a:cubicBezTo>
                  <a:cubicBezTo>
                    <a:pt x="123" y="65"/>
                    <a:pt x="84" y="66"/>
                    <a:pt x="46" y="66"/>
                  </a:cubicBezTo>
                  <a:cubicBezTo>
                    <a:pt x="33" y="66"/>
                    <a:pt x="21" y="63"/>
                    <a:pt x="13" y="51"/>
                  </a:cubicBezTo>
                  <a:cubicBezTo>
                    <a:pt x="0" y="31"/>
                    <a:pt x="13" y="3"/>
                    <a:pt x="37" y="2"/>
                  </a:cubicBezTo>
                  <a:cubicBezTo>
                    <a:pt x="82" y="0"/>
                    <a:pt x="127" y="1"/>
                    <a:pt x="172" y="2"/>
                  </a:cubicBezTo>
                  <a:cubicBezTo>
                    <a:pt x="186" y="2"/>
                    <a:pt x="195" y="12"/>
                    <a:pt x="200" y="24"/>
                  </a:cubicBezTo>
                  <a:cubicBezTo>
                    <a:pt x="200" y="30"/>
                    <a:pt x="200" y="36"/>
                    <a:pt x="200" y="4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0">
              <a:extLst>
                <a:ext uri="{FF2B5EF4-FFF2-40B4-BE49-F238E27FC236}">
                  <a16:creationId xmlns:a16="http://schemas.microsoft.com/office/drawing/2014/main" id="{09A764F5-F401-4F65-A354-009735633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96838" y="8316913"/>
              <a:ext cx="244475" cy="754063"/>
            </a:xfrm>
            <a:custGeom>
              <a:avLst/>
              <a:gdLst>
                <a:gd name="T0" fmla="*/ 42 w 65"/>
                <a:gd name="T1" fmla="*/ 0 h 200"/>
                <a:gd name="T2" fmla="*/ 65 w 65"/>
                <a:gd name="T3" fmla="*/ 37 h 200"/>
                <a:gd name="T4" fmla="*/ 65 w 65"/>
                <a:gd name="T5" fmla="*/ 156 h 200"/>
                <a:gd name="T6" fmla="*/ 49 w 65"/>
                <a:gd name="T7" fmla="*/ 188 h 200"/>
                <a:gd name="T8" fmla="*/ 1 w 65"/>
                <a:gd name="T9" fmla="*/ 164 h 200"/>
                <a:gd name="T10" fmla="*/ 1 w 65"/>
                <a:gd name="T11" fmla="*/ 29 h 200"/>
                <a:gd name="T12" fmla="*/ 24 w 65"/>
                <a:gd name="T13" fmla="*/ 0 h 200"/>
                <a:gd name="T14" fmla="*/ 42 w 65"/>
                <a:gd name="T1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200">
                  <a:moveTo>
                    <a:pt x="42" y="0"/>
                  </a:moveTo>
                  <a:cubicBezTo>
                    <a:pt x="58" y="7"/>
                    <a:pt x="65" y="19"/>
                    <a:pt x="65" y="37"/>
                  </a:cubicBezTo>
                  <a:cubicBezTo>
                    <a:pt x="65" y="77"/>
                    <a:pt x="65" y="116"/>
                    <a:pt x="65" y="156"/>
                  </a:cubicBezTo>
                  <a:cubicBezTo>
                    <a:pt x="65" y="170"/>
                    <a:pt x="62" y="181"/>
                    <a:pt x="49" y="188"/>
                  </a:cubicBezTo>
                  <a:cubicBezTo>
                    <a:pt x="28" y="200"/>
                    <a:pt x="2" y="188"/>
                    <a:pt x="1" y="164"/>
                  </a:cubicBezTo>
                  <a:cubicBezTo>
                    <a:pt x="0" y="119"/>
                    <a:pt x="0" y="74"/>
                    <a:pt x="1" y="29"/>
                  </a:cubicBezTo>
                  <a:cubicBezTo>
                    <a:pt x="1" y="15"/>
                    <a:pt x="11" y="6"/>
                    <a:pt x="24" y="0"/>
                  </a:cubicBezTo>
                  <a:cubicBezTo>
                    <a:pt x="30" y="0"/>
                    <a:pt x="36" y="0"/>
                    <a:pt x="4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1">
              <a:extLst>
                <a:ext uri="{FF2B5EF4-FFF2-40B4-BE49-F238E27FC236}">
                  <a16:creationId xmlns:a16="http://schemas.microsoft.com/office/drawing/2014/main" id="{DE837BA3-83E2-4F41-BD92-92EF140D5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4050" y="9115425"/>
              <a:ext cx="612775" cy="603250"/>
            </a:xfrm>
            <a:custGeom>
              <a:avLst/>
              <a:gdLst>
                <a:gd name="T0" fmla="*/ 122 w 163"/>
                <a:gd name="T1" fmla="*/ 160 h 160"/>
                <a:gd name="T2" fmla="*/ 103 w 163"/>
                <a:gd name="T3" fmla="*/ 151 h 160"/>
                <a:gd name="T4" fmla="*/ 15 w 163"/>
                <a:gd name="T5" fmla="*/ 55 h 160"/>
                <a:gd name="T6" fmla="*/ 24 w 163"/>
                <a:gd name="T7" fmla="*/ 6 h 160"/>
                <a:gd name="T8" fmla="*/ 59 w 163"/>
                <a:gd name="T9" fmla="*/ 11 h 160"/>
                <a:gd name="T10" fmla="*/ 151 w 163"/>
                <a:gd name="T11" fmla="*/ 103 h 160"/>
                <a:gd name="T12" fmla="*/ 156 w 163"/>
                <a:gd name="T13" fmla="*/ 138 h 160"/>
                <a:gd name="T14" fmla="*/ 122 w 163"/>
                <a:gd name="T15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3" h="160">
                  <a:moveTo>
                    <a:pt x="122" y="160"/>
                  </a:moveTo>
                  <a:cubicBezTo>
                    <a:pt x="117" y="158"/>
                    <a:pt x="108" y="156"/>
                    <a:pt x="103" y="151"/>
                  </a:cubicBezTo>
                  <a:cubicBezTo>
                    <a:pt x="73" y="119"/>
                    <a:pt x="44" y="88"/>
                    <a:pt x="15" y="55"/>
                  </a:cubicBezTo>
                  <a:cubicBezTo>
                    <a:pt x="0" y="39"/>
                    <a:pt x="5" y="16"/>
                    <a:pt x="24" y="6"/>
                  </a:cubicBezTo>
                  <a:cubicBezTo>
                    <a:pt x="37" y="0"/>
                    <a:pt x="49" y="2"/>
                    <a:pt x="59" y="11"/>
                  </a:cubicBezTo>
                  <a:cubicBezTo>
                    <a:pt x="90" y="42"/>
                    <a:pt x="121" y="72"/>
                    <a:pt x="151" y="103"/>
                  </a:cubicBezTo>
                  <a:cubicBezTo>
                    <a:pt x="161" y="113"/>
                    <a:pt x="163" y="126"/>
                    <a:pt x="156" y="138"/>
                  </a:cubicBezTo>
                  <a:cubicBezTo>
                    <a:pt x="149" y="150"/>
                    <a:pt x="140" y="160"/>
                    <a:pt x="122" y="1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0115DEE9-4DE5-43BD-83A7-2BB85EEB9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85925" y="12698413"/>
              <a:ext cx="601663" cy="600075"/>
            </a:xfrm>
            <a:custGeom>
              <a:avLst/>
              <a:gdLst>
                <a:gd name="T0" fmla="*/ 127 w 160"/>
                <a:gd name="T1" fmla="*/ 159 h 159"/>
                <a:gd name="T2" fmla="*/ 96 w 160"/>
                <a:gd name="T3" fmla="*/ 141 h 159"/>
                <a:gd name="T4" fmla="*/ 16 w 160"/>
                <a:gd name="T5" fmla="*/ 62 h 159"/>
                <a:gd name="T6" fmla="*/ 11 w 160"/>
                <a:gd name="T7" fmla="*/ 18 h 159"/>
                <a:gd name="T8" fmla="*/ 56 w 160"/>
                <a:gd name="T9" fmla="*/ 13 h 159"/>
                <a:gd name="T10" fmla="*/ 150 w 160"/>
                <a:gd name="T11" fmla="*/ 107 h 159"/>
                <a:gd name="T12" fmla="*/ 154 w 160"/>
                <a:gd name="T13" fmla="*/ 140 h 159"/>
                <a:gd name="T14" fmla="*/ 128 w 160"/>
                <a:gd name="T15" fmla="*/ 155 h 159"/>
                <a:gd name="T16" fmla="*/ 127 w 160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159">
                  <a:moveTo>
                    <a:pt x="127" y="159"/>
                  </a:moveTo>
                  <a:cubicBezTo>
                    <a:pt x="116" y="153"/>
                    <a:pt x="104" y="149"/>
                    <a:pt x="96" y="141"/>
                  </a:cubicBezTo>
                  <a:cubicBezTo>
                    <a:pt x="69" y="116"/>
                    <a:pt x="43" y="89"/>
                    <a:pt x="16" y="62"/>
                  </a:cubicBezTo>
                  <a:cubicBezTo>
                    <a:pt x="2" y="47"/>
                    <a:pt x="0" y="32"/>
                    <a:pt x="11" y="18"/>
                  </a:cubicBezTo>
                  <a:cubicBezTo>
                    <a:pt x="23" y="3"/>
                    <a:pt x="43" y="0"/>
                    <a:pt x="56" y="13"/>
                  </a:cubicBezTo>
                  <a:cubicBezTo>
                    <a:pt x="88" y="44"/>
                    <a:pt x="119" y="75"/>
                    <a:pt x="150" y="107"/>
                  </a:cubicBezTo>
                  <a:cubicBezTo>
                    <a:pt x="159" y="116"/>
                    <a:pt x="160" y="128"/>
                    <a:pt x="154" y="140"/>
                  </a:cubicBezTo>
                  <a:cubicBezTo>
                    <a:pt x="149" y="151"/>
                    <a:pt x="142" y="159"/>
                    <a:pt x="128" y="155"/>
                  </a:cubicBezTo>
                  <a:cubicBezTo>
                    <a:pt x="128" y="156"/>
                    <a:pt x="127" y="158"/>
                    <a:pt x="127" y="1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814ADFD6-F1EF-40FA-B275-074AF960E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8338" y="12706350"/>
              <a:ext cx="598488" cy="588963"/>
            </a:xfrm>
            <a:custGeom>
              <a:avLst/>
              <a:gdLst>
                <a:gd name="T0" fmla="*/ 35 w 159"/>
                <a:gd name="T1" fmla="*/ 156 h 156"/>
                <a:gd name="T2" fmla="*/ 5 w 159"/>
                <a:gd name="T3" fmla="*/ 137 h 156"/>
                <a:gd name="T4" fmla="*/ 13 w 159"/>
                <a:gd name="T5" fmla="*/ 101 h 156"/>
                <a:gd name="T6" fmla="*/ 101 w 159"/>
                <a:gd name="T7" fmla="*/ 14 h 156"/>
                <a:gd name="T8" fmla="*/ 146 w 159"/>
                <a:gd name="T9" fmla="*/ 13 h 156"/>
                <a:gd name="T10" fmla="*/ 145 w 159"/>
                <a:gd name="T11" fmla="*/ 58 h 156"/>
                <a:gd name="T12" fmla="*/ 58 w 159"/>
                <a:gd name="T13" fmla="*/ 145 h 156"/>
                <a:gd name="T14" fmla="*/ 35 w 159"/>
                <a:gd name="T1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156">
                  <a:moveTo>
                    <a:pt x="35" y="156"/>
                  </a:moveTo>
                  <a:cubicBezTo>
                    <a:pt x="21" y="154"/>
                    <a:pt x="10" y="150"/>
                    <a:pt x="5" y="137"/>
                  </a:cubicBezTo>
                  <a:cubicBezTo>
                    <a:pt x="0" y="124"/>
                    <a:pt x="3" y="112"/>
                    <a:pt x="13" y="101"/>
                  </a:cubicBezTo>
                  <a:cubicBezTo>
                    <a:pt x="42" y="72"/>
                    <a:pt x="71" y="43"/>
                    <a:pt x="101" y="14"/>
                  </a:cubicBezTo>
                  <a:cubicBezTo>
                    <a:pt x="115" y="0"/>
                    <a:pt x="133" y="0"/>
                    <a:pt x="146" y="13"/>
                  </a:cubicBezTo>
                  <a:cubicBezTo>
                    <a:pt x="159" y="26"/>
                    <a:pt x="159" y="44"/>
                    <a:pt x="145" y="58"/>
                  </a:cubicBezTo>
                  <a:cubicBezTo>
                    <a:pt x="116" y="88"/>
                    <a:pt x="88" y="117"/>
                    <a:pt x="58" y="145"/>
                  </a:cubicBezTo>
                  <a:cubicBezTo>
                    <a:pt x="52" y="150"/>
                    <a:pt x="43" y="152"/>
                    <a:pt x="35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14">
              <a:extLst>
                <a:ext uri="{FF2B5EF4-FFF2-40B4-BE49-F238E27FC236}">
                  <a16:creationId xmlns:a16="http://schemas.microsoft.com/office/drawing/2014/main" id="{2F59FBC5-6131-420D-A17B-953A06FDC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7988" y="9142413"/>
              <a:ext cx="598488" cy="587375"/>
            </a:xfrm>
            <a:custGeom>
              <a:avLst/>
              <a:gdLst>
                <a:gd name="T0" fmla="*/ 159 w 159"/>
                <a:gd name="T1" fmla="*/ 39 h 156"/>
                <a:gd name="T2" fmla="*/ 149 w 159"/>
                <a:gd name="T3" fmla="*/ 57 h 156"/>
                <a:gd name="T4" fmla="*/ 64 w 159"/>
                <a:gd name="T5" fmla="*/ 142 h 156"/>
                <a:gd name="T6" fmla="*/ 21 w 159"/>
                <a:gd name="T7" fmla="*/ 150 h 156"/>
                <a:gd name="T8" fmla="*/ 13 w 159"/>
                <a:gd name="T9" fmla="*/ 106 h 156"/>
                <a:gd name="T10" fmla="*/ 109 w 159"/>
                <a:gd name="T11" fmla="*/ 9 h 156"/>
                <a:gd name="T12" fmla="*/ 141 w 159"/>
                <a:gd name="T13" fmla="*/ 6 h 156"/>
                <a:gd name="T14" fmla="*/ 159 w 159"/>
                <a:gd name="T15" fmla="*/ 3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156">
                  <a:moveTo>
                    <a:pt x="159" y="39"/>
                  </a:moveTo>
                  <a:cubicBezTo>
                    <a:pt x="157" y="43"/>
                    <a:pt x="155" y="51"/>
                    <a:pt x="149" y="57"/>
                  </a:cubicBezTo>
                  <a:cubicBezTo>
                    <a:pt x="121" y="86"/>
                    <a:pt x="93" y="114"/>
                    <a:pt x="64" y="142"/>
                  </a:cubicBezTo>
                  <a:cubicBezTo>
                    <a:pt x="53" y="153"/>
                    <a:pt x="34" y="156"/>
                    <a:pt x="21" y="150"/>
                  </a:cubicBezTo>
                  <a:cubicBezTo>
                    <a:pt x="6" y="143"/>
                    <a:pt x="0" y="119"/>
                    <a:pt x="13" y="106"/>
                  </a:cubicBezTo>
                  <a:cubicBezTo>
                    <a:pt x="44" y="73"/>
                    <a:pt x="76" y="41"/>
                    <a:pt x="109" y="9"/>
                  </a:cubicBezTo>
                  <a:cubicBezTo>
                    <a:pt x="118" y="0"/>
                    <a:pt x="130" y="0"/>
                    <a:pt x="141" y="6"/>
                  </a:cubicBezTo>
                  <a:cubicBezTo>
                    <a:pt x="153" y="12"/>
                    <a:pt x="159" y="21"/>
                    <a:pt x="159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5">
              <a:extLst>
                <a:ext uri="{FF2B5EF4-FFF2-40B4-BE49-F238E27FC236}">
                  <a16:creationId xmlns:a16="http://schemas.microsoft.com/office/drawing/2014/main" id="{1301DA0A-BAAB-4EBC-945F-DB1C7304E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88900" y="10125075"/>
              <a:ext cx="1216025" cy="1220788"/>
            </a:xfrm>
            <a:custGeom>
              <a:avLst/>
              <a:gdLst>
                <a:gd name="T0" fmla="*/ 322 w 323"/>
                <a:gd name="T1" fmla="*/ 275 h 324"/>
                <a:gd name="T2" fmla="*/ 285 w 323"/>
                <a:gd name="T3" fmla="*/ 320 h 324"/>
                <a:gd name="T4" fmla="*/ 259 w 323"/>
                <a:gd name="T5" fmla="*/ 290 h 324"/>
                <a:gd name="T6" fmla="*/ 249 w 323"/>
                <a:gd name="T7" fmla="*/ 225 h 324"/>
                <a:gd name="T8" fmla="*/ 38 w 323"/>
                <a:gd name="T9" fmla="*/ 64 h 324"/>
                <a:gd name="T10" fmla="*/ 3 w 323"/>
                <a:gd name="T11" fmla="*/ 27 h 324"/>
                <a:gd name="T12" fmla="*/ 37 w 323"/>
                <a:gd name="T13" fmla="*/ 1 h 324"/>
                <a:gd name="T14" fmla="*/ 283 w 323"/>
                <a:gd name="T15" fmla="*/ 143 h 324"/>
                <a:gd name="T16" fmla="*/ 322 w 323"/>
                <a:gd name="T17" fmla="*/ 275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3" h="324">
                  <a:moveTo>
                    <a:pt x="322" y="275"/>
                  </a:moveTo>
                  <a:cubicBezTo>
                    <a:pt x="323" y="308"/>
                    <a:pt x="309" y="324"/>
                    <a:pt x="285" y="320"/>
                  </a:cubicBezTo>
                  <a:cubicBezTo>
                    <a:pt x="269" y="317"/>
                    <a:pt x="261" y="307"/>
                    <a:pt x="259" y="290"/>
                  </a:cubicBezTo>
                  <a:cubicBezTo>
                    <a:pt x="256" y="268"/>
                    <a:pt x="255" y="246"/>
                    <a:pt x="249" y="225"/>
                  </a:cubicBezTo>
                  <a:cubicBezTo>
                    <a:pt x="221" y="132"/>
                    <a:pt x="139" y="70"/>
                    <a:pt x="38" y="64"/>
                  </a:cubicBezTo>
                  <a:cubicBezTo>
                    <a:pt x="13" y="63"/>
                    <a:pt x="0" y="49"/>
                    <a:pt x="3" y="27"/>
                  </a:cubicBezTo>
                  <a:cubicBezTo>
                    <a:pt x="6" y="10"/>
                    <a:pt x="17" y="0"/>
                    <a:pt x="37" y="1"/>
                  </a:cubicBezTo>
                  <a:cubicBezTo>
                    <a:pt x="145" y="4"/>
                    <a:pt x="227" y="51"/>
                    <a:pt x="283" y="143"/>
                  </a:cubicBezTo>
                  <a:cubicBezTo>
                    <a:pt x="309" y="185"/>
                    <a:pt x="321" y="231"/>
                    <a:pt x="322" y="2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BA436C4-27BC-476A-9C42-151F2A7D4DDF}"/>
              </a:ext>
            </a:extLst>
          </p:cNvPr>
          <p:cNvGrpSpPr/>
          <p:nvPr/>
        </p:nvGrpSpPr>
        <p:grpSpPr>
          <a:xfrm>
            <a:off x="3597096" y="4856252"/>
            <a:ext cx="359938" cy="359936"/>
            <a:chOff x="18032413" y="7235825"/>
            <a:chExt cx="5783263" cy="5783263"/>
          </a:xfrm>
          <a:solidFill>
            <a:schemeClr val="bg1"/>
          </a:solidFill>
        </p:grpSpPr>
        <p:sp>
          <p:nvSpPr>
            <p:cNvPr id="66" name="Freeform 20">
              <a:extLst>
                <a:ext uri="{FF2B5EF4-FFF2-40B4-BE49-F238E27FC236}">
                  <a16:creationId xmlns:a16="http://schemas.microsoft.com/office/drawing/2014/main" id="{8FEF72BA-0F30-4AA5-AF2C-2E19112D39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32413" y="7235825"/>
              <a:ext cx="5783263" cy="5783263"/>
            </a:xfrm>
            <a:custGeom>
              <a:avLst/>
              <a:gdLst>
                <a:gd name="T0" fmla="*/ 756 w 1536"/>
                <a:gd name="T1" fmla="*/ 0 h 1535"/>
                <a:gd name="T2" fmla="*/ 780 w 1536"/>
                <a:gd name="T3" fmla="*/ 0 h 1535"/>
                <a:gd name="T4" fmla="*/ 801 w 1536"/>
                <a:gd name="T5" fmla="*/ 41 h 1535"/>
                <a:gd name="T6" fmla="*/ 801 w 1536"/>
                <a:gd name="T7" fmla="*/ 128 h 1535"/>
                <a:gd name="T8" fmla="*/ 1220 w 1536"/>
                <a:gd name="T9" fmla="*/ 316 h 1535"/>
                <a:gd name="T10" fmla="*/ 1408 w 1536"/>
                <a:gd name="T11" fmla="*/ 735 h 1535"/>
                <a:gd name="T12" fmla="*/ 1497 w 1536"/>
                <a:gd name="T13" fmla="*/ 735 h 1535"/>
                <a:gd name="T14" fmla="*/ 1536 w 1536"/>
                <a:gd name="T15" fmla="*/ 758 h 1535"/>
                <a:gd name="T16" fmla="*/ 1536 w 1536"/>
                <a:gd name="T17" fmla="*/ 776 h 1535"/>
                <a:gd name="T18" fmla="*/ 1497 w 1536"/>
                <a:gd name="T19" fmla="*/ 800 h 1535"/>
                <a:gd name="T20" fmla="*/ 1453 w 1536"/>
                <a:gd name="T21" fmla="*/ 800 h 1535"/>
                <a:gd name="T22" fmla="*/ 1408 w 1536"/>
                <a:gd name="T23" fmla="*/ 800 h 1535"/>
                <a:gd name="T24" fmla="*/ 1219 w 1536"/>
                <a:gd name="T25" fmla="*/ 1220 h 1535"/>
                <a:gd name="T26" fmla="*/ 800 w 1536"/>
                <a:gd name="T27" fmla="*/ 1407 h 1535"/>
                <a:gd name="T28" fmla="*/ 800 w 1536"/>
                <a:gd name="T29" fmla="*/ 1496 h 1535"/>
                <a:gd name="T30" fmla="*/ 777 w 1536"/>
                <a:gd name="T31" fmla="*/ 1535 h 1535"/>
                <a:gd name="T32" fmla="*/ 759 w 1536"/>
                <a:gd name="T33" fmla="*/ 1535 h 1535"/>
                <a:gd name="T34" fmla="*/ 736 w 1536"/>
                <a:gd name="T35" fmla="*/ 1496 h 1535"/>
                <a:gd name="T36" fmla="*/ 736 w 1536"/>
                <a:gd name="T37" fmla="*/ 1448 h 1535"/>
                <a:gd name="T38" fmla="*/ 736 w 1536"/>
                <a:gd name="T39" fmla="*/ 1407 h 1535"/>
                <a:gd name="T40" fmla="*/ 316 w 1536"/>
                <a:gd name="T41" fmla="*/ 1219 h 1535"/>
                <a:gd name="T42" fmla="*/ 129 w 1536"/>
                <a:gd name="T43" fmla="*/ 800 h 1535"/>
                <a:gd name="T44" fmla="*/ 40 w 1536"/>
                <a:gd name="T45" fmla="*/ 800 h 1535"/>
                <a:gd name="T46" fmla="*/ 0 w 1536"/>
                <a:gd name="T47" fmla="*/ 776 h 1535"/>
                <a:gd name="T48" fmla="*/ 0 w 1536"/>
                <a:gd name="T49" fmla="*/ 758 h 1535"/>
                <a:gd name="T50" fmla="*/ 40 w 1536"/>
                <a:gd name="T51" fmla="*/ 735 h 1535"/>
                <a:gd name="T52" fmla="*/ 93 w 1536"/>
                <a:gd name="T53" fmla="*/ 735 h 1535"/>
                <a:gd name="T54" fmla="*/ 129 w 1536"/>
                <a:gd name="T55" fmla="*/ 735 h 1535"/>
                <a:gd name="T56" fmla="*/ 735 w 1536"/>
                <a:gd name="T57" fmla="*/ 127 h 1535"/>
                <a:gd name="T58" fmla="*/ 735 w 1536"/>
                <a:gd name="T59" fmla="*/ 41 h 1535"/>
                <a:gd name="T60" fmla="*/ 756 w 1536"/>
                <a:gd name="T61" fmla="*/ 0 h 1535"/>
                <a:gd name="T62" fmla="*/ 800 w 1536"/>
                <a:gd name="T63" fmla="*/ 1341 h 1535"/>
                <a:gd name="T64" fmla="*/ 1342 w 1536"/>
                <a:gd name="T65" fmla="*/ 800 h 1535"/>
                <a:gd name="T66" fmla="*/ 1326 w 1536"/>
                <a:gd name="T67" fmla="*/ 800 h 1535"/>
                <a:gd name="T68" fmla="*/ 1251 w 1536"/>
                <a:gd name="T69" fmla="*/ 800 h 1535"/>
                <a:gd name="T70" fmla="*/ 1216 w 1536"/>
                <a:gd name="T71" fmla="*/ 767 h 1535"/>
                <a:gd name="T72" fmla="*/ 1250 w 1536"/>
                <a:gd name="T73" fmla="*/ 735 h 1535"/>
                <a:gd name="T74" fmla="*/ 1327 w 1536"/>
                <a:gd name="T75" fmla="*/ 735 h 1535"/>
                <a:gd name="T76" fmla="*/ 1342 w 1536"/>
                <a:gd name="T77" fmla="*/ 734 h 1535"/>
                <a:gd name="T78" fmla="*/ 801 w 1536"/>
                <a:gd name="T79" fmla="*/ 194 h 1535"/>
                <a:gd name="T80" fmla="*/ 801 w 1536"/>
                <a:gd name="T81" fmla="*/ 208 h 1535"/>
                <a:gd name="T82" fmla="*/ 801 w 1536"/>
                <a:gd name="T83" fmla="*/ 285 h 1535"/>
                <a:gd name="T84" fmla="*/ 769 w 1536"/>
                <a:gd name="T85" fmla="*/ 320 h 1535"/>
                <a:gd name="T86" fmla="*/ 735 w 1536"/>
                <a:gd name="T87" fmla="*/ 284 h 1535"/>
                <a:gd name="T88" fmla="*/ 735 w 1536"/>
                <a:gd name="T89" fmla="*/ 241 h 1535"/>
                <a:gd name="T90" fmla="*/ 735 w 1536"/>
                <a:gd name="T91" fmla="*/ 193 h 1535"/>
                <a:gd name="T92" fmla="*/ 195 w 1536"/>
                <a:gd name="T93" fmla="*/ 735 h 1535"/>
                <a:gd name="T94" fmla="*/ 213 w 1536"/>
                <a:gd name="T95" fmla="*/ 735 h 1535"/>
                <a:gd name="T96" fmla="*/ 289 w 1536"/>
                <a:gd name="T97" fmla="*/ 736 h 1535"/>
                <a:gd name="T98" fmla="*/ 320 w 1536"/>
                <a:gd name="T99" fmla="*/ 767 h 1535"/>
                <a:gd name="T100" fmla="*/ 289 w 1536"/>
                <a:gd name="T101" fmla="*/ 799 h 1535"/>
                <a:gd name="T102" fmla="*/ 256 w 1536"/>
                <a:gd name="T103" fmla="*/ 800 h 1535"/>
                <a:gd name="T104" fmla="*/ 194 w 1536"/>
                <a:gd name="T105" fmla="*/ 800 h 1535"/>
                <a:gd name="T106" fmla="*/ 735 w 1536"/>
                <a:gd name="T107" fmla="*/ 1341 h 1535"/>
                <a:gd name="T108" fmla="*/ 736 w 1536"/>
                <a:gd name="T109" fmla="*/ 1326 h 1535"/>
                <a:gd name="T110" fmla="*/ 736 w 1536"/>
                <a:gd name="T111" fmla="*/ 1251 h 1535"/>
                <a:gd name="T112" fmla="*/ 768 w 1536"/>
                <a:gd name="T113" fmla="*/ 1215 h 1535"/>
                <a:gd name="T114" fmla="*/ 800 w 1536"/>
                <a:gd name="T115" fmla="*/ 1252 h 1535"/>
                <a:gd name="T116" fmla="*/ 800 w 1536"/>
                <a:gd name="T117" fmla="*/ 1292 h 1535"/>
                <a:gd name="T118" fmla="*/ 800 w 1536"/>
                <a:gd name="T119" fmla="*/ 1341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36" h="1535">
                  <a:moveTo>
                    <a:pt x="756" y="0"/>
                  </a:moveTo>
                  <a:cubicBezTo>
                    <a:pt x="764" y="0"/>
                    <a:pt x="772" y="0"/>
                    <a:pt x="780" y="0"/>
                  </a:cubicBezTo>
                  <a:cubicBezTo>
                    <a:pt x="796" y="9"/>
                    <a:pt x="802" y="23"/>
                    <a:pt x="801" y="41"/>
                  </a:cubicBezTo>
                  <a:cubicBezTo>
                    <a:pt x="800" y="70"/>
                    <a:pt x="801" y="98"/>
                    <a:pt x="801" y="128"/>
                  </a:cubicBezTo>
                  <a:cubicBezTo>
                    <a:pt x="965" y="139"/>
                    <a:pt x="1105" y="201"/>
                    <a:pt x="1220" y="316"/>
                  </a:cubicBezTo>
                  <a:cubicBezTo>
                    <a:pt x="1335" y="431"/>
                    <a:pt x="1396" y="572"/>
                    <a:pt x="1408" y="735"/>
                  </a:cubicBezTo>
                  <a:cubicBezTo>
                    <a:pt x="1438" y="735"/>
                    <a:pt x="1467" y="736"/>
                    <a:pt x="1497" y="735"/>
                  </a:cubicBezTo>
                  <a:cubicBezTo>
                    <a:pt x="1515" y="735"/>
                    <a:pt x="1529" y="741"/>
                    <a:pt x="1536" y="758"/>
                  </a:cubicBezTo>
                  <a:cubicBezTo>
                    <a:pt x="1536" y="764"/>
                    <a:pt x="1536" y="770"/>
                    <a:pt x="1536" y="776"/>
                  </a:cubicBezTo>
                  <a:cubicBezTo>
                    <a:pt x="1529" y="794"/>
                    <a:pt x="1515" y="800"/>
                    <a:pt x="1497" y="800"/>
                  </a:cubicBezTo>
                  <a:cubicBezTo>
                    <a:pt x="1482" y="799"/>
                    <a:pt x="1468" y="800"/>
                    <a:pt x="1453" y="800"/>
                  </a:cubicBezTo>
                  <a:cubicBezTo>
                    <a:pt x="1438" y="800"/>
                    <a:pt x="1423" y="800"/>
                    <a:pt x="1408" y="800"/>
                  </a:cubicBezTo>
                  <a:cubicBezTo>
                    <a:pt x="1396" y="965"/>
                    <a:pt x="1335" y="1105"/>
                    <a:pt x="1219" y="1220"/>
                  </a:cubicBezTo>
                  <a:cubicBezTo>
                    <a:pt x="1104" y="1335"/>
                    <a:pt x="964" y="1396"/>
                    <a:pt x="800" y="1407"/>
                  </a:cubicBezTo>
                  <a:cubicBezTo>
                    <a:pt x="800" y="1437"/>
                    <a:pt x="800" y="1467"/>
                    <a:pt x="800" y="1496"/>
                  </a:cubicBezTo>
                  <a:cubicBezTo>
                    <a:pt x="801" y="1514"/>
                    <a:pt x="795" y="1528"/>
                    <a:pt x="777" y="1535"/>
                  </a:cubicBezTo>
                  <a:cubicBezTo>
                    <a:pt x="771" y="1535"/>
                    <a:pt x="765" y="1535"/>
                    <a:pt x="759" y="1535"/>
                  </a:cubicBezTo>
                  <a:cubicBezTo>
                    <a:pt x="741" y="1528"/>
                    <a:pt x="735" y="1514"/>
                    <a:pt x="736" y="1496"/>
                  </a:cubicBezTo>
                  <a:cubicBezTo>
                    <a:pt x="736" y="1480"/>
                    <a:pt x="736" y="1464"/>
                    <a:pt x="736" y="1448"/>
                  </a:cubicBezTo>
                  <a:cubicBezTo>
                    <a:pt x="736" y="1434"/>
                    <a:pt x="736" y="1421"/>
                    <a:pt x="736" y="1407"/>
                  </a:cubicBezTo>
                  <a:cubicBezTo>
                    <a:pt x="571" y="1396"/>
                    <a:pt x="431" y="1334"/>
                    <a:pt x="316" y="1219"/>
                  </a:cubicBezTo>
                  <a:cubicBezTo>
                    <a:pt x="201" y="1104"/>
                    <a:pt x="140" y="963"/>
                    <a:pt x="129" y="800"/>
                  </a:cubicBezTo>
                  <a:cubicBezTo>
                    <a:pt x="98" y="800"/>
                    <a:pt x="69" y="799"/>
                    <a:pt x="40" y="800"/>
                  </a:cubicBezTo>
                  <a:cubicBezTo>
                    <a:pt x="21" y="800"/>
                    <a:pt x="7" y="794"/>
                    <a:pt x="0" y="776"/>
                  </a:cubicBezTo>
                  <a:cubicBezTo>
                    <a:pt x="0" y="770"/>
                    <a:pt x="0" y="764"/>
                    <a:pt x="0" y="758"/>
                  </a:cubicBezTo>
                  <a:cubicBezTo>
                    <a:pt x="7" y="741"/>
                    <a:pt x="21" y="735"/>
                    <a:pt x="40" y="735"/>
                  </a:cubicBezTo>
                  <a:cubicBezTo>
                    <a:pt x="58" y="736"/>
                    <a:pt x="76" y="735"/>
                    <a:pt x="93" y="735"/>
                  </a:cubicBezTo>
                  <a:cubicBezTo>
                    <a:pt x="105" y="735"/>
                    <a:pt x="117" y="735"/>
                    <a:pt x="129" y="735"/>
                  </a:cubicBezTo>
                  <a:cubicBezTo>
                    <a:pt x="148" y="403"/>
                    <a:pt x="418" y="141"/>
                    <a:pt x="735" y="127"/>
                  </a:cubicBezTo>
                  <a:cubicBezTo>
                    <a:pt x="735" y="98"/>
                    <a:pt x="736" y="70"/>
                    <a:pt x="735" y="41"/>
                  </a:cubicBezTo>
                  <a:cubicBezTo>
                    <a:pt x="735" y="23"/>
                    <a:pt x="740" y="9"/>
                    <a:pt x="756" y="0"/>
                  </a:cubicBezTo>
                  <a:close/>
                  <a:moveTo>
                    <a:pt x="800" y="1341"/>
                  </a:moveTo>
                  <a:cubicBezTo>
                    <a:pt x="1090" y="1331"/>
                    <a:pt x="1331" y="1089"/>
                    <a:pt x="1342" y="800"/>
                  </a:cubicBezTo>
                  <a:cubicBezTo>
                    <a:pt x="1336" y="800"/>
                    <a:pt x="1331" y="800"/>
                    <a:pt x="1326" y="800"/>
                  </a:cubicBezTo>
                  <a:cubicBezTo>
                    <a:pt x="1301" y="800"/>
                    <a:pt x="1276" y="800"/>
                    <a:pt x="1251" y="800"/>
                  </a:cubicBezTo>
                  <a:cubicBezTo>
                    <a:pt x="1228" y="799"/>
                    <a:pt x="1216" y="787"/>
                    <a:pt x="1216" y="767"/>
                  </a:cubicBezTo>
                  <a:cubicBezTo>
                    <a:pt x="1216" y="748"/>
                    <a:pt x="1229" y="736"/>
                    <a:pt x="1250" y="735"/>
                  </a:cubicBezTo>
                  <a:cubicBezTo>
                    <a:pt x="1276" y="735"/>
                    <a:pt x="1301" y="735"/>
                    <a:pt x="1327" y="735"/>
                  </a:cubicBezTo>
                  <a:cubicBezTo>
                    <a:pt x="1332" y="735"/>
                    <a:pt x="1337" y="735"/>
                    <a:pt x="1342" y="734"/>
                  </a:cubicBezTo>
                  <a:cubicBezTo>
                    <a:pt x="1326" y="429"/>
                    <a:pt x="1077" y="204"/>
                    <a:pt x="801" y="194"/>
                  </a:cubicBezTo>
                  <a:cubicBezTo>
                    <a:pt x="801" y="199"/>
                    <a:pt x="801" y="203"/>
                    <a:pt x="801" y="208"/>
                  </a:cubicBezTo>
                  <a:cubicBezTo>
                    <a:pt x="801" y="234"/>
                    <a:pt x="801" y="259"/>
                    <a:pt x="801" y="285"/>
                  </a:cubicBezTo>
                  <a:cubicBezTo>
                    <a:pt x="801" y="306"/>
                    <a:pt x="788" y="320"/>
                    <a:pt x="769" y="320"/>
                  </a:cubicBezTo>
                  <a:cubicBezTo>
                    <a:pt x="749" y="321"/>
                    <a:pt x="736" y="307"/>
                    <a:pt x="735" y="284"/>
                  </a:cubicBezTo>
                  <a:cubicBezTo>
                    <a:pt x="735" y="270"/>
                    <a:pt x="735" y="255"/>
                    <a:pt x="735" y="241"/>
                  </a:cubicBezTo>
                  <a:cubicBezTo>
                    <a:pt x="735" y="225"/>
                    <a:pt x="735" y="209"/>
                    <a:pt x="735" y="193"/>
                  </a:cubicBezTo>
                  <a:cubicBezTo>
                    <a:pt x="417" y="210"/>
                    <a:pt x="200" y="477"/>
                    <a:pt x="195" y="735"/>
                  </a:cubicBezTo>
                  <a:cubicBezTo>
                    <a:pt x="201" y="735"/>
                    <a:pt x="207" y="735"/>
                    <a:pt x="213" y="735"/>
                  </a:cubicBezTo>
                  <a:cubicBezTo>
                    <a:pt x="238" y="735"/>
                    <a:pt x="264" y="735"/>
                    <a:pt x="289" y="736"/>
                  </a:cubicBezTo>
                  <a:cubicBezTo>
                    <a:pt x="309" y="736"/>
                    <a:pt x="320" y="749"/>
                    <a:pt x="320" y="767"/>
                  </a:cubicBezTo>
                  <a:cubicBezTo>
                    <a:pt x="320" y="786"/>
                    <a:pt x="309" y="798"/>
                    <a:pt x="289" y="799"/>
                  </a:cubicBezTo>
                  <a:cubicBezTo>
                    <a:pt x="279" y="800"/>
                    <a:pt x="267" y="800"/>
                    <a:pt x="256" y="800"/>
                  </a:cubicBezTo>
                  <a:cubicBezTo>
                    <a:pt x="236" y="800"/>
                    <a:pt x="215" y="800"/>
                    <a:pt x="194" y="800"/>
                  </a:cubicBezTo>
                  <a:cubicBezTo>
                    <a:pt x="209" y="1109"/>
                    <a:pt x="466" y="1333"/>
                    <a:pt x="735" y="1341"/>
                  </a:cubicBezTo>
                  <a:cubicBezTo>
                    <a:pt x="735" y="1336"/>
                    <a:pt x="736" y="1331"/>
                    <a:pt x="736" y="1326"/>
                  </a:cubicBezTo>
                  <a:cubicBezTo>
                    <a:pt x="736" y="1301"/>
                    <a:pt x="736" y="1276"/>
                    <a:pt x="736" y="1251"/>
                  </a:cubicBezTo>
                  <a:cubicBezTo>
                    <a:pt x="736" y="1228"/>
                    <a:pt x="748" y="1216"/>
                    <a:pt x="768" y="1215"/>
                  </a:cubicBezTo>
                  <a:cubicBezTo>
                    <a:pt x="788" y="1215"/>
                    <a:pt x="800" y="1228"/>
                    <a:pt x="800" y="1252"/>
                  </a:cubicBezTo>
                  <a:cubicBezTo>
                    <a:pt x="801" y="1265"/>
                    <a:pt x="800" y="1279"/>
                    <a:pt x="800" y="1292"/>
                  </a:cubicBezTo>
                  <a:cubicBezTo>
                    <a:pt x="800" y="1308"/>
                    <a:pt x="800" y="1325"/>
                    <a:pt x="800" y="13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FA24E83C-FF89-4045-B9AC-2EBF404D48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200938" y="9401175"/>
              <a:ext cx="1446213" cy="1450975"/>
            </a:xfrm>
            <a:custGeom>
              <a:avLst/>
              <a:gdLst>
                <a:gd name="T0" fmla="*/ 192 w 384"/>
                <a:gd name="T1" fmla="*/ 384 h 385"/>
                <a:gd name="T2" fmla="*/ 0 w 384"/>
                <a:gd name="T3" fmla="*/ 193 h 385"/>
                <a:gd name="T4" fmla="*/ 193 w 384"/>
                <a:gd name="T5" fmla="*/ 1 h 385"/>
                <a:gd name="T6" fmla="*/ 384 w 384"/>
                <a:gd name="T7" fmla="*/ 193 h 385"/>
                <a:gd name="T8" fmla="*/ 192 w 384"/>
                <a:gd name="T9" fmla="*/ 384 h 385"/>
                <a:gd name="T10" fmla="*/ 64 w 384"/>
                <a:gd name="T11" fmla="*/ 193 h 385"/>
                <a:gd name="T12" fmla="*/ 192 w 384"/>
                <a:gd name="T13" fmla="*/ 321 h 385"/>
                <a:gd name="T14" fmla="*/ 320 w 384"/>
                <a:gd name="T15" fmla="*/ 193 h 385"/>
                <a:gd name="T16" fmla="*/ 191 w 384"/>
                <a:gd name="T17" fmla="*/ 64 h 385"/>
                <a:gd name="T18" fmla="*/ 64 w 384"/>
                <a:gd name="T19" fmla="*/ 193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5">
                  <a:moveTo>
                    <a:pt x="192" y="384"/>
                  </a:moveTo>
                  <a:cubicBezTo>
                    <a:pt x="84" y="385"/>
                    <a:pt x="0" y="301"/>
                    <a:pt x="0" y="193"/>
                  </a:cubicBezTo>
                  <a:cubicBezTo>
                    <a:pt x="0" y="84"/>
                    <a:pt x="83" y="0"/>
                    <a:pt x="193" y="1"/>
                  </a:cubicBezTo>
                  <a:cubicBezTo>
                    <a:pt x="301" y="1"/>
                    <a:pt x="384" y="84"/>
                    <a:pt x="384" y="193"/>
                  </a:cubicBezTo>
                  <a:cubicBezTo>
                    <a:pt x="384" y="301"/>
                    <a:pt x="301" y="384"/>
                    <a:pt x="192" y="384"/>
                  </a:cubicBezTo>
                  <a:close/>
                  <a:moveTo>
                    <a:pt x="64" y="193"/>
                  </a:moveTo>
                  <a:cubicBezTo>
                    <a:pt x="64" y="263"/>
                    <a:pt x="122" y="320"/>
                    <a:pt x="192" y="321"/>
                  </a:cubicBezTo>
                  <a:cubicBezTo>
                    <a:pt x="262" y="321"/>
                    <a:pt x="320" y="263"/>
                    <a:pt x="320" y="193"/>
                  </a:cubicBezTo>
                  <a:cubicBezTo>
                    <a:pt x="321" y="123"/>
                    <a:pt x="261" y="64"/>
                    <a:pt x="191" y="64"/>
                  </a:cubicBezTo>
                  <a:cubicBezTo>
                    <a:pt x="121" y="65"/>
                    <a:pt x="64" y="123"/>
                    <a:pt x="64" y="19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641FC24-AB8E-4166-9F2B-0A7DC6EB77B9}"/>
              </a:ext>
            </a:extLst>
          </p:cNvPr>
          <p:cNvGrpSpPr/>
          <p:nvPr/>
        </p:nvGrpSpPr>
        <p:grpSpPr>
          <a:xfrm>
            <a:off x="3624056" y="2259836"/>
            <a:ext cx="306018" cy="331808"/>
            <a:chOff x="-4992688" y="9526588"/>
            <a:chExt cx="5199063" cy="5637213"/>
          </a:xfrm>
          <a:solidFill>
            <a:schemeClr val="bg1"/>
          </a:solidFill>
        </p:grpSpPr>
        <p:sp>
          <p:nvSpPr>
            <p:cNvPr id="69" name="Freeform 22">
              <a:extLst>
                <a:ext uri="{FF2B5EF4-FFF2-40B4-BE49-F238E27FC236}">
                  <a16:creationId xmlns:a16="http://schemas.microsoft.com/office/drawing/2014/main" id="{03C42AB6-8B92-461A-9A03-C8FDB34589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92688" y="9526588"/>
              <a:ext cx="5199063" cy="5637213"/>
            </a:xfrm>
            <a:custGeom>
              <a:avLst/>
              <a:gdLst>
                <a:gd name="T0" fmla="*/ 702 w 1381"/>
                <a:gd name="T1" fmla="*/ 20 h 1496"/>
                <a:gd name="T2" fmla="*/ 1019 w 1381"/>
                <a:gd name="T3" fmla="*/ 375 h 1496"/>
                <a:gd name="T4" fmla="*/ 1019 w 1381"/>
                <a:gd name="T5" fmla="*/ 645 h 1496"/>
                <a:gd name="T6" fmla="*/ 1353 w 1381"/>
                <a:gd name="T7" fmla="*/ 992 h 1496"/>
                <a:gd name="T8" fmla="*/ 968 w 1381"/>
                <a:gd name="T9" fmla="*/ 1494 h 1496"/>
                <a:gd name="T10" fmla="*/ 897 w 1381"/>
                <a:gd name="T11" fmla="*/ 1496 h 1496"/>
                <a:gd name="T12" fmla="*/ 573 w 1381"/>
                <a:gd name="T13" fmla="*/ 1300 h 1496"/>
                <a:gd name="T14" fmla="*/ 178 w 1381"/>
                <a:gd name="T15" fmla="*/ 1287 h 1496"/>
                <a:gd name="T16" fmla="*/ 0 w 1381"/>
                <a:gd name="T17" fmla="*/ 1117 h 1496"/>
                <a:gd name="T18" fmla="*/ 0 w 1381"/>
                <a:gd name="T19" fmla="*/ 171 h 1496"/>
                <a:gd name="T20" fmla="*/ 146 w 1381"/>
                <a:gd name="T21" fmla="*/ 0 h 1496"/>
                <a:gd name="T22" fmla="*/ 639 w 1381"/>
                <a:gd name="T23" fmla="*/ 63 h 1496"/>
                <a:gd name="T24" fmla="*/ 175 w 1381"/>
                <a:gd name="T25" fmla="*/ 63 h 1496"/>
                <a:gd name="T26" fmla="*/ 62 w 1381"/>
                <a:gd name="T27" fmla="*/ 175 h 1496"/>
                <a:gd name="T28" fmla="*/ 74 w 1381"/>
                <a:gd name="T29" fmla="*/ 1166 h 1496"/>
                <a:gd name="T30" fmla="*/ 517 w 1381"/>
                <a:gd name="T31" fmla="*/ 1225 h 1496"/>
                <a:gd name="T32" fmla="*/ 514 w 1381"/>
                <a:gd name="T33" fmla="*/ 967 h 1496"/>
                <a:gd name="T34" fmla="*/ 262 w 1381"/>
                <a:gd name="T35" fmla="*/ 967 h 1496"/>
                <a:gd name="T36" fmla="*/ 222 w 1381"/>
                <a:gd name="T37" fmla="*/ 933 h 1496"/>
                <a:gd name="T38" fmla="*/ 266 w 1381"/>
                <a:gd name="T39" fmla="*/ 905 h 1496"/>
                <a:gd name="T40" fmla="*/ 541 w 1381"/>
                <a:gd name="T41" fmla="*/ 893 h 1496"/>
                <a:gd name="T42" fmla="*/ 589 w 1381"/>
                <a:gd name="T43" fmla="*/ 808 h 1496"/>
                <a:gd name="T44" fmla="*/ 267 w 1381"/>
                <a:gd name="T45" fmla="*/ 808 h 1496"/>
                <a:gd name="T46" fmla="*/ 222 w 1381"/>
                <a:gd name="T47" fmla="*/ 778 h 1496"/>
                <a:gd name="T48" fmla="*/ 265 w 1381"/>
                <a:gd name="T49" fmla="*/ 745 h 1496"/>
                <a:gd name="T50" fmla="*/ 663 w 1381"/>
                <a:gd name="T51" fmla="*/ 734 h 1496"/>
                <a:gd name="T52" fmla="*/ 956 w 1381"/>
                <a:gd name="T53" fmla="*/ 637 h 1496"/>
                <a:gd name="T54" fmla="*/ 939 w 1381"/>
                <a:gd name="T55" fmla="*/ 396 h 1496"/>
                <a:gd name="T56" fmla="*/ 644 w 1381"/>
                <a:gd name="T57" fmla="*/ 293 h 1496"/>
                <a:gd name="T58" fmla="*/ 639 w 1381"/>
                <a:gd name="T59" fmla="*/ 63 h 1496"/>
                <a:gd name="T60" fmla="*/ 1297 w 1381"/>
                <a:gd name="T61" fmla="*/ 1068 h 1496"/>
                <a:gd name="T62" fmla="*/ 566 w 1381"/>
                <a:gd name="T63" fmla="*/ 1067 h 1496"/>
                <a:gd name="T64" fmla="*/ 914 w 1381"/>
                <a:gd name="T65" fmla="*/ 334 h 1496"/>
                <a:gd name="T66" fmla="*/ 702 w 1381"/>
                <a:gd name="T67" fmla="*/ 264 h 1496"/>
                <a:gd name="T68" fmla="*/ 820 w 1381"/>
                <a:gd name="T69" fmla="*/ 334 h 1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81" h="1496">
                  <a:moveTo>
                    <a:pt x="678" y="0"/>
                  </a:moveTo>
                  <a:cubicBezTo>
                    <a:pt x="686" y="7"/>
                    <a:pt x="695" y="13"/>
                    <a:pt x="702" y="20"/>
                  </a:cubicBezTo>
                  <a:cubicBezTo>
                    <a:pt x="803" y="125"/>
                    <a:pt x="903" y="231"/>
                    <a:pt x="1004" y="336"/>
                  </a:cubicBezTo>
                  <a:cubicBezTo>
                    <a:pt x="1014" y="347"/>
                    <a:pt x="1020" y="359"/>
                    <a:pt x="1019" y="375"/>
                  </a:cubicBezTo>
                  <a:cubicBezTo>
                    <a:pt x="1019" y="460"/>
                    <a:pt x="1019" y="545"/>
                    <a:pt x="1019" y="631"/>
                  </a:cubicBezTo>
                  <a:cubicBezTo>
                    <a:pt x="1019" y="636"/>
                    <a:pt x="1019" y="641"/>
                    <a:pt x="1019" y="645"/>
                  </a:cubicBezTo>
                  <a:cubicBezTo>
                    <a:pt x="1047" y="655"/>
                    <a:pt x="1075" y="663"/>
                    <a:pt x="1101" y="674"/>
                  </a:cubicBezTo>
                  <a:cubicBezTo>
                    <a:pt x="1239" y="737"/>
                    <a:pt x="1327" y="843"/>
                    <a:pt x="1353" y="992"/>
                  </a:cubicBezTo>
                  <a:cubicBezTo>
                    <a:pt x="1381" y="1159"/>
                    <a:pt x="1326" y="1298"/>
                    <a:pt x="1194" y="1405"/>
                  </a:cubicBezTo>
                  <a:cubicBezTo>
                    <a:pt x="1128" y="1458"/>
                    <a:pt x="1052" y="1486"/>
                    <a:pt x="968" y="1494"/>
                  </a:cubicBezTo>
                  <a:cubicBezTo>
                    <a:pt x="966" y="1494"/>
                    <a:pt x="963" y="1495"/>
                    <a:pt x="961" y="1496"/>
                  </a:cubicBezTo>
                  <a:cubicBezTo>
                    <a:pt x="940" y="1496"/>
                    <a:pt x="918" y="1496"/>
                    <a:pt x="897" y="1496"/>
                  </a:cubicBezTo>
                  <a:cubicBezTo>
                    <a:pt x="894" y="1495"/>
                    <a:pt x="891" y="1493"/>
                    <a:pt x="889" y="1493"/>
                  </a:cubicBezTo>
                  <a:cubicBezTo>
                    <a:pt x="753" y="1478"/>
                    <a:pt x="648" y="1412"/>
                    <a:pt x="573" y="1300"/>
                  </a:cubicBezTo>
                  <a:cubicBezTo>
                    <a:pt x="566" y="1290"/>
                    <a:pt x="560" y="1287"/>
                    <a:pt x="549" y="1287"/>
                  </a:cubicBezTo>
                  <a:cubicBezTo>
                    <a:pt x="425" y="1288"/>
                    <a:pt x="302" y="1288"/>
                    <a:pt x="178" y="1287"/>
                  </a:cubicBezTo>
                  <a:cubicBezTo>
                    <a:pt x="163" y="1287"/>
                    <a:pt x="147" y="1287"/>
                    <a:pt x="132" y="1283"/>
                  </a:cubicBezTo>
                  <a:cubicBezTo>
                    <a:pt x="52" y="1266"/>
                    <a:pt x="0" y="1200"/>
                    <a:pt x="0" y="1117"/>
                  </a:cubicBezTo>
                  <a:cubicBezTo>
                    <a:pt x="0" y="900"/>
                    <a:pt x="0" y="683"/>
                    <a:pt x="0" y="466"/>
                  </a:cubicBezTo>
                  <a:cubicBezTo>
                    <a:pt x="0" y="367"/>
                    <a:pt x="0" y="269"/>
                    <a:pt x="0" y="171"/>
                  </a:cubicBezTo>
                  <a:cubicBezTo>
                    <a:pt x="0" y="112"/>
                    <a:pt x="23" y="64"/>
                    <a:pt x="72" y="31"/>
                  </a:cubicBezTo>
                  <a:cubicBezTo>
                    <a:pt x="94" y="17"/>
                    <a:pt x="121" y="10"/>
                    <a:pt x="146" y="0"/>
                  </a:cubicBezTo>
                  <a:cubicBezTo>
                    <a:pt x="323" y="0"/>
                    <a:pt x="501" y="0"/>
                    <a:pt x="678" y="0"/>
                  </a:cubicBezTo>
                  <a:close/>
                  <a:moveTo>
                    <a:pt x="639" y="63"/>
                  </a:moveTo>
                  <a:cubicBezTo>
                    <a:pt x="633" y="63"/>
                    <a:pt x="630" y="62"/>
                    <a:pt x="626" y="62"/>
                  </a:cubicBezTo>
                  <a:cubicBezTo>
                    <a:pt x="475" y="62"/>
                    <a:pt x="325" y="62"/>
                    <a:pt x="175" y="63"/>
                  </a:cubicBezTo>
                  <a:cubicBezTo>
                    <a:pt x="163" y="63"/>
                    <a:pt x="152" y="64"/>
                    <a:pt x="141" y="67"/>
                  </a:cubicBezTo>
                  <a:cubicBezTo>
                    <a:pt x="91" y="80"/>
                    <a:pt x="62" y="120"/>
                    <a:pt x="62" y="175"/>
                  </a:cubicBezTo>
                  <a:cubicBezTo>
                    <a:pt x="62" y="488"/>
                    <a:pt x="62" y="800"/>
                    <a:pt x="63" y="1113"/>
                  </a:cubicBezTo>
                  <a:cubicBezTo>
                    <a:pt x="63" y="1131"/>
                    <a:pt x="67" y="1150"/>
                    <a:pt x="74" y="1166"/>
                  </a:cubicBezTo>
                  <a:cubicBezTo>
                    <a:pt x="95" y="1209"/>
                    <a:pt x="132" y="1225"/>
                    <a:pt x="178" y="1225"/>
                  </a:cubicBezTo>
                  <a:cubicBezTo>
                    <a:pt x="291" y="1225"/>
                    <a:pt x="404" y="1225"/>
                    <a:pt x="517" y="1225"/>
                  </a:cubicBezTo>
                  <a:cubicBezTo>
                    <a:pt x="521" y="1225"/>
                    <a:pt x="526" y="1225"/>
                    <a:pt x="533" y="1225"/>
                  </a:cubicBezTo>
                  <a:cubicBezTo>
                    <a:pt x="501" y="1140"/>
                    <a:pt x="494" y="1055"/>
                    <a:pt x="514" y="967"/>
                  </a:cubicBezTo>
                  <a:cubicBezTo>
                    <a:pt x="508" y="967"/>
                    <a:pt x="503" y="967"/>
                    <a:pt x="498" y="967"/>
                  </a:cubicBezTo>
                  <a:cubicBezTo>
                    <a:pt x="419" y="967"/>
                    <a:pt x="341" y="967"/>
                    <a:pt x="262" y="967"/>
                  </a:cubicBezTo>
                  <a:cubicBezTo>
                    <a:pt x="256" y="967"/>
                    <a:pt x="249" y="966"/>
                    <a:pt x="242" y="964"/>
                  </a:cubicBezTo>
                  <a:cubicBezTo>
                    <a:pt x="228" y="960"/>
                    <a:pt x="221" y="948"/>
                    <a:pt x="222" y="933"/>
                  </a:cubicBezTo>
                  <a:cubicBezTo>
                    <a:pt x="223" y="919"/>
                    <a:pt x="232" y="908"/>
                    <a:pt x="246" y="906"/>
                  </a:cubicBezTo>
                  <a:cubicBezTo>
                    <a:pt x="252" y="905"/>
                    <a:pt x="259" y="905"/>
                    <a:pt x="266" y="905"/>
                  </a:cubicBezTo>
                  <a:cubicBezTo>
                    <a:pt x="351" y="904"/>
                    <a:pt x="437" y="904"/>
                    <a:pt x="522" y="905"/>
                  </a:cubicBezTo>
                  <a:cubicBezTo>
                    <a:pt x="531" y="905"/>
                    <a:pt x="536" y="902"/>
                    <a:pt x="541" y="893"/>
                  </a:cubicBezTo>
                  <a:cubicBezTo>
                    <a:pt x="553" y="869"/>
                    <a:pt x="567" y="846"/>
                    <a:pt x="580" y="823"/>
                  </a:cubicBezTo>
                  <a:cubicBezTo>
                    <a:pt x="582" y="819"/>
                    <a:pt x="585" y="815"/>
                    <a:pt x="589" y="808"/>
                  </a:cubicBezTo>
                  <a:cubicBezTo>
                    <a:pt x="580" y="808"/>
                    <a:pt x="575" y="808"/>
                    <a:pt x="569" y="808"/>
                  </a:cubicBezTo>
                  <a:cubicBezTo>
                    <a:pt x="468" y="808"/>
                    <a:pt x="367" y="808"/>
                    <a:pt x="267" y="808"/>
                  </a:cubicBezTo>
                  <a:cubicBezTo>
                    <a:pt x="260" y="808"/>
                    <a:pt x="253" y="808"/>
                    <a:pt x="246" y="806"/>
                  </a:cubicBezTo>
                  <a:cubicBezTo>
                    <a:pt x="232" y="804"/>
                    <a:pt x="222" y="793"/>
                    <a:pt x="222" y="778"/>
                  </a:cubicBezTo>
                  <a:cubicBezTo>
                    <a:pt x="221" y="763"/>
                    <a:pt x="229" y="751"/>
                    <a:pt x="243" y="748"/>
                  </a:cubicBezTo>
                  <a:cubicBezTo>
                    <a:pt x="250" y="746"/>
                    <a:pt x="258" y="745"/>
                    <a:pt x="265" y="745"/>
                  </a:cubicBezTo>
                  <a:cubicBezTo>
                    <a:pt x="386" y="745"/>
                    <a:pt x="507" y="745"/>
                    <a:pt x="629" y="746"/>
                  </a:cubicBezTo>
                  <a:cubicBezTo>
                    <a:pt x="642" y="746"/>
                    <a:pt x="652" y="742"/>
                    <a:pt x="663" y="734"/>
                  </a:cubicBezTo>
                  <a:cubicBezTo>
                    <a:pt x="722" y="686"/>
                    <a:pt x="790" y="655"/>
                    <a:pt x="866" y="644"/>
                  </a:cubicBezTo>
                  <a:cubicBezTo>
                    <a:pt x="895" y="640"/>
                    <a:pt x="926" y="639"/>
                    <a:pt x="956" y="637"/>
                  </a:cubicBezTo>
                  <a:cubicBezTo>
                    <a:pt x="956" y="558"/>
                    <a:pt x="956" y="478"/>
                    <a:pt x="956" y="396"/>
                  </a:cubicBezTo>
                  <a:cubicBezTo>
                    <a:pt x="950" y="396"/>
                    <a:pt x="945" y="396"/>
                    <a:pt x="939" y="396"/>
                  </a:cubicBezTo>
                  <a:cubicBezTo>
                    <a:pt x="888" y="396"/>
                    <a:pt x="836" y="396"/>
                    <a:pt x="785" y="396"/>
                  </a:cubicBezTo>
                  <a:cubicBezTo>
                    <a:pt x="714" y="396"/>
                    <a:pt x="663" y="359"/>
                    <a:pt x="644" y="293"/>
                  </a:cubicBezTo>
                  <a:cubicBezTo>
                    <a:pt x="640" y="279"/>
                    <a:pt x="640" y="264"/>
                    <a:pt x="639" y="249"/>
                  </a:cubicBezTo>
                  <a:cubicBezTo>
                    <a:pt x="639" y="187"/>
                    <a:pt x="639" y="126"/>
                    <a:pt x="639" y="63"/>
                  </a:cubicBezTo>
                  <a:close/>
                  <a:moveTo>
                    <a:pt x="931" y="1434"/>
                  </a:moveTo>
                  <a:cubicBezTo>
                    <a:pt x="1132" y="1435"/>
                    <a:pt x="1296" y="1271"/>
                    <a:pt x="1297" y="1068"/>
                  </a:cubicBezTo>
                  <a:cubicBezTo>
                    <a:pt x="1299" y="867"/>
                    <a:pt x="1135" y="703"/>
                    <a:pt x="933" y="701"/>
                  </a:cubicBezTo>
                  <a:cubicBezTo>
                    <a:pt x="732" y="700"/>
                    <a:pt x="566" y="865"/>
                    <a:pt x="566" y="1067"/>
                  </a:cubicBezTo>
                  <a:cubicBezTo>
                    <a:pt x="565" y="1268"/>
                    <a:pt x="729" y="1433"/>
                    <a:pt x="931" y="1434"/>
                  </a:cubicBezTo>
                  <a:close/>
                  <a:moveTo>
                    <a:pt x="914" y="334"/>
                  </a:moveTo>
                  <a:cubicBezTo>
                    <a:pt x="842" y="258"/>
                    <a:pt x="773" y="185"/>
                    <a:pt x="702" y="110"/>
                  </a:cubicBezTo>
                  <a:cubicBezTo>
                    <a:pt x="702" y="164"/>
                    <a:pt x="700" y="214"/>
                    <a:pt x="702" y="264"/>
                  </a:cubicBezTo>
                  <a:cubicBezTo>
                    <a:pt x="704" y="304"/>
                    <a:pt x="736" y="332"/>
                    <a:pt x="776" y="333"/>
                  </a:cubicBezTo>
                  <a:cubicBezTo>
                    <a:pt x="791" y="334"/>
                    <a:pt x="806" y="334"/>
                    <a:pt x="820" y="334"/>
                  </a:cubicBezTo>
                  <a:cubicBezTo>
                    <a:pt x="850" y="334"/>
                    <a:pt x="880" y="334"/>
                    <a:pt x="914" y="3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70" name="Freeform 23">
              <a:extLst>
                <a:ext uri="{FF2B5EF4-FFF2-40B4-BE49-F238E27FC236}">
                  <a16:creationId xmlns:a16="http://schemas.microsoft.com/office/drawing/2014/main" id="{961B887D-BB0F-40D4-8CBA-CAB93463D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60838" y="11745913"/>
              <a:ext cx="1430338" cy="241300"/>
            </a:xfrm>
            <a:custGeom>
              <a:avLst/>
              <a:gdLst>
                <a:gd name="T0" fmla="*/ 190 w 380"/>
                <a:gd name="T1" fmla="*/ 1 h 64"/>
                <a:gd name="T2" fmla="*/ 344 w 380"/>
                <a:gd name="T3" fmla="*/ 1 h 64"/>
                <a:gd name="T4" fmla="*/ 375 w 380"/>
                <a:gd name="T5" fmla="*/ 19 h 64"/>
                <a:gd name="T6" fmla="*/ 370 w 380"/>
                <a:gd name="T7" fmla="*/ 50 h 64"/>
                <a:gd name="T8" fmla="*/ 343 w 380"/>
                <a:gd name="T9" fmla="*/ 62 h 64"/>
                <a:gd name="T10" fmla="*/ 298 w 380"/>
                <a:gd name="T11" fmla="*/ 63 h 64"/>
                <a:gd name="T12" fmla="*/ 43 w 380"/>
                <a:gd name="T13" fmla="*/ 63 h 64"/>
                <a:gd name="T14" fmla="*/ 27 w 380"/>
                <a:gd name="T15" fmla="*/ 62 h 64"/>
                <a:gd name="T16" fmla="*/ 0 w 380"/>
                <a:gd name="T17" fmla="*/ 30 h 64"/>
                <a:gd name="T18" fmla="*/ 29 w 380"/>
                <a:gd name="T19" fmla="*/ 1 h 64"/>
                <a:gd name="T20" fmla="*/ 87 w 380"/>
                <a:gd name="T21" fmla="*/ 1 h 64"/>
                <a:gd name="T22" fmla="*/ 190 w 380"/>
                <a:gd name="T23" fmla="*/ 1 h 64"/>
                <a:gd name="T24" fmla="*/ 190 w 380"/>
                <a:gd name="T25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0" h="64">
                  <a:moveTo>
                    <a:pt x="190" y="1"/>
                  </a:moveTo>
                  <a:cubicBezTo>
                    <a:pt x="241" y="1"/>
                    <a:pt x="293" y="1"/>
                    <a:pt x="344" y="1"/>
                  </a:cubicBezTo>
                  <a:cubicBezTo>
                    <a:pt x="358" y="1"/>
                    <a:pt x="369" y="6"/>
                    <a:pt x="375" y="19"/>
                  </a:cubicBezTo>
                  <a:cubicBezTo>
                    <a:pt x="380" y="30"/>
                    <a:pt x="379" y="42"/>
                    <a:pt x="370" y="50"/>
                  </a:cubicBezTo>
                  <a:cubicBezTo>
                    <a:pt x="363" y="56"/>
                    <a:pt x="353" y="61"/>
                    <a:pt x="343" y="62"/>
                  </a:cubicBezTo>
                  <a:cubicBezTo>
                    <a:pt x="329" y="64"/>
                    <a:pt x="313" y="63"/>
                    <a:pt x="298" y="63"/>
                  </a:cubicBezTo>
                  <a:cubicBezTo>
                    <a:pt x="213" y="63"/>
                    <a:pt x="128" y="63"/>
                    <a:pt x="43" y="63"/>
                  </a:cubicBezTo>
                  <a:cubicBezTo>
                    <a:pt x="38" y="63"/>
                    <a:pt x="32" y="63"/>
                    <a:pt x="27" y="62"/>
                  </a:cubicBezTo>
                  <a:cubicBezTo>
                    <a:pt x="10" y="59"/>
                    <a:pt x="0" y="46"/>
                    <a:pt x="0" y="30"/>
                  </a:cubicBezTo>
                  <a:cubicBezTo>
                    <a:pt x="1" y="14"/>
                    <a:pt x="12" y="2"/>
                    <a:pt x="29" y="1"/>
                  </a:cubicBezTo>
                  <a:cubicBezTo>
                    <a:pt x="48" y="0"/>
                    <a:pt x="68" y="1"/>
                    <a:pt x="87" y="1"/>
                  </a:cubicBezTo>
                  <a:cubicBezTo>
                    <a:pt x="121" y="1"/>
                    <a:pt x="156" y="1"/>
                    <a:pt x="190" y="1"/>
                  </a:cubicBezTo>
                  <a:cubicBezTo>
                    <a:pt x="190" y="1"/>
                    <a:pt x="190" y="1"/>
                    <a:pt x="19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24">
              <a:extLst>
                <a:ext uri="{FF2B5EF4-FFF2-40B4-BE49-F238E27FC236}">
                  <a16:creationId xmlns:a16="http://schemas.microsoft.com/office/drawing/2014/main" id="{31C706E5-F216-48EB-AA91-92E535B58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84425" y="12974638"/>
              <a:ext cx="1754188" cy="1160463"/>
            </a:xfrm>
            <a:custGeom>
              <a:avLst/>
              <a:gdLst>
                <a:gd name="T0" fmla="*/ 172 w 466"/>
                <a:gd name="T1" fmla="*/ 228 h 308"/>
                <a:gd name="T2" fmla="*/ 378 w 466"/>
                <a:gd name="T3" fmla="*/ 40 h 308"/>
                <a:gd name="T4" fmla="*/ 402 w 466"/>
                <a:gd name="T5" fmla="*/ 18 h 308"/>
                <a:gd name="T6" fmla="*/ 452 w 466"/>
                <a:gd name="T7" fmla="*/ 14 h 308"/>
                <a:gd name="T8" fmla="*/ 443 w 466"/>
                <a:gd name="T9" fmla="*/ 64 h 308"/>
                <a:gd name="T10" fmla="*/ 298 w 466"/>
                <a:gd name="T11" fmla="*/ 198 h 308"/>
                <a:gd name="T12" fmla="*/ 200 w 466"/>
                <a:gd name="T13" fmla="*/ 287 h 308"/>
                <a:gd name="T14" fmla="*/ 141 w 466"/>
                <a:gd name="T15" fmla="*/ 285 h 308"/>
                <a:gd name="T16" fmla="*/ 16 w 466"/>
                <a:gd name="T17" fmla="*/ 149 h 308"/>
                <a:gd name="T18" fmla="*/ 8 w 466"/>
                <a:gd name="T19" fmla="*/ 108 h 308"/>
                <a:gd name="T20" fmla="*/ 61 w 466"/>
                <a:gd name="T21" fmla="*/ 106 h 308"/>
                <a:gd name="T22" fmla="*/ 162 w 466"/>
                <a:gd name="T23" fmla="*/ 216 h 308"/>
                <a:gd name="T24" fmla="*/ 172 w 466"/>
                <a:gd name="T25" fmla="*/ 22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6" h="308">
                  <a:moveTo>
                    <a:pt x="172" y="228"/>
                  </a:moveTo>
                  <a:cubicBezTo>
                    <a:pt x="242" y="164"/>
                    <a:pt x="310" y="102"/>
                    <a:pt x="378" y="40"/>
                  </a:cubicBezTo>
                  <a:cubicBezTo>
                    <a:pt x="386" y="32"/>
                    <a:pt x="394" y="25"/>
                    <a:pt x="402" y="18"/>
                  </a:cubicBezTo>
                  <a:cubicBezTo>
                    <a:pt x="420" y="1"/>
                    <a:pt x="439" y="0"/>
                    <a:pt x="452" y="14"/>
                  </a:cubicBezTo>
                  <a:cubicBezTo>
                    <a:pt x="466" y="29"/>
                    <a:pt x="463" y="46"/>
                    <a:pt x="443" y="64"/>
                  </a:cubicBezTo>
                  <a:cubicBezTo>
                    <a:pt x="395" y="109"/>
                    <a:pt x="346" y="153"/>
                    <a:pt x="298" y="198"/>
                  </a:cubicBezTo>
                  <a:cubicBezTo>
                    <a:pt x="265" y="227"/>
                    <a:pt x="233" y="257"/>
                    <a:pt x="200" y="287"/>
                  </a:cubicBezTo>
                  <a:cubicBezTo>
                    <a:pt x="177" y="308"/>
                    <a:pt x="162" y="308"/>
                    <a:pt x="141" y="285"/>
                  </a:cubicBezTo>
                  <a:cubicBezTo>
                    <a:pt x="99" y="240"/>
                    <a:pt x="57" y="195"/>
                    <a:pt x="16" y="149"/>
                  </a:cubicBezTo>
                  <a:cubicBezTo>
                    <a:pt x="3" y="135"/>
                    <a:pt x="0" y="121"/>
                    <a:pt x="8" y="108"/>
                  </a:cubicBezTo>
                  <a:cubicBezTo>
                    <a:pt x="19" y="89"/>
                    <a:pt x="43" y="87"/>
                    <a:pt x="61" y="106"/>
                  </a:cubicBezTo>
                  <a:cubicBezTo>
                    <a:pt x="95" y="143"/>
                    <a:pt x="128" y="179"/>
                    <a:pt x="162" y="216"/>
                  </a:cubicBezTo>
                  <a:cubicBezTo>
                    <a:pt x="165" y="220"/>
                    <a:pt x="169" y="224"/>
                    <a:pt x="172" y="2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FC01652-CC1B-4344-B9F4-C0BB9A879E55}"/>
              </a:ext>
            </a:extLst>
          </p:cNvPr>
          <p:cNvGrpSpPr/>
          <p:nvPr/>
        </p:nvGrpSpPr>
        <p:grpSpPr>
          <a:xfrm>
            <a:off x="8203894" y="4881374"/>
            <a:ext cx="309694" cy="309692"/>
            <a:chOff x="6613525" y="5364163"/>
            <a:chExt cx="646113" cy="646112"/>
          </a:xfrm>
          <a:solidFill>
            <a:schemeClr val="bg1"/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A5B69EC7-3392-4B30-9DA0-64A25C91CB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3525" y="5607050"/>
              <a:ext cx="646113" cy="403225"/>
            </a:xfrm>
            <a:custGeom>
              <a:avLst/>
              <a:gdLst>
                <a:gd name="T0" fmla="*/ 0 w 1639"/>
                <a:gd name="T1" fmla="*/ 991 h 1023"/>
                <a:gd name="T2" fmla="*/ 34 w 1639"/>
                <a:gd name="T3" fmla="*/ 974 h 1023"/>
                <a:gd name="T4" fmla="*/ 180 w 1639"/>
                <a:gd name="T5" fmla="*/ 975 h 1023"/>
                <a:gd name="T6" fmla="*/ 180 w 1639"/>
                <a:gd name="T7" fmla="*/ 955 h 1023"/>
                <a:gd name="T8" fmla="*/ 180 w 1639"/>
                <a:gd name="T9" fmla="*/ 448 h 1023"/>
                <a:gd name="T10" fmla="*/ 217 w 1639"/>
                <a:gd name="T11" fmla="*/ 411 h 1023"/>
                <a:gd name="T12" fmla="*/ 449 w 1639"/>
                <a:gd name="T13" fmla="*/ 411 h 1023"/>
                <a:gd name="T14" fmla="*/ 484 w 1639"/>
                <a:gd name="T15" fmla="*/ 445 h 1023"/>
                <a:gd name="T16" fmla="*/ 484 w 1639"/>
                <a:gd name="T17" fmla="*/ 954 h 1023"/>
                <a:gd name="T18" fmla="*/ 484 w 1639"/>
                <a:gd name="T19" fmla="*/ 974 h 1023"/>
                <a:gd name="T20" fmla="*/ 667 w 1639"/>
                <a:gd name="T21" fmla="*/ 974 h 1023"/>
                <a:gd name="T22" fmla="*/ 667 w 1639"/>
                <a:gd name="T23" fmla="*/ 952 h 1023"/>
                <a:gd name="T24" fmla="*/ 667 w 1639"/>
                <a:gd name="T25" fmla="*/ 322 h 1023"/>
                <a:gd name="T26" fmla="*/ 707 w 1639"/>
                <a:gd name="T27" fmla="*/ 282 h 1023"/>
                <a:gd name="T28" fmla="*/ 935 w 1639"/>
                <a:gd name="T29" fmla="*/ 282 h 1023"/>
                <a:gd name="T30" fmla="*/ 972 w 1639"/>
                <a:gd name="T31" fmla="*/ 319 h 1023"/>
                <a:gd name="T32" fmla="*/ 972 w 1639"/>
                <a:gd name="T33" fmla="*/ 953 h 1023"/>
                <a:gd name="T34" fmla="*/ 972 w 1639"/>
                <a:gd name="T35" fmla="*/ 974 h 1023"/>
                <a:gd name="T36" fmla="*/ 1155 w 1639"/>
                <a:gd name="T37" fmla="*/ 974 h 1023"/>
                <a:gd name="T38" fmla="*/ 1155 w 1639"/>
                <a:gd name="T39" fmla="*/ 954 h 1023"/>
                <a:gd name="T40" fmla="*/ 1155 w 1639"/>
                <a:gd name="T41" fmla="*/ 39 h 1023"/>
                <a:gd name="T42" fmla="*/ 1194 w 1639"/>
                <a:gd name="T43" fmla="*/ 0 h 1023"/>
                <a:gd name="T44" fmla="*/ 1422 w 1639"/>
                <a:gd name="T45" fmla="*/ 0 h 1023"/>
                <a:gd name="T46" fmla="*/ 1459 w 1639"/>
                <a:gd name="T47" fmla="*/ 37 h 1023"/>
                <a:gd name="T48" fmla="*/ 1459 w 1639"/>
                <a:gd name="T49" fmla="*/ 952 h 1023"/>
                <a:gd name="T50" fmla="*/ 1459 w 1639"/>
                <a:gd name="T51" fmla="*/ 975 h 1023"/>
                <a:gd name="T52" fmla="*/ 1477 w 1639"/>
                <a:gd name="T53" fmla="*/ 975 h 1023"/>
                <a:gd name="T54" fmla="*/ 1605 w 1639"/>
                <a:gd name="T55" fmla="*/ 974 h 1023"/>
                <a:gd name="T56" fmla="*/ 1639 w 1639"/>
                <a:gd name="T57" fmla="*/ 991 h 1023"/>
                <a:gd name="T58" fmla="*/ 1639 w 1639"/>
                <a:gd name="T59" fmla="*/ 1023 h 1023"/>
                <a:gd name="T60" fmla="*/ 0 w 1639"/>
                <a:gd name="T61" fmla="*/ 1023 h 1023"/>
                <a:gd name="T62" fmla="*/ 0 w 1639"/>
                <a:gd name="T63" fmla="*/ 991 h 1023"/>
                <a:gd name="T64" fmla="*/ 1410 w 1639"/>
                <a:gd name="T65" fmla="*/ 974 h 1023"/>
                <a:gd name="T66" fmla="*/ 1410 w 1639"/>
                <a:gd name="T67" fmla="*/ 49 h 1023"/>
                <a:gd name="T68" fmla="*/ 1204 w 1639"/>
                <a:gd name="T69" fmla="*/ 49 h 1023"/>
                <a:gd name="T70" fmla="*/ 1204 w 1639"/>
                <a:gd name="T71" fmla="*/ 974 h 1023"/>
                <a:gd name="T72" fmla="*/ 1410 w 1639"/>
                <a:gd name="T73" fmla="*/ 974 h 1023"/>
                <a:gd name="T74" fmla="*/ 923 w 1639"/>
                <a:gd name="T75" fmla="*/ 974 h 1023"/>
                <a:gd name="T76" fmla="*/ 923 w 1639"/>
                <a:gd name="T77" fmla="*/ 332 h 1023"/>
                <a:gd name="T78" fmla="*/ 716 w 1639"/>
                <a:gd name="T79" fmla="*/ 332 h 1023"/>
                <a:gd name="T80" fmla="*/ 716 w 1639"/>
                <a:gd name="T81" fmla="*/ 974 h 1023"/>
                <a:gd name="T82" fmla="*/ 923 w 1639"/>
                <a:gd name="T83" fmla="*/ 974 h 1023"/>
                <a:gd name="T84" fmla="*/ 435 w 1639"/>
                <a:gd name="T85" fmla="*/ 974 h 1023"/>
                <a:gd name="T86" fmla="*/ 435 w 1639"/>
                <a:gd name="T87" fmla="*/ 460 h 1023"/>
                <a:gd name="T88" fmla="*/ 228 w 1639"/>
                <a:gd name="T89" fmla="*/ 460 h 1023"/>
                <a:gd name="T90" fmla="*/ 228 w 1639"/>
                <a:gd name="T91" fmla="*/ 974 h 1023"/>
                <a:gd name="T92" fmla="*/ 435 w 1639"/>
                <a:gd name="T93" fmla="*/ 974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39" h="1023">
                  <a:moveTo>
                    <a:pt x="0" y="991"/>
                  </a:moveTo>
                  <a:cubicBezTo>
                    <a:pt x="8" y="978"/>
                    <a:pt x="19" y="974"/>
                    <a:pt x="34" y="974"/>
                  </a:cubicBezTo>
                  <a:cubicBezTo>
                    <a:pt x="82" y="975"/>
                    <a:pt x="130" y="975"/>
                    <a:pt x="180" y="975"/>
                  </a:cubicBezTo>
                  <a:cubicBezTo>
                    <a:pt x="180" y="967"/>
                    <a:pt x="180" y="961"/>
                    <a:pt x="180" y="955"/>
                  </a:cubicBezTo>
                  <a:cubicBezTo>
                    <a:pt x="180" y="786"/>
                    <a:pt x="180" y="617"/>
                    <a:pt x="180" y="448"/>
                  </a:cubicBezTo>
                  <a:cubicBezTo>
                    <a:pt x="180" y="417"/>
                    <a:pt x="186" y="411"/>
                    <a:pt x="217" y="411"/>
                  </a:cubicBezTo>
                  <a:cubicBezTo>
                    <a:pt x="294" y="411"/>
                    <a:pt x="372" y="410"/>
                    <a:pt x="449" y="411"/>
                  </a:cubicBezTo>
                  <a:cubicBezTo>
                    <a:pt x="478" y="411"/>
                    <a:pt x="484" y="417"/>
                    <a:pt x="484" y="445"/>
                  </a:cubicBezTo>
                  <a:cubicBezTo>
                    <a:pt x="484" y="615"/>
                    <a:pt x="484" y="784"/>
                    <a:pt x="484" y="954"/>
                  </a:cubicBezTo>
                  <a:cubicBezTo>
                    <a:pt x="484" y="960"/>
                    <a:pt x="484" y="967"/>
                    <a:pt x="484" y="974"/>
                  </a:cubicBezTo>
                  <a:cubicBezTo>
                    <a:pt x="545" y="974"/>
                    <a:pt x="605" y="974"/>
                    <a:pt x="667" y="974"/>
                  </a:cubicBezTo>
                  <a:cubicBezTo>
                    <a:pt x="667" y="966"/>
                    <a:pt x="667" y="959"/>
                    <a:pt x="667" y="952"/>
                  </a:cubicBezTo>
                  <a:cubicBezTo>
                    <a:pt x="667" y="742"/>
                    <a:pt x="667" y="532"/>
                    <a:pt x="667" y="322"/>
                  </a:cubicBezTo>
                  <a:cubicBezTo>
                    <a:pt x="667" y="288"/>
                    <a:pt x="672" y="282"/>
                    <a:pt x="707" y="282"/>
                  </a:cubicBezTo>
                  <a:cubicBezTo>
                    <a:pt x="783" y="282"/>
                    <a:pt x="859" y="282"/>
                    <a:pt x="935" y="282"/>
                  </a:cubicBezTo>
                  <a:cubicBezTo>
                    <a:pt x="965" y="282"/>
                    <a:pt x="972" y="289"/>
                    <a:pt x="972" y="319"/>
                  </a:cubicBezTo>
                  <a:cubicBezTo>
                    <a:pt x="972" y="530"/>
                    <a:pt x="972" y="742"/>
                    <a:pt x="972" y="953"/>
                  </a:cubicBezTo>
                  <a:cubicBezTo>
                    <a:pt x="972" y="959"/>
                    <a:pt x="972" y="966"/>
                    <a:pt x="972" y="974"/>
                  </a:cubicBezTo>
                  <a:cubicBezTo>
                    <a:pt x="1033" y="974"/>
                    <a:pt x="1093" y="974"/>
                    <a:pt x="1155" y="974"/>
                  </a:cubicBezTo>
                  <a:cubicBezTo>
                    <a:pt x="1155" y="967"/>
                    <a:pt x="1155" y="960"/>
                    <a:pt x="1155" y="954"/>
                  </a:cubicBezTo>
                  <a:cubicBezTo>
                    <a:pt x="1155" y="649"/>
                    <a:pt x="1155" y="344"/>
                    <a:pt x="1155" y="39"/>
                  </a:cubicBezTo>
                  <a:cubicBezTo>
                    <a:pt x="1155" y="5"/>
                    <a:pt x="1160" y="0"/>
                    <a:pt x="1194" y="0"/>
                  </a:cubicBezTo>
                  <a:cubicBezTo>
                    <a:pt x="1270" y="0"/>
                    <a:pt x="1346" y="0"/>
                    <a:pt x="1422" y="0"/>
                  </a:cubicBezTo>
                  <a:cubicBezTo>
                    <a:pt x="1452" y="0"/>
                    <a:pt x="1459" y="7"/>
                    <a:pt x="1459" y="37"/>
                  </a:cubicBezTo>
                  <a:cubicBezTo>
                    <a:pt x="1459" y="342"/>
                    <a:pt x="1459" y="647"/>
                    <a:pt x="1459" y="952"/>
                  </a:cubicBezTo>
                  <a:cubicBezTo>
                    <a:pt x="1459" y="959"/>
                    <a:pt x="1459" y="965"/>
                    <a:pt x="1459" y="975"/>
                  </a:cubicBezTo>
                  <a:cubicBezTo>
                    <a:pt x="1466" y="975"/>
                    <a:pt x="1471" y="975"/>
                    <a:pt x="1477" y="975"/>
                  </a:cubicBezTo>
                  <a:cubicBezTo>
                    <a:pt x="1519" y="975"/>
                    <a:pt x="1562" y="975"/>
                    <a:pt x="1605" y="974"/>
                  </a:cubicBezTo>
                  <a:cubicBezTo>
                    <a:pt x="1619" y="974"/>
                    <a:pt x="1631" y="978"/>
                    <a:pt x="1639" y="991"/>
                  </a:cubicBezTo>
                  <a:cubicBezTo>
                    <a:pt x="1639" y="1001"/>
                    <a:pt x="1639" y="1012"/>
                    <a:pt x="1639" y="1023"/>
                  </a:cubicBezTo>
                  <a:cubicBezTo>
                    <a:pt x="1092" y="1023"/>
                    <a:pt x="546" y="1023"/>
                    <a:pt x="0" y="1023"/>
                  </a:cubicBezTo>
                  <a:cubicBezTo>
                    <a:pt x="0" y="1012"/>
                    <a:pt x="0" y="1001"/>
                    <a:pt x="0" y="991"/>
                  </a:cubicBezTo>
                  <a:close/>
                  <a:moveTo>
                    <a:pt x="1410" y="974"/>
                  </a:moveTo>
                  <a:cubicBezTo>
                    <a:pt x="1410" y="665"/>
                    <a:pt x="1410" y="357"/>
                    <a:pt x="1410" y="49"/>
                  </a:cubicBezTo>
                  <a:cubicBezTo>
                    <a:pt x="1341" y="49"/>
                    <a:pt x="1273" y="49"/>
                    <a:pt x="1204" y="49"/>
                  </a:cubicBezTo>
                  <a:cubicBezTo>
                    <a:pt x="1204" y="357"/>
                    <a:pt x="1204" y="665"/>
                    <a:pt x="1204" y="974"/>
                  </a:cubicBezTo>
                  <a:cubicBezTo>
                    <a:pt x="1273" y="974"/>
                    <a:pt x="1341" y="974"/>
                    <a:pt x="1410" y="974"/>
                  </a:cubicBezTo>
                  <a:close/>
                  <a:moveTo>
                    <a:pt x="923" y="974"/>
                  </a:moveTo>
                  <a:cubicBezTo>
                    <a:pt x="923" y="759"/>
                    <a:pt x="923" y="545"/>
                    <a:pt x="923" y="332"/>
                  </a:cubicBezTo>
                  <a:cubicBezTo>
                    <a:pt x="853" y="332"/>
                    <a:pt x="785" y="332"/>
                    <a:pt x="716" y="332"/>
                  </a:cubicBezTo>
                  <a:cubicBezTo>
                    <a:pt x="716" y="546"/>
                    <a:pt x="716" y="760"/>
                    <a:pt x="716" y="974"/>
                  </a:cubicBezTo>
                  <a:cubicBezTo>
                    <a:pt x="785" y="974"/>
                    <a:pt x="853" y="974"/>
                    <a:pt x="923" y="974"/>
                  </a:cubicBezTo>
                  <a:close/>
                  <a:moveTo>
                    <a:pt x="435" y="974"/>
                  </a:moveTo>
                  <a:cubicBezTo>
                    <a:pt x="435" y="802"/>
                    <a:pt x="435" y="631"/>
                    <a:pt x="435" y="460"/>
                  </a:cubicBezTo>
                  <a:cubicBezTo>
                    <a:pt x="366" y="460"/>
                    <a:pt x="297" y="460"/>
                    <a:pt x="228" y="460"/>
                  </a:cubicBezTo>
                  <a:cubicBezTo>
                    <a:pt x="228" y="632"/>
                    <a:pt x="228" y="802"/>
                    <a:pt x="228" y="974"/>
                  </a:cubicBezTo>
                  <a:cubicBezTo>
                    <a:pt x="297" y="974"/>
                    <a:pt x="365" y="974"/>
                    <a:pt x="435" y="9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72BE42C8-3036-4CE4-959E-D4152599C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1463" y="5364163"/>
              <a:ext cx="619125" cy="374650"/>
            </a:xfrm>
            <a:custGeom>
              <a:avLst/>
              <a:gdLst>
                <a:gd name="T0" fmla="*/ 1505 w 1567"/>
                <a:gd name="T1" fmla="*/ 0 h 950"/>
                <a:gd name="T2" fmla="*/ 1566 w 1567"/>
                <a:gd name="T3" fmla="*/ 95 h 950"/>
                <a:gd name="T4" fmla="*/ 1565 w 1567"/>
                <a:gd name="T5" fmla="*/ 280 h 950"/>
                <a:gd name="T6" fmla="*/ 1518 w 1567"/>
                <a:gd name="T7" fmla="*/ 350 h 950"/>
                <a:gd name="T8" fmla="*/ 1440 w 1567"/>
                <a:gd name="T9" fmla="*/ 336 h 950"/>
                <a:gd name="T10" fmla="*/ 1410 w 1567"/>
                <a:gd name="T11" fmla="*/ 289 h 950"/>
                <a:gd name="T12" fmla="*/ 1401 w 1567"/>
                <a:gd name="T13" fmla="*/ 299 h 950"/>
                <a:gd name="T14" fmla="*/ 1154 w 1567"/>
                <a:gd name="T15" fmla="*/ 530 h 950"/>
                <a:gd name="T16" fmla="*/ 1141 w 1567"/>
                <a:gd name="T17" fmla="*/ 539 h 950"/>
                <a:gd name="T18" fmla="*/ 1112 w 1567"/>
                <a:gd name="T19" fmla="*/ 533 h 950"/>
                <a:gd name="T20" fmla="*/ 1113 w 1567"/>
                <a:gd name="T21" fmla="*/ 503 h 950"/>
                <a:gd name="T22" fmla="*/ 1128 w 1567"/>
                <a:gd name="T23" fmla="*/ 489 h 950"/>
                <a:gd name="T24" fmla="*/ 1408 w 1567"/>
                <a:gd name="T25" fmla="*/ 218 h 950"/>
                <a:gd name="T26" fmla="*/ 1420 w 1567"/>
                <a:gd name="T27" fmla="*/ 204 h 950"/>
                <a:gd name="T28" fmla="*/ 1448 w 1567"/>
                <a:gd name="T29" fmla="*/ 198 h 950"/>
                <a:gd name="T30" fmla="*/ 1462 w 1567"/>
                <a:gd name="T31" fmla="*/ 220 h 950"/>
                <a:gd name="T32" fmla="*/ 1463 w 1567"/>
                <a:gd name="T33" fmla="*/ 274 h 950"/>
                <a:gd name="T34" fmla="*/ 1491 w 1567"/>
                <a:gd name="T35" fmla="*/ 308 h 950"/>
                <a:gd name="T36" fmla="*/ 1517 w 1567"/>
                <a:gd name="T37" fmla="*/ 274 h 950"/>
                <a:gd name="T38" fmla="*/ 1517 w 1567"/>
                <a:gd name="T39" fmla="*/ 82 h 950"/>
                <a:gd name="T40" fmla="*/ 1481 w 1567"/>
                <a:gd name="T41" fmla="*/ 49 h 950"/>
                <a:gd name="T42" fmla="*/ 1286 w 1567"/>
                <a:gd name="T43" fmla="*/ 74 h 950"/>
                <a:gd name="T44" fmla="*/ 1259 w 1567"/>
                <a:gd name="T45" fmla="*/ 96 h 950"/>
                <a:gd name="T46" fmla="*/ 1272 w 1567"/>
                <a:gd name="T47" fmla="*/ 124 h 950"/>
                <a:gd name="T48" fmla="*/ 1294 w 1567"/>
                <a:gd name="T49" fmla="*/ 127 h 950"/>
                <a:gd name="T50" fmla="*/ 1355 w 1567"/>
                <a:gd name="T51" fmla="*/ 120 h 950"/>
                <a:gd name="T52" fmla="*/ 1389 w 1567"/>
                <a:gd name="T53" fmla="*/ 131 h 950"/>
                <a:gd name="T54" fmla="*/ 1381 w 1567"/>
                <a:gd name="T55" fmla="*/ 165 h 950"/>
                <a:gd name="T56" fmla="*/ 681 w 1567"/>
                <a:gd name="T57" fmla="*/ 691 h 950"/>
                <a:gd name="T58" fmla="*/ 182 w 1567"/>
                <a:gd name="T59" fmla="*/ 833 h 950"/>
                <a:gd name="T60" fmla="*/ 90 w 1567"/>
                <a:gd name="T61" fmla="*/ 842 h 950"/>
                <a:gd name="T62" fmla="*/ 79 w 1567"/>
                <a:gd name="T63" fmla="*/ 844 h 950"/>
                <a:gd name="T64" fmla="*/ 52 w 1567"/>
                <a:gd name="T65" fmla="*/ 874 h 950"/>
                <a:gd name="T66" fmla="*/ 85 w 1567"/>
                <a:gd name="T67" fmla="*/ 897 h 950"/>
                <a:gd name="T68" fmla="*/ 152 w 1567"/>
                <a:gd name="T69" fmla="*/ 892 h 950"/>
                <a:gd name="T70" fmla="*/ 1006 w 1567"/>
                <a:gd name="T71" fmla="*/ 578 h 950"/>
                <a:gd name="T72" fmla="*/ 1020 w 1567"/>
                <a:gd name="T73" fmla="*/ 569 h 950"/>
                <a:gd name="T74" fmla="*/ 1052 w 1567"/>
                <a:gd name="T75" fmla="*/ 577 h 950"/>
                <a:gd name="T76" fmla="*/ 1045 w 1567"/>
                <a:gd name="T77" fmla="*/ 609 h 950"/>
                <a:gd name="T78" fmla="*/ 993 w 1567"/>
                <a:gd name="T79" fmla="*/ 643 h 950"/>
                <a:gd name="T80" fmla="*/ 254 w 1567"/>
                <a:gd name="T81" fmla="*/ 925 h 950"/>
                <a:gd name="T82" fmla="*/ 86 w 1567"/>
                <a:gd name="T83" fmla="*/ 945 h 950"/>
                <a:gd name="T84" fmla="*/ 4 w 1567"/>
                <a:gd name="T85" fmla="*/ 878 h 950"/>
                <a:gd name="T86" fmla="*/ 71 w 1567"/>
                <a:gd name="T87" fmla="*/ 797 h 950"/>
                <a:gd name="T88" fmla="*/ 359 w 1567"/>
                <a:gd name="T89" fmla="*/ 749 h 950"/>
                <a:gd name="T90" fmla="*/ 1297 w 1567"/>
                <a:gd name="T91" fmla="*/ 189 h 950"/>
                <a:gd name="T92" fmla="*/ 1308 w 1567"/>
                <a:gd name="T93" fmla="*/ 176 h 950"/>
                <a:gd name="T94" fmla="*/ 1291 w 1567"/>
                <a:gd name="T95" fmla="*/ 176 h 950"/>
                <a:gd name="T96" fmla="*/ 1210 w 1567"/>
                <a:gd name="T97" fmla="*/ 108 h 950"/>
                <a:gd name="T98" fmla="*/ 1280 w 1567"/>
                <a:gd name="T99" fmla="*/ 26 h 950"/>
                <a:gd name="T100" fmla="*/ 1464 w 1567"/>
                <a:gd name="T101" fmla="*/ 3 h 950"/>
                <a:gd name="T102" fmla="*/ 1473 w 1567"/>
                <a:gd name="T103" fmla="*/ 0 h 950"/>
                <a:gd name="T104" fmla="*/ 1505 w 1567"/>
                <a:gd name="T105" fmla="*/ 0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7" h="950">
                  <a:moveTo>
                    <a:pt x="1505" y="0"/>
                  </a:moveTo>
                  <a:cubicBezTo>
                    <a:pt x="1550" y="16"/>
                    <a:pt x="1567" y="48"/>
                    <a:pt x="1566" y="95"/>
                  </a:cubicBezTo>
                  <a:cubicBezTo>
                    <a:pt x="1564" y="156"/>
                    <a:pt x="1566" y="218"/>
                    <a:pt x="1565" y="280"/>
                  </a:cubicBezTo>
                  <a:cubicBezTo>
                    <a:pt x="1565" y="313"/>
                    <a:pt x="1549" y="338"/>
                    <a:pt x="1518" y="350"/>
                  </a:cubicBezTo>
                  <a:cubicBezTo>
                    <a:pt x="1490" y="362"/>
                    <a:pt x="1461" y="358"/>
                    <a:pt x="1440" y="336"/>
                  </a:cubicBezTo>
                  <a:cubicBezTo>
                    <a:pt x="1427" y="323"/>
                    <a:pt x="1420" y="305"/>
                    <a:pt x="1410" y="289"/>
                  </a:cubicBezTo>
                  <a:cubicBezTo>
                    <a:pt x="1409" y="291"/>
                    <a:pt x="1405" y="295"/>
                    <a:pt x="1401" y="299"/>
                  </a:cubicBezTo>
                  <a:cubicBezTo>
                    <a:pt x="1326" y="384"/>
                    <a:pt x="1243" y="460"/>
                    <a:pt x="1154" y="530"/>
                  </a:cubicBezTo>
                  <a:cubicBezTo>
                    <a:pt x="1150" y="534"/>
                    <a:pt x="1146" y="537"/>
                    <a:pt x="1141" y="539"/>
                  </a:cubicBezTo>
                  <a:cubicBezTo>
                    <a:pt x="1130" y="544"/>
                    <a:pt x="1120" y="543"/>
                    <a:pt x="1112" y="533"/>
                  </a:cubicBezTo>
                  <a:cubicBezTo>
                    <a:pt x="1105" y="523"/>
                    <a:pt x="1105" y="513"/>
                    <a:pt x="1113" y="503"/>
                  </a:cubicBezTo>
                  <a:cubicBezTo>
                    <a:pt x="1117" y="498"/>
                    <a:pt x="1123" y="494"/>
                    <a:pt x="1128" y="489"/>
                  </a:cubicBezTo>
                  <a:cubicBezTo>
                    <a:pt x="1231" y="408"/>
                    <a:pt x="1324" y="318"/>
                    <a:pt x="1408" y="218"/>
                  </a:cubicBezTo>
                  <a:cubicBezTo>
                    <a:pt x="1412" y="213"/>
                    <a:pt x="1415" y="206"/>
                    <a:pt x="1420" y="204"/>
                  </a:cubicBezTo>
                  <a:cubicBezTo>
                    <a:pt x="1429" y="200"/>
                    <a:pt x="1440" y="195"/>
                    <a:pt x="1448" y="198"/>
                  </a:cubicBezTo>
                  <a:cubicBezTo>
                    <a:pt x="1454" y="200"/>
                    <a:pt x="1461" y="212"/>
                    <a:pt x="1462" y="220"/>
                  </a:cubicBezTo>
                  <a:cubicBezTo>
                    <a:pt x="1464" y="238"/>
                    <a:pt x="1463" y="256"/>
                    <a:pt x="1463" y="274"/>
                  </a:cubicBezTo>
                  <a:cubicBezTo>
                    <a:pt x="1463" y="296"/>
                    <a:pt x="1473" y="308"/>
                    <a:pt x="1491" y="308"/>
                  </a:cubicBezTo>
                  <a:cubicBezTo>
                    <a:pt x="1507" y="307"/>
                    <a:pt x="1517" y="295"/>
                    <a:pt x="1517" y="274"/>
                  </a:cubicBezTo>
                  <a:cubicBezTo>
                    <a:pt x="1517" y="210"/>
                    <a:pt x="1517" y="146"/>
                    <a:pt x="1517" y="82"/>
                  </a:cubicBezTo>
                  <a:cubicBezTo>
                    <a:pt x="1517" y="58"/>
                    <a:pt x="1504" y="46"/>
                    <a:pt x="1481" y="49"/>
                  </a:cubicBezTo>
                  <a:cubicBezTo>
                    <a:pt x="1416" y="57"/>
                    <a:pt x="1351" y="65"/>
                    <a:pt x="1286" y="74"/>
                  </a:cubicBezTo>
                  <a:cubicBezTo>
                    <a:pt x="1272" y="75"/>
                    <a:pt x="1262" y="82"/>
                    <a:pt x="1259" y="96"/>
                  </a:cubicBezTo>
                  <a:cubicBezTo>
                    <a:pt x="1256" y="108"/>
                    <a:pt x="1261" y="119"/>
                    <a:pt x="1272" y="124"/>
                  </a:cubicBezTo>
                  <a:cubicBezTo>
                    <a:pt x="1278" y="127"/>
                    <a:pt x="1287" y="128"/>
                    <a:pt x="1294" y="127"/>
                  </a:cubicBezTo>
                  <a:cubicBezTo>
                    <a:pt x="1314" y="126"/>
                    <a:pt x="1335" y="123"/>
                    <a:pt x="1355" y="120"/>
                  </a:cubicBezTo>
                  <a:cubicBezTo>
                    <a:pt x="1369" y="118"/>
                    <a:pt x="1381" y="118"/>
                    <a:pt x="1389" y="131"/>
                  </a:cubicBezTo>
                  <a:cubicBezTo>
                    <a:pt x="1396" y="145"/>
                    <a:pt x="1389" y="154"/>
                    <a:pt x="1381" y="165"/>
                  </a:cubicBezTo>
                  <a:cubicBezTo>
                    <a:pt x="1191" y="397"/>
                    <a:pt x="957" y="572"/>
                    <a:pt x="681" y="691"/>
                  </a:cubicBezTo>
                  <a:cubicBezTo>
                    <a:pt x="521" y="760"/>
                    <a:pt x="355" y="808"/>
                    <a:pt x="182" y="833"/>
                  </a:cubicBezTo>
                  <a:cubicBezTo>
                    <a:pt x="151" y="837"/>
                    <a:pt x="120" y="839"/>
                    <a:pt x="90" y="842"/>
                  </a:cubicBezTo>
                  <a:cubicBezTo>
                    <a:pt x="86" y="843"/>
                    <a:pt x="82" y="843"/>
                    <a:pt x="79" y="844"/>
                  </a:cubicBezTo>
                  <a:cubicBezTo>
                    <a:pt x="61" y="847"/>
                    <a:pt x="50" y="859"/>
                    <a:pt x="52" y="874"/>
                  </a:cubicBezTo>
                  <a:cubicBezTo>
                    <a:pt x="54" y="889"/>
                    <a:pt x="66" y="899"/>
                    <a:pt x="85" y="897"/>
                  </a:cubicBezTo>
                  <a:cubicBezTo>
                    <a:pt x="107" y="896"/>
                    <a:pt x="130" y="895"/>
                    <a:pt x="152" y="892"/>
                  </a:cubicBezTo>
                  <a:cubicBezTo>
                    <a:pt x="461" y="852"/>
                    <a:pt x="746" y="748"/>
                    <a:pt x="1006" y="578"/>
                  </a:cubicBezTo>
                  <a:cubicBezTo>
                    <a:pt x="1011" y="575"/>
                    <a:pt x="1015" y="572"/>
                    <a:pt x="1020" y="569"/>
                  </a:cubicBezTo>
                  <a:cubicBezTo>
                    <a:pt x="1033" y="563"/>
                    <a:pt x="1046" y="566"/>
                    <a:pt x="1052" y="577"/>
                  </a:cubicBezTo>
                  <a:cubicBezTo>
                    <a:pt x="1059" y="588"/>
                    <a:pt x="1057" y="601"/>
                    <a:pt x="1045" y="609"/>
                  </a:cubicBezTo>
                  <a:cubicBezTo>
                    <a:pt x="1028" y="621"/>
                    <a:pt x="1011" y="632"/>
                    <a:pt x="993" y="643"/>
                  </a:cubicBezTo>
                  <a:cubicBezTo>
                    <a:pt x="765" y="785"/>
                    <a:pt x="519" y="879"/>
                    <a:pt x="254" y="925"/>
                  </a:cubicBezTo>
                  <a:cubicBezTo>
                    <a:pt x="199" y="935"/>
                    <a:pt x="143" y="940"/>
                    <a:pt x="86" y="945"/>
                  </a:cubicBezTo>
                  <a:cubicBezTo>
                    <a:pt x="44" y="950"/>
                    <a:pt x="9" y="920"/>
                    <a:pt x="4" y="878"/>
                  </a:cubicBezTo>
                  <a:cubicBezTo>
                    <a:pt x="0" y="838"/>
                    <a:pt x="29" y="800"/>
                    <a:pt x="71" y="797"/>
                  </a:cubicBezTo>
                  <a:cubicBezTo>
                    <a:pt x="168" y="788"/>
                    <a:pt x="264" y="773"/>
                    <a:pt x="359" y="749"/>
                  </a:cubicBezTo>
                  <a:cubicBezTo>
                    <a:pt x="727" y="656"/>
                    <a:pt x="1043" y="474"/>
                    <a:pt x="1297" y="189"/>
                  </a:cubicBezTo>
                  <a:cubicBezTo>
                    <a:pt x="1300" y="186"/>
                    <a:pt x="1303" y="182"/>
                    <a:pt x="1308" y="176"/>
                  </a:cubicBezTo>
                  <a:cubicBezTo>
                    <a:pt x="1301" y="176"/>
                    <a:pt x="1296" y="176"/>
                    <a:pt x="1291" y="176"/>
                  </a:cubicBezTo>
                  <a:cubicBezTo>
                    <a:pt x="1248" y="177"/>
                    <a:pt x="1213" y="148"/>
                    <a:pt x="1210" y="108"/>
                  </a:cubicBezTo>
                  <a:cubicBezTo>
                    <a:pt x="1207" y="66"/>
                    <a:pt x="1236" y="31"/>
                    <a:pt x="1280" y="26"/>
                  </a:cubicBezTo>
                  <a:cubicBezTo>
                    <a:pt x="1341" y="18"/>
                    <a:pt x="1402" y="11"/>
                    <a:pt x="1464" y="3"/>
                  </a:cubicBezTo>
                  <a:cubicBezTo>
                    <a:pt x="1467" y="3"/>
                    <a:pt x="1470" y="1"/>
                    <a:pt x="1473" y="0"/>
                  </a:cubicBezTo>
                  <a:cubicBezTo>
                    <a:pt x="1483" y="0"/>
                    <a:pt x="1494" y="0"/>
                    <a:pt x="15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0A9344A8-0B19-4BC5-A4FC-E05F709343C4}"/>
              </a:ext>
            </a:extLst>
          </p:cNvPr>
          <p:cNvSpPr txBox="1"/>
          <p:nvPr/>
        </p:nvSpPr>
        <p:spPr>
          <a:xfrm>
            <a:off x="5021773" y="3524538"/>
            <a:ext cx="81297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E935707-4B82-45D7-91B7-F678A0A6FC69}"/>
              </a:ext>
            </a:extLst>
          </p:cNvPr>
          <p:cNvSpPr txBox="1"/>
          <p:nvPr/>
        </p:nvSpPr>
        <p:spPr>
          <a:xfrm>
            <a:off x="6310642" y="3524538"/>
            <a:ext cx="81297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835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Simple </a:t>
            </a:r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Comparison Diagram 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BE4B6B0-7ED2-4DAB-A210-D0758C3A5E63}"/>
              </a:ext>
            </a:extLst>
          </p:cNvPr>
          <p:cNvSpPr/>
          <p:nvPr/>
        </p:nvSpPr>
        <p:spPr>
          <a:xfrm>
            <a:off x="4522685" y="2689203"/>
            <a:ext cx="1047376" cy="2094753"/>
          </a:xfrm>
          <a:custGeom>
            <a:avLst/>
            <a:gdLst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4" fmla="*/ 0 w 2759626"/>
              <a:gd name="connsiteY4" fmla="*/ 1379813 h 2759626"/>
              <a:gd name="connsiteX0" fmla="*/ 2759626 w 2851066"/>
              <a:gd name="connsiteY0" fmla="*/ 1379813 h 2759626"/>
              <a:gd name="connsiteX1" fmla="*/ 1379813 w 2851066"/>
              <a:gd name="connsiteY1" fmla="*/ 2759626 h 2759626"/>
              <a:gd name="connsiteX2" fmla="*/ 0 w 2851066"/>
              <a:gd name="connsiteY2" fmla="*/ 1379813 h 2759626"/>
              <a:gd name="connsiteX3" fmla="*/ 1379813 w 2851066"/>
              <a:gd name="connsiteY3" fmla="*/ 0 h 2759626"/>
              <a:gd name="connsiteX4" fmla="*/ 2851066 w 2851066"/>
              <a:gd name="connsiteY4" fmla="*/ 1471253 h 2759626"/>
              <a:gd name="connsiteX0" fmla="*/ 2759626 w 2759626"/>
              <a:gd name="connsiteY0" fmla="*/ 1379813 h 2759626"/>
              <a:gd name="connsiteX1" fmla="*/ 1379813 w 2759626"/>
              <a:gd name="connsiteY1" fmla="*/ 2759626 h 2759626"/>
              <a:gd name="connsiteX2" fmla="*/ 0 w 2759626"/>
              <a:gd name="connsiteY2" fmla="*/ 1379813 h 2759626"/>
              <a:gd name="connsiteX3" fmla="*/ 1379813 w 2759626"/>
              <a:gd name="connsiteY3" fmla="*/ 0 h 2759626"/>
              <a:gd name="connsiteX0" fmla="*/ 1379813 w 1379813"/>
              <a:gd name="connsiteY0" fmla="*/ 2759626 h 2759626"/>
              <a:gd name="connsiteX1" fmla="*/ 0 w 1379813"/>
              <a:gd name="connsiteY1" fmla="*/ 1379813 h 2759626"/>
              <a:gd name="connsiteX2" fmla="*/ 1379813 w 1379813"/>
              <a:gd name="connsiteY2" fmla="*/ 0 h 275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9813" h="2759626">
                <a:moveTo>
                  <a:pt x="1379813" y="2759626"/>
                </a:moveTo>
                <a:cubicBezTo>
                  <a:pt x="617763" y="2759626"/>
                  <a:pt x="0" y="2141863"/>
                  <a:pt x="0" y="1379813"/>
                </a:cubicBezTo>
                <a:cubicBezTo>
                  <a:pt x="0" y="617763"/>
                  <a:pt x="617763" y="0"/>
                  <a:pt x="1379813" y="0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75FDA6D-8585-4135-856F-55C77FC1FDD9}"/>
              </a:ext>
            </a:extLst>
          </p:cNvPr>
          <p:cNvSpPr/>
          <p:nvPr/>
        </p:nvSpPr>
        <p:spPr>
          <a:xfrm>
            <a:off x="6588572" y="2689203"/>
            <a:ext cx="1047376" cy="2094753"/>
          </a:xfrm>
          <a:custGeom>
            <a:avLst/>
            <a:gdLst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4" fmla="*/ 0 w 2759626"/>
              <a:gd name="connsiteY4" fmla="*/ 1379813 h 2759626"/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4" fmla="*/ 91440 w 2759626"/>
              <a:gd name="connsiteY4" fmla="*/ 1471253 h 2759626"/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0" fmla="*/ 0 w 1379813"/>
              <a:gd name="connsiteY0" fmla="*/ 0 h 2759626"/>
              <a:gd name="connsiteX1" fmla="*/ 1379813 w 1379813"/>
              <a:gd name="connsiteY1" fmla="*/ 1379813 h 2759626"/>
              <a:gd name="connsiteX2" fmla="*/ 0 w 1379813"/>
              <a:gd name="connsiteY2" fmla="*/ 2759626 h 275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9813" h="2759626">
                <a:moveTo>
                  <a:pt x="0" y="0"/>
                </a:moveTo>
                <a:cubicBezTo>
                  <a:pt x="762050" y="0"/>
                  <a:pt x="1379813" y="617763"/>
                  <a:pt x="1379813" y="1379813"/>
                </a:cubicBezTo>
                <a:cubicBezTo>
                  <a:pt x="1379813" y="2141863"/>
                  <a:pt x="762050" y="2759626"/>
                  <a:pt x="0" y="2759626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25307EA-29E6-4B34-8841-B69452B6DD64}"/>
              </a:ext>
            </a:extLst>
          </p:cNvPr>
          <p:cNvSpPr/>
          <p:nvPr/>
        </p:nvSpPr>
        <p:spPr>
          <a:xfrm>
            <a:off x="4889747" y="3065119"/>
            <a:ext cx="1342922" cy="1342922"/>
          </a:xfrm>
          <a:prstGeom prst="ellipse">
            <a:avLst/>
          </a:prstGeom>
          <a:solidFill>
            <a:schemeClr val="bg1">
              <a:lumMod val="75000"/>
              <a:alpha val="80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BCC937B-06F1-4B77-926D-C9AB13D7DE46}"/>
              </a:ext>
            </a:extLst>
          </p:cNvPr>
          <p:cNvSpPr/>
          <p:nvPr/>
        </p:nvSpPr>
        <p:spPr>
          <a:xfrm>
            <a:off x="5917110" y="3065119"/>
            <a:ext cx="1342922" cy="1342922"/>
          </a:xfrm>
          <a:prstGeom prst="ellipse">
            <a:avLst/>
          </a:prstGeom>
          <a:solidFill>
            <a:schemeClr val="accent1">
              <a:alpha val="80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BF7E438-DB0E-41B7-903D-9FD282923CFD}"/>
              </a:ext>
            </a:extLst>
          </p:cNvPr>
          <p:cNvGrpSpPr/>
          <p:nvPr/>
        </p:nvGrpSpPr>
        <p:grpSpPr>
          <a:xfrm>
            <a:off x="4202091" y="2723194"/>
            <a:ext cx="556214" cy="2026771"/>
            <a:chOff x="3889376" y="2554288"/>
            <a:chExt cx="649436" cy="2366461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7BFC210-7AB0-4472-A3FD-CD18D6904BBB}"/>
                </a:ext>
              </a:extLst>
            </p:cNvPr>
            <p:cNvCxnSpPr/>
            <p:nvPr/>
          </p:nvCxnSpPr>
          <p:spPr>
            <a:xfrm flipH="1" flipV="1">
              <a:off x="3889376" y="2554288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D2AF8D4-1B02-4237-9137-F6F4C6976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89376" y="4507229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D94022A-60C0-4DCC-A780-E1EDBD1989CC}"/>
              </a:ext>
            </a:extLst>
          </p:cNvPr>
          <p:cNvGrpSpPr/>
          <p:nvPr/>
        </p:nvGrpSpPr>
        <p:grpSpPr>
          <a:xfrm flipH="1">
            <a:off x="7406203" y="2723194"/>
            <a:ext cx="556214" cy="2026771"/>
            <a:chOff x="3889376" y="2554288"/>
            <a:chExt cx="649436" cy="2366461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3B22BF6-6A2F-43CB-AD20-C3C256F041E4}"/>
                </a:ext>
              </a:extLst>
            </p:cNvPr>
            <p:cNvCxnSpPr/>
            <p:nvPr/>
          </p:nvCxnSpPr>
          <p:spPr>
            <a:xfrm flipH="1" flipV="1">
              <a:off x="3889376" y="2554288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68829D1-AF5D-47E7-8A5F-FA1A4DB5F3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89376" y="4507229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Oval 27">
            <a:extLst>
              <a:ext uri="{FF2B5EF4-FFF2-40B4-BE49-F238E27FC236}">
                <a16:creationId xmlns:a16="http://schemas.microsoft.com/office/drawing/2014/main" id="{447E4A0F-DA06-422B-90F1-B62306F3EE6A}"/>
              </a:ext>
            </a:extLst>
          </p:cNvPr>
          <p:cNvSpPr/>
          <p:nvPr/>
        </p:nvSpPr>
        <p:spPr>
          <a:xfrm>
            <a:off x="3390331" y="2039007"/>
            <a:ext cx="773468" cy="773466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0FED6C8-D925-4D00-A9B8-D4791696A0DA}"/>
              </a:ext>
            </a:extLst>
          </p:cNvPr>
          <p:cNvSpPr/>
          <p:nvPr/>
        </p:nvSpPr>
        <p:spPr>
          <a:xfrm>
            <a:off x="3390331" y="4649487"/>
            <a:ext cx="773468" cy="773466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40096C9-8F3A-4567-9EBF-A3E4B4DEF49D}"/>
              </a:ext>
            </a:extLst>
          </p:cNvPr>
          <p:cNvSpPr/>
          <p:nvPr/>
        </p:nvSpPr>
        <p:spPr>
          <a:xfrm flipH="1">
            <a:off x="7972007" y="2039007"/>
            <a:ext cx="773468" cy="773466"/>
          </a:xfrm>
          <a:prstGeom prst="ellipse">
            <a:avLst/>
          </a:prstGeom>
          <a:solidFill>
            <a:schemeClr val="accent1"/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FCF515C-A445-4AA7-85E4-23C191EB7EA6}"/>
              </a:ext>
            </a:extLst>
          </p:cNvPr>
          <p:cNvSpPr/>
          <p:nvPr/>
        </p:nvSpPr>
        <p:spPr>
          <a:xfrm flipH="1">
            <a:off x="7972007" y="4649487"/>
            <a:ext cx="773468" cy="773466"/>
          </a:xfrm>
          <a:prstGeom prst="ellipse">
            <a:avLst/>
          </a:prstGeom>
          <a:solidFill>
            <a:schemeClr val="accent1"/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E7C33D2-5D58-45F7-B114-67BA30C4BC40}"/>
              </a:ext>
            </a:extLst>
          </p:cNvPr>
          <p:cNvSpPr txBox="1"/>
          <p:nvPr/>
        </p:nvSpPr>
        <p:spPr>
          <a:xfrm flipH="1">
            <a:off x="9231506" y="1499761"/>
            <a:ext cx="1800200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3C32F9-0E1D-4B27-A80A-216C0C22B6EA}"/>
              </a:ext>
            </a:extLst>
          </p:cNvPr>
          <p:cNvSpPr txBox="1"/>
          <p:nvPr/>
        </p:nvSpPr>
        <p:spPr>
          <a:xfrm flipH="1">
            <a:off x="9231506" y="5377796"/>
            <a:ext cx="1800200" cy="64633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67FAFF9-029A-4A0F-9F69-FC98A4365E83}"/>
              </a:ext>
            </a:extLst>
          </p:cNvPr>
          <p:cNvGrpSpPr/>
          <p:nvPr/>
        </p:nvGrpSpPr>
        <p:grpSpPr>
          <a:xfrm>
            <a:off x="8184844" y="2254224"/>
            <a:ext cx="342468" cy="343032"/>
            <a:chOff x="10029825" y="8316913"/>
            <a:chExt cx="5778500" cy="5788025"/>
          </a:xfrm>
          <a:solidFill>
            <a:schemeClr val="bg1"/>
          </a:solidFill>
        </p:grpSpPr>
        <p:sp>
          <p:nvSpPr>
            <p:cNvPr id="51" name="Freeform 7">
              <a:extLst>
                <a:ext uri="{FF2B5EF4-FFF2-40B4-BE49-F238E27FC236}">
                  <a16:creationId xmlns:a16="http://schemas.microsoft.com/office/drawing/2014/main" id="{4B2FDF96-9DC9-4DCC-808F-6C075AA9A2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7250" y="9156700"/>
              <a:ext cx="3654425" cy="4948238"/>
            </a:xfrm>
            <a:custGeom>
              <a:avLst/>
              <a:gdLst>
                <a:gd name="T0" fmla="*/ 395 w 971"/>
                <a:gd name="T1" fmla="*/ 1313 h 1313"/>
                <a:gd name="T2" fmla="*/ 314 w 971"/>
                <a:gd name="T3" fmla="*/ 1190 h 1313"/>
                <a:gd name="T4" fmla="*/ 314 w 971"/>
                <a:gd name="T5" fmla="*/ 1081 h 1313"/>
                <a:gd name="T6" fmla="*/ 226 w 971"/>
                <a:gd name="T7" fmla="*/ 894 h 1313"/>
                <a:gd name="T8" fmla="*/ 107 w 971"/>
                <a:gd name="T9" fmla="*/ 749 h 1313"/>
                <a:gd name="T10" fmla="*/ 280 w 971"/>
                <a:gd name="T11" fmla="*/ 161 h 1313"/>
                <a:gd name="T12" fmla="*/ 948 w 971"/>
                <a:gd name="T13" fmla="*/ 481 h 1313"/>
                <a:gd name="T14" fmla="*/ 793 w 971"/>
                <a:gd name="T15" fmla="*/ 886 h 1313"/>
                <a:gd name="T16" fmla="*/ 697 w 971"/>
                <a:gd name="T17" fmla="*/ 1089 h 1313"/>
                <a:gd name="T18" fmla="*/ 698 w 971"/>
                <a:gd name="T19" fmla="*/ 1209 h 1313"/>
                <a:gd name="T20" fmla="*/ 620 w 971"/>
                <a:gd name="T21" fmla="*/ 1311 h 1313"/>
                <a:gd name="T22" fmla="*/ 617 w 971"/>
                <a:gd name="T23" fmla="*/ 1313 h 1313"/>
                <a:gd name="T24" fmla="*/ 395 w 971"/>
                <a:gd name="T25" fmla="*/ 1313 h 1313"/>
                <a:gd name="T26" fmla="*/ 633 w 971"/>
                <a:gd name="T27" fmla="*/ 1057 h 1313"/>
                <a:gd name="T28" fmla="*/ 757 w 971"/>
                <a:gd name="T29" fmla="*/ 832 h 1313"/>
                <a:gd name="T30" fmla="*/ 882 w 971"/>
                <a:gd name="T31" fmla="*/ 470 h 1313"/>
                <a:gd name="T32" fmla="*/ 441 w 971"/>
                <a:gd name="T33" fmla="*/ 168 h 1313"/>
                <a:gd name="T34" fmla="*/ 132 w 971"/>
                <a:gd name="T35" fmla="*/ 634 h 1313"/>
                <a:gd name="T36" fmla="*/ 265 w 971"/>
                <a:gd name="T37" fmla="*/ 844 h 1313"/>
                <a:gd name="T38" fmla="*/ 372 w 971"/>
                <a:gd name="T39" fmla="*/ 1010 h 1313"/>
                <a:gd name="T40" fmla="*/ 379 w 971"/>
                <a:gd name="T41" fmla="*/ 1057 h 1313"/>
                <a:gd name="T42" fmla="*/ 633 w 971"/>
                <a:gd name="T43" fmla="*/ 1057 h 1313"/>
                <a:gd name="T44" fmla="*/ 380 w 971"/>
                <a:gd name="T45" fmla="*/ 1122 h 1313"/>
                <a:gd name="T46" fmla="*/ 380 w 971"/>
                <a:gd name="T47" fmla="*/ 1221 h 1313"/>
                <a:gd name="T48" fmla="*/ 408 w 971"/>
                <a:gd name="T49" fmla="*/ 1249 h 1313"/>
                <a:gd name="T50" fmla="*/ 603 w 971"/>
                <a:gd name="T51" fmla="*/ 1249 h 1313"/>
                <a:gd name="T52" fmla="*/ 634 w 971"/>
                <a:gd name="T53" fmla="*/ 1214 h 1313"/>
                <a:gd name="T54" fmla="*/ 634 w 971"/>
                <a:gd name="T55" fmla="*/ 1135 h 1313"/>
                <a:gd name="T56" fmla="*/ 633 w 971"/>
                <a:gd name="T57" fmla="*/ 1122 h 1313"/>
                <a:gd name="T58" fmla="*/ 380 w 971"/>
                <a:gd name="T59" fmla="*/ 1122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71" h="1313">
                  <a:moveTo>
                    <a:pt x="395" y="1313"/>
                  </a:moveTo>
                  <a:cubicBezTo>
                    <a:pt x="334" y="1288"/>
                    <a:pt x="314" y="1257"/>
                    <a:pt x="314" y="1190"/>
                  </a:cubicBezTo>
                  <a:cubicBezTo>
                    <a:pt x="314" y="1154"/>
                    <a:pt x="312" y="1117"/>
                    <a:pt x="314" y="1081"/>
                  </a:cubicBezTo>
                  <a:cubicBezTo>
                    <a:pt x="317" y="1003"/>
                    <a:pt x="284" y="942"/>
                    <a:pt x="226" y="894"/>
                  </a:cubicBezTo>
                  <a:cubicBezTo>
                    <a:pt x="177" y="853"/>
                    <a:pt x="136" y="806"/>
                    <a:pt x="107" y="749"/>
                  </a:cubicBezTo>
                  <a:cubicBezTo>
                    <a:pt x="0" y="539"/>
                    <a:pt x="76" y="281"/>
                    <a:pt x="280" y="161"/>
                  </a:cubicBezTo>
                  <a:cubicBezTo>
                    <a:pt x="556" y="0"/>
                    <a:pt x="903" y="164"/>
                    <a:pt x="948" y="481"/>
                  </a:cubicBezTo>
                  <a:cubicBezTo>
                    <a:pt x="971" y="643"/>
                    <a:pt x="921" y="780"/>
                    <a:pt x="793" y="886"/>
                  </a:cubicBezTo>
                  <a:cubicBezTo>
                    <a:pt x="728" y="939"/>
                    <a:pt x="695" y="1005"/>
                    <a:pt x="697" y="1089"/>
                  </a:cubicBezTo>
                  <a:cubicBezTo>
                    <a:pt x="698" y="1129"/>
                    <a:pt x="698" y="1169"/>
                    <a:pt x="698" y="1209"/>
                  </a:cubicBezTo>
                  <a:cubicBezTo>
                    <a:pt x="697" y="1261"/>
                    <a:pt x="671" y="1296"/>
                    <a:pt x="620" y="1311"/>
                  </a:cubicBezTo>
                  <a:cubicBezTo>
                    <a:pt x="619" y="1311"/>
                    <a:pt x="618" y="1312"/>
                    <a:pt x="617" y="1313"/>
                  </a:cubicBezTo>
                  <a:cubicBezTo>
                    <a:pt x="543" y="1313"/>
                    <a:pt x="469" y="1313"/>
                    <a:pt x="395" y="1313"/>
                  </a:cubicBezTo>
                  <a:close/>
                  <a:moveTo>
                    <a:pt x="633" y="1057"/>
                  </a:moveTo>
                  <a:cubicBezTo>
                    <a:pt x="643" y="964"/>
                    <a:pt x="687" y="892"/>
                    <a:pt x="757" y="832"/>
                  </a:cubicBezTo>
                  <a:cubicBezTo>
                    <a:pt x="868" y="736"/>
                    <a:pt x="909" y="613"/>
                    <a:pt x="882" y="470"/>
                  </a:cubicBezTo>
                  <a:cubicBezTo>
                    <a:pt x="841" y="262"/>
                    <a:pt x="649" y="132"/>
                    <a:pt x="441" y="168"/>
                  </a:cubicBezTo>
                  <a:cubicBezTo>
                    <a:pt x="232" y="204"/>
                    <a:pt x="79" y="420"/>
                    <a:pt x="132" y="634"/>
                  </a:cubicBezTo>
                  <a:cubicBezTo>
                    <a:pt x="154" y="719"/>
                    <a:pt x="196" y="789"/>
                    <a:pt x="265" y="844"/>
                  </a:cubicBezTo>
                  <a:cubicBezTo>
                    <a:pt x="320" y="887"/>
                    <a:pt x="358" y="941"/>
                    <a:pt x="372" y="1010"/>
                  </a:cubicBezTo>
                  <a:cubicBezTo>
                    <a:pt x="375" y="1025"/>
                    <a:pt x="376" y="1041"/>
                    <a:pt x="379" y="1057"/>
                  </a:cubicBezTo>
                  <a:cubicBezTo>
                    <a:pt x="463" y="1057"/>
                    <a:pt x="548" y="1057"/>
                    <a:pt x="633" y="1057"/>
                  </a:cubicBezTo>
                  <a:close/>
                  <a:moveTo>
                    <a:pt x="380" y="1122"/>
                  </a:moveTo>
                  <a:cubicBezTo>
                    <a:pt x="380" y="1156"/>
                    <a:pt x="378" y="1189"/>
                    <a:pt x="380" y="1221"/>
                  </a:cubicBezTo>
                  <a:cubicBezTo>
                    <a:pt x="381" y="1239"/>
                    <a:pt x="392" y="1249"/>
                    <a:pt x="408" y="1249"/>
                  </a:cubicBezTo>
                  <a:cubicBezTo>
                    <a:pt x="473" y="1250"/>
                    <a:pt x="538" y="1250"/>
                    <a:pt x="603" y="1249"/>
                  </a:cubicBezTo>
                  <a:cubicBezTo>
                    <a:pt x="623" y="1249"/>
                    <a:pt x="633" y="1236"/>
                    <a:pt x="634" y="1214"/>
                  </a:cubicBezTo>
                  <a:cubicBezTo>
                    <a:pt x="634" y="1188"/>
                    <a:pt x="634" y="1161"/>
                    <a:pt x="634" y="1135"/>
                  </a:cubicBezTo>
                  <a:cubicBezTo>
                    <a:pt x="634" y="1131"/>
                    <a:pt x="633" y="1126"/>
                    <a:pt x="633" y="1122"/>
                  </a:cubicBezTo>
                  <a:cubicBezTo>
                    <a:pt x="547" y="1122"/>
                    <a:pt x="463" y="1122"/>
                    <a:pt x="380" y="11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8">
              <a:extLst>
                <a:ext uri="{FF2B5EF4-FFF2-40B4-BE49-F238E27FC236}">
                  <a16:creationId xmlns:a16="http://schemas.microsoft.com/office/drawing/2014/main" id="{25E85530-D633-499F-941E-758601A01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9825" y="11090275"/>
              <a:ext cx="727075" cy="244475"/>
            </a:xfrm>
            <a:custGeom>
              <a:avLst/>
              <a:gdLst>
                <a:gd name="T0" fmla="*/ 0 w 193"/>
                <a:gd name="T1" fmla="*/ 23 h 65"/>
                <a:gd name="T2" fmla="*/ 39 w 193"/>
                <a:gd name="T3" fmla="*/ 0 h 65"/>
                <a:gd name="T4" fmla="*/ 156 w 193"/>
                <a:gd name="T5" fmla="*/ 0 h 65"/>
                <a:gd name="T6" fmla="*/ 191 w 193"/>
                <a:gd name="T7" fmla="*/ 29 h 65"/>
                <a:gd name="T8" fmla="*/ 163 w 193"/>
                <a:gd name="T9" fmla="*/ 64 h 65"/>
                <a:gd name="T10" fmla="*/ 28 w 193"/>
                <a:gd name="T11" fmla="*/ 64 h 65"/>
                <a:gd name="T12" fmla="*/ 0 w 193"/>
                <a:gd name="T13" fmla="*/ 41 h 65"/>
                <a:gd name="T14" fmla="*/ 0 w 193"/>
                <a:gd name="T15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65">
                  <a:moveTo>
                    <a:pt x="0" y="23"/>
                  </a:moveTo>
                  <a:cubicBezTo>
                    <a:pt x="7" y="6"/>
                    <a:pt x="21" y="0"/>
                    <a:pt x="39" y="0"/>
                  </a:cubicBezTo>
                  <a:cubicBezTo>
                    <a:pt x="78" y="0"/>
                    <a:pt x="117" y="0"/>
                    <a:pt x="156" y="0"/>
                  </a:cubicBezTo>
                  <a:cubicBezTo>
                    <a:pt x="177" y="0"/>
                    <a:pt x="190" y="11"/>
                    <a:pt x="191" y="29"/>
                  </a:cubicBezTo>
                  <a:cubicBezTo>
                    <a:pt x="193" y="47"/>
                    <a:pt x="182" y="63"/>
                    <a:pt x="163" y="64"/>
                  </a:cubicBezTo>
                  <a:cubicBezTo>
                    <a:pt x="118" y="65"/>
                    <a:pt x="73" y="64"/>
                    <a:pt x="28" y="64"/>
                  </a:cubicBezTo>
                  <a:cubicBezTo>
                    <a:pt x="14" y="64"/>
                    <a:pt x="5" y="54"/>
                    <a:pt x="0" y="41"/>
                  </a:cubicBezTo>
                  <a:cubicBezTo>
                    <a:pt x="0" y="35"/>
                    <a:pt x="0" y="29"/>
                    <a:pt x="0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id="{34C977D5-2AA8-48B2-827C-6C9818304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5850" y="11087100"/>
              <a:ext cx="752475" cy="247650"/>
            </a:xfrm>
            <a:custGeom>
              <a:avLst/>
              <a:gdLst>
                <a:gd name="T0" fmla="*/ 200 w 200"/>
                <a:gd name="T1" fmla="*/ 42 h 66"/>
                <a:gd name="T2" fmla="*/ 161 w 200"/>
                <a:gd name="T3" fmla="*/ 66 h 66"/>
                <a:gd name="T4" fmla="*/ 46 w 200"/>
                <a:gd name="T5" fmla="*/ 66 h 66"/>
                <a:gd name="T6" fmla="*/ 13 w 200"/>
                <a:gd name="T7" fmla="*/ 51 h 66"/>
                <a:gd name="T8" fmla="*/ 37 w 200"/>
                <a:gd name="T9" fmla="*/ 2 h 66"/>
                <a:gd name="T10" fmla="*/ 172 w 200"/>
                <a:gd name="T11" fmla="*/ 2 h 66"/>
                <a:gd name="T12" fmla="*/ 200 w 200"/>
                <a:gd name="T13" fmla="*/ 24 h 66"/>
                <a:gd name="T14" fmla="*/ 200 w 200"/>
                <a:gd name="T15" fmla="*/ 4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66">
                  <a:moveTo>
                    <a:pt x="200" y="42"/>
                  </a:moveTo>
                  <a:cubicBezTo>
                    <a:pt x="193" y="60"/>
                    <a:pt x="179" y="66"/>
                    <a:pt x="161" y="66"/>
                  </a:cubicBezTo>
                  <a:cubicBezTo>
                    <a:pt x="123" y="65"/>
                    <a:pt x="84" y="66"/>
                    <a:pt x="46" y="66"/>
                  </a:cubicBezTo>
                  <a:cubicBezTo>
                    <a:pt x="33" y="66"/>
                    <a:pt x="21" y="63"/>
                    <a:pt x="13" y="51"/>
                  </a:cubicBezTo>
                  <a:cubicBezTo>
                    <a:pt x="0" y="31"/>
                    <a:pt x="13" y="3"/>
                    <a:pt x="37" y="2"/>
                  </a:cubicBezTo>
                  <a:cubicBezTo>
                    <a:pt x="82" y="0"/>
                    <a:pt x="127" y="1"/>
                    <a:pt x="172" y="2"/>
                  </a:cubicBezTo>
                  <a:cubicBezTo>
                    <a:pt x="186" y="2"/>
                    <a:pt x="195" y="12"/>
                    <a:pt x="200" y="24"/>
                  </a:cubicBezTo>
                  <a:cubicBezTo>
                    <a:pt x="200" y="30"/>
                    <a:pt x="200" y="36"/>
                    <a:pt x="200" y="4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0">
              <a:extLst>
                <a:ext uri="{FF2B5EF4-FFF2-40B4-BE49-F238E27FC236}">
                  <a16:creationId xmlns:a16="http://schemas.microsoft.com/office/drawing/2014/main" id="{09A764F5-F401-4F65-A354-009735633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96838" y="8316913"/>
              <a:ext cx="244475" cy="754063"/>
            </a:xfrm>
            <a:custGeom>
              <a:avLst/>
              <a:gdLst>
                <a:gd name="T0" fmla="*/ 42 w 65"/>
                <a:gd name="T1" fmla="*/ 0 h 200"/>
                <a:gd name="T2" fmla="*/ 65 w 65"/>
                <a:gd name="T3" fmla="*/ 37 h 200"/>
                <a:gd name="T4" fmla="*/ 65 w 65"/>
                <a:gd name="T5" fmla="*/ 156 h 200"/>
                <a:gd name="T6" fmla="*/ 49 w 65"/>
                <a:gd name="T7" fmla="*/ 188 h 200"/>
                <a:gd name="T8" fmla="*/ 1 w 65"/>
                <a:gd name="T9" fmla="*/ 164 h 200"/>
                <a:gd name="T10" fmla="*/ 1 w 65"/>
                <a:gd name="T11" fmla="*/ 29 h 200"/>
                <a:gd name="T12" fmla="*/ 24 w 65"/>
                <a:gd name="T13" fmla="*/ 0 h 200"/>
                <a:gd name="T14" fmla="*/ 42 w 65"/>
                <a:gd name="T1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200">
                  <a:moveTo>
                    <a:pt x="42" y="0"/>
                  </a:moveTo>
                  <a:cubicBezTo>
                    <a:pt x="58" y="7"/>
                    <a:pt x="65" y="19"/>
                    <a:pt x="65" y="37"/>
                  </a:cubicBezTo>
                  <a:cubicBezTo>
                    <a:pt x="65" y="77"/>
                    <a:pt x="65" y="116"/>
                    <a:pt x="65" y="156"/>
                  </a:cubicBezTo>
                  <a:cubicBezTo>
                    <a:pt x="65" y="170"/>
                    <a:pt x="62" y="181"/>
                    <a:pt x="49" y="188"/>
                  </a:cubicBezTo>
                  <a:cubicBezTo>
                    <a:pt x="28" y="200"/>
                    <a:pt x="2" y="188"/>
                    <a:pt x="1" y="164"/>
                  </a:cubicBezTo>
                  <a:cubicBezTo>
                    <a:pt x="0" y="119"/>
                    <a:pt x="0" y="74"/>
                    <a:pt x="1" y="29"/>
                  </a:cubicBezTo>
                  <a:cubicBezTo>
                    <a:pt x="1" y="15"/>
                    <a:pt x="11" y="6"/>
                    <a:pt x="24" y="0"/>
                  </a:cubicBezTo>
                  <a:cubicBezTo>
                    <a:pt x="30" y="0"/>
                    <a:pt x="36" y="0"/>
                    <a:pt x="4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1">
              <a:extLst>
                <a:ext uri="{FF2B5EF4-FFF2-40B4-BE49-F238E27FC236}">
                  <a16:creationId xmlns:a16="http://schemas.microsoft.com/office/drawing/2014/main" id="{DE837BA3-83E2-4F41-BD92-92EF140D5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4050" y="9115425"/>
              <a:ext cx="612775" cy="603250"/>
            </a:xfrm>
            <a:custGeom>
              <a:avLst/>
              <a:gdLst>
                <a:gd name="T0" fmla="*/ 122 w 163"/>
                <a:gd name="T1" fmla="*/ 160 h 160"/>
                <a:gd name="T2" fmla="*/ 103 w 163"/>
                <a:gd name="T3" fmla="*/ 151 h 160"/>
                <a:gd name="T4" fmla="*/ 15 w 163"/>
                <a:gd name="T5" fmla="*/ 55 h 160"/>
                <a:gd name="T6" fmla="*/ 24 w 163"/>
                <a:gd name="T7" fmla="*/ 6 h 160"/>
                <a:gd name="T8" fmla="*/ 59 w 163"/>
                <a:gd name="T9" fmla="*/ 11 h 160"/>
                <a:gd name="T10" fmla="*/ 151 w 163"/>
                <a:gd name="T11" fmla="*/ 103 h 160"/>
                <a:gd name="T12" fmla="*/ 156 w 163"/>
                <a:gd name="T13" fmla="*/ 138 h 160"/>
                <a:gd name="T14" fmla="*/ 122 w 163"/>
                <a:gd name="T15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3" h="160">
                  <a:moveTo>
                    <a:pt x="122" y="160"/>
                  </a:moveTo>
                  <a:cubicBezTo>
                    <a:pt x="117" y="158"/>
                    <a:pt x="108" y="156"/>
                    <a:pt x="103" y="151"/>
                  </a:cubicBezTo>
                  <a:cubicBezTo>
                    <a:pt x="73" y="119"/>
                    <a:pt x="44" y="88"/>
                    <a:pt x="15" y="55"/>
                  </a:cubicBezTo>
                  <a:cubicBezTo>
                    <a:pt x="0" y="39"/>
                    <a:pt x="5" y="16"/>
                    <a:pt x="24" y="6"/>
                  </a:cubicBezTo>
                  <a:cubicBezTo>
                    <a:pt x="37" y="0"/>
                    <a:pt x="49" y="2"/>
                    <a:pt x="59" y="11"/>
                  </a:cubicBezTo>
                  <a:cubicBezTo>
                    <a:pt x="90" y="42"/>
                    <a:pt x="121" y="72"/>
                    <a:pt x="151" y="103"/>
                  </a:cubicBezTo>
                  <a:cubicBezTo>
                    <a:pt x="161" y="113"/>
                    <a:pt x="163" y="126"/>
                    <a:pt x="156" y="138"/>
                  </a:cubicBezTo>
                  <a:cubicBezTo>
                    <a:pt x="149" y="150"/>
                    <a:pt x="140" y="160"/>
                    <a:pt x="122" y="1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0115DEE9-4DE5-43BD-83A7-2BB85EEB9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85925" y="12698413"/>
              <a:ext cx="601663" cy="600075"/>
            </a:xfrm>
            <a:custGeom>
              <a:avLst/>
              <a:gdLst>
                <a:gd name="T0" fmla="*/ 127 w 160"/>
                <a:gd name="T1" fmla="*/ 159 h 159"/>
                <a:gd name="T2" fmla="*/ 96 w 160"/>
                <a:gd name="T3" fmla="*/ 141 h 159"/>
                <a:gd name="T4" fmla="*/ 16 w 160"/>
                <a:gd name="T5" fmla="*/ 62 h 159"/>
                <a:gd name="T6" fmla="*/ 11 w 160"/>
                <a:gd name="T7" fmla="*/ 18 h 159"/>
                <a:gd name="T8" fmla="*/ 56 w 160"/>
                <a:gd name="T9" fmla="*/ 13 h 159"/>
                <a:gd name="T10" fmla="*/ 150 w 160"/>
                <a:gd name="T11" fmla="*/ 107 h 159"/>
                <a:gd name="T12" fmla="*/ 154 w 160"/>
                <a:gd name="T13" fmla="*/ 140 h 159"/>
                <a:gd name="T14" fmla="*/ 128 w 160"/>
                <a:gd name="T15" fmla="*/ 155 h 159"/>
                <a:gd name="T16" fmla="*/ 127 w 160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159">
                  <a:moveTo>
                    <a:pt x="127" y="159"/>
                  </a:moveTo>
                  <a:cubicBezTo>
                    <a:pt x="116" y="153"/>
                    <a:pt x="104" y="149"/>
                    <a:pt x="96" y="141"/>
                  </a:cubicBezTo>
                  <a:cubicBezTo>
                    <a:pt x="69" y="116"/>
                    <a:pt x="43" y="89"/>
                    <a:pt x="16" y="62"/>
                  </a:cubicBezTo>
                  <a:cubicBezTo>
                    <a:pt x="2" y="47"/>
                    <a:pt x="0" y="32"/>
                    <a:pt x="11" y="18"/>
                  </a:cubicBezTo>
                  <a:cubicBezTo>
                    <a:pt x="23" y="3"/>
                    <a:pt x="43" y="0"/>
                    <a:pt x="56" y="13"/>
                  </a:cubicBezTo>
                  <a:cubicBezTo>
                    <a:pt x="88" y="44"/>
                    <a:pt x="119" y="75"/>
                    <a:pt x="150" y="107"/>
                  </a:cubicBezTo>
                  <a:cubicBezTo>
                    <a:pt x="159" y="116"/>
                    <a:pt x="160" y="128"/>
                    <a:pt x="154" y="140"/>
                  </a:cubicBezTo>
                  <a:cubicBezTo>
                    <a:pt x="149" y="151"/>
                    <a:pt x="142" y="159"/>
                    <a:pt x="128" y="155"/>
                  </a:cubicBezTo>
                  <a:cubicBezTo>
                    <a:pt x="128" y="156"/>
                    <a:pt x="127" y="158"/>
                    <a:pt x="127" y="1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814ADFD6-F1EF-40FA-B275-074AF960E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8338" y="12706350"/>
              <a:ext cx="598488" cy="588963"/>
            </a:xfrm>
            <a:custGeom>
              <a:avLst/>
              <a:gdLst>
                <a:gd name="T0" fmla="*/ 35 w 159"/>
                <a:gd name="T1" fmla="*/ 156 h 156"/>
                <a:gd name="T2" fmla="*/ 5 w 159"/>
                <a:gd name="T3" fmla="*/ 137 h 156"/>
                <a:gd name="T4" fmla="*/ 13 w 159"/>
                <a:gd name="T5" fmla="*/ 101 h 156"/>
                <a:gd name="T6" fmla="*/ 101 w 159"/>
                <a:gd name="T7" fmla="*/ 14 h 156"/>
                <a:gd name="T8" fmla="*/ 146 w 159"/>
                <a:gd name="T9" fmla="*/ 13 h 156"/>
                <a:gd name="T10" fmla="*/ 145 w 159"/>
                <a:gd name="T11" fmla="*/ 58 h 156"/>
                <a:gd name="T12" fmla="*/ 58 w 159"/>
                <a:gd name="T13" fmla="*/ 145 h 156"/>
                <a:gd name="T14" fmla="*/ 35 w 159"/>
                <a:gd name="T1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156">
                  <a:moveTo>
                    <a:pt x="35" y="156"/>
                  </a:moveTo>
                  <a:cubicBezTo>
                    <a:pt x="21" y="154"/>
                    <a:pt x="10" y="150"/>
                    <a:pt x="5" y="137"/>
                  </a:cubicBezTo>
                  <a:cubicBezTo>
                    <a:pt x="0" y="124"/>
                    <a:pt x="3" y="112"/>
                    <a:pt x="13" y="101"/>
                  </a:cubicBezTo>
                  <a:cubicBezTo>
                    <a:pt x="42" y="72"/>
                    <a:pt x="71" y="43"/>
                    <a:pt x="101" y="14"/>
                  </a:cubicBezTo>
                  <a:cubicBezTo>
                    <a:pt x="115" y="0"/>
                    <a:pt x="133" y="0"/>
                    <a:pt x="146" y="13"/>
                  </a:cubicBezTo>
                  <a:cubicBezTo>
                    <a:pt x="159" y="26"/>
                    <a:pt x="159" y="44"/>
                    <a:pt x="145" y="58"/>
                  </a:cubicBezTo>
                  <a:cubicBezTo>
                    <a:pt x="116" y="88"/>
                    <a:pt x="88" y="117"/>
                    <a:pt x="58" y="145"/>
                  </a:cubicBezTo>
                  <a:cubicBezTo>
                    <a:pt x="52" y="150"/>
                    <a:pt x="43" y="152"/>
                    <a:pt x="35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14">
              <a:extLst>
                <a:ext uri="{FF2B5EF4-FFF2-40B4-BE49-F238E27FC236}">
                  <a16:creationId xmlns:a16="http://schemas.microsoft.com/office/drawing/2014/main" id="{2F59FBC5-6131-420D-A17B-953A06FDC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7988" y="9142413"/>
              <a:ext cx="598488" cy="587375"/>
            </a:xfrm>
            <a:custGeom>
              <a:avLst/>
              <a:gdLst>
                <a:gd name="T0" fmla="*/ 159 w 159"/>
                <a:gd name="T1" fmla="*/ 39 h 156"/>
                <a:gd name="T2" fmla="*/ 149 w 159"/>
                <a:gd name="T3" fmla="*/ 57 h 156"/>
                <a:gd name="T4" fmla="*/ 64 w 159"/>
                <a:gd name="T5" fmla="*/ 142 h 156"/>
                <a:gd name="T6" fmla="*/ 21 w 159"/>
                <a:gd name="T7" fmla="*/ 150 h 156"/>
                <a:gd name="T8" fmla="*/ 13 w 159"/>
                <a:gd name="T9" fmla="*/ 106 h 156"/>
                <a:gd name="T10" fmla="*/ 109 w 159"/>
                <a:gd name="T11" fmla="*/ 9 h 156"/>
                <a:gd name="T12" fmla="*/ 141 w 159"/>
                <a:gd name="T13" fmla="*/ 6 h 156"/>
                <a:gd name="T14" fmla="*/ 159 w 159"/>
                <a:gd name="T15" fmla="*/ 3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156">
                  <a:moveTo>
                    <a:pt x="159" y="39"/>
                  </a:moveTo>
                  <a:cubicBezTo>
                    <a:pt x="157" y="43"/>
                    <a:pt x="155" y="51"/>
                    <a:pt x="149" y="57"/>
                  </a:cubicBezTo>
                  <a:cubicBezTo>
                    <a:pt x="121" y="86"/>
                    <a:pt x="93" y="114"/>
                    <a:pt x="64" y="142"/>
                  </a:cubicBezTo>
                  <a:cubicBezTo>
                    <a:pt x="53" y="153"/>
                    <a:pt x="34" y="156"/>
                    <a:pt x="21" y="150"/>
                  </a:cubicBezTo>
                  <a:cubicBezTo>
                    <a:pt x="6" y="143"/>
                    <a:pt x="0" y="119"/>
                    <a:pt x="13" y="106"/>
                  </a:cubicBezTo>
                  <a:cubicBezTo>
                    <a:pt x="44" y="73"/>
                    <a:pt x="76" y="41"/>
                    <a:pt x="109" y="9"/>
                  </a:cubicBezTo>
                  <a:cubicBezTo>
                    <a:pt x="118" y="0"/>
                    <a:pt x="130" y="0"/>
                    <a:pt x="141" y="6"/>
                  </a:cubicBezTo>
                  <a:cubicBezTo>
                    <a:pt x="153" y="12"/>
                    <a:pt x="159" y="21"/>
                    <a:pt x="159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5">
              <a:extLst>
                <a:ext uri="{FF2B5EF4-FFF2-40B4-BE49-F238E27FC236}">
                  <a16:creationId xmlns:a16="http://schemas.microsoft.com/office/drawing/2014/main" id="{1301DA0A-BAAB-4EBC-945F-DB1C7304E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88900" y="10125075"/>
              <a:ext cx="1216025" cy="1220788"/>
            </a:xfrm>
            <a:custGeom>
              <a:avLst/>
              <a:gdLst>
                <a:gd name="T0" fmla="*/ 322 w 323"/>
                <a:gd name="T1" fmla="*/ 275 h 324"/>
                <a:gd name="T2" fmla="*/ 285 w 323"/>
                <a:gd name="T3" fmla="*/ 320 h 324"/>
                <a:gd name="T4" fmla="*/ 259 w 323"/>
                <a:gd name="T5" fmla="*/ 290 h 324"/>
                <a:gd name="T6" fmla="*/ 249 w 323"/>
                <a:gd name="T7" fmla="*/ 225 h 324"/>
                <a:gd name="T8" fmla="*/ 38 w 323"/>
                <a:gd name="T9" fmla="*/ 64 h 324"/>
                <a:gd name="T10" fmla="*/ 3 w 323"/>
                <a:gd name="T11" fmla="*/ 27 h 324"/>
                <a:gd name="T12" fmla="*/ 37 w 323"/>
                <a:gd name="T13" fmla="*/ 1 h 324"/>
                <a:gd name="T14" fmla="*/ 283 w 323"/>
                <a:gd name="T15" fmla="*/ 143 h 324"/>
                <a:gd name="T16" fmla="*/ 322 w 323"/>
                <a:gd name="T17" fmla="*/ 275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3" h="324">
                  <a:moveTo>
                    <a:pt x="322" y="275"/>
                  </a:moveTo>
                  <a:cubicBezTo>
                    <a:pt x="323" y="308"/>
                    <a:pt x="309" y="324"/>
                    <a:pt x="285" y="320"/>
                  </a:cubicBezTo>
                  <a:cubicBezTo>
                    <a:pt x="269" y="317"/>
                    <a:pt x="261" y="307"/>
                    <a:pt x="259" y="290"/>
                  </a:cubicBezTo>
                  <a:cubicBezTo>
                    <a:pt x="256" y="268"/>
                    <a:pt x="255" y="246"/>
                    <a:pt x="249" y="225"/>
                  </a:cubicBezTo>
                  <a:cubicBezTo>
                    <a:pt x="221" y="132"/>
                    <a:pt x="139" y="70"/>
                    <a:pt x="38" y="64"/>
                  </a:cubicBezTo>
                  <a:cubicBezTo>
                    <a:pt x="13" y="63"/>
                    <a:pt x="0" y="49"/>
                    <a:pt x="3" y="27"/>
                  </a:cubicBezTo>
                  <a:cubicBezTo>
                    <a:pt x="6" y="10"/>
                    <a:pt x="17" y="0"/>
                    <a:pt x="37" y="1"/>
                  </a:cubicBezTo>
                  <a:cubicBezTo>
                    <a:pt x="145" y="4"/>
                    <a:pt x="227" y="51"/>
                    <a:pt x="283" y="143"/>
                  </a:cubicBezTo>
                  <a:cubicBezTo>
                    <a:pt x="309" y="185"/>
                    <a:pt x="321" y="231"/>
                    <a:pt x="322" y="2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BA436C4-27BC-476A-9C42-151F2A7D4DDF}"/>
              </a:ext>
            </a:extLst>
          </p:cNvPr>
          <p:cNvGrpSpPr/>
          <p:nvPr/>
        </p:nvGrpSpPr>
        <p:grpSpPr>
          <a:xfrm>
            <a:off x="3597096" y="4856252"/>
            <a:ext cx="359938" cy="359936"/>
            <a:chOff x="18032413" y="7235825"/>
            <a:chExt cx="5783263" cy="5783263"/>
          </a:xfrm>
          <a:solidFill>
            <a:schemeClr val="bg1"/>
          </a:solidFill>
        </p:grpSpPr>
        <p:sp>
          <p:nvSpPr>
            <p:cNvPr id="66" name="Freeform 20">
              <a:extLst>
                <a:ext uri="{FF2B5EF4-FFF2-40B4-BE49-F238E27FC236}">
                  <a16:creationId xmlns:a16="http://schemas.microsoft.com/office/drawing/2014/main" id="{8FEF72BA-0F30-4AA5-AF2C-2E19112D39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32413" y="7235825"/>
              <a:ext cx="5783263" cy="5783263"/>
            </a:xfrm>
            <a:custGeom>
              <a:avLst/>
              <a:gdLst>
                <a:gd name="T0" fmla="*/ 756 w 1536"/>
                <a:gd name="T1" fmla="*/ 0 h 1535"/>
                <a:gd name="T2" fmla="*/ 780 w 1536"/>
                <a:gd name="T3" fmla="*/ 0 h 1535"/>
                <a:gd name="T4" fmla="*/ 801 w 1536"/>
                <a:gd name="T5" fmla="*/ 41 h 1535"/>
                <a:gd name="T6" fmla="*/ 801 w 1536"/>
                <a:gd name="T7" fmla="*/ 128 h 1535"/>
                <a:gd name="T8" fmla="*/ 1220 w 1536"/>
                <a:gd name="T9" fmla="*/ 316 h 1535"/>
                <a:gd name="T10" fmla="*/ 1408 w 1536"/>
                <a:gd name="T11" fmla="*/ 735 h 1535"/>
                <a:gd name="T12" fmla="*/ 1497 w 1536"/>
                <a:gd name="T13" fmla="*/ 735 h 1535"/>
                <a:gd name="T14" fmla="*/ 1536 w 1536"/>
                <a:gd name="T15" fmla="*/ 758 h 1535"/>
                <a:gd name="T16" fmla="*/ 1536 w 1536"/>
                <a:gd name="T17" fmla="*/ 776 h 1535"/>
                <a:gd name="T18" fmla="*/ 1497 w 1536"/>
                <a:gd name="T19" fmla="*/ 800 h 1535"/>
                <a:gd name="T20" fmla="*/ 1453 w 1536"/>
                <a:gd name="T21" fmla="*/ 800 h 1535"/>
                <a:gd name="T22" fmla="*/ 1408 w 1536"/>
                <a:gd name="T23" fmla="*/ 800 h 1535"/>
                <a:gd name="T24" fmla="*/ 1219 w 1536"/>
                <a:gd name="T25" fmla="*/ 1220 h 1535"/>
                <a:gd name="T26" fmla="*/ 800 w 1536"/>
                <a:gd name="T27" fmla="*/ 1407 h 1535"/>
                <a:gd name="T28" fmla="*/ 800 w 1536"/>
                <a:gd name="T29" fmla="*/ 1496 h 1535"/>
                <a:gd name="T30" fmla="*/ 777 w 1536"/>
                <a:gd name="T31" fmla="*/ 1535 h 1535"/>
                <a:gd name="T32" fmla="*/ 759 w 1536"/>
                <a:gd name="T33" fmla="*/ 1535 h 1535"/>
                <a:gd name="T34" fmla="*/ 736 w 1536"/>
                <a:gd name="T35" fmla="*/ 1496 h 1535"/>
                <a:gd name="T36" fmla="*/ 736 w 1536"/>
                <a:gd name="T37" fmla="*/ 1448 h 1535"/>
                <a:gd name="T38" fmla="*/ 736 w 1536"/>
                <a:gd name="T39" fmla="*/ 1407 h 1535"/>
                <a:gd name="T40" fmla="*/ 316 w 1536"/>
                <a:gd name="T41" fmla="*/ 1219 h 1535"/>
                <a:gd name="T42" fmla="*/ 129 w 1536"/>
                <a:gd name="T43" fmla="*/ 800 h 1535"/>
                <a:gd name="T44" fmla="*/ 40 w 1536"/>
                <a:gd name="T45" fmla="*/ 800 h 1535"/>
                <a:gd name="T46" fmla="*/ 0 w 1536"/>
                <a:gd name="T47" fmla="*/ 776 h 1535"/>
                <a:gd name="T48" fmla="*/ 0 w 1536"/>
                <a:gd name="T49" fmla="*/ 758 h 1535"/>
                <a:gd name="T50" fmla="*/ 40 w 1536"/>
                <a:gd name="T51" fmla="*/ 735 h 1535"/>
                <a:gd name="T52" fmla="*/ 93 w 1536"/>
                <a:gd name="T53" fmla="*/ 735 h 1535"/>
                <a:gd name="T54" fmla="*/ 129 w 1536"/>
                <a:gd name="T55" fmla="*/ 735 h 1535"/>
                <a:gd name="T56" fmla="*/ 735 w 1536"/>
                <a:gd name="T57" fmla="*/ 127 h 1535"/>
                <a:gd name="T58" fmla="*/ 735 w 1536"/>
                <a:gd name="T59" fmla="*/ 41 h 1535"/>
                <a:gd name="T60" fmla="*/ 756 w 1536"/>
                <a:gd name="T61" fmla="*/ 0 h 1535"/>
                <a:gd name="T62" fmla="*/ 800 w 1536"/>
                <a:gd name="T63" fmla="*/ 1341 h 1535"/>
                <a:gd name="T64" fmla="*/ 1342 w 1536"/>
                <a:gd name="T65" fmla="*/ 800 h 1535"/>
                <a:gd name="T66" fmla="*/ 1326 w 1536"/>
                <a:gd name="T67" fmla="*/ 800 h 1535"/>
                <a:gd name="T68" fmla="*/ 1251 w 1536"/>
                <a:gd name="T69" fmla="*/ 800 h 1535"/>
                <a:gd name="T70" fmla="*/ 1216 w 1536"/>
                <a:gd name="T71" fmla="*/ 767 h 1535"/>
                <a:gd name="T72" fmla="*/ 1250 w 1536"/>
                <a:gd name="T73" fmla="*/ 735 h 1535"/>
                <a:gd name="T74" fmla="*/ 1327 w 1536"/>
                <a:gd name="T75" fmla="*/ 735 h 1535"/>
                <a:gd name="T76" fmla="*/ 1342 w 1536"/>
                <a:gd name="T77" fmla="*/ 734 h 1535"/>
                <a:gd name="T78" fmla="*/ 801 w 1536"/>
                <a:gd name="T79" fmla="*/ 194 h 1535"/>
                <a:gd name="T80" fmla="*/ 801 w 1536"/>
                <a:gd name="T81" fmla="*/ 208 h 1535"/>
                <a:gd name="T82" fmla="*/ 801 w 1536"/>
                <a:gd name="T83" fmla="*/ 285 h 1535"/>
                <a:gd name="T84" fmla="*/ 769 w 1536"/>
                <a:gd name="T85" fmla="*/ 320 h 1535"/>
                <a:gd name="T86" fmla="*/ 735 w 1536"/>
                <a:gd name="T87" fmla="*/ 284 h 1535"/>
                <a:gd name="T88" fmla="*/ 735 w 1536"/>
                <a:gd name="T89" fmla="*/ 241 h 1535"/>
                <a:gd name="T90" fmla="*/ 735 w 1536"/>
                <a:gd name="T91" fmla="*/ 193 h 1535"/>
                <a:gd name="T92" fmla="*/ 195 w 1536"/>
                <a:gd name="T93" fmla="*/ 735 h 1535"/>
                <a:gd name="T94" fmla="*/ 213 w 1536"/>
                <a:gd name="T95" fmla="*/ 735 h 1535"/>
                <a:gd name="T96" fmla="*/ 289 w 1536"/>
                <a:gd name="T97" fmla="*/ 736 h 1535"/>
                <a:gd name="T98" fmla="*/ 320 w 1536"/>
                <a:gd name="T99" fmla="*/ 767 h 1535"/>
                <a:gd name="T100" fmla="*/ 289 w 1536"/>
                <a:gd name="T101" fmla="*/ 799 h 1535"/>
                <a:gd name="T102" fmla="*/ 256 w 1536"/>
                <a:gd name="T103" fmla="*/ 800 h 1535"/>
                <a:gd name="T104" fmla="*/ 194 w 1536"/>
                <a:gd name="T105" fmla="*/ 800 h 1535"/>
                <a:gd name="T106" fmla="*/ 735 w 1536"/>
                <a:gd name="T107" fmla="*/ 1341 h 1535"/>
                <a:gd name="T108" fmla="*/ 736 w 1536"/>
                <a:gd name="T109" fmla="*/ 1326 h 1535"/>
                <a:gd name="T110" fmla="*/ 736 w 1536"/>
                <a:gd name="T111" fmla="*/ 1251 h 1535"/>
                <a:gd name="T112" fmla="*/ 768 w 1536"/>
                <a:gd name="T113" fmla="*/ 1215 h 1535"/>
                <a:gd name="T114" fmla="*/ 800 w 1536"/>
                <a:gd name="T115" fmla="*/ 1252 h 1535"/>
                <a:gd name="T116" fmla="*/ 800 w 1536"/>
                <a:gd name="T117" fmla="*/ 1292 h 1535"/>
                <a:gd name="T118" fmla="*/ 800 w 1536"/>
                <a:gd name="T119" fmla="*/ 1341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36" h="1535">
                  <a:moveTo>
                    <a:pt x="756" y="0"/>
                  </a:moveTo>
                  <a:cubicBezTo>
                    <a:pt x="764" y="0"/>
                    <a:pt x="772" y="0"/>
                    <a:pt x="780" y="0"/>
                  </a:cubicBezTo>
                  <a:cubicBezTo>
                    <a:pt x="796" y="9"/>
                    <a:pt x="802" y="23"/>
                    <a:pt x="801" y="41"/>
                  </a:cubicBezTo>
                  <a:cubicBezTo>
                    <a:pt x="800" y="70"/>
                    <a:pt x="801" y="98"/>
                    <a:pt x="801" y="128"/>
                  </a:cubicBezTo>
                  <a:cubicBezTo>
                    <a:pt x="965" y="139"/>
                    <a:pt x="1105" y="201"/>
                    <a:pt x="1220" y="316"/>
                  </a:cubicBezTo>
                  <a:cubicBezTo>
                    <a:pt x="1335" y="431"/>
                    <a:pt x="1396" y="572"/>
                    <a:pt x="1408" y="735"/>
                  </a:cubicBezTo>
                  <a:cubicBezTo>
                    <a:pt x="1438" y="735"/>
                    <a:pt x="1467" y="736"/>
                    <a:pt x="1497" y="735"/>
                  </a:cubicBezTo>
                  <a:cubicBezTo>
                    <a:pt x="1515" y="735"/>
                    <a:pt x="1529" y="741"/>
                    <a:pt x="1536" y="758"/>
                  </a:cubicBezTo>
                  <a:cubicBezTo>
                    <a:pt x="1536" y="764"/>
                    <a:pt x="1536" y="770"/>
                    <a:pt x="1536" y="776"/>
                  </a:cubicBezTo>
                  <a:cubicBezTo>
                    <a:pt x="1529" y="794"/>
                    <a:pt x="1515" y="800"/>
                    <a:pt x="1497" y="800"/>
                  </a:cubicBezTo>
                  <a:cubicBezTo>
                    <a:pt x="1482" y="799"/>
                    <a:pt x="1468" y="800"/>
                    <a:pt x="1453" y="800"/>
                  </a:cubicBezTo>
                  <a:cubicBezTo>
                    <a:pt x="1438" y="800"/>
                    <a:pt x="1423" y="800"/>
                    <a:pt x="1408" y="800"/>
                  </a:cubicBezTo>
                  <a:cubicBezTo>
                    <a:pt x="1396" y="965"/>
                    <a:pt x="1335" y="1105"/>
                    <a:pt x="1219" y="1220"/>
                  </a:cubicBezTo>
                  <a:cubicBezTo>
                    <a:pt x="1104" y="1335"/>
                    <a:pt x="964" y="1396"/>
                    <a:pt x="800" y="1407"/>
                  </a:cubicBezTo>
                  <a:cubicBezTo>
                    <a:pt x="800" y="1437"/>
                    <a:pt x="800" y="1467"/>
                    <a:pt x="800" y="1496"/>
                  </a:cubicBezTo>
                  <a:cubicBezTo>
                    <a:pt x="801" y="1514"/>
                    <a:pt x="795" y="1528"/>
                    <a:pt x="777" y="1535"/>
                  </a:cubicBezTo>
                  <a:cubicBezTo>
                    <a:pt x="771" y="1535"/>
                    <a:pt x="765" y="1535"/>
                    <a:pt x="759" y="1535"/>
                  </a:cubicBezTo>
                  <a:cubicBezTo>
                    <a:pt x="741" y="1528"/>
                    <a:pt x="735" y="1514"/>
                    <a:pt x="736" y="1496"/>
                  </a:cubicBezTo>
                  <a:cubicBezTo>
                    <a:pt x="736" y="1480"/>
                    <a:pt x="736" y="1464"/>
                    <a:pt x="736" y="1448"/>
                  </a:cubicBezTo>
                  <a:cubicBezTo>
                    <a:pt x="736" y="1434"/>
                    <a:pt x="736" y="1421"/>
                    <a:pt x="736" y="1407"/>
                  </a:cubicBezTo>
                  <a:cubicBezTo>
                    <a:pt x="571" y="1396"/>
                    <a:pt x="431" y="1334"/>
                    <a:pt x="316" y="1219"/>
                  </a:cubicBezTo>
                  <a:cubicBezTo>
                    <a:pt x="201" y="1104"/>
                    <a:pt x="140" y="963"/>
                    <a:pt x="129" y="800"/>
                  </a:cubicBezTo>
                  <a:cubicBezTo>
                    <a:pt x="98" y="800"/>
                    <a:pt x="69" y="799"/>
                    <a:pt x="40" y="800"/>
                  </a:cubicBezTo>
                  <a:cubicBezTo>
                    <a:pt x="21" y="800"/>
                    <a:pt x="7" y="794"/>
                    <a:pt x="0" y="776"/>
                  </a:cubicBezTo>
                  <a:cubicBezTo>
                    <a:pt x="0" y="770"/>
                    <a:pt x="0" y="764"/>
                    <a:pt x="0" y="758"/>
                  </a:cubicBezTo>
                  <a:cubicBezTo>
                    <a:pt x="7" y="741"/>
                    <a:pt x="21" y="735"/>
                    <a:pt x="40" y="735"/>
                  </a:cubicBezTo>
                  <a:cubicBezTo>
                    <a:pt x="58" y="736"/>
                    <a:pt x="76" y="735"/>
                    <a:pt x="93" y="735"/>
                  </a:cubicBezTo>
                  <a:cubicBezTo>
                    <a:pt x="105" y="735"/>
                    <a:pt x="117" y="735"/>
                    <a:pt x="129" y="735"/>
                  </a:cubicBezTo>
                  <a:cubicBezTo>
                    <a:pt x="148" y="403"/>
                    <a:pt x="418" y="141"/>
                    <a:pt x="735" y="127"/>
                  </a:cubicBezTo>
                  <a:cubicBezTo>
                    <a:pt x="735" y="98"/>
                    <a:pt x="736" y="70"/>
                    <a:pt x="735" y="41"/>
                  </a:cubicBezTo>
                  <a:cubicBezTo>
                    <a:pt x="735" y="23"/>
                    <a:pt x="740" y="9"/>
                    <a:pt x="756" y="0"/>
                  </a:cubicBezTo>
                  <a:close/>
                  <a:moveTo>
                    <a:pt x="800" y="1341"/>
                  </a:moveTo>
                  <a:cubicBezTo>
                    <a:pt x="1090" y="1331"/>
                    <a:pt x="1331" y="1089"/>
                    <a:pt x="1342" y="800"/>
                  </a:cubicBezTo>
                  <a:cubicBezTo>
                    <a:pt x="1336" y="800"/>
                    <a:pt x="1331" y="800"/>
                    <a:pt x="1326" y="800"/>
                  </a:cubicBezTo>
                  <a:cubicBezTo>
                    <a:pt x="1301" y="800"/>
                    <a:pt x="1276" y="800"/>
                    <a:pt x="1251" y="800"/>
                  </a:cubicBezTo>
                  <a:cubicBezTo>
                    <a:pt x="1228" y="799"/>
                    <a:pt x="1216" y="787"/>
                    <a:pt x="1216" y="767"/>
                  </a:cubicBezTo>
                  <a:cubicBezTo>
                    <a:pt x="1216" y="748"/>
                    <a:pt x="1229" y="736"/>
                    <a:pt x="1250" y="735"/>
                  </a:cubicBezTo>
                  <a:cubicBezTo>
                    <a:pt x="1276" y="735"/>
                    <a:pt x="1301" y="735"/>
                    <a:pt x="1327" y="735"/>
                  </a:cubicBezTo>
                  <a:cubicBezTo>
                    <a:pt x="1332" y="735"/>
                    <a:pt x="1337" y="735"/>
                    <a:pt x="1342" y="734"/>
                  </a:cubicBezTo>
                  <a:cubicBezTo>
                    <a:pt x="1326" y="429"/>
                    <a:pt x="1077" y="204"/>
                    <a:pt x="801" y="194"/>
                  </a:cubicBezTo>
                  <a:cubicBezTo>
                    <a:pt x="801" y="199"/>
                    <a:pt x="801" y="203"/>
                    <a:pt x="801" y="208"/>
                  </a:cubicBezTo>
                  <a:cubicBezTo>
                    <a:pt x="801" y="234"/>
                    <a:pt x="801" y="259"/>
                    <a:pt x="801" y="285"/>
                  </a:cubicBezTo>
                  <a:cubicBezTo>
                    <a:pt x="801" y="306"/>
                    <a:pt x="788" y="320"/>
                    <a:pt x="769" y="320"/>
                  </a:cubicBezTo>
                  <a:cubicBezTo>
                    <a:pt x="749" y="321"/>
                    <a:pt x="736" y="307"/>
                    <a:pt x="735" y="284"/>
                  </a:cubicBezTo>
                  <a:cubicBezTo>
                    <a:pt x="735" y="270"/>
                    <a:pt x="735" y="255"/>
                    <a:pt x="735" y="241"/>
                  </a:cubicBezTo>
                  <a:cubicBezTo>
                    <a:pt x="735" y="225"/>
                    <a:pt x="735" y="209"/>
                    <a:pt x="735" y="193"/>
                  </a:cubicBezTo>
                  <a:cubicBezTo>
                    <a:pt x="417" y="210"/>
                    <a:pt x="200" y="477"/>
                    <a:pt x="195" y="735"/>
                  </a:cubicBezTo>
                  <a:cubicBezTo>
                    <a:pt x="201" y="735"/>
                    <a:pt x="207" y="735"/>
                    <a:pt x="213" y="735"/>
                  </a:cubicBezTo>
                  <a:cubicBezTo>
                    <a:pt x="238" y="735"/>
                    <a:pt x="264" y="735"/>
                    <a:pt x="289" y="736"/>
                  </a:cubicBezTo>
                  <a:cubicBezTo>
                    <a:pt x="309" y="736"/>
                    <a:pt x="320" y="749"/>
                    <a:pt x="320" y="767"/>
                  </a:cubicBezTo>
                  <a:cubicBezTo>
                    <a:pt x="320" y="786"/>
                    <a:pt x="309" y="798"/>
                    <a:pt x="289" y="799"/>
                  </a:cubicBezTo>
                  <a:cubicBezTo>
                    <a:pt x="279" y="800"/>
                    <a:pt x="267" y="800"/>
                    <a:pt x="256" y="800"/>
                  </a:cubicBezTo>
                  <a:cubicBezTo>
                    <a:pt x="236" y="800"/>
                    <a:pt x="215" y="800"/>
                    <a:pt x="194" y="800"/>
                  </a:cubicBezTo>
                  <a:cubicBezTo>
                    <a:pt x="209" y="1109"/>
                    <a:pt x="466" y="1333"/>
                    <a:pt x="735" y="1341"/>
                  </a:cubicBezTo>
                  <a:cubicBezTo>
                    <a:pt x="735" y="1336"/>
                    <a:pt x="736" y="1331"/>
                    <a:pt x="736" y="1326"/>
                  </a:cubicBezTo>
                  <a:cubicBezTo>
                    <a:pt x="736" y="1301"/>
                    <a:pt x="736" y="1276"/>
                    <a:pt x="736" y="1251"/>
                  </a:cubicBezTo>
                  <a:cubicBezTo>
                    <a:pt x="736" y="1228"/>
                    <a:pt x="748" y="1216"/>
                    <a:pt x="768" y="1215"/>
                  </a:cubicBezTo>
                  <a:cubicBezTo>
                    <a:pt x="788" y="1215"/>
                    <a:pt x="800" y="1228"/>
                    <a:pt x="800" y="1252"/>
                  </a:cubicBezTo>
                  <a:cubicBezTo>
                    <a:pt x="801" y="1265"/>
                    <a:pt x="800" y="1279"/>
                    <a:pt x="800" y="1292"/>
                  </a:cubicBezTo>
                  <a:cubicBezTo>
                    <a:pt x="800" y="1308"/>
                    <a:pt x="800" y="1325"/>
                    <a:pt x="800" y="13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FA24E83C-FF89-4045-B9AC-2EBF404D48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200938" y="9401175"/>
              <a:ext cx="1446213" cy="1450975"/>
            </a:xfrm>
            <a:custGeom>
              <a:avLst/>
              <a:gdLst>
                <a:gd name="T0" fmla="*/ 192 w 384"/>
                <a:gd name="T1" fmla="*/ 384 h 385"/>
                <a:gd name="T2" fmla="*/ 0 w 384"/>
                <a:gd name="T3" fmla="*/ 193 h 385"/>
                <a:gd name="T4" fmla="*/ 193 w 384"/>
                <a:gd name="T5" fmla="*/ 1 h 385"/>
                <a:gd name="T6" fmla="*/ 384 w 384"/>
                <a:gd name="T7" fmla="*/ 193 h 385"/>
                <a:gd name="T8" fmla="*/ 192 w 384"/>
                <a:gd name="T9" fmla="*/ 384 h 385"/>
                <a:gd name="T10" fmla="*/ 64 w 384"/>
                <a:gd name="T11" fmla="*/ 193 h 385"/>
                <a:gd name="T12" fmla="*/ 192 w 384"/>
                <a:gd name="T13" fmla="*/ 321 h 385"/>
                <a:gd name="T14" fmla="*/ 320 w 384"/>
                <a:gd name="T15" fmla="*/ 193 h 385"/>
                <a:gd name="T16" fmla="*/ 191 w 384"/>
                <a:gd name="T17" fmla="*/ 64 h 385"/>
                <a:gd name="T18" fmla="*/ 64 w 384"/>
                <a:gd name="T19" fmla="*/ 193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5">
                  <a:moveTo>
                    <a:pt x="192" y="384"/>
                  </a:moveTo>
                  <a:cubicBezTo>
                    <a:pt x="84" y="385"/>
                    <a:pt x="0" y="301"/>
                    <a:pt x="0" y="193"/>
                  </a:cubicBezTo>
                  <a:cubicBezTo>
                    <a:pt x="0" y="84"/>
                    <a:pt x="83" y="0"/>
                    <a:pt x="193" y="1"/>
                  </a:cubicBezTo>
                  <a:cubicBezTo>
                    <a:pt x="301" y="1"/>
                    <a:pt x="384" y="84"/>
                    <a:pt x="384" y="193"/>
                  </a:cubicBezTo>
                  <a:cubicBezTo>
                    <a:pt x="384" y="301"/>
                    <a:pt x="301" y="384"/>
                    <a:pt x="192" y="384"/>
                  </a:cubicBezTo>
                  <a:close/>
                  <a:moveTo>
                    <a:pt x="64" y="193"/>
                  </a:moveTo>
                  <a:cubicBezTo>
                    <a:pt x="64" y="263"/>
                    <a:pt x="122" y="320"/>
                    <a:pt x="192" y="321"/>
                  </a:cubicBezTo>
                  <a:cubicBezTo>
                    <a:pt x="262" y="321"/>
                    <a:pt x="320" y="263"/>
                    <a:pt x="320" y="193"/>
                  </a:cubicBezTo>
                  <a:cubicBezTo>
                    <a:pt x="321" y="123"/>
                    <a:pt x="261" y="64"/>
                    <a:pt x="191" y="64"/>
                  </a:cubicBezTo>
                  <a:cubicBezTo>
                    <a:pt x="121" y="65"/>
                    <a:pt x="64" y="123"/>
                    <a:pt x="64" y="19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641FC24-AB8E-4166-9F2B-0A7DC6EB77B9}"/>
              </a:ext>
            </a:extLst>
          </p:cNvPr>
          <p:cNvGrpSpPr/>
          <p:nvPr/>
        </p:nvGrpSpPr>
        <p:grpSpPr>
          <a:xfrm>
            <a:off x="3624056" y="2259836"/>
            <a:ext cx="306018" cy="331808"/>
            <a:chOff x="-4992688" y="9526588"/>
            <a:chExt cx="5199063" cy="5637213"/>
          </a:xfrm>
          <a:solidFill>
            <a:schemeClr val="bg1"/>
          </a:solidFill>
        </p:grpSpPr>
        <p:sp>
          <p:nvSpPr>
            <p:cNvPr id="69" name="Freeform 22">
              <a:extLst>
                <a:ext uri="{FF2B5EF4-FFF2-40B4-BE49-F238E27FC236}">
                  <a16:creationId xmlns:a16="http://schemas.microsoft.com/office/drawing/2014/main" id="{03C42AB6-8B92-461A-9A03-C8FDB34589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92688" y="9526588"/>
              <a:ext cx="5199063" cy="5637213"/>
            </a:xfrm>
            <a:custGeom>
              <a:avLst/>
              <a:gdLst>
                <a:gd name="T0" fmla="*/ 702 w 1381"/>
                <a:gd name="T1" fmla="*/ 20 h 1496"/>
                <a:gd name="T2" fmla="*/ 1019 w 1381"/>
                <a:gd name="T3" fmla="*/ 375 h 1496"/>
                <a:gd name="T4" fmla="*/ 1019 w 1381"/>
                <a:gd name="T5" fmla="*/ 645 h 1496"/>
                <a:gd name="T6" fmla="*/ 1353 w 1381"/>
                <a:gd name="T7" fmla="*/ 992 h 1496"/>
                <a:gd name="T8" fmla="*/ 968 w 1381"/>
                <a:gd name="T9" fmla="*/ 1494 h 1496"/>
                <a:gd name="T10" fmla="*/ 897 w 1381"/>
                <a:gd name="T11" fmla="*/ 1496 h 1496"/>
                <a:gd name="T12" fmla="*/ 573 w 1381"/>
                <a:gd name="T13" fmla="*/ 1300 h 1496"/>
                <a:gd name="T14" fmla="*/ 178 w 1381"/>
                <a:gd name="T15" fmla="*/ 1287 h 1496"/>
                <a:gd name="T16" fmla="*/ 0 w 1381"/>
                <a:gd name="T17" fmla="*/ 1117 h 1496"/>
                <a:gd name="T18" fmla="*/ 0 w 1381"/>
                <a:gd name="T19" fmla="*/ 171 h 1496"/>
                <a:gd name="T20" fmla="*/ 146 w 1381"/>
                <a:gd name="T21" fmla="*/ 0 h 1496"/>
                <a:gd name="T22" fmla="*/ 639 w 1381"/>
                <a:gd name="T23" fmla="*/ 63 h 1496"/>
                <a:gd name="T24" fmla="*/ 175 w 1381"/>
                <a:gd name="T25" fmla="*/ 63 h 1496"/>
                <a:gd name="T26" fmla="*/ 62 w 1381"/>
                <a:gd name="T27" fmla="*/ 175 h 1496"/>
                <a:gd name="T28" fmla="*/ 74 w 1381"/>
                <a:gd name="T29" fmla="*/ 1166 h 1496"/>
                <a:gd name="T30" fmla="*/ 517 w 1381"/>
                <a:gd name="T31" fmla="*/ 1225 h 1496"/>
                <a:gd name="T32" fmla="*/ 514 w 1381"/>
                <a:gd name="T33" fmla="*/ 967 h 1496"/>
                <a:gd name="T34" fmla="*/ 262 w 1381"/>
                <a:gd name="T35" fmla="*/ 967 h 1496"/>
                <a:gd name="T36" fmla="*/ 222 w 1381"/>
                <a:gd name="T37" fmla="*/ 933 h 1496"/>
                <a:gd name="T38" fmla="*/ 266 w 1381"/>
                <a:gd name="T39" fmla="*/ 905 h 1496"/>
                <a:gd name="T40" fmla="*/ 541 w 1381"/>
                <a:gd name="T41" fmla="*/ 893 h 1496"/>
                <a:gd name="T42" fmla="*/ 589 w 1381"/>
                <a:gd name="T43" fmla="*/ 808 h 1496"/>
                <a:gd name="T44" fmla="*/ 267 w 1381"/>
                <a:gd name="T45" fmla="*/ 808 h 1496"/>
                <a:gd name="T46" fmla="*/ 222 w 1381"/>
                <a:gd name="T47" fmla="*/ 778 h 1496"/>
                <a:gd name="T48" fmla="*/ 265 w 1381"/>
                <a:gd name="T49" fmla="*/ 745 h 1496"/>
                <a:gd name="T50" fmla="*/ 663 w 1381"/>
                <a:gd name="T51" fmla="*/ 734 h 1496"/>
                <a:gd name="T52" fmla="*/ 956 w 1381"/>
                <a:gd name="T53" fmla="*/ 637 h 1496"/>
                <a:gd name="T54" fmla="*/ 939 w 1381"/>
                <a:gd name="T55" fmla="*/ 396 h 1496"/>
                <a:gd name="T56" fmla="*/ 644 w 1381"/>
                <a:gd name="T57" fmla="*/ 293 h 1496"/>
                <a:gd name="T58" fmla="*/ 639 w 1381"/>
                <a:gd name="T59" fmla="*/ 63 h 1496"/>
                <a:gd name="T60" fmla="*/ 1297 w 1381"/>
                <a:gd name="T61" fmla="*/ 1068 h 1496"/>
                <a:gd name="T62" fmla="*/ 566 w 1381"/>
                <a:gd name="T63" fmla="*/ 1067 h 1496"/>
                <a:gd name="T64" fmla="*/ 914 w 1381"/>
                <a:gd name="T65" fmla="*/ 334 h 1496"/>
                <a:gd name="T66" fmla="*/ 702 w 1381"/>
                <a:gd name="T67" fmla="*/ 264 h 1496"/>
                <a:gd name="T68" fmla="*/ 820 w 1381"/>
                <a:gd name="T69" fmla="*/ 334 h 1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81" h="1496">
                  <a:moveTo>
                    <a:pt x="678" y="0"/>
                  </a:moveTo>
                  <a:cubicBezTo>
                    <a:pt x="686" y="7"/>
                    <a:pt x="695" y="13"/>
                    <a:pt x="702" y="20"/>
                  </a:cubicBezTo>
                  <a:cubicBezTo>
                    <a:pt x="803" y="125"/>
                    <a:pt x="903" y="231"/>
                    <a:pt x="1004" y="336"/>
                  </a:cubicBezTo>
                  <a:cubicBezTo>
                    <a:pt x="1014" y="347"/>
                    <a:pt x="1020" y="359"/>
                    <a:pt x="1019" y="375"/>
                  </a:cubicBezTo>
                  <a:cubicBezTo>
                    <a:pt x="1019" y="460"/>
                    <a:pt x="1019" y="545"/>
                    <a:pt x="1019" y="631"/>
                  </a:cubicBezTo>
                  <a:cubicBezTo>
                    <a:pt x="1019" y="636"/>
                    <a:pt x="1019" y="641"/>
                    <a:pt x="1019" y="645"/>
                  </a:cubicBezTo>
                  <a:cubicBezTo>
                    <a:pt x="1047" y="655"/>
                    <a:pt x="1075" y="663"/>
                    <a:pt x="1101" y="674"/>
                  </a:cubicBezTo>
                  <a:cubicBezTo>
                    <a:pt x="1239" y="737"/>
                    <a:pt x="1327" y="843"/>
                    <a:pt x="1353" y="992"/>
                  </a:cubicBezTo>
                  <a:cubicBezTo>
                    <a:pt x="1381" y="1159"/>
                    <a:pt x="1326" y="1298"/>
                    <a:pt x="1194" y="1405"/>
                  </a:cubicBezTo>
                  <a:cubicBezTo>
                    <a:pt x="1128" y="1458"/>
                    <a:pt x="1052" y="1486"/>
                    <a:pt x="968" y="1494"/>
                  </a:cubicBezTo>
                  <a:cubicBezTo>
                    <a:pt x="966" y="1494"/>
                    <a:pt x="963" y="1495"/>
                    <a:pt x="961" y="1496"/>
                  </a:cubicBezTo>
                  <a:cubicBezTo>
                    <a:pt x="940" y="1496"/>
                    <a:pt x="918" y="1496"/>
                    <a:pt x="897" y="1496"/>
                  </a:cubicBezTo>
                  <a:cubicBezTo>
                    <a:pt x="894" y="1495"/>
                    <a:pt x="891" y="1493"/>
                    <a:pt x="889" y="1493"/>
                  </a:cubicBezTo>
                  <a:cubicBezTo>
                    <a:pt x="753" y="1478"/>
                    <a:pt x="648" y="1412"/>
                    <a:pt x="573" y="1300"/>
                  </a:cubicBezTo>
                  <a:cubicBezTo>
                    <a:pt x="566" y="1290"/>
                    <a:pt x="560" y="1287"/>
                    <a:pt x="549" y="1287"/>
                  </a:cubicBezTo>
                  <a:cubicBezTo>
                    <a:pt x="425" y="1288"/>
                    <a:pt x="302" y="1288"/>
                    <a:pt x="178" y="1287"/>
                  </a:cubicBezTo>
                  <a:cubicBezTo>
                    <a:pt x="163" y="1287"/>
                    <a:pt x="147" y="1287"/>
                    <a:pt x="132" y="1283"/>
                  </a:cubicBezTo>
                  <a:cubicBezTo>
                    <a:pt x="52" y="1266"/>
                    <a:pt x="0" y="1200"/>
                    <a:pt x="0" y="1117"/>
                  </a:cubicBezTo>
                  <a:cubicBezTo>
                    <a:pt x="0" y="900"/>
                    <a:pt x="0" y="683"/>
                    <a:pt x="0" y="466"/>
                  </a:cubicBezTo>
                  <a:cubicBezTo>
                    <a:pt x="0" y="367"/>
                    <a:pt x="0" y="269"/>
                    <a:pt x="0" y="171"/>
                  </a:cubicBezTo>
                  <a:cubicBezTo>
                    <a:pt x="0" y="112"/>
                    <a:pt x="23" y="64"/>
                    <a:pt x="72" y="31"/>
                  </a:cubicBezTo>
                  <a:cubicBezTo>
                    <a:pt x="94" y="17"/>
                    <a:pt x="121" y="10"/>
                    <a:pt x="146" y="0"/>
                  </a:cubicBezTo>
                  <a:cubicBezTo>
                    <a:pt x="323" y="0"/>
                    <a:pt x="501" y="0"/>
                    <a:pt x="678" y="0"/>
                  </a:cubicBezTo>
                  <a:close/>
                  <a:moveTo>
                    <a:pt x="639" y="63"/>
                  </a:moveTo>
                  <a:cubicBezTo>
                    <a:pt x="633" y="63"/>
                    <a:pt x="630" y="62"/>
                    <a:pt x="626" y="62"/>
                  </a:cubicBezTo>
                  <a:cubicBezTo>
                    <a:pt x="475" y="62"/>
                    <a:pt x="325" y="62"/>
                    <a:pt x="175" y="63"/>
                  </a:cubicBezTo>
                  <a:cubicBezTo>
                    <a:pt x="163" y="63"/>
                    <a:pt x="152" y="64"/>
                    <a:pt x="141" y="67"/>
                  </a:cubicBezTo>
                  <a:cubicBezTo>
                    <a:pt x="91" y="80"/>
                    <a:pt x="62" y="120"/>
                    <a:pt x="62" y="175"/>
                  </a:cubicBezTo>
                  <a:cubicBezTo>
                    <a:pt x="62" y="488"/>
                    <a:pt x="62" y="800"/>
                    <a:pt x="63" y="1113"/>
                  </a:cubicBezTo>
                  <a:cubicBezTo>
                    <a:pt x="63" y="1131"/>
                    <a:pt x="67" y="1150"/>
                    <a:pt x="74" y="1166"/>
                  </a:cubicBezTo>
                  <a:cubicBezTo>
                    <a:pt x="95" y="1209"/>
                    <a:pt x="132" y="1225"/>
                    <a:pt x="178" y="1225"/>
                  </a:cubicBezTo>
                  <a:cubicBezTo>
                    <a:pt x="291" y="1225"/>
                    <a:pt x="404" y="1225"/>
                    <a:pt x="517" y="1225"/>
                  </a:cubicBezTo>
                  <a:cubicBezTo>
                    <a:pt x="521" y="1225"/>
                    <a:pt x="526" y="1225"/>
                    <a:pt x="533" y="1225"/>
                  </a:cubicBezTo>
                  <a:cubicBezTo>
                    <a:pt x="501" y="1140"/>
                    <a:pt x="494" y="1055"/>
                    <a:pt x="514" y="967"/>
                  </a:cubicBezTo>
                  <a:cubicBezTo>
                    <a:pt x="508" y="967"/>
                    <a:pt x="503" y="967"/>
                    <a:pt x="498" y="967"/>
                  </a:cubicBezTo>
                  <a:cubicBezTo>
                    <a:pt x="419" y="967"/>
                    <a:pt x="341" y="967"/>
                    <a:pt x="262" y="967"/>
                  </a:cubicBezTo>
                  <a:cubicBezTo>
                    <a:pt x="256" y="967"/>
                    <a:pt x="249" y="966"/>
                    <a:pt x="242" y="964"/>
                  </a:cubicBezTo>
                  <a:cubicBezTo>
                    <a:pt x="228" y="960"/>
                    <a:pt x="221" y="948"/>
                    <a:pt x="222" y="933"/>
                  </a:cubicBezTo>
                  <a:cubicBezTo>
                    <a:pt x="223" y="919"/>
                    <a:pt x="232" y="908"/>
                    <a:pt x="246" y="906"/>
                  </a:cubicBezTo>
                  <a:cubicBezTo>
                    <a:pt x="252" y="905"/>
                    <a:pt x="259" y="905"/>
                    <a:pt x="266" y="905"/>
                  </a:cubicBezTo>
                  <a:cubicBezTo>
                    <a:pt x="351" y="904"/>
                    <a:pt x="437" y="904"/>
                    <a:pt x="522" y="905"/>
                  </a:cubicBezTo>
                  <a:cubicBezTo>
                    <a:pt x="531" y="905"/>
                    <a:pt x="536" y="902"/>
                    <a:pt x="541" y="893"/>
                  </a:cubicBezTo>
                  <a:cubicBezTo>
                    <a:pt x="553" y="869"/>
                    <a:pt x="567" y="846"/>
                    <a:pt x="580" y="823"/>
                  </a:cubicBezTo>
                  <a:cubicBezTo>
                    <a:pt x="582" y="819"/>
                    <a:pt x="585" y="815"/>
                    <a:pt x="589" y="808"/>
                  </a:cubicBezTo>
                  <a:cubicBezTo>
                    <a:pt x="580" y="808"/>
                    <a:pt x="575" y="808"/>
                    <a:pt x="569" y="808"/>
                  </a:cubicBezTo>
                  <a:cubicBezTo>
                    <a:pt x="468" y="808"/>
                    <a:pt x="367" y="808"/>
                    <a:pt x="267" y="808"/>
                  </a:cubicBezTo>
                  <a:cubicBezTo>
                    <a:pt x="260" y="808"/>
                    <a:pt x="253" y="808"/>
                    <a:pt x="246" y="806"/>
                  </a:cubicBezTo>
                  <a:cubicBezTo>
                    <a:pt x="232" y="804"/>
                    <a:pt x="222" y="793"/>
                    <a:pt x="222" y="778"/>
                  </a:cubicBezTo>
                  <a:cubicBezTo>
                    <a:pt x="221" y="763"/>
                    <a:pt x="229" y="751"/>
                    <a:pt x="243" y="748"/>
                  </a:cubicBezTo>
                  <a:cubicBezTo>
                    <a:pt x="250" y="746"/>
                    <a:pt x="258" y="745"/>
                    <a:pt x="265" y="745"/>
                  </a:cubicBezTo>
                  <a:cubicBezTo>
                    <a:pt x="386" y="745"/>
                    <a:pt x="507" y="745"/>
                    <a:pt x="629" y="746"/>
                  </a:cubicBezTo>
                  <a:cubicBezTo>
                    <a:pt x="642" y="746"/>
                    <a:pt x="652" y="742"/>
                    <a:pt x="663" y="734"/>
                  </a:cubicBezTo>
                  <a:cubicBezTo>
                    <a:pt x="722" y="686"/>
                    <a:pt x="790" y="655"/>
                    <a:pt x="866" y="644"/>
                  </a:cubicBezTo>
                  <a:cubicBezTo>
                    <a:pt x="895" y="640"/>
                    <a:pt x="926" y="639"/>
                    <a:pt x="956" y="637"/>
                  </a:cubicBezTo>
                  <a:cubicBezTo>
                    <a:pt x="956" y="558"/>
                    <a:pt x="956" y="478"/>
                    <a:pt x="956" y="396"/>
                  </a:cubicBezTo>
                  <a:cubicBezTo>
                    <a:pt x="950" y="396"/>
                    <a:pt x="945" y="396"/>
                    <a:pt x="939" y="396"/>
                  </a:cubicBezTo>
                  <a:cubicBezTo>
                    <a:pt x="888" y="396"/>
                    <a:pt x="836" y="396"/>
                    <a:pt x="785" y="396"/>
                  </a:cubicBezTo>
                  <a:cubicBezTo>
                    <a:pt x="714" y="396"/>
                    <a:pt x="663" y="359"/>
                    <a:pt x="644" y="293"/>
                  </a:cubicBezTo>
                  <a:cubicBezTo>
                    <a:pt x="640" y="279"/>
                    <a:pt x="640" y="264"/>
                    <a:pt x="639" y="249"/>
                  </a:cubicBezTo>
                  <a:cubicBezTo>
                    <a:pt x="639" y="187"/>
                    <a:pt x="639" y="126"/>
                    <a:pt x="639" y="63"/>
                  </a:cubicBezTo>
                  <a:close/>
                  <a:moveTo>
                    <a:pt x="931" y="1434"/>
                  </a:moveTo>
                  <a:cubicBezTo>
                    <a:pt x="1132" y="1435"/>
                    <a:pt x="1296" y="1271"/>
                    <a:pt x="1297" y="1068"/>
                  </a:cubicBezTo>
                  <a:cubicBezTo>
                    <a:pt x="1299" y="867"/>
                    <a:pt x="1135" y="703"/>
                    <a:pt x="933" y="701"/>
                  </a:cubicBezTo>
                  <a:cubicBezTo>
                    <a:pt x="732" y="700"/>
                    <a:pt x="566" y="865"/>
                    <a:pt x="566" y="1067"/>
                  </a:cubicBezTo>
                  <a:cubicBezTo>
                    <a:pt x="565" y="1268"/>
                    <a:pt x="729" y="1433"/>
                    <a:pt x="931" y="1434"/>
                  </a:cubicBezTo>
                  <a:close/>
                  <a:moveTo>
                    <a:pt x="914" y="334"/>
                  </a:moveTo>
                  <a:cubicBezTo>
                    <a:pt x="842" y="258"/>
                    <a:pt x="773" y="185"/>
                    <a:pt x="702" y="110"/>
                  </a:cubicBezTo>
                  <a:cubicBezTo>
                    <a:pt x="702" y="164"/>
                    <a:pt x="700" y="214"/>
                    <a:pt x="702" y="264"/>
                  </a:cubicBezTo>
                  <a:cubicBezTo>
                    <a:pt x="704" y="304"/>
                    <a:pt x="736" y="332"/>
                    <a:pt x="776" y="333"/>
                  </a:cubicBezTo>
                  <a:cubicBezTo>
                    <a:pt x="791" y="334"/>
                    <a:pt x="806" y="334"/>
                    <a:pt x="820" y="334"/>
                  </a:cubicBezTo>
                  <a:cubicBezTo>
                    <a:pt x="850" y="334"/>
                    <a:pt x="880" y="334"/>
                    <a:pt x="914" y="3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70" name="Freeform 23">
              <a:extLst>
                <a:ext uri="{FF2B5EF4-FFF2-40B4-BE49-F238E27FC236}">
                  <a16:creationId xmlns:a16="http://schemas.microsoft.com/office/drawing/2014/main" id="{961B887D-BB0F-40D4-8CBA-CAB93463D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60838" y="11745913"/>
              <a:ext cx="1430338" cy="241300"/>
            </a:xfrm>
            <a:custGeom>
              <a:avLst/>
              <a:gdLst>
                <a:gd name="T0" fmla="*/ 190 w 380"/>
                <a:gd name="T1" fmla="*/ 1 h 64"/>
                <a:gd name="T2" fmla="*/ 344 w 380"/>
                <a:gd name="T3" fmla="*/ 1 h 64"/>
                <a:gd name="T4" fmla="*/ 375 w 380"/>
                <a:gd name="T5" fmla="*/ 19 h 64"/>
                <a:gd name="T6" fmla="*/ 370 w 380"/>
                <a:gd name="T7" fmla="*/ 50 h 64"/>
                <a:gd name="T8" fmla="*/ 343 w 380"/>
                <a:gd name="T9" fmla="*/ 62 h 64"/>
                <a:gd name="T10" fmla="*/ 298 w 380"/>
                <a:gd name="T11" fmla="*/ 63 h 64"/>
                <a:gd name="T12" fmla="*/ 43 w 380"/>
                <a:gd name="T13" fmla="*/ 63 h 64"/>
                <a:gd name="T14" fmla="*/ 27 w 380"/>
                <a:gd name="T15" fmla="*/ 62 h 64"/>
                <a:gd name="T16" fmla="*/ 0 w 380"/>
                <a:gd name="T17" fmla="*/ 30 h 64"/>
                <a:gd name="T18" fmla="*/ 29 w 380"/>
                <a:gd name="T19" fmla="*/ 1 h 64"/>
                <a:gd name="T20" fmla="*/ 87 w 380"/>
                <a:gd name="T21" fmla="*/ 1 h 64"/>
                <a:gd name="T22" fmla="*/ 190 w 380"/>
                <a:gd name="T23" fmla="*/ 1 h 64"/>
                <a:gd name="T24" fmla="*/ 190 w 380"/>
                <a:gd name="T25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0" h="64">
                  <a:moveTo>
                    <a:pt x="190" y="1"/>
                  </a:moveTo>
                  <a:cubicBezTo>
                    <a:pt x="241" y="1"/>
                    <a:pt x="293" y="1"/>
                    <a:pt x="344" y="1"/>
                  </a:cubicBezTo>
                  <a:cubicBezTo>
                    <a:pt x="358" y="1"/>
                    <a:pt x="369" y="6"/>
                    <a:pt x="375" y="19"/>
                  </a:cubicBezTo>
                  <a:cubicBezTo>
                    <a:pt x="380" y="30"/>
                    <a:pt x="379" y="42"/>
                    <a:pt x="370" y="50"/>
                  </a:cubicBezTo>
                  <a:cubicBezTo>
                    <a:pt x="363" y="56"/>
                    <a:pt x="353" y="61"/>
                    <a:pt x="343" y="62"/>
                  </a:cubicBezTo>
                  <a:cubicBezTo>
                    <a:pt x="329" y="64"/>
                    <a:pt x="313" y="63"/>
                    <a:pt x="298" y="63"/>
                  </a:cubicBezTo>
                  <a:cubicBezTo>
                    <a:pt x="213" y="63"/>
                    <a:pt x="128" y="63"/>
                    <a:pt x="43" y="63"/>
                  </a:cubicBezTo>
                  <a:cubicBezTo>
                    <a:pt x="38" y="63"/>
                    <a:pt x="32" y="63"/>
                    <a:pt x="27" y="62"/>
                  </a:cubicBezTo>
                  <a:cubicBezTo>
                    <a:pt x="10" y="59"/>
                    <a:pt x="0" y="46"/>
                    <a:pt x="0" y="30"/>
                  </a:cubicBezTo>
                  <a:cubicBezTo>
                    <a:pt x="1" y="14"/>
                    <a:pt x="12" y="2"/>
                    <a:pt x="29" y="1"/>
                  </a:cubicBezTo>
                  <a:cubicBezTo>
                    <a:pt x="48" y="0"/>
                    <a:pt x="68" y="1"/>
                    <a:pt x="87" y="1"/>
                  </a:cubicBezTo>
                  <a:cubicBezTo>
                    <a:pt x="121" y="1"/>
                    <a:pt x="156" y="1"/>
                    <a:pt x="190" y="1"/>
                  </a:cubicBezTo>
                  <a:cubicBezTo>
                    <a:pt x="190" y="1"/>
                    <a:pt x="190" y="1"/>
                    <a:pt x="19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24">
              <a:extLst>
                <a:ext uri="{FF2B5EF4-FFF2-40B4-BE49-F238E27FC236}">
                  <a16:creationId xmlns:a16="http://schemas.microsoft.com/office/drawing/2014/main" id="{31C706E5-F216-48EB-AA91-92E535B58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84425" y="12974638"/>
              <a:ext cx="1754188" cy="1160463"/>
            </a:xfrm>
            <a:custGeom>
              <a:avLst/>
              <a:gdLst>
                <a:gd name="T0" fmla="*/ 172 w 466"/>
                <a:gd name="T1" fmla="*/ 228 h 308"/>
                <a:gd name="T2" fmla="*/ 378 w 466"/>
                <a:gd name="T3" fmla="*/ 40 h 308"/>
                <a:gd name="T4" fmla="*/ 402 w 466"/>
                <a:gd name="T5" fmla="*/ 18 h 308"/>
                <a:gd name="T6" fmla="*/ 452 w 466"/>
                <a:gd name="T7" fmla="*/ 14 h 308"/>
                <a:gd name="T8" fmla="*/ 443 w 466"/>
                <a:gd name="T9" fmla="*/ 64 h 308"/>
                <a:gd name="T10" fmla="*/ 298 w 466"/>
                <a:gd name="T11" fmla="*/ 198 h 308"/>
                <a:gd name="T12" fmla="*/ 200 w 466"/>
                <a:gd name="T13" fmla="*/ 287 h 308"/>
                <a:gd name="T14" fmla="*/ 141 w 466"/>
                <a:gd name="T15" fmla="*/ 285 h 308"/>
                <a:gd name="T16" fmla="*/ 16 w 466"/>
                <a:gd name="T17" fmla="*/ 149 h 308"/>
                <a:gd name="T18" fmla="*/ 8 w 466"/>
                <a:gd name="T19" fmla="*/ 108 h 308"/>
                <a:gd name="T20" fmla="*/ 61 w 466"/>
                <a:gd name="T21" fmla="*/ 106 h 308"/>
                <a:gd name="T22" fmla="*/ 162 w 466"/>
                <a:gd name="T23" fmla="*/ 216 h 308"/>
                <a:gd name="T24" fmla="*/ 172 w 466"/>
                <a:gd name="T25" fmla="*/ 22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6" h="308">
                  <a:moveTo>
                    <a:pt x="172" y="228"/>
                  </a:moveTo>
                  <a:cubicBezTo>
                    <a:pt x="242" y="164"/>
                    <a:pt x="310" y="102"/>
                    <a:pt x="378" y="40"/>
                  </a:cubicBezTo>
                  <a:cubicBezTo>
                    <a:pt x="386" y="32"/>
                    <a:pt x="394" y="25"/>
                    <a:pt x="402" y="18"/>
                  </a:cubicBezTo>
                  <a:cubicBezTo>
                    <a:pt x="420" y="1"/>
                    <a:pt x="439" y="0"/>
                    <a:pt x="452" y="14"/>
                  </a:cubicBezTo>
                  <a:cubicBezTo>
                    <a:pt x="466" y="29"/>
                    <a:pt x="463" y="46"/>
                    <a:pt x="443" y="64"/>
                  </a:cubicBezTo>
                  <a:cubicBezTo>
                    <a:pt x="395" y="109"/>
                    <a:pt x="346" y="153"/>
                    <a:pt x="298" y="198"/>
                  </a:cubicBezTo>
                  <a:cubicBezTo>
                    <a:pt x="265" y="227"/>
                    <a:pt x="233" y="257"/>
                    <a:pt x="200" y="287"/>
                  </a:cubicBezTo>
                  <a:cubicBezTo>
                    <a:pt x="177" y="308"/>
                    <a:pt x="162" y="308"/>
                    <a:pt x="141" y="285"/>
                  </a:cubicBezTo>
                  <a:cubicBezTo>
                    <a:pt x="99" y="240"/>
                    <a:pt x="57" y="195"/>
                    <a:pt x="16" y="149"/>
                  </a:cubicBezTo>
                  <a:cubicBezTo>
                    <a:pt x="3" y="135"/>
                    <a:pt x="0" y="121"/>
                    <a:pt x="8" y="108"/>
                  </a:cubicBezTo>
                  <a:cubicBezTo>
                    <a:pt x="19" y="89"/>
                    <a:pt x="43" y="87"/>
                    <a:pt x="61" y="106"/>
                  </a:cubicBezTo>
                  <a:cubicBezTo>
                    <a:pt x="95" y="143"/>
                    <a:pt x="128" y="179"/>
                    <a:pt x="162" y="216"/>
                  </a:cubicBezTo>
                  <a:cubicBezTo>
                    <a:pt x="165" y="220"/>
                    <a:pt x="169" y="224"/>
                    <a:pt x="172" y="2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FC01652-CC1B-4344-B9F4-C0BB9A879E55}"/>
              </a:ext>
            </a:extLst>
          </p:cNvPr>
          <p:cNvGrpSpPr/>
          <p:nvPr/>
        </p:nvGrpSpPr>
        <p:grpSpPr>
          <a:xfrm>
            <a:off x="8203894" y="4881374"/>
            <a:ext cx="309694" cy="309692"/>
            <a:chOff x="6613525" y="5364163"/>
            <a:chExt cx="646113" cy="646112"/>
          </a:xfrm>
          <a:solidFill>
            <a:schemeClr val="bg1"/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A5B69EC7-3392-4B30-9DA0-64A25C91CB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3525" y="5607050"/>
              <a:ext cx="646113" cy="403225"/>
            </a:xfrm>
            <a:custGeom>
              <a:avLst/>
              <a:gdLst>
                <a:gd name="T0" fmla="*/ 0 w 1639"/>
                <a:gd name="T1" fmla="*/ 991 h 1023"/>
                <a:gd name="T2" fmla="*/ 34 w 1639"/>
                <a:gd name="T3" fmla="*/ 974 h 1023"/>
                <a:gd name="T4" fmla="*/ 180 w 1639"/>
                <a:gd name="T5" fmla="*/ 975 h 1023"/>
                <a:gd name="T6" fmla="*/ 180 w 1639"/>
                <a:gd name="T7" fmla="*/ 955 h 1023"/>
                <a:gd name="T8" fmla="*/ 180 w 1639"/>
                <a:gd name="T9" fmla="*/ 448 h 1023"/>
                <a:gd name="T10" fmla="*/ 217 w 1639"/>
                <a:gd name="T11" fmla="*/ 411 h 1023"/>
                <a:gd name="T12" fmla="*/ 449 w 1639"/>
                <a:gd name="T13" fmla="*/ 411 h 1023"/>
                <a:gd name="T14" fmla="*/ 484 w 1639"/>
                <a:gd name="T15" fmla="*/ 445 h 1023"/>
                <a:gd name="T16" fmla="*/ 484 w 1639"/>
                <a:gd name="T17" fmla="*/ 954 h 1023"/>
                <a:gd name="T18" fmla="*/ 484 w 1639"/>
                <a:gd name="T19" fmla="*/ 974 h 1023"/>
                <a:gd name="T20" fmla="*/ 667 w 1639"/>
                <a:gd name="T21" fmla="*/ 974 h 1023"/>
                <a:gd name="T22" fmla="*/ 667 w 1639"/>
                <a:gd name="T23" fmla="*/ 952 h 1023"/>
                <a:gd name="T24" fmla="*/ 667 w 1639"/>
                <a:gd name="T25" fmla="*/ 322 h 1023"/>
                <a:gd name="T26" fmla="*/ 707 w 1639"/>
                <a:gd name="T27" fmla="*/ 282 h 1023"/>
                <a:gd name="T28" fmla="*/ 935 w 1639"/>
                <a:gd name="T29" fmla="*/ 282 h 1023"/>
                <a:gd name="T30" fmla="*/ 972 w 1639"/>
                <a:gd name="T31" fmla="*/ 319 h 1023"/>
                <a:gd name="T32" fmla="*/ 972 w 1639"/>
                <a:gd name="T33" fmla="*/ 953 h 1023"/>
                <a:gd name="T34" fmla="*/ 972 w 1639"/>
                <a:gd name="T35" fmla="*/ 974 h 1023"/>
                <a:gd name="T36" fmla="*/ 1155 w 1639"/>
                <a:gd name="T37" fmla="*/ 974 h 1023"/>
                <a:gd name="T38" fmla="*/ 1155 w 1639"/>
                <a:gd name="T39" fmla="*/ 954 h 1023"/>
                <a:gd name="T40" fmla="*/ 1155 w 1639"/>
                <a:gd name="T41" fmla="*/ 39 h 1023"/>
                <a:gd name="T42" fmla="*/ 1194 w 1639"/>
                <a:gd name="T43" fmla="*/ 0 h 1023"/>
                <a:gd name="T44" fmla="*/ 1422 w 1639"/>
                <a:gd name="T45" fmla="*/ 0 h 1023"/>
                <a:gd name="T46" fmla="*/ 1459 w 1639"/>
                <a:gd name="T47" fmla="*/ 37 h 1023"/>
                <a:gd name="T48" fmla="*/ 1459 w 1639"/>
                <a:gd name="T49" fmla="*/ 952 h 1023"/>
                <a:gd name="T50" fmla="*/ 1459 w 1639"/>
                <a:gd name="T51" fmla="*/ 975 h 1023"/>
                <a:gd name="T52" fmla="*/ 1477 w 1639"/>
                <a:gd name="T53" fmla="*/ 975 h 1023"/>
                <a:gd name="T54" fmla="*/ 1605 w 1639"/>
                <a:gd name="T55" fmla="*/ 974 h 1023"/>
                <a:gd name="T56" fmla="*/ 1639 w 1639"/>
                <a:gd name="T57" fmla="*/ 991 h 1023"/>
                <a:gd name="T58" fmla="*/ 1639 w 1639"/>
                <a:gd name="T59" fmla="*/ 1023 h 1023"/>
                <a:gd name="T60" fmla="*/ 0 w 1639"/>
                <a:gd name="T61" fmla="*/ 1023 h 1023"/>
                <a:gd name="T62" fmla="*/ 0 w 1639"/>
                <a:gd name="T63" fmla="*/ 991 h 1023"/>
                <a:gd name="T64" fmla="*/ 1410 w 1639"/>
                <a:gd name="T65" fmla="*/ 974 h 1023"/>
                <a:gd name="T66" fmla="*/ 1410 w 1639"/>
                <a:gd name="T67" fmla="*/ 49 h 1023"/>
                <a:gd name="T68" fmla="*/ 1204 w 1639"/>
                <a:gd name="T69" fmla="*/ 49 h 1023"/>
                <a:gd name="T70" fmla="*/ 1204 w 1639"/>
                <a:gd name="T71" fmla="*/ 974 h 1023"/>
                <a:gd name="T72" fmla="*/ 1410 w 1639"/>
                <a:gd name="T73" fmla="*/ 974 h 1023"/>
                <a:gd name="T74" fmla="*/ 923 w 1639"/>
                <a:gd name="T75" fmla="*/ 974 h 1023"/>
                <a:gd name="T76" fmla="*/ 923 w 1639"/>
                <a:gd name="T77" fmla="*/ 332 h 1023"/>
                <a:gd name="T78" fmla="*/ 716 w 1639"/>
                <a:gd name="T79" fmla="*/ 332 h 1023"/>
                <a:gd name="T80" fmla="*/ 716 w 1639"/>
                <a:gd name="T81" fmla="*/ 974 h 1023"/>
                <a:gd name="T82" fmla="*/ 923 w 1639"/>
                <a:gd name="T83" fmla="*/ 974 h 1023"/>
                <a:gd name="T84" fmla="*/ 435 w 1639"/>
                <a:gd name="T85" fmla="*/ 974 h 1023"/>
                <a:gd name="T86" fmla="*/ 435 w 1639"/>
                <a:gd name="T87" fmla="*/ 460 h 1023"/>
                <a:gd name="T88" fmla="*/ 228 w 1639"/>
                <a:gd name="T89" fmla="*/ 460 h 1023"/>
                <a:gd name="T90" fmla="*/ 228 w 1639"/>
                <a:gd name="T91" fmla="*/ 974 h 1023"/>
                <a:gd name="T92" fmla="*/ 435 w 1639"/>
                <a:gd name="T93" fmla="*/ 974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39" h="1023">
                  <a:moveTo>
                    <a:pt x="0" y="991"/>
                  </a:moveTo>
                  <a:cubicBezTo>
                    <a:pt x="8" y="978"/>
                    <a:pt x="19" y="974"/>
                    <a:pt x="34" y="974"/>
                  </a:cubicBezTo>
                  <a:cubicBezTo>
                    <a:pt x="82" y="975"/>
                    <a:pt x="130" y="975"/>
                    <a:pt x="180" y="975"/>
                  </a:cubicBezTo>
                  <a:cubicBezTo>
                    <a:pt x="180" y="967"/>
                    <a:pt x="180" y="961"/>
                    <a:pt x="180" y="955"/>
                  </a:cubicBezTo>
                  <a:cubicBezTo>
                    <a:pt x="180" y="786"/>
                    <a:pt x="180" y="617"/>
                    <a:pt x="180" y="448"/>
                  </a:cubicBezTo>
                  <a:cubicBezTo>
                    <a:pt x="180" y="417"/>
                    <a:pt x="186" y="411"/>
                    <a:pt x="217" y="411"/>
                  </a:cubicBezTo>
                  <a:cubicBezTo>
                    <a:pt x="294" y="411"/>
                    <a:pt x="372" y="410"/>
                    <a:pt x="449" y="411"/>
                  </a:cubicBezTo>
                  <a:cubicBezTo>
                    <a:pt x="478" y="411"/>
                    <a:pt x="484" y="417"/>
                    <a:pt x="484" y="445"/>
                  </a:cubicBezTo>
                  <a:cubicBezTo>
                    <a:pt x="484" y="615"/>
                    <a:pt x="484" y="784"/>
                    <a:pt x="484" y="954"/>
                  </a:cubicBezTo>
                  <a:cubicBezTo>
                    <a:pt x="484" y="960"/>
                    <a:pt x="484" y="967"/>
                    <a:pt x="484" y="974"/>
                  </a:cubicBezTo>
                  <a:cubicBezTo>
                    <a:pt x="545" y="974"/>
                    <a:pt x="605" y="974"/>
                    <a:pt x="667" y="974"/>
                  </a:cubicBezTo>
                  <a:cubicBezTo>
                    <a:pt x="667" y="966"/>
                    <a:pt x="667" y="959"/>
                    <a:pt x="667" y="952"/>
                  </a:cubicBezTo>
                  <a:cubicBezTo>
                    <a:pt x="667" y="742"/>
                    <a:pt x="667" y="532"/>
                    <a:pt x="667" y="322"/>
                  </a:cubicBezTo>
                  <a:cubicBezTo>
                    <a:pt x="667" y="288"/>
                    <a:pt x="672" y="282"/>
                    <a:pt x="707" y="282"/>
                  </a:cubicBezTo>
                  <a:cubicBezTo>
                    <a:pt x="783" y="282"/>
                    <a:pt x="859" y="282"/>
                    <a:pt x="935" y="282"/>
                  </a:cubicBezTo>
                  <a:cubicBezTo>
                    <a:pt x="965" y="282"/>
                    <a:pt x="972" y="289"/>
                    <a:pt x="972" y="319"/>
                  </a:cubicBezTo>
                  <a:cubicBezTo>
                    <a:pt x="972" y="530"/>
                    <a:pt x="972" y="742"/>
                    <a:pt x="972" y="953"/>
                  </a:cubicBezTo>
                  <a:cubicBezTo>
                    <a:pt x="972" y="959"/>
                    <a:pt x="972" y="966"/>
                    <a:pt x="972" y="974"/>
                  </a:cubicBezTo>
                  <a:cubicBezTo>
                    <a:pt x="1033" y="974"/>
                    <a:pt x="1093" y="974"/>
                    <a:pt x="1155" y="974"/>
                  </a:cubicBezTo>
                  <a:cubicBezTo>
                    <a:pt x="1155" y="967"/>
                    <a:pt x="1155" y="960"/>
                    <a:pt x="1155" y="954"/>
                  </a:cubicBezTo>
                  <a:cubicBezTo>
                    <a:pt x="1155" y="649"/>
                    <a:pt x="1155" y="344"/>
                    <a:pt x="1155" y="39"/>
                  </a:cubicBezTo>
                  <a:cubicBezTo>
                    <a:pt x="1155" y="5"/>
                    <a:pt x="1160" y="0"/>
                    <a:pt x="1194" y="0"/>
                  </a:cubicBezTo>
                  <a:cubicBezTo>
                    <a:pt x="1270" y="0"/>
                    <a:pt x="1346" y="0"/>
                    <a:pt x="1422" y="0"/>
                  </a:cubicBezTo>
                  <a:cubicBezTo>
                    <a:pt x="1452" y="0"/>
                    <a:pt x="1459" y="7"/>
                    <a:pt x="1459" y="37"/>
                  </a:cubicBezTo>
                  <a:cubicBezTo>
                    <a:pt x="1459" y="342"/>
                    <a:pt x="1459" y="647"/>
                    <a:pt x="1459" y="952"/>
                  </a:cubicBezTo>
                  <a:cubicBezTo>
                    <a:pt x="1459" y="959"/>
                    <a:pt x="1459" y="965"/>
                    <a:pt x="1459" y="975"/>
                  </a:cubicBezTo>
                  <a:cubicBezTo>
                    <a:pt x="1466" y="975"/>
                    <a:pt x="1471" y="975"/>
                    <a:pt x="1477" y="975"/>
                  </a:cubicBezTo>
                  <a:cubicBezTo>
                    <a:pt x="1519" y="975"/>
                    <a:pt x="1562" y="975"/>
                    <a:pt x="1605" y="974"/>
                  </a:cubicBezTo>
                  <a:cubicBezTo>
                    <a:pt x="1619" y="974"/>
                    <a:pt x="1631" y="978"/>
                    <a:pt x="1639" y="991"/>
                  </a:cubicBezTo>
                  <a:cubicBezTo>
                    <a:pt x="1639" y="1001"/>
                    <a:pt x="1639" y="1012"/>
                    <a:pt x="1639" y="1023"/>
                  </a:cubicBezTo>
                  <a:cubicBezTo>
                    <a:pt x="1092" y="1023"/>
                    <a:pt x="546" y="1023"/>
                    <a:pt x="0" y="1023"/>
                  </a:cubicBezTo>
                  <a:cubicBezTo>
                    <a:pt x="0" y="1012"/>
                    <a:pt x="0" y="1001"/>
                    <a:pt x="0" y="991"/>
                  </a:cubicBezTo>
                  <a:close/>
                  <a:moveTo>
                    <a:pt x="1410" y="974"/>
                  </a:moveTo>
                  <a:cubicBezTo>
                    <a:pt x="1410" y="665"/>
                    <a:pt x="1410" y="357"/>
                    <a:pt x="1410" y="49"/>
                  </a:cubicBezTo>
                  <a:cubicBezTo>
                    <a:pt x="1341" y="49"/>
                    <a:pt x="1273" y="49"/>
                    <a:pt x="1204" y="49"/>
                  </a:cubicBezTo>
                  <a:cubicBezTo>
                    <a:pt x="1204" y="357"/>
                    <a:pt x="1204" y="665"/>
                    <a:pt x="1204" y="974"/>
                  </a:cubicBezTo>
                  <a:cubicBezTo>
                    <a:pt x="1273" y="974"/>
                    <a:pt x="1341" y="974"/>
                    <a:pt x="1410" y="974"/>
                  </a:cubicBezTo>
                  <a:close/>
                  <a:moveTo>
                    <a:pt x="923" y="974"/>
                  </a:moveTo>
                  <a:cubicBezTo>
                    <a:pt x="923" y="759"/>
                    <a:pt x="923" y="545"/>
                    <a:pt x="923" y="332"/>
                  </a:cubicBezTo>
                  <a:cubicBezTo>
                    <a:pt x="853" y="332"/>
                    <a:pt x="785" y="332"/>
                    <a:pt x="716" y="332"/>
                  </a:cubicBezTo>
                  <a:cubicBezTo>
                    <a:pt x="716" y="546"/>
                    <a:pt x="716" y="760"/>
                    <a:pt x="716" y="974"/>
                  </a:cubicBezTo>
                  <a:cubicBezTo>
                    <a:pt x="785" y="974"/>
                    <a:pt x="853" y="974"/>
                    <a:pt x="923" y="974"/>
                  </a:cubicBezTo>
                  <a:close/>
                  <a:moveTo>
                    <a:pt x="435" y="974"/>
                  </a:moveTo>
                  <a:cubicBezTo>
                    <a:pt x="435" y="802"/>
                    <a:pt x="435" y="631"/>
                    <a:pt x="435" y="460"/>
                  </a:cubicBezTo>
                  <a:cubicBezTo>
                    <a:pt x="366" y="460"/>
                    <a:pt x="297" y="460"/>
                    <a:pt x="228" y="460"/>
                  </a:cubicBezTo>
                  <a:cubicBezTo>
                    <a:pt x="228" y="632"/>
                    <a:pt x="228" y="802"/>
                    <a:pt x="228" y="974"/>
                  </a:cubicBezTo>
                  <a:cubicBezTo>
                    <a:pt x="297" y="974"/>
                    <a:pt x="365" y="974"/>
                    <a:pt x="435" y="9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72BE42C8-3036-4CE4-959E-D4152599C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1463" y="5364163"/>
              <a:ext cx="619125" cy="374650"/>
            </a:xfrm>
            <a:custGeom>
              <a:avLst/>
              <a:gdLst>
                <a:gd name="T0" fmla="*/ 1505 w 1567"/>
                <a:gd name="T1" fmla="*/ 0 h 950"/>
                <a:gd name="T2" fmla="*/ 1566 w 1567"/>
                <a:gd name="T3" fmla="*/ 95 h 950"/>
                <a:gd name="T4" fmla="*/ 1565 w 1567"/>
                <a:gd name="T5" fmla="*/ 280 h 950"/>
                <a:gd name="T6" fmla="*/ 1518 w 1567"/>
                <a:gd name="T7" fmla="*/ 350 h 950"/>
                <a:gd name="T8" fmla="*/ 1440 w 1567"/>
                <a:gd name="T9" fmla="*/ 336 h 950"/>
                <a:gd name="T10" fmla="*/ 1410 w 1567"/>
                <a:gd name="T11" fmla="*/ 289 h 950"/>
                <a:gd name="T12" fmla="*/ 1401 w 1567"/>
                <a:gd name="T13" fmla="*/ 299 h 950"/>
                <a:gd name="T14" fmla="*/ 1154 w 1567"/>
                <a:gd name="T15" fmla="*/ 530 h 950"/>
                <a:gd name="T16" fmla="*/ 1141 w 1567"/>
                <a:gd name="T17" fmla="*/ 539 h 950"/>
                <a:gd name="T18" fmla="*/ 1112 w 1567"/>
                <a:gd name="T19" fmla="*/ 533 h 950"/>
                <a:gd name="T20" fmla="*/ 1113 w 1567"/>
                <a:gd name="T21" fmla="*/ 503 h 950"/>
                <a:gd name="T22" fmla="*/ 1128 w 1567"/>
                <a:gd name="T23" fmla="*/ 489 h 950"/>
                <a:gd name="T24" fmla="*/ 1408 w 1567"/>
                <a:gd name="T25" fmla="*/ 218 h 950"/>
                <a:gd name="T26" fmla="*/ 1420 w 1567"/>
                <a:gd name="T27" fmla="*/ 204 h 950"/>
                <a:gd name="T28" fmla="*/ 1448 w 1567"/>
                <a:gd name="T29" fmla="*/ 198 h 950"/>
                <a:gd name="T30" fmla="*/ 1462 w 1567"/>
                <a:gd name="T31" fmla="*/ 220 h 950"/>
                <a:gd name="T32" fmla="*/ 1463 w 1567"/>
                <a:gd name="T33" fmla="*/ 274 h 950"/>
                <a:gd name="T34" fmla="*/ 1491 w 1567"/>
                <a:gd name="T35" fmla="*/ 308 h 950"/>
                <a:gd name="T36" fmla="*/ 1517 w 1567"/>
                <a:gd name="T37" fmla="*/ 274 h 950"/>
                <a:gd name="T38" fmla="*/ 1517 w 1567"/>
                <a:gd name="T39" fmla="*/ 82 h 950"/>
                <a:gd name="T40" fmla="*/ 1481 w 1567"/>
                <a:gd name="T41" fmla="*/ 49 h 950"/>
                <a:gd name="T42" fmla="*/ 1286 w 1567"/>
                <a:gd name="T43" fmla="*/ 74 h 950"/>
                <a:gd name="T44" fmla="*/ 1259 w 1567"/>
                <a:gd name="T45" fmla="*/ 96 h 950"/>
                <a:gd name="T46" fmla="*/ 1272 w 1567"/>
                <a:gd name="T47" fmla="*/ 124 h 950"/>
                <a:gd name="T48" fmla="*/ 1294 w 1567"/>
                <a:gd name="T49" fmla="*/ 127 h 950"/>
                <a:gd name="T50" fmla="*/ 1355 w 1567"/>
                <a:gd name="T51" fmla="*/ 120 h 950"/>
                <a:gd name="T52" fmla="*/ 1389 w 1567"/>
                <a:gd name="T53" fmla="*/ 131 h 950"/>
                <a:gd name="T54" fmla="*/ 1381 w 1567"/>
                <a:gd name="T55" fmla="*/ 165 h 950"/>
                <a:gd name="T56" fmla="*/ 681 w 1567"/>
                <a:gd name="T57" fmla="*/ 691 h 950"/>
                <a:gd name="T58" fmla="*/ 182 w 1567"/>
                <a:gd name="T59" fmla="*/ 833 h 950"/>
                <a:gd name="T60" fmla="*/ 90 w 1567"/>
                <a:gd name="T61" fmla="*/ 842 h 950"/>
                <a:gd name="T62" fmla="*/ 79 w 1567"/>
                <a:gd name="T63" fmla="*/ 844 h 950"/>
                <a:gd name="T64" fmla="*/ 52 w 1567"/>
                <a:gd name="T65" fmla="*/ 874 h 950"/>
                <a:gd name="T66" fmla="*/ 85 w 1567"/>
                <a:gd name="T67" fmla="*/ 897 h 950"/>
                <a:gd name="T68" fmla="*/ 152 w 1567"/>
                <a:gd name="T69" fmla="*/ 892 h 950"/>
                <a:gd name="T70" fmla="*/ 1006 w 1567"/>
                <a:gd name="T71" fmla="*/ 578 h 950"/>
                <a:gd name="T72" fmla="*/ 1020 w 1567"/>
                <a:gd name="T73" fmla="*/ 569 h 950"/>
                <a:gd name="T74" fmla="*/ 1052 w 1567"/>
                <a:gd name="T75" fmla="*/ 577 h 950"/>
                <a:gd name="T76" fmla="*/ 1045 w 1567"/>
                <a:gd name="T77" fmla="*/ 609 h 950"/>
                <a:gd name="T78" fmla="*/ 993 w 1567"/>
                <a:gd name="T79" fmla="*/ 643 h 950"/>
                <a:gd name="T80" fmla="*/ 254 w 1567"/>
                <a:gd name="T81" fmla="*/ 925 h 950"/>
                <a:gd name="T82" fmla="*/ 86 w 1567"/>
                <a:gd name="T83" fmla="*/ 945 h 950"/>
                <a:gd name="T84" fmla="*/ 4 w 1567"/>
                <a:gd name="T85" fmla="*/ 878 h 950"/>
                <a:gd name="T86" fmla="*/ 71 w 1567"/>
                <a:gd name="T87" fmla="*/ 797 h 950"/>
                <a:gd name="T88" fmla="*/ 359 w 1567"/>
                <a:gd name="T89" fmla="*/ 749 h 950"/>
                <a:gd name="T90" fmla="*/ 1297 w 1567"/>
                <a:gd name="T91" fmla="*/ 189 h 950"/>
                <a:gd name="T92" fmla="*/ 1308 w 1567"/>
                <a:gd name="T93" fmla="*/ 176 h 950"/>
                <a:gd name="T94" fmla="*/ 1291 w 1567"/>
                <a:gd name="T95" fmla="*/ 176 h 950"/>
                <a:gd name="T96" fmla="*/ 1210 w 1567"/>
                <a:gd name="T97" fmla="*/ 108 h 950"/>
                <a:gd name="T98" fmla="*/ 1280 w 1567"/>
                <a:gd name="T99" fmla="*/ 26 h 950"/>
                <a:gd name="T100" fmla="*/ 1464 w 1567"/>
                <a:gd name="T101" fmla="*/ 3 h 950"/>
                <a:gd name="T102" fmla="*/ 1473 w 1567"/>
                <a:gd name="T103" fmla="*/ 0 h 950"/>
                <a:gd name="T104" fmla="*/ 1505 w 1567"/>
                <a:gd name="T105" fmla="*/ 0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7" h="950">
                  <a:moveTo>
                    <a:pt x="1505" y="0"/>
                  </a:moveTo>
                  <a:cubicBezTo>
                    <a:pt x="1550" y="16"/>
                    <a:pt x="1567" y="48"/>
                    <a:pt x="1566" y="95"/>
                  </a:cubicBezTo>
                  <a:cubicBezTo>
                    <a:pt x="1564" y="156"/>
                    <a:pt x="1566" y="218"/>
                    <a:pt x="1565" y="280"/>
                  </a:cubicBezTo>
                  <a:cubicBezTo>
                    <a:pt x="1565" y="313"/>
                    <a:pt x="1549" y="338"/>
                    <a:pt x="1518" y="350"/>
                  </a:cubicBezTo>
                  <a:cubicBezTo>
                    <a:pt x="1490" y="362"/>
                    <a:pt x="1461" y="358"/>
                    <a:pt x="1440" y="336"/>
                  </a:cubicBezTo>
                  <a:cubicBezTo>
                    <a:pt x="1427" y="323"/>
                    <a:pt x="1420" y="305"/>
                    <a:pt x="1410" y="289"/>
                  </a:cubicBezTo>
                  <a:cubicBezTo>
                    <a:pt x="1409" y="291"/>
                    <a:pt x="1405" y="295"/>
                    <a:pt x="1401" y="299"/>
                  </a:cubicBezTo>
                  <a:cubicBezTo>
                    <a:pt x="1326" y="384"/>
                    <a:pt x="1243" y="460"/>
                    <a:pt x="1154" y="530"/>
                  </a:cubicBezTo>
                  <a:cubicBezTo>
                    <a:pt x="1150" y="534"/>
                    <a:pt x="1146" y="537"/>
                    <a:pt x="1141" y="539"/>
                  </a:cubicBezTo>
                  <a:cubicBezTo>
                    <a:pt x="1130" y="544"/>
                    <a:pt x="1120" y="543"/>
                    <a:pt x="1112" y="533"/>
                  </a:cubicBezTo>
                  <a:cubicBezTo>
                    <a:pt x="1105" y="523"/>
                    <a:pt x="1105" y="513"/>
                    <a:pt x="1113" y="503"/>
                  </a:cubicBezTo>
                  <a:cubicBezTo>
                    <a:pt x="1117" y="498"/>
                    <a:pt x="1123" y="494"/>
                    <a:pt x="1128" y="489"/>
                  </a:cubicBezTo>
                  <a:cubicBezTo>
                    <a:pt x="1231" y="408"/>
                    <a:pt x="1324" y="318"/>
                    <a:pt x="1408" y="218"/>
                  </a:cubicBezTo>
                  <a:cubicBezTo>
                    <a:pt x="1412" y="213"/>
                    <a:pt x="1415" y="206"/>
                    <a:pt x="1420" y="204"/>
                  </a:cubicBezTo>
                  <a:cubicBezTo>
                    <a:pt x="1429" y="200"/>
                    <a:pt x="1440" y="195"/>
                    <a:pt x="1448" y="198"/>
                  </a:cubicBezTo>
                  <a:cubicBezTo>
                    <a:pt x="1454" y="200"/>
                    <a:pt x="1461" y="212"/>
                    <a:pt x="1462" y="220"/>
                  </a:cubicBezTo>
                  <a:cubicBezTo>
                    <a:pt x="1464" y="238"/>
                    <a:pt x="1463" y="256"/>
                    <a:pt x="1463" y="274"/>
                  </a:cubicBezTo>
                  <a:cubicBezTo>
                    <a:pt x="1463" y="296"/>
                    <a:pt x="1473" y="308"/>
                    <a:pt x="1491" y="308"/>
                  </a:cubicBezTo>
                  <a:cubicBezTo>
                    <a:pt x="1507" y="307"/>
                    <a:pt x="1517" y="295"/>
                    <a:pt x="1517" y="274"/>
                  </a:cubicBezTo>
                  <a:cubicBezTo>
                    <a:pt x="1517" y="210"/>
                    <a:pt x="1517" y="146"/>
                    <a:pt x="1517" y="82"/>
                  </a:cubicBezTo>
                  <a:cubicBezTo>
                    <a:pt x="1517" y="58"/>
                    <a:pt x="1504" y="46"/>
                    <a:pt x="1481" y="49"/>
                  </a:cubicBezTo>
                  <a:cubicBezTo>
                    <a:pt x="1416" y="57"/>
                    <a:pt x="1351" y="65"/>
                    <a:pt x="1286" y="74"/>
                  </a:cubicBezTo>
                  <a:cubicBezTo>
                    <a:pt x="1272" y="75"/>
                    <a:pt x="1262" y="82"/>
                    <a:pt x="1259" y="96"/>
                  </a:cubicBezTo>
                  <a:cubicBezTo>
                    <a:pt x="1256" y="108"/>
                    <a:pt x="1261" y="119"/>
                    <a:pt x="1272" y="124"/>
                  </a:cubicBezTo>
                  <a:cubicBezTo>
                    <a:pt x="1278" y="127"/>
                    <a:pt x="1287" y="128"/>
                    <a:pt x="1294" y="127"/>
                  </a:cubicBezTo>
                  <a:cubicBezTo>
                    <a:pt x="1314" y="126"/>
                    <a:pt x="1335" y="123"/>
                    <a:pt x="1355" y="120"/>
                  </a:cubicBezTo>
                  <a:cubicBezTo>
                    <a:pt x="1369" y="118"/>
                    <a:pt x="1381" y="118"/>
                    <a:pt x="1389" y="131"/>
                  </a:cubicBezTo>
                  <a:cubicBezTo>
                    <a:pt x="1396" y="145"/>
                    <a:pt x="1389" y="154"/>
                    <a:pt x="1381" y="165"/>
                  </a:cubicBezTo>
                  <a:cubicBezTo>
                    <a:pt x="1191" y="397"/>
                    <a:pt x="957" y="572"/>
                    <a:pt x="681" y="691"/>
                  </a:cubicBezTo>
                  <a:cubicBezTo>
                    <a:pt x="521" y="760"/>
                    <a:pt x="355" y="808"/>
                    <a:pt x="182" y="833"/>
                  </a:cubicBezTo>
                  <a:cubicBezTo>
                    <a:pt x="151" y="837"/>
                    <a:pt x="120" y="839"/>
                    <a:pt x="90" y="842"/>
                  </a:cubicBezTo>
                  <a:cubicBezTo>
                    <a:pt x="86" y="843"/>
                    <a:pt x="82" y="843"/>
                    <a:pt x="79" y="844"/>
                  </a:cubicBezTo>
                  <a:cubicBezTo>
                    <a:pt x="61" y="847"/>
                    <a:pt x="50" y="859"/>
                    <a:pt x="52" y="874"/>
                  </a:cubicBezTo>
                  <a:cubicBezTo>
                    <a:pt x="54" y="889"/>
                    <a:pt x="66" y="899"/>
                    <a:pt x="85" y="897"/>
                  </a:cubicBezTo>
                  <a:cubicBezTo>
                    <a:pt x="107" y="896"/>
                    <a:pt x="130" y="895"/>
                    <a:pt x="152" y="892"/>
                  </a:cubicBezTo>
                  <a:cubicBezTo>
                    <a:pt x="461" y="852"/>
                    <a:pt x="746" y="748"/>
                    <a:pt x="1006" y="578"/>
                  </a:cubicBezTo>
                  <a:cubicBezTo>
                    <a:pt x="1011" y="575"/>
                    <a:pt x="1015" y="572"/>
                    <a:pt x="1020" y="569"/>
                  </a:cubicBezTo>
                  <a:cubicBezTo>
                    <a:pt x="1033" y="563"/>
                    <a:pt x="1046" y="566"/>
                    <a:pt x="1052" y="577"/>
                  </a:cubicBezTo>
                  <a:cubicBezTo>
                    <a:pt x="1059" y="588"/>
                    <a:pt x="1057" y="601"/>
                    <a:pt x="1045" y="609"/>
                  </a:cubicBezTo>
                  <a:cubicBezTo>
                    <a:pt x="1028" y="621"/>
                    <a:pt x="1011" y="632"/>
                    <a:pt x="993" y="643"/>
                  </a:cubicBezTo>
                  <a:cubicBezTo>
                    <a:pt x="765" y="785"/>
                    <a:pt x="519" y="879"/>
                    <a:pt x="254" y="925"/>
                  </a:cubicBezTo>
                  <a:cubicBezTo>
                    <a:pt x="199" y="935"/>
                    <a:pt x="143" y="940"/>
                    <a:pt x="86" y="945"/>
                  </a:cubicBezTo>
                  <a:cubicBezTo>
                    <a:pt x="44" y="950"/>
                    <a:pt x="9" y="920"/>
                    <a:pt x="4" y="878"/>
                  </a:cubicBezTo>
                  <a:cubicBezTo>
                    <a:pt x="0" y="838"/>
                    <a:pt x="29" y="800"/>
                    <a:pt x="71" y="797"/>
                  </a:cubicBezTo>
                  <a:cubicBezTo>
                    <a:pt x="168" y="788"/>
                    <a:pt x="264" y="773"/>
                    <a:pt x="359" y="749"/>
                  </a:cubicBezTo>
                  <a:cubicBezTo>
                    <a:pt x="727" y="656"/>
                    <a:pt x="1043" y="474"/>
                    <a:pt x="1297" y="189"/>
                  </a:cubicBezTo>
                  <a:cubicBezTo>
                    <a:pt x="1300" y="186"/>
                    <a:pt x="1303" y="182"/>
                    <a:pt x="1308" y="176"/>
                  </a:cubicBezTo>
                  <a:cubicBezTo>
                    <a:pt x="1301" y="176"/>
                    <a:pt x="1296" y="176"/>
                    <a:pt x="1291" y="176"/>
                  </a:cubicBezTo>
                  <a:cubicBezTo>
                    <a:pt x="1248" y="177"/>
                    <a:pt x="1213" y="148"/>
                    <a:pt x="1210" y="108"/>
                  </a:cubicBezTo>
                  <a:cubicBezTo>
                    <a:pt x="1207" y="66"/>
                    <a:pt x="1236" y="31"/>
                    <a:pt x="1280" y="26"/>
                  </a:cubicBezTo>
                  <a:cubicBezTo>
                    <a:pt x="1341" y="18"/>
                    <a:pt x="1402" y="11"/>
                    <a:pt x="1464" y="3"/>
                  </a:cubicBezTo>
                  <a:cubicBezTo>
                    <a:pt x="1467" y="3"/>
                    <a:pt x="1470" y="1"/>
                    <a:pt x="1473" y="0"/>
                  </a:cubicBezTo>
                  <a:cubicBezTo>
                    <a:pt x="1483" y="0"/>
                    <a:pt x="1494" y="0"/>
                    <a:pt x="15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0A9344A8-0B19-4BC5-A4FC-E05F709343C4}"/>
              </a:ext>
            </a:extLst>
          </p:cNvPr>
          <p:cNvSpPr txBox="1"/>
          <p:nvPr/>
        </p:nvSpPr>
        <p:spPr>
          <a:xfrm>
            <a:off x="5021773" y="3524538"/>
            <a:ext cx="81297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E935707-4B82-45D7-91B7-F678A0A6FC69}"/>
              </a:ext>
            </a:extLst>
          </p:cNvPr>
          <p:cNvSpPr txBox="1"/>
          <p:nvPr/>
        </p:nvSpPr>
        <p:spPr>
          <a:xfrm>
            <a:off x="6310642" y="3524538"/>
            <a:ext cx="81297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065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bg1"/>
                </a:solidFill>
                <a:effectLst/>
              </a:rPr>
              <a:t>Simple Comparison Diagram PowerPoint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BE4B6B0-7ED2-4DAB-A210-D0758C3A5E63}"/>
              </a:ext>
            </a:extLst>
          </p:cNvPr>
          <p:cNvSpPr/>
          <p:nvPr/>
        </p:nvSpPr>
        <p:spPr>
          <a:xfrm>
            <a:off x="4522685" y="2689203"/>
            <a:ext cx="1047376" cy="2094753"/>
          </a:xfrm>
          <a:custGeom>
            <a:avLst/>
            <a:gdLst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4" fmla="*/ 0 w 2759626"/>
              <a:gd name="connsiteY4" fmla="*/ 1379813 h 2759626"/>
              <a:gd name="connsiteX0" fmla="*/ 2759626 w 2851066"/>
              <a:gd name="connsiteY0" fmla="*/ 1379813 h 2759626"/>
              <a:gd name="connsiteX1" fmla="*/ 1379813 w 2851066"/>
              <a:gd name="connsiteY1" fmla="*/ 2759626 h 2759626"/>
              <a:gd name="connsiteX2" fmla="*/ 0 w 2851066"/>
              <a:gd name="connsiteY2" fmla="*/ 1379813 h 2759626"/>
              <a:gd name="connsiteX3" fmla="*/ 1379813 w 2851066"/>
              <a:gd name="connsiteY3" fmla="*/ 0 h 2759626"/>
              <a:gd name="connsiteX4" fmla="*/ 2851066 w 2851066"/>
              <a:gd name="connsiteY4" fmla="*/ 1471253 h 2759626"/>
              <a:gd name="connsiteX0" fmla="*/ 2759626 w 2759626"/>
              <a:gd name="connsiteY0" fmla="*/ 1379813 h 2759626"/>
              <a:gd name="connsiteX1" fmla="*/ 1379813 w 2759626"/>
              <a:gd name="connsiteY1" fmla="*/ 2759626 h 2759626"/>
              <a:gd name="connsiteX2" fmla="*/ 0 w 2759626"/>
              <a:gd name="connsiteY2" fmla="*/ 1379813 h 2759626"/>
              <a:gd name="connsiteX3" fmla="*/ 1379813 w 2759626"/>
              <a:gd name="connsiteY3" fmla="*/ 0 h 2759626"/>
              <a:gd name="connsiteX0" fmla="*/ 1379813 w 1379813"/>
              <a:gd name="connsiteY0" fmla="*/ 2759626 h 2759626"/>
              <a:gd name="connsiteX1" fmla="*/ 0 w 1379813"/>
              <a:gd name="connsiteY1" fmla="*/ 1379813 h 2759626"/>
              <a:gd name="connsiteX2" fmla="*/ 1379813 w 1379813"/>
              <a:gd name="connsiteY2" fmla="*/ 0 h 275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9813" h="2759626">
                <a:moveTo>
                  <a:pt x="1379813" y="2759626"/>
                </a:moveTo>
                <a:cubicBezTo>
                  <a:pt x="617763" y="2759626"/>
                  <a:pt x="0" y="2141863"/>
                  <a:pt x="0" y="1379813"/>
                </a:cubicBezTo>
                <a:cubicBezTo>
                  <a:pt x="0" y="617763"/>
                  <a:pt x="617763" y="0"/>
                  <a:pt x="1379813" y="0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75FDA6D-8585-4135-856F-55C77FC1FDD9}"/>
              </a:ext>
            </a:extLst>
          </p:cNvPr>
          <p:cNvSpPr/>
          <p:nvPr/>
        </p:nvSpPr>
        <p:spPr>
          <a:xfrm>
            <a:off x="6588572" y="2689203"/>
            <a:ext cx="1047376" cy="2094753"/>
          </a:xfrm>
          <a:custGeom>
            <a:avLst/>
            <a:gdLst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4" fmla="*/ 0 w 2759626"/>
              <a:gd name="connsiteY4" fmla="*/ 1379813 h 2759626"/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4" fmla="*/ 91440 w 2759626"/>
              <a:gd name="connsiteY4" fmla="*/ 1471253 h 2759626"/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0" fmla="*/ 0 w 1379813"/>
              <a:gd name="connsiteY0" fmla="*/ 0 h 2759626"/>
              <a:gd name="connsiteX1" fmla="*/ 1379813 w 1379813"/>
              <a:gd name="connsiteY1" fmla="*/ 1379813 h 2759626"/>
              <a:gd name="connsiteX2" fmla="*/ 0 w 1379813"/>
              <a:gd name="connsiteY2" fmla="*/ 2759626 h 275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9813" h="2759626">
                <a:moveTo>
                  <a:pt x="0" y="0"/>
                </a:moveTo>
                <a:cubicBezTo>
                  <a:pt x="762050" y="0"/>
                  <a:pt x="1379813" y="617763"/>
                  <a:pt x="1379813" y="1379813"/>
                </a:cubicBezTo>
                <a:cubicBezTo>
                  <a:pt x="1379813" y="2141863"/>
                  <a:pt x="762050" y="2759626"/>
                  <a:pt x="0" y="2759626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25307EA-29E6-4B34-8841-B69452B6DD64}"/>
              </a:ext>
            </a:extLst>
          </p:cNvPr>
          <p:cNvSpPr/>
          <p:nvPr/>
        </p:nvSpPr>
        <p:spPr>
          <a:xfrm>
            <a:off x="4889747" y="3065119"/>
            <a:ext cx="1342922" cy="1342922"/>
          </a:xfrm>
          <a:prstGeom prst="ellipse">
            <a:avLst/>
          </a:prstGeom>
          <a:solidFill>
            <a:schemeClr val="accent2">
              <a:alpha val="80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BCC937B-06F1-4B77-926D-C9AB13D7DE46}"/>
              </a:ext>
            </a:extLst>
          </p:cNvPr>
          <p:cNvSpPr/>
          <p:nvPr/>
        </p:nvSpPr>
        <p:spPr>
          <a:xfrm>
            <a:off x="5917110" y="3065119"/>
            <a:ext cx="1342922" cy="1342922"/>
          </a:xfrm>
          <a:prstGeom prst="ellipse">
            <a:avLst/>
          </a:prstGeom>
          <a:solidFill>
            <a:schemeClr val="accent1">
              <a:alpha val="80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BF7E438-DB0E-41B7-903D-9FD282923CFD}"/>
              </a:ext>
            </a:extLst>
          </p:cNvPr>
          <p:cNvGrpSpPr/>
          <p:nvPr/>
        </p:nvGrpSpPr>
        <p:grpSpPr>
          <a:xfrm>
            <a:off x="4202091" y="2723194"/>
            <a:ext cx="556214" cy="2026771"/>
            <a:chOff x="3889376" y="2554288"/>
            <a:chExt cx="649436" cy="2366461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7BFC210-7AB0-4472-A3FD-CD18D6904BBB}"/>
                </a:ext>
              </a:extLst>
            </p:cNvPr>
            <p:cNvCxnSpPr/>
            <p:nvPr/>
          </p:nvCxnSpPr>
          <p:spPr>
            <a:xfrm flipH="1" flipV="1">
              <a:off x="3889376" y="2554288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D2AF8D4-1B02-4237-9137-F6F4C6976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89376" y="4507229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D94022A-60C0-4DCC-A780-E1EDBD1989CC}"/>
              </a:ext>
            </a:extLst>
          </p:cNvPr>
          <p:cNvGrpSpPr/>
          <p:nvPr/>
        </p:nvGrpSpPr>
        <p:grpSpPr>
          <a:xfrm flipH="1">
            <a:off x="7406203" y="2723194"/>
            <a:ext cx="556214" cy="2026771"/>
            <a:chOff x="3889376" y="2554288"/>
            <a:chExt cx="649436" cy="2366461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3B22BF6-6A2F-43CB-AD20-C3C256F041E4}"/>
                </a:ext>
              </a:extLst>
            </p:cNvPr>
            <p:cNvCxnSpPr/>
            <p:nvPr/>
          </p:nvCxnSpPr>
          <p:spPr>
            <a:xfrm flipH="1" flipV="1">
              <a:off x="3889376" y="2554288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68829D1-AF5D-47E7-8A5F-FA1A4DB5F3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89376" y="4507229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Oval 27">
            <a:extLst>
              <a:ext uri="{FF2B5EF4-FFF2-40B4-BE49-F238E27FC236}">
                <a16:creationId xmlns:a16="http://schemas.microsoft.com/office/drawing/2014/main" id="{447E4A0F-DA06-422B-90F1-B62306F3EE6A}"/>
              </a:ext>
            </a:extLst>
          </p:cNvPr>
          <p:cNvSpPr/>
          <p:nvPr/>
        </p:nvSpPr>
        <p:spPr>
          <a:xfrm>
            <a:off x="3390331" y="2039007"/>
            <a:ext cx="773468" cy="773466"/>
          </a:xfrm>
          <a:prstGeom prst="ellipse">
            <a:avLst/>
          </a:prstGeom>
          <a:solidFill>
            <a:schemeClr val="accent2"/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0FED6C8-D925-4D00-A9B8-D4791696A0DA}"/>
              </a:ext>
            </a:extLst>
          </p:cNvPr>
          <p:cNvSpPr/>
          <p:nvPr/>
        </p:nvSpPr>
        <p:spPr>
          <a:xfrm>
            <a:off x="3390331" y="4649487"/>
            <a:ext cx="773468" cy="773466"/>
          </a:xfrm>
          <a:prstGeom prst="ellipse">
            <a:avLst/>
          </a:prstGeom>
          <a:solidFill>
            <a:schemeClr val="accent2"/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40096C9-8F3A-4567-9EBF-A3E4B4DEF49D}"/>
              </a:ext>
            </a:extLst>
          </p:cNvPr>
          <p:cNvSpPr/>
          <p:nvPr/>
        </p:nvSpPr>
        <p:spPr>
          <a:xfrm flipH="1">
            <a:off x="7972007" y="2039007"/>
            <a:ext cx="773468" cy="773466"/>
          </a:xfrm>
          <a:prstGeom prst="ellipse">
            <a:avLst/>
          </a:prstGeom>
          <a:solidFill>
            <a:schemeClr val="accent1"/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FCF515C-A445-4AA7-85E4-23C191EB7EA6}"/>
              </a:ext>
            </a:extLst>
          </p:cNvPr>
          <p:cNvSpPr/>
          <p:nvPr/>
        </p:nvSpPr>
        <p:spPr>
          <a:xfrm flipH="1">
            <a:off x="7972007" y="4649487"/>
            <a:ext cx="773468" cy="773466"/>
          </a:xfrm>
          <a:prstGeom prst="ellipse">
            <a:avLst/>
          </a:prstGeom>
          <a:solidFill>
            <a:schemeClr val="accent1"/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94BC487-A048-4659-851E-EB99DBF8AFD1}"/>
              </a:ext>
            </a:extLst>
          </p:cNvPr>
          <p:cNvSpPr txBox="1"/>
          <p:nvPr/>
        </p:nvSpPr>
        <p:spPr>
          <a:xfrm>
            <a:off x="1157119" y="1499761"/>
            <a:ext cx="1800200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49E73C-7201-4829-9DC7-DA2B06243190}"/>
              </a:ext>
            </a:extLst>
          </p:cNvPr>
          <p:cNvSpPr txBox="1"/>
          <p:nvPr/>
        </p:nvSpPr>
        <p:spPr>
          <a:xfrm>
            <a:off x="1157119" y="5377796"/>
            <a:ext cx="1800200" cy="64633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E7C33D2-5D58-45F7-B114-67BA30C4BC40}"/>
              </a:ext>
            </a:extLst>
          </p:cNvPr>
          <p:cNvSpPr txBox="1"/>
          <p:nvPr/>
        </p:nvSpPr>
        <p:spPr>
          <a:xfrm flipH="1">
            <a:off x="9231506" y="1499761"/>
            <a:ext cx="1800200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3C32F9-0E1D-4B27-A80A-216C0C22B6EA}"/>
              </a:ext>
            </a:extLst>
          </p:cNvPr>
          <p:cNvSpPr txBox="1"/>
          <p:nvPr/>
        </p:nvSpPr>
        <p:spPr>
          <a:xfrm flipH="1">
            <a:off x="9231506" y="5377796"/>
            <a:ext cx="1800200" cy="64633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67FAFF9-029A-4A0F-9F69-FC98A4365E83}"/>
              </a:ext>
            </a:extLst>
          </p:cNvPr>
          <p:cNvGrpSpPr/>
          <p:nvPr/>
        </p:nvGrpSpPr>
        <p:grpSpPr>
          <a:xfrm>
            <a:off x="8184844" y="2254224"/>
            <a:ext cx="342468" cy="343032"/>
            <a:chOff x="10029825" y="8316913"/>
            <a:chExt cx="5778500" cy="5788025"/>
          </a:xfrm>
          <a:solidFill>
            <a:schemeClr val="bg1"/>
          </a:solidFill>
        </p:grpSpPr>
        <p:sp>
          <p:nvSpPr>
            <p:cNvPr id="51" name="Freeform 7">
              <a:extLst>
                <a:ext uri="{FF2B5EF4-FFF2-40B4-BE49-F238E27FC236}">
                  <a16:creationId xmlns:a16="http://schemas.microsoft.com/office/drawing/2014/main" id="{4B2FDF96-9DC9-4DCC-808F-6C075AA9A2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7250" y="9156700"/>
              <a:ext cx="3654425" cy="4948238"/>
            </a:xfrm>
            <a:custGeom>
              <a:avLst/>
              <a:gdLst>
                <a:gd name="T0" fmla="*/ 395 w 971"/>
                <a:gd name="T1" fmla="*/ 1313 h 1313"/>
                <a:gd name="T2" fmla="*/ 314 w 971"/>
                <a:gd name="T3" fmla="*/ 1190 h 1313"/>
                <a:gd name="T4" fmla="*/ 314 w 971"/>
                <a:gd name="T5" fmla="*/ 1081 h 1313"/>
                <a:gd name="T6" fmla="*/ 226 w 971"/>
                <a:gd name="T7" fmla="*/ 894 h 1313"/>
                <a:gd name="T8" fmla="*/ 107 w 971"/>
                <a:gd name="T9" fmla="*/ 749 h 1313"/>
                <a:gd name="T10" fmla="*/ 280 w 971"/>
                <a:gd name="T11" fmla="*/ 161 h 1313"/>
                <a:gd name="T12" fmla="*/ 948 w 971"/>
                <a:gd name="T13" fmla="*/ 481 h 1313"/>
                <a:gd name="T14" fmla="*/ 793 w 971"/>
                <a:gd name="T15" fmla="*/ 886 h 1313"/>
                <a:gd name="T16" fmla="*/ 697 w 971"/>
                <a:gd name="T17" fmla="*/ 1089 h 1313"/>
                <a:gd name="T18" fmla="*/ 698 w 971"/>
                <a:gd name="T19" fmla="*/ 1209 h 1313"/>
                <a:gd name="T20" fmla="*/ 620 w 971"/>
                <a:gd name="T21" fmla="*/ 1311 h 1313"/>
                <a:gd name="T22" fmla="*/ 617 w 971"/>
                <a:gd name="T23" fmla="*/ 1313 h 1313"/>
                <a:gd name="T24" fmla="*/ 395 w 971"/>
                <a:gd name="T25" fmla="*/ 1313 h 1313"/>
                <a:gd name="T26" fmla="*/ 633 w 971"/>
                <a:gd name="T27" fmla="*/ 1057 h 1313"/>
                <a:gd name="T28" fmla="*/ 757 w 971"/>
                <a:gd name="T29" fmla="*/ 832 h 1313"/>
                <a:gd name="T30" fmla="*/ 882 w 971"/>
                <a:gd name="T31" fmla="*/ 470 h 1313"/>
                <a:gd name="T32" fmla="*/ 441 w 971"/>
                <a:gd name="T33" fmla="*/ 168 h 1313"/>
                <a:gd name="T34" fmla="*/ 132 w 971"/>
                <a:gd name="T35" fmla="*/ 634 h 1313"/>
                <a:gd name="T36" fmla="*/ 265 w 971"/>
                <a:gd name="T37" fmla="*/ 844 h 1313"/>
                <a:gd name="T38" fmla="*/ 372 w 971"/>
                <a:gd name="T39" fmla="*/ 1010 h 1313"/>
                <a:gd name="T40" fmla="*/ 379 w 971"/>
                <a:gd name="T41" fmla="*/ 1057 h 1313"/>
                <a:gd name="T42" fmla="*/ 633 w 971"/>
                <a:gd name="T43" fmla="*/ 1057 h 1313"/>
                <a:gd name="T44" fmla="*/ 380 w 971"/>
                <a:gd name="T45" fmla="*/ 1122 h 1313"/>
                <a:gd name="T46" fmla="*/ 380 w 971"/>
                <a:gd name="T47" fmla="*/ 1221 h 1313"/>
                <a:gd name="T48" fmla="*/ 408 w 971"/>
                <a:gd name="T49" fmla="*/ 1249 h 1313"/>
                <a:gd name="T50" fmla="*/ 603 w 971"/>
                <a:gd name="T51" fmla="*/ 1249 h 1313"/>
                <a:gd name="T52" fmla="*/ 634 w 971"/>
                <a:gd name="T53" fmla="*/ 1214 h 1313"/>
                <a:gd name="T54" fmla="*/ 634 w 971"/>
                <a:gd name="T55" fmla="*/ 1135 h 1313"/>
                <a:gd name="T56" fmla="*/ 633 w 971"/>
                <a:gd name="T57" fmla="*/ 1122 h 1313"/>
                <a:gd name="T58" fmla="*/ 380 w 971"/>
                <a:gd name="T59" fmla="*/ 1122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71" h="1313">
                  <a:moveTo>
                    <a:pt x="395" y="1313"/>
                  </a:moveTo>
                  <a:cubicBezTo>
                    <a:pt x="334" y="1288"/>
                    <a:pt x="314" y="1257"/>
                    <a:pt x="314" y="1190"/>
                  </a:cubicBezTo>
                  <a:cubicBezTo>
                    <a:pt x="314" y="1154"/>
                    <a:pt x="312" y="1117"/>
                    <a:pt x="314" y="1081"/>
                  </a:cubicBezTo>
                  <a:cubicBezTo>
                    <a:pt x="317" y="1003"/>
                    <a:pt x="284" y="942"/>
                    <a:pt x="226" y="894"/>
                  </a:cubicBezTo>
                  <a:cubicBezTo>
                    <a:pt x="177" y="853"/>
                    <a:pt x="136" y="806"/>
                    <a:pt x="107" y="749"/>
                  </a:cubicBezTo>
                  <a:cubicBezTo>
                    <a:pt x="0" y="539"/>
                    <a:pt x="76" y="281"/>
                    <a:pt x="280" y="161"/>
                  </a:cubicBezTo>
                  <a:cubicBezTo>
                    <a:pt x="556" y="0"/>
                    <a:pt x="903" y="164"/>
                    <a:pt x="948" y="481"/>
                  </a:cubicBezTo>
                  <a:cubicBezTo>
                    <a:pt x="971" y="643"/>
                    <a:pt x="921" y="780"/>
                    <a:pt x="793" y="886"/>
                  </a:cubicBezTo>
                  <a:cubicBezTo>
                    <a:pt x="728" y="939"/>
                    <a:pt x="695" y="1005"/>
                    <a:pt x="697" y="1089"/>
                  </a:cubicBezTo>
                  <a:cubicBezTo>
                    <a:pt x="698" y="1129"/>
                    <a:pt x="698" y="1169"/>
                    <a:pt x="698" y="1209"/>
                  </a:cubicBezTo>
                  <a:cubicBezTo>
                    <a:pt x="697" y="1261"/>
                    <a:pt x="671" y="1296"/>
                    <a:pt x="620" y="1311"/>
                  </a:cubicBezTo>
                  <a:cubicBezTo>
                    <a:pt x="619" y="1311"/>
                    <a:pt x="618" y="1312"/>
                    <a:pt x="617" y="1313"/>
                  </a:cubicBezTo>
                  <a:cubicBezTo>
                    <a:pt x="543" y="1313"/>
                    <a:pt x="469" y="1313"/>
                    <a:pt x="395" y="1313"/>
                  </a:cubicBezTo>
                  <a:close/>
                  <a:moveTo>
                    <a:pt x="633" y="1057"/>
                  </a:moveTo>
                  <a:cubicBezTo>
                    <a:pt x="643" y="964"/>
                    <a:pt x="687" y="892"/>
                    <a:pt x="757" y="832"/>
                  </a:cubicBezTo>
                  <a:cubicBezTo>
                    <a:pt x="868" y="736"/>
                    <a:pt x="909" y="613"/>
                    <a:pt x="882" y="470"/>
                  </a:cubicBezTo>
                  <a:cubicBezTo>
                    <a:pt x="841" y="262"/>
                    <a:pt x="649" y="132"/>
                    <a:pt x="441" y="168"/>
                  </a:cubicBezTo>
                  <a:cubicBezTo>
                    <a:pt x="232" y="204"/>
                    <a:pt x="79" y="420"/>
                    <a:pt x="132" y="634"/>
                  </a:cubicBezTo>
                  <a:cubicBezTo>
                    <a:pt x="154" y="719"/>
                    <a:pt x="196" y="789"/>
                    <a:pt x="265" y="844"/>
                  </a:cubicBezTo>
                  <a:cubicBezTo>
                    <a:pt x="320" y="887"/>
                    <a:pt x="358" y="941"/>
                    <a:pt x="372" y="1010"/>
                  </a:cubicBezTo>
                  <a:cubicBezTo>
                    <a:pt x="375" y="1025"/>
                    <a:pt x="376" y="1041"/>
                    <a:pt x="379" y="1057"/>
                  </a:cubicBezTo>
                  <a:cubicBezTo>
                    <a:pt x="463" y="1057"/>
                    <a:pt x="548" y="1057"/>
                    <a:pt x="633" y="1057"/>
                  </a:cubicBezTo>
                  <a:close/>
                  <a:moveTo>
                    <a:pt x="380" y="1122"/>
                  </a:moveTo>
                  <a:cubicBezTo>
                    <a:pt x="380" y="1156"/>
                    <a:pt x="378" y="1189"/>
                    <a:pt x="380" y="1221"/>
                  </a:cubicBezTo>
                  <a:cubicBezTo>
                    <a:pt x="381" y="1239"/>
                    <a:pt x="392" y="1249"/>
                    <a:pt x="408" y="1249"/>
                  </a:cubicBezTo>
                  <a:cubicBezTo>
                    <a:pt x="473" y="1250"/>
                    <a:pt x="538" y="1250"/>
                    <a:pt x="603" y="1249"/>
                  </a:cubicBezTo>
                  <a:cubicBezTo>
                    <a:pt x="623" y="1249"/>
                    <a:pt x="633" y="1236"/>
                    <a:pt x="634" y="1214"/>
                  </a:cubicBezTo>
                  <a:cubicBezTo>
                    <a:pt x="634" y="1188"/>
                    <a:pt x="634" y="1161"/>
                    <a:pt x="634" y="1135"/>
                  </a:cubicBezTo>
                  <a:cubicBezTo>
                    <a:pt x="634" y="1131"/>
                    <a:pt x="633" y="1126"/>
                    <a:pt x="633" y="1122"/>
                  </a:cubicBezTo>
                  <a:cubicBezTo>
                    <a:pt x="547" y="1122"/>
                    <a:pt x="463" y="1122"/>
                    <a:pt x="380" y="11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8">
              <a:extLst>
                <a:ext uri="{FF2B5EF4-FFF2-40B4-BE49-F238E27FC236}">
                  <a16:creationId xmlns:a16="http://schemas.microsoft.com/office/drawing/2014/main" id="{25E85530-D633-499F-941E-758601A01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9825" y="11090275"/>
              <a:ext cx="727075" cy="244475"/>
            </a:xfrm>
            <a:custGeom>
              <a:avLst/>
              <a:gdLst>
                <a:gd name="T0" fmla="*/ 0 w 193"/>
                <a:gd name="T1" fmla="*/ 23 h 65"/>
                <a:gd name="T2" fmla="*/ 39 w 193"/>
                <a:gd name="T3" fmla="*/ 0 h 65"/>
                <a:gd name="T4" fmla="*/ 156 w 193"/>
                <a:gd name="T5" fmla="*/ 0 h 65"/>
                <a:gd name="T6" fmla="*/ 191 w 193"/>
                <a:gd name="T7" fmla="*/ 29 h 65"/>
                <a:gd name="T8" fmla="*/ 163 w 193"/>
                <a:gd name="T9" fmla="*/ 64 h 65"/>
                <a:gd name="T10" fmla="*/ 28 w 193"/>
                <a:gd name="T11" fmla="*/ 64 h 65"/>
                <a:gd name="T12" fmla="*/ 0 w 193"/>
                <a:gd name="T13" fmla="*/ 41 h 65"/>
                <a:gd name="T14" fmla="*/ 0 w 193"/>
                <a:gd name="T15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65">
                  <a:moveTo>
                    <a:pt x="0" y="23"/>
                  </a:moveTo>
                  <a:cubicBezTo>
                    <a:pt x="7" y="6"/>
                    <a:pt x="21" y="0"/>
                    <a:pt x="39" y="0"/>
                  </a:cubicBezTo>
                  <a:cubicBezTo>
                    <a:pt x="78" y="0"/>
                    <a:pt x="117" y="0"/>
                    <a:pt x="156" y="0"/>
                  </a:cubicBezTo>
                  <a:cubicBezTo>
                    <a:pt x="177" y="0"/>
                    <a:pt x="190" y="11"/>
                    <a:pt x="191" y="29"/>
                  </a:cubicBezTo>
                  <a:cubicBezTo>
                    <a:pt x="193" y="47"/>
                    <a:pt x="182" y="63"/>
                    <a:pt x="163" y="64"/>
                  </a:cubicBezTo>
                  <a:cubicBezTo>
                    <a:pt x="118" y="65"/>
                    <a:pt x="73" y="64"/>
                    <a:pt x="28" y="64"/>
                  </a:cubicBezTo>
                  <a:cubicBezTo>
                    <a:pt x="14" y="64"/>
                    <a:pt x="5" y="54"/>
                    <a:pt x="0" y="41"/>
                  </a:cubicBezTo>
                  <a:cubicBezTo>
                    <a:pt x="0" y="35"/>
                    <a:pt x="0" y="29"/>
                    <a:pt x="0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id="{34C977D5-2AA8-48B2-827C-6C9818304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5850" y="11087100"/>
              <a:ext cx="752475" cy="247650"/>
            </a:xfrm>
            <a:custGeom>
              <a:avLst/>
              <a:gdLst>
                <a:gd name="T0" fmla="*/ 200 w 200"/>
                <a:gd name="T1" fmla="*/ 42 h 66"/>
                <a:gd name="T2" fmla="*/ 161 w 200"/>
                <a:gd name="T3" fmla="*/ 66 h 66"/>
                <a:gd name="T4" fmla="*/ 46 w 200"/>
                <a:gd name="T5" fmla="*/ 66 h 66"/>
                <a:gd name="T6" fmla="*/ 13 w 200"/>
                <a:gd name="T7" fmla="*/ 51 h 66"/>
                <a:gd name="T8" fmla="*/ 37 w 200"/>
                <a:gd name="T9" fmla="*/ 2 h 66"/>
                <a:gd name="T10" fmla="*/ 172 w 200"/>
                <a:gd name="T11" fmla="*/ 2 h 66"/>
                <a:gd name="T12" fmla="*/ 200 w 200"/>
                <a:gd name="T13" fmla="*/ 24 h 66"/>
                <a:gd name="T14" fmla="*/ 200 w 200"/>
                <a:gd name="T15" fmla="*/ 4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66">
                  <a:moveTo>
                    <a:pt x="200" y="42"/>
                  </a:moveTo>
                  <a:cubicBezTo>
                    <a:pt x="193" y="60"/>
                    <a:pt x="179" y="66"/>
                    <a:pt x="161" y="66"/>
                  </a:cubicBezTo>
                  <a:cubicBezTo>
                    <a:pt x="123" y="65"/>
                    <a:pt x="84" y="66"/>
                    <a:pt x="46" y="66"/>
                  </a:cubicBezTo>
                  <a:cubicBezTo>
                    <a:pt x="33" y="66"/>
                    <a:pt x="21" y="63"/>
                    <a:pt x="13" y="51"/>
                  </a:cubicBezTo>
                  <a:cubicBezTo>
                    <a:pt x="0" y="31"/>
                    <a:pt x="13" y="3"/>
                    <a:pt x="37" y="2"/>
                  </a:cubicBezTo>
                  <a:cubicBezTo>
                    <a:pt x="82" y="0"/>
                    <a:pt x="127" y="1"/>
                    <a:pt x="172" y="2"/>
                  </a:cubicBezTo>
                  <a:cubicBezTo>
                    <a:pt x="186" y="2"/>
                    <a:pt x="195" y="12"/>
                    <a:pt x="200" y="24"/>
                  </a:cubicBezTo>
                  <a:cubicBezTo>
                    <a:pt x="200" y="30"/>
                    <a:pt x="200" y="36"/>
                    <a:pt x="200" y="4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0">
              <a:extLst>
                <a:ext uri="{FF2B5EF4-FFF2-40B4-BE49-F238E27FC236}">
                  <a16:creationId xmlns:a16="http://schemas.microsoft.com/office/drawing/2014/main" id="{09A764F5-F401-4F65-A354-009735633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96838" y="8316913"/>
              <a:ext cx="244475" cy="754063"/>
            </a:xfrm>
            <a:custGeom>
              <a:avLst/>
              <a:gdLst>
                <a:gd name="T0" fmla="*/ 42 w 65"/>
                <a:gd name="T1" fmla="*/ 0 h 200"/>
                <a:gd name="T2" fmla="*/ 65 w 65"/>
                <a:gd name="T3" fmla="*/ 37 h 200"/>
                <a:gd name="T4" fmla="*/ 65 w 65"/>
                <a:gd name="T5" fmla="*/ 156 h 200"/>
                <a:gd name="T6" fmla="*/ 49 w 65"/>
                <a:gd name="T7" fmla="*/ 188 h 200"/>
                <a:gd name="T8" fmla="*/ 1 w 65"/>
                <a:gd name="T9" fmla="*/ 164 h 200"/>
                <a:gd name="T10" fmla="*/ 1 w 65"/>
                <a:gd name="T11" fmla="*/ 29 h 200"/>
                <a:gd name="T12" fmla="*/ 24 w 65"/>
                <a:gd name="T13" fmla="*/ 0 h 200"/>
                <a:gd name="T14" fmla="*/ 42 w 65"/>
                <a:gd name="T1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200">
                  <a:moveTo>
                    <a:pt x="42" y="0"/>
                  </a:moveTo>
                  <a:cubicBezTo>
                    <a:pt x="58" y="7"/>
                    <a:pt x="65" y="19"/>
                    <a:pt x="65" y="37"/>
                  </a:cubicBezTo>
                  <a:cubicBezTo>
                    <a:pt x="65" y="77"/>
                    <a:pt x="65" y="116"/>
                    <a:pt x="65" y="156"/>
                  </a:cubicBezTo>
                  <a:cubicBezTo>
                    <a:pt x="65" y="170"/>
                    <a:pt x="62" y="181"/>
                    <a:pt x="49" y="188"/>
                  </a:cubicBezTo>
                  <a:cubicBezTo>
                    <a:pt x="28" y="200"/>
                    <a:pt x="2" y="188"/>
                    <a:pt x="1" y="164"/>
                  </a:cubicBezTo>
                  <a:cubicBezTo>
                    <a:pt x="0" y="119"/>
                    <a:pt x="0" y="74"/>
                    <a:pt x="1" y="29"/>
                  </a:cubicBezTo>
                  <a:cubicBezTo>
                    <a:pt x="1" y="15"/>
                    <a:pt x="11" y="6"/>
                    <a:pt x="24" y="0"/>
                  </a:cubicBezTo>
                  <a:cubicBezTo>
                    <a:pt x="30" y="0"/>
                    <a:pt x="36" y="0"/>
                    <a:pt x="4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1">
              <a:extLst>
                <a:ext uri="{FF2B5EF4-FFF2-40B4-BE49-F238E27FC236}">
                  <a16:creationId xmlns:a16="http://schemas.microsoft.com/office/drawing/2014/main" id="{DE837BA3-83E2-4F41-BD92-92EF140D5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4050" y="9115425"/>
              <a:ext cx="612775" cy="603250"/>
            </a:xfrm>
            <a:custGeom>
              <a:avLst/>
              <a:gdLst>
                <a:gd name="T0" fmla="*/ 122 w 163"/>
                <a:gd name="T1" fmla="*/ 160 h 160"/>
                <a:gd name="T2" fmla="*/ 103 w 163"/>
                <a:gd name="T3" fmla="*/ 151 h 160"/>
                <a:gd name="T4" fmla="*/ 15 w 163"/>
                <a:gd name="T5" fmla="*/ 55 h 160"/>
                <a:gd name="T6" fmla="*/ 24 w 163"/>
                <a:gd name="T7" fmla="*/ 6 h 160"/>
                <a:gd name="T8" fmla="*/ 59 w 163"/>
                <a:gd name="T9" fmla="*/ 11 h 160"/>
                <a:gd name="T10" fmla="*/ 151 w 163"/>
                <a:gd name="T11" fmla="*/ 103 h 160"/>
                <a:gd name="T12" fmla="*/ 156 w 163"/>
                <a:gd name="T13" fmla="*/ 138 h 160"/>
                <a:gd name="T14" fmla="*/ 122 w 163"/>
                <a:gd name="T15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3" h="160">
                  <a:moveTo>
                    <a:pt x="122" y="160"/>
                  </a:moveTo>
                  <a:cubicBezTo>
                    <a:pt x="117" y="158"/>
                    <a:pt x="108" y="156"/>
                    <a:pt x="103" y="151"/>
                  </a:cubicBezTo>
                  <a:cubicBezTo>
                    <a:pt x="73" y="119"/>
                    <a:pt x="44" y="88"/>
                    <a:pt x="15" y="55"/>
                  </a:cubicBezTo>
                  <a:cubicBezTo>
                    <a:pt x="0" y="39"/>
                    <a:pt x="5" y="16"/>
                    <a:pt x="24" y="6"/>
                  </a:cubicBezTo>
                  <a:cubicBezTo>
                    <a:pt x="37" y="0"/>
                    <a:pt x="49" y="2"/>
                    <a:pt x="59" y="11"/>
                  </a:cubicBezTo>
                  <a:cubicBezTo>
                    <a:pt x="90" y="42"/>
                    <a:pt x="121" y="72"/>
                    <a:pt x="151" y="103"/>
                  </a:cubicBezTo>
                  <a:cubicBezTo>
                    <a:pt x="161" y="113"/>
                    <a:pt x="163" y="126"/>
                    <a:pt x="156" y="138"/>
                  </a:cubicBezTo>
                  <a:cubicBezTo>
                    <a:pt x="149" y="150"/>
                    <a:pt x="140" y="160"/>
                    <a:pt x="122" y="1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0115DEE9-4DE5-43BD-83A7-2BB85EEB9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85925" y="12698413"/>
              <a:ext cx="601663" cy="600075"/>
            </a:xfrm>
            <a:custGeom>
              <a:avLst/>
              <a:gdLst>
                <a:gd name="T0" fmla="*/ 127 w 160"/>
                <a:gd name="T1" fmla="*/ 159 h 159"/>
                <a:gd name="T2" fmla="*/ 96 w 160"/>
                <a:gd name="T3" fmla="*/ 141 h 159"/>
                <a:gd name="T4" fmla="*/ 16 w 160"/>
                <a:gd name="T5" fmla="*/ 62 h 159"/>
                <a:gd name="T6" fmla="*/ 11 w 160"/>
                <a:gd name="T7" fmla="*/ 18 h 159"/>
                <a:gd name="T8" fmla="*/ 56 w 160"/>
                <a:gd name="T9" fmla="*/ 13 h 159"/>
                <a:gd name="T10" fmla="*/ 150 w 160"/>
                <a:gd name="T11" fmla="*/ 107 h 159"/>
                <a:gd name="T12" fmla="*/ 154 w 160"/>
                <a:gd name="T13" fmla="*/ 140 h 159"/>
                <a:gd name="T14" fmla="*/ 128 w 160"/>
                <a:gd name="T15" fmla="*/ 155 h 159"/>
                <a:gd name="T16" fmla="*/ 127 w 160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159">
                  <a:moveTo>
                    <a:pt x="127" y="159"/>
                  </a:moveTo>
                  <a:cubicBezTo>
                    <a:pt x="116" y="153"/>
                    <a:pt x="104" y="149"/>
                    <a:pt x="96" y="141"/>
                  </a:cubicBezTo>
                  <a:cubicBezTo>
                    <a:pt x="69" y="116"/>
                    <a:pt x="43" y="89"/>
                    <a:pt x="16" y="62"/>
                  </a:cubicBezTo>
                  <a:cubicBezTo>
                    <a:pt x="2" y="47"/>
                    <a:pt x="0" y="32"/>
                    <a:pt x="11" y="18"/>
                  </a:cubicBezTo>
                  <a:cubicBezTo>
                    <a:pt x="23" y="3"/>
                    <a:pt x="43" y="0"/>
                    <a:pt x="56" y="13"/>
                  </a:cubicBezTo>
                  <a:cubicBezTo>
                    <a:pt x="88" y="44"/>
                    <a:pt x="119" y="75"/>
                    <a:pt x="150" y="107"/>
                  </a:cubicBezTo>
                  <a:cubicBezTo>
                    <a:pt x="159" y="116"/>
                    <a:pt x="160" y="128"/>
                    <a:pt x="154" y="140"/>
                  </a:cubicBezTo>
                  <a:cubicBezTo>
                    <a:pt x="149" y="151"/>
                    <a:pt x="142" y="159"/>
                    <a:pt x="128" y="155"/>
                  </a:cubicBezTo>
                  <a:cubicBezTo>
                    <a:pt x="128" y="156"/>
                    <a:pt x="127" y="158"/>
                    <a:pt x="127" y="1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814ADFD6-F1EF-40FA-B275-074AF960E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8338" y="12706350"/>
              <a:ext cx="598488" cy="588963"/>
            </a:xfrm>
            <a:custGeom>
              <a:avLst/>
              <a:gdLst>
                <a:gd name="T0" fmla="*/ 35 w 159"/>
                <a:gd name="T1" fmla="*/ 156 h 156"/>
                <a:gd name="T2" fmla="*/ 5 w 159"/>
                <a:gd name="T3" fmla="*/ 137 h 156"/>
                <a:gd name="T4" fmla="*/ 13 w 159"/>
                <a:gd name="T5" fmla="*/ 101 h 156"/>
                <a:gd name="T6" fmla="*/ 101 w 159"/>
                <a:gd name="T7" fmla="*/ 14 h 156"/>
                <a:gd name="T8" fmla="*/ 146 w 159"/>
                <a:gd name="T9" fmla="*/ 13 h 156"/>
                <a:gd name="T10" fmla="*/ 145 w 159"/>
                <a:gd name="T11" fmla="*/ 58 h 156"/>
                <a:gd name="T12" fmla="*/ 58 w 159"/>
                <a:gd name="T13" fmla="*/ 145 h 156"/>
                <a:gd name="T14" fmla="*/ 35 w 159"/>
                <a:gd name="T1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156">
                  <a:moveTo>
                    <a:pt x="35" y="156"/>
                  </a:moveTo>
                  <a:cubicBezTo>
                    <a:pt x="21" y="154"/>
                    <a:pt x="10" y="150"/>
                    <a:pt x="5" y="137"/>
                  </a:cubicBezTo>
                  <a:cubicBezTo>
                    <a:pt x="0" y="124"/>
                    <a:pt x="3" y="112"/>
                    <a:pt x="13" y="101"/>
                  </a:cubicBezTo>
                  <a:cubicBezTo>
                    <a:pt x="42" y="72"/>
                    <a:pt x="71" y="43"/>
                    <a:pt x="101" y="14"/>
                  </a:cubicBezTo>
                  <a:cubicBezTo>
                    <a:pt x="115" y="0"/>
                    <a:pt x="133" y="0"/>
                    <a:pt x="146" y="13"/>
                  </a:cubicBezTo>
                  <a:cubicBezTo>
                    <a:pt x="159" y="26"/>
                    <a:pt x="159" y="44"/>
                    <a:pt x="145" y="58"/>
                  </a:cubicBezTo>
                  <a:cubicBezTo>
                    <a:pt x="116" y="88"/>
                    <a:pt x="88" y="117"/>
                    <a:pt x="58" y="145"/>
                  </a:cubicBezTo>
                  <a:cubicBezTo>
                    <a:pt x="52" y="150"/>
                    <a:pt x="43" y="152"/>
                    <a:pt x="35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14">
              <a:extLst>
                <a:ext uri="{FF2B5EF4-FFF2-40B4-BE49-F238E27FC236}">
                  <a16:creationId xmlns:a16="http://schemas.microsoft.com/office/drawing/2014/main" id="{2F59FBC5-6131-420D-A17B-953A06FDC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7988" y="9142413"/>
              <a:ext cx="598488" cy="587375"/>
            </a:xfrm>
            <a:custGeom>
              <a:avLst/>
              <a:gdLst>
                <a:gd name="T0" fmla="*/ 159 w 159"/>
                <a:gd name="T1" fmla="*/ 39 h 156"/>
                <a:gd name="T2" fmla="*/ 149 w 159"/>
                <a:gd name="T3" fmla="*/ 57 h 156"/>
                <a:gd name="T4" fmla="*/ 64 w 159"/>
                <a:gd name="T5" fmla="*/ 142 h 156"/>
                <a:gd name="T6" fmla="*/ 21 w 159"/>
                <a:gd name="T7" fmla="*/ 150 h 156"/>
                <a:gd name="T8" fmla="*/ 13 w 159"/>
                <a:gd name="T9" fmla="*/ 106 h 156"/>
                <a:gd name="T10" fmla="*/ 109 w 159"/>
                <a:gd name="T11" fmla="*/ 9 h 156"/>
                <a:gd name="T12" fmla="*/ 141 w 159"/>
                <a:gd name="T13" fmla="*/ 6 h 156"/>
                <a:gd name="T14" fmla="*/ 159 w 159"/>
                <a:gd name="T15" fmla="*/ 3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156">
                  <a:moveTo>
                    <a:pt x="159" y="39"/>
                  </a:moveTo>
                  <a:cubicBezTo>
                    <a:pt x="157" y="43"/>
                    <a:pt x="155" y="51"/>
                    <a:pt x="149" y="57"/>
                  </a:cubicBezTo>
                  <a:cubicBezTo>
                    <a:pt x="121" y="86"/>
                    <a:pt x="93" y="114"/>
                    <a:pt x="64" y="142"/>
                  </a:cubicBezTo>
                  <a:cubicBezTo>
                    <a:pt x="53" y="153"/>
                    <a:pt x="34" y="156"/>
                    <a:pt x="21" y="150"/>
                  </a:cubicBezTo>
                  <a:cubicBezTo>
                    <a:pt x="6" y="143"/>
                    <a:pt x="0" y="119"/>
                    <a:pt x="13" y="106"/>
                  </a:cubicBezTo>
                  <a:cubicBezTo>
                    <a:pt x="44" y="73"/>
                    <a:pt x="76" y="41"/>
                    <a:pt x="109" y="9"/>
                  </a:cubicBezTo>
                  <a:cubicBezTo>
                    <a:pt x="118" y="0"/>
                    <a:pt x="130" y="0"/>
                    <a:pt x="141" y="6"/>
                  </a:cubicBezTo>
                  <a:cubicBezTo>
                    <a:pt x="153" y="12"/>
                    <a:pt x="159" y="21"/>
                    <a:pt x="159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5">
              <a:extLst>
                <a:ext uri="{FF2B5EF4-FFF2-40B4-BE49-F238E27FC236}">
                  <a16:creationId xmlns:a16="http://schemas.microsoft.com/office/drawing/2014/main" id="{1301DA0A-BAAB-4EBC-945F-DB1C7304E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88900" y="10125075"/>
              <a:ext cx="1216025" cy="1220788"/>
            </a:xfrm>
            <a:custGeom>
              <a:avLst/>
              <a:gdLst>
                <a:gd name="T0" fmla="*/ 322 w 323"/>
                <a:gd name="T1" fmla="*/ 275 h 324"/>
                <a:gd name="T2" fmla="*/ 285 w 323"/>
                <a:gd name="T3" fmla="*/ 320 h 324"/>
                <a:gd name="T4" fmla="*/ 259 w 323"/>
                <a:gd name="T5" fmla="*/ 290 h 324"/>
                <a:gd name="T6" fmla="*/ 249 w 323"/>
                <a:gd name="T7" fmla="*/ 225 h 324"/>
                <a:gd name="T8" fmla="*/ 38 w 323"/>
                <a:gd name="T9" fmla="*/ 64 h 324"/>
                <a:gd name="T10" fmla="*/ 3 w 323"/>
                <a:gd name="T11" fmla="*/ 27 h 324"/>
                <a:gd name="T12" fmla="*/ 37 w 323"/>
                <a:gd name="T13" fmla="*/ 1 h 324"/>
                <a:gd name="T14" fmla="*/ 283 w 323"/>
                <a:gd name="T15" fmla="*/ 143 h 324"/>
                <a:gd name="T16" fmla="*/ 322 w 323"/>
                <a:gd name="T17" fmla="*/ 275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3" h="324">
                  <a:moveTo>
                    <a:pt x="322" y="275"/>
                  </a:moveTo>
                  <a:cubicBezTo>
                    <a:pt x="323" y="308"/>
                    <a:pt x="309" y="324"/>
                    <a:pt x="285" y="320"/>
                  </a:cubicBezTo>
                  <a:cubicBezTo>
                    <a:pt x="269" y="317"/>
                    <a:pt x="261" y="307"/>
                    <a:pt x="259" y="290"/>
                  </a:cubicBezTo>
                  <a:cubicBezTo>
                    <a:pt x="256" y="268"/>
                    <a:pt x="255" y="246"/>
                    <a:pt x="249" y="225"/>
                  </a:cubicBezTo>
                  <a:cubicBezTo>
                    <a:pt x="221" y="132"/>
                    <a:pt x="139" y="70"/>
                    <a:pt x="38" y="64"/>
                  </a:cubicBezTo>
                  <a:cubicBezTo>
                    <a:pt x="13" y="63"/>
                    <a:pt x="0" y="49"/>
                    <a:pt x="3" y="27"/>
                  </a:cubicBezTo>
                  <a:cubicBezTo>
                    <a:pt x="6" y="10"/>
                    <a:pt x="17" y="0"/>
                    <a:pt x="37" y="1"/>
                  </a:cubicBezTo>
                  <a:cubicBezTo>
                    <a:pt x="145" y="4"/>
                    <a:pt x="227" y="51"/>
                    <a:pt x="283" y="143"/>
                  </a:cubicBezTo>
                  <a:cubicBezTo>
                    <a:pt x="309" y="185"/>
                    <a:pt x="321" y="231"/>
                    <a:pt x="322" y="2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BA436C4-27BC-476A-9C42-151F2A7D4DDF}"/>
              </a:ext>
            </a:extLst>
          </p:cNvPr>
          <p:cNvGrpSpPr/>
          <p:nvPr/>
        </p:nvGrpSpPr>
        <p:grpSpPr>
          <a:xfrm>
            <a:off x="3597096" y="4856252"/>
            <a:ext cx="359938" cy="359936"/>
            <a:chOff x="18032413" y="7235825"/>
            <a:chExt cx="5783263" cy="5783263"/>
          </a:xfrm>
          <a:solidFill>
            <a:schemeClr val="bg1"/>
          </a:solidFill>
        </p:grpSpPr>
        <p:sp>
          <p:nvSpPr>
            <p:cNvPr id="66" name="Freeform 20">
              <a:extLst>
                <a:ext uri="{FF2B5EF4-FFF2-40B4-BE49-F238E27FC236}">
                  <a16:creationId xmlns:a16="http://schemas.microsoft.com/office/drawing/2014/main" id="{8FEF72BA-0F30-4AA5-AF2C-2E19112D39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32413" y="7235825"/>
              <a:ext cx="5783263" cy="5783263"/>
            </a:xfrm>
            <a:custGeom>
              <a:avLst/>
              <a:gdLst>
                <a:gd name="T0" fmla="*/ 756 w 1536"/>
                <a:gd name="T1" fmla="*/ 0 h 1535"/>
                <a:gd name="T2" fmla="*/ 780 w 1536"/>
                <a:gd name="T3" fmla="*/ 0 h 1535"/>
                <a:gd name="T4" fmla="*/ 801 w 1536"/>
                <a:gd name="T5" fmla="*/ 41 h 1535"/>
                <a:gd name="T6" fmla="*/ 801 w 1536"/>
                <a:gd name="T7" fmla="*/ 128 h 1535"/>
                <a:gd name="T8" fmla="*/ 1220 w 1536"/>
                <a:gd name="T9" fmla="*/ 316 h 1535"/>
                <a:gd name="T10" fmla="*/ 1408 w 1536"/>
                <a:gd name="T11" fmla="*/ 735 h 1535"/>
                <a:gd name="T12" fmla="*/ 1497 w 1536"/>
                <a:gd name="T13" fmla="*/ 735 h 1535"/>
                <a:gd name="T14" fmla="*/ 1536 w 1536"/>
                <a:gd name="T15" fmla="*/ 758 h 1535"/>
                <a:gd name="T16" fmla="*/ 1536 w 1536"/>
                <a:gd name="T17" fmla="*/ 776 h 1535"/>
                <a:gd name="T18" fmla="*/ 1497 w 1536"/>
                <a:gd name="T19" fmla="*/ 800 h 1535"/>
                <a:gd name="T20" fmla="*/ 1453 w 1536"/>
                <a:gd name="T21" fmla="*/ 800 h 1535"/>
                <a:gd name="T22" fmla="*/ 1408 w 1536"/>
                <a:gd name="T23" fmla="*/ 800 h 1535"/>
                <a:gd name="T24" fmla="*/ 1219 w 1536"/>
                <a:gd name="T25" fmla="*/ 1220 h 1535"/>
                <a:gd name="T26" fmla="*/ 800 w 1536"/>
                <a:gd name="T27" fmla="*/ 1407 h 1535"/>
                <a:gd name="T28" fmla="*/ 800 w 1536"/>
                <a:gd name="T29" fmla="*/ 1496 h 1535"/>
                <a:gd name="T30" fmla="*/ 777 w 1536"/>
                <a:gd name="T31" fmla="*/ 1535 h 1535"/>
                <a:gd name="T32" fmla="*/ 759 w 1536"/>
                <a:gd name="T33" fmla="*/ 1535 h 1535"/>
                <a:gd name="T34" fmla="*/ 736 w 1536"/>
                <a:gd name="T35" fmla="*/ 1496 h 1535"/>
                <a:gd name="T36" fmla="*/ 736 w 1536"/>
                <a:gd name="T37" fmla="*/ 1448 h 1535"/>
                <a:gd name="T38" fmla="*/ 736 w 1536"/>
                <a:gd name="T39" fmla="*/ 1407 h 1535"/>
                <a:gd name="T40" fmla="*/ 316 w 1536"/>
                <a:gd name="T41" fmla="*/ 1219 h 1535"/>
                <a:gd name="T42" fmla="*/ 129 w 1536"/>
                <a:gd name="T43" fmla="*/ 800 h 1535"/>
                <a:gd name="T44" fmla="*/ 40 w 1536"/>
                <a:gd name="T45" fmla="*/ 800 h 1535"/>
                <a:gd name="T46" fmla="*/ 0 w 1536"/>
                <a:gd name="T47" fmla="*/ 776 h 1535"/>
                <a:gd name="T48" fmla="*/ 0 w 1536"/>
                <a:gd name="T49" fmla="*/ 758 h 1535"/>
                <a:gd name="T50" fmla="*/ 40 w 1536"/>
                <a:gd name="T51" fmla="*/ 735 h 1535"/>
                <a:gd name="T52" fmla="*/ 93 w 1536"/>
                <a:gd name="T53" fmla="*/ 735 h 1535"/>
                <a:gd name="T54" fmla="*/ 129 w 1536"/>
                <a:gd name="T55" fmla="*/ 735 h 1535"/>
                <a:gd name="T56" fmla="*/ 735 w 1536"/>
                <a:gd name="T57" fmla="*/ 127 h 1535"/>
                <a:gd name="T58" fmla="*/ 735 w 1536"/>
                <a:gd name="T59" fmla="*/ 41 h 1535"/>
                <a:gd name="T60" fmla="*/ 756 w 1536"/>
                <a:gd name="T61" fmla="*/ 0 h 1535"/>
                <a:gd name="T62" fmla="*/ 800 w 1536"/>
                <a:gd name="T63" fmla="*/ 1341 h 1535"/>
                <a:gd name="T64" fmla="*/ 1342 w 1536"/>
                <a:gd name="T65" fmla="*/ 800 h 1535"/>
                <a:gd name="T66" fmla="*/ 1326 w 1536"/>
                <a:gd name="T67" fmla="*/ 800 h 1535"/>
                <a:gd name="T68" fmla="*/ 1251 w 1536"/>
                <a:gd name="T69" fmla="*/ 800 h 1535"/>
                <a:gd name="T70" fmla="*/ 1216 w 1536"/>
                <a:gd name="T71" fmla="*/ 767 h 1535"/>
                <a:gd name="T72" fmla="*/ 1250 w 1536"/>
                <a:gd name="T73" fmla="*/ 735 h 1535"/>
                <a:gd name="T74" fmla="*/ 1327 w 1536"/>
                <a:gd name="T75" fmla="*/ 735 h 1535"/>
                <a:gd name="T76" fmla="*/ 1342 w 1536"/>
                <a:gd name="T77" fmla="*/ 734 h 1535"/>
                <a:gd name="T78" fmla="*/ 801 w 1536"/>
                <a:gd name="T79" fmla="*/ 194 h 1535"/>
                <a:gd name="T80" fmla="*/ 801 w 1536"/>
                <a:gd name="T81" fmla="*/ 208 h 1535"/>
                <a:gd name="T82" fmla="*/ 801 w 1536"/>
                <a:gd name="T83" fmla="*/ 285 h 1535"/>
                <a:gd name="T84" fmla="*/ 769 w 1536"/>
                <a:gd name="T85" fmla="*/ 320 h 1535"/>
                <a:gd name="T86" fmla="*/ 735 w 1536"/>
                <a:gd name="T87" fmla="*/ 284 h 1535"/>
                <a:gd name="T88" fmla="*/ 735 w 1536"/>
                <a:gd name="T89" fmla="*/ 241 h 1535"/>
                <a:gd name="T90" fmla="*/ 735 w 1536"/>
                <a:gd name="T91" fmla="*/ 193 h 1535"/>
                <a:gd name="T92" fmla="*/ 195 w 1536"/>
                <a:gd name="T93" fmla="*/ 735 h 1535"/>
                <a:gd name="T94" fmla="*/ 213 w 1536"/>
                <a:gd name="T95" fmla="*/ 735 h 1535"/>
                <a:gd name="T96" fmla="*/ 289 w 1536"/>
                <a:gd name="T97" fmla="*/ 736 h 1535"/>
                <a:gd name="T98" fmla="*/ 320 w 1536"/>
                <a:gd name="T99" fmla="*/ 767 h 1535"/>
                <a:gd name="T100" fmla="*/ 289 w 1536"/>
                <a:gd name="T101" fmla="*/ 799 h 1535"/>
                <a:gd name="T102" fmla="*/ 256 w 1536"/>
                <a:gd name="T103" fmla="*/ 800 h 1535"/>
                <a:gd name="T104" fmla="*/ 194 w 1536"/>
                <a:gd name="T105" fmla="*/ 800 h 1535"/>
                <a:gd name="T106" fmla="*/ 735 w 1536"/>
                <a:gd name="T107" fmla="*/ 1341 h 1535"/>
                <a:gd name="T108" fmla="*/ 736 w 1536"/>
                <a:gd name="T109" fmla="*/ 1326 h 1535"/>
                <a:gd name="T110" fmla="*/ 736 w 1536"/>
                <a:gd name="T111" fmla="*/ 1251 h 1535"/>
                <a:gd name="T112" fmla="*/ 768 w 1536"/>
                <a:gd name="T113" fmla="*/ 1215 h 1535"/>
                <a:gd name="T114" fmla="*/ 800 w 1536"/>
                <a:gd name="T115" fmla="*/ 1252 h 1535"/>
                <a:gd name="T116" fmla="*/ 800 w 1536"/>
                <a:gd name="T117" fmla="*/ 1292 h 1535"/>
                <a:gd name="T118" fmla="*/ 800 w 1536"/>
                <a:gd name="T119" fmla="*/ 1341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36" h="1535">
                  <a:moveTo>
                    <a:pt x="756" y="0"/>
                  </a:moveTo>
                  <a:cubicBezTo>
                    <a:pt x="764" y="0"/>
                    <a:pt x="772" y="0"/>
                    <a:pt x="780" y="0"/>
                  </a:cubicBezTo>
                  <a:cubicBezTo>
                    <a:pt x="796" y="9"/>
                    <a:pt x="802" y="23"/>
                    <a:pt x="801" y="41"/>
                  </a:cubicBezTo>
                  <a:cubicBezTo>
                    <a:pt x="800" y="70"/>
                    <a:pt x="801" y="98"/>
                    <a:pt x="801" y="128"/>
                  </a:cubicBezTo>
                  <a:cubicBezTo>
                    <a:pt x="965" y="139"/>
                    <a:pt x="1105" y="201"/>
                    <a:pt x="1220" y="316"/>
                  </a:cubicBezTo>
                  <a:cubicBezTo>
                    <a:pt x="1335" y="431"/>
                    <a:pt x="1396" y="572"/>
                    <a:pt x="1408" y="735"/>
                  </a:cubicBezTo>
                  <a:cubicBezTo>
                    <a:pt x="1438" y="735"/>
                    <a:pt x="1467" y="736"/>
                    <a:pt x="1497" y="735"/>
                  </a:cubicBezTo>
                  <a:cubicBezTo>
                    <a:pt x="1515" y="735"/>
                    <a:pt x="1529" y="741"/>
                    <a:pt x="1536" y="758"/>
                  </a:cubicBezTo>
                  <a:cubicBezTo>
                    <a:pt x="1536" y="764"/>
                    <a:pt x="1536" y="770"/>
                    <a:pt x="1536" y="776"/>
                  </a:cubicBezTo>
                  <a:cubicBezTo>
                    <a:pt x="1529" y="794"/>
                    <a:pt x="1515" y="800"/>
                    <a:pt x="1497" y="800"/>
                  </a:cubicBezTo>
                  <a:cubicBezTo>
                    <a:pt x="1482" y="799"/>
                    <a:pt x="1468" y="800"/>
                    <a:pt x="1453" y="800"/>
                  </a:cubicBezTo>
                  <a:cubicBezTo>
                    <a:pt x="1438" y="800"/>
                    <a:pt x="1423" y="800"/>
                    <a:pt x="1408" y="800"/>
                  </a:cubicBezTo>
                  <a:cubicBezTo>
                    <a:pt x="1396" y="965"/>
                    <a:pt x="1335" y="1105"/>
                    <a:pt x="1219" y="1220"/>
                  </a:cubicBezTo>
                  <a:cubicBezTo>
                    <a:pt x="1104" y="1335"/>
                    <a:pt x="964" y="1396"/>
                    <a:pt x="800" y="1407"/>
                  </a:cubicBezTo>
                  <a:cubicBezTo>
                    <a:pt x="800" y="1437"/>
                    <a:pt x="800" y="1467"/>
                    <a:pt x="800" y="1496"/>
                  </a:cubicBezTo>
                  <a:cubicBezTo>
                    <a:pt x="801" y="1514"/>
                    <a:pt x="795" y="1528"/>
                    <a:pt x="777" y="1535"/>
                  </a:cubicBezTo>
                  <a:cubicBezTo>
                    <a:pt x="771" y="1535"/>
                    <a:pt x="765" y="1535"/>
                    <a:pt x="759" y="1535"/>
                  </a:cubicBezTo>
                  <a:cubicBezTo>
                    <a:pt x="741" y="1528"/>
                    <a:pt x="735" y="1514"/>
                    <a:pt x="736" y="1496"/>
                  </a:cubicBezTo>
                  <a:cubicBezTo>
                    <a:pt x="736" y="1480"/>
                    <a:pt x="736" y="1464"/>
                    <a:pt x="736" y="1448"/>
                  </a:cubicBezTo>
                  <a:cubicBezTo>
                    <a:pt x="736" y="1434"/>
                    <a:pt x="736" y="1421"/>
                    <a:pt x="736" y="1407"/>
                  </a:cubicBezTo>
                  <a:cubicBezTo>
                    <a:pt x="571" y="1396"/>
                    <a:pt x="431" y="1334"/>
                    <a:pt x="316" y="1219"/>
                  </a:cubicBezTo>
                  <a:cubicBezTo>
                    <a:pt x="201" y="1104"/>
                    <a:pt x="140" y="963"/>
                    <a:pt x="129" y="800"/>
                  </a:cubicBezTo>
                  <a:cubicBezTo>
                    <a:pt x="98" y="800"/>
                    <a:pt x="69" y="799"/>
                    <a:pt x="40" y="800"/>
                  </a:cubicBezTo>
                  <a:cubicBezTo>
                    <a:pt x="21" y="800"/>
                    <a:pt x="7" y="794"/>
                    <a:pt x="0" y="776"/>
                  </a:cubicBezTo>
                  <a:cubicBezTo>
                    <a:pt x="0" y="770"/>
                    <a:pt x="0" y="764"/>
                    <a:pt x="0" y="758"/>
                  </a:cubicBezTo>
                  <a:cubicBezTo>
                    <a:pt x="7" y="741"/>
                    <a:pt x="21" y="735"/>
                    <a:pt x="40" y="735"/>
                  </a:cubicBezTo>
                  <a:cubicBezTo>
                    <a:pt x="58" y="736"/>
                    <a:pt x="76" y="735"/>
                    <a:pt x="93" y="735"/>
                  </a:cubicBezTo>
                  <a:cubicBezTo>
                    <a:pt x="105" y="735"/>
                    <a:pt x="117" y="735"/>
                    <a:pt x="129" y="735"/>
                  </a:cubicBezTo>
                  <a:cubicBezTo>
                    <a:pt x="148" y="403"/>
                    <a:pt x="418" y="141"/>
                    <a:pt x="735" y="127"/>
                  </a:cubicBezTo>
                  <a:cubicBezTo>
                    <a:pt x="735" y="98"/>
                    <a:pt x="736" y="70"/>
                    <a:pt x="735" y="41"/>
                  </a:cubicBezTo>
                  <a:cubicBezTo>
                    <a:pt x="735" y="23"/>
                    <a:pt x="740" y="9"/>
                    <a:pt x="756" y="0"/>
                  </a:cubicBezTo>
                  <a:close/>
                  <a:moveTo>
                    <a:pt x="800" y="1341"/>
                  </a:moveTo>
                  <a:cubicBezTo>
                    <a:pt x="1090" y="1331"/>
                    <a:pt x="1331" y="1089"/>
                    <a:pt x="1342" y="800"/>
                  </a:cubicBezTo>
                  <a:cubicBezTo>
                    <a:pt x="1336" y="800"/>
                    <a:pt x="1331" y="800"/>
                    <a:pt x="1326" y="800"/>
                  </a:cubicBezTo>
                  <a:cubicBezTo>
                    <a:pt x="1301" y="800"/>
                    <a:pt x="1276" y="800"/>
                    <a:pt x="1251" y="800"/>
                  </a:cubicBezTo>
                  <a:cubicBezTo>
                    <a:pt x="1228" y="799"/>
                    <a:pt x="1216" y="787"/>
                    <a:pt x="1216" y="767"/>
                  </a:cubicBezTo>
                  <a:cubicBezTo>
                    <a:pt x="1216" y="748"/>
                    <a:pt x="1229" y="736"/>
                    <a:pt x="1250" y="735"/>
                  </a:cubicBezTo>
                  <a:cubicBezTo>
                    <a:pt x="1276" y="735"/>
                    <a:pt x="1301" y="735"/>
                    <a:pt x="1327" y="735"/>
                  </a:cubicBezTo>
                  <a:cubicBezTo>
                    <a:pt x="1332" y="735"/>
                    <a:pt x="1337" y="735"/>
                    <a:pt x="1342" y="734"/>
                  </a:cubicBezTo>
                  <a:cubicBezTo>
                    <a:pt x="1326" y="429"/>
                    <a:pt x="1077" y="204"/>
                    <a:pt x="801" y="194"/>
                  </a:cubicBezTo>
                  <a:cubicBezTo>
                    <a:pt x="801" y="199"/>
                    <a:pt x="801" y="203"/>
                    <a:pt x="801" y="208"/>
                  </a:cubicBezTo>
                  <a:cubicBezTo>
                    <a:pt x="801" y="234"/>
                    <a:pt x="801" y="259"/>
                    <a:pt x="801" y="285"/>
                  </a:cubicBezTo>
                  <a:cubicBezTo>
                    <a:pt x="801" y="306"/>
                    <a:pt x="788" y="320"/>
                    <a:pt x="769" y="320"/>
                  </a:cubicBezTo>
                  <a:cubicBezTo>
                    <a:pt x="749" y="321"/>
                    <a:pt x="736" y="307"/>
                    <a:pt x="735" y="284"/>
                  </a:cubicBezTo>
                  <a:cubicBezTo>
                    <a:pt x="735" y="270"/>
                    <a:pt x="735" y="255"/>
                    <a:pt x="735" y="241"/>
                  </a:cubicBezTo>
                  <a:cubicBezTo>
                    <a:pt x="735" y="225"/>
                    <a:pt x="735" y="209"/>
                    <a:pt x="735" y="193"/>
                  </a:cubicBezTo>
                  <a:cubicBezTo>
                    <a:pt x="417" y="210"/>
                    <a:pt x="200" y="477"/>
                    <a:pt x="195" y="735"/>
                  </a:cubicBezTo>
                  <a:cubicBezTo>
                    <a:pt x="201" y="735"/>
                    <a:pt x="207" y="735"/>
                    <a:pt x="213" y="735"/>
                  </a:cubicBezTo>
                  <a:cubicBezTo>
                    <a:pt x="238" y="735"/>
                    <a:pt x="264" y="735"/>
                    <a:pt x="289" y="736"/>
                  </a:cubicBezTo>
                  <a:cubicBezTo>
                    <a:pt x="309" y="736"/>
                    <a:pt x="320" y="749"/>
                    <a:pt x="320" y="767"/>
                  </a:cubicBezTo>
                  <a:cubicBezTo>
                    <a:pt x="320" y="786"/>
                    <a:pt x="309" y="798"/>
                    <a:pt x="289" y="799"/>
                  </a:cubicBezTo>
                  <a:cubicBezTo>
                    <a:pt x="279" y="800"/>
                    <a:pt x="267" y="800"/>
                    <a:pt x="256" y="800"/>
                  </a:cubicBezTo>
                  <a:cubicBezTo>
                    <a:pt x="236" y="800"/>
                    <a:pt x="215" y="800"/>
                    <a:pt x="194" y="800"/>
                  </a:cubicBezTo>
                  <a:cubicBezTo>
                    <a:pt x="209" y="1109"/>
                    <a:pt x="466" y="1333"/>
                    <a:pt x="735" y="1341"/>
                  </a:cubicBezTo>
                  <a:cubicBezTo>
                    <a:pt x="735" y="1336"/>
                    <a:pt x="736" y="1331"/>
                    <a:pt x="736" y="1326"/>
                  </a:cubicBezTo>
                  <a:cubicBezTo>
                    <a:pt x="736" y="1301"/>
                    <a:pt x="736" y="1276"/>
                    <a:pt x="736" y="1251"/>
                  </a:cubicBezTo>
                  <a:cubicBezTo>
                    <a:pt x="736" y="1228"/>
                    <a:pt x="748" y="1216"/>
                    <a:pt x="768" y="1215"/>
                  </a:cubicBezTo>
                  <a:cubicBezTo>
                    <a:pt x="788" y="1215"/>
                    <a:pt x="800" y="1228"/>
                    <a:pt x="800" y="1252"/>
                  </a:cubicBezTo>
                  <a:cubicBezTo>
                    <a:pt x="801" y="1265"/>
                    <a:pt x="800" y="1279"/>
                    <a:pt x="800" y="1292"/>
                  </a:cubicBezTo>
                  <a:cubicBezTo>
                    <a:pt x="800" y="1308"/>
                    <a:pt x="800" y="1325"/>
                    <a:pt x="800" y="13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FA24E83C-FF89-4045-B9AC-2EBF404D48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200938" y="9401175"/>
              <a:ext cx="1446213" cy="1450975"/>
            </a:xfrm>
            <a:custGeom>
              <a:avLst/>
              <a:gdLst>
                <a:gd name="T0" fmla="*/ 192 w 384"/>
                <a:gd name="T1" fmla="*/ 384 h 385"/>
                <a:gd name="T2" fmla="*/ 0 w 384"/>
                <a:gd name="T3" fmla="*/ 193 h 385"/>
                <a:gd name="T4" fmla="*/ 193 w 384"/>
                <a:gd name="T5" fmla="*/ 1 h 385"/>
                <a:gd name="T6" fmla="*/ 384 w 384"/>
                <a:gd name="T7" fmla="*/ 193 h 385"/>
                <a:gd name="T8" fmla="*/ 192 w 384"/>
                <a:gd name="T9" fmla="*/ 384 h 385"/>
                <a:gd name="T10" fmla="*/ 64 w 384"/>
                <a:gd name="T11" fmla="*/ 193 h 385"/>
                <a:gd name="T12" fmla="*/ 192 w 384"/>
                <a:gd name="T13" fmla="*/ 321 h 385"/>
                <a:gd name="T14" fmla="*/ 320 w 384"/>
                <a:gd name="T15" fmla="*/ 193 h 385"/>
                <a:gd name="T16" fmla="*/ 191 w 384"/>
                <a:gd name="T17" fmla="*/ 64 h 385"/>
                <a:gd name="T18" fmla="*/ 64 w 384"/>
                <a:gd name="T19" fmla="*/ 193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5">
                  <a:moveTo>
                    <a:pt x="192" y="384"/>
                  </a:moveTo>
                  <a:cubicBezTo>
                    <a:pt x="84" y="385"/>
                    <a:pt x="0" y="301"/>
                    <a:pt x="0" y="193"/>
                  </a:cubicBezTo>
                  <a:cubicBezTo>
                    <a:pt x="0" y="84"/>
                    <a:pt x="83" y="0"/>
                    <a:pt x="193" y="1"/>
                  </a:cubicBezTo>
                  <a:cubicBezTo>
                    <a:pt x="301" y="1"/>
                    <a:pt x="384" y="84"/>
                    <a:pt x="384" y="193"/>
                  </a:cubicBezTo>
                  <a:cubicBezTo>
                    <a:pt x="384" y="301"/>
                    <a:pt x="301" y="384"/>
                    <a:pt x="192" y="384"/>
                  </a:cubicBezTo>
                  <a:close/>
                  <a:moveTo>
                    <a:pt x="64" y="193"/>
                  </a:moveTo>
                  <a:cubicBezTo>
                    <a:pt x="64" y="263"/>
                    <a:pt x="122" y="320"/>
                    <a:pt x="192" y="321"/>
                  </a:cubicBezTo>
                  <a:cubicBezTo>
                    <a:pt x="262" y="321"/>
                    <a:pt x="320" y="263"/>
                    <a:pt x="320" y="193"/>
                  </a:cubicBezTo>
                  <a:cubicBezTo>
                    <a:pt x="321" y="123"/>
                    <a:pt x="261" y="64"/>
                    <a:pt x="191" y="64"/>
                  </a:cubicBezTo>
                  <a:cubicBezTo>
                    <a:pt x="121" y="65"/>
                    <a:pt x="64" y="123"/>
                    <a:pt x="64" y="19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641FC24-AB8E-4166-9F2B-0A7DC6EB77B9}"/>
              </a:ext>
            </a:extLst>
          </p:cNvPr>
          <p:cNvGrpSpPr/>
          <p:nvPr/>
        </p:nvGrpSpPr>
        <p:grpSpPr>
          <a:xfrm>
            <a:off x="3624056" y="2259836"/>
            <a:ext cx="306018" cy="331808"/>
            <a:chOff x="-4992688" y="9526588"/>
            <a:chExt cx="5199063" cy="5637213"/>
          </a:xfrm>
          <a:solidFill>
            <a:schemeClr val="bg1"/>
          </a:solidFill>
        </p:grpSpPr>
        <p:sp>
          <p:nvSpPr>
            <p:cNvPr id="69" name="Freeform 22">
              <a:extLst>
                <a:ext uri="{FF2B5EF4-FFF2-40B4-BE49-F238E27FC236}">
                  <a16:creationId xmlns:a16="http://schemas.microsoft.com/office/drawing/2014/main" id="{03C42AB6-8B92-461A-9A03-C8FDB34589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92688" y="9526588"/>
              <a:ext cx="5199063" cy="5637213"/>
            </a:xfrm>
            <a:custGeom>
              <a:avLst/>
              <a:gdLst>
                <a:gd name="T0" fmla="*/ 702 w 1381"/>
                <a:gd name="T1" fmla="*/ 20 h 1496"/>
                <a:gd name="T2" fmla="*/ 1019 w 1381"/>
                <a:gd name="T3" fmla="*/ 375 h 1496"/>
                <a:gd name="T4" fmla="*/ 1019 w 1381"/>
                <a:gd name="T5" fmla="*/ 645 h 1496"/>
                <a:gd name="T6" fmla="*/ 1353 w 1381"/>
                <a:gd name="T7" fmla="*/ 992 h 1496"/>
                <a:gd name="T8" fmla="*/ 968 w 1381"/>
                <a:gd name="T9" fmla="*/ 1494 h 1496"/>
                <a:gd name="T10" fmla="*/ 897 w 1381"/>
                <a:gd name="T11" fmla="*/ 1496 h 1496"/>
                <a:gd name="T12" fmla="*/ 573 w 1381"/>
                <a:gd name="T13" fmla="*/ 1300 h 1496"/>
                <a:gd name="T14" fmla="*/ 178 w 1381"/>
                <a:gd name="T15" fmla="*/ 1287 h 1496"/>
                <a:gd name="T16" fmla="*/ 0 w 1381"/>
                <a:gd name="T17" fmla="*/ 1117 h 1496"/>
                <a:gd name="T18" fmla="*/ 0 w 1381"/>
                <a:gd name="T19" fmla="*/ 171 h 1496"/>
                <a:gd name="T20" fmla="*/ 146 w 1381"/>
                <a:gd name="T21" fmla="*/ 0 h 1496"/>
                <a:gd name="T22" fmla="*/ 639 w 1381"/>
                <a:gd name="T23" fmla="*/ 63 h 1496"/>
                <a:gd name="T24" fmla="*/ 175 w 1381"/>
                <a:gd name="T25" fmla="*/ 63 h 1496"/>
                <a:gd name="T26" fmla="*/ 62 w 1381"/>
                <a:gd name="T27" fmla="*/ 175 h 1496"/>
                <a:gd name="T28" fmla="*/ 74 w 1381"/>
                <a:gd name="T29" fmla="*/ 1166 h 1496"/>
                <a:gd name="T30" fmla="*/ 517 w 1381"/>
                <a:gd name="T31" fmla="*/ 1225 h 1496"/>
                <a:gd name="T32" fmla="*/ 514 w 1381"/>
                <a:gd name="T33" fmla="*/ 967 h 1496"/>
                <a:gd name="T34" fmla="*/ 262 w 1381"/>
                <a:gd name="T35" fmla="*/ 967 h 1496"/>
                <a:gd name="T36" fmla="*/ 222 w 1381"/>
                <a:gd name="T37" fmla="*/ 933 h 1496"/>
                <a:gd name="T38" fmla="*/ 266 w 1381"/>
                <a:gd name="T39" fmla="*/ 905 h 1496"/>
                <a:gd name="T40" fmla="*/ 541 w 1381"/>
                <a:gd name="T41" fmla="*/ 893 h 1496"/>
                <a:gd name="T42" fmla="*/ 589 w 1381"/>
                <a:gd name="T43" fmla="*/ 808 h 1496"/>
                <a:gd name="T44" fmla="*/ 267 w 1381"/>
                <a:gd name="T45" fmla="*/ 808 h 1496"/>
                <a:gd name="T46" fmla="*/ 222 w 1381"/>
                <a:gd name="T47" fmla="*/ 778 h 1496"/>
                <a:gd name="T48" fmla="*/ 265 w 1381"/>
                <a:gd name="T49" fmla="*/ 745 h 1496"/>
                <a:gd name="T50" fmla="*/ 663 w 1381"/>
                <a:gd name="T51" fmla="*/ 734 h 1496"/>
                <a:gd name="T52" fmla="*/ 956 w 1381"/>
                <a:gd name="T53" fmla="*/ 637 h 1496"/>
                <a:gd name="T54" fmla="*/ 939 w 1381"/>
                <a:gd name="T55" fmla="*/ 396 h 1496"/>
                <a:gd name="T56" fmla="*/ 644 w 1381"/>
                <a:gd name="T57" fmla="*/ 293 h 1496"/>
                <a:gd name="T58" fmla="*/ 639 w 1381"/>
                <a:gd name="T59" fmla="*/ 63 h 1496"/>
                <a:gd name="T60" fmla="*/ 1297 w 1381"/>
                <a:gd name="T61" fmla="*/ 1068 h 1496"/>
                <a:gd name="T62" fmla="*/ 566 w 1381"/>
                <a:gd name="T63" fmla="*/ 1067 h 1496"/>
                <a:gd name="T64" fmla="*/ 914 w 1381"/>
                <a:gd name="T65" fmla="*/ 334 h 1496"/>
                <a:gd name="T66" fmla="*/ 702 w 1381"/>
                <a:gd name="T67" fmla="*/ 264 h 1496"/>
                <a:gd name="T68" fmla="*/ 820 w 1381"/>
                <a:gd name="T69" fmla="*/ 334 h 1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81" h="1496">
                  <a:moveTo>
                    <a:pt x="678" y="0"/>
                  </a:moveTo>
                  <a:cubicBezTo>
                    <a:pt x="686" y="7"/>
                    <a:pt x="695" y="13"/>
                    <a:pt x="702" y="20"/>
                  </a:cubicBezTo>
                  <a:cubicBezTo>
                    <a:pt x="803" y="125"/>
                    <a:pt x="903" y="231"/>
                    <a:pt x="1004" y="336"/>
                  </a:cubicBezTo>
                  <a:cubicBezTo>
                    <a:pt x="1014" y="347"/>
                    <a:pt x="1020" y="359"/>
                    <a:pt x="1019" y="375"/>
                  </a:cubicBezTo>
                  <a:cubicBezTo>
                    <a:pt x="1019" y="460"/>
                    <a:pt x="1019" y="545"/>
                    <a:pt x="1019" y="631"/>
                  </a:cubicBezTo>
                  <a:cubicBezTo>
                    <a:pt x="1019" y="636"/>
                    <a:pt x="1019" y="641"/>
                    <a:pt x="1019" y="645"/>
                  </a:cubicBezTo>
                  <a:cubicBezTo>
                    <a:pt x="1047" y="655"/>
                    <a:pt x="1075" y="663"/>
                    <a:pt x="1101" y="674"/>
                  </a:cubicBezTo>
                  <a:cubicBezTo>
                    <a:pt x="1239" y="737"/>
                    <a:pt x="1327" y="843"/>
                    <a:pt x="1353" y="992"/>
                  </a:cubicBezTo>
                  <a:cubicBezTo>
                    <a:pt x="1381" y="1159"/>
                    <a:pt x="1326" y="1298"/>
                    <a:pt x="1194" y="1405"/>
                  </a:cubicBezTo>
                  <a:cubicBezTo>
                    <a:pt x="1128" y="1458"/>
                    <a:pt x="1052" y="1486"/>
                    <a:pt x="968" y="1494"/>
                  </a:cubicBezTo>
                  <a:cubicBezTo>
                    <a:pt x="966" y="1494"/>
                    <a:pt x="963" y="1495"/>
                    <a:pt x="961" y="1496"/>
                  </a:cubicBezTo>
                  <a:cubicBezTo>
                    <a:pt x="940" y="1496"/>
                    <a:pt x="918" y="1496"/>
                    <a:pt x="897" y="1496"/>
                  </a:cubicBezTo>
                  <a:cubicBezTo>
                    <a:pt x="894" y="1495"/>
                    <a:pt x="891" y="1493"/>
                    <a:pt x="889" y="1493"/>
                  </a:cubicBezTo>
                  <a:cubicBezTo>
                    <a:pt x="753" y="1478"/>
                    <a:pt x="648" y="1412"/>
                    <a:pt x="573" y="1300"/>
                  </a:cubicBezTo>
                  <a:cubicBezTo>
                    <a:pt x="566" y="1290"/>
                    <a:pt x="560" y="1287"/>
                    <a:pt x="549" y="1287"/>
                  </a:cubicBezTo>
                  <a:cubicBezTo>
                    <a:pt x="425" y="1288"/>
                    <a:pt x="302" y="1288"/>
                    <a:pt x="178" y="1287"/>
                  </a:cubicBezTo>
                  <a:cubicBezTo>
                    <a:pt x="163" y="1287"/>
                    <a:pt x="147" y="1287"/>
                    <a:pt x="132" y="1283"/>
                  </a:cubicBezTo>
                  <a:cubicBezTo>
                    <a:pt x="52" y="1266"/>
                    <a:pt x="0" y="1200"/>
                    <a:pt x="0" y="1117"/>
                  </a:cubicBezTo>
                  <a:cubicBezTo>
                    <a:pt x="0" y="900"/>
                    <a:pt x="0" y="683"/>
                    <a:pt x="0" y="466"/>
                  </a:cubicBezTo>
                  <a:cubicBezTo>
                    <a:pt x="0" y="367"/>
                    <a:pt x="0" y="269"/>
                    <a:pt x="0" y="171"/>
                  </a:cubicBezTo>
                  <a:cubicBezTo>
                    <a:pt x="0" y="112"/>
                    <a:pt x="23" y="64"/>
                    <a:pt x="72" y="31"/>
                  </a:cubicBezTo>
                  <a:cubicBezTo>
                    <a:pt x="94" y="17"/>
                    <a:pt x="121" y="10"/>
                    <a:pt x="146" y="0"/>
                  </a:cubicBezTo>
                  <a:cubicBezTo>
                    <a:pt x="323" y="0"/>
                    <a:pt x="501" y="0"/>
                    <a:pt x="678" y="0"/>
                  </a:cubicBezTo>
                  <a:close/>
                  <a:moveTo>
                    <a:pt x="639" y="63"/>
                  </a:moveTo>
                  <a:cubicBezTo>
                    <a:pt x="633" y="63"/>
                    <a:pt x="630" y="62"/>
                    <a:pt x="626" y="62"/>
                  </a:cubicBezTo>
                  <a:cubicBezTo>
                    <a:pt x="475" y="62"/>
                    <a:pt x="325" y="62"/>
                    <a:pt x="175" y="63"/>
                  </a:cubicBezTo>
                  <a:cubicBezTo>
                    <a:pt x="163" y="63"/>
                    <a:pt x="152" y="64"/>
                    <a:pt x="141" y="67"/>
                  </a:cubicBezTo>
                  <a:cubicBezTo>
                    <a:pt x="91" y="80"/>
                    <a:pt x="62" y="120"/>
                    <a:pt x="62" y="175"/>
                  </a:cubicBezTo>
                  <a:cubicBezTo>
                    <a:pt x="62" y="488"/>
                    <a:pt x="62" y="800"/>
                    <a:pt x="63" y="1113"/>
                  </a:cubicBezTo>
                  <a:cubicBezTo>
                    <a:pt x="63" y="1131"/>
                    <a:pt x="67" y="1150"/>
                    <a:pt x="74" y="1166"/>
                  </a:cubicBezTo>
                  <a:cubicBezTo>
                    <a:pt x="95" y="1209"/>
                    <a:pt x="132" y="1225"/>
                    <a:pt x="178" y="1225"/>
                  </a:cubicBezTo>
                  <a:cubicBezTo>
                    <a:pt x="291" y="1225"/>
                    <a:pt x="404" y="1225"/>
                    <a:pt x="517" y="1225"/>
                  </a:cubicBezTo>
                  <a:cubicBezTo>
                    <a:pt x="521" y="1225"/>
                    <a:pt x="526" y="1225"/>
                    <a:pt x="533" y="1225"/>
                  </a:cubicBezTo>
                  <a:cubicBezTo>
                    <a:pt x="501" y="1140"/>
                    <a:pt x="494" y="1055"/>
                    <a:pt x="514" y="967"/>
                  </a:cubicBezTo>
                  <a:cubicBezTo>
                    <a:pt x="508" y="967"/>
                    <a:pt x="503" y="967"/>
                    <a:pt x="498" y="967"/>
                  </a:cubicBezTo>
                  <a:cubicBezTo>
                    <a:pt x="419" y="967"/>
                    <a:pt x="341" y="967"/>
                    <a:pt x="262" y="967"/>
                  </a:cubicBezTo>
                  <a:cubicBezTo>
                    <a:pt x="256" y="967"/>
                    <a:pt x="249" y="966"/>
                    <a:pt x="242" y="964"/>
                  </a:cubicBezTo>
                  <a:cubicBezTo>
                    <a:pt x="228" y="960"/>
                    <a:pt x="221" y="948"/>
                    <a:pt x="222" y="933"/>
                  </a:cubicBezTo>
                  <a:cubicBezTo>
                    <a:pt x="223" y="919"/>
                    <a:pt x="232" y="908"/>
                    <a:pt x="246" y="906"/>
                  </a:cubicBezTo>
                  <a:cubicBezTo>
                    <a:pt x="252" y="905"/>
                    <a:pt x="259" y="905"/>
                    <a:pt x="266" y="905"/>
                  </a:cubicBezTo>
                  <a:cubicBezTo>
                    <a:pt x="351" y="904"/>
                    <a:pt x="437" y="904"/>
                    <a:pt x="522" y="905"/>
                  </a:cubicBezTo>
                  <a:cubicBezTo>
                    <a:pt x="531" y="905"/>
                    <a:pt x="536" y="902"/>
                    <a:pt x="541" y="893"/>
                  </a:cubicBezTo>
                  <a:cubicBezTo>
                    <a:pt x="553" y="869"/>
                    <a:pt x="567" y="846"/>
                    <a:pt x="580" y="823"/>
                  </a:cubicBezTo>
                  <a:cubicBezTo>
                    <a:pt x="582" y="819"/>
                    <a:pt x="585" y="815"/>
                    <a:pt x="589" y="808"/>
                  </a:cubicBezTo>
                  <a:cubicBezTo>
                    <a:pt x="580" y="808"/>
                    <a:pt x="575" y="808"/>
                    <a:pt x="569" y="808"/>
                  </a:cubicBezTo>
                  <a:cubicBezTo>
                    <a:pt x="468" y="808"/>
                    <a:pt x="367" y="808"/>
                    <a:pt x="267" y="808"/>
                  </a:cubicBezTo>
                  <a:cubicBezTo>
                    <a:pt x="260" y="808"/>
                    <a:pt x="253" y="808"/>
                    <a:pt x="246" y="806"/>
                  </a:cubicBezTo>
                  <a:cubicBezTo>
                    <a:pt x="232" y="804"/>
                    <a:pt x="222" y="793"/>
                    <a:pt x="222" y="778"/>
                  </a:cubicBezTo>
                  <a:cubicBezTo>
                    <a:pt x="221" y="763"/>
                    <a:pt x="229" y="751"/>
                    <a:pt x="243" y="748"/>
                  </a:cubicBezTo>
                  <a:cubicBezTo>
                    <a:pt x="250" y="746"/>
                    <a:pt x="258" y="745"/>
                    <a:pt x="265" y="745"/>
                  </a:cubicBezTo>
                  <a:cubicBezTo>
                    <a:pt x="386" y="745"/>
                    <a:pt x="507" y="745"/>
                    <a:pt x="629" y="746"/>
                  </a:cubicBezTo>
                  <a:cubicBezTo>
                    <a:pt x="642" y="746"/>
                    <a:pt x="652" y="742"/>
                    <a:pt x="663" y="734"/>
                  </a:cubicBezTo>
                  <a:cubicBezTo>
                    <a:pt x="722" y="686"/>
                    <a:pt x="790" y="655"/>
                    <a:pt x="866" y="644"/>
                  </a:cubicBezTo>
                  <a:cubicBezTo>
                    <a:pt x="895" y="640"/>
                    <a:pt x="926" y="639"/>
                    <a:pt x="956" y="637"/>
                  </a:cubicBezTo>
                  <a:cubicBezTo>
                    <a:pt x="956" y="558"/>
                    <a:pt x="956" y="478"/>
                    <a:pt x="956" y="396"/>
                  </a:cubicBezTo>
                  <a:cubicBezTo>
                    <a:pt x="950" y="396"/>
                    <a:pt x="945" y="396"/>
                    <a:pt x="939" y="396"/>
                  </a:cubicBezTo>
                  <a:cubicBezTo>
                    <a:pt x="888" y="396"/>
                    <a:pt x="836" y="396"/>
                    <a:pt x="785" y="396"/>
                  </a:cubicBezTo>
                  <a:cubicBezTo>
                    <a:pt x="714" y="396"/>
                    <a:pt x="663" y="359"/>
                    <a:pt x="644" y="293"/>
                  </a:cubicBezTo>
                  <a:cubicBezTo>
                    <a:pt x="640" y="279"/>
                    <a:pt x="640" y="264"/>
                    <a:pt x="639" y="249"/>
                  </a:cubicBezTo>
                  <a:cubicBezTo>
                    <a:pt x="639" y="187"/>
                    <a:pt x="639" y="126"/>
                    <a:pt x="639" y="63"/>
                  </a:cubicBezTo>
                  <a:close/>
                  <a:moveTo>
                    <a:pt x="931" y="1434"/>
                  </a:moveTo>
                  <a:cubicBezTo>
                    <a:pt x="1132" y="1435"/>
                    <a:pt x="1296" y="1271"/>
                    <a:pt x="1297" y="1068"/>
                  </a:cubicBezTo>
                  <a:cubicBezTo>
                    <a:pt x="1299" y="867"/>
                    <a:pt x="1135" y="703"/>
                    <a:pt x="933" y="701"/>
                  </a:cubicBezTo>
                  <a:cubicBezTo>
                    <a:pt x="732" y="700"/>
                    <a:pt x="566" y="865"/>
                    <a:pt x="566" y="1067"/>
                  </a:cubicBezTo>
                  <a:cubicBezTo>
                    <a:pt x="565" y="1268"/>
                    <a:pt x="729" y="1433"/>
                    <a:pt x="931" y="1434"/>
                  </a:cubicBezTo>
                  <a:close/>
                  <a:moveTo>
                    <a:pt x="914" y="334"/>
                  </a:moveTo>
                  <a:cubicBezTo>
                    <a:pt x="842" y="258"/>
                    <a:pt x="773" y="185"/>
                    <a:pt x="702" y="110"/>
                  </a:cubicBezTo>
                  <a:cubicBezTo>
                    <a:pt x="702" y="164"/>
                    <a:pt x="700" y="214"/>
                    <a:pt x="702" y="264"/>
                  </a:cubicBezTo>
                  <a:cubicBezTo>
                    <a:pt x="704" y="304"/>
                    <a:pt x="736" y="332"/>
                    <a:pt x="776" y="333"/>
                  </a:cubicBezTo>
                  <a:cubicBezTo>
                    <a:pt x="791" y="334"/>
                    <a:pt x="806" y="334"/>
                    <a:pt x="820" y="334"/>
                  </a:cubicBezTo>
                  <a:cubicBezTo>
                    <a:pt x="850" y="334"/>
                    <a:pt x="880" y="334"/>
                    <a:pt x="914" y="3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70" name="Freeform 23">
              <a:extLst>
                <a:ext uri="{FF2B5EF4-FFF2-40B4-BE49-F238E27FC236}">
                  <a16:creationId xmlns:a16="http://schemas.microsoft.com/office/drawing/2014/main" id="{961B887D-BB0F-40D4-8CBA-CAB93463D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60838" y="11745913"/>
              <a:ext cx="1430338" cy="241300"/>
            </a:xfrm>
            <a:custGeom>
              <a:avLst/>
              <a:gdLst>
                <a:gd name="T0" fmla="*/ 190 w 380"/>
                <a:gd name="T1" fmla="*/ 1 h 64"/>
                <a:gd name="T2" fmla="*/ 344 w 380"/>
                <a:gd name="T3" fmla="*/ 1 h 64"/>
                <a:gd name="T4" fmla="*/ 375 w 380"/>
                <a:gd name="T5" fmla="*/ 19 h 64"/>
                <a:gd name="T6" fmla="*/ 370 w 380"/>
                <a:gd name="T7" fmla="*/ 50 h 64"/>
                <a:gd name="T8" fmla="*/ 343 w 380"/>
                <a:gd name="T9" fmla="*/ 62 h 64"/>
                <a:gd name="T10" fmla="*/ 298 w 380"/>
                <a:gd name="T11" fmla="*/ 63 h 64"/>
                <a:gd name="T12" fmla="*/ 43 w 380"/>
                <a:gd name="T13" fmla="*/ 63 h 64"/>
                <a:gd name="T14" fmla="*/ 27 w 380"/>
                <a:gd name="T15" fmla="*/ 62 h 64"/>
                <a:gd name="T16" fmla="*/ 0 w 380"/>
                <a:gd name="T17" fmla="*/ 30 h 64"/>
                <a:gd name="T18" fmla="*/ 29 w 380"/>
                <a:gd name="T19" fmla="*/ 1 h 64"/>
                <a:gd name="T20" fmla="*/ 87 w 380"/>
                <a:gd name="T21" fmla="*/ 1 h 64"/>
                <a:gd name="T22" fmla="*/ 190 w 380"/>
                <a:gd name="T23" fmla="*/ 1 h 64"/>
                <a:gd name="T24" fmla="*/ 190 w 380"/>
                <a:gd name="T25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0" h="64">
                  <a:moveTo>
                    <a:pt x="190" y="1"/>
                  </a:moveTo>
                  <a:cubicBezTo>
                    <a:pt x="241" y="1"/>
                    <a:pt x="293" y="1"/>
                    <a:pt x="344" y="1"/>
                  </a:cubicBezTo>
                  <a:cubicBezTo>
                    <a:pt x="358" y="1"/>
                    <a:pt x="369" y="6"/>
                    <a:pt x="375" y="19"/>
                  </a:cubicBezTo>
                  <a:cubicBezTo>
                    <a:pt x="380" y="30"/>
                    <a:pt x="379" y="42"/>
                    <a:pt x="370" y="50"/>
                  </a:cubicBezTo>
                  <a:cubicBezTo>
                    <a:pt x="363" y="56"/>
                    <a:pt x="353" y="61"/>
                    <a:pt x="343" y="62"/>
                  </a:cubicBezTo>
                  <a:cubicBezTo>
                    <a:pt x="329" y="64"/>
                    <a:pt x="313" y="63"/>
                    <a:pt x="298" y="63"/>
                  </a:cubicBezTo>
                  <a:cubicBezTo>
                    <a:pt x="213" y="63"/>
                    <a:pt x="128" y="63"/>
                    <a:pt x="43" y="63"/>
                  </a:cubicBezTo>
                  <a:cubicBezTo>
                    <a:pt x="38" y="63"/>
                    <a:pt x="32" y="63"/>
                    <a:pt x="27" y="62"/>
                  </a:cubicBezTo>
                  <a:cubicBezTo>
                    <a:pt x="10" y="59"/>
                    <a:pt x="0" y="46"/>
                    <a:pt x="0" y="30"/>
                  </a:cubicBezTo>
                  <a:cubicBezTo>
                    <a:pt x="1" y="14"/>
                    <a:pt x="12" y="2"/>
                    <a:pt x="29" y="1"/>
                  </a:cubicBezTo>
                  <a:cubicBezTo>
                    <a:pt x="48" y="0"/>
                    <a:pt x="68" y="1"/>
                    <a:pt x="87" y="1"/>
                  </a:cubicBezTo>
                  <a:cubicBezTo>
                    <a:pt x="121" y="1"/>
                    <a:pt x="156" y="1"/>
                    <a:pt x="190" y="1"/>
                  </a:cubicBezTo>
                  <a:cubicBezTo>
                    <a:pt x="190" y="1"/>
                    <a:pt x="190" y="1"/>
                    <a:pt x="19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24">
              <a:extLst>
                <a:ext uri="{FF2B5EF4-FFF2-40B4-BE49-F238E27FC236}">
                  <a16:creationId xmlns:a16="http://schemas.microsoft.com/office/drawing/2014/main" id="{31C706E5-F216-48EB-AA91-92E535B58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84425" y="12974638"/>
              <a:ext cx="1754188" cy="1160463"/>
            </a:xfrm>
            <a:custGeom>
              <a:avLst/>
              <a:gdLst>
                <a:gd name="T0" fmla="*/ 172 w 466"/>
                <a:gd name="T1" fmla="*/ 228 h 308"/>
                <a:gd name="T2" fmla="*/ 378 w 466"/>
                <a:gd name="T3" fmla="*/ 40 h 308"/>
                <a:gd name="T4" fmla="*/ 402 w 466"/>
                <a:gd name="T5" fmla="*/ 18 h 308"/>
                <a:gd name="T6" fmla="*/ 452 w 466"/>
                <a:gd name="T7" fmla="*/ 14 h 308"/>
                <a:gd name="T8" fmla="*/ 443 w 466"/>
                <a:gd name="T9" fmla="*/ 64 h 308"/>
                <a:gd name="T10" fmla="*/ 298 w 466"/>
                <a:gd name="T11" fmla="*/ 198 h 308"/>
                <a:gd name="T12" fmla="*/ 200 w 466"/>
                <a:gd name="T13" fmla="*/ 287 h 308"/>
                <a:gd name="T14" fmla="*/ 141 w 466"/>
                <a:gd name="T15" fmla="*/ 285 h 308"/>
                <a:gd name="T16" fmla="*/ 16 w 466"/>
                <a:gd name="T17" fmla="*/ 149 h 308"/>
                <a:gd name="T18" fmla="*/ 8 w 466"/>
                <a:gd name="T19" fmla="*/ 108 h 308"/>
                <a:gd name="T20" fmla="*/ 61 w 466"/>
                <a:gd name="T21" fmla="*/ 106 h 308"/>
                <a:gd name="T22" fmla="*/ 162 w 466"/>
                <a:gd name="T23" fmla="*/ 216 h 308"/>
                <a:gd name="T24" fmla="*/ 172 w 466"/>
                <a:gd name="T25" fmla="*/ 22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6" h="308">
                  <a:moveTo>
                    <a:pt x="172" y="228"/>
                  </a:moveTo>
                  <a:cubicBezTo>
                    <a:pt x="242" y="164"/>
                    <a:pt x="310" y="102"/>
                    <a:pt x="378" y="40"/>
                  </a:cubicBezTo>
                  <a:cubicBezTo>
                    <a:pt x="386" y="32"/>
                    <a:pt x="394" y="25"/>
                    <a:pt x="402" y="18"/>
                  </a:cubicBezTo>
                  <a:cubicBezTo>
                    <a:pt x="420" y="1"/>
                    <a:pt x="439" y="0"/>
                    <a:pt x="452" y="14"/>
                  </a:cubicBezTo>
                  <a:cubicBezTo>
                    <a:pt x="466" y="29"/>
                    <a:pt x="463" y="46"/>
                    <a:pt x="443" y="64"/>
                  </a:cubicBezTo>
                  <a:cubicBezTo>
                    <a:pt x="395" y="109"/>
                    <a:pt x="346" y="153"/>
                    <a:pt x="298" y="198"/>
                  </a:cubicBezTo>
                  <a:cubicBezTo>
                    <a:pt x="265" y="227"/>
                    <a:pt x="233" y="257"/>
                    <a:pt x="200" y="287"/>
                  </a:cubicBezTo>
                  <a:cubicBezTo>
                    <a:pt x="177" y="308"/>
                    <a:pt x="162" y="308"/>
                    <a:pt x="141" y="285"/>
                  </a:cubicBezTo>
                  <a:cubicBezTo>
                    <a:pt x="99" y="240"/>
                    <a:pt x="57" y="195"/>
                    <a:pt x="16" y="149"/>
                  </a:cubicBezTo>
                  <a:cubicBezTo>
                    <a:pt x="3" y="135"/>
                    <a:pt x="0" y="121"/>
                    <a:pt x="8" y="108"/>
                  </a:cubicBezTo>
                  <a:cubicBezTo>
                    <a:pt x="19" y="89"/>
                    <a:pt x="43" y="87"/>
                    <a:pt x="61" y="106"/>
                  </a:cubicBezTo>
                  <a:cubicBezTo>
                    <a:pt x="95" y="143"/>
                    <a:pt x="128" y="179"/>
                    <a:pt x="162" y="216"/>
                  </a:cubicBezTo>
                  <a:cubicBezTo>
                    <a:pt x="165" y="220"/>
                    <a:pt x="169" y="224"/>
                    <a:pt x="172" y="2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FC01652-CC1B-4344-B9F4-C0BB9A879E55}"/>
              </a:ext>
            </a:extLst>
          </p:cNvPr>
          <p:cNvGrpSpPr/>
          <p:nvPr/>
        </p:nvGrpSpPr>
        <p:grpSpPr>
          <a:xfrm>
            <a:off x="8203894" y="4881374"/>
            <a:ext cx="309694" cy="309692"/>
            <a:chOff x="6613525" y="5364163"/>
            <a:chExt cx="646113" cy="646112"/>
          </a:xfrm>
          <a:solidFill>
            <a:schemeClr val="bg1"/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A5B69EC7-3392-4B30-9DA0-64A25C91CB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3525" y="5607050"/>
              <a:ext cx="646113" cy="403225"/>
            </a:xfrm>
            <a:custGeom>
              <a:avLst/>
              <a:gdLst>
                <a:gd name="T0" fmla="*/ 0 w 1639"/>
                <a:gd name="T1" fmla="*/ 991 h 1023"/>
                <a:gd name="T2" fmla="*/ 34 w 1639"/>
                <a:gd name="T3" fmla="*/ 974 h 1023"/>
                <a:gd name="T4" fmla="*/ 180 w 1639"/>
                <a:gd name="T5" fmla="*/ 975 h 1023"/>
                <a:gd name="T6" fmla="*/ 180 w 1639"/>
                <a:gd name="T7" fmla="*/ 955 h 1023"/>
                <a:gd name="T8" fmla="*/ 180 w 1639"/>
                <a:gd name="T9" fmla="*/ 448 h 1023"/>
                <a:gd name="T10" fmla="*/ 217 w 1639"/>
                <a:gd name="T11" fmla="*/ 411 h 1023"/>
                <a:gd name="T12" fmla="*/ 449 w 1639"/>
                <a:gd name="T13" fmla="*/ 411 h 1023"/>
                <a:gd name="T14" fmla="*/ 484 w 1639"/>
                <a:gd name="T15" fmla="*/ 445 h 1023"/>
                <a:gd name="T16" fmla="*/ 484 w 1639"/>
                <a:gd name="T17" fmla="*/ 954 h 1023"/>
                <a:gd name="T18" fmla="*/ 484 w 1639"/>
                <a:gd name="T19" fmla="*/ 974 h 1023"/>
                <a:gd name="T20" fmla="*/ 667 w 1639"/>
                <a:gd name="T21" fmla="*/ 974 h 1023"/>
                <a:gd name="T22" fmla="*/ 667 w 1639"/>
                <a:gd name="T23" fmla="*/ 952 h 1023"/>
                <a:gd name="T24" fmla="*/ 667 w 1639"/>
                <a:gd name="T25" fmla="*/ 322 h 1023"/>
                <a:gd name="T26" fmla="*/ 707 w 1639"/>
                <a:gd name="T27" fmla="*/ 282 h 1023"/>
                <a:gd name="T28" fmla="*/ 935 w 1639"/>
                <a:gd name="T29" fmla="*/ 282 h 1023"/>
                <a:gd name="T30" fmla="*/ 972 w 1639"/>
                <a:gd name="T31" fmla="*/ 319 h 1023"/>
                <a:gd name="T32" fmla="*/ 972 w 1639"/>
                <a:gd name="T33" fmla="*/ 953 h 1023"/>
                <a:gd name="T34" fmla="*/ 972 w 1639"/>
                <a:gd name="T35" fmla="*/ 974 h 1023"/>
                <a:gd name="T36" fmla="*/ 1155 w 1639"/>
                <a:gd name="T37" fmla="*/ 974 h 1023"/>
                <a:gd name="T38" fmla="*/ 1155 w 1639"/>
                <a:gd name="T39" fmla="*/ 954 h 1023"/>
                <a:gd name="T40" fmla="*/ 1155 w 1639"/>
                <a:gd name="T41" fmla="*/ 39 h 1023"/>
                <a:gd name="T42" fmla="*/ 1194 w 1639"/>
                <a:gd name="T43" fmla="*/ 0 h 1023"/>
                <a:gd name="T44" fmla="*/ 1422 w 1639"/>
                <a:gd name="T45" fmla="*/ 0 h 1023"/>
                <a:gd name="T46" fmla="*/ 1459 w 1639"/>
                <a:gd name="T47" fmla="*/ 37 h 1023"/>
                <a:gd name="T48" fmla="*/ 1459 w 1639"/>
                <a:gd name="T49" fmla="*/ 952 h 1023"/>
                <a:gd name="T50" fmla="*/ 1459 w 1639"/>
                <a:gd name="T51" fmla="*/ 975 h 1023"/>
                <a:gd name="T52" fmla="*/ 1477 w 1639"/>
                <a:gd name="T53" fmla="*/ 975 h 1023"/>
                <a:gd name="T54" fmla="*/ 1605 w 1639"/>
                <a:gd name="T55" fmla="*/ 974 h 1023"/>
                <a:gd name="T56" fmla="*/ 1639 w 1639"/>
                <a:gd name="T57" fmla="*/ 991 h 1023"/>
                <a:gd name="T58" fmla="*/ 1639 w 1639"/>
                <a:gd name="T59" fmla="*/ 1023 h 1023"/>
                <a:gd name="T60" fmla="*/ 0 w 1639"/>
                <a:gd name="T61" fmla="*/ 1023 h 1023"/>
                <a:gd name="T62" fmla="*/ 0 w 1639"/>
                <a:gd name="T63" fmla="*/ 991 h 1023"/>
                <a:gd name="T64" fmla="*/ 1410 w 1639"/>
                <a:gd name="T65" fmla="*/ 974 h 1023"/>
                <a:gd name="T66" fmla="*/ 1410 w 1639"/>
                <a:gd name="T67" fmla="*/ 49 h 1023"/>
                <a:gd name="T68" fmla="*/ 1204 w 1639"/>
                <a:gd name="T69" fmla="*/ 49 h 1023"/>
                <a:gd name="T70" fmla="*/ 1204 w 1639"/>
                <a:gd name="T71" fmla="*/ 974 h 1023"/>
                <a:gd name="T72" fmla="*/ 1410 w 1639"/>
                <a:gd name="T73" fmla="*/ 974 h 1023"/>
                <a:gd name="T74" fmla="*/ 923 w 1639"/>
                <a:gd name="T75" fmla="*/ 974 h 1023"/>
                <a:gd name="T76" fmla="*/ 923 w 1639"/>
                <a:gd name="T77" fmla="*/ 332 h 1023"/>
                <a:gd name="T78" fmla="*/ 716 w 1639"/>
                <a:gd name="T79" fmla="*/ 332 h 1023"/>
                <a:gd name="T80" fmla="*/ 716 w 1639"/>
                <a:gd name="T81" fmla="*/ 974 h 1023"/>
                <a:gd name="T82" fmla="*/ 923 w 1639"/>
                <a:gd name="T83" fmla="*/ 974 h 1023"/>
                <a:gd name="T84" fmla="*/ 435 w 1639"/>
                <a:gd name="T85" fmla="*/ 974 h 1023"/>
                <a:gd name="T86" fmla="*/ 435 w 1639"/>
                <a:gd name="T87" fmla="*/ 460 h 1023"/>
                <a:gd name="T88" fmla="*/ 228 w 1639"/>
                <a:gd name="T89" fmla="*/ 460 h 1023"/>
                <a:gd name="T90" fmla="*/ 228 w 1639"/>
                <a:gd name="T91" fmla="*/ 974 h 1023"/>
                <a:gd name="T92" fmla="*/ 435 w 1639"/>
                <a:gd name="T93" fmla="*/ 974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39" h="1023">
                  <a:moveTo>
                    <a:pt x="0" y="991"/>
                  </a:moveTo>
                  <a:cubicBezTo>
                    <a:pt x="8" y="978"/>
                    <a:pt x="19" y="974"/>
                    <a:pt x="34" y="974"/>
                  </a:cubicBezTo>
                  <a:cubicBezTo>
                    <a:pt x="82" y="975"/>
                    <a:pt x="130" y="975"/>
                    <a:pt x="180" y="975"/>
                  </a:cubicBezTo>
                  <a:cubicBezTo>
                    <a:pt x="180" y="967"/>
                    <a:pt x="180" y="961"/>
                    <a:pt x="180" y="955"/>
                  </a:cubicBezTo>
                  <a:cubicBezTo>
                    <a:pt x="180" y="786"/>
                    <a:pt x="180" y="617"/>
                    <a:pt x="180" y="448"/>
                  </a:cubicBezTo>
                  <a:cubicBezTo>
                    <a:pt x="180" y="417"/>
                    <a:pt x="186" y="411"/>
                    <a:pt x="217" y="411"/>
                  </a:cubicBezTo>
                  <a:cubicBezTo>
                    <a:pt x="294" y="411"/>
                    <a:pt x="372" y="410"/>
                    <a:pt x="449" y="411"/>
                  </a:cubicBezTo>
                  <a:cubicBezTo>
                    <a:pt x="478" y="411"/>
                    <a:pt x="484" y="417"/>
                    <a:pt x="484" y="445"/>
                  </a:cubicBezTo>
                  <a:cubicBezTo>
                    <a:pt x="484" y="615"/>
                    <a:pt x="484" y="784"/>
                    <a:pt x="484" y="954"/>
                  </a:cubicBezTo>
                  <a:cubicBezTo>
                    <a:pt x="484" y="960"/>
                    <a:pt x="484" y="967"/>
                    <a:pt x="484" y="974"/>
                  </a:cubicBezTo>
                  <a:cubicBezTo>
                    <a:pt x="545" y="974"/>
                    <a:pt x="605" y="974"/>
                    <a:pt x="667" y="974"/>
                  </a:cubicBezTo>
                  <a:cubicBezTo>
                    <a:pt x="667" y="966"/>
                    <a:pt x="667" y="959"/>
                    <a:pt x="667" y="952"/>
                  </a:cubicBezTo>
                  <a:cubicBezTo>
                    <a:pt x="667" y="742"/>
                    <a:pt x="667" y="532"/>
                    <a:pt x="667" y="322"/>
                  </a:cubicBezTo>
                  <a:cubicBezTo>
                    <a:pt x="667" y="288"/>
                    <a:pt x="672" y="282"/>
                    <a:pt x="707" y="282"/>
                  </a:cubicBezTo>
                  <a:cubicBezTo>
                    <a:pt x="783" y="282"/>
                    <a:pt x="859" y="282"/>
                    <a:pt x="935" y="282"/>
                  </a:cubicBezTo>
                  <a:cubicBezTo>
                    <a:pt x="965" y="282"/>
                    <a:pt x="972" y="289"/>
                    <a:pt x="972" y="319"/>
                  </a:cubicBezTo>
                  <a:cubicBezTo>
                    <a:pt x="972" y="530"/>
                    <a:pt x="972" y="742"/>
                    <a:pt x="972" y="953"/>
                  </a:cubicBezTo>
                  <a:cubicBezTo>
                    <a:pt x="972" y="959"/>
                    <a:pt x="972" y="966"/>
                    <a:pt x="972" y="974"/>
                  </a:cubicBezTo>
                  <a:cubicBezTo>
                    <a:pt x="1033" y="974"/>
                    <a:pt x="1093" y="974"/>
                    <a:pt x="1155" y="974"/>
                  </a:cubicBezTo>
                  <a:cubicBezTo>
                    <a:pt x="1155" y="967"/>
                    <a:pt x="1155" y="960"/>
                    <a:pt x="1155" y="954"/>
                  </a:cubicBezTo>
                  <a:cubicBezTo>
                    <a:pt x="1155" y="649"/>
                    <a:pt x="1155" y="344"/>
                    <a:pt x="1155" y="39"/>
                  </a:cubicBezTo>
                  <a:cubicBezTo>
                    <a:pt x="1155" y="5"/>
                    <a:pt x="1160" y="0"/>
                    <a:pt x="1194" y="0"/>
                  </a:cubicBezTo>
                  <a:cubicBezTo>
                    <a:pt x="1270" y="0"/>
                    <a:pt x="1346" y="0"/>
                    <a:pt x="1422" y="0"/>
                  </a:cubicBezTo>
                  <a:cubicBezTo>
                    <a:pt x="1452" y="0"/>
                    <a:pt x="1459" y="7"/>
                    <a:pt x="1459" y="37"/>
                  </a:cubicBezTo>
                  <a:cubicBezTo>
                    <a:pt x="1459" y="342"/>
                    <a:pt x="1459" y="647"/>
                    <a:pt x="1459" y="952"/>
                  </a:cubicBezTo>
                  <a:cubicBezTo>
                    <a:pt x="1459" y="959"/>
                    <a:pt x="1459" y="965"/>
                    <a:pt x="1459" y="975"/>
                  </a:cubicBezTo>
                  <a:cubicBezTo>
                    <a:pt x="1466" y="975"/>
                    <a:pt x="1471" y="975"/>
                    <a:pt x="1477" y="975"/>
                  </a:cubicBezTo>
                  <a:cubicBezTo>
                    <a:pt x="1519" y="975"/>
                    <a:pt x="1562" y="975"/>
                    <a:pt x="1605" y="974"/>
                  </a:cubicBezTo>
                  <a:cubicBezTo>
                    <a:pt x="1619" y="974"/>
                    <a:pt x="1631" y="978"/>
                    <a:pt x="1639" y="991"/>
                  </a:cubicBezTo>
                  <a:cubicBezTo>
                    <a:pt x="1639" y="1001"/>
                    <a:pt x="1639" y="1012"/>
                    <a:pt x="1639" y="1023"/>
                  </a:cubicBezTo>
                  <a:cubicBezTo>
                    <a:pt x="1092" y="1023"/>
                    <a:pt x="546" y="1023"/>
                    <a:pt x="0" y="1023"/>
                  </a:cubicBezTo>
                  <a:cubicBezTo>
                    <a:pt x="0" y="1012"/>
                    <a:pt x="0" y="1001"/>
                    <a:pt x="0" y="991"/>
                  </a:cubicBezTo>
                  <a:close/>
                  <a:moveTo>
                    <a:pt x="1410" y="974"/>
                  </a:moveTo>
                  <a:cubicBezTo>
                    <a:pt x="1410" y="665"/>
                    <a:pt x="1410" y="357"/>
                    <a:pt x="1410" y="49"/>
                  </a:cubicBezTo>
                  <a:cubicBezTo>
                    <a:pt x="1341" y="49"/>
                    <a:pt x="1273" y="49"/>
                    <a:pt x="1204" y="49"/>
                  </a:cubicBezTo>
                  <a:cubicBezTo>
                    <a:pt x="1204" y="357"/>
                    <a:pt x="1204" y="665"/>
                    <a:pt x="1204" y="974"/>
                  </a:cubicBezTo>
                  <a:cubicBezTo>
                    <a:pt x="1273" y="974"/>
                    <a:pt x="1341" y="974"/>
                    <a:pt x="1410" y="974"/>
                  </a:cubicBezTo>
                  <a:close/>
                  <a:moveTo>
                    <a:pt x="923" y="974"/>
                  </a:moveTo>
                  <a:cubicBezTo>
                    <a:pt x="923" y="759"/>
                    <a:pt x="923" y="545"/>
                    <a:pt x="923" y="332"/>
                  </a:cubicBezTo>
                  <a:cubicBezTo>
                    <a:pt x="853" y="332"/>
                    <a:pt x="785" y="332"/>
                    <a:pt x="716" y="332"/>
                  </a:cubicBezTo>
                  <a:cubicBezTo>
                    <a:pt x="716" y="546"/>
                    <a:pt x="716" y="760"/>
                    <a:pt x="716" y="974"/>
                  </a:cubicBezTo>
                  <a:cubicBezTo>
                    <a:pt x="785" y="974"/>
                    <a:pt x="853" y="974"/>
                    <a:pt x="923" y="974"/>
                  </a:cubicBezTo>
                  <a:close/>
                  <a:moveTo>
                    <a:pt x="435" y="974"/>
                  </a:moveTo>
                  <a:cubicBezTo>
                    <a:pt x="435" y="802"/>
                    <a:pt x="435" y="631"/>
                    <a:pt x="435" y="460"/>
                  </a:cubicBezTo>
                  <a:cubicBezTo>
                    <a:pt x="366" y="460"/>
                    <a:pt x="297" y="460"/>
                    <a:pt x="228" y="460"/>
                  </a:cubicBezTo>
                  <a:cubicBezTo>
                    <a:pt x="228" y="632"/>
                    <a:pt x="228" y="802"/>
                    <a:pt x="228" y="974"/>
                  </a:cubicBezTo>
                  <a:cubicBezTo>
                    <a:pt x="297" y="974"/>
                    <a:pt x="365" y="974"/>
                    <a:pt x="435" y="9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72BE42C8-3036-4CE4-959E-D4152599C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1463" y="5364163"/>
              <a:ext cx="619125" cy="374650"/>
            </a:xfrm>
            <a:custGeom>
              <a:avLst/>
              <a:gdLst>
                <a:gd name="T0" fmla="*/ 1505 w 1567"/>
                <a:gd name="T1" fmla="*/ 0 h 950"/>
                <a:gd name="T2" fmla="*/ 1566 w 1567"/>
                <a:gd name="T3" fmla="*/ 95 h 950"/>
                <a:gd name="T4" fmla="*/ 1565 w 1567"/>
                <a:gd name="T5" fmla="*/ 280 h 950"/>
                <a:gd name="T6" fmla="*/ 1518 w 1567"/>
                <a:gd name="T7" fmla="*/ 350 h 950"/>
                <a:gd name="T8" fmla="*/ 1440 w 1567"/>
                <a:gd name="T9" fmla="*/ 336 h 950"/>
                <a:gd name="T10" fmla="*/ 1410 w 1567"/>
                <a:gd name="T11" fmla="*/ 289 h 950"/>
                <a:gd name="T12" fmla="*/ 1401 w 1567"/>
                <a:gd name="T13" fmla="*/ 299 h 950"/>
                <a:gd name="T14" fmla="*/ 1154 w 1567"/>
                <a:gd name="T15" fmla="*/ 530 h 950"/>
                <a:gd name="T16" fmla="*/ 1141 w 1567"/>
                <a:gd name="T17" fmla="*/ 539 h 950"/>
                <a:gd name="T18" fmla="*/ 1112 w 1567"/>
                <a:gd name="T19" fmla="*/ 533 h 950"/>
                <a:gd name="T20" fmla="*/ 1113 w 1567"/>
                <a:gd name="T21" fmla="*/ 503 h 950"/>
                <a:gd name="T22" fmla="*/ 1128 w 1567"/>
                <a:gd name="T23" fmla="*/ 489 h 950"/>
                <a:gd name="T24" fmla="*/ 1408 w 1567"/>
                <a:gd name="T25" fmla="*/ 218 h 950"/>
                <a:gd name="T26" fmla="*/ 1420 w 1567"/>
                <a:gd name="T27" fmla="*/ 204 h 950"/>
                <a:gd name="T28" fmla="*/ 1448 w 1567"/>
                <a:gd name="T29" fmla="*/ 198 h 950"/>
                <a:gd name="T30" fmla="*/ 1462 w 1567"/>
                <a:gd name="T31" fmla="*/ 220 h 950"/>
                <a:gd name="T32" fmla="*/ 1463 w 1567"/>
                <a:gd name="T33" fmla="*/ 274 h 950"/>
                <a:gd name="T34" fmla="*/ 1491 w 1567"/>
                <a:gd name="T35" fmla="*/ 308 h 950"/>
                <a:gd name="T36" fmla="*/ 1517 w 1567"/>
                <a:gd name="T37" fmla="*/ 274 h 950"/>
                <a:gd name="T38" fmla="*/ 1517 w 1567"/>
                <a:gd name="T39" fmla="*/ 82 h 950"/>
                <a:gd name="T40" fmla="*/ 1481 w 1567"/>
                <a:gd name="T41" fmla="*/ 49 h 950"/>
                <a:gd name="T42" fmla="*/ 1286 w 1567"/>
                <a:gd name="T43" fmla="*/ 74 h 950"/>
                <a:gd name="T44" fmla="*/ 1259 w 1567"/>
                <a:gd name="T45" fmla="*/ 96 h 950"/>
                <a:gd name="T46" fmla="*/ 1272 w 1567"/>
                <a:gd name="T47" fmla="*/ 124 h 950"/>
                <a:gd name="T48" fmla="*/ 1294 w 1567"/>
                <a:gd name="T49" fmla="*/ 127 h 950"/>
                <a:gd name="T50" fmla="*/ 1355 w 1567"/>
                <a:gd name="T51" fmla="*/ 120 h 950"/>
                <a:gd name="T52" fmla="*/ 1389 w 1567"/>
                <a:gd name="T53" fmla="*/ 131 h 950"/>
                <a:gd name="T54" fmla="*/ 1381 w 1567"/>
                <a:gd name="T55" fmla="*/ 165 h 950"/>
                <a:gd name="T56" fmla="*/ 681 w 1567"/>
                <a:gd name="T57" fmla="*/ 691 h 950"/>
                <a:gd name="T58" fmla="*/ 182 w 1567"/>
                <a:gd name="T59" fmla="*/ 833 h 950"/>
                <a:gd name="T60" fmla="*/ 90 w 1567"/>
                <a:gd name="T61" fmla="*/ 842 h 950"/>
                <a:gd name="T62" fmla="*/ 79 w 1567"/>
                <a:gd name="T63" fmla="*/ 844 h 950"/>
                <a:gd name="T64" fmla="*/ 52 w 1567"/>
                <a:gd name="T65" fmla="*/ 874 h 950"/>
                <a:gd name="T66" fmla="*/ 85 w 1567"/>
                <a:gd name="T67" fmla="*/ 897 h 950"/>
                <a:gd name="T68" fmla="*/ 152 w 1567"/>
                <a:gd name="T69" fmla="*/ 892 h 950"/>
                <a:gd name="T70" fmla="*/ 1006 w 1567"/>
                <a:gd name="T71" fmla="*/ 578 h 950"/>
                <a:gd name="T72" fmla="*/ 1020 w 1567"/>
                <a:gd name="T73" fmla="*/ 569 h 950"/>
                <a:gd name="T74" fmla="*/ 1052 w 1567"/>
                <a:gd name="T75" fmla="*/ 577 h 950"/>
                <a:gd name="T76" fmla="*/ 1045 w 1567"/>
                <a:gd name="T77" fmla="*/ 609 h 950"/>
                <a:gd name="T78" fmla="*/ 993 w 1567"/>
                <a:gd name="T79" fmla="*/ 643 h 950"/>
                <a:gd name="T80" fmla="*/ 254 w 1567"/>
                <a:gd name="T81" fmla="*/ 925 h 950"/>
                <a:gd name="T82" fmla="*/ 86 w 1567"/>
                <a:gd name="T83" fmla="*/ 945 h 950"/>
                <a:gd name="T84" fmla="*/ 4 w 1567"/>
                <a:gd name="T85" fmla="*/ 878 h 950"/>
                <a:gd name="T86" fmla="*/ 71 w 1567"/>
                <a:gd name="T87" fmla="*/ 797 h 950"/>
                <a:gd name="T88" fmla="*/ 359 w 1567"/>
                <a:gd name="T89" fmla="*/ 749 h 950"/>
                <a:gd name="T90" fmla="*/ 1297 w 1567"/>
                <a:gd name="T91" fmla="*/ 189 h 950"/>
                <a:gd name="T92" fmla="*/ 1308 w 1567"/>
                <a:gd name="T93" fmla="*/ 176 h 950"/>
                <a:gd name="T94" fmla="*/ 1291 w 1567"/>
                <a:gd name="T95" fmla="*/ 176 h 950"/>
                <a:gd name="T96" fmla="*/ 1210 w 1567"/>
                <a:gd name="T97" fmla="*/ 108 h 950"/>
                <a:gd name="T98" fmla="*/ 1280 w 1567"/>
                <a:gd name="T99" fmla="*/ 26 h 950"/>
                <a:gd name="T100" fmla="*/ 1464 w 1567"/>
                <a:gd name="T101" fmla="*/ 3 h 950"/>
                <a:gd name="T102" fmla="*/ 1473 w 1567"/>
                <a:gd name="T103" fmla="*/ 0 h 950"/>
                <a:gd name="T104" fmla="*/ 1505 w 1567"/>
                <a:gd name="T105" fmla="*/ 0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7" h="950">
                  <a:moveTo>
                    <a:pt x="1505" y="0"/>
                  </a:moveTo>
                  <a:cubicBezTo>
                    <a:pt x="1550" y="16"/>
                    <a:pt x="1567" y="48"/>
                    <a:pt x="1566" y="95"/>
                  </a:cubicBezTo>
                  <a:cubicBezTo>
                    <a:pt x="1564" y="156"/>
                    <a:pt x="1566" y="218"/>
                    <a:pt x="1565" y="280"/>
                  </a:cubicBezTo>
                  <a:cubicBezTo>
                    <a:pt x="1565" y="313"/>
                    <a:pt x="1549" y="338"/>
                    <a:pt x="1518" y="350"/>
                  </a:cubicBezTo>
                  <a:cubicBezTo>
                    <a:pt x="1490" y="362"/>
                    <a:pt x="1461" y="358"/>
                    <a:pt x="1440" y="336"/>
                  </a:cubicBezTo>
                  <a:cubicBezTo>
                    <a:pt x="1427" y="323"/>
                    <a:pt x="1420" y="305"/>
                    <a:pt x="1410" y="289"/>
                  </a:cubicBezTo>
                  <a:cubicBezTo>
                    <a:pt x="1409" y="291"/>
                    <a:pt x="1405" y="295"/>
                    <a:pt x="1401" y="299"/>
                  </a:cubicBezTo>
                  <a:cubicBezTo>
                    <a:pt x="1326" y="384"/>
                    <a:pt x="1243" y="460"/>
                    <a:pt x="1154" y="530"/>
                  </a:cubicBezTo>
                  <a:cubicBezTo>
                    <a:pt x="1150" y="534"/>
                    <a:pt x="1146" y="537"/>
                    <a:pt x="1141" y="539"/>
                  </a:cubicBezTo>
                  <a:cubicBezTo>
                    <a:pt x="1130" y="544"/>
                    <a:pt x="1120" y="543"/>
                    <a:pt x="1112" y="533"/>
                  </a:cubicBezTo>
                  <a:cubicBezTo>
                    <a:pt x="1105" y="523"/>
                    <a:pt x="1105" y="513"/>
                    <a:pt x="1113" y="503"/>
                  </a:cubicBezTo>
                  <a:cubicBezTo>
                    <a:pt x="1117" y="498"/>
                    <a:pt x="1123" y="494"/>
                    <a:pt x="1128" y="489"/>
                  </a:cubicBezTo>
                  <a:cubicBezTo>
                    <a:pt x="1231" y="408"/>
                    <a:pt x="1324" y="318"/>
                    <a:pt x="1408" y="218"/>
                  </a:cubicBezTo>
                  <a:cubicBezTo>
                    <a:pt x="1412" y="213"/>
                    <a:pt x="1415" y="206"/>
                    <a:pt x="1420" y="204"/>
                  </a:cubicBezTo>
                  <a:cubicBezTo>
                    <a:pt x="1429" y="200"/>
                    <a:pt x="1440" y="195"/>
                    <a:pt x="1448" y="198"/>
                  </a:cubicBezTo>
                  <a:cubicBezTo>
                    <a:pt x="1454" y="200"/>
                    <a:pt x="1461" y="212"/>
                    <a:pt x="1462" y="220"/>
                  </a:cubicBezTo>
                  <a:cubicBezTo>
                    <a:pt x="1464" y="238"/>
                    <a:pt x="1463" y="256"/>
                    <a:pt x="1463" y="274"/>
                  </a:cubicBezTo>
                  <a:cubicBezTo>
                    <a:pt x="1463" y="296"/>
                    <a:pt x="1473" y="308"/>
                    <a:pt x="1491" y="308"/>
                  </a:cubicBezTo>
                  <a:cubicBezTo>
                    <a:pt x="1507" y="307"/>
                    <a:pt x="1517" y="295"/>
                    <a:pt x="1517" y="274"/>
                  </a:cubicBezTo>
                  <a:cubicBezTo>
                    <a:pt x="1517" y="210"/>
                    <a:pt x="1517" y="146"/>
                    <a:pt x="1517" y="82"/>
                  </a:cubicBezTo>
                  <a:cubicBezTo>
                    <a:pt x="1517" y="58"/>
                    <a:pt x="1504" y="46"/>
                    <a:pt x="1481" y="49"/>
                  </a:cubicBezTo>
                  <a:cubicBezTo>
                    <a:pt x="1416" y="57"/>
                    <a:pt x="1351" y="65"/>
                    <a:pt x="1286" y="74"/>
                  </a:cubicBezTo>
                  <a:cubicBezTo>
                    <a:pt x="1272" y="75"/>
                    <a:pt x="1262" y="82"/>
                    <a:pt x="1259" y="96"/>
                  </a:cubicBezTo>
                  <a:cubicBezTo>
                    <a:pt x="1256" y="108"/>
                    <a:pt x="1261" y="119"/>
                    <a:pt x="1272" y="124"/>
                  </a:cubicBezTo>
                  <a:cubicBezTo>
                    <a:pt x="1278" y="127"/>
                    <a:pt x="1287" y="128"/>
                    <a:pt x="1294" y="127"/>
                  </a:cubicBezTo>
                  <a:cubicBezTo>
                    <a:pt x="1314" y="126"/>
                    <a:pt x="1335" y="123"/>
                    <a:pt x="1355" y="120"/>
                  </a:cubicBezTo>
                  <a:cubicBezTo>
                    <a:pt x="1369" y="118"/>
                    <a:pt x="1381" y="118"/>
                    <a:pt x="1389" y="131"/>
                  </a:cubicBezTo>
                  <a:cubicBezTo>
                    <a:pt x="1396" y="145"/>
                    <a:pt x="1389" y="154"/>
                    <a:pt x="1381" y="165"/>
                  </a:cubicBezTo>
                  <a:cubicBezTo>
                    <a:pt x="1191" y="397"/>
                    <a:pt x="957" y="572"/>
                    <a:pt x="681" y="691"/>
                  </a:cubicBezTo>
                  <a:cubicBezTo>
                    <a:pt x="521" y="760"/>
                    <a:pt x="355" y="808"/>
                    <a:pt x="182" y="833"/>
                  </a:cubicBezTo>
                  <a:cubicBezTo>
                    <a:pt x="151" y="837"/>
                    <a:pt x="120" y="839"/>
                    <a:pt x="90" y="842"/>
                  </a:cubicBezTo>
                  <a:cubicBezTo>
                    <a:pt x="86" y="843"/>
                    <a:pt x="82" y="843"/>
                    <a:pt x="79" y="844"/>
                  </a:cubicBezTo>
                  <a:cubicBezTo>
                    <a:pt x="61" y="847"/>
                    <a:pt x="50" y="859"/>
                    <a:pt x="52" y="874"/>
                  </a:cubicBezTo>
                  <a:cubicBezTo>
                    <a:pt x="54" y="889"/>
                    <a:pt x="66" y="899"/>
                    <a:pt x="85" y="897"/>
                  </a:cubicBezTo>
                  <a:cubicBezTo>
                    <a:pt x="107" y="896"/>
                    <a:pt x="130" y="895"/>
                    <a:pt x="152" y="892"/>
                  </a:cubicBezTo>
                  <a:cubicBezTo>
                    <a:pt x="461" y="852"/>
                    <a:pt x="746" y="748"/>
                    <a:pt x="1006" y="578"/>
                  </a:cubicBezTo>
                  <a:cubicBezTo>
                    <a:pt x="1011" y="575"/>
                    <a:pt x="1015" y="572"/>
                    <a:pt x="1020" y="569"/>
                  </a:cubicBezTo>
                  <a:cubicBezTo>
                    <a:pt x="1033" y="563"/>
                    <a:pt x="1046" y="566"/>
                    <a:pt x="1052" y="577"/>
                  </a:cubicBezTo>
                  <a:cubicBezTo>
                    <a:pt x="1059" y="588"/>
                    <a:pt x="1057" y="601"/>
                    <a:pt x="1045" y="609"/>
                  </a:cubicBezTo>
                  <a:cubicBezTo>
                    <a:pt x="1028" y="621"/>
                    <a:pt x="1011" y="632"/>
                    <a:pt x="993" y="643"/>
                  </a:cubicBezTo>
                  <a:cubicBezTo>
                    <a:pt x="765" y="785"/>
                    <a:pt x="519" y="879"/>
                    <a:pt x="254" y="925"/>
                  </a:cubicBezTo>
                  <a:cubicBezTo>
                    <a:pt x="199" y="935"/>
                    <a:pt x="143" y="940"/>
                    <a:pt x="86" y="945"/>
                  </a:cubicBezTo>
                  <a:cubicBezTo>
                    <a:pt x="44" y="950"/>
                    <a:pt x="9" y="920"/>
                    <a:pt x="4" y="878"/>
                  </a:cubicBezTo>
                  <a:cubicBezTo>
                    <a:pt x="0" y="838"/>
                    <a:pt x="29" y="800"/>
                    <a:pt x="71" y="797"/>
                  </a:cubicBezTo>
                  <a:cubicBezTo>
                    <a:pt x="168" y="788"/>
                    <a:pt x="264" y="773"/>
                    <a:pt x="359" y="749"/>
                  </a:cubicBezTo>
                  <a:cubicBezTo>
                    <a:pt x="727" y="656"/>
                    <a:pt x="1043" y="474"/>
                    <a:pt x="1297" y="189"/>
                  </a:cubicBezTo>
                  <a:cubicBezTo>
                    <a:pt x="1300" y="186"/>
                    <a:pt x="1303" y="182"/>
                    <a:pt x="1308" y="176"/>
                  </a:cubicBezTo>
                  <a:cubicBezTo>
                    <a:pt x="1301" y="176"/>
                    <a:pt x="1296" y="176"/>
                    <a:pt x="1291" y="176"/>
                  </a:cubicBezTo>
                  <a:cubicBezTo>
                    <a:pt x="1248" y="177"/>
                    <a:pt x="1213" y="148"/>
                    <a:pt x="1210" y="108"/>
                  </a:cubicBezTo>
                  <a:cubicBezTo>
                    <a:pt x="1207" y="66"/>
                    <a:pt x="1236" y="31"/>
                    <a:pt x="1280" y="26"/>
                  </a:cubicBezTo>
                  <a:cubicBezTo>
                    <a:pt x="1341" y="18"/>
                    <a:pt x="1402" y="11"/>
                    <a:pt x="1464" y="3"/>
                  </a:cubicBezTo>
                  <a:cubicBezTo>
                    <a:pt x="1467" y="3"/>
                    <a:pt x="1470" y="1"/>
                    <a:pt x="1473" y="0"/>
                  </a:cubicBezTo>
                  <a:cubicBezTo>
                    <a:pt x="1483" y="0"/>
                    <a:pt x="1494" y="0"/>
                    <a:pt x="15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0A9344A8-0B19-4BC5-A4FC-E05F709343C4}"/>
              </a:ext>
            </a:extLst>
          </p:cNvPr>
          <p:cNvSpPr txBox="1"/>
          <p:nvPr/>
        </p:nvSpPr>
        <p:spPr>
          <a:xfrm>
            <a:off x="5021773" y="3524538"/>
            <a:ext cx="81297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E935707-4B82-45D7-91B7-F678A0A6FC69}"/>
              </a:ext>
            </a:extLst>
          </p:cNvPr>
          <p:cNvSpPr txBox="1"/>
          <p:nvPr/>
        </p:nvSpPr>
        <p:spPr>
          <a:xfrm>
            <a:off x="6310642" y="3524538"/>
            <a:ext cx="81297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673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bg1"/>
                </a:solidFill>
                <a:effectLst/>
              </a:rPr>
              <a:t>Simple Comparison Diagram PowerPoint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43" name="Oval 6">
            <a:extLst>
              <a:ext uri="{FF2B5EF4-FFF2-40B4-BE49-F238E27FC236}">
                <a16:creationId xmlns:a16="http://schemas.microsoft.com/office/drawing/2014/main" id="{29BECFCB-F1E2-4AAC-A6C8-A29BAED7E2E2}"/>
              </a:ext>
            </a:extLst>
          </p:cNvPr>
          <p:cNvSpPr/>
          <p:nvPr/>
        </p:nvSpPr>
        <p:spPr>
          <a:xfrm>
            <a:off x="4522685" y="2689203"/>
            <a:ext cx="1047376" cy="2094753"/>
          </a:xfrm>
          <a:custGeom>
            <a:avLst/>
            <a:gdLst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4" fmla="*/ 0 w 2759626"/>
              <a:gd name="connsiteY4" fmla="*/ 1379813 h 2759626"/>
              <a:gd name="connsiteX0" fmla="*/ 2759626 w 2851066"/>
              <a:gd name="connsiteY0" fmla="*/ 1379813 h 2759626"/>
              <a:gd name="connsiteX1" fmla="*/ 1379813 w 2851066"/>
              <a:gd name="connsiteY1" fmla="*/ 2759626 h 2759626"/>
              <a:gd name="connsiteX2" fmla="*/ 0 w 2851066"/>
              <a:gd name="connsiteY2" fmla="*/ 1379813 h 2759626"/>
              <a:gd name="connsiteX3" fmla="*/ 1379813 w 2851066"/>
              <a:gd name="connsiteY3" fmla="*/ 0 h 2759626"/>
              <a:gd name="connsiteX4" fmla="*/ 2851066 w 2851066"/>
              <a:gd name="connsiteY4" fmla="*/ 1471253 h 2759626"/>
              <a:gd name="connsiteX0" fmla="*/ 2759626 w 2759626"/>
              <a:gd name="connsiteY0" fmla="*/ 1379813 h 2759626"/>
              <a:gd name="connsiteX1" fmla="*/ 1379813 w 2759626"/>
              <a:gd name="connsiteY1" fmla="*/ 2759626 h 2759626"/>
              <a:gd name="connsiteX2" fmla="*/ 0 w 2759626"/>
              <a:gd name="connsiteY2" fmla="*/ 1379813 h 2759626"/>
              <a:gd name="connsiteX3" fmla="*/ 1379813 w 2759626"/>
              <a:gd name="connsiteY3" fmla="*/ 0 h 2759626"/>
              <a:gd name="connsiteX0" fmla="*/ 1379813 w 1379813"/>
              <a:gd name="connsiteY0" fmla="*/ 2759626 h 2759626"/>
              <a:gd name="connsiteX1" fmla="*/ 0 w 1379813"/>
              <a:gd name="connsiteY1" fmla="*/ 1379813 h 2759626"/>
              <a:gd name="connsiteX2" fmla="*/ 1379813 w 1379813"/>
              <a:gd name="connsiteY2" fmla="*/ 0 h 275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9813" h="2759626">
                <a:moveTo>
                  <a:pt x="1379813" y="2759626"/>
                </a:moveTo>
                <a:cubicBezTo>
                  <a:pt x="617763" y="2759626"/>
                  <a:pt x="0" y="2141863"/>
                  <a:pt x="0" y="1379813"/>
                </a:cubicBezTo>
                <a:cubicBezTo>
                  <a:pt x="0" y="617763"/>
                  <a:pt x="617763" y="0"/>
                  <a:pt x="1379813" y="0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Oval 7">
            <a:extLst>
              <a:ext uri="{FF2B5EF4-FFF2-40B4-BE49-F238E27FC236}">
                <a16:creationId xmlns:a16="http://schemas.microsoft.com/office/drawing/2014/main" id="{0FD02734-7689-4DD5-B2F0-DBB7B92D2771}"/>
              </a:ext>
            </a:extLst>
          </p:cNvPr>
          <p:cNvSpPr/>
          <p:nvPr/>
        </p:nvSpPr>
        <p:spPr>
          <a:xfrm>
            <a:off x="6588572" y="2689203"/>
            <a:ext cx="1047376" cy="2094753"/>
          </a:xfrm>
          <a:custGeom>
            <a:avLst/>
            <a:gdLst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4" fmla="*/ 0 w 2759626"/>
              <a:gd name="connsiteY4" fmla="*/ 1379813 h 2759626"/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4" fmla="*/ 91440 w 2759626"/>
              <a:gd name="connsiteY4" fmla="*/ 1471253 h 2759626"/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0" fmla="*/ 0 w 1379813"/>
              <a:gd name="connsiteY0" fmla="*/ 0 h 2759626"/>
              <a:gd name="connsiteX1" fmla="*/ 1379813 w 1379813"/>
              <a:gd name="connsiteY1" fmla="*/ 1379813 h 2759626"/>
              <a:gd name="connsiteX2" fmla="*/ 0 w 1379813"/>
              <a:gd name="connsiteY2" fmla="*/ 2759626 h 275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9813" h="2759626">
                <a:moveTo>
                  <a:pt x="0" y="0"/>
                </a:moveTo>
                <a:cubicBezTo>
                  <a:pt x="762050" y="0"/>
                  <a:pt x="1379813" y="617763"/>
                  <a:pt x="1379813" y="1379813"/>
                </a:cubicBezTo>
                <a:cubicBezTo>
                  <a:pt x="1379813" y="2141863"/>
                  <a:pt x="762050" y="2759626"/>
                  <a:pt x="0" y="2759626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EEDA87F-D4F9-4155-9848-43AA79FC2C7D}"/>
              </a:ext>
            </a:extLst>
          </p:cNvPr>
          <p:cNvSpPr/>
          <p:nvPr/>
        </p:nvSpPr>
        <p:spPr>
          <a:xfrm>
            <a:off x="4889747" y="3065119"/>
            <a:ext cx="1342922" cy="1342922"/>
          </a:xfrm>
          <a:prstGeom prst="ellipse">
            <a:avLst/>
          </a:prstGeom>
          <a:solidFill>
            <a:schemeClr val="accent2">
              <a:alpha val="80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9A7C0D06-6C06-407C-8FF6-497B558D83BF}"/>
              </a:ext>
            </a:extLst>
          </p:cNvPr>
          <p:cNvSpPr/>
          <p:nvPr/>
        </p:nvSpPr>
        <p:spPr>
          <a:xfrm>
            <a:off x="5917110" y="3065119"/>
            <a:ext cx="1342922" cy="1342922"/>
          </a:xfrm>
          <a:prstGeom prst="ellipse">
            <a:avLst/>
          </a:prstGeom>
          <a:solidFill>
            <a:schemeClr val="tx1">
              <a:lumMod val="65000"/>
              <a:lumOff val="35000"/>
              <a:alpha val="80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CCB105A-CF89-4455-A910-F5AC54913F9E}"/>
              </a:ext>
            </a:extLst>
          </p:cNvPr>
          <p:cNvGrpSpPr/>
          <p:nvPr/>
        </p:nvGrpSpPr>
        <p:grpSpPr>
          <a:xfrm>
            <a:off x="4202091" y="2723194"/>
            <a:ext cx="556214" cy="2026771"/>
            <a:chOff x="3889376" y="2554288"/>
            <a:chExt cx="649436" cy="2366461"/>
          </a:xfrm>
        </p:grpSpPr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72ED5395-1C2D-4936-A11F-D73C3756EE72}"/>
                </a:ext>
              </a:extLst>
            </p:cNvPr>
            <p:cNvCxnSpPr/>
            <p:nvPr/>
          </p:nvCxnSpPr>
          <p:spPr>
            <a:xfrm flipH="1" flipV="1">
              <a:off x="3889376" y="2554288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2086F58B-95CD-4A4F-A05B-BEA7AAC504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89376" y="4507229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0C7E291-1069-4F3F-B412-D4E4DCF1ABBF}"/>
              </a:ext>
            </a:extLst>
          </p:cNvPr>
          <p:cNvGrpSpPr/>
          <p:nvPr/>
        </p:nvGrpSpPr>
        <p:grpSpPr>
          <a:xfrm flipH="1">
            <a:off x="7406203" y="2723194"/>
            <a:ext cx="556214" cy="2026771"/>
            <a:chOff x="3889376" y="2554288"/>
            <a:chExt cx="649436" cy="2366461"/>
          </a:xfrm>
        </p:grpSpPr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66D7D405-0B1E-4BBB-B910-E8071B52394D}"/>
                </a:ext>
              </a:extLst>
            </p:cNvPr>
            <p:cNvCxnSpPr/>
            <p:nvPr/>
          </p:nvCxnSpPr>
          <p:spPr>
            <a:xfrm flipH="1" flipV="1">
              <a:off x="3889376" y="2554288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2640DDBE-B2B5-409E-A151-5161825CE4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89376" y="4507229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62">
            <a:extLst>
              <a:ext uri="{FF2B5EF4-FFF2-40B4-BE49-F238E27FC236}">
                <a16:creationId xmlns:a16="http://schemas.microsoft.com/office/drawing/2014/main" id="{F692C22C-1F2D-4DCA-96AC-74F046F85263}"/>
              </a:ext>
            </a:extLst>
          </p:cNvPr>
          <p:cNvSpPr/>
          <p:nvPr/>
        </p:nvSpPr>
        <p:spPr>
          <a:xfrm>
            <a:off x="3390331" y="2039007"/>
            <a:ext cx="773468" cy="773466"/>
          </a:xfrm>
          <a:prstGeom prst="ellipse">
            <a:avLst/>
          </a:prstGeom>
          <a:solidFill>
            <a:schemeClr val="accent2"/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C9DB9A2-0E9D-4209-B31E-6713B3BEE561}"/>
              </a:ext>
            </a:extLst>
          </p:cNvPr>
          <p:cNvSpPr/>
          <p:nvPr/>
        </p:nvSpPr>
        <p:spPr>
          <a:xfrm>
            <a:off x="3390331" y="4649487"/>
            <a:ext cx="773468" cy="773466"/>
          </a:xfrm>
          <a:prstGeom prst="ellipse">
            <a:avLst/>
          </a:prstGeom>
          <a:solidFill>
            <a:schemeClr val="accent2"/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FD2D5B61-48A6-4D12-AE19-269EC76F3FBF}"/>
              </a:ext>
            </a:extLst>
          </p:cNvPr>
          <p:cNvSpPr/>
          <p:nvPr/>
        </p:nvSpPr>
        <p:spPr>
          <a:xfrm flipH="1">
            <a:off x="7972007" y="2039007"/>
            <a:ext cx="773468" cy="77346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9A6AE9C-C589-438E-A103-2302F5D8FBA5}"/>
              </a:ext>
            </a:extLst>
          </p:cNvPr>
          <p:cNvSpPr/>
          <p:nvPr/>
        </p:nvSpPr>
        <p:spPr>
          <a:xfrm flipH="1">
            <a:off x="7972007" y="4649487"/>
            <a:ext cx="773468" cy="77346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0F36A0B-4559-4993-9C8F-FE18879E080F}"/>
              </a:ext>
            </a:extLst>
          </p:cNvPr>
          <p:cNvSpPr txBox="1"/>
          <p:nvPr/>
        </p:nvSpPr>
        <p:spPr>
          <a:xfrm>
            <a:off x="1157119" y="1499761"/>
            <a:ext cx="1800200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B7C0810-49DD-4734-8573-F219BADBFD7E}"/>
              </a:ext>
            </a:extLst>
          </p:cNvPr>
          <p:cNvSpPr txBox="1"/>
          <p:nvPr/>
        </p:nvSpPr>
        <p:spPr>
          <a:xfrm>
            <a:off x="1157119" y="5377796"/>
            <a:ext cx="1800200" cy="64633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4D158CA-1D0F-46B0-B9CB-3A90F686BDD5}"/>
              </a:ext>
            </a:extLst>
          </p:cNvPr>
          <p:cNvGrpSpPr/>
          <p:nvPr/>
        </p:nvGrpSpPr>
        <p:grpSpPr>
          <a:xfrm>
            <a:off x="8184844" y="2254224"/>
            <a:ext cx="342468" cy="343032"/>
            <a:chOff x="10029825" y="8316913"/>
            <a:chExt cx="5778500" cy="5788025"/>
          </a:xfrm>
          <a:solidFill>
            <a:schemeClr val="bg1"/>
          </a:solidFill>
        </p:grpSpPr>
        <p:sp>
          <p:nvSpPr>
            <p:cNvPr id="79" name="Freeform 7">
              <a:extLst>
                <a:ext uri="{FF2B5EF4-FFF2-40B4-BE49-F238E27FC236}">
                  <a16:creationId xmlns:a16="http://schemas.microsoft.com/office/drawing/2014/main" id="{189E6D01-4538-40F8-92C6-2E63B88BB0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7250" y="9156700"/>
              <a:ext cx="3654425" cy="4948238"/>
            </a:xfrm>
            <a:custGeom>
              <a:avLst/>
              <a:gdLst>
                <a:gd name="T0" fmla="*/ 395 w 971"/>
                <a:gd name="T1" fmla="*/ 1313 h 1313"/>
                <a:gd name="T2" fmla="*/ 314 w 971"/>
                <a:gd name="T3" fmla="*/ 1190 h 1313"/>
                <a:gd name="T4" fmla="*/ 314 w 971"/>
                <a:gd name="T5" fmla="*/ 1081 h 1313"/>
                <a:gd name="T6" fmla="*/ 226 w 971"/>
                <a:gd name="T7" fmla="*/ 894 h 1313"/>
                <a:gd name="T8" fmla="*/ 107 w 971"/>
                <a:gd name="T9" fmla="*/ 749 h 1313"/>
                <a:gd name="T10" fmla="*/ 280 w 971"/>
                <a:gd name="T11" fmla="*/ 161 h 1313"/>
                <a:gd name="T12" fmla="*/ 948 w 971"/>
                <a:gd name="T13" fmla="*/ 481 h 1313"/>
                <a:gd name="T14" fmla="*/ 793 w 971"/>
                <a:gd name="T15" fmla="*/ 886 h 1313"/>
                <a:gd name="T16" fmla="*/ 697 w 971"/>
                <a:gd name="T17" fmla="*/ 1089 h 1313"/>
                <a:gd name="T18" fmla="*/ 698 w 971"/>
                <a:gd name="T19" fmla="*/ 1209 h 1313"/>
                <a:gd name="T20" fmla="*/ 620 w 971"/>
                <a:gd name="T21" fmla="*/ 1311 h 1313"/>
                <a:gd name="T22" fmla="*/ 617 w 971"/>
                <a:gd name="T23" fmla="*/ 1313 h 1313"/>
                <a:gd name="T24" fmla="*/ 395 w 971"/>
                <a:gd name="T25" fmla="*/ 1313 h 1313"/>
                <a:gd name="T26" fmla="*/ 633 w 971"/>
                <a:gd name="T27" fmla="*/ 1057 h 1313"/>
                <a:gd name="T28" fmla="*/ 757 w 971"/>
                <a:gd name="T29" fmla="*/ 832 h 1313"/>
                <a:gd name="T30" fmla="*/ 882 w 971"/>
                <a:gd name="T31" fmla="*/ 470 h 1313"/>
                <a:gd name="T32" fmla="*/ 441 w 971"/>
                <a:gd name="T33" fmla="*/ 168 h 1313"/>
                <a:gd name="T34" fmla="*/ 132 w 971"/>
                <a:gd name="T35" fmla="*/ 634 h 1313"/>
                <a:gd name="T36" fmla="*/ 265 w 971"/>
                <a:gd name="T37" fmla="*/ 844 h 1313"/>
                <a:gd name="T38" fmla="*/ 372 w 971"/>
                <a:gd name="T39" fmla="*/ 1010 h 1313"/>
                <a:gd name="T40" fmla="*/ 379 w 971"/>
                <a:gd name="T41" fmla="*/ 1057 h 1313"/>
                <a:gd name="T42" fmla="*/ 633 w 971"/>
                <a:gd name="T43" fmla="*/ 1057 h 1313"/>
                <a:gd name="T44" fmla="*/ 380 w 971"/>
                <a:gd name="T45" fmla="*/ 1122 h 1313"/>
                <a:gd name="T46" fmla="*/ 380 w 971"/>
                <a:gd name="T47" fmla="*/ 1221 h 1313"/>
                <a:gd name="T48" fmla="*/ 408 w 971"/>
                <a:gd name="T49" fmla="*/ 1249 h 1313"/>
                <a:gd name="T50" fmla="*/ 603 w 971"/>
                <a:gd name="T51" fmla="*/ 1249 h 1313"/>
                <a:gd name="T52" fmla="*/ 634 w 971"/>
                <a:gd name="T53" fmla="*/ 1214 h 1313"/>
                <a:gd name="T54" fmla="*/ 634 w 971"/>
                <a:gd name="T55" fmla="*/ 1135 h 1313"/>
                <a:gd name="T56" fmla="*/ 633 w 971"/>
                <a:gd name="T57" fmla="*/ 1122 h 1313"/>
                <a:gd name="T58" fmla="*/ 380 w 971"/>
                <a:gd name="T59" fmla="*/ 1122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71" h="1313">
                  <a:moveTo>
                    <a:pt x="395" y="1313"/>
                  </a:moveTo>
                  <a:cubicBezTo>
                    <a:pt x="334" y="1288"/>
                    <a:pt x="314" y="1257"/>
                    <a:pt x="314" y="1190"/>
                  </a:cubicBezTo>
                  <a:cubicBezTo>
                    <a:pt x="314" y="1154"/>
                    <a:pt x="312" y="1117"/>
                    <a:pt x="314" y="1081"/>
                  </a:cubicBezTo>
                  <a:cubicBezTo>
                    <a:pt x="317" y="1003"/>
                    <a:pt x="284" y="942"/>
                    <a:pt x="226" y="894"/>
                  </a:cubicBezTo>
                  <a:cubicBezTo>
                    <a:pt x="177" y="853"/>
                    <a:pt x="136" y="806"/>
                    <a:pt x="107" y="749"/>
                  </a:cubicBezTo>
                  <a:cubicBezTo>
                    <a:pt x="0" y="539"/>
                    <a:pt x="76" y="281"/>
                    <a:pt x="280" y="161"/>
                  </a:cubicBezTo>
                  <a:cubicBezTo>
                    <a:pt x="556" y="0"/>
                    <a:pt x="903" y="164"/>
                    <a:pt x="948" y="481"/>
                  </a:cubicBezTo>
                  <a:cubicBezTo>
                    <a:pt x="971" y="643"/>
                    <a:pt x="921" y="780"/>
                    <a:pt x="793" y="886"/>
                  </a:cubicBezTo>
                  <a:cubicBezTo>
                    <a:pt x="728" y="939"/>
                    <a:pt x="695" y="1005"/>
                    <a:pt x="697" y="1089"/>
                  </a:cubicBezTo>
                  <a:cubicBezTo>
                    <a:pt x="698" y="1129"/>
                    <a:pt x="698" y="1169"/>
                    <a:pt x="698" y="1209"/>
                  </a:cubicBezTo>
                  <a:cubicBezTo>
                    <a:pt x="697" y="1261"/>
                    <a:pt x="671" y="1296"/>
                    <a:pt x="620" y="1311"/>
                  </a:cubicBezTo>
                  <a:cubicBezTo>
                    <a:pt x="619" y="1311"/>
                    <a:pt x="618" y="1312"/>
                    <a:pt x="617" y="1313"/>
                  </a:cubicBezTo>
                  <a:cubicBezTo>
                    <a:pt x="543" y="1313"/>
                    <a:pt x="469" y="1313"/>
                    <a:pt x="395" y="1313"/>
                  </a:cubicBezTo>
                  <a:close/>
                  <a:moveTo>
                    <a:pt x="633" y="1057"/>
                  </a:moveTo>
                  <a:cubicBezTo>
                    <a:pt x="643" y="964"/>
                    <a:pt x="687" y="892"/>
                    <a:pt x="757" y="832"/>
                  </a:cubicBezTo>
                  <a:cubicBezTo>
                    <a:pt x="868" y="736"/>
                    <a:pt x="909" y="613"/>
                    <a:pt x="882" y="470"/>
                  </a:cubicBezTo>
                  <a:cubicBezTo>
                    <a:pt x="841" y="262"/>
                    <a:pt x="649" y="132"/>
                    <a:pt x="441" y="168"/>
                  </a:cubicBezTo>
                  <a:cubicBezTo>
                    <a:pt x="232" y="204"/>
                    <a:pt x="79" y="420"/>
                    <a:pt x="132" y="634"/>
                  </a:cubicBezTo>
                  <a:cubicBezTo>
                    <a:pt x="154" y="719"/>
                    <a:pt x="196" y="789"/>
                    <a:pt x="265" y="844"/>
                  </a:cubicBezTo>
                  <a:cubicBezTo>
                    <a:pt x="320" y="887"/>
                    <a:pt x="358" y="941"/>
                    <a:pt x="372" y="1010"/>
                  </a:cubicBezTo>
                  <a:cubicBezTo>
                    <a:pt x="375" y="1025"/>
                    <a:pt x="376" y="1041"/>
                    <a:pt x="379" y="1057"/>
                  </a:cubicBezTo>
                  <a:cubicBezTo>
                    <a:pt x="463" y="1057"/>
                    <a:pt x="548" y="1057"/>
                    <a:pt x="633" y="1057"/>
                  </a:cubicBezTo>
                  <a:close/>
                  <a:moveTo>
                    <a:pt x="380" y="1122"/>
                  </a:moveTo>
                  <a:cubicBezTo>
                    <a:pt x="380" y="1156"/>
                    <a:pt x="378" y="1189"/>
                    <a:pt x="380" y="1221"/>
                  </a:cubicBezTo>
                  <a:cubicBezTo>
                    <a:pt x="381" y="1239"/>
                    <a:pt x="392" y="1249"/>
                    <a:pt x="408" y="1249"/>
                  </a:cubicBezTo>
                  <a:cubicBezTo>
                    <a:pt x="473" y="1250"/>
                    <a:pt x="538" y="1250"/>
                    <a:pt x="603" y="1249"/>
                  </a:cubicBezTo>
                  <a:cubicBezTo>
                    <a:pt x="623" y="1249"/>
                    <a:pt x="633" y="1236"/>
                    <a:pt x="634" y="1214"/>
                  </a:cubicBezTo>
                  <a:cubicBezTo>
                    <a:pt x="634" y="1188"/>
                    <a:pt x="634" y="1161"/>
                    <a:pt x="634" y="1135"/>
                  </a:cubicBezTo>
                  <a:cubicBezTo>
                    <a:pt x="634" y="1131"/>
                    <a:pt x="633" y="1126"/>
                    <a:pt x="633" y="1122"/>
                  </a:cubicBezTo>
                  <a:cubicBezTo>
                    <a:pt x="547" y="1122"/>
                    <a:pt x="463" y="1122"/>
                    <a:pt x="380" y="11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8">
              <a:extLst>
                <a:ext uri="{FF2B5EF4-FFF2-40B4-BE49-F238E27FC236}">
                  <a16:creationId xmlns:a16="http://schemas.microsoft.com/office/drawing/2014/main" id="{DDA3B1D7-D26A-4F00-A547-34D864C87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9825" y="11090275"/>
              <a:ext cx="727075" cy="244475"/>
            </a:xfrm>
            <a:custGeom>
              <a:avLst/>
              <a:gdLst>
                <a:gd name="T0" fmla="*/ 0 w 193"/>
                <a:gd name="T1" fmla="*/ 23 h 65"/>
                <a:gd name="T2" fmla="*/ 39 w 193"/>
                <a:gd name="T3" fmla="*/ 0 h 65"/>
                <a:gd name="T4" fmla="*/ 156 w 193"/>
                <a:gd name="T5" fmla="*/ 0 h 65"/>
                <a:gd name="T6" fmla="*/ 191 w 193"/>
                <a:gd name="T7" fmla="*/ 29 h 65"/>
                <a:gd name="T8" fmla="*/ 163 w 193"/>
                <a:gd name="T9" fmla="*/ 64 h 65"/>
                <a:gd name="T10" fmla="*/ 28 w 193"/>
                <a:gd name="T11" fmla="*/ 64 h 65"/>
                <a:gd name="T12" fmla="*/ 0 w 193"/>
                <a:gd name="T13" fmla="*/ 41 h 65"/>
                <a:gd name="T14" fmla="*/ 0 w 193"/>
                <a:gd name="T15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65">
                  <a:moveTo>
                    <a:pt x="0" y="23"/>
                  </a:moveTo>
                  <a:cubicBezTo>
                    <a:pt x="7" y="6"/>
                    <a:pt x="21" y="0"/>
                    <a:pt x="39" y="0"/>
                  </a:cubicBezTo>
                  <a:cubicBezTo>
                    <a:pt x="78" y="0"/>
                    <a:pt x="117" y="0"/>
                    <a:pt x="156" y="0"/>
                  </a:cubicBezTo>
                  <a:cubicBezTo>
                    <a:pt x="177" y="0"/>
                    <a:pt x="190" y="11"/>
                    <a:pt x="191" y="29"/>
                  </a:cubicBezTo>
                  <a:cubicBezTo>
                    <a:pt x="193" y="47"/>
                    <a:pt x="182" y="63"/>
                    <a:pt x="163" y="64"/>
                  </a:cubicBezTo>
                  <a:cubicBezTo>
                    <a:pt x="118" y="65"/>
                    <a:pt x="73" y="64"/>
                    <a:pt x="28" y="64"/>
                  </a:cubicBezTo>
                  <a:cubicBezTo>
                    <a:pt x="14" y="64"/>
                    <a:pt x="5" y="54"/>
                    <a:pt x="0" y="41"/>
                  </a:cubicBezTo>
                  <a:cubicBezTo>
                    <a:pt x="0" y="35"/>
                    <a:pt x="0" y="29"/>
                    <a:pt x="0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9">
              <a:extLst>
                <a:ext uri="{FF2B5EF4-FFF2-40B4-BE49-F238E27FC236}">
                  <a16:creationId xmlns:a16="http://schemas.microsoft.com/office/drawing/2014/main" id="{975910E6-4F7D-493B-A56D-F39DB0BF7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5850" y="11087100"/>
              <a:ext cx="752475" cy="247650"/>
            </a:xfrm>
            <a:custGeom>
              <a:avLst/>
              <a:gdLst>
                <a:gd name="T0" fmla="*/ 200 w 200"/>
                <a:gd name="T1" fmla="*/ 42 h 66"/>
                <a:gd name="T2" fmla="*/ 161 w 200"/>
                <a:gd name="T3" fmla="*/ 66 h 66"/>
                <a:gd name="T4" fmla="*/ 46 w 200"/>
                <a:gd name="T5" fmla="*/ 66 h 66"/>
                <a:gd name="T6" fmla="*/ 13 w 200"/>
                <a:gd name="T7" fmla="*/ 51 h 66"/>
                <a:gd name="T8" fmla="*/ 37 w 200"/>
                <a:gd name="T9" fmla="*/ 2 h 66"/>
                <a:gd name="T10" fmla="*/ 172 w 200"/>
                <a:gd name="T11" fmla="*/ 2 h 66"/>
                <a:gd name="T12" fmla="*/ 200 w 200"/>
                <a:gd name="T13" fmla="*/ 24 h 66"/>
                <a:gd name="T14" fmla="*/ 200 w 200"/>
                <a:gd name="T15" fmla="*/ 4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66">
                  <a:moveTo>
                    <a:pt x="200" y="42"/>
                  </a:moveTo>
                  <a:cubicBezTo>
                    <a:pt x="193" y="60"/>
                    <a:pt x="179" y="66"/>
                    <a:pt x="161" y="66"/>
                  </a:cubicBezTo>
                  <a:cubicBezTo>
                    <a:pt x="123" y="65"/>
                    <a:pt x="84" y="66"/>
                    <a:pt x="46" y="66"/>
                  </a:cubicBezTo>
                  <a:cubicBezTo>
                    <a:pt x="33" y="66"/>
                    <a:pt x="21" y="63"/>
                    <a:pt x="13" y="51"/>
                  </a:cubicBezTo>
                  <a:cubicBezTo>
                    <a:pt x="0" y="31"/>
                    <a:pt x="13" y="3"/>
                    <a:pt x="37" y="2"/>
                  </a:cubicBezTo>
                  <a:cubicBezTo>
                    <a:pt x="82" y="0"/>
                    <a:pt x="127" y="1"/>
                    <a:pt x="172" y="2"/>
                  </a:cubicBezTo>
                  <a:cubicBezTo>
                    <a:pt x="186" y="2"/>
                    <a:pt x="195" y="12"/>
                    <a:pt x="200" y="24"/>
                  </a:cubicBezTo>
                  <a:cubicBezTo>
                    <a:pt x="200" y="30"/>
                    <a:pt x="200" y="36"/>
                    <a:pt x="200" y="4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10">
              <a:extLst>
                <a:ext uri="{FF2B5EF4-FFF2-40B4-BE49-F238E27FC236}">
                  <a16:creationId xmlns:a16="http://schemas.microsoft.com/office/drawing/2014/main" id="{B087779A-14D9-4984-91D8-BD6966495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96838" y="8316913"/>
              <a:ext cx="244475" cy="754063"/>
            </a:xfrm>
            <a:custGeom>
              <a:avLst/>
              <a:gdLst>
                <a:gd name="T0" fmla="*/ 42 w 65"/>
                <a:gd name="T1" fmla="*/ 0 h 200"/>
                <a:gd name="T2" fmla="*/ 65 w 65"/>
                <a:gd name="T3" fmla="*/ 37 h 200"/>
                <a:gd name="T4" fmla="*/ 65 w 65"/>
                <a:gd name="T5" fmla="*/ 156 h 200"/>
                <a:gd name="T6" fmla="*/ 49 w 65"/>
                <a:gd name="T7" fmla="*/ 188 h 200"/>
                <a:gd name="T8" fmla="*/ 1 w 65"/>
                <a:gd name="T9" fmla="*/ 164 h 200"/>
                <a:gd name="T10" fmla="*/ 1 w 65"/>
                <a:gd name="T11" fmla="*/ 29 h 200"/>
                <a:gd name="T12" fmla="*/ 24 w 65"/>
                <a:gd name="T13" fmla="*/ 0 h 200"/>
                <a:gd name="T14" fmla="*/ 42 w 65"/>
                <a:gd name="T1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200">
                  <a:moveTo>
                    <a:pt x="42" y="0"/>
                  </a:moveTo>
                  <a:cubicBezTo>
                    <a:pt x="58" y="7"/>
                    <a:pt x="65" y="19"/>
                    <a:pt x="65" y="37"/>
                  </a:cubicBezTo>
                  <a:cubicBezTo>
                    <a:pt x="65" y="77"/>
                    <a:pt x="65" y="116"/>
                    <a:pt x="65" y="156"/>
                  </a:cubicBezTo>
                  <a:cubicBezTo>
                    <a:pt x="65" y="170"/>
                    <a:pt x="62" y="181"/>
                    <a:pt x="49" y="188"/>
                  </a:cubicBezTo>
                  <a:cubicBezTo>
                    <a:pt x="28" y="200"/>
                    <a:pt x="2" y="188"/>
                    <a:pt x="1" y="164"/>
                  </a:cubicBezTo>
                  <a:cubicBezTo>
                    <a:pt x="0" y="119"/>
                    <a:pt x="0" y="74"/>
                    <a:pt x="1" y="29"/>
                  </a:cubicBezTo>
                  <a:cubicBezTo>
                    <a:pt x="1" y="15"/>
                    <a:pt x="11" y="6"/>
                    <a:pt x="24" y="0"/>
                  </a:cubicBezTo>
                  <a:cubicBezTo>
                    <a:pt x="30" y="0"/>
                    <a:pt x="36" y="0"/>
                    <a:pt x="4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11">
              <a:extLst>
                <a:ext uri="{FF2B5EF4-FFF2-40B4-BE49-F238E27FC236}">
                  <a16:creationId xmlns:a16="http://schemas.microsoft.com/office/drawing/2014/main" id="{81A2FCD1-877B-4305-AE79-1FDCF685E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4050" y="9115425"/>
              <a:ext cx="612775" cy="603250"/>
            </a:xfrm>
            <a:custGeom>
              <a:avLst/>
              <a:gdLst>
                <a:gd name="T0" fmla="*/ 122 w 163"/>
                <a:gd name="T1" fmla="*/ 160 h 160"/>
                <a:gd name="T2" fmla="*/ 103 w 163"/>
                <a:gd name="T3" fmla="*/ 151 h 160"/>
                <a:gd name="T4" fmla="*/ 15 w 163"/>
                <a:gd name="T5" fmla="*/ 55 h 160"/>
                <a:gd name="T6" fmla="*/ 24 w 163"/>
                <a:gd name="T7" fmla="*/ 6 h 160"/>
                <a:gd name="T8" fmla="*/ 59 w 163"/>
                <a:gd name="T9" fmla="*/ 11 h 160"/>
                <a:gd name="T10" fmla="*/ 151 w 163"/>
                <a:gd name="T11" fmla="*/ 103 h 160"/>
                <a:gd name="T12" fmla="*/ 156 w 163"/>
                <a:gd name="T13" fmla="*/ 138 h 160"/>
                <a:gd name="T14" fmla="*/ 122 w 163"/>
                <a:gd name="T15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3" h="160">
                  <a:moveTo>
                    <a:pt x="122" y="160"/>
                  </a:moveTo>
                  <a:cubicBezTo>
                    <a:pt x="117" y="158"/>
                    <a:pt x="108" y="156"/>
                    <a:pt x="103" y="151"/>
                  </a:cubicBezTo>
                  <a:cubicBezTo>
                    <a:pt x="73" y="119"/>
                    <a:pt x="44" y="88"/>
                    <a:pt x="15" y="55"/>
                  </a:cubicBezTo>
                  <a:cubicBezTo>
                    <a:pt x="0" y="39"/>
                    <a:pt x="5" y="16"/>
                    <a:pt x="24" y="6"/>
                  </a:cubicBezTo>
                  <a:cubicBezTo>
                    <a:pt x="37" y="0"/>
                    <a:pt x="49" y="2"/>
                    <a:pt x="59" y="11"/>
                  </a:cubicBezTo>
                  <a:cubicBezTo>
                    <a:pt x="90" y="42"/>
                    <a:pt x="121" y="72"/>
                    <a:pt x="151" y="103"/>
                  </a:cubicBezTo>
                  <a:cubicBezTo>
                    <a:pt x="161" y="113"/>
                    <a:pt x="163" y="126"/>
                    <a:pt x="156" y="138"/>
                  </a:cubicBezTo>
                  <a:cubicBezTo>
                    <a:pt x="149" y="150"/>
                    <a:pt x="140" y="160"/>
                    <a:pt x="122" y="1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12">
              <a:extLst>
                <a:ext uri="{FF2B5EF4-FFF2-40B4-BE49-F238E27FC236}">
                  <a16:creationId xmlns:a16="http://schemas.microsoft.com/office/drawing/2014/main" id="{8235AB7C-8FDA-4094-A2FB-8E78BC6AB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85925" y="12698413"/>
              <a:ext cx="601663" cy="600075"/>
            </a:xfrm>
            <a:custGeom>
              <a:avLst/>
              <a:gdLst>
                <a:gd name="T0" fmla="*/ 127 w 160"/>
                <a:gd name="T1" fmla="*/ 159 h 159"/>
                <a:gd name="T2" fmla="*/ 96 w 160"/>
                <a:gd name="T3" fmla="*/ 141 h 159"/>
                <a:gd name="T4" fmla="*/ 16 w 160"/>
                <a:gd name="T5" fmla="*/ 62 h 159"/>
                <a:gd name="T6" fmla="*/ 11 w 160"/>
                <a:gd name="T7" fmla="*/ 18 h 159"/>
                <a:gd name="T8" fmla="*/ 56 w 160"/>
                <a:gd name="T9" fmla="*/ 13 h 159"/>
                <a:gd name="T10" fmla="*/ 150 w 160"/>
                <a:gd name="T11" fmla="*/ 107 h 159"/>
                <a:gd name="T12" fmla="*/ 154 w 160"/>
                <a:gd name="T13" fmla="*/ 140 h 159"/>
                <a:gd name="T14" fmla="*/ 128 w 160"/>
                <a:gd name="T15" fmla="*/ 155 h 159"/>
                <a:gd name="T16" fmla="*/ 127 w 160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159">
                  <a:moveTo>
                    <a:pt x="127" y="159"/>
                  </a:moveTo>
                  <a:cubicBezTo>
                    <a:pt x="116" y="153"/>
                    <a:pt x="104" y="149"/>
                    <a:pt x="96" y="141"/>
                  </a:cubicBezTo>
                  <a:cubicBezTo>
                    <a:pt x="69" y="116"/>
                    <a:pt x="43" y="89"/>
                    <a:pt x="16" y="62"/>
                  </a:cubicBezTo>
                  <a:cubicBezTo>
                    <a:pt x="2" y="47"/>
                    <a:pt x="0" y="32"/>
                    <a:pt x="11" y="18"/>
                  </a:cubicBezTo>
                  <a:cubicBezTo>
                    <a:pt x="23" y="3"/>
                    <a:pt x="43" y="0"/>
                    <a:pt x="56" y="13"/>
                  </a:cubicBezTo>
                  <a:cubicBezTo>
                    <a:pt x="88" y="44"/>
                    <a:pt x="119" y="75"/>
                    <a:pt x="150" y="107"/>
                  </a:cubicBezTo>
                  <a:cubicBezTo>
                    <a:pt x="159" y="116"/>
                    <a:pt x="160" y="128"/>
                    <a:pt x="154" y="140"/>
                  </a:cubicBezTo>
                  <a:cubicBezTo>
                    <a:pt x="149" y="151"/>
                    <a:pt x="142" y="159"/>
                    <a:pt x="128" y="155"/>
                  </a:cubicBezTo>
                  <a:cubicBezTo>
                    <a:pt x="128" y="156"/>
                    <a:pt x="127" y="158"/>
                    <a:pt x="127" y="1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3">
              <a:extLst>
                <a:ext uri="{FF2B5EF4-FFF2-40B4-BE49-F238E27FC236}">
                  <a16:creationId xmlns:a16="http://schemas.microsoft.com/office/drawing/2014/main" id="{F6CEAD58-C2DF-4535-8672-372ECAB38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8338" y="12706350"/>
              <a:ext cx="598488" cy="588963"/>
            </a:xfrm>
            <a:custGeom>
              <a:avLst/>
              <a:gdLst>
                <a:gd name="T0" fmla="*/ 35 w 159"/>
                <a:gd name="T1" fmla="*/ 156 h 156"/>
                <a:gd name="T2" fmla="*/ 5 w 159"/>
                <a:gd name="T3" fmla="*/ 137 h 156"/>
                <a:gd name="T4" fmla="*/ 13 w 159"/>
                <a:gd name="T5" fmla="*/ 101 h 156"/>
                <a:gd name="T6" fmla="*/ 101 w 159"/>
                <a:gd name="T7" fmla="*/ 14 h 156"/>
                <a:gd name="T8" fmla="*/ 146 w 159"/>
                <a:gd name="T9" fmla="*/ 13 h 156"/>
                <a:gd name="T10" fmla="*/ 145 w 159"/>
                <a:gd name="T11" fmla="*/ 58 h 156"/>
                <a:gd name="T12" fmla="*/ 58 w 159"/>
                <a:gd name="T13" fmla="*/ 145 h 156"/>
                <a:gd name="T14" fmla="*/ 35 w 159"/>
                <a:gd name="T1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156">
                  <a:moveTo>
                    <a:pt x="35" y="156"/>
                  </a:moveTo>
                  <a:cubicBezTo>
                    <a:pt x="21" y="154"/>
                    <a:pt x="10" y="150"/>
                    <a:pt x="5" y="137"/>
                  </a:cubicBezTo>
                  <a:cubicBezTo>
                    <a:pt x="0" y="124"/>
                    <a:pt x="3" y="112"/>
                    <a:pt x="13" y="101"/>
                  </a:cubicBezTo>
                  <a:cubicBezTo>
                    <a:pt x="42" y="72"/>
                    <a:pt x="71" y="43"/>
                    <a:pt x="101" y="14"/>
                  </a:cubicBezTo>
                  <a:cubicBezTo>
                    <a:pt x="115" y="0"/>
                    <a:pt x="133" y="0"/>
                    <a:pt x="146" y="13"/>
                  </a:cubicBezTo>
                  <a:cubicBezTo>
                    <a:pt x="159" y="26"/>
                    <a:pt x="159" y="44"/>
                    <a:pt x="145" y="58"/>
                  </a:cubicBezTo>
                  <a:cubicBezTo>
                    <a:pt x="116" y="88"/>
                    <a:pt x="88" y="117"/>
                    <a:pt x="58" y="145"/>
                  </a:cubicBezTo>
                  <a:cubicBezTo>
                    <a:pt x="52" y="150"/>
                    <a:pt x="43" y="152"/>
                    <a:pt x="35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4">
              <a:extLst>
                <a:ext uri="{FF2B5EF4-FFF2-40B4-BE49-F238E27FC236}">
                  <a16:creationId xmlns:a16="http://schemas.microsoft.com/office/drawing/2014/main" id="{96B7081D-4BE2-4400-9C42-36407391B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7988" y="9142413"/>
              <a:ext cx="598488" cy="587375"/>
            </a:xfrm>
            <a:custGeom>
              <a:avLst/>
              <a:gdLst>
                <a:gd name="T0" fmla="*/ 159 w 159"/>
                <a:gd name="T1" fmla="*/ 39 h 156"/>
                <a:gd name="T2" fmla="*/ 149 w 159"/>
                <a:gd name="T3" fmla="*/ 57 h 156"/>
                <a:gd name="T4" fmla="*/ 64 w 159"/>
                <a:gd name="T5" fmla="*/ 142 h 156"/>
                <a:gd name="T6" fmla="*/ 21 w 159"/>
                <a:gd name="T7" fmla="*/ 150 h 156"/>
                <a:gd name="T8" fmla="*/ 13 w 159"/>
                <a:gd name="T9" fmla="*/ 106 h 156"/>
                <a:gd name="T10" fmla="*/ 109 w 159"/>
                <a:gd name="T11" fmla="*/ 9 h 156"/>
                <a:gd name="T12" fmla="*/ 141 w 159"/>
                <a:gd name="T13" fmla="*/ 6 h 156"/>
                <a:gd name="T14" fmla="*/ 159 w 159"/>
                <a:gd name="T15" fmla="*/ 3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156">
                  <a:moveTo>
                    <a:pt x="159" y="39"/>
                  </a:moveTo>
                  <a:cubicBezTo>
                    <a:pt x="157" y="43"/>
                    <a:pt x="155" y="51"/>
                    <a:pt x="149" y="57"/>
                  </a:cubicBezTo>
                  <a:cubicBezTo>
                    <a:pt x="121" y="86"/>
                    <a:pt x="93" y="114"/>
                    <a:pt x="64" y="142"/>
                  </a:cubicBezTo>
                  <a:cubicBezTo>
                    <a:pt x="53" y="153"/>
                    <a:pt x="34" y="156"/>
                    <a:pt x="21" y="150"/>
                  </a:cubicBezTo>
                  <a:cubicBezTo>
                    <a:pt x="6" y="143"/>
                    <a:pt x="0" y="119"/>
                    <a:pt x="13" y="106"/>
                  </a:cubicBezTo>
                  <a:cubicBezTo>
                    <a:pt x="44" y="73"/>
                    <a:pt x="76" y="41"/>
                    <a:pt x="109" y="9"/>
                  </a:cubicBezTo>
                  <a:cubicBezTo>
                    <a:pt x="118" y="0"/>
                    <a:pt x="130" y="0"/>
                    <a:pt x="141" y="6"/>
                  </a:cubicBezTo>
                  <a:cubicBezTo>
                    <a:pt x="153" y="12"/>
                    <a:pt x="159" y="21"/>
                    <a:pt x="159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5">
              <a:extLst>
                <a:ext uri="{FF2B5EF4-FFF2-40B4-BE49-F238E27FC236}">
                  <a16:creationId xmlns:a16="http://schemas.microsoft.com/office/drawing/2014/main" id="{E83F5027-E127-4065-BA2D-C74ADB3D6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88900" y="10125075"/>
              <a:ext cx="1216025" cy="1220788"/>
            </a:xfrm>
            <a:custGeom>
              <a:avLst/>
              <a:gdLst>
                <a:gd name="T0" fmla="*/ 322 w 323"/>
                <a:gd name="T1" fmla="*/ 275 h 324"/>
                <a:gd name="T2" fmla="*/ 285 w 323"/>
                <a:gd name="T3" fmla="*/ 320 h 324"/>
                <a:gd name="T4" fmla="*/ 259 w 323"/>
                <a:gd name="T5" fmla="*/ 290 h 324"/>
                <a:gd name="T6" fmla="*/ 249 w 323"/>
                <a:gd name="T7" fmla="*/ 225 h 324"/>
                <a:gd name="T8" fmla="*/ 38 w 323"/>
                <a:gd name="T9" fmla="*/ 64 h 324"/>
                <a:gd name="T10" fmla="*/ 3 w 323"/>
                <a:gd name="T11" fmla="*/ 27 h 324"/>
                <a:gd name="T12" fmla="*/ 37 w 323"/>
                <a:gd name="T13" fmla="*/ 1 h 324"/>
                <a:gd name="T14" fmla="*/ 283 w 323"/>
                <a:gd name="T15" fmla="*/ 143 h 324"/>
                <a:gd name="T16" fmla="*/ 322 w 323"/>
                <a:gd name="T17" fmla="*/ 275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3" h="324">
                  <a:moveTo>
                    <a:pt x="322" y="275"/>
                  </a:moveTo>
                  <a:cubicBezTo>
                    <a:pt x="323" y="308"/>
                    <a:pt x="309" y="324"/>
                    <a:pt x="285" y="320"/>
                  </a:cubicBezTo>
                  <a:cubicBezTo>
                    <a:pt x="269" y="317"/>
                    <a:pt x="261" y="307"/>
                    <a:pt x="259" y="290"/>
                  </a:cubicBezTo>
                  <a:cubicBezTo>
                    <a:pt x="256" y="268"/>
                    <a:pt x="255" y="246"/>
                    <a:pt x="249" y="225"/>
                  </a:cubicBezTo>
                  <a:cubicBezTo>
                    <a:pt x="221" y="132"/>
                    <a:pt x="139" y="70"/>
                    <a:pt x="38" y="64"/>
                  </a:cubicBezTo>
                  <a:cubicBezTo>
                    <a:pt x="13" y="63"/>
                    <a:pt x="0" y="49"/>
                    <a:pt x="3" y="27"/>
                  </a:cubicBezTo>
                  <a:cubicBezTo>
                    <a:pt x="6" y="10"/>
                    <a:pt x="17" y="0"/>
                    <a:pt x="37" y="1"/>
                  </a:cubicBezTo>
                  <a:cubicBezTo>
                    <a:pt x="145" y="4"/>
                    <a:pt x="227" y="51"/>
                    <a:pt x="283" y="143"/>
                  </a:cubicBezTo>
                  <a:cubicBezTo>
                    <a:pt x="309" y="185"/>
                    <a:pt x="321" y="231"/>
                    <a:pt x="322" y="2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9A8C84EC-19BA-4296-AB4B-8DA7350D8D47}"/>
              </a:ext>
            </a:extLst>
          </p:cNvPr>
          <p:cNvGrpSpPr/>
          <p:nvPr/>
        </p:nvGrpSpPr>
        <p:grpSpPr>
          <a:xfrm>
            <a:off x="3597096" y="4856252"/>
            <a:ext cx="359938" cy="359936"/>
            <a:chOff x="18032413" y="7235825"/>
            <a:chExt cx="5783263" cy="5783263"/>
          </a:xfrm>
          <a:solidFill>
            <a:schemeClr val="bg1"/>
          </a:solidFill>
        </p:grpSpPr>
        <p:sp>
          <p:nvSpPr>
            <p:cNvPr id="94" name="Freeform 20">
              <a:extLst>
                <a:ext uri="{FF2B5EF4-FFF2-40B4-BE49-F238E27FC236}">
                  <a16:creationId xmlns:a16="http://schemas.microsoft.com/office/drawing/2014/main" id="{8FF8CD5A-1CD0-4786-9ABF-0B6CD8CE8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32413" y="7235825"/>
              <a:ext cx="5783263" cy="5783263"/>
            </a:xfrm>
            <a:custGeom>
              <a:avLst/>
              <a:gdLst>
                <a:gd name="T0" fmla="*/ 756 w 1536"/>
                <a:gd name="T1" fmla="*/ 0 h 1535"/>
                <a:gd name="T2" fmla="*/ 780 w 1536"/>
                <a:gd name="T3" fmla="*/ 0 h 1535"/>
                <a:gd name="T4" fmla="*/ 801 w 1536"/>
                <a:gd name="T5" fmla="*/ 41 h 1535"/>
                <a:gd name="T6" fmla="*/ 801 w 1536"/>
                <a:gd name="T7" fmla="*/ 128 h 1535"/>
                <a:gd name="T8" fmla="*/ 1220 w 1536"/>
                <a:gd name="T9" fmla="*/ 316 h 1535"/>
                <a:gd name="T10" fmla="*/ 1408 w 1536"/>
                <a:gd name="T11" fmla="*/ 735 h 1535"/>
                <a:gd name="T12" fmla="*/ 1497 w 1536"/>
                <a:gd name="T13" fmla="*/ 735 h 1535"/>
                <a:gd name="T14" fmla="*/ 1536 w 1536"/>
                <a:gd name="T15" fmla="*/ 758 h 1535"/>
                <a:gd name="T16" fmla="*/ 1536 w 1536"/>
                <a:gd name="T17" fmla="*/ 776 h 1535"/>
                <a:gd name="T18" fmla="*/ 1497 w 1536"/>
                <a:gd name="T19" fmla="*/ 800 h 1535"/>
                <a:gd name="T20" fmla="*/ 1453 w 1536"/>
                <a:gd name="T21" fmla="*/ 800 h 1535"/>
                <a:gd name="T22" fmla="*/ 1408 w 1536"/>
                <a:gd name="T23" fmla="*/ 800 h 1535"/>
                <a:gd name="T24" fmla="*/ 1219 w 1536"/>
                <a:gd name="T25" fmla="*/ 1220 h 1535"/>
                <a:gd name="T26" fmla="*/ 800 w 1536"/>
                <a:gd name="T27" fmla="*/ 1407 h 1535"/>
                <a:gd name="T28" fmla="*/ 800 w 1536"/>
                <a:gd name="T29" fmla="*/ 1496 h 1535"/>
                <a:gd name="T30" fmla="*/ 777 w 1536"/>
                <a:gd name="T31" fmla="*/ 1535 h 1535"/>
                <a:gd name="T32" fmla="*/ 759 w 1536"/>
                <a:gd name="T33" fmla="*/ 1535 h 1535"/>
                <a:gd name="T34" fmla="*/ 736 w 1536"/>
                <a:gd name="T35" fmla="*/ 1496 h 1535"/>
                <a:gd name="T36" fmla="*/ 736 w 1536"/>
                <a:gd name="T37" fmla="*/ 1448 h 1535"/>
                <a:gd name="T38" fmla="*/ 736 w 1536"/>
                <a:gd name="T39" fmla="*/ 1407 h 1535"/>
                <a:gd name="T40" fmla="*/ 316 w 1536"/>
                <a:gd name="T41" fmla="*/ 1219 h 1535"/>
                <a:gd name="T42" fmla="*/ 129 w 1536"/>
                <a:gd name="T43" fmla="*/ 800 h 1535"/>
                <a:gd name="T44" fmla="*/ 40 w 1536"/>
                <a:gd name="T45" fmla="*/ 800 h 1535"/>
                <a:gd name="T46" fmla="*/ 0 w 1536"/>
                <a:gd name="T47" fmla="*/ 776 h 1535"/>
                <a:gd name="T48" fmla="*/ 0 w 1536"/>
                <a:gd name="T49" fmla="*/ 758 h 1535"/>
                <a:gd name="T50" fmla="*/ 40 w 1536"/>
                <a:gd name="T51" fmla="*/ 735 h 1535"/>
                <a:gd name="T52" fmla="*/ 93 w 1536"/>
                <a:gd name="T53" fmla="*/ 735 h 1535"/>
                <a:gd name="T54" fmla="*/ 129 w 1536"/>
                <a:gd name="T55" fmla="*/ 735 h 1535"/>
                <a:gd name="T56" fmla="*/ 735 w 1536"/>
                <a:gd name="T57" fmla="*/ 127 h 1535"/>
                <a:gd name="T58" fmla="*/ 735 w 1536"/>
                <a:gd name="T59" fmla="*/ 41 h 1535"/>
                <a:gd name="T60" fmla="*/ 756 w 1536"/>
                <a:gd name="T61" fmla="*/ 0 h 1535"/>
                <a:gd name="T62" fmla="*/ 800 w 1536"/>
                <a:gd name="T63" fmla="*/ 1341 h 1535"/>
                <a:gd name="T64" fmla="*/ 1342 w 1536"/>
                <a:gd name="T65" fmla="*/ 800 h 1535"/>
                <a:gd name="T66" fmla="*/ 1326 w 1536"/>
                <a:gd name="T67" fmla="*/ 800 h 1535"/>
                <a:gd name="T68" fmla="*/ 1251 w 1536"/>
                <a:gd name="T69" fmla="*/ 800 h 1535"/>
                <a:gd name="T70" fmla="*/ 1216 w 1536"/>
                <a:gd name="T71" fmla="*/ 767 h 1535"/>
                <a:gd name="T72" fmla="*/ 1250 w 1536"/>
                <a:gd name="T73" fmla="*/ 735 h 1535"/>
                <a:gd name="T74" fmla="*/ 1327 w 1536"/>
                <a:gd name="T75" fmla="*/ 735 h 1535"/>
                <a:gd name="T76" fmla="*/ 1342 w 1536"/>
                <a:gd name="T77" fmla="*/ 734 h 1535"/>
                <a:gd name="T78" fmla="*/ 801 w 1536"/>
                <a:gd name="T79" fmla="*/ 194 h 1535"/>
                <a:gd name="T80" fmla="*/ 801 w 1536"/>
                <a:gd name="T81" fmla="*/ 208 h 1535"/>
                <a:gd name="T82" fmla="*/ 801 w 1536"/>
                <a:gd name="T83" fmla="*/ 285 h 1535"/>
                <a:gd name="T84" fmla="*/ 769 w 1536"/>
                <a:gd name="T85" fmla="*/ 320 h 1535"/>
                <a:gd name="T86" fmla="*/ 735 w 1536"/>
                <a:gd name="T87" fmla="*/ 284 h 1535"/>
                <a:gd name="T88" fmla="*/ 735 w 1536"/>
                <a:gd name="T89" fmla="*/ 241 h 1535"/>
                <a:gd name="T90" fmla="*/ 735 w 1536"/>
                <a:gd name="T91" fmla="*/ 193 h 1535"/>
                <a:gd name="T92" fmla="*/ 195 w 1536"/>
                <a:gd name="T93" fmla="*/ 735 h 1535"/>
                <a:gd name="T94" fmla="*/ 213 w 1536"/>
                <a:gd name="T95" fmla="*/ 735 h 1535"/>
                <a:gd name="T96" fmla="*/ 289 w 1536"/>
                <a:gd name="T97" fmla="*/ 736 h 1535"/>
                <a:gd name="T98" fmla="*/ 320 w 1536"/>
                <a:gd name="T99" fmla="*/ 767 h 1535"/>
                <a:gd name="T100" fmla="*/ 289 w 1536"/>
                <a:gd name="T101" fmla="*/ 799 h 1535"/>
                <a:gd name="T102" fmla="*/ 256 w 1536"/>
                <a:gd name="T103" fmla="*/ 800 h 1535"/>
                <a:gd name="T104" fmla="*/ 194 w 1536"/>
                <a:gd name="T105" fmla="*/ 800 h 1535"/>
                <a:gd name="T106" fmla="*/ 735 w 1536"/>
                <a:gd name="T107" fmla="*/ 1341 h 1535"/>
                <a:gd name="T108" fmla="*/ 736 w 1536"/>
                <a:gd name="T109" fmla="*/ 1326 h 1535"/>
                <a:gd name="T110" fmla="*/ 736 w 1536"/>
                <a:gd name="T111" fmla="*/ 1251 h 1535"/>
                <a:gd name="T112" fmla="*/ 768 w 1536"/>
                <a:gd name="T113" fmla="*/ 1215 h 1535"/>
                <a:gd name="T114" fmla="*/ 800 w 1536"/>
                <a:gd name="T115" fmla="*/ 1252 h 1535"/>
                <a:gd name="T116" fmla="*/ 800 w 1536"/>
                <a:gd name="T117" fmla="*/ 1292 h 1535"/>
                <a:gd name="T118" fmla="*/ 800 w 1536"/>
                <a:gd name="T119" fmla="*/ 1341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36" h="1535">
                  <a:moveTo>
                    <a:pt x="756" y="0"/>
                  </a:moveTo>
                  <a:cubicBezTo>
                    <a:pt x="764" y="0"/>
                    <a:pt x="772" y="0"/>
                    <a:pt x="780" y="0"/>
                  </a:cubicBezTo>
                  <a:cubicBezTo>
                    <a:pt x="796" y="9"/>
                    <a:pt x="802" y="23"/>
                    <a:pt x="801" y="41"/>
                  </a:cubicBezTo>
                  <a:cubicBezTo>
                    <a:pt x="800" y="70"/>
                    <a:pt x="801" y="98"/>
                    <a:pt x="801" y="128"/>
                  </a:cubicBezTo>
                  <a:cubicBezTo>
                    <a:pt x="965" y="139"/>
                    <a:pt x="1105" y="201"/>
                    <a:pt x="1220" y="316"/>
                  </a:cubicBezTo>
                  <a:cubicBezTo>
                    <a:pt x="1335" y="431"/>
                    <a:pt x="1396" y="572"/>
                    <a:pt x="1408" y="735"/>
                  </a:cubicBezTo>
                  <a:cubicBezTo>
                    <a:pt x="1438" y="735"/>
                    <a:pt x="1467" y="736"/>
                    <a:pt x="1497" y="735"/>
                  </a:cubicBezTo>
                  <a:cubicBezTo>
                    <a:pt x="1515" y="735"/>
                    <a:pt x="1529" y="741"/>
                    <a:pt x="1536" y="758"/>
                  </a:cubicBezTo>
                  <a:cubicBezTo>
                    <a:pt x="1536" y="764"/>
                    <a:pt x="1536" y="770"/>
                    <a:pt x="1536" y="776"/>
                  </a:cubicBezTo>
                  <a:cubicBezTo>
                    <a:pt x="1529" y="794"/>
                    <a:pt x="1515" y="800"/>
                    <a:pt x="1497" y="800"/>
                  </a:cubicBezTo>
                  <a:cubicBezTo>
                    <a:pt x="1482" y="799"/>
                    <a:pt x="1468" y="800"/>
                    <a:pt x="1453" y="800"/>
                  </a:cubicBezTo>
                  <a:cubicBezTo>
                    <a:pt x="1438" y="800"/>
                    <a:pt x="1423" y="800"/>
                    <a:pt x="1408" y="800"/>
                  </a:cubicBezTo>
                  <a:cubicBezTo>
                    <a:pt x="1396" y="965"/>
                    <a:pt x="1335" y="1105"/>
                    <a:pt x="1219" y="1220"/>
                  </a:cubicBezTo>
                  <a:cubicBezTo>
                    <a:pt x="1104" y="1335"/>
                    <a:pt x="964" y="1396"/>
                    <a:pt x="800" y="1407"/>
                  </a:cubicBezTo>
                  <a:cubicBezTo>
                    <a:pt x="800" y="1437"/>
                    <a:pt x="800" y="1467"/>
                    <a:pt x="800" y="1496"/>
                  </a:cubicBezTo>
                  <a:cubicBezTo>
                    <a:pt x="801" y="1514"/>
                    <a:pt x="795" y="1528"/>
                    <a:pt x="777" y="1535"/>
                  </a:cubicBezTo>
                  <a:cubicBezTo>
                    <a:pt x="771" y="1535"/>
                    <a:pt x="765" y="1535"/>
                    <a:pt x="759" y="1535"/>
                  </a:cubicBezTo>
                  <a:cubicBezTo>
                    <a:pt x="741" y="1528"/>
                    <a:pt x="735" y="1514"/>
                    <a:pt x="736" y="1496"/>
                  </a:cubicBezTo>
                  <a:cubicBezTo>
                    <a:pt x="736" y="1480"/>
                    <a:pt x="736" y="1464"/>
                    <a:pt x="736" y="1448"/>
                  </a:cubicBezTo>
                  <a:cubicBezTo>
                    <a:pt x="736" y="1434"/>
                    <a:pt x="736" y="1421"/>
                    <a:pt x="736" y="1407"/>
                  </a:cubicBezTo>
                  <a:cubicBezTo>
                    <a:pt x="571" y="1396"/>
                    <a:pt x="431" y="1334"/>
                    <a:pt x="316" y="1219"/>
                  </a:cubicBezTo>
                  <a:cubicBezTo>
                    <a:pt x="201" y="1104"/>
                    <a:pt x="140" y="963"/>
                    <a:pt x="129" y="800"/>
                  </a:cubicBezTo>
                  <a:cubicBezTo>
                    <a:pt x="98" y="800"/>
                    <a:pt x="69" y="799"/>
                    <a:pt x="40" y="800"/>
                  </a:cubicBezTo>
                  <a:cubicBezTo>
                    <a:pt x="21" y="800"/>
                    <a:pt x="7" y="794"/>
                    <a:pt x="0" y="776"/>
                  </a:cubicBezTo>
                  <a:cubicBezTo>
                    <a:pt x="0" y="770"/>
                    <a:pt x="0" y="764"/>
                    <a:pt x="0" y="758"/>
                  </a:cubicBezTo>
                  <a:cubicBezTo>
                    <a:pt x="7" y="741"/>
                    <a:pt x="21" y="735"/>
                    <a:pt x="40" y="735"/>
                  </a:cubicBezTo>
                  <a:cubicBezTo>
                    <a:pt x="58" y="736"/>
                    <a:pt x="76" y="735"/>
                    <a:pt x="93" y="735"/>
                  </a:cubicBezTo>
                  <a:cubicBezTo>
                    <a:pt x="105" y="735"/>
                    <a:pt x="117" y="735"/>
                    <a:pt x="129" y="735"/>
                  </a:cubicBezTo>
                  <a:cubicBezTo>
                    <a:pt x="148" y="403"/>
                    <a:pt x="418" y="141"/>
                    <a:pt x="735" y="127"/>
                  </a:cubicBezTo>
                  <a:cubicBezTo>
                    <a:pt x="735" y="98"/>
                    <a:pt x="736" y="70"/>
                    <a:pt x="735" y="41"/>
                  </a:cubicBezTo>
                  <a:cubicBezTo>
                    <a:pt x="735" y="23"/>
                    <a:pt x="740" y="9"/>
                    <a:pt x="756" y="0"/>
                  </a:cubicBezTo>
                  <a:close/>
                  <a:moveTo>
                    <a:pt x="800" y="1341"/>
                  </a:moveTo>
                  <a:cubicBezTo>
                    <a:pt x="1090" y="1331"/>
                    <a:pt x="1331" y="1089"/>
                    <a:pt x="1342" y="800"/>
                  </a:cubicBezTo>
                  <a:cubicBezTo>
                    <a:pt x="1336" y="800"/>
                    <a:pt x="1331" y="800"/>
                    <a:pt x="1326" y="800"/>
                  </a:cubicBezTo>
                  <a:cubicBezTo>
                    <a:pt x="1301" y="800"/>
                    <a:pt x="1276" y="800"/>
                    <a:pt x="1251" y="800"/>
                  </a:cubicBezTo>
                  <a:cubicBezTo>
                    <a:pt x="1228" y="799"/>
                    <a:pt x="1216" y="787"/>
                    <a:pt x="1216" y="767"/>
                  </a:cubicBezTo>
                  <a:cubicBezTo>
                    <a:pt x="1216" y="748"/>
                    <a:pt x="1229" y="736"/>
                    <a:pt x="1250" y="735"/>
                  </a:cubicBezTo>
                  <a:cubicBezTo>
                    <a:pt x="1276" y="735"/>
                    <a:pt x="1301" y="735"/>
                    <a:pt x="1327" y="735"/>
                  </a:cubicBezTo>
                  <a:cubicBezTo>
                    <a:pt x="1332" y="735"/>
                    <a:pt x="1337" y="735"/>
                    <a:pt x="1342" y="734"/>
                  </a:cubicBezTo>
                  <a:cubicBezTo>
                    <a:pt x="1326" y="429"/>
                    <a:pt x="1077" y="204"/>
                    <a:pt x="801" y="194"/>
                  </a:cubicBezTo>
                  <a:cubicBezTo>
                    <a:pt x="801" y="199"/>
                    <a:pt x="801" y="203"/>
                    <a:pt x="801" y="208"/>
                  </a:cubicBezTo>
                  <a:cubicBezTo>
                    <a:pt x="801" y="234"/>
                    <a:pt x="801" y="259"/>
                    <a:pt x="801" y="285"/>
                  </a:cubicBezTo>
                  <a:cubicBezTo>
                    <a:pt x="801" y="306"/>
                    <a:pt x="788" y="320"/>
                    <a:pt x="769" y="320"/>
                  </a:cubicBezTo>
                  <a:cubicBezTo>
                    <a:pt x="749" y="321"/>
                    <a:pt x="736" y="307"/>
                    <a:pt x="735" y="284"/>
                  </a:cubicBezTo>
                  <a:cubicBezTo>
                    <a:pt x="735" y="270"/>
                    <a:pt x="735" y="255"/>
                    <a:pt x="735" y="241"/>
                  </a:cubicBezTo>
                  <a:cubicBezTo>
                    <a:pt x="735" y="225"/>
                    <a:pt x="735" y="209"/>
                    <a:pt x="735" y="193"/>
                  </a:cubicBezTo>
                  <a:cubicBezTo>
                    <a:pt x="417" y="210"/>
                    <a:pt x="200" y="477"/>
                    <a:pt x="195" y="735"/>
                  </a:cubicBezTo>
                  <a:cubicBezTo>
                    <a:pt x="201" y="735"/>
                    <a:pt x="207" y="735"/>
                    <a:pt x="213" y="735"/>
                  </a:cubicBezTo>
                  <a:cubicBezTo>
                    <a:pt x="238" y="735"/>
                    <a:pt x="264" y="735"/>
                    <a:pt x="289" y="736"/>
                  </a:cubicBezTo>
                  <a:cubicBezTo>
                    <a:pt x="309" y="736"/>
                    <a:pt x="320" y="749"/>
                    <a:pt x="320" y="767"/>
                  </a:cubicBezTo>
                  <a:cubicBezTo>
                    <a:pt x="320" y="786"/>
                    <a:pt x="309" y="798"/>
                    <a:pt x="289" y="799"/>
                  </a:cubicBezTo>
                  <a:cubicBezTo>
                    <a:pt x="279" y="800"/>
                    <a:pt x="267" y="800"/>
                    <a:pt x="256" y="800"/>
                  </a:cubicBezTo>
                  <a:cubicBezTo>
                    <a:pt x="236" y="800"/>
                    <a:pt x="215" y="800"/>
                    <a:pt x="194" y="800"/>
                  </a:cubicBezTo>
                  <a:cubicBezTo>
                    <a:pt x="209" y="1109"/>
                    <a:pt x="466" y="1333"/>
                    <a:pt x="735" y="1341"/>
                  </a:cubicBezTo>
                  <a:cubicBezTo>
                    <a:pt x="735" y="1336"/>
                    <a:pt x="736" y="1331"/>
                    <a:pt x="736" y="1326"/>
                  </a:cubicBezTo>
                  <a:cubicBezTo>
                    <a:pt x="736" y="1301"/>
                    <a:pt x="736" y="1276"/>
                    <a:pt x="736" y="1251"/>
                  </a:cubicBezTo>
                  <a:cubicBezTo>
                    <a:pt x="736" y="1228"/>
                    <a:pt x="748" y="1216"/>
                    <a:pt x="768" y="1215"/>
                  </a:cubicBezTo>
                  <a:cubicBezTo>
                    <a:pt x="788" y="1215"/>
                    <a:pt x="800" y="1228"/>
                    <a:pt x="800" y="1252"/>
                  </a:cubicBezTo>
                  <a:cubicBezTo>
                    <a:pt x="801" y="1265"/>
                    <a:pt x="800" y="1279"/>
                    <a:pt x="800" y="1292"/>
                  </a:cubicBezTo>
                  <a:cubicBezTo>
                    <a:pt x="800" y="1308"/>
                    <a:pt x="800" y="1325"/>
                    <a:pt x="800" y="13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21">
              <a:extLst>
                <a:ext uri="{FF2B5EF4-FFF2-40B4-BE49-F238E27FC236}">
                  <a16:creationId xmlns:a16="http://schemas.microsoft.com/office/drawing/2014/main" id="{07A9B539-7C1A-4EC9-BE27-D7EDA8B462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200938" y="9401175"/>
              <a:ext cx="1446213" cy="1450975"/>
            </a:xfrm>
            <a:custGeom>
              <a:avLst/>
              <a:gdLst>
                <a:gd name="T0" fmla="*/ 192 w 384"/>
                <a:gd name="T1" fmla="*/ 384 h 385"/>
                <a:gd name="T2" fmla="*/ 0 w 384"/>
                <a:gd name="T3" fmla="*/ 193 h 385"/>
                <a:gd name="T4" fmla="*/ 193 w 384"/>
                <a:gd name="T5" fmla="*/ 1 h 385"/>
                <a:gd name="T6" fmla="*/ 384 w 384"/>
                <a:gd name="T7" fmla="*/ 193 h 385"/>
                <a:gd name="T8" fmla="*/ 192 w 384"/>
                <a:gd name="T9" fmla="*/ 384 h 385"/>
                <a:gd name="T10" fmla="*/ 64 w 384"/>
                <a:gd name="T11" fmla="*/ 193 h 385"/>
                <a:gd name="T12" fmla="*/ 192 w 384"/>
                <a:gd name="T13" fmla="*/ 321 h 385"/>
                <a:gd name="T14" fmla="*/ 320 w 384"/>
                <a:gd name="T15" fmla="*/ 193 h 385"/>
                <a:gd name="T16" fmla="*/ 191 w 384"/>
                <a:gd name="T17" fmla="*/ 64 h 385"/>
                <a:gd name="T18" fmla="*/ 64 w 384"/>
                <a:gd name="T19" fmla="*/ 193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5">
                  <a:moveTo>
                    <a:pt x="192" y="384"/>
                  </a:moveTo>
                  <a:cubicBezTo>
                    <a:pt x="84" y="385"/>
                    <a:pt x="0" y="301"/>
                    <a:pt x="0" y="193"/>
                  </a:cubicBezTo>
                  <a:cubicBezTo>
                    <a:pt x="0" y="84"/>
                    <a:pt x="83" y="0"/>
                    <a:pt x="193" y="1"/>
                  </a:cubicBezTo>
                  <a:cubicBezTo>
                    <a:pt x="301" y="1"/>
                    <a:pt x="384" y="84"/>
                    <a:pt x="384" y="193"/>
                  </a:cubicBezTo>
                  <a:cubicBezTo>
                    <a:pt x="384" y="301"/>
                    <a:pt x="301" y="384"/>
                    <a:pt x="192" y="384"/>
                  </a:cubicBezTo>
                  <a:close/>
                  <a:moveTo>
                    <a:pt x="64" y="193"/>
                  </a:moveTo>
                  <a:cubicBezTo>
                    <a:pt x="64" y="263"/>
                    <a:pt x="122" y="320"/>
                    <a:pt x="192" y="321"/>
                  </a:cubicBezTo>
                  <a:cubicBezTo>
                    <a:pt x="262" y="321"/>
                    <a:pt x="320" y="263"/>
                    <a:pt x="320" y="193"/>
                  </a:cubicBezTo>
                  <a:cubicBezTo>
                    <a:pt x="321" y="123"/>
                    <a:pt x="261" y="64"/>
                    <a:pt x="191" y="64"/>
                  </a:cubicBezTo>
                  <a:cubicBezTo>
                    <a:pt x="121" y="65"/>
                    <a:pt x="64" y="123"/>
                    <a:pt x="64" y="19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EDE7701-848F-4AF3-802C-F921AF0008E1}"/>
              </a:ext>
            </a:extLst>
          </p:cNvPr>
          <p:cNvGrpSpPr/>
          <p:nvPr/>
        </p:nvGrpSpPr>
        <p:grpSpPr>
          <a:xfrm>
            <a:off x="3624056" y="2259836"/>
            <a:ext cx="306018" cy="331808"/>
            <a:chOff x="-4992688" y="9526588"/>
            <a:chExt cx="5199063" cy="5637213"/>
          </a:xfrm>
          <a:solidFill>
            <a:schemeClr val="bg1"/>
          </a:solidFill>
        </p:grpSpPr>
        <p:sp>
          <p:nvSpPr>
            <p:cNvPr id="97" name="Freeform 22">
              <a:extLst>
                <a:ext uri="{FF2B5EF4-FFF2-40B4-BE49-F238E27FC236}">
                  <a16:creationId xmlns:a16="http://schemas.microsoft.com/office/drawing/2014/main" id="{A8BA6C6C-334E-4C48-A18B-7ADF13DBC5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92688" y="9526588"/>
              <a:ext cx="5199063" cy="5637213"/>
            </a:xfrm>
            <a:custGeom>
              <a:avLst/>
              <a:gdLst>
                <a:gd name="T0" fmla="*/ 702 w 1381"/>
                <a:gd name="T1" fmla="*/ 20 h 1496"/>
                <a:gd name="T2" fmla="*/ 1019 w 1381"/>
                <a:gd name="T3" fmla="*/ 375 h 1496"/>
                <a:gd name="T4" fmla="*/ 1019 w 1381"/>
                <a:gd name="T5" fmla="*/ 645 h 1496"/>
                <a:gd name="T6" fmla="*/ 1353 w 1381"/>
                <a:gd name="T7" fmla="*/ 992 h 1496"/>
                <a:gd name="T8" fmla="*/ 968 w 1381"/>
                <a:gd name="T9" fmla="*/ 1494 h 1496"/>
                <a:gd name="T10" fmla="*/ 897 w 1381"/>
                <a:gd name="T11" fmla="*/ 1496 h 1496"/>
                <a:gd name="T12" fmla="*/ 573 w 1381"/>
                <a:gd name="T13" fmla="*/ 1300 h 1496"/>
                <a:gd name="T14" fmla="*/ 178 w 1381"/>
                <a:gd name="T15" fmla="*/ 1287 h 1496"/>
                <a:gd name="T16" fmla="*/ 0 w 1381"/>
                <a:gd name="T17" fmla="*/ 1117 h 1496"/>
                <a:gd name="T18" fmla="*/ 0 w 1381"/>
                <a:gd name="T19" fmla="*/ 171 h 1496"/>
                <a:gd name="T20" fmla="*/ 146 w 1381"/>
                <a:gd name="T21" fmla="*/ 0 h 1496"/>
                <a:gd name="T22" fmla="*/ 639 w 1381"/>
                <a:gd name="T23" fmla="*/ 63 h 1496"/>
                <a:gd name="T24" fmla="*/ 175 w 1381"/>
                <a:gd name="T25" fmla="*/ 63 h 1496"/>
                <a:gd name="T26" fmla="*/ 62 w 1381"/>
                <a:gd name="T27" fmla="*/ 175 h 1496"/>
                <a:gd name="T28" fmla="*/ 74 w 1381"/>
                <a:gd name="T29" fmla="*/ 1166 h 1496"/>
                <a:gd name="T30" fmla="*/ 517 w 1381"/>
                <a:gd name="T31" fmla="*/ 1225 h 1496"/>
                <a:gd name="T32" fmla="*/ 514 w 1381"/>
                <a:gd name="T33" fmla="*/ 967 h 1496"/>
                <a:gd name="T34" fmla="*/ 262 w 1381"/>
                <a:gd name="T35" fmla="*/ 967 h 1496"/>
                <a:gd name="T36" fmla="*/ 222 w 1381"/>
                <a:gd name="T37" fmla="*/ 933 h 1496"/>
                <a:gd name="T38" fmla="*/ 266 w 1381"/>
                <a:gd name="T39" fmla="*/ 905 h 1496"/>
                <a:gd name="T40" fmla="*/ 541 w 1381"/>
                <a:gd name="T41" fmla="*/ 893 h 1496"/>
                <a:gd name="T42" fmla="*/ 589 w 1381"/>
                <a:gd name="T43" fmla="*/ 808 h 1496"/>
                <a:gd name="T44" fmla="*/ 267 w 1381"/>
                <a:gd name="T45" fmla="*/ 808 h 1496"/>
                <a:gd name="T46" fmla="*/ 222 w 1381"/>
                <a:gd name="T47" fmla="*/ 778 h 1496"/>
                <a:gd name="T48" fmla="*/ 265 w 1381"/>
                <a:gd name="T49" fmla="*/ 745 h 1496"/>
                <a:gd name="T50" fmla="*/ 663 w 1381"/>
                <a:gd name="T51" fmla="*/ 734 h 1496"/>
                <a:gd name="T52" fmla="*/ 956 w 1381"/>
                <a:gd name="T53" fmla="*/ 637 h 1496"/>
                <a:gd name="T54" fmla="*/ 939 w 1381"/>
                <a:gd name="T55" fmla="*/ 396 h 1496"/>
                <a:gd name="T56" fmla="*/ 644 w 1381"/>
                <a:gd name="T57" fmla="*/ 293 h 1496"/>
                <a:gd name="T58" fmla="*/ 639 w 1381"/>
                <a:gd name="T59" fmla="*/ 63 h 1496"/>
                <a:gd name="T60" fmla="*/ 1297 w 1381"/>
                <a:gd name="T61" fmla="*/ 1068 h 1496"/>
                <a:gd name="T62" fmla="*/ 566 w 1381"/>
                <a:gd name="T63" fmla="*/ 1067 h 1496"/>
                <a:gd name="T64" fmla="*/ 914 w 1381"/>
                <a:gd name="T65" fmla="*/ 334 h 1496"/>
                <a:gd name="T66" fmla="*/ 702 w 1381"/>
                <a:gd name="T67" fmla="*/ 264 h 1496"/>
                <a:gd name="T68" fmla="*/ 820 w 1381"/>
                <a:gd name="T69" fmla="*/ 334 h 1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81" h="1496">
                  <a:moveTo>
                    <a:pt x="678" y="0"/>
                  </a:moveTo>
                  <a:cubicBezTo>
                    <a:pt x="686" y="7"/>
                    <a:pt x="695" y="13"/>
                    <a:pt x="702" y="20"/>
                  </a:cubicBezTo>
                  <a:cubicBezTo>
                    <a:pt x="803" y="125"/>
                    <a:pt x="903" y="231"/>
                    <a:pt x="1004" y="336"/>
                  </a:cubicBezTo>
                  <a:cubicBezTo>
                    <a:pt x="1014" y="347"/>
                    <a:pt x="1020" y="359"/>
                    <a:pt x="1019" y="375"/>
                  </a:cubicBezTo>
                  <a:cubicBezTo>
                    <a:pt x="1019" y="460"/>
                    <a:pt x="1019" y="545"/>
                    <a:pt x="1019" y="631"/>
                  </a:cubicBezTo>
                  <a:cubicBezTo>
                    <a:pt x="1019" y="636"/>
                    <a:pt x="1019" y="641"/>
                    <a:pt x="1019" y="645"/>
                  </a:cubicBezTo>
                  <a:cubicBezTo>
                    <a:pt x="1047" y="655"/>
                    <a:pt x="1075" y="663"/>
                    <a:pt x="1101" y="674"/>
                  </a:cubicBezTo>
                  <a:cubicBezTo>
                    <a:pt x="1239" y="737"/>
                    <a:pt x="1327" y="843"/>
                    <a:pt x="1353" y="992"/>
                  </a:cubicBezTo>
                  <a:cubicBezTo>
                    <a:pt x="1381" y="1159"/>
                    <a:pt x="1326" y="1298"/>
                    <a:pt x="1194" y="1405"/>
                  </a:cubicBezTo>
                  <a:cubicBezTo>
                    <a:pt x="1128" y="1458"/>
                    <a:pt x="1052" y="1486"/>
                    <a:pt x="968" y="1494"/>
                  </a:cubicBezTo>
                  <a:cubicBezTo>
                    <a:pt x="966" y="1494"/>
                    <a:pt x="963" y="1495"/>
                    <a:pt x="961" y="1496"/>
                  </a:cubicBezTo>
                  <a:cubicBezTo>
                    <a:pt x="940" y="1496"/>
                    <a:pt x="918" y="1496"/>
                    <a:pt x="897" y="1496"/>
                  </a:cubicBezTo>
                  <a:cubicBezTo>
                    <a:pt x="894" y="1495"/>
                    <a:pt x="891" y="1493"/>
                    <a:pt x="889" y="1493"/>
                  </a:cubicBezTo>
                  <a:cubicBezTo>
                    <a:pt x="753" y="1478"/>
                    <a:pt x="648" y="1412"/>
                    <a:pt x="573" y="1300"/>
                  </a:cubicBezTo>
                  <a:cubicBezTo>
                    <a:pt x="566" y="1290"/>
                    <a:pt x="560" y="1287"/>
                    <a:pt x="549" y="1287"/>
                  </a:cubicBezTo>
                  <a:cubicBezTo>
                    <a:pt x="425" y="1288"/>
                    <a:pt x="302" y="1288"/>
                    <a:pt x="178" y="1287"/>
                  </a:cubicBezTo>
                  <a:cubicBezTo>
                    <a:pt x="163" y="1287"/>
                    <a:pt x="147" y="1287"/>
                    <a:pt x="132" y="1283"/>
                  </a:cubicBezTo>
                  <a:cubicBezTo>
                    <a:pt x="52" y="1266"/>
                    <a:pt x="0" y="1200"/>
                    <a:pt x="0" y="1117"/>
                  </a:cubicBezTo>
                  <a:cubicBezTo>
                    <a:pt x="0" y="900"/>
                    <a:pt x="0" y="683"/>
                    <a:pt x="0" y="466"/>
                  </a:cubicBezTo>
                  <a:cubicBezTo>
                    <a:pt x="0" y="367"/>
                    <a:pt x="0" y="269"/>
                    <a:pt x="0" y="171"/>
                  </a:cubicBezTo>
                  <a:cubicBezTo>
                    <a:pt x="0" y="112"/>
                    <a:pt x="23" y="64"/>
                    <a:pt x="72" y="31"/>
                  </a:cubicBezTo>
                  <a:cubicBezTo>
                    <a:pt x="94" y="17"/>
                    <a:pt x="121" y="10"/>
                    <a:pt x="146" y="0"/>
                  </a:cubicBezTo>
                  <a:cubicBezTo>
                    <a:pt x="323" y="0"/>
                    <a:pt x="501" y="0"/>
                    <a:pt x="678" y="0"/>
                  </a:cubicBezTo>
                  <a:close/>
                  <a:moveTo>
                    <a:pt x="639" y="63"/>
                  </a:moveTo>
                  <a:cubicBezTo>
                    <a:pt x="633" y="63"/>
                    <a:pt x="630" y="62"/>
                    <a:pt x="626" y="62"/>
                  </a:cubicBezTo>
                  <a:cubicBezTo>
                    <a:pt x="475" y="62"/>
                    <a:pt x="325" y="62"/>
                    <a:pt x="175" y="63"/>
                  </a:cubicBezTo>
                  <a:cubicBezTo>
                    <a:pt x="163" y="63"/>
                    <a:pt x="152" y="64"/>
                    <a:pt x="141" y="67"/>
                  </a:cubicBezTo>
                  <a:cubicBezTo>
                    <a:pt x="91" y="80"/>
                    <a:pt x="62" y="120"/>
                    <a:pt x="62" y="175"/>
                  </a:cubicBezTo>
                  <a:cubicBezTo>
                    <a:pt x="62" y="488"/>
                    <a:pt x="62" y="800"/>
                    <a:pt x="63" y="1113"/>
                  </a:cubicBezTo>
                  <a:cubicBezTo>
                    <a:pt x="63" y="1131"/>
                    <a:pt x="67" y="1150"/>
                    <a:pt x="74" y="1166"/>
                  </a:cubicBezTo>
                  <a:cubicBezTo>
                    <a:pt x="95" y="1209"/>
                    <a:pt x="132" y="1225"/>
                    <a:pt x="178" y="1225"/>
                  </a:cubicBezTo>
                  <a:cubicBezTo>
                    <a:pt x="291" y="1225"/>
                    <a:pt x="404" y="1225"/>
                    <a:pt x="517" y="1225"/>
                  </a:cubicBezTo>
                  <a:cubicBezTo>
                    <a:pt x="521" y="1225"/>
                    <a:pt x="526" y="1225"/>
                    <a:pt x="533" y="1225"/>
                  </a:cubicBezTo>
                  <a:cubicBezTo>
                    <a:pt x="501" y="1140"/>
                    <a:pt x="494" y="1055"/>
                    <a:pt x="514" y="967"/>
                  </a:cubicBezTo>
                  <a:cubicBezTo>
                    <a:pt x="508" y="967"/>
                    <a:pt x="503" y="967"/>
                    <a:pt x="498" y="967"/>
                  </a:cubicBezTo>
                  <a:cubicBezTo>
                    <a:pt x="419" y="967"/>
                    <a:pt x="341" y="967"/>
                    <a:pt x="262" y="967"/>
                  </a:cubicBezTo>
                  <a:cubicBezTo>
                    <a:pt x="256" y="967"/>
                    <a:pt x="249" y="966"/>
                    <a:pt x="242" y="964"/>
                  </a:cubicBezTo>
                  <a:cubicBezTo>
                    <a:pt x="228" y="960"/>
                    <a:pt x="221" y="948"/>
                    <a:pt x="222" y="933"/>
                  </a:cubicBezTo>
                  <a:cubicBezTo>
                    <a:pt x="223" y="919"/>
                    <a:pt x="232" y="908"/>
                    <a:pt x="246" y="906"/>
                  </a:cubicBezTo>
                  <a:cubicBezTo>
                    <a:pt x="252" y="905"/>
                    <a:pt x="259" y="905"/>
                    <a:pt x="266" y="905"/>
                  </a:cubicBezTo>
                  <a:cubicBezTo>
                    <a:pt x="351" y="904"/>
                    <a:pt x="437" y="904"/>
                    <a:pt x="522" y="905"/>
                  </a:cubicBezTo>
                  <a:cubicBezTo>
                    <a:pt x="531" y="905"/>
                    <a:pt x="536" y="902"/>
                    <a:pt x="541" y="893"/>
                  </a:cubicBezTo>
                  <a:cubicBezTo>
                    <a:pt x="553" y="869"/>
                    <a:pt x="567" y="846"/>
                    <a:pt x="580" y="823"/>
                  </a:cubicBezTo>
                  <a:cubicBezTo>
                    <a:pt x="582" y="819"/>
                    <a:pt x="585" y="815"/>
                    <a:pt x="589" y="808"/>
                  </a:cubicBezTo>
                  <a:cubicBezTo>
                    <a:pt x="580" y="808"/>
                    <a:pt x="575" y="808"/>
                    <a:pt x="569" y="808"/>
                  </a:cubicBezTo>
                  <a:cubicBezTo>
                    <a:pt x="468" y="808"/>
                    <a:pt x="367" y="808"/>
                    <a:pt x="267" y="808"/>
                  </a:cubicBezTo>
                  <a:cubicBezTo>
                    <a:pt x="260" y="808"/>
                    <a:pt x="253" y="808"/>
                    <a:pt x="246" y="806"/>
                  </a:cubicBezTo>
                  <a:cubicBezTo>
                    <a:pt x="232" y="804"/>
                    <a:pt x="222" y="793"/>
                    <a:pt x="222" y="778"/>
                  </a:cubicBezTo>
                  <a:cubicBezTo>
                    <a:pt x="221" y="763"/>
                    <a:pt x="229" y="751"/>
                    <a:pt x="243" y="748"/>
                  </a:cubicBezTo>
                  <a:cubicBezTo>
                    <a:pt x="250" y="746"/>
                    <a:pt x="258" y="745"/>
                    <a:pt x="265" y="745"/>
                  </a:cubicBezTo>
                  <a:cubicBezTo>
                    <a:pt x="386" y="745"/>
                    <a:pt x="507" y="745"/>
                    <a:pt x="629" y="746"/>
                  </a:cubicBezTo>
                  <a:cubicBezTo>
                    <a:pt x="642" y="746"/>
                    <a:pt x="652" y="742"/>
                    <a:pt x="663" y="734"/>
                  </a:cubicBezTo>
                  <a:cubicBezTo>
                    <a:pt x="722" y="686"/>
                    <a:pt x="790" y="655"/>
                    <a:pt x="866" y="644"/>
                  </a:cubicBezTo>
                  <a:cubicBezTo>
                    <a:pt x="895" y="640"/>
                    <a:pt x="926" y="639"/>
                    <a:pt x="956" y="637"/>
                  </a:cubicBezTo>
                  <a:cubicBezTo>
                    <a:pt x="956" y="558"/>
                    <a:pt x="956" y="478"/>
                    <a:pt x="956" y="396"/>
                  </a:cubicBezTo>
                  <a:cubicBezTo>
                    <a:pt x="950" y="396"/>
                    <a:pt x="945" y="396"/>
                    <a:pt x="939" y="396"/>
                  </a:cubicBezTo>
                  <a:cubicBezTo>
                    <a:pt x="888" y="396"/>
                    <a:pt x="836" y="396"/>
                    <a:pt x="785" y="396"/>
                  </a:cubicBezTo>
                  <a:cubicBezTo>
                    <a:pt x="714" y="396"/>
                    <a:pt x="663" y="359"/>
                    <a:pt x="644" y="293"/>
                  </a:cubicBezTo>
                  <a:cubicBezTo>
                    <a:pt x="640" y="279"/>
                    <a:pt x="640" y="264"/>
                    <a:pt x="639" y="249"/>
                  </a:cubicBezTo>
                  <a:cubicBezTo>
                    <a:pt x="639" y="187"/>
                    <a:pt x="639" y="126"/>
                    <a:pt x="639" y="63"/>
                  </a:cubicBezTo>
                  <a:close/>
                  <a:moveTo>
                    <a:pt x="931" y="1434"/>
                  </a:moveTo>
                  <a:cubicBezTo>
                    <a:pt x="1132" y="1435"/>
                    <a:pt x="1296" y="1271"/>
                    <a:pt x="1297" y="1068"/>
                  </a:cubicBezTo>
                  <a:cubicBezTo>
                    <a:pt x="1299" y="867"/>
                    <a:pt x="1135" y="703"/>
                    <a:pt x="933" y="701"/>
                  </a:cubicBezTo>
                  <a:cubicBezTo>
                    <a:pt x="732" y="700"/>
                    <a:pt x="566" y="865"/>
                    <a:pt x="566" y="1067"/>
                  </a:cubicBezTo>
                  <a:cubicBezTo>
                    <a:pt x="565" y="1268"/>
                    <a:pt x="729" y="1433"/>
                    <a:pt x="931" y="1434"/>
                  </a:cubicBezTo>
                  <a:close/>
                  <a:moveTo>
                    <a:pt x="914" y="334"/>
                  </a:moveTo>
                  <a:cubicBezTo>
                    <a:pt x="842" y="258"/>
                    <a:pt x="773" y="185"/>
                    <a:pt x="702" y="110"/>
                  </a:cubicBezTo>
                  <a:cubicBezTo>
                    <a:pt x="702" y="164"/>
                    <a:pt x="700" y="214"/>
                    <a:pt x="702" y="264"/>
                  </a:cubicBezTo>
                  <a:cubicBezTo>
                    <a:pt x="704" y="304"/>
                    <a:pt x="736" y="332"/>
                    <a:pt x="776" y="333"/>
                  </a:cubicBezTo>
                  <a:cubicBezTo>
                    <a:pt x="791" y="334"/>
                    <a:pt x="806" y="334"/>
                    <a:pt x="820" y="334"/>
                  </a:cubicBezTo>
                  <a:cubicBezTo>
                    <a:pt x="850" y="334"/>
                    <a:pt x="880" y="334"/>
                    <a:pt x="914" y="3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98" name="Freeform 23">
              <a:extLst>
                <a:ext uri="{FF2B5EF4-FFF2-40B4-BE49-F238E27FC236}">
                  <a16:creationId xmlns:a16="http://schemas.microsoft.com/office/drawing/2014/main" id="{7F8CE075-3EB2-4DF9-B16D-99F1CE3B4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60838" y="11745913"/>
              <a:ext cx="1430338" cy="241300"/>
            </a:xfrm>
            <a:custGeom>
              <a:avLst/>
              <a:gdLst>
                <a:gd name="T0" fmla="*/ 190 w 380"/>
                <a:gd name="T1" fmla="*/ 1 h 64"/>
                <a:gd name="T2" fmla="*/ 344 w 380"/>
                <a:gd name="T3" fmla="*/ 1 h 64"/>
                <a:gd name="T4" fmla="*/ 375 w 380"/>
                <a:gd name="T5" fmla="*/ 19 h 64"/>
                <a:gd name="T6" fmla="*/ 370 w 380"/>
                <a:gd name="T7" fmla="*/ 50 h 64"/>
                <a:gd name="T8" fmla="*/ 343 w 380"/>
                <a:gd name="T9" fmla="*/ 62 h 64"/>
                <a:gd name="T10" fmla="*/ 298 w 380"/>
                <a:gd name="T11" fmla="*/ 63 h 64"/>
                <a:gd name="T12" fmla="*/ 43 w 380"/>
                <a:gd name="T13" fmla="*/ 63 h 64"/>
                <a:gd name="T14" fmla="*/ 27 w 380"/>
                <a:gd name="T15" fmla="*/ 62 h 64"/>
                <a:gd name="T16" fmla="*/ 0 w 380"/>
                <a:gd name="T17" fmla="*/ 30 h 64"/>
                <a:gd name="T18" fmla="*/ 29 w 380"/>
                <a:gd name="T19" fmla="*/ 1 h 64"/>
                <a:gd name="T20" fmla="*/ 87 w 380"/>
                <a:gd name="T21" fmla="*/ 1 h 64"/>
                <a:gd name="T22" fmla="*/ 190 w 380"/>
                <a:gd name="T23" fmla="*/ 1 h 64"/>
                <a:gd name="T24" fmla="*/ 190 w 380"/>
                <a:gd name="T25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0" h="64">
                  <a:moveTo>
                    <a:pt x="190" y="1"/>
                  </a:moveTo>
                  <a:cubicBezTo>
                    <a:pt x="241" y="1"/>
                    <a:pt x="293" y="1"/>
                    <a:pt x="344" y="1"/>
                  </a:cubicBezTo>
                  <a:cubicBezTo>
                    <a:pt x="358" y="1"/>
                    <a:pt x="369" y="6"/>
                    <a:pt x="375" y="19"/>
                  </a:cubicBezTo>
                  <a:cubicBezTo>
                    <a:pt x="380" y="30"/>
                    <a:pt x="379" y="42"/>
                    <a:pt x="370" y="50"/>
                  </a:cubicBezTo>
                  <a:cubicBezTo>
                    <a:pt x="363" y="56"/>
                    <a:pt x="353" y="61"/>
                    <a:pt x="343" y="62"/>
                  </a:cubicBezTo>
                  <a:cubicBezTo>
                    <a:pt x="329" y="64"/>
                    <a:pt x="313" y="63"/>
                    <a:pt x="298" y="63"/>
                  </a:cubicBezTo>
                  <a:cubicBezTo>
                    <a:pt x="213" y="63"/>
                    <a:pt x="128" y="63"/>
                    <a:pt x="43" y="63"/>
                  </a:cubicBezTo>
                  <a:cubicBezTo>
                    <a:pt x="38" y="63"/>
                    <a:pt x="32" y="63"/>
                    <a:pt x="27" y="62"/>
                  </a:cubicBezTo>
                  <a:cubicBezTo>
                    <a:pt x="10" y="59"/>
                    <a:pt x="0" y="46"/>
                    <a:pt x="0" y="30"/>
                  </a:cubicBezTo>
                  <a:cubicBezTo>
                    <a:pt x="1" y="14"/>
                    <a:pt x="12" y="2"/>
                    <a:pt x="29" y="1"/>
                  </a:cubicBezTo>
                  <a:cubicBezTo>
                    <a:pt x="48" y="0"/>
                    <a:pt x="68" y="1"/>
                    <a:pt x="87" y="1"/>
                  </a:cubicBezTo>
                  <a:cubicBezTo>
                    <a:pt x="121" y="1"/>
                    <a:pt x="156" y="1"/>
                    <a:pt x="190" y="1"/>
                  </a:cubicBezTo>
                  <a:cubicBezTo>
                    <a:pt x="190" y="1"/>
                    <a:pt x="190" y="1"/>
                    <a:pt x="19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24">
              <a:extLst>
                <a:ext uri="{FF2B5EF4-FFF2-40B4-BE49-F238E27FC236}">
                  <a16:creationId xmlns:a16="http://schemas.microsoft.com/office/drawing/2014/main" id="{859A5A69-34C0-44E8-BC7D-4C29607BE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84425" y="12974638"/>
              <a:ext cx="1754188" cy="1160463"/>
            </a:xfrm>
            <a:custGeom>
              <a:avLst/>
              <a:gdLst>
                <a:gd name="T0" fmla="*/ 172 w 466"/>
                <a:gd name="T1" fmla="*/ 228 h 308"/>
                <a:gd name="T2" fmla="*/ 378 w 466"/>
                <a:gd name="T3" fmla="*/ 40 h 308"/>
                <a:gd name="T4" fmla="*/ 402 w 466"/>
                <a:gd name="T5" fmla="*/ 18 h 308"/>
                <a:gd name="T6" fmla="*/ 452 w 466"/>
                <a:gd name="T7" fmla="*/ 14 h 308"/>
                <a:gd name="T8" fmla="*/ 443 w 466"/>
                <a:gd name="T9" fmla="*/ 64 h 308"/>
                <a:gd name="T10" fmla="*/ 298 w 466"/>
                <a:gd name="T11" fmla="*/ 198 h 308"/>
                <a:gd name="T12" fmla="*/ 200 w 466"/>
                <a:gd name="T13" fmla="*/ 287 h 308"/>
                <a:gd name="T14" fmla="*/ 141 w 466"/>
                <a:gd name="T15" fmla="*/ 285 h 308"/>
                <a:gd name="T16" fmla="*/ 16 w 466"/>
                <a:gd name="T17" fmla="*/ 149 h 308"/>
                <a:gd name="T18" fmla="*/ 8 w 466"/>
                <a:gd name="T19" fmla="*/ 108 h 308"/>
                <a:gd name="T20" fmla="*/ 61 w 466"/>
                <a:gd name="T21" fmla="*/ 106 h 308"/>
                <a:gd name="T22" fmla="*/ 162 w 466"/>
                <a:gd name="T23" fmla="*/ 216 h 308"/>
                <a:gd name="T24" fmla="*/ 172 w 466"/>
                <a:gd name="T25" fmla="*/ 22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6" h="308">
                  <a:moveTo>
                    <a:pt x="172" y="228"/>
                  </a:moveTo>
                  <a:cubicBezTo>
                    <a:pt x="242" y="164"/>
                    <a:pt x="310" y="102"/>
                    <a:pt x="378" y="40"/>
                  </a:cubicBezTo>
                  <a:cubicBezTo>
                    <a:pt x="386" y="32"/>
                    <a:pt x="394" y="25"/>
                    <a:pt x="402" y="18"/>
                  </a:cubicBezTo>
                  <a:cubicBezTo>
                    <a:pt x="420" y="1"/>
                    <a:pt x="439" y="0"/>
                    <a:pt x="452" y="14"/>
                  </a:cubicBezTo>
                  <a:cubicBezTo>
                    <a:pt x="466" y="29"/>
                    <a:pt x="463" y="46"/>
                    <a:pt x="443" y="64"/>
                  </a:cubicBezTo>
                  <a:cubicBezTo>
                    <a:pt x="395" y="109"/>
                    <a:pt x="346" y="153"/>
                    <a:pt x="298" y="198"/>
                  </a:cubicBezTo>
                  <a:cubicBezTo>
                    <a:pt x="265" y="227"/>
                    <a:pt x="233" y="257"/>
                    <a:pt x="200" y="287"/>
                  </a:cubicBezTo>
                  <a:cubicBezTo>
                    <a:pt x="177" y="308"/>
                    <a:pt x="162" y="308"/>
                    <a:pt x="141" y="285"/>
                  </a:cubicBezTo>
                  <a:cubicBezTo>
                    <a:pt x="99" y="240"/>
                    <a:pt x="57" y="195"/>
                    <a:pt x="16" y="149"/>
                  </a:cubicBezTo>
                  <a:cubicBezTo>
                    <a:pt x="3" y="135"/>
                    <a:pt x="0" y="121"/>
                    <a:pt x="8" y="108"/>
                  </a:cubicBezTo>
                  <a:cubicBezTo>
                    <a:pt x="19" y="89"/>
                    <a:pt x="43" y="87"/>
                    <a:pt x="61" y="106"/>
                  </a:cubicBezTo>
                  <a:cubicBezTo>
                    <a:pt x="95" y="143"/>
                    <a:pt x="128" y="179"/>
                    <a:pt x="162" y="216"/>
                  </a:cubicBezTo>
                  <a:cubicBezTo>
                    <a:pt x="165" y="220"/>
                    <a:pt x="169" y="224"/>
                    <a:pt x="172" y="2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4EC85FFE-A1B9-4A62-A199-120281421DDE}"/>
              </a:ext>
            </a:extLst>
          </p:cNvPr>
          <p:cNvGrpSpPr/>
          <p:nvPr/>
        </p:nvGrpSpPr>
        <p:grpSpPr>
          <a:xfrm>
            <a:off x="8203894" y="4881374"/>
            <a:ext cx="309694" cy="309692"/>
            <a:chOff x="6613525" y="5364163"/>
            <a:chExt cx="646113" cy="646112"/>
          </a:xfrm>
          <a:solidFill>
            <a:schemeClr val="bg1"/>
          </a:solidFill>
        </p:grpSpPr>
        <p:sp>
          <p:nvSpPr>
            <p:cNvPr id="101" name="Freeform 5">
              <a:extLst>
                <a:ext uri="{FF2B5EF4-FFF2-40B4-BE49-F238E27FC236}">
                  <a16:creationId xmlns:a16="http://schemas.microsoft.com/office/drawing/2014/main" id="{5E59BAC2-FB58-431C-ACAF-DFE92E350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3525" y="5607050"/>
              <a:ext cx="646113" cy="403225"/>
            </a:xfrm>
            <a:custGeom>
              <a:avLst/>
              <a:gdLst>
                <a:gd name="T0" fmla="*/ 0 w 1639"/>
                <a:gd name="T1" fmla="*/ 991 h 1023"/>
                <a:gd name="T2" fmla="*/ 34 w 1639"/>
                <a:gd name="T3" fmla="*/ 974 h 1023"/>
                <a:gd name="T4" fmla="*/ 180 w 1639"/>
                <a:gd name="T5" fmla="*/ 975 h 1023"/>
                <a:gd name="T6" fmla="*/ 180 w 1639"/>
                <a:gd name="T7" fmla="*/ 955 h 1023"/>
                <a:gd name="T8" fmla="*/ 180 w 1639"/>
                <a:gd name="T9" fmla="*/ 448 h 1023"/>
                <a:gd name="T10" fmla="*/ 217 w 1639"/>
                <a:gd name="T11" fmla="*/ 411 h 1023"/>
                <a:gd name="T12" fmla="*/ 449 w 1639"/>
                <a:gd name="T13" fmla="*/ 411 h 1023"/>
                <a:gd name="T14" fmla="*/ 484 w 1639"/>
                <a:gd name="T15" fmla="*/ 445 h 1023"/>
                <a:gd name="T16" fmla="*/ 484 w 1639"/>
                <a:gd name="T17" fmla="*/ 954 h 1023"/>
                <a:gd name="T18" fmla="*/ 484 w 1639"/>
                <a:gd name="T19" fmla="*/ 974 h 1023"/>
                <a:gd name="T20" fmla="*/ 667 w 1639"/>
                <a:gd name="T21" fmla="*/ 974 h 1023"/>
                <a:gd name="T22" fmla="*/ 667 w 1639"/>
                <a:gd name="T23" fmla="*/ 952 h 1023"/>
                <a:gd name="T24" fmla="*/ 667 w 1639"/>
                <a:gd name="T25" fmla="*/ 322 h 1023"/>
                <a:gd name="T26" fmla="*/ 707 w 1639"/>
                <a:gd name="T27" fmla="*/ 282 h 1023"/>
                <a:gd name="T28" fmla="*/ 935 w 1639"/>
                <a:gd name="T29" fmla="*/ 282 h 1023"/>
                <a:gd name="T30" fmla="*/ 972 w 1639"/>
                <a:gd name="T31" fmla="*/ 319 h 1023"/>
                <a:gd name="T32" fmla="*/ 972 w 1639"/>
                <a:gd name="T33" fmla="*/ 953 h 1023"/>
                <a:gd name="T34" fmla="*/ 972 w 1639"/>
                <a:gd name="T35" fmla="*/ 974 h 1023"/>
                <a:gd name="T36" fmla="*/ 1155 w 1639"/>
                <a:gd name="T37" fmla="*/ 974 h 1023"/>
                <a:gd name="T38" fmla="*/ 1155 w 1639"/>
                <a:gd name="T39" fmla="*/ 954 h 1023"/>
                <a:gd name="T40" fmla="*/ 1155 w 1639"/>
                <a:gd name="T41" fmla="*/ 39 h 1023"/>
                <a:gd name="T42" fmla="*/ 1194 w 1639"/>
                <a:gd name="T43" fmla="*/ 0 h 1023"/>
                <a:gd name="T44" fmla="*/ 1422 w 1639"/>
                <a:gd name="T45" fmla="*/ 0 h 1023"/>
                <a:gd name="T46" fmla="*/ 1459 w 1639"/>
                <a:gd name="T47" fmla="*/ 37 h 1023"/>
                <a:gd name="T48" fmla="*/ 1459 w 1639"/>
                <a:gd name="T49" fmla="*/ 952 h 1023"/>
                <a:gd name="T50" fmla="*/ 1459 w 1639"/>
                <a:gd name="T51" fmla="*/ 975 h 1023"/>
                <a:gd name="T52" fmla="*/ 1477 w 1639"/>
                <a:gd name="T53" fmla="*/ 975 h 1023"/>
                <a:gd name="T54" fmla="*/ 1605 w 1639"/>
                <a:gd name="T55" fmla="*/ 974 h 1023"/>
                <a:gd name="T56" fmla="*/ 1639 w 1639"/>
                <a:gd name="T57" fmla="*/ 991 h 1023"/>
                <a:gd name="T58" fmla="*/ 1639 w 1639"/>
                <a:gd name="T59" fmla="*/ 1023 h 1023"/>
                <a:gd name="T60" fmla="*/ 0 w 1639"/>
                <a:gd name="T61" fmla="*/ 1023 h 1023"/>
                <a:gd name="T62" fmla="*/ 0 w 1639"/>
                <a:gd name="T63" fmla="*/ 991 h 1023"/>
                <a:gd name="T64" fmla="*/ 1410 w 1639"/>
                <a:gd name="T65" fmla="*/ 974 h 1023"/>
                <a:gd name="T66" fmla="*/ 1410 w 1639"/>
                <a:gd name="T67" fmla="*/ 49 h 1023"/>
                <a:gd name="T68" fmla="*/ 1204 w 1639"/>
                <a:gd name="T69" fmla="*/ 49 h 1023"/>
                <a:gd name="T70" fmla="*/ 1204 w 1639"/>
                <a:gd name="T71" fmla="*/ 974 h 1023"/>
                <a:gd name="T72" fmla="*/ 1410 w 1639"/>
                <a:gd name="T73" fmla="*/ 974 h 1023"/>
                <a:gd name="T74" fmla="*/ 923 w 1639"/>
                <a:gd name="T75" fmla="*/ 974 h 1023"/>
                <a:gd name="T76" fmla="*/ 923 w 1639"/>
                <a:gd name="T77" fmla="*/ 332 h 1023"/>
                <a:gd name="T78" fmla="*/ 716 w 1639"/>
                <a:gd name="T79" fmla="*/ 332 h 1023"/>
                <a:gd name="T80" fmla="*/ 716 w 1639"/>
                <a:gd name="T81" fmla="*/ 974 h 1023"/>
                <a:gd name="T82" fmla="*/ 923 w 1639"/>
                <a:gd name="T83" fmla="*/ 974 h 1023"/>
                <a:gd name="T84" fmla="*/ 435 w 1639"/>
                <a:gd name="T85" fmla="*/ 974 h 1023"/>
                <a:gd name="T86" fmla="*/ 435 w 1639"/>
                <a:gd name="T87" fmla="*/ 460 h 1023"/>
                <a:gd name="T88" fmla="*/ 228 w 1639"/>
                <a:gd name="T89" fmla="*/ 460 h 1023"/>
                <a:gd name="T90" fmla="*/ 228 w 1639"/>
                <a:gd name="T91" fmla="*/ 974 h 1023"/>
                <a:gd name="T92" fmla="*/ 435 w 1639"/>
                <a:gd name="T93" fmla="*/ 974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39" h="1023">
                  <a:moveTo>
                    <a:pt x="0" y="991"/>
                  </a:moveTo>
                  <a:cubicBezTo>
                    <a:pt x="8" y="978"/>
                    <a:pt x="19" y="974"/>
                    <a:pt x="34" y="974"/>
                  </a:cubicBezTo>
                  <a:cubicBezTo>
                    <a:pt x="82" y="975"/>
                    <a:pt x="130" y="975"/>
                    <a:pt x="180" y="975"/>
                  </a:cubicBezTo>
                  <a:cubicBezTo>
                    <a:pt x="180" y="967"/>
                    <a:pt x="180" y="961"/>
                    <a:pt x="180" y="955"/>
                  </a:cubicBezTo>
                  <a:cubicBezTo>
                    <a:pt x="180" y="786"/>
                    <a:pt x="180" y="617"/>
                    <a:pt x="180" y="448"/>
                  </a:cubicBezTo>
                  <a:cubicBezTo>
                    <a:pt x="180" y="417"/>
                    <a:pt x="186" y="411"/>
                    <a:pt x="217" y="411"/>
                  </a:cubicBezTo>
                  <a:cubicBezTo>
                    <a:pt x="294" y="411"/>
                    <a:pt x="372" y="410"/>
                    <a:pt x="449" y="411"/>
                  </a:cubicBezTo>
                  <a:cubicBezTo>
                    <a:pt x="478" y="411"/>
                    <a:pt x="484" y="417"/>
                    <a:pt x="484" y="445"/>
                  </a:cubicBezTo>
                  <a:cubicBezTo>
                    <a:pt x="484" y="615"/>
                    <a:pt x="484" y="784"/>
                    <a:pt x="484" y="954"/>
                  </a:cubicBezTo>
                  <a:cubicBezTo>
                    <a:pt x="484" y="960"/>
                    <a:pt x="484" y="967"/>
                    <a:pt x="484" y="974"/>
                  </a:cubicBezTo>
                  <a:cubicBezTo>
                    <a:pt x="545" y="974"/>
                    <a:pt x="605" y="974"/>
                    <a:pt x="667" y="974"/>
                  </a:cubicBezTo>
                  <a:cubicBezTo>
                    <a:pt x="667" y="966"/>
                    <a:pt x="667" y="959"/>
                    <a:pt x="667" y="952"/>
                  </a:cubicBezTo>
                  <a:cubicBezTo>
                    <a:pt x="667" y="742"/>
                    <a:pt x="667" y="532"/>
                    <a:pt x="667" y="322"/>
                  </a:cubicBezTo>
                  <a:cubicBezTo>
                    <a:pt x="667" y="288"/>
                    <a:pt x="672" y="282"/>
                    <a:pt x="707" y="282"/>
                  </a:cubicBezTo>
                  <a:cubicBezTo>
                    <a:pt x="783" y="282"/>
                    <a:pt x="859" y="282"/>
                    <a:pt x="935" y="282"/>
                  </a:cubicBezTo>
                  <a:cubicBezTo>
                    <a:pt x="965" y="282"/>
                    <a:pt x="972" y="289"/>
                    <a:pt x="972" y="319"/>
                  </a:cubicBezTo>
                  <a:cubicBezTo>
                    <a:pt x="972" y="530"/>
                    <a:pt x="972" y="742"/>
                    <a:pt x="972" y="953"/>
                  </a:cubicBezTo>
                  <a:cubicBezTo>
                    <a:pt x="972" y="959"/>
                    <a:pt x="972" y="966"/>
                    <a:pt x="972" y="974"/>
                  </a:cubicBezTo>
                  <a:cubicBezTo>
                    <a:pt x="1033" y="974"/>
                    <a:pt x="1093" y="974"/>
                    <a:pt x="1155" y="974"/>
                  </a:cubicBezTo>
                  <a:cubicBezTo>
                    <a:pt x="1155" y="967"/>
                    <a:pt x="1155" y="960"/>
                    <a:pt x="1155" y="954"/>
                  </a:cubicBezTo>
                  <a:cubicBezTo>
                    <a:pt x="1155" y="649"/>
                    <a:pt x="1155" y="344"/>
                    <a:pt x="1155" y="39"/>
                  </a:cubicBezTo>
                  <a:cubicBezTo>
                    <a:pt x="1155" y="5"/>
                    <a:pt x="1160" y="0"/>
                    <a:pt x="1194" y="0"/>
                  </a:cubicBezTo>
                  <a:cubicBezTo>
                    <a:pt x="1270" y="0"/>
                    <a:pt x="1346" y="0"/>
                    <a:pt x="1422" y="0"/>
                  </a:cubicBezTo>
                  <a:cubicBezTo>
                    <a:pt x="1452" y="0"/>
                    <a:pt x="1459" y="7"/>
                    <a:pt x="1459" y="37"/>
                  </a:cubicBezTo>
                  <a:cubicBezTo>
                    <a:pt x="1459" y="342"/>
                    <a:pt x="1459" y="647"/>
                    <a:pt x="1459" y="952"/>
                  </a:cubicBezTo>
                  <a:cubicBezTo>
                    <a:pt x="1459" y="959"/>
                    <a:pt x="1459" y="965"/>
                    <a:pt x="1459" y="975"/>
                  </a:cubicBezTo>
                  <a:cubicBezTo>
                    <a:pt x="1466" y="975"/>
                    <a:pt x="1471" y="975"/>
                    <a:pt x="1477" y="975"/>
                  </a:cubicBezTo>
                  <a:cubicBezTo>
                    <a:pt x="1519" y="975"/>
                    <a:pt x="1562" y="975"/>
                    <a:pt x="1605" y="974"/>
                  </a:cubicBezTo>
                  <a:cubicBezTo>
                    <a:pt x="1619" y="974"/>
                    <a:pt x="1631" y="978"/>
                    <a:pt x="1639" y="991"/>
                  </a:cubicBezTo>
                  <a:cubicBezTo>
                    <a:pt x="1639" y="1001"/>
                    <a:pt x="1639" y="1012"/>
                    <a:pt x="1639" y="1023"/>
                  </a:cubicBezTo>
                  <a:cubicBezTo>
                    <a:pt x="1092" y="1023"/>
                    <a:pt x="546" y="1023"/>
                    <a:pt x="0" y="1023"/>
                  </a:cubicBezTo>
                  <a:cubicBezTo>
                    <a:pt x="0" y="1012"/>
                    <a:pt x="0" y="1001"/>
                    <a:pt x="0" y="991"/>
                  </a:cubicBezTo>
                  <a:close/>
                  <a:moveTo>
                    <a:pt x="1410" y="974"/>
                  </a:moveTo>
                  <a:cubicBezTo>
                    <a:pt x="1410" y="665"/>
                    <a:pt x="1410" y="357"/>
                    <a:pt x="1410" y="49"/>
                  </a:cubicBezTo>
                  <a:cubicBezTo>
                    <a:pt x="1341" y="49"/>
                    <a:pt x="1273" y="49"/>
                    <a:pt x="1204" y="49"/>
                  </a:cubicBezTo>
                  <a:cubicBezTo>
                    <a:pt x="1204" y="357"/>
                    <a:pt x="1204" y="665"/>
                    <a:pt x="1204" y="974"/>
                  </a:cubicBezTo>
                  <a:cubicBezTo>
                    <a:pt x="1273" y="974"/>
                    <a:pt x="1341" y="974"/>
                    <a:pt x="1410" y="974"/>
                  </a:cubicBezTo>
                  <a:close/>
                  <a:moveTo>
                    <a:pt x="923" y="974"/>
                  </a:moveTo>
                  <a:cubicBezTo>
                    <a:pt x="923" y="759"/>
                    <a:pt x="923" y="545"/>
                    <a:pt x="923" y="332"/>
                  </a:cubicBezTo>
                  <a:cubicBezTo>
                    <a:pt x="853" y="332"/>
                    <a:pt x="785" y="332"/>
                    <a:pt x="716" y="332"/>
                  </a:cubicBezTo>
                  <a:cubicBezTo>
                    <a:pt x="716" y="546"/>
                    <a:pt x="716" y="760"/>
                    <a:pt x="716" y="974"/>
                  </a:cubicBezTo>
                  <a:cubicBezTo>
                    <a:pt x="785" y="974"/>
                    <a:pt x="853" y="974"/>
                    <a:pt x="923" y="974"/>
                  </a:cubicBezTo>
                  <a:close/>
                  <a:moveTo>
                    <a:pt x="435" y="974"/>
                  </a:moveTo>
                  <a:cubicBezTo>
                    <a:pt x="435" y="802"/>
                    <a:pt x="435" y="631"/>
                    <a:pt x="435" y="460"/>
                  </a:cubicBezTo>
                  <a:cubicBezTo>
                    <a:pt x="366" y="460"/>
                    <a:pt x="297" y="460"/>
                    <a:pt x="228" y="460"/>
                  </a:cubicBezTo>
                  <a:cubicBezTo>
                    <a:pt x="228" y="632"/>
                    <a:pt x="228" y="802"/>
                    <a:pt x="228" y="974"/>
                  </a:cubicBezTo>
                  <a:cubicBezTo>
                    <a:pt x="297" y="974"/>
                    <a:pt x="365" y="974"/>
                    <a:pt x="435" y="9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6">
              <a:extLst>
                <a:ext uri="{FF2B5EF4-FFF2-40B4-BE49-F238E27FC236}">
                  <a16:creationId xmlns:a16="http://schemas.microsoft.com/office/drawing/2014/main" id="{6C1163D5-1807-48A7-8854-8ED7B4FAB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1463" y="5364163"/>
              <a:ext cx="619125" cy="374650"/>
            </a:xfrm>
            <a:custGeom>
              <a:avLst/>
              <a:gdLst>
                <a:gd name="T0" fmla="*/ 1505 w 1567"/>
                <a:gd name="T1" fmla="*/ 0 h 950"/>
                <a:gd name="T2" fmla="*/ 1566 w 1567"/>
                <a:gd name="T3" fmla="*/ 95 h 950"/>
                <a:gd name="T4" fmla="*/ 1565 w 1567"/>
                <a:gd name="T5" fmla="*/ 280 h 950"/>
                <a:gd name="T6" fmla="*/ 1518 w 1567"/>
                <a:gd name="T7" fmla="*/ 350 h 950"/>
                <a:gd name="T8" fmla="*/ 1440 w 1567"/>
                <a:gd name="T9" fmla="*/ 336 h 950"/>
                <a:gd name="T10" fmla="*/ 1410 w 1567"/>
                <a:gd name="T11" fmla="*/ 289 h 950"/>
                <a:gd name="T12" fmla="*/ 1401 w 1567"/>
                <a:gd name="T13" fmla="*/ 299 h 950"/>
                <a:gd name="T14" fmla="*/ 1154 w 1567"/>
                <a:gd name="T15" fmla="*/ 530 h 950"/>
                <a:gd name="T16" fmla="*/ 1141 w 1567"/>
                <a:gd name="T17" fmla="*/ 539 h 950"/>
                <a:gd name="T18" fmla="*/ 1112 w 1567"/>
                <a:gd name="T19" fmla="*/ 533 h 950"/>
                <a:gd name="T20" fmla="*/ 1113 w 1567"/>
                <a:gd name="T21" fmla="*/ 503 h 950"/>
                <a:gd name="T22" fmla="*/ 1128 w 1567"/>
                <a:gd name="T23" fmla="*/ 489 h 950"/>
                <a:gd name="T24" fmla="*/ 1408 w 1567"/>
                <a:gd name="T25" fmla="*/ 218 h 950"/>
                <a:gd name="T26" fmla="*/ 1420 w 1567"/>
                <a:gd name="T27" fmla="*/ 204 h 950"/>
                <a:gd name="T28" fmla="*/ 1448 w 1567"/>
                <a:gd name="T29" fmla="*/ 198 h 950"/>
                <a:gd name="T30" fmla="*/ 1462 w 1567"/>
                <a:gd name="T31" fmla="*/ 220 h 950"/>
                <a:gd name="T32" fmla="*/ 1463 w 1567"/>
                <a:gd name="T33" fmla="*/ 274 h 950"/>
                <a:gd name="T34" fmla="*/ 1491 w 1567"/>
                <a:gd name="T35" fmla="*/ 308 h 950"/>
                <a:gd name="T36" fmla="*/ 1517 w 1567"/>
                <a:gd name="T37" fmla="*/ 274 h 950"/>
                <a:gd name="T38" fmla="*/ 1517 w 1567"/>
                <a:gd name="T39" fmla="*/ 82 h 950"/>
                <a:gd name="T40" fmla="*/ 1481 w 1567"/>
                <a:gd name="T41" fmla="*/ 49 h 950"/>
                <a:gd name="T42" fmla="*/ 1286 w 1567"/>
                <a:gd name="T43" fmla="*/ 74 h 950"/>
                <a:gd name="T44" fmla="*/ 1259 w 1567"/>
                <a:gd name="T45" fmla="*/ 96 h 950"/>
                <a:gd name="T46" fmla="*/ 1272 w 1567"/>
                <a:gd name="T47" fmla="*/ 124 h 950"/>
                <a:gd name="T48" fmla="*/ 1294 w 1567"/>
                <a:gd name="T49" fmla="*/ 127 h 950"/>
                <a:gd name="T50" fmla="*/ 1355 w 1567"/>
                <a:gd name="T51" fmla="*/ 120 h 950"/>
                <a:gd name="T52" fmla="*/ 1389 w 1567"/>
                <a:gd name="T53" fmla="*/ 131 h 950"/>
                <a:gd name="T54" fmla="*/ 1381 w 1567"/>
                <a:gd name="T55" fmla="*/ 165 h 950"/>
                <a:gd name="T56" fmla="*/ 681 w 1567"/>
                <a:gd name="T57" fmla="*/ 691 h 950"/>
                <a:gd name="T58" fmla="*/ 182 w 1567"/>
                <a:gd name="T59" fmla="*/ 833 h 950"/>
                <a:gd name="T60" fmla="*/ 90 w 1567"/>
                <a:gd name="T61" fmla="*/ 842 h 950"/>
                <a:gd name="T62" fmla="*/ 79 w 1567"/>
                <a:gd name="T63" fmla="*/ 844 h 950"/>
                <a:gd name="T64" fmla="*/ 52 w 1567"/>
                <a:gd name="T65" fmla="*/ 874 h 950"/>
                <a:gd name="T66" fmla="*/ 85 w 1567"/>
                <a:gd name="T67" fmla="*/ 897 h 950"/>
                <a:gd name="T68" fmla="*/ 152 w 1567"/>
                <a:gd name="T69" fmla="*/ 892 h 950"/>
                <a:gd name="T70" fmla="*/ 1006 w 1567"/>
                <a:gd name="T71" fmla="*/ 578 h 950"/>
                <a:gd name="T72" fmla="*/ 1020 w 1567"/>
                <a:gd name="T73" fmla="*/ 569 h 950"/>
                <a:gd name="T74" fmla="*/ 1052 w 1567"/>
                <a:gd name="T75" fmla="*/ 577 h 950"/>
                <a:gd name="T76" fmla="*/ 1045 w 1567"/>
                <a:gd name="T77" fmla="*/ 609 h 950"/>
                <a:gd name="T78" fmla="*/ 993 w 1567"/>
                <a:gd name="T79" fmla="*/ 643 h 950"/>
                <a:gd name="T80" fmla="*/ 254 w 1567"/>
                <a:gd name="T81" fmla="*/ 925 h 950"/>
                <a:gd name="T82" fmla="*/ 86 w 1567"/>
                <a:gd name="T83" fmla="*/ 945 h 950"/>
                <a:gd name="T84" fmla="*/ 4 w 1567"/>
                <a:gd name="T85" fmla="*/ 878 h 950"/>
                <a:gd name="T86" fmla="*/ 71 w 1567"/>
                <a:gd name="T87" fmla="*/ 797 h 950"/>
                <a:gd name="T88" fmla="*/ 359 w 1567"/>
                <a:gd name="T89" fmla="*/ 749 h 950"/>
                <a:gd name="T90" fmla="*/ 1297 w 1567"/>
                <a:gd name="T91" fmla="*/ 189 h 950"/>
                <a:gd name="T92" fmla="*/ 1308 w 1567"/>
                <a:gd name="T93" fmla="*/ 176 h 950"/>
                <a:gd name="T94" fmla="*/ 1291 w 1567"/>
                <a:gd name="T95" fmla="*/ 176 h 950"/>
                <a:gd name="T96" fmla="*/ 1210 w 1567"/>
                <a:gd name="T97" fmla="*/ 108 h 950"/>
                <a:gd name="T98" fmla="*/ 1280 w 1567"/>
                <a:gd name="T99" fmla="*/ 26 h 950"/>
                <a:gd name="T100" fmla="*/ 1464 w 1567"/>
                <a:gd name="T101" fmla="*/ 3 h 950"/>
                <a:gd name="T102" fmla="*/ 1473 w 1567"/>
                <a:gd name="T103" fmla="*/ 0 h 950"/>
                <a:gd name="T104" fmla="*/ 1505 w 1567"/>
                <a:gd name="T105" fmla="*/ 0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7" h="950">
                  <a:moveTo>
                    <a:pt x="1505" y="0"/>
                  </a:moveTo>
                  <a:cubicBezTo>
                    <a:pt x="1550" y="16"/>
                    <a:pt x="1567" y="48"/>
                    <a:pt x="1566" y="95"/>
                  </a:cubicBezTo>
                  <a:cubicBezTo>
                    <a:pt x="1564" y="156"/>
                    <a:pt x="1566" y="218"/>
                    <a:pt x="1565" y="280"/>
                  </a:cubicBezTo>
                  <a:cubicBezTo>
                    <a:pt x="1565" y="313"/>
                    <a:pt x="1549" y="338"/>
                    <a:pt x="1518" y="350"/>
                  </a:cubicBezTo>
                  <a:cubicBezTo>
                    <a:pt x="1490" y="362"/>
                    <a:pt x="1461" y="358"/>
                    <a:pt x="1440" y="336"/>
                  </a:cubicBezTo>
                  <a:cubicBezTo>
                    <a:pt x="1427" y="323"/>
                    <a:pt x="1420" y="305"/>
                    <a:pt x="1410" y="289"/>
                  </a:cubicBezTo>
                  <a:cubicBezTo>
                    <a:pt x="1409" y="291"/>
                    <a:pt x="1405" y="295"/>
                    <a:pt x="1401" y="299"/>
                  </a:cubicBezTo>
                  <a:cubicBezTo>
                    <a:pt x="1326" y="384"/>
                    <a:pt x="1243" y="460"/>
                    <a:pt x="1154" y="530"/>
                  </a:cubicBezTo>
                  <a:cubicBezTo>
                    <a:pt x="1150" y="534"/>
                    <a:pt x="1146" y="537"/>
                    <a:pt x="1141" y="539"/>
                  </a:cubicBezTo>
                  <a:cubicBezTo>
                    <a:pt x="1130" y="544"/>
                    <a:pt x="1120" y="543"/>
                    <a:pt x="1112" y="533"/>
                  </a:cubicBezTo>
                  <a:cubicBezTo>
                    <a:pt x="1105" y="523"/>
                    <a:pt x="1105" y="513"/>
                    <a:pt x="1113" y="503"/>
                  </a:cubicBezTo>
                  <a:cubicBezTo>
                    <a:pt x="1117" y="498"/>
                    <a:pt x="1123" y="494"/>
                    <a:pt x="1128" y="489"/>
                  </a:cubicBezTo>
                  <a:cubicBezTo>
                    <a:pt x="1231" y="408"/>
                    <a:pt x="1324" y="318"/>
                    <a:pt x="1408" y="218"/>
                  </a:cubicBezTo>
                  <a:cubicBezTo>
                    <a:pt x="1412" y="213"/>
                    <a:pt x="1415" y="206"/>
                    <a:pt x="1420" y="204"/>
                  </a:cubicBezTo>
                  <a:cubicBezTo>
                    <a:pt x="1429" y="200"/>
                    <a:pt x="1440" y="195"/>
                    <a:pt x="1448" y="198"/>
                  </a:cubicBezTo>
                  <a:cubicBezTo>
                    <a:pt x="1454" y="200"/>
                    <a:pt x="1461" y="212"/>
                    <a:pt x="1462" y="220"/>
                  </a:cubicBezTo>
                  <a:cubicBezTo>
                    <a:pt x="1464" y="238"/>
                    <a:pt x="1463" y="256"/>
                    <a:pt x="1463" y="274"/>
                  </a:cubicBezTo>
                  <a:cubicBezTo>
                    <a:pt x="1463" y="296"/>
                    <a:pt x="1473" y="308"/>
                    <a:pt x="1491" y="308"/>
                  </a:cubicBezTo>
                  <a:cubicBezTo>
                    <a:pt x="1507" y="307"/>
                    <a:pt x="1517" y="295"/>
                    <a:pt x="1517" y="274"/>
                  </a:cubicBezTo>
                  <a:cubicBezTo>
                    <a:pt x="1517" y="210"/>
                    <a:pt x="1517" y="146"/>
                    <a:pt x="1517" y="82"/>
                  </a:cubicBezTo>
                  <a:cubicBezTo>
                    <a:pt x="1517" y="58"/>
                    <a:pt x="1504" y="46"/>
                    <a:pt x="1481" y="49"/>
                  </a:cubicBezTo>
                  <a:cubicBezTo>
                    <a:pt x="1416" y="57"/>
                    <a:pt x="1351" y="65"/>
                    <a:pt x="1286" y="74"/>
                  </a:cubicBezTo>
                  <a:cubicBezTo>
                    <a:pt x="1272" y="75"/>
                    <a:pt x="1262" y="82"/>
                    <a:pt x="1259" y="96"/>
                  </a:cubicBezTo>
                  <a:cubicBezTo>
                    <a:pt x="1256" y="108"/>
                    <a:pt x="1261" y="119"/>
                    <a:pt x="1272" y="124"/>
                  </a:cubicBezTo>
                  <a:cubicBezTo>
                    <a:pt x="1278" y="127"/>
                    <a:pt x="1287" y="128"/>
                    <a:pt x="1294" y="127"/>
                  </a:cubicBezTo>
                  <a:cubicBezTo>
                    <a:pt x="1314" y="126"/>
                    <a:pt x="1335" y="123"/>
                    <a:pt x="1355" y="120"/>
                  </a:cubicBezTo>
                  <a:cubicBezTo>
                    <a:pt x="1369" y="118"/>
                    <a:pt x="1381" y="118"/>
                    <a:pt x="1389" y="131"/>
                  </a:cubicBezTo>
                  <a:cubicBezTo>
                    <a:pt x="1396" y="145"/>
                    <a:pt x="1389" y="154"/>
                    <a:pt x="1381" y="165"/>
                  </a:cubicBezTo>
                  <a:cubicBezTo>
                    <a:pt x="1191" y="397"/>
                    <a:pt x="957" y="572"/>
                    <a:pt x="681" y="691"/>
                  </a:cubicBezTo>
                  <a:cubicBezTo>
                    <a:pt x="521" y="760"/>
                    <a:pt x="355" y="808"/>
                    <a:pt x="182" y="833"/>
                  </a:cubicBezTo>
                  <a:cubicBezTo>
                    <a:pt x="151" y="837"/>
                    <a:pt x="120" y="839"/>
                    <a:pt x="90" y="842"/>
                  </a:cubicBezTo>
                  <a:cubicBezTo>
                    <a:pt x="86" y="843"/>
                    <a:pt x="82" y="843"/>
                    <a:pt x="79" y="844"/>
                  </a:cubicBezTo>
                  <a:cubicBezTo>
                    <a:pt x="61" y="847"/>
                    <a:pt x="50" y="859"/>
                    <a:pt x="52" y="874"/>
                  </a:cubicBezTo>
                  <a:cubicBezTo>
                    <a:pt x="54" y="889"/>
                    <a:pt x="66" y="899"/>
                    <a:pt x="85" y="897"/>
                  </a:cubicBezTo>
                  <a:cubicBezTo>
                    <a:pt x="107" y="896"/>
                    <a:pt x="130" y="895"/>
                    <a:pt x="152" y="892"/>
                  </a:cubicBezTo>
                  <a:cubicBezTo>
                    <a:pt x="461" y="852"/>
                    <a:pt x="746" y="748"/>
                    <a:pt x="1006" y="578"/>
                  </a:cubicBezTo>
                  <a:cubicBezTo>
                    <a:pt x="1011" y="575"/>
                    <a:pt x="1015" y="572"/>
                    <a:pt x="1020" y="569"/>
                  </a:cubicBezTo>
                  <a:cubicBezTo>
                    <a:pt x="1033" y="563"/>
                    <a:pt x="1046" y="566"/>
                    <a:pt x="1052" y="577"/>
                  </a:cubicBezTo>
                  <a:cubicBezTo>
                    <a:pt x="1059" y="588"/>
                    <a:pt x="1057" y="601"/>
                    <a:pt x="1045" y="609"/>
                  </a:cubicBezTo>
                  <a:cubicBezTo>
                    <a:pt x="1028" y="621"/>
                    <a:pt x="1011" y="632"/>
                    <a:pt x="993" y="643"/>
                  </a:cubicBezTo>
                  <a:cubicBezTo>
                    <a:pt x="765" y="785"/>
                    <a:pt x="519" y="879"/>
                    <a:pt x="254" y="925"/>
                  </a:cubicBezTo>
                  <a:cubicBezTo>
                    <a:pt x="199" y="935"/>
                    <a:pt x="143" y="940"/>
                    <a:pt x="86" y="945"/>
                  </a:cubicBezTo>
                  <a:cubicBezTo>
                    <a:pt x="44" y="950"/>
                    <a:pt x="9" y="920"/>
                    <a:pt x="4" y="878"/>
                  </a:cubicBezTo>
                  <a:cubicBezTo>
                    <a:pt x="0" y="838"/>
                    <a:pt x="29" y="800"/>
                    <a:pt x="71" y="797"/>
                  </a:cubicBezTo>
                  <a:cubicBezTo>
                    <a:pt x="168" y="788"/>
                    <a:pt x="264" y="773"/>
                    <a:pt x="359" y="749"/>
                  </a:cubicBezTo>
                  <a:cubicBezTo>
                    <a:pt x="727" y="656"/>
                    <a:pt x="1043" y="474"/>
                    <a:pt x="1297" y="189"/>
                  </a:cubicBezTo>
                  <a:cubicBezTo>
                    <a:pt x="1300" y="186"/>
                    <a:pt x="1303" y="182"/>
                    <a:pt x="1308" y="176"/>
                  </a:cubicBezTo>
                  <a:cubicBezTo>
                    <a:pt x="1301" y="176"/>
                    <a:pt x="1296" y="176"/>
                    <a:pt x="1291" y="176"/>
                  </a:cubicBezTo>
                  <a:cubicBezTo>
                    <a:pt x="1248" y="177"/>
                    <a:pt x="1213" y="148"/>
                    <a:pt x="1210" y="108"/>
                  </a:cubicBezTo>
                  <a:cubicBezTo>
                    <a:pt x="1207" y="66"/>
                    <a:pt x="1236" y="31"/>
                    <a:pt x="1280" y="26"/>
                  </a:cubicBezTo>
                  <a:cubicBezTo>
                    <a:pt x="1341" y="18"/>
                    <a:pt x="1402" y="11"/>
                    <a:pt x="1464" y="3"/>
                  </a:cubicBezTo>
                  <a:cubicBezTo>
                    <a:pt x="1467" y="3"/>
                    <a:pt x="1470" y="1"/>
                    <a:pt x="1473" y="0"/>
                  </a:cubicBezTo>
                  <a:cubicBezTo>
                    <a:pt x="1483" y="0"/>
                    <a:pt x="1494" y="0"/>
                    <a:pt x="15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2B3B044A-C695-40BB-94ED-09F9DADACB3F}"/>
              </a:ext>
            </a:extLst>
          </p:cNvPr>
          <p:cNvSpPr txBox="1"/>
          <p:nvPr/>
        </p:nvSpPr>
        <p:spPr>
          <a:xfrm>
            <a:off x="5021773" y="3524538"/>
            <a:ext cx="81297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4835E06-218A-48D6-A566-6B4E2E816B3A}"/>
              </a:ext>
            </a:extLst>
          </p:cNvPr>
          <p:cNvSpPr txBox="1"/>
          <p:nvPr/>
        </p:nvSpPr>
        <p:spPr>
          <a:xfrm>
            <a:off x="6310642" y="3524538"/>
            <a:ext cx="81297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308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bg1"/>
                </a:solidFill>
                <a:effectLst/>
              </a:rPr>
              <a:t>Simple Comparison Diagram PowerPoint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43" name="Oval 6">
            <a:extLst>
              <a:ext uri="{FF2B5EF4-FFF2-40B4-BE49-F238E27FC236}">
                <a16:creationId xmlns:a16="http://schemas.microsoft.com/office/drawing/2014/main" id="{79508CEC-F7F7-4F00-8268-81C56D0C6209}"/>
              </a:ext>
            </a:extLst>
          </p:cNvPr>
          <p:cNvSpPr/>
          <p:nvPr/>
        </p:nvSpPr>
        <p:spPr>
          <a:xfrm>
            <a:off x="4522685" y="2689203"/>
            <a:ext cx="1047376" cy="2094753"/>
          </a:xfrm>
          <a:custGeom>
            <a:avLst/>
            <a:gdLst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4" fmla="*/ 0 w 2759626"/>
              <a:gd name="connsiteY4" fmla="*/ 1379813 h 2759626"/>
              <a:gd name="connsiteX0" fmla="*/ 2759626 w 2851066"/>
              <a:gd name="connsiteY0" fmla="*/ 1379813 h 2759626"/>
              <a:gd name="connsiteX1" fmla="*/ 1379813 w 2851066"/>
              <a:gd name="connsiteY1" fmla="*/ 2759626 h 2759626"/>
              <a:gd name="connsiteX2" fmla="*/ 0 w 2851066"/>
              <a:gd name="connsiteY2" fmla="*/ 1379813 h 2759626"/>
              <a:gd name="connsiteX3" fmla="*/ 1379813 w 2851066"/>
              <a:gd name="connsiteY3" fmla="*/ 0 h 2759626"/>
              <a:gd name="connsiteX4" fmla="*/ 2851066 w 2851066"/>
              <a:gd name="connsiteY4" fmla="*/ 1471253 h 2759626"/>
              <a:gd name="connsiteX0" fmla="*/ 2759626 w 2759626"/>
              <a:gd name="connsiteY0" fmla="*/ 1379813 h 2759626"/>
              <a:gd name="connsiteX1" fmla="*/ 1379813 w 2759626"/>
              <a:gd name="connsiteY1" fmla="*/ 2759626 h 2759626"/>
              <a:gd name="connsiteX2" fmla="*/ 0 w 2759626"/>
              <a:gd name="connsiteY2" fmla="*/ 1379813 h 2759626"/>
              <a:gd name="connsiteX3" fmla="*/ 1379813 w 2759626"/>
              <a:gd name="connsiteY3" fmla="*/ 0 h 2759626"/>
              <a:gd name="connsiteX0" fmla="*/ 1379813 w 1379813"/>
              <a:gd name="connsiteY0" fmla="*/ 2759626 h 2759626"/>
              <a:gd name="connsiteX1" fmla="*/ 0 w 1379813"/>
              <a:gd name="connsiteY1" fmla="*/ 1379813 h 2759626"/>
              <a:gd name="connsiteX2" fmla="*/ 1379813 w 1379813"/>
              <a:gd name="connsiteY2" fmla="*/ 0 h 275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9813" h="2759626">
                <a:moveTo>
                  <a:pt x="1379813" y="2759626"/>
                </a:moveTo>
                <a:cubicBezTo>
                  <a:pt x="617763" y="2759626"/>
                  <a:pt x="0" y="2141863"/>
                  <a:pt x="0" y="1379813"/>
                </a:cubicBezTo>
                <a:cubicBezTo>
                  <a:pt x="0" y="617763"/>
                  <a:pt x="617763" y="0"/>
                  <a:pt x="1379813" y="0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Oval 7">
            <a:extLst>
              <a:ext uri="{FF2B5EF4-FFF2-40B4-BE49-F238E27FC236}">
                <a16:creationId xmlns:a16="http://schemas.microsoft.com/office/drawing/2014/main" id="{5B2AE117-F20C-4003-A35E-9849065FE75E}"/>
              </a:ext>
            </a:extLst>
          </p:cNvPr>
          <p:cNvSpPr/>
          <p:nvPr/>
        </p:nvSpPr>
        <p:spPr>
          <a:xfrm>
            <a:off x="6588572" y="2689203"/>
            <a:ext cx="1047376" cy="2094753"/>
          </a:xfrm>
          <a:custGeom>
            <a:avLst/>
            <a:gdLst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4" fmla="*/ 0 w 2759626"/>
              <a:gd name="connsiteY4" fmla="*/ 1379813 h 2759626"/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4" fmla="*/ 91440 w 2759626"/>
              <a:gd name="connsiteY4" fmla="*/ 1471253 h 2759626"/>
              <a:gd name="connsiteX0" fmla="*/ 0 w 2759626"/>
              <a:gd name="connsiteY0" fmla="*/ 1379813 h 2759626"/>
              <a:gd name="connsiteX1" fmla="*/ 1379813 w 2759626"/>
              <a:gd name="connsiteY1" fmla="*/ 0 h 2759626"/>
              <a:gd name="connsiteX2" fmla="*/ 2759626 w 2759626"/>
              <a:gd name="connsiteY2" fmla="*/ 1379813 h 2759626"/>
              <a:gd name="connsiteX3" fmla="*/ 1379813 w 2759626"/>
              <a:gd name="connsiteY3" fmla="*/ 2759626 h 2759626"/>
              <a:gd name="connsiteX0" fmla="*/ 0 w 1379813"/>
              <a:gd name="connsiteY0" fmla="*/ 0 h 2759626"/>
              <a:gd name="connsiteX1" fmla="*/ 1379813 w 1379813"/>
              <a:gd name="connsiteY1" fmla="*/ 1379813 h 2759626"/>
              <a:gd name="connsiteX2" fmla="*/ 0 w 1379813"/>
              <a:gd name="connsiteY2" fmla="*/ 2759626 h 275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9813" h="2759626">
                <a:moveTo>
                  <a:pt x="0" y="0"/>
                </a:moveTo>
                <a:cubicBezTo>
                  <a:pt x="762050" y="0"/>
                  <a:pt x="1379813" y="617763"/>
                  <a:pt x="1379813" y="1379813"/>
                </a:cubicBezTo>
                <a:cubicBezTo>
                  <a:pt x="1379813" y="2141863"/>
                  <a:pt x="762050" y="2759626"/>
                  <a:pt x="0" y="2759626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26A5E17A-6BF9-4994-9783-AEBDA6B1D81E}"/>
              </a:ext>
            </a:extLst>
          </p:cNvPr>
          <p:cNvSpPr/>
          <p:nvPr/>
        </p:nvSpPr>
        <p:spPr>
          <a:xfrm>
            <a:off x="4889747" y="3065119"/>
            <a:ext cx="1342922" cy="1342922"/>
          </a:xfrm>
          <a:prstGeom prst="ellipse">
            <a:avLst/>
          </a:prstGeom>
          <a:solidFill>
            <a:schemeClr val="tx1">
              <a:lumMod val="65000"/>
              <a:lumOff val="35000"/>
              <a:alpha val="80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46AEC-44FD-48BC-BAAE-5ED7A9BDBFB8}"/>
              </a:ext>
            </a:extLst>
          </p:cNvPr>
          <p:cNvSpPr/>
          <p:nvPr/>
        </p:nvSpPr>
        <p:spPr>
          <a:xfrm>
            <a:off x="5917110" y="3065119"/>
            <a:ext cx="1342922" cy="1342922"/>
          </a:xfrm>
          <a:prstGeom prst="ellipse">
            <a:avLst/>
          </a:prstGeom>
          <a:solidFill>
            <a:schemeClr val="accent1">
              <a:alpha val="80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60B3322-D697-4192-B429-A9A7287EFDB3}"/>
              </a:ext>
            </a:extLst>
          </p:cNvPr>
          <p:cNvGrpSpPr/>
          <p:nvPr/>
        </p:nvGrpSpPr>
        <p:grpSpPr>
          <a:xfrm>
            <a:off x="4202091" y="2723194"/>
            <a:ext cx="556214" cy="2026771"/>
            <a:chOff x="3889376" y="2554288"/>
            <a:chExt cx="649436" cy="2366461"/>
          </a:xfrm>
        </p:grpSpPr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3774A7D3-5343-479E-B9BF-201FF837FDE6}"/>
                </a:ext>
              </a:extLst>
            </p:cNvPr>
            <p:cNvCxnSpPr/>
            <p:nvPr/>
          </p:nvCxnSpPr>
          <p:spPr>
            <a:xfrm flipH="1" flipV="1">
              <a:off x="3889376" y="2554288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46151561-DB41-4EC2-90CD-AE89840D4B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89376" y="4507229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4FBA82B-6809-4833-BEFC-31DE38842DC3}"/>
              </a:ext>
            </a:extLst>
          </p:cNvPr>
          <p:cNvGrpSpPr/>
          <p:nvPr/>
        </p:nvGrpSpPr>
        <p:grpSpPr>
          <a:xfrm flipH="1">
            <a:off x="7406203" y="2723194"/>
            <a:ext cx="556214" cy="2026771"/>
            <a:chOff x="3889376" y="2554288"/>
            <a:chExt cx="649436" cy="2366461"/>
          </a:xfrm>
        </p:grpSpPr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6795DDE2-B2BB-41A8-8CE9-A1C0FE975A12}"/>
                </a:ext>
              </a:extLst>
            </p:cNvPr>
            <p:cNvCxnSpPr/>
            <p:nvPr/>
          </p:nvCxnSpPr>
          <p:spPr>
            <a:xfrm flipH="1" flipV="1">
              <a:off x="3889376" y="2554288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1C15B40A-EB03-438A-8854-595995E15A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89376" y="4507229"/>
              <a:ext cx="649436" cy="41352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62">
            <a:extLst>
              <a:ext uri="{FF2B5EF4-FFF2-40B4-BE49-F238E27FC236}">
                <a16:creationId xmlns:a16="http://schemas.microsoft.com/office/drawing/2014/main" id="{3E27BF9E-4E0E-41CF-825B-8F71B999A6D2}"/>
              </a:ext>
            </a:extLst>
          </p:cNvPr>
          <p:cNvSpPr/>
          <p:nvPr/>
        </p:nvSpPr>
        <p:spPr>
          <a:xfrm>
            <a:off x="3390331" y="2039007"/>
            <a:ext cx="773468" cy="77346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C7A383F0-E6B6-42A5-9B5B-4BA0E38CD3C5}"/>
              </a:ext>
            </a:extLst>
          </p:cNvPr>
          <p:cNvSpPr/>
          <p:nvPr/>
        </p:nvSpPr>
        <p:spPr>
          <a:xfrm>
            <a:off x="3390331" y="4649487"/>
            <a:ext cx="773468" cy="77346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CB7A8DAA-3236-4809-AAFD-41E17BED0710}"/>
              </a:ext>
            </a:extLst>
          </p:cNvPr>
          <p:cNvSpPr/>
          <p:nvPr/>
        </p:nvSpPr>
        <p:spPr>
          <a:xfrm flipH="1">
            <a:off x="7972007" y="2039007"/>
            <a:ext cx="773468" cy="773466"/>
          </a:xfrm>
          <a:prstGeom prst="ellipse">
            <a:avLst/>
          </a:prstGeom>
          <a:solidFill>
            <a:schemeClr val="accent1"/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43267C2-34EB-4FF7-BDFA-F01E48898B8F}"/>
              </a:ext>
            </a:extLst>
          </p:cNvPr>
          <p:cNvSpPr/>
          <p:nvPr/>
        </p:nvSpPr>
        <p:spPr>
          <a:xfrm flipH="1">
            <a:off x="7972007" y="4649487"/>
            <a:ext cx="773468" cy="773466"/>
          </a:xfrm>
          <a:prstGeom prst="ellipse">
            <a:avLst/>
          </a:prstGeom>
          <a:solidFill>
            <a:schemeClr val="accent1"/>
          </a:solidFill>
          <a:ln w="127000">
            <a:noFill/>
          </a:ln>
          <a:effectLst>
            <a:outerShdw blurRad="368300" dist="4572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13DC9B3-10F0-4229-86AA-4F01120FF9F3}"/>
              </a:ext>
            </a:extLst>
          </p:cNvPr>
          <p:cNvSpPr txBox="1"/>
          <p:nvPr/>
        </p:nvSpPr>
        <p:spPr>
          <a:xfrm flipH="1">
            <a:off x="9231506" y="1499761"/>
            <a:ext cx="1800200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DA55262-95A8-4F5A-9F00-3868B6D40EA9}"/>
              </a:ext>
            </a:extLst>
          </p:cNvPr>
          <p:cNvSpPr txBox="1"/>
          <p:nvPr/>
        </p:nvSpPr>
        <p:spPr>
          <a:xfrm flipH="1">
            <a:off x="9231506" y="5377796"/>
            <a:ext cx="1800200" cy="64633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3BA5B62-DD7C-4B35-80E2-32B95AACFC34}"/>
              </a:ext>
            </a:extLst>
          </p:cNvPr>
          <p:cNvGrpSpPr/>
          <p:nvPr/>
        </p:nvGrpSpPr>
        <p:grpSpPr>
          <a:xfrm>
            <a:off x="8184844" y="2254224"/>
            <a:ext cx="342468" cy="343032"/>
            <a:chOff x="10029825" y="8316913"/>
            <a:chExt cx="5778500" cy="5788025"/>
          </a:xfrm>
          <a:solidFill>
            <a:schemeClr val="bg1"/>
          </a:solidFill>
        </p:grpSpPr>
        <p:sp>
          <p:nvSpPr>
            <p:cNvPr id="79" name="Freeform 7">
              <a:extLst>
                <a:ext uri="{FF2B5EF4-FFF2-40B4-BE49-F238E27FC236}">
                  <a16:creationId xmlns:a16="http://schemas.microsoft.com/office/drawing/2014/main" id="{99CD11ED-F9DD-4EC5-94D0-8BB20C2955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7250" y="9156700"/>
              <a:ext cx="3654425" cy="4948238"/>
            </a:xfrm>
            <a:custGeom>
              <a:avLst/>
              <a:gdLst>
                <a:gd name="T0" fmla="*/ 395 w 971"/>
                <a:gd name="T1" fmla="*/ 1313 h 1313"/>
                <a:gd name="T2" fmla="*/ 314 w 971"/>
                <a:gd name="T3" fmla="*/ 1190 h 1313"/>
                <a:gd name="T4" fmla="*/ 314 w 971"/>
                <a:gd name="T5" fmla="*/ 1081 h 1313"/>
                <a:gd name="T6" fmla="*/ 226 w 971"/>
                <a:gd name="T7" fmla="*/ 894 h 1313"/>
                <a:gd name="T8" fmla="*/ 107 w 971"/>
                <a:gd name="T9" fmla="*/ 749 h 1313"/>
                <a:gd name="T10" fmla="*/ 280 w 971"/>
                <a:gd name="T11" fmla="*/ 161 h 1313"/>
                <a:gd name="T12" fmla="*/ 948 w 971"/>
                <a:gd name="T13" fmla="*/ 481 h 1313"/>
                <a:gd name="T14" fmla="*/ 793 w 971"/>
                <a:gd name="T15" fmla="*/ 886 h 1313"/>
                <a:gd name="T16" fmla="*/ 697 w 971"/>
                <a:gd name="T17" fmla="*/ 1089 h 1313"/>
                <a:gd name="T18" fmla="*/ 698 w 971"/>
                <a:gd name="T19" fmla="*/ 1209 h 1313"/>
                <a:gd name="T20" fmla="*/ 620 w 971"/>
                <a:gd name="T21" fmla="*/ 1311 h 1313"/>
                <a:gd name="T22" fmla="*/ 617 w 971"/>
                <a:gd name="T23" fmla="*/ 1313 h 1313"/>
                <a:gd name="T24" fmla="*/ 395 w 971"/>
                <a:gd name="T25" fmla="*/ 1313 h 1313"/>
                <a:gd name="T26" fmla="*/ 633 w 971"/>
                <a:gd name="T27" fmla="*/ 1057 h 1313"/>
                <a:gd name="T28" fmla="*/ 757 w 971"/>
                <a:gd name="T29" fmla="*/ 832 h 1313"/>
                <a:gd name="T30" fmla="*/ 882 w 971"/>
                <a:gd name="T31" fmla="*/ 470 h 1313"/>
                <a:gd name="T32" fmla="*/ 441 w 971"/>
                <a:gd name="T33" fmla="*/ 168 h 1313"/>
                <a:gd name="T34" fmla="*/ 132 w 971"/>
                <a:gd name="T35" fmla="*/ 634 h 1313"/>
                <a:gd name="T36" fmla="*/ 265 w 971"/>
                <a:gd name="T37" fmla="*/ 844 h 1313"/>
                <a:gd name="T38" fmla="*/ 372 w 971"/>
                <a:gd name="T39" fmla="*/ 1010 h 1313"/>
                <a:gd name="T40" fmla="*/ 379 w 971"/>
                <a:gd name="T41" fmla="*/ 1057 h 1313"/>
                <a:gd name="T42" fmla="*/ 633 w 971"/>
                <a:gd name="T43" fmla="*/ 1057 h 1313"/>
                <a:gd name="T44" fmla="*/ 380 w 971"/>
                <a:gd name="T45" fmla="*/ 1122 h 1313"/>
                <a:gd name="T46" fmla="*/ 380 w 971"/>
                <a:gd name="T47" fmla="*/ 1221 h 1313"/>
                <a:gd name="T48" fmla="*/ 408 w 971"/>
                <a:gd name="T49" fmla="*/ 1249 h 1313"/>
                <a:gd name="T50" fmla="*/ 603 w 971"/>
                <a:gd name="T51" fmla="*/ 1249 h 1313"/>
                <a:gd name="T52" fmla="*/ 634 w 971"/>
                <a:gd name="T53" fmla="*/ 1214 h 1313"/>
                <a:gd name="T54" fmla="*/ 634 w 971"/>
                <a:gd name="T55" fmla="*/ 1135 h 1313"/>
                <a:gd name="T56" fmla="*/ 633 w 971"/>
                <a:gd name="T57" fmla="*/ 1122 h 1313"/>
                <a:gd name="T58" fmla="*/ 380 w 971"/>
                <a:gd name="T59" fmla="*/ 1122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71" h="1313">
                  <a:moveTo>
                    <a:pt x="395" y="1313"/>
                  </a:moveTo>
                  <a:cubicBezTo>
                    <a:pt x="334" y="1288"/>
                    <a:pt x="314" y="1257"/>
                    <a:pt x="314" y="1190"/>
                  </a:cubicBezTo>
                  <a:cubicBezTo>
                    <a:pt x="314" y="1154"/>
                    <a:pt x="312" y="1117"/>
                    <a:pt x="314" y="1081"/>
                  </a:cubicBezTo>
                  <a:cubicBezTo>
                    <a:pt x="317" y="1003"/>
                    <a:pt x="284" y="942"/>
                    <a:pt x="226" y="894"/>
                  </a:cubicBezTo>
                  <a:cubicBezTo>
                    <a:pt x="177" y="853"/>
                    <a:pt x="136" y="806"/>
                    <a:pt x="107" y="749"/>
                  </a:cubicBezTo>
                  <a:cubicBezTo>
                    <a:pt x="0" y="539"/>
                    <a:pt x="76" y="281"/>
                    <a:pt x="280" y="161"/>
                  </a:cubicBezTo>
                  <a:cubicBezTo>
                    <a:pt x="556" y="0"/>
                    <a:pt x="903" y="164"/>
                    <a:pt x="948" y="481"/>
                  </a:cubicBezTo>
                  <a:cubicBezTo>
                    <a:pt x="971" y="643"/>
                    <a:pt x="921" y="780"/>
                    <a:pt x="793" y="886"/>
                  </a:cubicBezTo>
                  <a:cubicBezTo>
                    <a:pt x="728" y="939"/>
                    <a:pt x="695" y="1005"/>
                    <a:pt x="697" y="1089"/>
                  </a:cubicBezTo>
                  <a:cubicBezTo>
                    <a:pt x="698" y="1129"/>
                    <a:pt x="698" y="1169"/>
                    <a:pt x="698" y="1209"/>
                  </a:cubicBezTo>
                  <a:cubicBezTo>
                    <a:pt x="697" y="1261"/>
                    <a:pt x="671" y="1296"/>
                    <a:pt x="620" y="1311"/>
                  </a:cubicBezTo>
                  <a:cubicBezTo>
                    <a:pt x="619" y="1311"/>
                    <a:pt x="618" y="1312"/>
                    <a:pt x="617" y="1313"/>
                  </a:cubicBezTo>
                  <a:cubicBezTo>
                    <a:pt x="543" y="1313"/>
                    <a:pt x="469" y="1313"/>
                    <a:pt x="395" y="1313"/>
                  </a:cubicBezTo>
                  <a:close/>
                  <a:moveTo>
                    <a:pt x="633" y="1057"/>
                  </a:moveTo>
                  <a:cubicBezTo>
                    <a:pt x="643" y="964"/>
                    <a:pt x="687" y="892"/>
                    <a:pt x="757" y="832"/>
                  </a:cubicBezTo>
                  <a:cubicBezTo>
                    <a:pt x="868" y="736"/>
                    <a:pt x="909" y="613"/>
                    <a:pt x="882" y="470"/>
                  </a:cubicBezTo>
                  <a:cubicBezTo>
                    <a:pt x="841" y="262"/>
                    <a:pt x="649" y="132"/>
                    <a:pt x="441" y="168"/>
                  </a:cubicBezTo>
                  <a:cubicBezTo>
                    <a:pt x="232" y="204"/>
                    <a:pt x="79" y="420"/>
                    <a:pt x="132" y="634"/>
                  </a:cubicBezTo>
                  <a:cubicBezTo>
                    <a:pt x="154" y="719"/>
                    <a:pt x="196" y="789"/>
                    <a:pt x="265" y="844"/>
                  </a:cubicBezTo>
                  <a:cubicBezTo>
                    <a:pt x="320" y="887"/>
                    <a:pt x="358" y="941"/>
                    <a:pt x="372" y="1010"/>
                  </a:cubicBezTo>
                  <a:cubicBezTo>
                    <a:pt x="375" y="1025"/>
                    <a:pt x="376" y="1041"/>
                    <a:pt x="379" y="1057"/>
                  </a:cubicBezTo>
                  <a:cubicBezTo>
                    <a:pt x="463" y="1057"/>
                    <a:pt x="548" y="1057"/>
                    <a:pt x="633" y="1057"/>
                  </a:cubicBezTo>
                  <a:close/>
                  <a:moveTo>
                    <a:pt x="380" y="1122"/>
                  </a:moveTo>
                  <a:cubicBezTo>
                    <a:pt x="380" y="1156"/>
                    <a:pt x="378" y="1189"/>
                    <a:pt x="380" y="1221"/>
                  </a:cubicBezTo>
                  <a:cubicBezTo>
                    <a:pt x="381" y="1239"/>
                    <a:pt x="392" y="1249"/>
                    <a:pt x="408" y="1249"/>
                  </a:cubicBezTo>
                  <a:cubicBezTo>
                    <a:pt x="473" y="1250"/>
                    <a:pt x="538" y="1250"/>
                    <a:pt x="603" y="1249"/>
                  </a:cubicBezTo>
                  <a:cubicBezTo>
                    <a:pt x="623" y="1249"/>
                    <a:pt x="633" y="1236"/>
                    <a:pt x="634" y="1214"/>
                  </a:cubicBezTo>
                  <a:cubicBezTo>
                    <a:pt x="634" y="1188"/>
                    <a:pt x="634" y="1161"/>
                    <a:pt x="634" y="1135"/>
                  </a:cubicBezTo>
                  <a:cubicBezTo>
                    <a:pt x="634" y="1131"/>
                    <a:pt x="633" y="1126"/>
                    <a:pt x="633" y="1122"/>
                  </a:cubicBezTo>
                  <a:cubicBezTo>
                    <a:pt x="547" y="1122"/>
                    <a:pt x="463" y="1122"/>
                    <a:pt x="380" y="11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8">
              <a:extLst>
                <a:ext uri="{FF2B5EF4-FFF2-40B4-BE49-F238E27FC236}">
                  <a16:creationId xmlns:a16="http://schemas.microsoft.com/office/drawing/2014/main" id="{B3199D97-29F1-4503-907B-7D73F845B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9825" y="11090275"/>
              <a:ext cx="727075" cy="244475"/>
            </a:xfrm>
            <a:custGeom>
              <a:avLst/>
              <a:gdLst>
                <a:gd name="T0" fmla="*/ 0 w 193"/>
                <a:gd name="T1" fmla="*/ 23 h 65"/>
                <a:gd name="T2" fmla="*/ 39 w 193"/>
                <a:gd name="T3" fmla="*/ 0 h 65"/>
                <a:gd name="T4" fmla="*/ 156 w 193"/>
                <a:gd name="T5" fmla="*/ 0 h 65"/>
                <a:gd name="T6" fmla="*/ 191 w 193"/>
                <a:gd name="T7" fmla="*/ 29 h 65"/>
                <a:gd name="T8" fmla="*/ 163 w 193"/>
                <a:gd name="T9" fmla="*/ 64 h 65"/>
                <a:gd name="T10" fmla="*/ 28 w 193"/>
                <a:gd name="T11" fmla="*/ 64 h 65"/>
                <a:gd name="T12" fmla="*/ 0 w 193"/>
                <a:gd name="T13" fmla="*/ 41 h 65"/>
                <a:gd name="T14" fmla="*/ 0 w 193"/>
                <a:gd name="T15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65">
                  <a:moveTo>
                    <a:pt x="0" y="23"/>
                  </a:moveTo>
                  <a:cubicBezTo>
                    <a:pt x="7" y="6"/>
                    <a:pt x="21" y="0"/>
                    <a:pt x="39" y="0"/>
                  </a:cubicBezTo>
                  <a:cubicBezTo>
                    <a:pt x="78" y="0"/>
                    <a:pt x="117" y="0"/>
                    <a:pt x="156" y="0"/>
                  </a:cubicBezTo>
                  <a:cubicBezTo>
                    <a:pt x="177" y="0"/>
                    <a:pt x="190" y="11"/>
                    <a:pt x="191" y="29"/>
                  </a:cubicBezTo>
                  <a:cubicBezTo>
                    <a:pt x="193" y="47"/>
                    <a:pt x="182" y="63"/>
                    <a:pt x="163" y="64"/>
                  </a:cubicBezTo>
                  <a:cubicBezTo>
                    <a:pt x="118" y="65"/>
                    <a:pt x="73" y="64"/>
                    <a:pt x="28" y="64"/>
                  </a:cubicBezTo>
                  <a:cubicBezTo>
                    <a:pt x="14" y="64"/>
                    <a:pt x="5" y="54"/>
                    <a:pt x="0" y="41"/>
                  </a:cubicBezTo>
                  <a:cubicBezTo>
                    <a:pt x="0" y="35"/>
                    <a:pt x="0" y="29"/>
                    <a:pt x="0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9">
              <a:extLst>
                <a:ext uri="{FF2B5EF4-FFF2-40B4-BE49-F238E27FC236}">
                  <a16:creationId xmlns:a16="http://schemas.microsoft.com/office/drawing/2014/main" id="{CA58C8CE-AD57-4101-8D4E-A4E78C2B8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5850" y="11087100"/>
              <a:ext cx="752475" cy="247650"/>
            </a:xfrm>
            <a:custGeom>
              <a:avLst/>
              <a:gdLst>
                <a:gd name="T0" fmla="*/ 200 w 200"/>
                <a:gd name="T1" fmla="*/ 42 h 66"/>
                <a:gd name="T2" fmla="*/ 161 w 200"/>
                <a:gd name="T3" fmla="*/ 66 h 66"/>
                <a:gd name="T4" fmla="*/ 46 w 200"/>
                <a:gd name="T5" fmla="*/ 66 h 66"/>
                <a:gd name="T6" fmla="*/ 13 w 200"/>
                <a:gd name="T7" fmla="*/ 51 h 66"/>
                <a:gd name="T8" fmla="*/ 37 w 200"/>
                <a:gd name="T9" fmla="*/ 2 h 66"/>
                <a:gd name="T10" fmla="*/ 172 w 200"/>
                <a:gd name="T11" fmla="*/ 2 h 66"/>
                <a:gd name="T12" fmla="*/ 200 w 200"/>
                <a:gd name="T13" fmla="*/ 24 h 66"/>
                <a:gd name="T14" fmla="*/ 200 w 200"/>
                <a:gd name="T15" fmla="*/ 4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66">
                  <a:moveTo>
                    <a:pt x="200" y="42"/>
                  </a:moveTo>
                  <a:cubicBezTo>
                    <a:pt x="193" y="60"/>
                    <a:pt x="179" y="66"/>
                    <a:pt x="161" y="66"/>
                  </a:cubicBezTo>
                  <a:cubicBezTo>
                    <a:pt x="123" y="65"/>
                    <a:pt x="84" y="66"/>
                    <a:pt x="46" y="66"/>
                  </a:cubicBezTo>
                  <a:cubicBezTo>
                    <a:pt x="33" y="66"/>
                    <a:pt x="21" y="63"/>
                    <a:pt x="13" y="51"/>
                  </a:cubicBezTo>
                  <a:cubicBezTo>
                    <a:pt x="0" y="31"/>
                    <a:pt x="13" y="3"/>
                    <a:pt x="37" y="2"/>
                  </a:cubicBezTo>
                  <a:cubicBezTo>
                    <a:pt x="82" y="0"/>
                    <a:pt x="127" y="1"/>
                    <a:pt x="172" y="2"/>
                  </a:cubicBezTo>
                  <a:cubicBezTo>
                    <a:pt x="186" y="2"/>
                    <a:pt x="195" y="12"/>
                    <a:pt x="200" y="24"/>
                  </a:cubicBezTo>
                  <a:cubicBezTo>
                    <a:pt x="200" y="30"/>
                    <a:pt x="200" y="36"/>
                    <a:pt x="200" y="4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10">
              <a:extLst>
                <a:ext uri="{FF2B5EF4-FFF2-40B4-BE49-F238E27FC236}">
                  <a16:creationId xmlns:a16="http://schemas.microsoft.com/office/drawing/2014/main" id="{A60B4E8E-BA2A-465E-9B85-0B2393BA8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96838" y="8316913"/>
              <a:ext cx="244475" cy="754063"/>
            </a:xfrm>
            <a:custGeom>
              <a:avLst/>
              <a:gdLst>
                <a:gd name="T0" fmla="*/ 42 w 65"/>
                <a:gd name="T1" fmla="*/ 0 h 200"/>
                <a:gd name="T2" fmla="*/ 65 w 65"/>
                <a:gd name="T3" fmla="*/ 37 h 200"/>
                <a:gd name="T4" fmla="*/ 65 w 65"/>
                <a:gd name="T5" fmla="*/ 156 h 200"/>
                <a:gd name="T6" fmla="*/ 49 w 65"/>
                <a:gd name="T7" fmla="*/ 188 h 200"/>
                <a:gd name="T8" fmla="*/ 1 w 65"/>
                <a:gd name="T9" fmla="*/ 164 h 200"/>
                <a:gd name="T10" fmla="*/ 1 w 65"/>
                <a:gd name="T11" fmla="*/ 29 h 200"/>
                <a:gd name="T12" fmla="*/ 24 w 65"/>
                <a:gd name="T13" fmla="*/ 0 h 200"/>
                <a:gd name="T14" fmla="*/ 42 w 65"/>
                <a:gd name="T1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200">
                  <a:moveTo>
                    <a:pt x="42" y="0"/>
                  </a:moveTo>
                  <a:cubicBezTo>
                    <a:pt x="58" y="7"/>
                    <a:pt x="65" y="19"/>
                    <a:pt x="65" y="37"/>
                  </a:cubicBezTo>
                  <a:cubicBezTo>
                    <a:pt x="65" y="77"/>
                    <a:pt x="65" y="116"/>
                    <a:pt x="65" y="156"/>
                  </a:cubicBezTo>
                  <a:cubicBezTo>
                    <a:pt x="65" y="170"/>
                    <a:pt x="62" y="181"/>
                    <a:pt x="49" y="188"/>
                  </a:cubicBezTo>
                  <a:cubicBezTo>
                    <a:pt x="28" y="200"/>
                    <a:pt x="2" y="188"/>
                    <a:pt x="1" y="164"/>
                  </a:cubicBezTo>
                  <a:cubicBezTo>
                    <a:pt x="0" y="119"/>
                    <a:pt x="0" y="74"/>
                    <a:pt x="1" y="29"/>
                  </a:cubicBezTo>
                  <a:cubicBezTo>
                    <a:pt x="1" y="15"/>
                    <a:pt x="11" y="6"/>
                    <a:pt x="24" y="0"/>
                  </a:cubicBezTo>
                  <a:cubicBezTo>
                    <a:pt x="30" y="0"/>
                    <a:pt x="36" y="0"/>
                    <a:pt x="4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11">
              <a:extLst>
                <a:ext uri="{FF2B5EF4-FFF2-40B4-BE49-F238E27FC236}">
                  <a16:creationId xmlns:a16="http://schemas.microsoft.com/office/drawing/2014/main" id="{BF8DE280-026B-4743-BECC-37BC1328E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4050" y="9115425"/>
              <a:ext cx="612775" cy="603250"/>
            </a:xfrm>
            <a:custGeom>
              <a:avLst/>
              <a:gdLst>
                <a:gd name="T0" fmla="*/ 122 w 163"/>
                <a:gd name="T1" fmla="*/ 160 h 160"/>
                <a:gd name="T2" fmla="*/ 103 w 163"/>
                <a:gd name="T3" fmla="*/ 151 h 160"/>
                <a:gd name="T4" fmla="*/ 15 w 163"/>
                <a:gd name="T5" fmla="*/ 55 h 160"/>
                <a:gd name="T6" fmla="*/ 24 w 163"/>
                <a:gd name="T7" fmla="*/ 6 h 160"/>
                <a:gd name="T8" fmla="*/ 59 w 163"/>
                <a:gd name="T9" fmla="*/ 11 h 160"/>
                <a:gd name="T10" fmla="*/ 151 w 163"/>
                <a:gd name="T11" fmla="*/ 103 h 160"/>
                <a:gd name="T12" fmla="*/ 156 w 163"/>
                <a:gd name="T13" fmla="*/ 138 h 160"/>
                <a:gd name="T14" fmla="*/ 122 w 163"/>
                <a:gd name="T15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3" h="160">
                  <a:moveTo>
                    <a:pt x="122" y="160"/>
                  </a:moveTo>
                  <a:cubicBezTo>
                    <a:pt x="117" y="158"/>
                    <a:pt x="108" y="156"/>
                    <a:pt x="103" y="151"/>
                  </a:cubicBezTo>
                  <a:cubicBezTo>
                    <a:pt x="73" y="119"/>
                    <a:pt x="44" y="88"/>
                    <a:pt x="15" y="55"/>
                  </a:cubicBezTo>
                  <a:cubicBezTo>
                    <a:pt x="0" y="39"/>
                    <a:pt x="5" y="16"/>
                    <a:pt x="24" y="6"/>
                  </a:cubicBezTo>
                  <a:cubicBezTo>
                    <a:pt x="37" y="0"/>
                    <a:pt x="49" y="2"/>
                    <a:pt x="59" y="11"/>
                  </a:cubicBezTo>
                  <a:cubicBezTo>
                    <a:pt x="90" y="42"/>
                    <a:pt x="121" y="72"/>
                    <a:pt x="151" y="103"/>
                  </a:cubicBezTo>
                  <a:cubicBezTo>
                    <a:pt x="161" y="113"/>
                    <a:pt x="163" y="126"/>
                    <a:pt x="156" y="138"/>
                  </a:cubicBezTo>
                  <a:cubicBezTo>
                    <a:pt x="149" y="150"/>
                    <a:pt x="140" y="160"/>
                    <a:pt x="122" y="1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12">
              <a:extLst>
                <a:ext uri="{FF2B5EF4-FFF2-40B4-BE49-F238E27FC236}">
                  <a16:creationId xmlns:a16="http://schemas.microsoft.com/office/drawing/2014/main" id="{44A9DED0-66F2-4303-94D3-D69E8FFE0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85925" y="12698413"/>
              <a:ext cx="601663" cy="600075"/>
            </a:xfrm>
            <a:custGeom>
              <a:avLst/>
              <a:gdLst>
                <a:gd name="T0" fmla="*/ 127 w 160"/>
                <a:gd name="T1" fmla="*/ 159 h 159"/>
                <a:gd name="T2" fmla="*/ 96 w 160"/>
                <a:gd name="T3" fmla="*/ 141 h 159"/>
                <a:gd name="T4" fmla="*/ 16 w 160"/>
                <a:gd name="T5" fmla="*/ 62 h 159"/>
                <a:gd name="T6" fmla="*/ 11 w 160"/>
                <a:gd name="T7" fmla="*/ 18 h 159"/>
                <a:gd name="T8" fmla="*/ 56 w 160"/>
                <a:gd name="T9" fmla="*/ 13 h 159"/>
                <a:gd name="T10" fmla="*/ 150 w 160"/>
                <a:gd name="T11" fmla="*/ 107 h 159"/>
                <a:gd name="T12" fmla="*/ 154 w 160"/>
                <a:gd name="T13" fmla="*/ 140 h 159"/>
                <a:gd name="T14" fmla="*/ 128 w 160"/>
                <a:gd name="T15" fmla="*/ 155 h 159"/>
                <a:gd name="T16" fmla="*/ 127 w 160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159">
                  <a:moveTo>
                    <a:pt x="127" y="159"/>
                  </a:moveTo>
                  <a:cubicBezTo>
                    <a:pt x="116" y="153"/>
                    <a:pt x="104" y="149"/>
                    <a:pt x="96" y="141"/>
                  </a:cubicBezTo>
                  <a:cubicBezTo>
                    <a:pt x="69" y="116"/>
                    <a:pt x="43" y="89"/>
                    <a:pt x="16" y="62"/>
                  </a:cubicBezTo>
                  <a:cubicBezTo>
                    <a:pt x="2" y="47"/>
                    <a:pt x="0" y="32"/>
                    <a:pt x="11" y="18"/>
                  </a:cubicBezTo>
                  <a:cubicBezTo>
                    <a:pt x="23" y="3"/>
                    <a:pt x="43" y="0"/>
                    <a:pt x="56" y="13"/>
                  </a:cubicBezTo>
                  <a:cubicBezTo>
                    <a:pt x="88" y="44"/>
                    <a:pt x="119" y="75"/>
                    <a:pt x="150" y="107"/>
                  </a:cubicBezTo>
                  <a:cubicBezTo>
                    <a:pt x="159" y="116"/>
                    <a:pt x="160" y="128"/>
                    <a:pt x="154" y="140"/>
                  </a:cubicBezTo>
                  <a:cubicBezTo>
                    <a:pt x="149" y="151"/>
                    <a:pt x="142" y="159"/>
                    <a:pt x="128" y="155"/>
                  </a:cubicBezTo>
                  <a:cubicBezTo>
                    <a:pt x="128" y="156"/>
                    <a:pt x="127" y="158"/>
                    <a:pt x="127" y="1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3">
              <a:extLst>
                <a:ext uri="{FF2B5EF4-FFF2-40B4-BE49-F238E27FC236}">
                  <a16:creationId xmlns:a16="http://schemas.microsoft.com/office/drawing/2014/main" id="{8104EB56-6519-464B-A9B1-03CD94B2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8338" y="12706350"/>
              <a:ext cx="598488" cy="588963"/>
            </a:xfrm>
            <a:custGeom>
              <a:avLst/>
              <a:gdLst>
                <a:gd name="T0" fmla="*/ 35 w 159"/>
                <a:gd name="T1" fmla="*/ 156 h 156"/>
                <a:gd name="T2" fmla="*/ 5 w 159"/>
                <a:gd name="T3" fmla="*/ 137 h 156"/>
                <a:gd name="T4" fmla="*/ 13 w 159"/>
                <a:gd name="T5" fmla="*/ 101 h 156"/>
                <a:gd name="T6" fmla="*/ 101 w 159"/>
                <a:gd name="T7" fmla="*/ 14 h 156"/>
                <a:gd name="T8" fmla="*/ 146 w 159"/>
                <a:gd name="T9" fmla="*/ 13 h 156"/>
                <a:gd name="T10" fmla="*/ 145 w 159"/>
                <a:gd name="T11" fmla="*/ 58 h 156"/>
                <a:gd name="T12" fmla="*/ 58 w 159"/>
                <a:gd name="T13" fmla="*/ 145 h 156"/>
                <a:gd name="T14" fmla="*/ 35 w 159"/>
                <a:gd name="T1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156">
                  <a:moveTo>
                    <a:pt x="35" y="156"/>
                  </a:moveTo>
                  <a:cubicBezTo>
                    <a:pt x="21" y="154"/>
                    <a:pt x="10" y="150"/>
                    <a:pt x="5" y="137"/>
                  </a:cubicBezTo>
                  <a:cubicBezTo>
                    <a:pt x="0" y="124"/>
                    <a:pt x="3" y="112"/>
                    <a:pt x="13" y="101"/>
                  </a:cubicBezTo>
                  <a:cubicBezTo>
                    <a:pt x="42" y="72"/>
                    <a:pt x="71" y="43"/>
                    <a:pt x="101" y="14"/>
                  </a:cubicBezTo>
                  <a:cubicBezTo>
                    <a:pt x="115" y="0"/>
                    <a:pt x="133" y="0"/>
                    <a:pt x="146" y="13"/>
                  </a:cubicBezTo>
                  <a:cubicBezTo>
                    <a:pt x="159" y="26"/>
                    <a:pt x="159" y="44"/>
                    <a:pt x="145" y="58"/>
                  </a:cubicBezTo>
                  <a:cubicBezTo>
                    <a:pt x="116" y="88"/>
                    <a:pt x="88" y="117"/>
                    <a:pt x="58" y="145"/>
                  </a:cubicBezTo>
                  <a:cubicBezTo>
                    <a:pt x="52" y="150"/>
                    <a:pt x="43" y="152"/>
                    <a:pt x="35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4">
              <a:extLst>
                <a:ext uri="{FF2B5EF4-FFF2-40B4-BE49-F238E27FC236}">
                  <a16:creationId xmlns:a16="http://schemas.microsoft.com/office/drawing/2014/main" id="{7F03D824-2E3D-4744-8EED-DBC736D3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7988" y="9142413"/>
              <a:ext cx="598488" cy="587375"/>
            </a:xfrm>
            <a:custGeom>
              <a:avLst/>
              <a:gdLst>
                <a:gd name="T0" fmla="*/ 159 w 159"/>
                <a:gd name="T1" fmla="*/ 39 h 156"/>
                <a:gd name="T2" fmla="*/ 149 w 159"/>
                <a:gd name="T3" fmla="*/ 57 h 156"/>
                <a:gd name="T4" fmla="*/ 64 w 159"/>
                <a:gd name="T5" fmla="*/ 142 h 156"/>
                <a:gd name="T6" fmla="*/ 21 w 159"/>
                <a:gd name="T7" fmla="*/ 150 h 156"/>
                <a:gd name="T8" fmla="*/ 13 w 159"/>
                <a:gd name="T9" fmla="*/ 106 h 156"/>
                <a:gd name="T10" fmla="*/ 109 w 159"/>
                <a:gd name="T11" fmla="*/ 9 h 156"/>
                <a:gd name="T12" fmla="*/ 141 w 159"/>
                <a:gd name="T13" fmla="*/ 6 h 156"/>
                <a:gd name="T14" fmla="*/ 159 w 159"/>
                <a:gd name="T15" fmla="*/ 3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156">
                  <a:moveTo>
                    <a:pt x="159" y="39"/>
                  </a:moveTo>
                  <a:cubicBezTo>
                    <a:pt x="157" y="43"/>
                    <a:pt x="155" y="51"/>
                    <a:pt x="149" y="57"/>
                  </a:cubicBezTo>
                  <a:cubicBezTo>
                    <a:pt x="121" y="86"/>
                    <a:pt x="93" y="114"/>
                    <a:pt x="64" y="142"/>
                  </a:cubicBezTo>
                  <a:cubicBezTo>
                    <a:pt x="53" y="153"/>
                    <a:pt x="34" y="156"/>
                    <a:pt x="21" y="150"/>
                  </a:cubicBezTo>
                  <a:cubicBezTo>
                    <a:pt x="6" y="143"/>
                    <a:pt x="0" y="119"/>
                    <a:pt x="13" y="106"/>
                  </a:cubicBezTo>
                  <a:cubicBezTo>
                    <a:pt x="44" y="73"/>
                    <a:pt x="76" y="41"/>
                    <a:pt x="109" y="9"/>
                  </a:cubicBezTo>
                  <a:cubicBezTo>
                    <a:pt x="118" y="0"/>
                    <a:pt x="130" y="0"/>
                    <a:pt x="141" y="6"/>
                  </a:cubicBezTo>
                  <a:cubicBezTo>
                    <a:pt x="153" y="12"/>
                    <a:pt x="159" y="21"/>
                    <a:pt x="159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5">
              <a:extLst>
                <a:ext uri="{FF2B5EF4-FFF2-40B4-BE49-F238E27FC236}">
                  <a16:creationId xmlns:a16="http://schemas.microsoft.com/office/drawing/2014/main" id="{A6C9B2AB-6AD2-481F-9BD4-0CF46511B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88900" y="10125075"/>
              <a:ext cx="1216025" cy="1220788"/>
            </a:xfrm>
            <a:custGeom>
              <a:avLst/>
              <a:gdLst>
                <a:gd name="T0" fmla="*/ 322 w 323"/>
                <a:gd name="T1" fmla="*/ 275 h 324"/>
                <a:gd name="T2" fmla="*/ 285 w 323"/>
                <a:gd name="T3" fmla="*/ 320 h 324"/>
                <a:gd name="T4" fmla="*/ 259 w 323"/>
                <a:gd name="T5" fmla="*/ 290 h 324"/>
                <a:gd name="T6" fmla="*/ 249 w 323"/>
                <a:gd name="T7" fmla="*/ 225 h 324"/>
                <a:gd name="T8" fmla="*/ 38 w 323"/>
                <a:gd name="T9" fmla="*/ 64 h 324"/>
                <a:gd name="T10" fmla="*/ 3 w 323"/>
                <a:gd name="T11" fmla="*/ 27 h 324"/>
                <a:gd name="T12" fmla="*/ 37 w 323"/>
                <a:gd name="T13" fmla="*/ 1 h 324"/>
                <a:gd name="T14" fmla="*/ 283 w 323"/>
                <a:gd name="T15" fmla="*/ 143 h 324"/>
                <a:gd name="T16" fmla="*/ 322 w 323"/>
                <a:gd name="T17" fmla="*/ 275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3" h="324">
                  <a:moveTo>
                    <a:pt x="322" y="275"/>
                  </a:moveTo>
                  <a:cubicBezTo>
                    <a:pt x="323" y="308"/>
                    <a:pt x="309" y="324"/>
                    <a:pt x="285" y="320"/>
                  </a:cubicBezTo>
                  <a:cubicBezTo>
                    <a:pt x="269" y="317"/>
                    <a:pt x="261" y="307"/>
                    <a:pt x="259" y="290"/>
                  </a:cubicBezTo>
                  <a:cubicBezTo>
                    <a:pt x="256" y="268"/>
                    <a:pt x="255" y="246"/>
                    <a:pt x="249" y="225"/>
                  </a:cubicBezTo>
                  <a:cubicBezTo>
                    <a:pt x="221" y="132"/>
                    <a:pt x="139" y="70"/>
                    <a:pt x="38" y="64"/>
                  </a:cubicBezTo>
                  <a:cubicBezTo>
                    <a:pt x="13" y="63"/>
                    <a:pt x="0" y="49"/>
                    <a:pt x="3" y="27"/>
                  </a:cubicBezTo>
                  <a:cubicBezTo>
                    <a:pt x="6" y="10"/>
                    <a:pt x="17" y="0"/>
                    <a:pt x="37" y="1"/>
                  </a:cubicBezTo>
                  <a:cubicBezTo>
                    <a:pt x="145" y="4"/>
                    <a:pt x="227" y="51"/>
                    <a:pt x="283" y="143"/>
                  </a:cubicBezTo>
                  <a:cubicBezTo>
                    <a:pt x="309" y="185"/>
                    <a:pt x="321" y="231"/>
                    <a:pt x="322" y="2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CA7E3C0E-C4A3-417F-B4F1-CC23DD91406D}"/>
              </a:ext>
            </a:extLst>
          </p:cNvPr>
          <p:cNvGrpSpPr/>
          <p:nvPr/>
        </p:nvGrpSpPr>
        <p:grpSpPr>
          <a:xfrm>
            <a:off x="3597096" y="4856252"/>
            <a:ext cx="359938" cy="359936"/>
            <a:chOff x="18032413" y="7235825"/>
            <a:chExt cx="5783263" cy="5783263"/>
          </a:xfrm>
          <a:solidFill>
            <a:schemeClr val="bg1"/>
          </a:solidFill>
        </p:grpSpPr>
        <p:sp>
          <p:nvSpPr>
            <p:cNvPr id="89" name="Freeform 20">
              <a:extLst>
                <a:ext uri="{FF2B5EF4-FFF2-40B4-BE49-F238E27FC236}">
                  <a16:creationId xmlns:a16="http://schemas.microsoft.com/office/drawing/2014/main" id="{D11E9AEC-77E6-4B45-A73B-82E2CF62FC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32413" y="7235825"/>
              <a:ext cx="5783263" cy="5783263"/>
            </a:xfrm>
            <a:custGeom>
              <a:avLst/>
              <a:gdLst>
                <a:gd name="T0" fmla="*/ 756 w 1536"/>
                <a:gd name="T1" fmla="*/ 0 h 1535"/>
                <a:gd name="T2" fmla="*/ 780 w 1536"/>
                <a:gd name="T3" fmla="*/ 0 h 1535"/>
                <a:gd name="T4" fmla="*/ 801 w 1536"/>
                <a:gd name="T5" fmla="*/ 41 h 1535"/>
                <a:gd name="T6" fmla="*/ 801 w 1536"/>
                <a:gd name="T7" fmla="*/ 128 h 1535"/>
                <a:gd name="T8" fmla="*/ 1220 w 1536"/>
                <a:gd name="T9" fmla="*/ 316 h 1535"/>
                <a:gd name="T10" fmla="*/ 1408 w 1536"/>
                <a:gd name="T11" fmla="*/ 735 h 1535"/>
                <a:gd name="T12" fmla="*/ 1497 w 1536"/>
                <a:gd name="T13" fmla="*/ 735 h 1535"/>
                <a:gd name="T14" fmla="*/ 1536 w 1536"/>
                <a:gd name="T15" fmla="*/ 758 h 1535"/>
                <a:gd name="T16" fmla="*/ 1536 w 1536"/>
                <a:gd name="T17" fmla="*/ 776 h 1535"/>
                <a:gd name="T18" fmla="*/ 1497 w 1536"/>
                <a:gd name="T19" fmla="*/ 800 h 1535"/>
                <a:gd name="T20" fmla="*/ 1453 w 1536"/>
                <a:gd name="T21" fmla="*/ 800 h 1535"/>
                <a:gd name="T22" fmla="*/ 1408 w 1536"/>
                <a:gd name="T23" fmla="*/ 800 h 1535"/>
                <a:gd name="T24" fmla="*/ 1219 w 1536"/>
                <a:gd name="T25" fmla="*/ 1220 h 1535"/>
                <a:gd name="T26" fmla="*/ 800 w 1536"/>
                <a:gd name="T27" fmla="*/ 1407 h 1535"/>
                <a:gd name="T28" fmla="*/ 800 w 1536"/>
                <a:gd name="T29" fmla="*/ 1496 h 1535"/>
                <a:gd name="T30" fmla="*/ 777 w 1536"/>
                <a:gd name="T31" fmla="*/ 1535 h 1535"/>
                <a:gd name="T32" fmla="*/ 759 w 1536"/>
                <a:gd name="T33" fmla="*/ 1535 h 1535"/>
                <a:gd name="T34" fmla="*/ 736 w 1536"/>
                <a:gd name="T35" fmla="*/ 1496 h 1535"/>
                <a:gd name="T36" fmla="*/ 736 w 1536"/>
                <a:gd name="T37" fmla="*/ 1448 h 1535"/>
                <a:gd name="T38" fmla="*/ 736 w 1536"/>
                <a:gd name="T39" fmla="*/ 1407 h 1535"/>
                <a:gd name="T40" fmla="*/ 316 w 1536"/>
                <a:gd name="T41" fmla="*/ 1219 h 1535"/>
                <a:gd name="T42" fmla="*/ 129 w 1536"/>
                <a:gd name="T43" fmla="*/ 800 h 1535"/>
                <a:gd name="T44" fmla="*/ 40 w 1536"/>
                <a:gd name="T45" fmla="*/ 800 h 1535"/>
                <a:gd name="T46" fmla="*/ 0 w 1536"/>
                <a:gd name="T47" fmla="*/ 776 h 1535"/>
                <a:gd name="T48" fmla="*/ 0 w 1536"/>
                <a:gd name="T49" fmla="*/ 758 h 1535"/>
                <a:gd name="T50" fmla="*/ 40 w 1536"/>
                <a:gd name="T51" fmla="*/ 735 h 1535"/>
                <a:gd name="T52" fmla="*/ 93 w 1536"/>
                <a:gd name="T53" fmla="*/ 735 h 1535"/>
                <a:gd name="T54" fmla="*/ 129 w 1536"/>
                <a:gd name="T55" fmla="*/ 735 h 1535"/>
                <a:gd name="T56" fmla="*/ 735 w 1536"/>
                <a:gd name="T57" fmla="*/ 127 h 1535"/>
                <a:gd name="T58" fmla="*/ 735 w 1536"/>
                <a:gd name="T59" fmla="*/ 41 h 1535"/>
                <a:gd name="T60" fmla="*/ 756 w 1536"/>
                <a:gd name="T61" fmla="*/ 0 h 1535"/>
                <a:gd name="T62" fmla="*/ 800 w 1536"/>
                <a:gd name="T63" fmla="*/ 1341 h 1535"/>
                <a:gd name="T64" fmla="*/ 1342 w 1536"/>
                <a:gd name="T65" fmla="*/ 800 h 1535"/>
                <a:gd name="T66" fmla="*/ 1326 w 1536"/>
                <a:gd name="T67" fmla="*/ 800 h 1535"/>
                <a:gd name="T68" fmla="*/ 1251 w 1536"/>
                <a:gd name="T69" fmla="*/ 800 h 1535"/>
                <a:gd name="T70" fmla="*/ 1216 w 1536"/>
                <a:gd name="T71" fmla="*/ 767 h 1535"/>
                <a:gd name="T72" fmla="*/ 1250 w 1536"/>
                <a:gd name="T73" fmla="*/ 735 h 1535"/>
                <a:gd name="T74" fmla="*/ 1327 w 1536"/>
                <a:gd name="T75" fmla="*/ 735 h 1535"/>
                <a:gd name="T76" fmla="*/ 1342 w 1536"/>
                <a:gd name="T77" fmla="*/ 734 h 1535"/>
                <a:gd name="T78" fmla="*/ 801 w 1536"/>
                <a:gd name="T79" fmla="*/ 194 h 1535"/>
                <a:gd name="T80" fmla="*/ 801 w 1536"/>
                <a:gd name="T81" fmla="*/ 208 h 1535"/>
                <a:gd name="T82" fmla="*/ 801 w 1536"/>
                <a:gd name="T83" fmla="*/ 285 h 1535"/>
                <a:gd name="T84" fmla="*/ 769 w 1536"/>
                <a:gd name="T85" fmla="*/ 320 h 1535"/>
                <a:gd name="T86" fmla="*/ 735 w 1536"/>
                <a:gd name="T87" fmla="*/ 284 h 1535"/>
                <a:gd name="T88" fmla="*/ 735 w 1536"/>
                <a:gd name="T89" fmla="*/ 241 h 1535"/>
                <a:gd name="T90" fmla="*/ 735 w 1536"/>
                <a:gd name="T91" fmla="*/ 193 h 1535"/>
                <a:gd name="T92" fmla="*/ 195 w 1536"/>
                <a:gd name="T93" fmla="*/ 735 h 1535"/>
                <a:gd name="T94" fmla="*/ 213 w 1536"/>
                <a:gd name="T95" fmla="*/ 735 h 1535"/>
                <a:gd name="T96" fmla="*/ 289 w 1536"/>
                <a:gd name="T97" fmla="*/ 736 h 1535"/>
                <a:gd name="T98" fmla="*/ 320 w 1536"/>
                <a:gd name="T99" fmla="*/ 767 h 1535"/>
                <a:gd name="T100" fmla="*/ 289 w 1536"/>
                <a:gd name="T101" fmla="*/ 799 h 1535"/>
                <a:gd name="T102" fmla="*/ 256 w 1536"/>
                <a:gd name="T103" fmla="*/ 800 h 1535"/>
                <a:gd name="T104" fmla="*/ 194 w 1536"/>
                <a:gd name="T105" fmla="*/ 800 h 1535"/>
                <a:gd name="T106" fmla="*/ 735 w 1536"/>
                <a:gd name="T107" fmla="*/ 1341 h 1535"/>
                <a:gd name="T108" fmla="*/ 736 w 1536"/>
                <a:gd name="T109" fmla="*/ 1326 h 1535"/>
                <a:gd name="T110" fmla="*/ 736 w 1536"/>
                <a:gd name="T111" fmla="*/ 1251 h 1535"/>
                <a:gd name="T112" fmla="*/ 768 w 1536"/>
                <a:gd name="T113" fmla="*/ 1215 h 1535"/>
                <a:gd name="T114" fmla="*/ 800 w 1536"/>
                <a:gd name="T115" fmla="*/ 1252 h 1535"/>
                <a:gd name="T116" fmla="*/ 800 w 1536"/>
                <a:gd name="T117" fmla="*/ 1292 h 1535"/>
                <a:gd name="T118" fmla="*/ 800 w 1536"/>
                <a:gd name="T119" fmla="*/ 1341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36" h="1535">
                  <a:moveTo>
                    <a:pt x="756" y="0"/>
                  </a:moveTo>
                  <a:cubicBezTo>
                    <a:pt x="764" y="0"/>
                    <a:pt x="772" y="0"/>
                    <a:pt x="780" y="0"/>
                  </a:cubicBezTo>
                  <a:cubicBezTo>
                    <a:pt x="796" y="9"/>
                    <a:pt x="802" y="23"/>
                    <a:pt x="801" y="41"/>
                  </a:cubicBezTo>
                  <a:cubicBezTo>
                    <a:pt x="800" y="70"/>
                    <a:pt x="801" y="98"/>
                    <a:pt x="801" y="128"/>
                  </a:cubicBezTo>
                  <a:cubicBezTo>
                    <a:pt x="965" y="139"/>
                    <a:pt x="1105" y="201"/>
                    <a:pt x="1220" y="316"/>
                  </a:cubicBezTo>
                  <a:cubicBezTo>
                    <a:pt x="1335" y="431"/>
                    <a:pt x="1396" y="572"/>
                    <a:pt x="1408" y="735"/>
                  </a:cubicBezTo>
                  <a:cubicBezTo>
                    <a:pt x="1438" y="735"/>
                    <a:pt x="1467" y="736"/>
                    <a:pt x="1497" y="735"/>
                  </a:cubicBezTo>
                  <a:cubicBezTo>
                    <a:pt x="1515" y="735"/>
                    <a:pt x="1529" y="741"/>
                    <a:pt x="1536" y="758"/>
                  </a:cubicBezTo>
                  <a:cubicBezTo>
                    <a:pt x="1536" y="764"/>
                    <a:pt x="1536" y="770"/>
                    <a:pt x="1536" y="776"/>
                  </a:cubicBezTo>
                  <a:cubicBezTo>
                    <a:pt x="1529" y="794"/>
                    <a:pt x="1515" y="800"/>
                    <a:pt x="1497" y="800"/>
                  </a:cubicBezTo>
                  <a:cubicBezTo>
                    <a:pt x="1482" y="799"/>
                    <a:pt x="1468" y="800"/>
                    <a:pt x="1453" y="800"/>
                  </a:cubicBezTo>
                  <a:cubicBezTo>
                    <a:pt x="1438" y="800"/>
                    <a:pt x="1423" y="800"/>
                    <a:pt x="1408" y="800"/>
                  </a:cubicBezTo>
                  <a:cubicBezTo>
                    <a:pt x="1396" y="965"/>
                    <a:pt x="1335" y="1105"/>
                    <a:pt x="1219" y="1220"/>
                  </a:cubicBezTo>
                  <a:cubicBezTo>
                    <a:pt x="1104" y="1335"/>
                    <a:pt x="964" y="1396"/>
                    <a:pt x="800" y="1407"/>
                  </a:cubicBezTo>
                  <a:cubicBezTo>
                    <a:pt x="800" y="1437"/>
                    <a:pt x="800" y="1467"/>
                    <a:pt x="800" y="1496"/>
                  </a:cubicBezTo>
                  <a:cubicBezTo>
                    <a:pt x="801" y="1514"/>
                    <a:pt x="795" y="1528"/>
                    <a:pt x="777" y="1535"/>
                  </a:cubicBezTo>
                  <a:cubicBezTo>
                    <a:pt x="771" y="1535"/>
                    <a:pt x="765" y="1535"/>
                    <a:pt x="759" y="1535"/>
                  </a:cubicBezTo>
                  <a:cubicBezTo>
                    <a:pt x="741" y="1528"/>
                    <a:pt x="735" y="1514"/>
                    <a:pt x="736" y="1496"/>
                  </a:cubicBezTo>
                  <a:cubicBezTo>
                    <a:pt x="736" y="1480"/>
                    <a:pt x="736" y="1464"/>
                    <a:pt x="736" y="1448"/>
                  </a:cubicBezTo>
                  <a:cubicBezTo>
                    <a:pt x="736" y="1434"/>
                    <a:pt x="736" y="1421"/>
                    <a:pt x="736" y="1407"/>
                  </a:cubicBezTo>
                  <a:cubicBezTo>
                    <a:pt x="571" y="1396"/>
                    <a:pt x="431" y="1334"/>
                    <a:pt x="316" y="1219"/>
                  </a:cubicBezTo>
                  <a:cubicBezTo>
                    <a:pt x="201" y="1104"/>
                    <a:pt x="140" y="963"/>
                    <a:pt x="129" y="800"/>
                  </a:cubicBezTo>
                  <a:cubicBezTo>
                    <a:pt x="98" y="800"/>
                    <a:pt x="69" y="799"/>
                    <a:pt x="40" y="800"/>
                  </a:cubicBezTo>
                  <a:cubicBezTo>
                    <a:pt x="21" y="800"/>
                    <a:pt x="7" y="794"/>
                    <a:pt x="0" y="776"/>
                  </a:cubicBezTo>
                  <a:cubicBezTo>
                    <a:pt x="0" y="770"/>
                    <a:pt x="0" y="764"/>
                    <a:pt x="0" y="758"/>
                  </a:cubicBezTo>
                  <a:cubicBezTo>
                    <a:pt x="7" y="741"/>
                    <a:pt x="21" y="735"/>
                    <a:pt x="40" y="735"/>
                  </a:cubicBezTo>
                  <a:cubicBezTo>
                    <a:pt x="58" y="736"/>
                    <a:pt x="76" y="735"/>
                    <a:pt x="93" y="735"/>
                  </a:cubicBezTo>
                  <a:cubicBezTo>
                    <a:pt x="105" y="735"/>
                    <a:pt x="117" y="735"/>
                    <a:pt x="129" y="735"/>
                  </a:cubicBezTo>
                  <a:cubicBezTo>
                    <a:pt x="148" y="403"/>
                    <a:pt x="418" y="141"/>
                    <a:pt x="735" y="127"/>
                  </a:cubicBezTo>
                  <a:cubicBezTo>
                    <a:pt x="735" y="98"/>
                    <a:pt x="736" y="70"/>
                    <a:pt x="735" y="41"/>
                  </a:cubicBezTo>
                  <a:cubicBezTo>
                    <a:pt x="735" y="23"/>
                    <a:pt x="740" y="9"/>
                    <a:pt x="756" y="0"/>
                  </a:cubicBezTo>
                  <a:close/>
                  <a:moveTo>
                    <a:pt x="800" y="1341"/>
                  </a:moveTo>
                  <a:cubicBezTo>
                    <a:pt x="1090" y="1331"/>
                    <a:pt x="1331" y="1089"/>
                    <a:pt x="1342" y="800"/>
                  </a:cubicBezTo>
                  <a:cubicBezTo>
                    <a:pt x="1336" y="800"/>
                    <a:pt x="1331" y="800"/>
                    <a:pt x="1326" y="800"/>
                  </a:cubicBezTo>
                  <a:cubicBezTo>
                    <a:pt x="1301" y="800"/>
                    <a:pt x="1276" y="800"/>
                    <a:pt x="1251" y="800"/>
                  </a:cubicBezTo>
                  <a:cubicBezTo>
                    <a:pt x="1228" y="799"/>
                    <a:pt x="1216" y="787"/>
                    <a:pt x="1216" y="767"/>
                  </a:cubicBezTo>
                  <a:cubicBezTo>
                    <a:pt x="1216" y="748"/>
                    <a:pt x="1229" y="736"/>
                    <a:pt x="1250" y="735"/>
                  </a:cubicBezTo>
                  <a:cubicBezTo>
                    <a:pt x="1276" y="735"/>
                    <a:pt x="1301" y="735"/>
                    <a:pt x="1327" y="735"/>
                  </a:cubicBezTo>
                  <a:cubicBezTo>
                    <a:pt x="1332" y="735"/>
                    <a:pt x="1337" y="735"/>
                    <a:pt x="1342" y="734"/>
                  </a:cubicBezTo>
                  <a:cubicBezTo>
                    <a:pt x="1326" y="429"/>
                    <a:pt x="1077" y="204"/>
                    <a:pt x="801" y="194"/>
                  </a:cubicBezTo>
                  <a:cubicBezTo>
                    <a:pt x="801" y="199"/>
                    <a:pt x="801" y="203"/>
                    <a:pt x="801" y="208"/>
                  </a:cubicBezTo>
                  <a:cubicBezTo>
                    <a:pt x="801" y="234"/>
                    <a:pt x="801" y="259"/>
                    <a:pt x="801" y="285"/>
                  </a:cubicBezTo>
                  <a:cubicBezTo>
                    <a:pt x="801" y="306"/>
                    <a:pt x="788" y="320"/>
                    <a:pt x="769" y="320"/>
                  </a:cubicBezTo>
                  <a:cubicBezTo>
                    <a:pt x="749" y="321"/>
                    <a:pt x="736" y="307"/>
                    <a:pt x="735" y="284"/>
                  </a:cubicBezTo>
                  <a:cubicBezTo>
                    <a:pt x="735" y="270"/>
                    <a:pt x="735" y="255"/>
                    <a:pt x="735" y="241"/>
                  </a:cubicBezTo>
                  <a:cubicBezTo>
                    <a:pt x="735" y="225"/>
                    <a:pt x="735" y="209"/>
                    <a:pt x="735" y="193"/>
                  </a:cubicBezTo>
                  <a:cubicBezTo>
                    <a:pt x="417" y="210"/>
                    <a:pt x="200" y="477"/>
                    <a:pt x="195" y="735"/>
                  </a:cubicBezTo>
                  <a:cubicBezTo>
                    <a:pt x="201" y="735"/>
                    <a:pt x="207" y="735"/>
                    <a:pt x="213" y="735"/>
                  </a:cubicBezTo>
                  <a:cubicBezTo>
                    <a:pt x="238" y="735"/>
                    <a:pt x="264" y="735"/>
                    <a:pt x="289" y="736"/>
                  </a:cubicBezTo>
                  <a:cubicBezTo>
                    <a:pt x="309" y="736"/>
                    <a:pt x="320" y="749"/>
                    <a:pt x="320" y="767"/>
                  </a:cubicBezTo>
                  <a:cubicBezTo>
                    <a:pt x="320" y="786"/>
                    <a:pt x="309" y="798"/>
                    <a:pt x="289" y="799"/>
                  </a:cubicBezTo>
                  <a:cubicBezTo>
                    <a:pt x="279" y="800"/>
                    <a:pt x="267" y="800"/>
                    <a:pt x="256" y="800"/>
                  </a:cubicBezTo>
                  <a:cubicBezTo>
                    <a:pt x="236" y="800"/>
                    <a:pt x="215" y="800"/>
                    <a:pt x="194" y="800"/>
                  </a:cubicBezTo>
                  <a:cubicBezTo>
                    <a:pt x="209" y="1109"/>
                    <a:pt x="466" y="1333"/>
                    <a:pt x="735" y="1341"/>
                  </a:cubicBezTo>
                  <a:cubicBezTo>
                    <a:pt x="735" y="1336"/>
                    <a:pt x="736" y="1331"/>
                    <a:pt x="736" y="1326"/>
                  </a:cubicBezTo>
                  <a:cubicBezTo>
                    <a:pt x="736" y="1301"/>
                    <a:pt x="736" y="1276"/>
                    <a:pt x="736" y="1251"/>
                  </a:cubicBezTo>
                  <a:cubicBezTo>
                    <a:pt x="736" y="1228"/>
                    <a:pt x="748" y="1216"/>
                    <a:pt x="768" y="1215"/>
                  </a:cubicBezTo>
                  <a:cubicBezTo>
                    <a:pt x="788" y="1215"/>
                    <a:pt x="800" y="1228"/>
                    <a:pt x="800" y="1252"/>
                  </a:cubicBezTo>
                  <a:cubicBezTo>
                    <a:pt x="801" y="1265"/>
                    <a:pt x="800" y="1279"/>
                    <a:pt x="800" y="1292"/>
                  </a:cubicBezTo>
                  <a:cubicBezTo>
                    <a:pt x="800" y="1308"/>
                    <a:pt x="800" y="1325"/>
                    <a:pt x="800" y="13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21">
              <a:extLst>
                <a:ext uri="{FF2B5EF4-FFF2-40B4-BE49-F238E27FC236}">
                  <a16:creationId xmlns:a16="http://schemas.microsoft.com/office/drawing/2014/main" id="{F9C40E8E-1350-469C-B5BC-9E0596FC71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200938" y="9401175"/>
              <a:ext cx="1446213" cy="1450975"/>
            </a:xfrm>
            <a:custGeom>
              <a:avLst/>
              <a:gdLst>
                <a:gd name="T0" fmla="*/ 192 w 384"/>
                <a:gd name="T1" fmla="*/ 384 h 385"/>
                <a:gd name="T2" fmla="*/ 0 w 384"/>
                <a:gd name="T3" fmla="*/ 193 h 385"/>
                <a:gd name="T4" fmla="*/ 193 w 384"/>
                <a:gd name="T5" fmla="*/ 1 h 385"/>
                <a:gd name="T6" fmla="*/ 384 w 384"/>
                <a:gd name="T7" fmla="*/ 193 h 385"/>
                <a:gd name="T8" fmla="*/ 192 w 384"/>
                <a:gd name="T9" fmla="*/ 384 h 385"/>
                <a:gd name="T10" fmla="*/ 64 w 384"/>
                <a:gd name="T11" fmla="*/ 193 h 385"/>
                <a:gd name="T12" fmla="*/ 192 w 384"/>
                <a:gd name="T13" fmla="*/ 321 h 385"/>
                <a:gd name="T14" fmla="*/ 320 w 384"/>
                <a:gd name="T15" fmla="*/ 193 h 385"/>
                <a:gd name="T16" fmla="*/ 191 w 384"/>
                <a:gd name="T17" fmla="*/ 64 h 385"/>
                <a:gd name="T18" fmla="*/ 64 w 384"/>
                <a:gd name="T19" fmla="*/ 193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5">
                  <a:moveTo>
                    <a:pt x="192" y="384"/>
                  </a:moveTo>
                  <a:cubicBezTo>
                    <a:pt x="84" y="385"/>
                    <a:pt x="0" y="301"/>
                    <a:pt x="0" y="193"/>
                  </a:cubicBezTo>
                  <a:cubicBezTo>
                    <a:pt x="0" y="84"/>
                    <a:pt x="83" y="0"/>
                    <a:pt x="193" y="1"/>
                  </a:cubicBezTo>
                  <a:cubicBezTo>
                    <a:pt x="301" y="1"/>
                    <a:pt x="384" y="84"/>
                    <a:pt x="384" y="193"/>
                  </a:cubicBezTo>
                  <a:cubicBezTo>
                    <a:pt x="384" y="301"/>
                    <a:pt x="301" y="384"/>
                    <a:pt x="192" y="384"/>
                  </a:cubicBezTo>
                  <a:close/>
                  <a:moveTo>
                    <a:pt x="64" y="193"/>
                  </a:moveTo>
                  <a:cubicBezTo>
                    <a:pt x="64" y="263"/>
                    <a:pt x="122" y="320"/>
                    <a:pt x="192" y="321"/>
                  </a:cubicBezTo>
                  <a:cubicBezTo>
                    <a:pt x="262" y="321"/>
                    <a:pt x="320" y="263"/>
                    <a:pt x="320" y="193"/>
                  </a:cubicBezTo>
                  <a:cubicBezTo>
                    <a:pt x="321" y="123"/>
                    <a:pt x="261" y="64"/>
                    <a:pt x="191" y="64"/>
                  </a:cubicBezTo>
                  <a:cubicBezTo>
                    <a:pt x="121" y="65"/>
                    <a:pt x="64" y="123"/>
                    <a:pt x="64" y="19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25C93FD9-9300-4454-8600-FDEC771DA660}"/>
              </a:ext>
            </a:extLst>
          </p:cNvPr>
          <p:cNvGrpSpPr/>
          <p:nvPr/>
        </p:nvGrpSpPr>
        <p:grpSpPr>
          <a:xfrm>
            <a:off x="3624056" y="2259836"/>
            <a:ext cx="306018" cy="331808"/>
            <a:chOff x="-4992688" y="9526588"/>
            <a:chExt cx="5199063" cy="5637213"/>
          </a:xfrm>
          <a:solidFill>
            <a:schemeClr val="bg1"/>
          </a:solidFill>
        </p:grpSpPr>
        <p:sp>
          <p:nvSpPr>
            <p:cNvPr id="92" name="Freeform 22">
              <a:extLst>
                <a:ext uri="{FF2B5EF4-FFF2-40B4-BE49-F238E27FC236}">
                  <a16:creationId xmlns:a16="http://schemas.microsoft.com/office/drawing/2014/main" id="{883BD7FA-AC11-4FF3-AD9D-236B7AB654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92688" y="9526588"/>
              <a:ext cx="5199063" cy="5637213"/>
            </a:xfrm>
            <a:custGeom>
              <a:avLst/>
              <a:gdLst>
                <a:gd name="T0" fmla="*/ 702 w 1381"/>
                <a:gd name="T1" fmla="*/ 20 h 1496"/>
                <a:gd name="T2" fmla="*/ 1019 w 1381"/>
                <a:gd name="T3" fmla="*/ 375 h 1496"/>
                <a:gd name="T4" fmla="*/ 1019 w 1381"/>
                <a:gd name="T5" fmla="*/ 645 h 1496"/>
                <a:gd name="T6" fmla="*/ 1353 w 1381"/>
                <a:gd name="T7" fmla="*/ 992 h 1496"/>
                <a:gd name="T8" fmla="*/ 968 w 1381"/>
                <a:gd name="T9" fmla="*/ 1494 h 1496"/>
                <a:gd name="T10" fmla="*/ 897 w 1381"/>
                <a:gd name="T11" fmla="*/ 1496 h 1496"/>
                <a:gd name="T12" fmla="*/ 573 w 1381"/>
                <a:gd name="T13" fmla="*/ 1300 h 1496"/>
                <a:gd name="T14" fmla="*/ 178 w 1381"/>
                <a:gd name="T15" fmla="*/ 1287 h 1496"/>
                <a:gd name="T16" fmla="*/ 0 w 1381"/>
                <a:gd name="T17" fmla="*/ 1117 h 1496"/>
                <a:gd name="T18" fmla="*/ 0 w 1381"/>
                <a:gd name="T19" fmla="*/ 171 h 1496"/>
                <a:gd name="T20" fmla="*/ 146 w 1381"/>
                <a:gd name="T21" fmla="*/ 0 h 1496"/>
                <a:gd name="T22" fmla="*/ 639 w 1381"/>
                <a:gd name="T23" fmla="*/ 63 h 1496"/>
                <a:gd name="T24" fmla="*/ 175 w 1381"/>
                <a:gd name="T25" fmla="*/ 63 h 1496"/>
                <a:gd name="T26" fmla="*/ 62 w 1381"/>
                <a:gd name="T27" fmla="*/ 175 h 1496"/>
                <a:gd name="T28" fmla="*/ 74 w 1381"/>
                <a:gd name="T29" fmla="*/ 1166 h 1496"/>
                <a:gd name="T30" fmla="*/ 517 w 1381"/>
                <a:gd name="T31" fmla="*/ 1225 h 1496"/>
                <a:gd name="T32" fmla="*/ 514 w 1381"/>
                <a:gd name="T33" fmla="*/ 967 h 1496"/>
                <a:gd name="T34" fmla="*/ 262 w 1381"/>
                <a:gd name="T35" fmla="*/ 967 h 1496"/>
                <a:gd name="T36" fmla="*/ 222 w 1381"/>
                <a:gd name="T37" fmla="*/ 933 h 1496"/>
                <a:gd name="T38" fmla="*/ 266 w 1381"/>
                <a:gd name="T39" fmla="*/ 905 h 1496"/>
                <a:gd name="T40" fmla="*/ 541 w 1381"/>
                <a:gd name="T41" fmla="*/ 893 h 1496"/>
                <a:gd name="T42" fmla="*/ 589 w 1381"/>
                <a:gd name="T43" fmla="*/ 808 h 1496"/>
                <a:gd name="T44" fmla="*/ 267 w 1381"/>
                <a:gd name="T45" fmla="*/ 808 h 1496"/>
                <a:gd name="T46" fmla="*/ 222 w 1381"/>
                <a:gd name="T47" fmla="*/ 778 h 1496"/>
                <a:gd name="T48" fmla="*/ 265 w 1381"/>
                <a:gd name="T49" fmla="*/ 745 h 1496"/>
                <a:gd name="T50" fmla="*/ 663 w 1381"/>
                <a:gd name="T51" fmla="*/ 734 h 1496"/>
                <a:gd name="T52" fmla="*/ 956 w 1381"/>
                <a:gd name="T53" fmla="*/ 637 h 1496"/>
                <a:gd name="T54" fmla="*/ 939 w 1381"/>
                <a:gd name="T55" fmla="*/ 396 h 1496"/>
                <a:gd name="T56" fmla="*/ 644 w 1381"/>
                <a:gd name="T57" fmla="*/ 293 h 1496"/>
                <a:gd name="T58" fmla="*/ 639 w 1381"/>
                <a:gd name="T59" fmla="*/ 63 h 1496"/>
                <a:gd name="T60" fmla="*/ 1297 w 1381"/>
                <a:gd name="T61" fmla="*/ 1068 h 1496"/>
                <a:gd name="T62" fmla="*/ 566 w 1381"/>
                <a:gd name="T63" fmla="*/ 1067 h 1496"/>
                <a:gd name="T64" fmla="*/ 914 w 1381"/>
                <a:gd name="T65" fmla="*/ 334 h 1496"/>
                <a:gd name="T66" fmla="*/ 702 w 1381"/>
                <a:gd name="T67" fmla="*/ 264 h 1496"/>
                <a:gd name="T68" fmla="*/ 820 w 1381"/>
                <a:gd name="T69" fmla="*/ 334 h 1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81" h="1496">
                  <a:moveTo>
                    <a:pt x="678" y="0"/>
                  </a:moveTo>
                  <a:cubicBezTo>
                    <a:pt x="686" y="7"/>
                    <a:pt x="695" y="13"/>
                    <a:pt x="702" y="20"/>
                  </a:cubicBezTo>
                  <a:cubicBezTo>
                    <a:pt x="803" y="125"/>
                    <a:pt x="903" y="231"/>
                    <a:pt x="1004" y="336"/>
                  </a:cubicBezTo>
                  <a:cubicBezTo>
                    <a:pt x="1014" y="347"/>
                    <a:pt x="1020" y="359"/>
                    <a:pt x="1019" y="375"/>
                  </a:cubicBezTo>
                  <a:cubicBezTo>
                    <a:pt x="1019" y="460"/>
                    <a:pt x="1019" y="545"/>
                    <a:pt x="1019" y="631"/>
                  </a:cubicBezTo>
                  <a:cubicBezTo>
                    <a:pt x="1019" y="636"/>
                    <a:pt x="1019" y="641"/>
                    <a:pt x="1019" y="645"/>
                  </a:cubicBezTo>
                  <a:cubicBezTo>
                    <a:pt x="1047" y="655"/>
                    <a:pt x="1075" y="663"/>
                    <a:pt x="1101" y="674"/>
                  </a:cubicBezTo>
                  <a:cubicBezTo>
                    <a:pt x="1239" y="737"/>
                    <a:pt x="1327" y="843"/>
                    <a:pt x="1353" y="992"/>
                  </a:cubicBezTo>
                  <a:cubicBezTo>
                    <a:pt x="1381" y="1159"/>
                    <a:pt x="1326" y="1298"/>
                    <a:pt x="1194" y="1405"/>
                  </a:cubicBezTo>
                  <a:cubicBezTo>
                    <a:pt x="1128" y="1458"/>
                    <a:pt x="1052" y="1486"/>
                    <a:pt x="968" y="1494"/>
                  </a:cubicBezTo>
                  <a:cubicBezTo>
                    <a:pt x="966" y="1494"/>
                    <a:pt x="963" y="1495"/>
                    <a:pt x="961" y="1496"/>
                  </a:cubicBezTo>
                  <a:cubicBezTo>
                    <a:pt x="940" y="1496"/>
                    <a:pt x="918" y="1496"/>
                    <a:pt x="897" y="1496"/>
                  </a:cubicBezTo>
                  <a:cubicBezTo>
                    <a:pt x="894" y="1495"/>
                    <a:pt x="891" y="1493"/>
                    <a:pt x="889" y="1493"/>
                  </a:cubicBezTo>
                  <a:cubicBezTo>
                    <a:pt x="753" y="1478"/>
                    <a:pt x="648" y="1412"/>
                    <a:pt x="573" y="1300"/>
                  </a:cubicBezTo>
                  <a:cubicBezTo>
                    <a:pt x="566" y="1290"/>
                    <a:pt x="560" y="1287"/>
                    <a:pt x="549" y="1287"/>
                  </a:cubicBezTo>
                  <a:cubicBezTo>
                    <a:pt x="425" y="1288"/>
                    <a:pt x="302" y="1288"/>
                    <a:pt x="178" y="1287"/>
                  </a:cubicBezTo>
                  <a:cubicBezTo>
                    <a:pt x="163" y="1287"/>
                    <a:pt x="147" y="1287"/>
                    <a:pt x="132" y="1283"/>
                  </a:cubicBezTo>
                  <a:cubicBezTo>
                    <a:pt x="52" y="1266"/>
                    <a:pt x="0" y="1200"/>
                    <a:pt x="0" y="1117"/>
                  </a:cubicBezTo>
                  <a:cubicBezTo>
                    <a:pt x="0" y="900"/>
                    <a:pt x="0" y="683"/>
                    <a:pt x="0" y="466"/>
                  </a:cubicBezTo>
                  <a:cubicBezTo>
                    <a:pt x="0" y="367"/>
                    <a:pt x="0" y="269"/>
                    <a:pt x="0" y="171"/>
                  </a:cubicBezTo>
                  <a:cubicBezTo>
                    <a:pt x="0" y="112"/>
                    <a:pt x="23" y="64"/>
                    <a:pt x="72" y="31"/>
                  </a:cubicBezTo>
                  <a:cubicBezTo>
                    <a:pt x="94" y="17"/>
                    <a:pt x="121" y="10"/>
                    <a:pt x="146" y="0"/>
                  </a:cubicBezTo>
                  <a:cubicBezTo>
                    <a:pt x="323" y="0"/>
                    <a:pt x="501" y="0"/>
                    <a:pt x="678" y="0"/>
                  </a:cubicBezTo>
                  <a:close/>
                  <a:moveTo>
                    <a:pt x="639" y="63"/>
                  </a:moveTo>
                  <a:cubicBezTo>
                    <a:pt x="633" y="63"/>
                    <a:pt x="630" y="62"/>
                    <a:pt x="626" y="62"/>
                  </a:cubicBezTo>
                  <a:cubicBezTo>
                    <a:pt x="475" y="62"/>
                    <a:pt x="325" y="62"/>
                    <a:pt x="175" y="63"/>
                  </a:cubicBezTo>
                  <a:cubicBezTo>
                    <a:pt x="163" y="63"/>
                    <a:pt x="152" y="64"/>
                    <a:pt x="141" y="67"/>
                  </a:cubicBezTo>
                  <a:cubicBezTo>
                    <a:pt x="91" y="80"/>
                    <a:pt x="62" y="120"/>
                    <a:pt x="62" y="175"/>
                  </a:cubicBezTo>
                  <a:cubicBezTo>
                    <a:pt x="62" y="488"/>
                    <a:pt x="62" y="800"/>
                    <a:pt x="63" y="1113"/>
                  </a:cubicBezTo>
                  <a:cubicBezTo>
                    <a:pt x="63" y="1131"/>
                    <a:pt x="67" y="1150"/>
                    <a:pt x="74" y="1166"/>
                  </a:cubicBezTo>
                  <a:cubicBezTo>
                    <a:pt x="95" y="1209"/>
                    <a:pt x="132" y="1225"/>
                    <a:pt x="178" y="1225"/>
                  </a:cubicBezTo>
                  <a:cubicBezTo>
                    <a:pt x="291" y="1225"/>
                    <a:pt x="404" y="1225"/>
                    <a:pt x="517" y="1225"/>
                  </a:cubicBezTo>
                  <a:cubicBezTo>
                    <a:pt x="521" y="1225"/>
                    <a:pt x="526" y="1225"/>
                    <a:pt x="533" y="1225"/>
                  </a:cubicBezTo>
                  <a:cubicBezTo>
                    <a:pt x="501" y="1140"/>
                    <a:pt x="494" y="1055"/>
                    <a:pt x="514" y="967"/>
                  </a:cubicBezTo>
                  <a:cubicBezTo>
                    <a:pt x="508" y="967"/>
                    <a:pt x="503" y="967"/>
                    <a:pt x="498" y="967"/>
                  </a:cubicBezTo>
                  <a:cubicBezTo>
                    <a:pt x="419" y="967"/>
                    <a:pt x="341" y="967"/>
                    <a:pt x="262" y="967"/>
                  </a:cubicBezTo>
                  <a:cubicBezTo>
                    <a:pt x="256" y="967"/>
                    <a:pt x="249" y="966"/>
                    <a:pt x="242" y="964"/>
                  </a:cubicBezTo>
                  <a:cubicBezTo>
                    <a:pt x="228" y="960"/>
                    <a:pt x="221" y="948"/>
                    <a:pt x="222" y="933"/>
                  </a:cubicBezTo>
                  <a:cubicBezTo>
                    <a:pt x="223" y="919"/>
                    <a:pt x="232" y="908"/>
                    <a:pt x="246" y="906"/>
                  </a:cubicBezTo>
                  <a:cubicBezTo>
                    <a:pt x="252" y="905"/>
                    <a:pt x="259" y="905"/>
                    <a:pt x="266" y="905"/>
                  </a:cubicBezTo>
                  <a:cubicBezTo>
                    <a:pt x="351" y="904"/>
                    <a:pt x="437" y="904"/>
                    <a:pt x="522" y="905"/>
                  </a:cubicBezTo>
                  <a:cubicBezTo>
                    <a:pt x="531" y="905"/>
                    <a:pt x="536" y="902"/>
                    <a:pt x="541" y="893"/>
                  </a:cubicBezTo>
                  <a:cubicBezTo>
                    <a:pt x="553" y="869"/>
                    <a:pt x="567" y="846"/>
                    <a:pt x="580" y="823"/>
                  </a:cubicBezTo>
                  <a:cubicBezTo>
                    <a:pt x="582" y="819"/>
                    <a:pt x="585" y="815"/>
                    <a:pt x="589" y="808"/>
                  </a:cubicBezTo>
                  <a:cubicBezTo>
                    <a:pt x="580" y="808"/>
                    <a:pt x="575" y="808"/>
                    <a:pt x="569" y="808"/>
                  </a:cubicBezTo>
                  <a:cubicBezTo>
                    <a:pt x="468" y="808"/>
                    <a:pt x="367" y="808"/>
                    <a:pt x="267" y="808"/>
                  </a:cubicBezTo>
                  <a:cubicBezTo>
                    <a:pt x="260" y="808"/>
                    <a:pt x="253" y="808"/>
                    <a:pt x="246" y="806"/>
                  </a:cubicBezTo>
                  <a:cubicBezTo>
                    <a:pt x="232" y="804"/>
                    <a:pt x="222" y="793"/>
                    <a:pt x="222" y="778"/>
                  </a:cubicBezTo>
                  <a:cubicBezTo>
                    <a:pt x="221" y="763"/>
                    <a:pt x="229" y="751"/>
                    <a:pt x="243" y="748"/>
                  </a:cubicBezTo>
                  <a:cubicBezTo>
                    <a:pt x="250" y="746"/>
                    <a:pt x="258" y="745"/>
                    <a:pt x="265" y="745"/>
                  </a:cubicBezTo>
                  <a:cubicBezTo>
                    <a:pt x="386" y="745"/>
                    <a:pt x="507" y="745"/>
                    <a:pt x="629" y="746"/>
                  </a:cubicBezTo>
                  <a:cubicBezTo>
                    <a:pt x="642" y="746"/>
                    <a:pt x="652" y="742"/>
                    <a:pt x="663" y="734"/>
                  </a:cubicBezTo>
                  <a:cubicBezTo>
                    <a:pt x="722" y="686"/>
                    <a:pt x="790" y="655"/>
                    <a:pt x="866" y="644"/>
                  </a:cubicBezTo>
                  <a:cubicBezTo>
                    <a:pt x="895" y="640"/>
                    <a:pt x="926" y="639"/>
                    <a:pt x="956" y="637"/>
                  </a:cubicBezTo>
                  <a:cubicBezTo>
                    <a:pt x="956" y="558"/>
                    <a:pt x="956" y="478"/>
                    <a:pt x="956" y="396"/>
                  </a:cubicBezTo>
                  <a:cubicBezTo>
                    <a:pt x="950" y="396"/>
                    <a:pt x="945" y="396"/>
                    <a:pt x="939" y="396"/>
                  </a:cubicBezTo>
                  <a:cubicBezTo>
                    <a:pt x="888" y="396"/>
                    <a:pt x="836" y="396"/>
                    <a:pt x="785" y="396"/>
                  </a:cubicBezTo>
                  <a:cubicBezTo>
                    <a:pt x="714" y="396"/>
                    <a:pt x="663" y="359"/>
                    <a:pt x="644" y="293"/>
                  </a:cubicBezTo>
                  <a:cubicBezTo>
                    <a:pt x="640" y="279"/>
                    <a:pt x="640" y="264"/>
                    <a:pt x="639" y="249"/>
                  </a:cubicBezTo>
                  <a:cubicBezTo>
                    <a:pt x="639" y="187"/>
                    <a:pt x="639" y="126"/>
                    <a:pt x="639" y="63"/>
                  </a:cubicBezTo>
                  <a:close/>
                  <a:moveTo>
                    <a:pt x="931" y="1434"/>
                  </a:moveTo>
                  <a:cubicBezTo>
                    <a:pt x="1132" y="1435"/>
                    <a:pt x="1296" y="1271"/>
                    <a:pt x="1297" y="1068"/>
                  </a:cubicBezTo>
                  <a:cubicBezTo>
                    <a:pt x="1299" y="867"/>
                    <a:pt x="1135" y="703"/>
                    <a:pt x="933" y="701"/>
                  </a:cubicBezTo>
                  <a:cubicBezTo>
                    <a:pt x="732" y="700"/>
                    <a:pt x="566" y="865"/>
                    <a:pt x="566" y="1067"/>
                  </a:cubicBezTo>
                  <a:cubicBezTo>
                    <a:pt x="565" y="1268"/>
                    <a:pt x="729" y="1433"/>
                    <a:pt x="931" y="1434"/>
                  </a:cubicBezTo>
                  <a:close/>
                  <a:moveTo>
                    <a:pt x="914" y="334"/>
                  </a:moveTo>
                  <a:cubicBezTo>
                    <a:pt x="842" y="258"/>
                    <a:pt x="773" y="185"/>
                    <a:pt x="702" y="110"/>
                  </a:cubicBezTo>
                  <a:cubicBezTo>
                    <a:pt x="702" y="164"/>
                    <a:pt x="700" y="214"/>
                    <a:pt x="702" y="264"/>
                  </a:cubicBezTo>
                  <a:cubicBezTo>
                    <a:pt x="704" y="304"/>
                    <a:pt x="736" y="332"/>
                    <a:pt x="776" y="333"/>
                  </a:cubicBezTo>
                  <a:cubicBezTo>
                    <a:pt x="791" y="334"/>
                    <a:pt x="806" y="334"/>
                    <a:pt x="820" y="334"/>
                  </a:cubicBezTo>
                  <a:cubicBezTo>
                    <a:pt x="850" y="334"/>
                    <a:pt x="880" y="334"/>
                    <a:pt x="914" y="3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93" name="Freeform 23">
              <a:extLst>
                <a:ext uri="{FF2B5EF4-FFF2-40B4-BE49-F238E27FC236}">
                  <a16:creationId xmlns:a16="http://schemas.microsoft.com/office/drawing/2014/main" id="{305F5C92-4F28-41A8-91F6-9B70BCEFE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60838" y="11745913"/>
              <a:ext cx="1430338" cy="241300"/>
            </a:xfrm>
            <a:custGeom>
              <a:avLst/>
              <a:gdLst>
                <a:gd name="T0" fmla="*/ 190 w 380"/>
                <a:gd name="T1" fmla="*/ 1 h 64"/>
                <a:gd name="T2" fmla="*/ 344 w 380"/>
                <a:gd name="T3" fmla="*/ 1 h 64"/>
                <a:gd name="T4" fmla="*/ 375 w 380"/>
                <a:gd name="T5" fmla="*/ 19 h 64"/>
                <a:gd name="T6" fmla="*/ 370 w 380"/>
                <a:gd name="T7" fmla="*/ 50 h 64"/>
                <a:gd name="T8" fmla="*/ 343 w 380"/>
                <a:gd name="T9" fmla="*/ 62 h 64"/>
                <a:gd name="T10" fmla="*/ 298 w 380"/>
                <a:gd name="T11" fmla="*/ 63 h 64"/>
                <a:gd name="T12" fmla="*/ 43 w 380"/>
                <a:gd name="T13" fmla="*/ 63 h 64"/>
                <a:gd name="T14" fmla="*/ 27 w 380"/>
                <a:gd name="T15" fmla="*/ 62 h 64"/>
                <a:gd name="T16" fmla="*/ 0 w 380"/>
                <a:gd name="T17" fmla="*/ 30 h 64"/>
                <a:gd name="T18" fmla="*/ 29 w 380"/>
                <a:gd name="T19" fmla="*/ 1 h 64"/>
                <a:gd name="T20" fmla="*/ 87 w 380"/>
                <a:gd name="T21" fmla="*/ 1 h 64"/>
                <a:gd name="T22" fmla="*/ 190 w 380"/>
                <a:gd name="T23" fmla="*/ 1 h 64"/>
                <a:gd name="T24" fmla="*/ 190 w 380"/>
                <a:gd name="T25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0" h="64">
                  <a:moveTo>
                    <a:pt x="190" y="1"/>
                  </a:moveTo>
                  <a:cubicBezTo>
                    <a:pt x="241" y="1"/>
                    <a:pt x="293" y="1"/>
                    <a:pt x="344" y="1"/>
                  </a:cubicBezTo>
                  <a:cubicBezTo>
                    <a:pt x="358" y="1"/>
                    <a:pt x="369" y="6"/>
                    <a:pt x="375" y="19"/>
                  </a:cubicBezTo>
                  <a:cubicBezTo>
                    <a:pt x="380" y="30"/>
                    <a:pt x="379" y="42"/>
                    <a:pt x="370" y="50"/>
                  </a:cubicBezTo>
                  <a:cubicBezTo>
                    <a:pt x="363" y="56"/>
                    <a:pt x="353" y="61"/>
                    <a:pt x="343" y="62"/>
                  </a:cubicBezTo>
                  <a:cubicBezTo>
                    <a:pt x="329" y="64"/>
                    <a:pt x="313" y="63"/>
                    <a:pt x="298" y="63"/>
                  </a:cubicBezTo>
                  <a:cubicBezTo>
                    <a:pt x="213" y="63"/>
                    <a:pt x="128" y="63"/>
                    <a:pt x="43" y="63"/>
                  </a:cubicBezTo>
                  <a:cubicBezTo>
                    <a:pt x="38" y="63"/>
                    <a:pt x="32" y="63"/>
                    <a:pt x="27" y="62"/>
                  </a:cubicBezTo>
                  <a:cubicBezTo>
                    <a:pt x="10" y="59"/>
                    <a:pt x="0" y="46"/>
                    <a:pt x="0" y="30"/>
                  </a:cubicBezTo>
                  <a:cubicBezTo>
                    <a:pt x="1" y="14"/>
                    <a:pt x="12" y="2"/>
                    <a:pt x="29" y="1"/>
                  </a:cubicBezTo>
                  <a:cubicBezTo>
                    <a:pt x="48" y="0"/>
                    <a:pt x="68" y="1"/>
                    <a:pt x="87" y="1"/>
                  </a:cubicBezTo>
                  <a:cubicBezTo>
                    <a:pt x="121" y="1"/>
                    <a:pt x="156" y="1"/>
                    <a:pt x="190" y="1"/>
                  </a:cubicBezTo>
                  <a:cubicBezTo>
                    <a:pt x="190" y="1"/>
                    <a:pt x="190" y="1"/>
                    <a:pt x="19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24">
              <a:extLst>
                <a:ext uri="{FF2B5EF4-FFF2-40B4-BE49-F238E27FC236}">
                  <a16:creationId xmlns:a16="http://schemas.microsoft.com/office/drawing/2014/main" id="{814FFB07-148D-4461-B561-586C69DA2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84425" y="12974638"/>
              <a:ext cx="1754188" cy="1160463"/>
            </a:xfrm>
            <a:custGeom>
              <a:avLst/>
              <a:gdLst>
                <a:gd name="T0" fmla="*/ 172 w 466"/>
                <a:gd name="T1" fmla="*/ 228 h 308"/>
                <a:gd name="T2" fmla="*/ 378 w 466"/>
                <a:gd name="T3" fmla="*/ 40 h 308"/>
                <a:gd name="T4" fmla="*/ 402 w 466"/>
                <a:gd name="T5" fmla="*/ 18 h 308"/>
                <a:gd name="T6" fmla="*/ 452 w 466"/>
                <a:gd name="T7" fmla="*/ 14 h 308"/>
                <a:gd name="T8" fmla="*/ 443 w 466"/>
                <a:gd name="T9" fmla="*/ 64 h 308"/>
                <a:gd name="T10" fmla="*/ 298 w 466"/>
                <a:gd name="T11" fmla="*/ 198 h 308"/>
                <a:gd name="T12" fmla="*/ 200 w 466"/>
                <a:gd name="T13" fmla="*/ 287 h 308"/>
                <a:gd name="T14" fmla="*/ 141 w 466"/>
                <a:gd name="T15" fmla="*/ 285 h 308"/>
                <a:gd name="T16" fmla="*/ 16 w 466"/>
                <a:gd name="T17" fmla="*/ 149 h 308"/>
                <a:gd name="T18" fmla="*/ 8 w 466"/>
                <a:gd name="T19" fmla="*/ 108 h 308"/>
                <a:gd name="T20" fmla="*/ 61 w 466"/>
                <a:gd name="T21" fmla="*/ 106 h 308"/>
                <a:gd name="T22" fmla="*/ 162 w 466"/>
                <a:gd name="T23" fmla="*/ 216 h 308"/>
                <a:gd name="T24" fmla="*/ 172 w 466"/>
                <a:gd name="T25" fmla="*/ 22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6" h="308">
                  <a:moveTo>
                    <a:pt x="172" y="228"/>
                  </a:moveTo>
                  <a:cubicBezTo>
                    <a:pt x="242" y="164"/>
                    <a:pt x="310" y="102"/>
                    <a:pt x="378" y="40"/>
                  </a:cubicBezTo>
                  <a:cubicBezTo>
                    <a:pt x="386" y="32"/>
                    <a:pt x="394" y="25"/>
                    <a:pt x="402" y="18"/>
                  </a:cubicBezTo>
                  <a:cubicBezTo>
                    <a:pt x="420" y="1"/>
                    <a:pt x="439" y="0"/>
                    <a:pt x="452" y="14"/>
                  </a:cubicBezTo>
                  <a:cubicBezTo>
                    <a:pt x="466" y="29"/>
                    <a:pt x="463" y="46"/>
                    <a:pt x="443" y="64"/>
                  </a:cubicBezTo>
                  <a:cubicBezTo>
                    <a:pt x="395" y="109"/>
                    <a:pt x="346" y="153"/>
                    <a:pt x="298" y="198"/>
                  </a:cubicBezTo>
                  <a:cubicBezTo>
                    <a:pt x="265" y="227"/>
                    <a:pt x="233" y="257"/>
                    <a:pt x="200" y="287"/>
                  </a:cubicBezTo>
                  <a:cubicBezTo>
                    <a:pt x="177" y="308"/>
                    <a:pt x="162" y="308"/>
                    <a:pt x="141" y="285"/>
                  </a:cubicBezTo>
                  <a:cubicBezTo>
                    <a:pt x="99" y="240"/>
                    <a:pt x="57" y="195"/>
                    <a:pt x="16" y="149"/>
                  </a:cubicBezTo>
                  <a:cubicBezTo>
                    <a:pt x="3" y="135"/>
                    <a:pt x="0" y="121"/>
                    <a:pt x="8" y="108"/>
                  </a:cubicBezTo>
                  <a:cubicBezTo>
                    <a:pt x="19" y="89"/>
                    <a:pt x="43" y="87"/>
                    <a:pt x="61" y="106"/>
                  </a:cubicBezTo>
                  <a:cubicBezTo>
                    <a:pt x="95" y="143"/>
                    <a:pt x="128" y="179"/>
                    <a:pt x="162" y="216"/>
                  </a:cubicBezTo>
                  <a:cubicBezTo>
                    <a:pt x="165" y="220"/>
                    <a:pt x="169" y="224"/>
                    <a:pt x="172" y="2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98758503-DD2A-4EAC-B1B6-C3DFDB092991}"/>
              </a:ext>
            </a:extLst>
          </p:cNvPr>
          <p:cNvGrpSpPr/>
          <p:nvPr/>
        </p:nvGrpSpPr>
        <p:grpSpPr>
          <a:xfrm>
            <a:off x="8203894" y="4881374"/>
            <a:ext cx="309694" cy="309692"/>
            <a:chOff x="6613525" y="5364163"/>
            <a:chExt cx="646113" cy="646112"/>
          </a:xfrm>
          <a:solidFill>
            <a:schemeClr val="bg1"/>
          </a:solidFill>
        </p:grpSpPr>
        <p:sp>
          <p:nvSpPr>
            <p:cNvPr id="96" name="Freeform 5">
              <a:extLst>
                <a:ext uri="{FF2B5EF4-FFF2-40B4-BE49-F238E27FC236}">
                  <a16:creationId xmlns:a16="http://schemas.microsoft.com/office/drawing/2014/main" id="{A67D793E-8701-4CAF-B462-B8AA9845F5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3525" y="5607050"/>
              <a:ext cx="646113" cy="403225"/>
            </a:xfrm>
            <a:custGeom>
              <a:avLst/>
              <a:gdLst>
                <a:gd name="T0" fmla="*/ 0 w 1639"/>
                <a:gd name="T1" fmla="*/ 991 h 1023"/>
                <a:gd name="T2" fmla="*/ 34 w 1639"/>
                <a:gd name="T3" fmla="*/ 974 h 1023"/>
                <a:gd name="T4" fmla="*/ 180 w 1639"/>
                <a:gd name="T5" fmla="*/ 975 h 1023"/>
                <a:gd name="T6" fmla="*/ 180 w 1639"/>
                <a:gd name="T7" fmla="*/ 955 h 1023"/>
                <a:gd name="T8" fmla="*/ 180 w 1639"/>
                <a:gd name="T9" fmla="*/ 448 h 1023"/>
                <a:gd name="T10" fmla="*/ 217 w 1639"/>
                <a:gd name="T11" fmla="*/ 411 h 1023"/>
                <a:gd name="T12" fmla="*/ 449 w 1639"/>
                <a:gd name="T13" fmla="*/ 411 h 1023"/>
                <a:gd name="T14" fmla="*/ 484 w 1639"/>
                <a:gd name="T15" fmla="*/ 445 h 1023"/>
                <a:gd name="T16" fmla="*/ 484 w 1639"/>
                <a:gd name="T17" fmla="*/ 954 h 1023"/>
                <a:gd name="T18" fmla="*/ 484 w 1639"/>
                <a:gd name="T19" fmla="*/ 974 h 1023"/>
                <a:gd name="T20" fmla="*/ 667 w 1639"/>
                <a:gd name="T21" fmla="*/ 974 h 1023"/>
                <a:gd name="T22" fmla="*/ 667 w 1639"/>
                <a:gd name="T23" fmla="*/ 952 h 1023"/>
                <a:gd name="T24" fmla="*/ 667 w 1639"/>
                <a:gd name="T25" fmla="*/ 322 h 1023"/>
                <a:gd name="T26" fmla="*/ 707 w 1639"/>
                <a:gd name="T27" fmla="*/ 282 h 1023"/>
                <a:gd name="T28" fmla="*/ 935 w 1639"/>
                <a:gd name="T29" fmla="*/ 282 h 1023"/>
                <a:gd name="T30" fmla="*/ 972 w 1639"/>
                <a:gd name="T31" fmla="*/ 319 h 1023"/>
                <a:gd name="T32" fmla="*/ 972 w 1639"/>
                <a:gd name="T33" fmla="*/ 953 h 1023"/>
                <a:gd name="T34" fmla="*/ 972 w 1639"/>
                <a:gd name="T35" fmla="*/ 974 h 1023"/>
                <a:gd name="T36" fmla="*/ 1155 w 1639"/>
                <a:gd name="T37" fmla="*/ 974 h 1023"/>
                <a:gd name="T38" fmla="*/ 1155 w 1639"/>
                <a:gd name="T39" fmla="*/ 954 h 1023"/>
                <a:gd name="T40" fmla="*/ 1155 w 1639"/>
                <a:gd name="T41" fmla="*/ 39 h 1023"/>
                <a:gd name="T42" fmla="*/ 1194 w 1639"/>
                <a:gd name="T43" fmla="*/ 0 h 1023"/>
                <a:gd name="T44" fmla="*/ 1422 w 1639"/>
                <a:gd name="T45" fmla="*/ 0 h 1023"/>
                <a:gd name="T46" fmla="*/ 1459 w 1639"/>
                <a:gd name="T47" fmla="*/ 37 h 1023"/>
                <a:gd name="T48" fmla="*/ 1459 w 1639"/>
                <a:gd name="T49" fmla="*/ 952 h 1023"/>
                <a:gd name="T50" fmla="*/ 1459 w 1639"/>
                <a:gd name="T51" fmla="*/ 975 h 1023"/>
                <a:gd name="T52" fmla="*/ 1477 w 1639"/>
                <a:gd name="T53" fmla="*/ 975 h 1023"/>
                <a:gd name="T54" fmla="*/ 1605 w 1639"/>
                <a:gd name="T55" fmla="*/ 974 h 1023"/>
                <a:gd name="T56" fmla="*/ 1639 w 1639"/>
                <a:gd name="T57" fmla="*/ 991 h 1023"/>
                <a:gd name="T58" fmla="*/ 1639 w 1639"/>
                <a:gd name="T59" fmla="*/ 1023 h 1023"/>
                <a:gd name="T60" fmla="*/ 0 w 1639"/>
                <a:gd name="T61" fmla="*/ 1023 h 1023"/>
                <a:gd name="T62" fmla="*/ 0 w 1639"/>
                <a:gd name="T63" fmla="*/ 991 h 1023"/>
                <a:gd name="T64" fmla="*/ 1410 w 1639"/>
                <a:gd name="T65" fmla="*/ 974 h 1023"/>
                <a:gd name="T66" fmla="*/ 1410 w 1639"/>
                <a:gd name="T67" fmla="*/ 49 h 1023"/>
                <a:gd name="T68" fmla="*/ 1204 w 1639"/>
                <a:gd name="T69" fmla="*/ 49 h 1023"/>
                <a:gd name="T70" fmla="*/ 1204 w 1639"/>
                <a:gd name="T71" fmla="*/ 974 h 1023"/>
                <a:gd name="T72" fmla="*/ 1410 w 1639"/>
                <a:gd name="T73" fmla="*/ 974 h 1023"/>
                <a:gd name="T74" fmla="*/ 923 w 1639"/>
                <a:gd name="T75" fmla="*/ 974 h 1023"/>
                <a:gd name="T76" fmla="*/ 923 w 1639"/>
                <a:gd name="T77" fmla="*/ 332 h 1023"/>
                <a:gd name="T78" fmla="*/ 716 w 1639"/>
                <a:gd name="T79" fmla="*/ 332 h 1023"/>
                <a:gd name="T80" fmla="*/ 716 w 1639"/>
                <a:gd name="T81" fmla="*/ 974 h 1023"/>
                <a:gd name="T82" fmla="*/ 923 w 1639"/>
                <a:gd name="T83" fmla="*/ 974 h 1023"/>
                <a:gd name="T84" fmla="*/ 435 w 1639"/>
                <a:gd name="T85" fmla="*/ 974 h 1023"/>
                <a:gd name="T86" fmla="*/ 435 w 1639"/>
                <a:gd name="T87" fmla="*/ 460 h 1023"/>
                <a:gd name="T88" fmla="*/ 228 w 1639"/>
                <a:gd name="T89" fmla="*/ 460 h 1023"/>
                <a:gd name="T90" fmla="*/ 228 w 1639"/>
                <a:gd name="T91" fmla="*/ 974 h 1023"/>
                <a:gd name="T92" fmla="*/ 435 w 1639"/>
                <a:gd name="T93" fmla="*/ 974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39" h="1023">
                  <a:moveTo>
                    <a:pt x="0" y="991"/>
                  </a:moveTo>
                  <a:cubicBezTo>
                    <a:pt x="8" y="978"/>
                    <a:pt x="19" y="974"/>
                    <a:pt x="34" y="974"/>
                  </a:cubicBezTo>
                  <a:cubicBezTo>
                    <a:pt x="82" y="975"/>
                    <a:pt x="130" y="975"/>
                    <a:pt x="180" y="975"/>
                  </a:cubicBezTo>
                  <a:cubicBezTo>
                    <a:pt x="180" y="967"/>
                    <a:pt x="180" y="961"/>
                    <a:pt x="180" y="955"/>
                  </a:cubicBezTo>
                  <a:cubicBezTo>
                    <a:pt x="180" y="786"/>
                    <a:pt x="180" y="617"/>
                    <a:pt x="180" y="448"/>
                  </a:cubicBezTo>
                  <a:cubicBezTo>
                    <a:pt x="180" y="417"/>
                    <a:pt x="186" y="411"/>
                    <a:pt x="217" y="411"/>
                  </a:cubicBezTo>
                  <a:cubicBezTo>
                    <a:pt x="294" y="411"/>
                    <a:pt x="372" y="410"/>
                    <a:pt x="449" y="411"/>
                  </a:cubicBezTo>
                  <a:cubicBezTo>
                    <a:pt x="478" y="411"/>
                    <a:pt x="484" y="417"/>
                    <a:pt x="484" y="445"/>
                  </a:cubicBezTo>
                  <a:cubicBezTo>
                    <a:pt x="484" y="615"/>
                    <a:pt x="484" y="784"/>
                    <a:pt x="484" y="954"/>
                  </a:cubicBezTo>
                  <a:cubicBezTo>
                    <a:pt x="484" y="960"/>
                    <a:pt x="484" y="967"/>
                    <a:pt x="484" y="974"/>
                  </a:cubicBezTo>
                  <a:cubicBezTo>
                    <a:pt x="545" y="974"/>
                    <a:pt x="605" y="974"/>
                    <a:pt x="667" y="974"/>
                  </a:cubicBezTo>
                  <a:cubicBezTo>
                    <a:pt x="667" y="966"/>
                    <a:pt x="667" y="959"/>
                    <a:pt x="667" y="952"/>
                  </a:cubicBezTo>
                  <a:cubicBezTo>
                    <a:pt x="667" y="742"/>
                    <a:pt x="667" y="532"/>
                    <a:pt x="667" y="322"/>
                  </a:cubicBezTo>
                  <a:cubicBezTo>
                    <a:pt x="667" y="288"/>
                    <a:pt x="672" y="282"/>
                    <a:pt x="707" y="282"/>
                  </a:cubicBezTo>
                  <a:cubicBezTo>
                    <a:pt x="783" y="282"/>
                    <a:pt x="859" y="282"/>
                    <a:pt x="935" y="282"/>
                  </a:cubicBezTo>
                  <a:cubicBezTo>
                    <a:pt x="965" y="282"/>
                    <a:pt x="972" y="289"/>
                    <a:pt x="972" y="319"/>
                  </a:cubicBezTo>
                  <a:cubicBezTo>
                    <a:pt x="972" y="530"/>
                    <a:pt x="972" y="742"/>
                    <a:pt x="972" y="953"/>
                  </a:cubicBezTo>
                  <a:cubicBezTo>
                    <a:pt x="972" y="959"/>
                    <a:pt x="972" y="966"/>
                    <a:pt x="972" y="974"/>
                  </a:cubicBezTo>
                  <a:cubicBezTo>
                    <a:pt x="1033" y="974"/>
                    <a:pt x="1093" y="974"/>
                    <a:pt x="1155" y="974"/>
                  </a:cubicBezTo>
                  <a:cubicBezTo>
                    <a:pt x="1155" y="967"/>
                    <a:pt x="1155" y="960"/>
                    <a:pt x="1155" y="954"/>
                  </a:cubicBezTo>
                  <a:cubicBezTo>
                    <a:pt x="1155" y="649"/>
                    <a:pt x="1155" y="344"/>
                    <a:pt x="1155" y="39"/>
                  </a:cubicBezTo>
                  <a:cubicBezTo>
                    <a:pt x="1155" y="5"/>
                    <a:pt x="1160" y="0"/>
                    <a:pt x="1194" y="0"/>
                  </a:cubicBezTo>
                  <a:cubicBezTo>
                    <a:pt x="1270" y="0"/>
                    <a:pt x="1346" y="0"/>
                    <a:pt x="1422" y="0"/>
                  </a:cubicBezTo>
                  <a:cubicBezTo>
                    <a:pt x="1452" y="0"/>
                    <a:pt x="1459" y="7"/>
                    <a:pt x="1459" y="37"/>
                  </a:cubicBezTo>
                  <a:cubicBezTo>
                    <a:pt x="1459" y="342"/>
                    <a:pt x="1459" y="647"/>
                    <a:pt x="1459" y="952"/>
                  </a:cubicBezTo>
                  <a:cubicBezTo>
                    <a:pt x="1459" y="959"/>
                    <a:pt x="1459" y="965"/>
                    <a:pt x="1459" y="975"/>
                  </a:cubicBezTo>
                  <a:cubicBezTo>
                    <a:pt x="1466" y="975"/>
                    <a:pt x="1471" y="975"/>
                    <a:pt x="1477" y="975"/>
                  </a:cubicBezTo>
                  <a:cubicBezTo>
                    <a:pt x="1519" y="975"/>
                    <a:pt x="1562" y="975"/>
                    <a:pt x="1605" y="974"/>
                  </a:cubicBezTo>
                  <a:cubicBezTo>
                    <a:pt x="1619" y="974"/>
                    <a:pt x="1631" y="978"/>
                    <a:pt x="1639" y="991"/>
                  </a:cubicBezTo>
                  <a:cubicBezTo>
                    <a:pt x="1639" y="1001"/>
                    <a:pt x="1639" y="1012"/>
                    <a:pt x="1639" y="1023"/>
                  </a:cubicBezTo>
                  <a:cubicBezTo>
                    <a:pt x="1092" y="1023"/>
                    <a:pt x="546" y="1023"/>
                    <a:pt x="0" y="1023"/>
                  </a:cubicBezTo>
                  <a:cubicBezTo>
                    <a:pt x="0" y="1012"/>
                    <a:pt x="0" y="1001"/>
                    <a:pt x="0" y="991"/>
                  </a:cubicBezTo>
                  <a:close/>
                  <a:moveTo>
                    <a:pt x="1410" y="974"/>
                  </a:moveTo>
                  <a:cubicBezTo>
                    <a:pt x="1410" y="665"/>
                    <a:pt x="1410" y="357"/>
                    <a:pt x="1410" y="49"/>
                  </a:cubicBezTo>
                  <a:cubicBezTo>
                    <a:pt x="1341" y="49"/>
                    <a:pt x="1273" y="49"/>
                    <a:pt x="1204" y="49"/>
                  </a:cubicBezTo>
                  <a:cubicBezTo>
                    <a:pt x="1204" y="357"/>
                    <a:pt x="1204" y="665"/>
                    <a:pt x="1204" y="974"/>
                  </a:cubicBezTo>
                  <a:cubicBezTo>
                    <a:pt x="1273" y="974"/>
                    <a:pt x="1341" y="974"/>
                    <a:pt x="1410" y="974"/>
                  </a:cubicBezTo>
                  <a:close/>
                  <a:moveTo>
                    <a:pt x="923" y="974"/>
                  </a:moveTo>
                  <a:cubicBezTo>
                    <a:pt x="923" y="759"/>
                    <a:pt x="923" y="545"/>
                    <a:pt x="923" y="332"/>
                  </a:cubicBezTo>
                  <a:cubicBezTo>
                    <a:pt x="853" y="332"/>
                    <a:pt x="785" y="332"/>
                    <a:pt x="716" y="332"/>
                  </a:cubicBezTo>
                  <a:cubicBezTo>
                    <a:pt x="716" y="546"/>
                    <a:pt x="716" y="760"/>
                    <a:pt x="716" y="974"/>
                  </a:cubicBezTo>
                  <a:cubicBezTo>
                    <a:pt x="785" y="974"/>
                    <a:pt x="853" y="974"/>
                    <a:pt x="923" y="974"/>
                  </a:cubicBezTo>
                  <a:close/>
                  <a:moveTo>
                    <a:pt x="435" y="974"/>
                  </a:moveTo>
                  <a:cubicBezTo>
                    <a:pt x="435" y="802"/>
                    <a:pt x="435" y="631"/>
                    <a:pt x="435" y="460"/>
                  </a:cubicBezTo>
                  <a:cubicBezTo>
                    <a:pt x="366" y="460"/>
                    <a:pt x="297" y="460"/>
                    <a:pt x="228" y="460"/>
                  </a:cubicBezTo>
                  <a:cubicBezTo>
                    <a:pt x="228" y="632"/>
                    <a:pt x="228" y="802"/>
                    <a:pt x="228" y="974"/>
                  </a:cubicBezTo>
                  <a:cubicBezTo>
                    <a:pt x="297" y="974"/>
                    <a:pt x="365" y="974"/>
                    <a:pt x="435" y="9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6">
              <a:extLst>
                <a:ext uri="{FF2B5EF4-FFF2-40B4-BE49-F238E27FC236}">
                  <a16:creationId xmlns:a16="http://schemas.microsoft.com/office/drawing/2014/main" id="{74240804-8314-431F-9B3A-E386CC817C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1463" y="5364163"/>
              <a:ext cx="619125" cy="374650"/>
            </a:xfrm>
            <a:custGeom>
              <a:avLst/>
              <a:gdLst>
                <a:gd name="T0" fmla="*/ 1505 w 1567"/>
                <a:gd name="T1" fmla="*/ 0 h 950"/>
                <a:gd name="T2" fmla="*/ 1566 w 1567"/>
                <a:gd name="T3" fmla="*/ 95 h 950"/>
                <a:gd name="T4" fmla="*/ 1565 w 1567"/>
                <a:gd name="T5" fmla="*/ 280 h 950"/>
                <a:gd name="T6" fmla="*/ 1518 w 1567"/>
                <a:gd name="T7" fmla="*/ 350 h 950"/>
                <a:gd name="T8" fmla="*/ 1440 w 1567"/>
                <a:gd name="T9" fmla="*/ 336 h 950"/>
                <a:gd name="T10" fmla="*/ 1410 w 1567"/>
                <a:gd name="T11" fmla="*/ 289 h 950"/>
                <a:gd name="T12" fmla="*/ 1401 w 1567"/>
                <a:gd name="T13" fmla="*/ 299 h 950"/>
                <a:gd name="T14" fmla="*/ 1154 w 1567"/>
                <a:gd name="T15" fmla="*/ 530 h 950"/>
                <a:gd name="T16" fmla="*/ 1141 w 1567"/>
                <a:gd name="T17" fmla="*/ 539 h 950"/>
                <a:gd name="T18" fmla="*/ 1112 w 1567"/>
                <a:gd name="T19" fmla="*/ 533 h 950"/>
                <a:gd name="T20" fmla="*/ 1113 w 1567"/>
                <a:gd name="T21" fmla="*/ 503 h 950"/>
                <a:gd name="T22" fmla="*/ 1128 w 1567"/>
                <a:gd name="T23" fmla="*/ 489 h 950"/>
                <a:gd name="T24" fmla="*/ 1408 w 1567"/>
                <a:gd name="T25" fmla="*/ 218 h 950"/>
                <a:gd name="T26" fmla="*/ 1420 w 1567"/>
                <a:gd name="T27" fmla="*/ 204 h 950"/>
                <a:gd name="T28" fmla="*/ 1448 w 1567"/>
                <a:gd name="T29" fmla="*/ 198 h 950"/>
                <a:gd name="T30" fmla="*/ 1462 w 1567"/>
                <a:gd name="T31" fmla="*/ 220 h 950"/>
                <a:gd name="T32" fmla="*/ 1463 w 1567"/>
                <a:gd name="T33" fmla="*/ 274 h 950"/>
                <a:gd name="T34" fmla="*/ 1491 w 1567"/>
                <a:gd name="T35" fmla="*/ 308 h 950"/>
                <a:gd name="T36" fmla="*/ 1517 w 1567"/>
                <a:gd name="T37" fmla="*/ 274 h 950"/>
                <a:gd name="T38" fmla="*/ 1517 w 1567"/>
                <a:gd name="T39" fmla="*/ 82 h 950"/>
                <a:gd name="T40" fmla="*/ 1481 w 1567"/>
                <a:gd name="T41" fmla="*/ 49 h 950"/>
                <a:gd name="T42" fmla="*/ 1286 w 1567"/>
                <a:gd name="T43" fmla="*/ 74 h 950"/>
                <a:gd name="T44" fmla="*/ 1259 w 1567"/>
                <a:gd name="T45" fmla="*/ 96 h 950"/>
                <a:gd name="T46" fmla="*/ 1272 w 1567"/>
                <a:gd name="T47" fmla="*/ 124 h 950"/>
                <a:gd name="T48" fmla="*/ 1294 w 1567"/>
                <a:gd name="T49" fmla="*/ 127 h 950"/>
                <a:gd name="T50" fmla="*/ 1355 w 1567"/>
                <a:gd name="T51" fmla="*/ 120 h 950"/>
                <a:gd name="T52" fmla="*/ 1389 w 1567"/>
                <a:gd name="T53" fmla="*/ 131 h 950"/>
                <a:gd name="T54" fmla="*/ 1381 w 1567"/>
                <a:gd name="T55" fmla="*/ 165 h 950"/>
                <a:gd name="T56" fmla="*/ 681 w 1567"/>
                <a:gd name="T57" fmla="*/ 691 h 950"/>
                <a:gd name="T58" fmla="*/ 182 w 1567"/>
                <a:gd name="T59" fmla="*/ 833 h 950"/>
                <a:gd name="T60" fmla="*/ 90 w 1567"/>
                <a:gd name="T61" fmla="*/ 842 h 950"/>
                <a:gd name="T62" fmla="*/ 79 w 1567"/>
                <a:gd name="T63" fmla="*/ 844 h 950"/>
                <a:gd name="T64" fmla="*/ 52 w 1567"/>
                <a:gd name="T65" fmla="*/ 874 h 950"/>
                <a:gd name="T66" fmla="*/ 85 w 1567"/>
                <a:gd name="T67" fmla="*/ 897 h 950"/>
                <a:gd name="T68" fmla="*/ 152 w 1567"/>
                <a:gd name="T69" fmla="*/ 892 h 950"/>
                <a:gd name="T70" fmla="*/ 1006 w 1567"/>
                <a:gd name="T71" fmla="*/ 578 h 950"/>
                <a:gd name="T72" fmla="*/ 1020 w 1567"/>
                <a:gd name="T73" fmla="*/ 569 h 950"/>
                <a:gd name="T74" fmla="*/ 1052 w 1567"/>
                <a:gd name="T75" fmla="*/ 577 h 950"/>
                <a:gd name="T76" fmla="*/ 1045 w 1567"/>
                <a:gd name="T77" fmla="*/ 609 h 950"/>
                <a:gd name="T78" fmla="*/ 993 w 1567"/>
                <a:gd name="T79" fmla="*/ 643 h 950"/>
                <a:gd name="T80" fmla="*/ 254 w 1567"/>
                <a:gd name="T81" fmla="*/ 925 h 950"/>
                <a:gd name="T82" fmla="*/ 86 w 1567"/>
                <a:gd name="T83" fmla="*/ 945 h 950"/>
                <a:gd name="T84" fmla="*/ 4 w 1567"/>
                <a:gd name="T85" fmla="*/ 878 h 950"/>
                <a:gd name="T86" fmla="*/ 71 w 1567"/>
                <a:gd name="T87" fmla="*/ 797 h 950"/>
                <a:gd name="T88" fmla="*/ 359 w 1567"/>
                <a:gd name="T89" fmla="*/ 749 h 950"/>
                <a:gd name="T90" fmla="*/ 1297 w 1567"/>
                <a:gd name="T91" fmla="*/ 189 h 950"/>
                <a:gd name="T92" fmla="*/ 1308 w 1567"/>
                <a:gd name="T93" fmla="*/ 176 h 950"/>
                <a:gd name="T94" fmla="*/ 1291 w 1567"/>
                <a:gd name="T95" fmla="*/ 176 h 950"/>
                <a:gd name="T96" fmla="*/ 1210 w 1567"/>
                <a:gd name="T97" fmla="*/ 108 h 950"/>
                <a:gd name="T98" fmla="*/ 1280 w 1567"/>
                <a:gd name="T99" fmla="*/ 26 h 950"/>
                <a:gd name="T100" fmla="*/ 1464 w 1567"/>
                <a:gd name="T101" fmla="*/ 3 h 950"/>
                <a:gd name="T102" fmla="*/ 1473 w 1567"/>
                <a:gd name="T103" fmla="*/ 0 h 950"/>
                <a:gd name="T104" fmla="*/ 1505 w 1567"/>
                <a:gd name="T105" fmla="*/ 0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7" h="950">
                  <a:moveTo>
                    <a:pt x="1505" y="0"/>
                  </a:moveTo>
                  <a:cubicBezTo>
                    <a:pt x="1550" y="16"/>
                    <a:pt x="1567" y="48"/>
                    <a:pt x="1566" y="95"/>
                  </a:cubicBezTo>
                  <a:cubicBezTo>
                    <a:pt x="1564" y="156"/>
                    <a:pt x="1566" y="218"/>
                    <a:pt x="1565" y="280"/>
                  </a:cubicBezTo>
                  <a:cubicBezTo>
                    <a:pt x="1565" y="313"/>
                    <a:pt x="1549" y="338"/>
                    <a:pt x="1518" y="350"/>
                  </a:cubicBezTo>
                  <a:cubicBezTo>
                    <a:pt x="1490" y="362"/>
                    <a:pt x="1461" y="358"/>
                    <a:pt x="1440" y="336"/>
                  </a:cubicBezTo>
                  <a:cubicBezTo>
                    <a:pt x="1427" y="323"/>
                    <a:pt x="1420" y="305"/>
                    <a:pt x="1410" y="289"/>
                  </a:cubicBezTo>
                  <a:cubicBezTo>
                    <a:pt x="1409" y="291"/>
                    <a:pt x="1405" y="295"/>
                    <a:pt x="1401" y="299"/>
                  </a:cubicBezTo>
                  <a:cubicBezTo>
                    <a:pt x="1326" y="384"/>
                    <a:pt x="1243" y="460"/>
                    <a:pt x="1154" y="530"/>
                  </a:cubicBezTo>
                  <a:cubicBezTo>
                    <a:pt x="1150" y="534"/>
                    <a:pt x="1146" y="537"/>
                    <a:pt x="1141" y="539"/>
                  </a:cubicBezTo>
                  <a:cubicBezTo>
                    <a:pt x="1130" y="544"/>
                    <a:pt x="1120" y="543"/>
                    <a:pt x="1112" y="533"/>
                  </a:cubicBezTo>
                  <a:cubicBezTo>
                    <a:pt x="1105" y="523"/>
                    <a:pt x="1105" y="513"/>
                    <a:pt x="1113" y="503"/>
                  </a:cubicBezTo>
                  <a:cubicBezTo>
                    <a:pt x="1117" y="498"/>
                    <a:pt x="1123" y="494"/>
                    <a:pt x="1128" y="489"/>
                  </a:cubicBezTo>
                  <a:cubicBezTo>
                    <a:pt x="1231" y="408"/>
                    <a:pt x="1324" y="318"/>
                    <a:pt x="1408" y="218"/>
                  </a:cubicBezTo>
                  <a:cubicBezTo>
                    <a:pt x="1412" y="213"/>
                    <a:pt x="1415" y="206"/>
                    <a:pt x="1420" y="204"/>
                  </a:cubicBezTo>
                  <a:cubicBezTo>
                    <a:pt x="1429" y="200"/>
                    <a:pt x="1440" y="195"/>
                    <a:pt x="1448" y="198"/>
                  </a:cubicBezTo>
                  <a:cubicBezTo>
                    <a:pt x="1454" y="200"/>
                    <a:pt x="1461" y="212"/>
                    <a:pt x="1462" y="220"/>
                  </a:cubicBezTo>
                  <a:cubicBezTo>
                    <a:pt x="1464" y="238"/>
                    <a:pt x="1463" y="256"/>
                    <a:pt x="1463" y="274"/>
                  </a:cubicBezTo>
                  <a:cubicBezTo>
                    <a:pt x="1463" y="296"/>
                    <a:pt x="1473" y="308"/>
                    <a:pt x="1491" y="308"/>
                  </a:cubicBezTo>
                  <a:cubicBezTo>
                    <a:pt x="1507" y="307"/>
                    <a:pt x="1517" y="295"/>
                    <a:pt x="1517" y="274"/>
                  </a:cubicBezTo>
                  <a:cubicBezTo>
                    <a:pt x="1517" y="210"/>
                    <a:pt x="1517" y="146"/>
                    <a:pt x="1517" y="82"/>
                  </a:cubicBezTo>
                  <a:cubicBezTo>
                    <a:pt x="1517" y="58"/>
                    <a:pt x="1504" y="46"/>
                    <a:pt x="1481" y="49"/>
                  </a:cubicBezTo>
                  <a:cubicBezTo>
                    <a:pt x="1416" y="57"/>
                    <a:pt x="1351" y="65"/>
                    <a:pt x="1286" y="74"/>
                  </a:cubicBezTo>
                  <a:cubicBezTo>
                    <a:pt x="1272" y="75"/>
                    <a:pt x="1262" y="82"/>
                    <a:pt x="1259" y="96"/>
                  </a:cubicBezTo>
                  <a:cubicBezTo>
                    <a:pt x="1256" y="108"/>
                    <a:pt x="1261" y="119"/>
                    <a:pt x="1272" y="124"/>
                  </a:cubicBezTo>
                  <a:cubicBezTo>
                    <a:pt x="1278" y="127"/>
                    <a:pt x="1287" y="128"/>
                    <a:pt x="1294" y="127"/>
                  </a:cubicBezTo>
                  <a:cubicBezTo>
                    <a:pt x="1314" y="126"/>
                    <a:pt x="1335" y="123"/>
                    <a:pt x="1355" y="120"/>
                  </a:cubicBezTo>
                  <a:cubicBezTo>
                    <a:pt x="1369" y="118"/>
                    <a:pt x="1381" y="118"/>
                    <a:pt x="1389" y="131"/>
                  </a:cubicBezTo>
                  <a:cubicBezTo>
                    <a:pt x="1396" y="145"/>
                    <a:pt x="1389" y="154"/>
                    <a:pt x="1381" y="165"/>
                  </a:cubicBezTo>
                  <a:cubicBezTo>
                    <a:pt x="1191" y="397"/>
                    <a:pt x="957" y="572"/>
                    <a:pt x="681" y="691"/>
                  </a:cubicBezTo>
                  <a:cubicBezTo>
                    <a:pt x="521" y="760"/>
                    <a:pt x="355" y="808"/>
                    <a:pt x="182" y="833"/>
                  </a:cubicBezTo>
                  <a:cubicBezTo>
                    <a:pt x="151" y="837"/>
                    <a:pt x="120" y="839"/>
                    <a:pt x="90" y="842"/>
                  </a:cubicBezTo>
                  <a:cubicBezTo>
                    <a:pt x="86" y="843"/>
                    <a:pt x="82" y="843"/>
                    <a:pt x="79" y="844"/>
                  </a:cubicBezTo>
                  <a:cubicBezTo>
                    <a:pt x="61" y="847"/>
                    <a:pt x="50" y="859"/>
                    <a:pt x="52" y="874"/>
                  </a:cubicBezTo>
                  <a:cubicBezTo>
                    <a:pt x="54" y="889"/>
                    <a:pt x="66" y="899"/>
                    <a:pt x="85" y="897"/>
                  </a:cubicBezTo>
                  <a:cubicBezTo>
                    <a:pt x="107" y="896"/>
                    <a:pt x="130" y="895"/>
                    <a:pt x="152" y="892"/>
                  </a:cubicBezTo>
                  <a:cubicBezTo>
                    <a:pt x="461" y="852"/>
                    <a:pt x="746" y="748"/>
                    <a:pt x="1006" y="578"/>
                  </a:cubicBezTo>
                  <a:cubicBezTo>
                    <a:pt x="1011" y="575"/>
                    <a:pt x="1015" y="572"/>
                    <a:pt x="1020" y="569"/>
                  </a:cubicBezTo>
                  <a:cubicBezTo>
                    <a:pt x="1033" y="563"/>
                    <a:pt x="1046" y="566"/>
                    <a:pt x="1052" y="577"/>
                  </a:cubicBezTo>
                  <a:cubicBezTo>
                    <a:pt x="1059" y="588"/>
                    <a:pt x="1057" y="601"/>
                    <a:pt x="1045" y="609"/>
                  </a:cubicBezTo>
                  <a:cubicBezTo>
                    <a:pt x="1028" y="621"/>
                    <a:pt x="1011" y="632"/>
                    <a:pt x="993" y="643"/>
                  </a:cubicBezTo>
                  <a:cubicBezTo>
                    <a:pt x="765" y="785"/>
                    <a:pt x="519" y="879"/>
                    <a:pt x="254" y="925"/>
                  </a:cubicBezTo>
                  <a:cubicBezTo>
                    <a:pt x="199" y="935"/>
                    <a:pt x="143" y="940"/>
                    <a:pt x="86" y="945"/>
                  </a:cubicBezTo>
                  <a:cubicBezTo>
                    <a:pt x="44" y="950"/>
                    <a:pt x="9" y="920"/>
                    <a:pt x="4" y="878"/>
                  </a:cubicBezTo>
                  <a:cubicBezTo>
                    <a:pt x="0" y="838"/>
                    <a:pt x="29" y="800"/>
                    <a:pt x="71" y="797"/>
                  </a:cubicBezTo>
                  <a:cubicBezTo>
                    <a:pt x="168" y="788"/>
                    <a:pt x="264" y="773"/>
                    <a:pt x="359" y="749"/>
                  </a:cubicBezTo>
                  <a:cubicBezTo>
                    <a:pt x="727" y="656"/>
                    <a:pt x="1043" y="474"/>
                    <a:pt x="1297" y="189"/>
                  </a:cubicBezTo>
                  <a:cubicBezTo>
                    <a:pt x="1300" y="186"/>
                    <a:pt x="1303" y="182"/>
                    <a:pt x="1308" y="176"/>
                  </a:cubicBezTo>
                  <a:cubicBezTo>
                    <a:pt x="1301" y="176"/>
                    <a:pt x="1296" y="176"/>
                    <a:pt x="1291" y="176"/>
                  </a:cubicBezTo>
                  <a:cubicBezTo>
                    <a:pt x="1248" y="177"/>
                    <a:pt x="1213" y="148"/>
                    <a:pt x="1210" y="108"/>
                  </a:cubicBezTo>
                  <a:cubicBezTo>
                    <a:pt x="1207" y="66"/>
                    <a:pt x="1236" y="31"/>
                    <a:pt x="1280" y="26"/>
                  </a:cubicBezTo>
                  <a:cubicBezTo>
                    <a:pt x="1341" y="18"/>
                    <a:pt x="1402" y="11"/>
                    <a:pt x="1464" y="3"/>
                  </a:cubicBezTo>
                  <a:cubicBezTo>
                    <a:pt x="1467" y="3"/>
                    <a:pt x="1470" y="1"/>
                    <a:pt x="1473" y="0"/>
                  </a:cubicBezTo>
                  <a:cubicBezTo>
                    <a:pt x="1483" y="0"/>
                    <a:pt x="1494" y="0"/>
                    <a:pt x="15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FB88F3DA-D6B3-402C-87A3-CCB3D00D4562}"/>
              </a:ext>
            </a:extLst>
          </p:cNvPr>
          <p:cNvSpPr txBox="1"/>
          <p:nvPr/>
        </p:nvSpPr>
        <p:spPr>
          <a:xfrm>
            <a:off x="5021773" y="3524538"/>
            <a:ext cx="81297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A727288-EFFE-4D9A-8069-23C0A035708B}"/>
              </a:ext>
            </a:extLst>
          </p:cNvPr>
          <p:cNvSpPr txBox="1"/>
          <p:nvPr/>
        </p:nvSpPr>
        <p:spPr>
          <a:xfrm>
            <a:off x="6310642" y="3524538"/>
            <a:ext cx="81297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312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3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1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88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7" y="4849433"/>
            <a:ext cx="4714411" cy="906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899" y="4467661"/>
            <a:ext cx="5907571" cy="368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0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1" y="1843564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7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3"/>
            <a:ext cx="3619474" cy="8297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68" y="1374375"/>
            <a:ext cx="5021349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4" y="878137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53733" y="989006"/>
            <a:ext cx="3092403" cy="2043003"/>
            <a:chOff x="3390331" y="2039007"/>
            <a:chExt cx="5355144" cy="3383946"/>
          </a:xfrm>
        </p:grpSpPr>
        <p:sp>
          <p:nvSpPr>
            <p:cNvPr id="74" name="Oval 6">
              <a:extLst>
                <a:ext uri="{FF2B5EF4-FFF2-40B4-BE49-F238E27FC236}">
                  <a16:creationId xmlns:a16="http://schemas.microsoft.com/office/drawing/2014/main" id="{1BE4B6B0-7ED2-4DAB-A210-D0758C3A5E63}"/>
                </a:ext>
              </a:extLst>
            </p:cNvPr>
            <p:cNvSpPr/>
            <p:nvPr/>
          </p:nvSpPr>
          <p:spPr>
            <a:xfrm>
              <a:off x="4522685" y="2689203"/>
              <a:ext cx="1047376" cy="2094753"/>
            </a:xfrm>
            <a:custGeom>
              <a:avLst/>
              <a:gdLst>
                <a:gd name="connsiteX0" fmla="*/ 0 w 2759626"/>
                <a:gd name="connsiteY0" fmla="*/ 1379813 h 2759626"/>
                <a:gd name="connsiteX1" fmla="*/ 1379813 w 2759626"/>
                <a:gd name="connsiteY1" fmla="*/ 0 h 2759626"/>
                <a:gd name="connsiteX2" fmla="*/ 2759626 w 2759626"/>
                <a:gd name="connsiteY2" fmla="*/ 1379813 h 2759626"/>
                <a:gd name="connsiteX3" fmla="*/ 1379813 w 2759626"/>
                <a:gd name="connsiteY3" fmla="*/ 2759626 h 2759626"/>
                <a:gd name="connsiteX4" fmla="*/ 0 w 2759626"/>
                <a:gd name="connsiteY4" fmla="*/ 1379813 h 2759626"/>
                <a:gd name="connsiteX0" fmla="*/ 2759626 w 2851066"/>
                <a:gd name="connsiteY0" fmla="*/ 1379813 h 2759626"/>
                <a:gd name="connsiteX1" fmla="*/ 1379813 w 2851066"/>
                <a:gd name="connsiteY1" fmla="*/ 2759626 h 2759626"/>
                <a:gd name="connsiteX2" fmla="*/ 0 w 2851066"/>
                <a:gd name="connsiteY2" fmla="*/ 1379813 h 2759626"/>
                <a:gd name="connsiteX3" fmla="*/ 1379813 w 2851066"/>
                <a:gd name="connsiteY3" fmla="*/ 0 h 2759626"/>
                <a:gd name="connsiteX4" fmla="*/ 2851066 w 2851066"/>
                <a:gd name="connsiteY4" fmla="*/ 1471253 h 2759626"/>
                <a:gd name="connsiteX0" fmla="*/ 2759626 w 2759626"/>
                <a:gd name="connsiteY0" fmla="*/ 1379813 h 2759626"/>
                <a:gd name="connsiteX1" fmla="*/ 1379813 w 2759626"/>
                <a:gd name="connsiteY1" fmla="*/ 2759626 h 2759626"/>
                <a:gd name="connsiteX2" fmla="*/ 0 w 2759626"/>
                <a:gd name="connsiteY2" fmla="*/ 1379813 h 2759626"/>
                <a:gd name="connsiteX3" fmla="*/ 1379813 w 2759626"/>
                <a:gd name="connsiteY3" fmla="*/ 0 h 2759626"/>
                <a:gd name="connsiteX0" fmla="*/ 1379813 w 1379813"/>
                <a:gd name="connsiteY0" fmla="*/ 2759626 h 2759626"/>
                <a:gd name="connsiteX1" fmla="*/ 0 w 1379813"/>
                <a:gd name="connsiteY1" fmla="*/ 1379813 h 2759626"/>
                <a:gd name="connsiteX2" fmla="*/ 1379813 w 1379813"/>
                <a:gd name="connsiteY2" fmla="*/ 0 h 2759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9813" h="2759626">
                  <a:moveTo>
                    <a:pt x="1379813" y="2759626"/>
                  </a:moveTo>
                  <a:cubicBezTo>
                    <a:pt x="617763" y="2759626"/>
                    <a:pt x="0" y="2141863"/>
                    <a:pt x="0" y="1379813"/>
                  </a:cubicBezTo>
                  <a:cubicBezTo>
                    <a:pt x="0" y="617763"/>
                    <a:pt x="617763" y="0"/>
                    <a:pt x="1379813" y="0"/>
                  </a:cubicBezTo>
                </a:path>
              </a:pathLst>
            </a:cu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headEnd type="oval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5" name="Oval 7">
              <a:extLst>
                <a:ext uri="{FF2B5EF4-FFF2-40B4-BE49-F238E27FC236}">
                  <a16:creationId xmlns:a16="http://schemas.microsoft.com/office/drawing/2014/main" id="{D75FDA6D-8585-4135-856F-55C77FC1FDD9}"/>
                </a:ext>
              </a:extLst>
            </p:cNvPr>
            <p:cNvSpPr/>
            <p:nvPr/>
          </p:nvSpPr>
          <p:spPr>
            <a:xfrm>
              <a:off x="6588572" y="2689203"/>
              <a:ext cx="1047376" cy="2094753"/>
            </a:xfrm>
            <a:custGeom>
              <a:avLst/>
              <a:gdLst>
                <a:gd name="connsiteX0" fmla="*/ 0 w 2759626"/>
                <a:gd name="connsiteY0" fmla="*/ 1379813 h 2759626"/>
                <a:gd name="connsiteX1" fmla="*/ 1379813 w 2759626"/>
                <a:gd name="connsiteY1" fmla="*/ 0 h 2759626"/>
                <a:gd name="connsiteX2" fmla="*/ 2759626 w 2759626"/>
                <a:gd name="connsiteY2" fmla="*/ 1379813 h 2759626"/>
                <a:gd name="connsiteX3" fmla="*/ 1379813 w 2759626"/>
                <a:gd name="connsiteY3" fmla="*/ 2759626 h 2759626"/>
                <a:gd name="connsiteX4" fmla="*/ 0 w 2759626"/>
                <a:gd name="connsiteY4" fmla="*/ 1379813 h 2759626"/>
                <a:gd name="connsiteX0" fmla="*/ 0 w 2759626"/>
                <a:gd name="connsiteY0" fmla="*/ 1379813 h 2759626"/>
                <a:gd name="connsiteX1" fmla="*/ 1379813 w 2759626"/>
                <a:gd name="connsiteY1" fmla="*/ 0 h 2759626"/>
                <a:gd name="connsiteX2" fmla="*/ 2759626 w 2759626"/>
                <a:gd name="connsiteY2" fmla="*/ 1379813 h 2759626"/>
                <a:gd name="connsiteX3" fmla="*/ 1379813 w 2759626"/>
                <a:gd name="connsiteY3" fmla="*/ 2759626 h 2759626"/>
                <a:gd name="connsiteX4" fmla="*/ 91440 w 2759626"/>
                <a:gd name="connsiteY4" fmla="*/ 1471253 h 2759626"/>
                <a:gd name="connsiteX0" fmla="*/ 0 w 2759626"/>
                <a:gd name="connsiteY0" fmla="*/ 1379813 h 2759626"/>
                <a:gd name="connsiteX1" fmla="*/ 1379813 w 2759626"/>
                <a:gd name="connsiteY1" fmla="*/ 0 h 2759626"/>
                <a:gd name="connsiteX2" fmla="*/ 2759626 w 2759626"/>
                <a:gd name="connsiteY2" fmla="*/ 1379813 h 2759626"/>
                <a:gd name="connsiteX3" fmla="*/ 1379813 w 2759626"/>
                <a:gd name="connsiteY3" fmla="*/ 2759626 h 2759626"/>
                <a:gd name="connsiteX0" fmla="*/ 0 w 1379813"/>
                <a:gd name="connsiteY0" fmla="*/ 0 h 2759626"/>
                <a:gd name="connsiteX1" fmla="*/ 1379813 w 1379813"/>
                <a:gd name="connsiteY1" fmla="*/ 1379813 h 2759626"/>
                <a:gd name="connsiteX2" fmla="*/ 0 w 1379813"/>
                <a:gd name="connsiteY2" fmla="*/ 2759626 h 2759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9813" h="2759626">
                  <a:moveTo>
                    <a:pt x="0" y="0"/>
                  </a:moveTo>
                  <a:cubicBezTo>
                    <a:pt x="762050" y="0"/>
                    <a:pt x="1379813" y="617763"/>
                    <a:pt x="1379813" y="1379813"/>
                  </a:cubicBezTo>
                  <a:cubicBezTo>
                    <a:pt x="1379813" y="2141863"/>
                    <a:pt x="762050" y="2759626"/>
                    <a:pt x="0" y="2759626"/>
                  </a:cubicBezTo>
                </a:path>
              </a:pathLst>
            </a:cu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headEnd type="oval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B25307EA-29E6-4B34-8841-B69452B6DD64}"/>
                </a:ext>
              </a:extLst>
            </p:cNvPr>
            <p:cNvSpPr/>
            <p:nvPr/>
          </p:nvSpPr>
          <p:spPr>
            <a:xfrm>
              <a:off x="4889747" y="3065119"/>
              <a:ext cx="1342922" cy="1342922"/>
            </a:xfrm>
            <a:prstGeom prst="ellipse">
              <a:avLst/>
            </a:prstGeom>
            <a:solidFill>
              <a:srgbClr val="265AA5">
                <a:alpha val="80000"/>
              </a:srgbClr>
            </a:solidFill>
            <a:ln w="127000" cap="flat" cmpd="sng" algn="ctr">
              <a:noFill/>
              <a:prstDash val="solid"/>
            </a:ln>
            <a:effectLst>
              <a:outerShdw blurRad="368300" dist="457200" dir="8100000" algn="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1BCC937B-06F1-4B77-926D-C9AB13D7DE46}"/>
                </a:ext>
              </a:extLst>
            </p:cNvPr>
            <p:cNvSpPr/>
            <p:nvPr/>
          </p:nvSpPr>
          <p:spPr>
            <a:xfrm>
              <a:off x="5917110" y="3065119"/>
              <a:ext cx="1342922" cy="1342922"/>
            </a:xfrm>
            <a:prstGeom prst="ellipse">
              <a:avLst/>
            </a:prstGeom>
            <a:solidFill>
              <a:srgbClr val="E98300">
                <a:alpha val="80000"/>
              </a:srgbClr>
            </a:solidFill>
            <a:ln w="127000" cap="flat" cmpd="sng" algn="ctr">
              <a:noFill/>
              <a:prstDash val="solid"/>
            </a:ln>
            <a:effectLst>
              <a:outerShdw blurRad="368300" dist="457200" dir="8100000" algn="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0BF7E438-DB0E-41B7-903D-9FD282923CFD}"/>
                </a:ext>
              </a:extLst>
            </p:cNvPr>
            <p:cNvGrpSpPr/>
            <p:nvPr/>
          </p:nvGrpSpPr>
          <p:grpSpPr>
            <a:xfrm>
              <a:off x="4202091" y="2723194"/>
              <a:ext cx="556214" cy="2026771"/>
              <a:chOff x="3889376" y="2554288"/>
              <a:chExt cx="649436" cy="2366461"/>
            </a:xfrm>
          </p:grpSpPr>
          <p:cxnSp>
            <p:nvCxnSpPr>
              <p:cNvPr id="79" name="Straight Arrow Connector 78">
                <a:extLst>
                  <a:ext uri="{FF2B5EF4-FFF2-40B4-BE49-F238E27FC236}">
                    <a16:creationId xmlns:a16="http://schemas.microsoft.com/office/drawing/2014/main" id="{27BFC210-7AB0-4472-A3FD-CD18D6904BBB}"/>
                  </a:ext>
                </a:extLst>
              </p:cNvPr>
              <p:cNvCxnSpPr/>
              <p:nvPr/>
            </p:nvCxnSpPr>
            <p:spPr>
              <a:xfrm flipH="1" flipV="1">
                <a:off x="3889376" y="2554288"/>
                <a:ext cx="649436" cy="413520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headEnd type="oval"/>
                <a:tailEnd type="oval"/>
              </a:ln>
              <a:effectLst/>
            </p:spPr>
          </p:cxnSp>
          <p:cxnSp>
            <p:nvCxnSpPr>
              <p:cNvPr id="80" name="Straight Arrow Connector 79">
                <a:extLst>
                  <a:ext uri="{FF2B5EF4-FFF2-40B4-BE49-F238E27FC236}">
                    <a16:creationId xmlns:a16="http://schemas.microsoft.com/office/drawing/2014/main" id="{BD2AF8D4-1B02-4237-9137-F6F4C6976CE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89376" y="4507229"/>
                <a:ext cx="649436" cy="413520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headEnd type="oval"/>
                <a:tailEnd type="oval"/>
              </a:ln>
              <a:effectLst/>
            </p:spPr>
          </p:cxn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D94022A-60C0-4DCC-A780-E1EDBD1989CC}"/>
                </a:ext>
              </a:extLst>
            </p:cNvPr>
            <p:cNvGrpSpPr/>
            <p:nvPr/>
          </p:nvGrpSpPr>
          <p:grpSpPr>
            <a:xfrm flipH="1">
              <a:off x="7406203" y="2723194"/>
              <a:ext cx="556214" cy="2026771"/>
              <a:chOff x="3889376" y="2554288"/>
              <a:chExt cx="649436" cy="2366461"/>
            </a:xfrm>
          </p:grpSpPr>
          <p:cxnSp>
            <p:nvCxnSpPr>
              <p:cNvPr id="82" name="Straight Arrow Connector 81">
                <a:extLst>
                  <a:ext uri="{FF2B5EF4-FFF2-40B4-BE49-F238E27FC236}">
                    <a16:creationId xmlns:a16="http://schemas.microsoft.com/office/drawing/2014/main" id="{C3B22BF6-6A2F-43CB-AD20-C3C256F041E4}"/>
                  </a:ext>
                </a:extLst>
              </p:cNvPr>
              <p:cNvCxnSpPr/>
              <p:nvPr/>
            </p:nvCxnSpPr>
            <p:spPr>
              <a:xfrm flipH="1" flipV="1">
                <a:off x="3889376" y="2554288"/>
                <a:ext cx="649436" cy="413520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headEnd type="oval"/>
                <a:tailEnd type="oval"/>
              </a:ln>
              <a:effectLst/>
            </p:spPr>
          </p:cxnSp>
          <p:cxnSp>
            <p:nvCxnSpPr>
              <p:cNvPr id="83" name="Straight Arrow Connector 82">
                <a:extLst>
                  <a:ext uri="{FF2B5EF4-FFF2-40B4-BE49-F238E27FC236}">
                    <a16:creationId xmlns:a16="http://schemas.microsoft.com/office/drawing/2014/main" id="{668829D1-AF5D-47E7-8A5F-FA1A4DB5F3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89376" y="4507229"/>
                <a:ext cx="649436" cy="413520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headEnd type="oval"/>
                <a:tailEnd type="oval"/>
              </a:ln>
              <a:effectLst/>
            </p:spPr>
          </p:cxnSp>
        </p:grp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447E4A0F-DA06-422B-90F1-B62306F3EE6A}"/>
                </a:ext>
              </a:extLst>
            </p:cNvPr>
            <p:cNvSpPr/>
            <p:nvPr/>
          </p:nvSpPr>
          <p:spPr>
            <a:xfrm>
              <a:off x="3390331" y="2039007"/>
              <a:ext cx="773468" cy="773466"/>
            </a:xfrm>
            <a:prstGeom prst="ellipse">
              <a:avLst/>
            </a:prstGeom>
            <a:solidFill>
              <a:srgbClr val="265AA5"/>
            </a:solidFill>
            <a:ln w="127000" cap="flat" cmpd="sng" algn="ctr">
              <a:noFill/>
              <a:prstDash val="solid"/>
            </a:ln>
            <a:effectLst>
              <a:outerShdw blurRad="368300" dist="457200" dir="8100000" algn="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00FED6C8-D925-4D00-A9B8-D4791696A0DA}"/>
                </a:ext>
              </a:extLst>
            </p:cNvPr>
            <p:cNvSpPr/>
            <p:nvPr/>
          </p:nvSpPr>
          <p:spPr>
            <a:xfrm>
              <a:off x="3390331" y="4649487"/>
              <a:ext cx="773468" cy="773466"/>
            </a:xfrm>
            <a:prstGeom prst="ellipse">
              <a:avLst/>
            </a:prstGeom>
            <a:solidFill>
              <a:srgbClr val="265AA5"/>
            </a:solidFill>
            <a:ln w="127000" cap="flat" cmpd="sng" algn="ctr">
              <a:noFill/>
              <a:prstDash val="solid"/>
            </a:ln>
            <a:effectLst>
              <a:outerShdw blurRad="368300" dist="457200" dir="8100000" algn="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640096C9-8F3A-4567-9EBF-A3E4B4DEF49D}"/>
                </a:ext>
              </a:extLst>
            </p:cNvPr>
            <p:cNvSpPr/>
            <p:nvPr/>
          </p:nvSpPr>
          <p:spPr>
            <a:xfrm flipH="1">
              <a:off x="7972007" y="2039007"/>
              <a:ext cx="773468" cy="773466"/>
            </a:xfrm>
            <a:prstGeom prst="ellipse">
              <a:avLst/>
            </a:prstGeom>
            <a:solidFill>
              <a:srgbClr val="E98300"/>
            </a:solidFill>
            <a:ln w="127000" cap="flat" cmpd="sng" algn="ctr">
              <a:noFill/>
              <a:prstDash val="solid"/>
            </a:ln>
            <a:effectLst>
              <a:outerShdw blurRad="368300" dist="457200" dir="8100000" algn="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AFCF515C-A445-4AA7-85E4-23C191EB7EA6}"/>
                </a:ext>
              </a:extLst>
            </p:cNvPr>
            <p:cNvSpPr/>
            <p:nvPr/>
          </p:nvSpPr>
          <p:spPr>
            <a:xfrm flipH="1">
              <a:off x="7972007" y="4649487"/>
              <a:ext cx="773468" cy="773466"/>
            </a:xfrm>
            <a:prstGeom prst="ellipse">
              <a:avLst/>
            </a:prstGeom>
            <a:solidFill>
              <a:srgbClr val="E98300"/>
            </a:solidFill>
            <a:ln w="127000" cap="flat" cmpd="sng" algn="ctr">
              <a:noFill/>
              <a:prstDash val="solid"/>
            </a:ln>
            <a:effectLst>
              <a:outerShdw blurRad="368300" dist="457200" dir="8100000" algn="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067FAFF9-029A-4A0F-9F69-FC98A4365E83}"/>
                </a:ext>
              </a:extLst>
            </p:cNvPr>
            <p:cNvGrpSpPr/>
            <p:nvPr/>
          </p:nvGrpSpPr>
          <p:grpSpPr>
            <a:xfrm>
              <a:off x="8184844" y="2254224"/>
              <a:ext cx="342468" cy="343032"/>
              <a:chOff x="10029825" y="8316913"/>
              <a:chExt cx="5778500" cy="5788025"/>
            </a:xfrm>
            <a:solidFill>
              <a:sysClr val="window" lastClr="FFFFFF"/>
            </a:solidFill>
          </p:grpSpPr>
          <p:sp>
            <p:nvSpPr>
              <p:cNvPr id="89" name="Freeform 7">
                <a:extLst>
                  <a:ext uri="{FF2B5EF4-FFF2-40B4-BE49-F238E27FC236}">
                    <a16:creationId xmlns:a16="http://schemas.microsoft.com/office/drawing/2014/main" id="{4B2FDF96-9DC9-4DCC-808F-6C075AA9A2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17250" y="9156700"/>
                <a:ext cx="3654425" cy="4948238"/>
              </a:xfrm>
              <a:custGeom>
                <a:avLst/>
                <a:gdLst>
                  <a:gd name="T0" fmla="*/ 395 w 971"/>
                  <a:gd name="T1" fmla="*/ 1313 h 1313"/>
                  <a:gd name="T2" fmla="*/ 314 w 971"/>
                  <a:gd name="T3" fmla="*/ 1190 h 1313"/>
                  <a:gd name="T4" fmla="*/ 314 w 971"/>
                  <a:gd name="T5" fmla="*/ 1081 h 1313"/>
                  <a:gd name="T6" fmla="*/ 226 w 971"/>
                  <a:gd name="T7" fmla="*/ 894 h 1313"/>
                  <a:gd name="T8" fmla="*/ 107 w 971"/>
                  <a:gd name="T9" fmla="*/ 749 h 1313"/>
                  <a:gd name="T10" fmla="*/ 280 w 971"/>
                  <a:gd name="T11" fmla="*/ 161 h 1313"/>
                  <a:gd name="T12" fmla="*/ 948 w 971"/>
                  <a:gd name="T13" fmla="*/ 481 h 1313"/>
                  <a:gd name="T14" fmla="*/ 793 w 971"/>
                  <a:gd name="T15" fmla="*/ 886 h 1313"/>
                  <a:gd name="T16" fmla="*/ 697 w 971"/>
                  <a:gd name="T17" fmla="*/ 1089 h 1313"/>
                  <a:gd name="T18" fmla="*/ 698 w 971"/>
                  <a:gd name="T19" fmla="*/ 1209 h 1313"/>
                  <a:gd name="T20" fmla="*/ 620 w 971"/>
                  <a:gd name="T21" fmla="*/ 1311 h 1313"/>
                  <a:gd name="T22" fmla="*/ 617 w 971"/>
                  <a:gd name="T23" fmla="*/ 1313 h 1313"/>
                  <a:gd name="T24" fmla="*/ 395 w 971"/>
                  <a:gd name="T25" fmla="*/ 1313 h 1313"/>
                  <a:gd name="T26" fmla="*/ 633 w 971"/>
                  <a:gd name="T27" fmla="*/ 1057 h 1313"/>
                  <a:gd name="T28" fmla="*/ 757 w 971"/>
                  <a:gd name="T29" fmla="*/ 832 h 1313"/>
                  <a:gd name="T30" fmla="*/ 882 w 971"/>
                  <a:gd name="T31" fmla="*/ 470 h 1313"/>
                  <a:gd name="T32" fmla="*/ 441 w 971"/>
                  <a:gd name="T33" fmla="*/ 168 h 1313"/>
                  <a:gd name="T34" fmla="*/ 132 w 971"/>
                  <a:gd name="T35" fmla="*/ 634 h 1313"/>
                  <a:gd name="T36" fmla="*/ 265 w 971"/>
                  <a:gd name="T37" fmla="*/ 844 h 1313"/>
                  <a:gd name="T38" fmla="*/ 372 w 971"/>
                  <a:gd name="T39" fmla="*/ 1010 h 1313"/>
                  <a:gd name="T40" fmla="*/ 379 w 971"/>
                  <a:gd name="T41" fmla="*/ 1057 h 1313"/>
                  <a:gd name="T42" fmla="*/ 633 w 971"/>
                  <a:gd name="T43" fmla="*/ 1057 h 1313"/>
                  <a:gd name="T44" fmla="*/ 380 w 971"/>
                  <a:gd name="T45" fmla="*/ 1122 h 1313"/>
                  <a:gd name="T46" fmla="*/ 380 w 971"/>
                  <a:gd name="T47" fmla="*/ 1221 h 1313"/>
                  <a:gd name="T48" fmla="*/ 408 w 971"/>
                  <a:gd name="T49" fmla="*/ 1249 h 1313"/>
                  <a:gd name="T50" fmla="*/ 603 w 971"/>
                  <a:gd name="T51" fmla="*/ 1249 h 1313"/>
                  <a:gd name="T52" fmla="*/ 634 w 971"/>
                  <a:gd name="T53" fmla="*/ 1214 h 1313"/>
                  <a:gd name="T54" fmla="*/ 634 w 971"/>
                  <a:gd name="T55" fmla="*/ 1135 h 1313"/>
                  <a:gd name="T56" fmla="*/ 633 w 971"/>
                  <a:gd name="T57" fmla="*/ 1122 h 1313"/>
                  <a:gd name="T58" fmla="*/ 380 w 971"/>
                  <a:gd name="T59" fmla="*/ 1122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71" h="1313">
                    <a:moveTo>
                      <a:pt x="395" y="1313"/>
                    </a:moveTo>
                    <a:cubicBezTo>
                      <a:pt x="334" y="1288"/>
                      <a:pt x="314" y="1257"/>
                      <a:pt x="314" y="1190"/>
                    </a:cubicBezTo>
                    <a:cubicBezTo>
                      <a:pt x="314" y="1154"/>
                      <a:pt x="312" y="1117"/>
                      <a:pt x="314" y="1081"/>
                    </a:cubicBezTo>
                    <a:cubicBezTo>
                      <a:pt x="317" y="1003"/>
                      <a:pt x="284" y="942"/>
                      <a:pt x="226" y="894"/>
                    </a:cubicBezTo>
                    <a:cubicBezTo>
                      <a:pt x="177" y="853"/>
                      <a:pt x="136" y="806"/>
                      <a:pt x="107" y="749"/>
                    </a:cubicBezTo>
                    <a:cubicBezTo>
                      <a:pt x="0" y="539"/>
                      <a:pt x="76" y="281"/>
                      <a:pt x="280" y="161"/>
                    </a:cubicBezTo>
                    <a:cubicBezTo>
                      <a:pt x="556" y="0"/>
                      <a:pt x="903" y="164"/>
                      <a:pt x="948" y="481"/>
                    </a:cubicBezTo>
                    <a:cubicBezTo>
                      <a:pt x="971" y="643"/>
                      <a:pt x="921" y="780"/>
                      <a:pt x="793" y="886"/>
                    </a:cubicBezTo>
                    <a:cubicBezTo>
                      <a:pt x="728" y="939"/>
                      <a:pt x="695" y="1005"/>
                      <a:pt x="697" y="1089"/>
                    </a:cubicBezTo>
                    <a:cubicBezTo>
                      <a:pt x="698" y="1129"/>
                      <a:pt x="698" y="1169"/>
                      <a:pt x="698" y="1209"/>
                    </a:cubicBezTo>
                    <a:cubicBezTo>
                      <a:pt x="697" y="1261"/>
                      <a:pt x="671" y="1296"/>
                      <a:pt x="620" y="1311"/>
                    </a:cubicBezTo>
                    <a:cubicBezTo>
                      <a:pt x="619" y="1311"/>
                      <a:pt x="618" y="1312"/>
                      <a:pt x="617" y="1313"/>
                    </a:cubicBezTo>
                    <a:cubicBezTo>
                      <a:pt x="543" y="1313"/>
                      <a:pt x="469" y="1313"/>
                      <a:pt x="395" y="1313"/>
                    </a:cubicBezTo>
                    <a:close/>
                    <a:moveTo>
                      <a:pt x="633" y="1057"/>
                    </a:moveTo>
                    <a:cubicBezTo>
                      <a:pt x="643" y="964"/>
                      <a:pt x="687" y="892"/>
                      <a:pt x="757" y="832"/>
                    </a:cubicBezTo>
                    <a:cubicBezTo>
                      <a:pt x="868" y="736"/>
                      <a:pt x="909" y="613"/>
                      <a:pt x="882" y="470"/>
                    </a:cubicBezTo>
                    <a:cubicBezTo>
                      <a:pt x="841" y="262"/>
                      <a:pt x="649" y="132"/>
                      <a:pt x="441" y="168"/>
                    </a:cubicBezTo>
                    <a:cubicBezTo>
                      <a:pt x="232" y="204"/>
                      <a:pt x="79" y="420"/>
                      <a:pt x="132" y="634"/>
                    </a:cubicBezTo>
                    <a:cubicBezTo>
                      <a:pt x="154" y="719"/>
                      <a:pt x="196" y="789"/>
                      <a:pt x="265" y="844"/>
                    </a:cubicBezTo>
                    <a:cubicBezTo>
                      <a:pt x="320" y="887"/>
                      <a:pt x="358" y="941"/>
                      <a:pt x="372" y="1010"/>
                    </a:cubicBezTo>
                    <a:cubicBezTo>
                      <a:pt x="375" y="1025"/>
                      <a:pt x="376" y="1041"/>
                      <a:pt x="379" y="1057"/>
                    </a:cubicBezTo>
                    <a:cubicBezTo>
                      <a:pt x="463" y="1057"/>
                      <a:pt x="548" y="1057"/>
                      <a:pt x="633" y="1057"/>
                    </a:cubicBezTo>
                    <a:close/>
                    <a:moveTo>
                      <a:pt x="380" y="1122"/>
                    </a:moveTo>
                    <a:cubicBezTo>
                      <a:pt x="380" y="1156"/>
                      <a:pt x="378" y="1189"/>
                      <a:pt x="380" y="1221"/>
                    </a:cubicBezTo>
                    <a:cubicBezTo>
                      <a:pt x="381" y="1239"/>
                      <a:pt x="392" y="1249"/>
                      <a:pt x="408" y="1249"/>
                    </a:cubicBezTo>
                    <a:cubicBezTo>
                      <a:pt x="473" y="1250"/>
                      <a:pt x="538" y="1250"/>
                      <a:pt x="603" y="1249"/>
                    </a:cubicBezTo>
                    <a:cubicBezTo>
                      <a:pt x="623" y="1249"/>
                      <a:pt x="633" y="1236"/>
                      <a:pt x="634" y="1214"/>
                    </a:cubicBezTo>
                    <a:cubicBezTo>
                      <a:pt x="634" y="1188"/>
                      <a:pt x="634" y="1161"/>
                      <a:pt x="634" y="1135"/>
                    </a:cubicBezTo>
                    <a:cubicBezTo>
                      <a:pt x="634" y="1131"/>
                      <a:pt x="633" y="1126"/>
                      <a:pt x="633" y="1122"/>
                    </a:cubicBezTo>
                    <a:cubicBezTo>
                      <a:pt x="547" y="1122"/>
                      <a:pt x="463" y="1122"/>
                      <a:pt x="380" y="11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Freeform 8">
                <a:extLst>
                  <a:ext uri="{FF2B5EF4-FFF2-40B4-BE49-F238E27FC236}">
                    <a16:creationId xmlns:a16="http://schemas.microsoft.com/office/drawing/2014/main" id="{25E85530-D633-499F-941E-758601A013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29825" y="11090275"/>
                <a:ext cx="727075" cy="244475"/>
              </a:xfrm>
              <a:custGeom>
                <a:avLst/>
                <a:gdLst>
                  <a:gd name="T0" fmla="*/ 0 w 193"/>
                  <a:gd name="T1" fmla="*/ 23 h 65"/>
                  <a:gd name="T2" fmla="*/ 39 w 193"/>
                  <a:gd name="T3" fmla="*/ 0 h 65"/>
                  <a:gd name="T4" fmla="*/ 156 w 193"/>
                  <a:gd name="T5" fmla="*/ 0 h 65"/>
                  <a:gd name="T6" fmla="*/ 191 w 193"/>
                  <a:gd name="T7" fmla="*/ 29 h 65"/>
                  <a:gd name="T8" fmla="*/ 163 w 193"/>
                  <a:gd name="T9" fmla="*/ 64 h 65"/>
                  <a:gd name="T10" fmla="*/ 28 w 193"/>
                  <a:gd name="T11" fmla="*/ 64 h 65"/>
                  <a:gd name="T12" fmla="*/ 0 w 193"/>
                  <a:gd name="T13" fmla="*/ 41 h 65"/>
                  <a:gd name="T14" fmla="*/ 0 w 193"/>
                  <a:gd name="T15" fmla="*/ 2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65">
                    <a:moveTo>
                      <a:pt x="0" y="23"/>
                    </a:moveTo>
                    <a:cubicBezTo>
                      <a:pt x="7" y="6"/>
                      <a:pt x="21" y="0"/>
                      <a:pt x="39" y="0"/>
                    </a:cubicBezTo>
                    <a:cubicBezTo>
                      <a:pt x="78" y="0"/>
                      <a:pt x="117" y="0"/>
                      <a:pt x="156" y="0"/>
                    </a:cubicBezTo>
                    <a:cubicBezTo>
                      <a:pt x="177" y="0"/>
                      <a:pt x="190" y="11"/>
                      <a:pt x="191" y="29"/>
                    </a:cubicBezTo>
                    <a:cubicBezTo>
                      <a:pt x="193" y="47"/>
                      <a:pt x="182" y="63"/>
                      <a:pt x="163" y="64"/>
                    </a:cubicBezTo>
                    <a:cubicBezTo>
                      <a:pt x="118" y="65"/>
                      <a:pt x="73" y="64"/>
                      <a:pt x="28" y="64"/>
                    </a:cubicBezTo>
                    <a:cubicBezTo>
                      <a:pt x="14" y="64"/>
                      <a:pt x="5" y="54"/>
                      <a:pt x="0" y="41"/>
                    </a:cubicBezTo>
                    <a:cubicBezTo>
                      <a:pt x="0" y="35"/>
                      <a:pt x="0" y="29"/>
                      <a:pt x="0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" name="Freeform 9">
                <a:extLst>
                  <a:ext uri="{FF2B5EF4-FFF2-40B4-BE49-F238E27FC236}">
                    <a16:creationId xmlns:a16="http://schemas.microsoft.com/office/drawing/2014/main" id="{34C977D5-2AA8-48B2-827C-6C9818304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55850" y="11087100"/>
                <a:ext cx="752475" cy="247650"/>
              </a:xfrm>
              <a:custGeom>
                <a:avLst/>
                <a:gdLst>
                  <a:gd name="T0" fmla="*/ 200 w 200"/>
                  <a:gd name="T1" fmla="*/ 42 h 66"/>
                  <a:gd name="T2" fmla="*/ 161 w 200"/>
                  <a:gd name="T3" fmla="*/ 66 h 66"/>
                  <a:gd name="T4" fmla="*/ 46 w 200"/>
                  <a:gd name="T5" fmla="*/ 66 h 66"/>
                  <a:gd name="T6" fmla="*/ 13 w 200"/>
                  <a:gd name="T7" fmla="*/ 51 h 66"/>
                  <a:gd name="T8" fmla="*/ 37 w 200"/>
                  <a:gd name="T9" fmla="*/ 2 h 66"/>
                  <a:gd name="T10" fmla="*/ 172 w 200"/>
                  <a:gd name="T11" fmla="*/ 2 h 66"/>
                  <a:gd name="T12" fmla="*/ 200 w 200"/>
                  <a:gd name="T13" fmla="*/ 24 h 66"/>
                  <a:gd name="T14" fmla="*/ 200 w 200"/>
                  <a:gd name="T15" fmla="*/ 4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0" h="66">
                    <a:moveTo>
                      <a:pt x="200" y="42"/>
                    </a:moveTo>
                    <a:cubicBezTo>
                      <a:pt x="193" y="60"/>
                      <a:pt x="179" y="66"/>
                      <a:pt x="161" y="66"/>
                    </a:cubicBezTo>
                    <a:cubicBezTo>
                      <a:pt x="123" y="65"/>
                      <a:pt x="84" y="66"/>
                      <a:pt x="46" y="66"/>
                    </a:cubicBezTo>
                    <a:cubicBezTo>
                      <a:pt x="33" y="66"/>
                      <a:pt x="21" y="63"/>
                      <a:pt x="13" y="51"/>
                    </a:cubicBezTo>
                    <a:cubicBezTo>
                      <a:pt x="0" y="31"/>
                      <a:pt x="13" y="3"/>
                      <a:pt x="37" y="2"/>
                    </a:cubicBezTo>
                    <a:cubicBezTo>
                      <a:pt x="82" y="0"/>
                      <a:pt x="127" y="1"/>
                      <a:pt x="172" y="2"/>
                    </a:cubicBezTo>
                    <a:cubicBezTo>
                      <a:pt x="186" y="2"/>
                      <a:pt x="195" y="12"/>
                      <a:pt x="200" y="24"/>
                    </a:cubicBezTo>
                    <a:cubicBezTo>
                      <a:pt x="200" y="30"/>
                      <a:pt x="200" y="36"/>
                      <a:pt x="200" y="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" name="Freeform 10">
                <a:extLst>
                  <a:ext uri="{FF2B5EF4-FFF2-40B4-BE49-F238E27FC236}">
                    <a16:creationId xmlns:a16="http://schemas.microsoft.com/office/drawing/2014/main" id="{09A764F5-F401-4F65-A354-0097356335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96838" y="8316913"/>
                <a:ext cx="244475" cy="754063"/>
              </a:xfrm>
              <a:custGeom>
                <a:avLst/>
                <a:gdLst>
                  <a:gd name="T0" fmla="*/ 42 w 65"/>
                  <a:gd name="T1" fmla="*/ 0 h 200"/>
                  <a:gd name="T2" fmla="*/ 65 w 65"/>
                  <a:gd name="T3" fmla="*/ 37 h 200"/>
                  <a:gd name="T4" fmla="*/ 65 w 65"/>
                  <a:gd name="T5" fmla="*/ 156 h 200"/>
                  <a:gd name="T6" fmla="*/ 49 w 65"/>
                  <a:gd name="T7" fmla="*/ 188 h 200"/>
                  <a:gd name="T8" fmla="*/ 1 w 65"/>
                  <a:gd name="T9" fmla="*/ 164 h 200"/>
                  <a:gd name="T10" fmla="*/ 1 w 65"/>
                  <a:gd name="T11" fmla="*/ 29 h 200"/>
                  <a:gd name="T12" fmla="*/ 24 w 65"/>
                  <a:gd name="T13" fmla="*/ 0 h 200"/>
                  <a:gd name="T14" fmla="*/ 42 w 65"/>
                  <a:gd name="T15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200">
                    <a:moveTo>
                      <a:pt x="42" y="0"/>
                    </a:moveTo>
                    <a:cubicBezTo>
                      <a:pt x="58" y="7"/>
                      <a:pt x="65" y="19"/>
                      <a:pt x="65" y="37"/>
                    </a:cubicBezTo>
                    <a:cubicBezTo>
                      <a:pt x="65" y="77"/>
                      <a:pt x="65" y="116"/>
                      <a:pt x="65" y="156"/>
                    </a:cubicBezTo>
                    <a:cubicBezTo>
                      <a:pt x="65" y="170"/>
                      <a:pt x="62" y="181"/>
                      <a:pt x="49" y="188"/>
                    </a:cubicBezTo>
                    <a:cubicBezTo>
                      <a:pt x="28" y="200"/>
                      <a:pt x="2" y="188"/>
                      <a:pt x="1" y="164"/>
                    </a:cubicBezTo>
                    <a:cubicBezTo>
                      <a:pt x="0" y="119"/>
                      <a:pt x="0" y="74"/>
                      <a:pt x="1" y="29"/>
                    </a:cubicBezTo>
                    <a:cubicBezTo>
                      <a:pt x="1" y="15"/>
                      <a:pt x="11" y="6"/>
                      <a:pt x="24" y="0"/>
                    </a:cubicBezTo>
                    <a:cubicBezTo>
                      <a:pt x="30" y="0"/>
                      <a:pt x="36" y="0"/>
                      <a:pt x="4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" name="Freeform 11">
                <a:extLst>
                  <a:ext uri="{FF2B5EF4-FFF2-40B4-BE49-F238E27FC236}">
                    <a16:creationId xmlns:a16="http://schemas.microsoft.com/office/drawing/2014/main" id="{DE837BA3-83E2-4F41-BD92-92EF140D5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14050" y="9115425"/>
                <a:ext cx="612775" cy="603250"/>
              </a:xfrm>
              <a:custGeom>
                <a:avLst/>
                <a:gdLst>
                  <a:gd name="T0" fmla="*/ 122 w 163"/>
                  <a:gd name="T1" fmla="*/ 160 h 160"/>
                  <a:gd name="T2" fmla="*/ 103 w 163"/>
                  <a:gd name="T3" fmla="*/ 151 h 160"/>
                  <a:gd name="T4" fmla="*/ 15 w 163"/>
                  <a:gd name="T5" fmla="*/ 55 h 160"/>
                  <a:gd name="T6" fmla="*/ 24 w 163"/>
                  <a:gd name="T7" fmla="*/ 6 h 160"/>
                  <a:gd name="T8" fmla="*/ 59 w 163"/>
                  <a:gd name="T9" fmla="*/ 11 h 160"/>
                  <a:gd name="T10" fmla="*/ 151 w 163"/>
                  <a:gd name="T11" fmla="*/ 103 h 160"/>
                  <a:gd name="T12" fmla="*/ 156 w 163"/>
                  <a:gd name="T13" fmla="*/ 138 h 160"/>
                  <a:gd name="T14" fmla="*/ 122 w 163"/>
                  <a:gd name="T15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3" h="160">
                    <a:moveTo>
                      <a:pt x="122" y="160"/>
                    </a:moveTo>
                    <a:cubicBezTo>
                      <a:pt x="117" y="158"/>
                      <a:pt x="108" y="156"/>
                      <a:pt x="103" y="151"/>
                    </a:cubicBezTo>
                    <a:cubicBezTo>
                      <a:pt x="73" y="119"/>
                      <a:pt x="44" y="88"/>
                      <a:pt x="15" y="55"/>
                    </a:cubicBezTo>
                    <a:cubicBezTo>
                      <a:pt x="0" y="39"/>
                      <a:pt x="5" y="16"/>
                      <a:pt x="24" y="6"/>
                    </a:cubicBezTo>
                    <a:cubicBezTo>
                      <a:pt x="37" y="0"/>
                      <a:pt x="49" y="2"/>
                      <a:pt x="59" y="11"/>
                    </a:cubicBezTo>
                    <a:cubicBezTo>
                      <a:pt x="90" y="42"/>
                      <a:pt x="121" y="72"/>
                      <a:pt x="151" y="103"/>
                    </a:cubicBezTo>
                    <a:cubicBezTo>
                      <a:pt x="161" y="113"/>
                      <a:pt x="163" y="126"/>
                      <a:pt x="156" y="138"/>
                    </a:cubicBezTo>
                    <a:cubicBezTo>
                      <a:pt x="149" y="150"/>
                      <a:pt x="140" y="160"/>
                      <a:pt x="122" y="1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" name="Freeform 12">
                <a:extLst>
                  <a:ext uri="{FF2B5EF4-FFF2-40B4-BE49-F238E27FC236}">
                    <a16:creationId xmlns:a16="http://schemas.microsoft.com/office/drawing/2014/main" id="{0115DEE9-4DE5-43BD-83A7-2BB85EEB9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85925" y="12698413"/>
                <a:ext cx="601663" cy="600075"/>
              </a:xfrm>
              <a:custGeom>
                <a:avLst/>
                <a:gdLst>
                  <a:gd name="T0" fmla="*/ 127 w 160"/>
                  <a:gd name="T1" fmla="*/ 159 h 159"/>
                  <a:gd name="T2" fmla="*/ 96 w 160"/>
                  <a:gd name="T3" fmla="*/ 141 h 159"/>
                  <a:gd name="T4" fmla="*/ 16 w 160"/>
                  <a:gd name="T5" fmla="*/ 62 h 159"/>
                  <a:gd name="T6" fmla="*/ 11 w 160"/>
                  <a:gd name="T7" fmla="*/ 18 h 159"/>
                  <a:gd name="T8" fmla="*/ 56 w 160"/>
                  <a:gd name="T9" fmla="*/ 13 h 159"/>
                  <a:gd name="T10" fmla="*/ 150 w 160"/>
                  <a:gd name="T11" fmla="*/ 107 h 159"/>
                  <a:gd name="T12" fmla="*/ 154 w 160"/>
                  <a:gd name="T13" fmla="*/ 140 h 159"/>
                  <a:gd name="T14" fmla="*/ 128 w 160"/>
                  <a:gd name="T15" fmla="*/ 155 h 159"/>
                  <a:gd name="T16" fmla="*/ 127 w 160"/>
                  <a:gd name="T1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159">
                    <a:moveTo>
                      <a:pt x="127" y="159"/>
                    </a:moveTo>
                    <a:cubicBezTo>
                      <a:pt x="116" y="153"/>
                      <a:pt x="104" y="149"/>
                      <a:pt x="96" y="141"/>
                    </a:cubicBezTo>
                    <a:cubicBezTo>
                      <a:pt x="69" y="116"/>
                      <a:pt x="43" y="89"/>
                      <a:pt x="16" y="62"/>
                    </a:cubicBezTo>
                    <a:cubicBezTo>
                      <a:pt x="2" y="47"/>
                      <a:pt x="0" y="32"/>
                      <a:pt x="11" y="18"/>
                    </a:cubicBezTo>
                    <a:cubicBezTo>
                      <a:pt x="23" y="3"/>
                      <a:pt x="43" y="0"/>
                      <a:pt x="56" y="13"/>
                    </a:cubicBezTo>
                    <a:cubicBezTo>
                      <a:pt x="88" y="44"/>
                      <a:pt x="119" y="75"/>
                      <a:pt x="150" y="107"/>
                    </a:cubicBezTo>
                    <a:cubicBezTo>
                      <a:pt x="159" y="116"/>
                      <a:pt x="160" y="128"/>
                      <a:pt x="154" y="140"/>
                    </a:cubicBezTo>
                    <a:cubicBezTo>
                      <a:pt x="149" y="151"/>
                      <a:pt x="142" y="159"/>
                      <a:pt x="128" y="155"/>
                    </a:cubicBezTo>
                    <a:cubicBezTo>
                      <a:pt x="128" y="156"/>
                      <a:pt x="127" y="158"/>
                      <a:pt x="127" y="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Freeform 13">
                <a:extLst>
                  <a:ext uri="{FF2B5EF4-FFF2-40B4-BE49-F238E27FC236}">
                    <a16:creationId xmlns:a16="http://schemas.microsoft.com/office/drawing/2014/main" id="{814ADFD6-F1EF-40FA-B275-074AF960EA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8338" y="12706350"/>
                <a:ext cx="598488" cy="588963"/>
              </a:xfrm>
              <a:custGeom>
                <a:avLst/>
                <a:gdLst>
                  <a:gd name="T0" fmla="*/ 35 w 159"/>
                  <a:gd name="T1" fmla="*/ 156 h 156"/>
                  <a:gd name="T2" fmla="*/ 5 w 159"/>
                  <a:gd name="T3" fmla="*/ 137 h 156"/>
                  <a:gd name="T4" fmla="*/ 13 w 159"/>
                  <a:gd name="T5" fmla="*/ 101 h 156"/>
                  <a:gd name="T6" fmla="*/ 101 w 159"/>
                  <a:gd name="T7" fmla="*/ 14 h 156"/>
                  <a:gd name="T8" fmla="*/ 146 w 159"/>
                  <a:gd name="T9" fmla="*/ 13 h 156"/>
                  <a:gd name="T10" fmla="*/ 145 w 159"/>
                  <a:gd name="T11" fmla="*/ 58 h 156"/>
                  <a:gd name="T12" fmla="*/ 58 w 159"/>
                  <a:gd name="T13" fmla="*/ 145 h 156"/>
                  <a:gd name="T14" fmla="*/ 35 w 159"/>
                  <a:gd name="T15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9" h="156">
                    <a:moveTo>
                      <a:pt x="35" y="156"/>
                    </a:moveTo>
                    <a:cubicBezTo>
                      <a:pt x="21" y="154"/>
                      <a:pt x="10" y="150"/>
                      <a:pt x="5" y="137"/>
                    </a:cubicBezTo>
                    <a:cubicBezTo>
                      <a:pt x="0" y="124"/>
                      <a:pt x="3" y="112"/>
                      <a:pt x="13" y="101"/>
                    </a:cubicBezTo>
                    <a:cubicBezTo>
                      <a:pt x="42" y="72"/>
                      <a:pt x="71" y="43"/>
                      <a:pt x="101" y="14"/>
                    </a:cubicBezTo>
                    <a:cubicBezTo>
                      <a:pt x="115" y="0"/>
                      <a:pt x="133" y="0"/>
                      <a:pt x="146" y="13"/>
                    </a:cubicBezTo>
                    <a:cubicBezTo>
                      <a:pt x="159" y="26"/>
                      <a:pt x="159" y="44"/>
                      <a:pt x="145" y="58"/>
                    </a:cubicBezTo>
                    <a:cubicBezTo>
                      <a:pt x="116" y="88"/>
                      <a:pt x="88" y="117"/>
                      <a:pt x="58" y="145"/>
                    </a:cubicBezTo>
                    <a:cubicBezTo>
                      <a:pt x="52" y="150"/>
                      <a:pt x="43" y="152"/>
                      <a:pt x="35" y="1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Freeform 14">
                <a:extLst>
                  <a:ext uri="{FF2B5EF4-FFF2-40B4-BE49-F238E27FC236}">
                    <a16:creationId xmlns:a16="http://schemas.microsoft.com/office/drawing/2014/main" id="{2F59FBC5-6131-420D-A17B-953A06FDCB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77988" y="9142413"/>
                <a:ext cx="598488" cy="587375"/>
              </a:xfrm>
              <a:custGeom>
                <a:avLst/>
                <a:gdLst>
                  <a:gd name="T0" fmla="*/ 159 w 159"/>
                  <a:gd name="T1" fmla="*/ 39 h 156"/>
                  <a:gd name="T2" fmla="*/ 149 w 159"/>
                  <a:gd name="T3" fmla="*/ 57 h 156"/>
                  <a:gd name="T4" fmla="*/ 64 w 159"/>
                  <a:gd name="T5" fmla="*/ 142 h 156"/>
                  <a:gd name="T6" fmla="*/ 21 w 159"/>
                  <a:gd name="T7" fmla="*/ 150 h 156"/>
                  <a:gd name="T8" fmla="*/ 13 w 159"/>
                  <a:gd name="T9" fmla="*/ 106 h 156"/>
                  <a:gd name="T10" fmla="*/ 109 w 159"/>
                  <a:gd name="T11" fmla="*/ 9 h 156"/>
                  <a:gd name="T12" fmla="*/ 141 w 159"/>
                  <a:gd name="T13" fmla="*/ 6 h 156"/>
                  <a:gd name="T14" fmla="*/ 159 w 159"/>
                  <a:gd name="T15" fmla="*/ 39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9" h="156">
                    <a:moveTo>
                      <a:pt x="159" y="39"/>
                    </a:moveTo>
                    <a:cubicBezTo>
                      <a:pt x="157" y="43"/>
                      <a:pt x="155" y="51"/>
                      <a:pt x="149" y="57"/>
                    </a:cubicBezTo>
                    <a:cubicBezTo>
                      <a:pt x="121" y="86"/>
                      <a:pt x="93" y="114"/>
                      <a:pt x="64" y="142"/>
                    </a:cubicBezTo>
                    <a:cubicBezTo>
                      <a:pt x="53" y="153"/>
                      <a:pt x="34" y="156"/>
                      <a:pt x="21" y="150"/>
                    </a:cubicBezTo>
                    <a:cubicBezTo>
                      <a:pt x="6" y="143"/>
                      <a:pt x="0" y="119"/>
                      <a:pt x="13" y="106"/>
                    </a:cubicBezTo>
                    <a:cubicBezTo>
                      <a:pt x="44" y="73"/>
                      <a:pt x="76" y="41"/>
                      <a:pt x="109" y="9"/>
                    </a:cubicBezTo>
                    <a:cubicBezTo>
                      <a:pt x="118" y="0"/>
                      <a:pt x="130" y="0"/>
                      <a:pt x="141" y="6"/>
                    </a:cubicBezTo>
                    <a:cubicBezTo>
                      <a:pt x="153" y="12"/>
                      <a:pt x="159" y="21"/>
                      <a:pt x="159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Freeform 15">
                <a:extLst>
                  <a:ext uri="{FF2B5EF4-FFF2-40B4-BE49-F238E27FC236}">
                    <a16:creationId xmlns:a16="http://schemas.microsoft.com/office/drawing/2014/main" id="{1301DA0A-BAAB-4EBC-945F-DB1C7304E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88900" y="10125075"/>
                <a:ext cx="1216025" cy="1220788"/>
              </a:xfrm>
              <a:custGeom>
                <a:avLst/>
                <a:gdLst>
                  <a:gd name="T0" fmla="*/ 322 w 323"/>
                  <a:gd name="T1" fmla="*/ 275 h 324"/>
                  <a:gd name="T2" fmla="*/ 285 w 323"/>
                  <a:gd name="T3" fmla="*/ 320 h 324"/>
                  <a:gd name="T4" fmla="*/ 259 w 323"/>
                  <a:gd name="T5" fmla="*/ 290 h 324"/>
                  <a:gd name="T6" fmla="*/ 249 w 323"/>
                  <a:gd name="T7" fmla="*/ 225 h 324"/>
                  <a:gd name="T8" fmla="*/ 38 w 323"/>
                  <a:gd name="T9" fmla="*/ 64 h 324"/>
                  <a:gd name="T10" fmla="*/ 3 w 323"/>
                  <a:gd name="T11" fmla="*/ 27 h 324"/>
                  <a:gd name="T12" fmla="*/ 37 w 323"/>
                  <a:gd name="T13" fmla="*/ 1 h 324"/>
                  <a:gd name="T14" fmla="*/ 283 w 323"/>
                  <a:gd name="T15" fmla="*/ 143 h 324"/>
                  <a:gd name="T16" fmla="*/ 322 w 323"/>
                  <a:gd name="T17" fmla="*/ 275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3" h="324">
                    <a:moveTo>
                      <a:pt x="322" y="275"/>
                    </a:moveTo>
                    <a:cubicBezTo>
                      <a:pt x="323" y="308"/>
                      <a:pt x="309" y="324"/>
                      <a:pt x="285" y="320"/>
                    </a:cubicBezTo>
                    <a:cubicBezTo>
                      <a:pt x="269" y="317"/>
                      <a:pt x="261" y="307"/>
                      <a:pt x="259" y="290"/>
                    </a:cubicBezTo>
                    <a:cubicBezTo>
                      <a:pt x="256" y="268"/>
                      <a:pt x="255" y="246"/>
                      <a:pt x="249" y="225"/>
                    </a:cubicBezTo>
                    <a:cubicBezTo>
                      <a:pt x="221" y="132"/>
                      <a:pt x="139" y="70"/>
                      <a:pt x="38" y="64"/>
                    </a:cubicBezTo>
                    <a:cubicBezTo>
                      <a:pt x="13" y="63"/>
                      <a:pt x="0" y="49"/>
                      <a:pt x="3" y="27"/>
                    </a:cubicBezTo>
                    <a:cubicBezTo>
                      <a:pt x="6" y="10"/>
                      <a:pt x="17" y="0"/>
                      <a:pt x="37" y="1"/>
                    </a:cubicBezTo>
                    <a:cubicBezTo>
                      <a:pt x="145" y="4"/>
                      <a:pt x="227" y="51"/>
                      <a:pt x="283" y="143"/>
                    </a:cubicBezTo>
                    <a:cubicBezTo>
                      <a:pt x="309" y="185"/>
                      <a:pt x="321" y="231"/>
                      <a:pt x="322" y="27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0BA436C4-27BC-476A-9C42-151F2A7D4DDF}"/>
                </a:ext>
              </a:extLst>
            </p:cNvPr>
            <p:cNvGrpSpPr/>
            <p:nvPr/>
          </p:nvGrpSpPr>
          <p:grpSpPr>
            <a:xfrm>
              <a:off x="3597096" y="4856252"/>
              <a:ext cx="359938" cy="359936"/>
              <a:chOff x="18032413" y="7235825"/>
              <a:chExt cx="5783263" cy="5783263"/>
            </a:xfrm>
            <a:solidFill>
              <a:sysClr val="window" lastClr="FFFFFF"/>
            </a:solidFill>
          </p:grpSpPr>
          <p:sp>
            <p:nvSpPr>
              <p:cNvPr id="99" name="Freeform 20">
                <a:extLst>
                  <a:ext uri="{FF2B5EF4-FFF2-40B4-BE49-F238E27FC236}">
                    <a16:creationId xmlns:a16="http://schemas.microsoft.com/office/drawing/2014/main" id="{8FEF72BA-0F30-4AA5-AF2C-2E19112D39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032413" y="7235825"/>
                <a:ext cx="5783263" cy="5783263"/>
              </a:xfrm>
              <a:custGeom>
                <a:avLst/>
                <a:gdLst>
                  <a:gd name="T0" fmla="*/ 756 w 1536"/>
                  <a:gd name="T1" fmla="*/ 0 h 1535"/>
                  <a:gd name="T2" fmla="*/ 780 w 1536"/>
                  <a:gd name="T3" fmla="*/ 0 h 1535"/>
                  <a:gd name="T4" fmla="*/ 801 w 1536"/>
                  <a:gd name="T5" fmla="*/ 41 h 1535"/>
                  <a:gd name="T6" fmla="*/ 801 w 1536"/>
                  <a:gd name="T7" fmla="*/ 128 h 1535"/>
                  <a:gd name="T8" fmla="*/ 1220 w 1536"/>
                  <a:gd name="T9" fmla="*/ 316 h 1535"/>
                  <a:gd name="T10" fmla="*/ 1408 w 1536"/>
                  <a:gd name="T11" fmla="*/ 735 h 1535"/>
                  <a:gd name="T12" fmla="*/ 1497 w 1536"/>
                  <a:gd name="T13" fmla="*/ 735 h 1535"/>
                  <a:gd name="T14" fmla="*/ 1536 w 1536"/>
                  <a:gd name="T15" fmla="*/ 758 h 1535"/>
                  <a:gd name="T16" fmla="*/ 1536 w 1536"/>
                  <a:gd name="T17" fmla="*/ 776 h 1535"/>
                  <a:gd name="T18" fmla="*/ 1497 w 1536"/>
                  <a:gd name="T19" fmla="*/ 800 h 1535"/>
                  <a:gd name="T20" fmla="*/ 1453 w 1536"/>
                  <a:gd name="T21" fmla="*/ 800 h 1535"/>
                  <a:gd name="T22" fmla="*/ 1408 w 1536"/>
                  <a:gd name="T23" fmla="*/ 800 h 1535"/>
                  <a:gd name="T24" fmla="*/ 1219 w 1536"/>
                  <a:gd name="T25" fmla="*/ 1220 h 1535"/>
                  <a:gd name="T26" fmla="*/ 800 w 1536"/>
                  <a:gd name="T27" fmla="*/ 1407 h 1535"/>
                  <a:gd name="T28" fmla="*/ 800 w 1536"/>
                  <a:gd name="T29" fmla="*/ 1496 h 1535"/>
                  <a:gd name="T30" fmla="*/ 777 w 1536"/>
                  <a:gd name="T31" fmla="*/ 1535 h 1535"/>
                  <a:gd name="T32" fmla="*/ 759 w 1536"/>
                  <a:gd name="T33" fmla="*/ 1535 h 1535"/>
                  <a:gd name="T34" fmla="*/ 736 w 1536"/>
                  <a:gd name="T35" fmla="*/ 1496 h 1535"/>
                  <a:gd name="T36" fmla="*/ 736 w 1536"/>
                  <a:gd name="T37" fmla="*/ 1448 h 1535"/>
                  <a:gd name="T38" fmla="*/ 736 w 1536"/>
                  <a:gd name="T39" fmla="*/ 1407 h 1535"/>
                  <a:gd name="T40" fmla="*/ 316 w 1536"/>
                  <a:gd name="T41" fmla="*/ 1219 h 1535"/>
                  <a:gd name="T42" fmla="*/ 129 w 1536"/>
                  <a:gd name="T43" fmla="*/ 800 h 1535"/>
                  <a:gd name="T44" fmla="*/ 40 w 1536"/>
                  <a:gd name="T45" fmla="*/ 800 h 1535"/>
                  <a:gd name="T46" fmla="*/ 0 w 1536"/>
                  <a:gd name="T47" fmla="*/ 776 h 1535"/>
                  <a:gd name="T48" fmla="*/ 0 w 1536"/>
                  <a:gd name="T49" fmla="*/ 758 h 1535"/>
                  <a:gd name="T50" fmla="*/ 40 w 1536"/>
                  <a:gd name="T51" fmla="*/ 735 h 1535"/>
                  <a:gd name="T52" fmla="*/ 93 w 1536"/>
                  <a:gd name="T53" fmla="*/ 735 h 1535"/>
                  <a:gd name="T54" fmla="*/ 129 w 1536"/>
                  <a:gd name="T55" fmla="*/ 735 h 1535"/>
                  <a:gd name="T56" fmla="*/ 735 w 1536"/>
                  <a:gd name="T57" fmla="*/ 127 h 1535"/>
                  <a:gd name="T58" fmla="*/ 735 w 1536"/>
                  <a:gd name="T59" fmla="*/ 41 h 1535"/>
                  <a:gd name="T60" fmla="*/ 756 w 1536"/>
                  <a:gd name="T61" fmla="*/ 0 h 1535"/>
                  <a:gd name="T62" fmla="*/ 800 w 1536"/>
                  <a:gd name="T63" fmla="*/ 1341 h 1535"/>
                  <a:gd name="T64" fmla="*/ 1342 w 1536"/>
                  <a:gd name="T65" fmla="*/ 800 h 1535"/>
                  <a:gd name="T66" fmla="*/ 1326 w 1536"/>
                  <a:gd name="T67" fmla="*/ 800 h 1535"/>
                  <a:gd name="T68" fmla="*/ 1251 w 1536"/>
                  <a:gd name="T69" fmla="*/ 800 h 1535"/>
                  <a:gd name="T70" fmla="*/ 1216 w 1536"/>
                  <a:gd name="T71" fmla="*/ 767 h 1535"/>
                  <a:gd name="T72" fmla="*/ 1250 w 1536"/>
                  <a:gd name="T73" fmla="*/ 735 h 1535"/>
                  <a:gd name="T74" fmla="*/ 1327 w 1536"/>
                  <a:gd name="T75" fmla="*/ 735 h 1535"/>
                  <a:gd name="T76" fmla="*/ 1342 w 1536"/>
                  <a:gd name="T77" fmla="*/ 734 h 1535"/>
                  <a:gd name="T78" fmla="*/ 801 w 1536"/>
                  <a:gd name="T79" fmla="*/ 194 h 1535"/>
                  <a:gd name="T80" fmla="*/ 801 w 1536"/>
                  <a:gd name="T81" fmla="*/ 208 h 1535"/>
                  <a:gd name="T82" fmla="*/ 801 w 1536"/>
                  <a:gd name="T83" fmla="*/ 285 h 1535"/>
                  <a:gd name="T84" fmla="*/ 769 w 1536"/>
                  <a:gd name="T85" fmla="*/ 320 h 1535"/>
                  <a:gd name="T86" fmla="*/ 735 w 1536"/>
                  <a:gd name="T87" fmla="*/ 284 h 1535"/>
                  <a:gd name="T88" fmla="*/ 735 w 1536"/>
                  <a:gd name="T89" fmla="*/ 241 h 1535"/>
                  <a:gd name="T90" fmla="*/ 735 w 1536"/>
                  <a:gd name="T91" fmla="*/ 193 h 1535"/>
                  <a:gd name="T92" fmla="*/ 195 w 1536"/>
                  <a:gd name="T93" fmla="*/ 735 h 1535"/>
                  <a:gd name="T94" fmla="*/ 213 w 1536"/>
                  <a:gd name="T95" fmla="*/ 735 h 1535"/>
                  <a:gd name="T96" fmla="*/ 289 w 1536"/>
                  <a:gd name="T97" fmla="*/ 736 h 1535"/>
                  <a:gd name="T98" fmla="*/ 320 w 1536"/>
                  <a:gd name="T99" fmla="*/ 767 h 1535"/>
                  <a:gd name="T100" fmla="*/ 289 w 1536"/>
                  <a:gd name="T101" fmla="*/ 799 h 1535"/>
                  <a:gd name="T102" fmla="*/ 256 w 1536"/>
                  <a:gd name="T103" fmla="*/ 800 h 1535"/>
                  <a:gd name="T104" fmla="*/ 194 w 1536"/>
                  <a:gd name="T105" fmla="*/ 800 h 1535"/>
                  <a:gd name="T106" fmla="*/ 735 w 1536"/>
                  <a:gd name="T107" fmla="*/ 1341 h 1535"/>
                  <a:gd name="T108" fmla="*/ 736 w 1536"/>
                  <a:gd name="T109" fmla="*/ 1326 h 1535"/>
                  <a:gd name="T110" fmla="*/ 736 w 1536"/>
                  <a:gd name="T111" fmla="*/ 1251 h 1535"/>
                  <a:gd name="T112" fmla="*/ 768 w 1536"/>
                  <a:gd name="T113" fmla="*/ 1215 h 1535"/>
                  <a:gd name="T114" fmla="*/ 800 w 1536"/>
                  <a:gd name="T115" fmla="*/ 1252 h 1535"/>
                  <a:gd name="T116" fmla="*/ 800 w 1536"/>
                  <a:gd name="T117" fmla="*/ 1292 h 1535"/>
                  <a:gd name="T118" fmla="*/ 800 w 1536"/>
                  <a:gd name="T119" fmla="*/ 1341 h 1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6" h="1535">
                    <a:moveTo>
                      <a:pt x="756" y="0"/>
                    </a:moveTo>
                    <a:cubicBezTo>
                      <a:pt x="764" y="0"/>
                      <a:pt x="772" y="0"/>
                      <a:pt x="780" y="0"/>
                    </a:cubicBezTo>
                    <a:cubicBezTo>
                      <a:pt x="796" y="9"/>
                      <a:pt x="802" y="23"/>
                      <a:pt x="801" y="41"/>
                    </a:cubicBezTo>
                    <a:cubicBezTo>
                      <a:pt x="800" y="70"/>
                      <a:pt x="801" y="98"/>
                      <a:pt x="801" y="128"/>
                    </a:cubicBezTo>
                    <a:cubicBezTo>
                      <a:pt x="965" y="139"/>
                      <a:pt x="1105" y="201"/>
                      <a:pt x="1220" y="316"/>
                    </a:cubicBezTo>
                    <a:cubicBezTo>
                      <a:pt x="1335" y="431"/>
                      <a:pt x="1396" y="572"/>
                      <a:pt x="1408" y="735"/>
                    </a:cubicBezTo>
                    <a:cubicBezTo>
                      <a:pt x="1438" y="735"/>
                      <a:pt x="1467" y="736"/>
                      <a:pt x="1497" y="735"/>
                    </a:cubicBezTo>
                    <a:cubicBezTo>
                      <a:pt x="1515" y="735"/>
                      <a:pt x="1529" y="741"/>
                      <a:pt x="1536" y="758"/>
                    </a:cubicBezTo>
                    <a:cubicBezTo>
                      <a:pt x="1536" y="764"/>
                      <a:pt x="1536" y="770"/>
                      <a:pt x="1536" y="776"/>
                    </a:cubicBezTo>
                    <a:cubicBezTo>
                      <a:pt x="1529" y="794"/>
                      <a:pt x="1515" y="800"/>
                      <a:pt x="1497" y="800"/>
                    </a:cubicBezTo>
                    <a:cubicBezTo>
                      <a:pt x="1482" y="799"/>
                      <a:pt x="1468" y="800"/>
                      <a:pt x="1453" y="800"/>
                    </a:cubicBezTo>
                    <a:cubicBezTo>
                      <a:pt x="1438" y="800"/>
                      <a:pt x="1423" y="800"/>
                      <a:pt x="1408" y="800"/>
                    </a:cubicBezTo>
                    <a:cubicBezTo>
                      <a:pt x="1396" y="965"/>
                      <a:pt x="1335" y="1105"/>
                      <a:pt x="1219" y="1220"/>
                    </a:cubicBezTo>
                    <a:cubicBezTo>
                      <a:pt x="1104" y="1335"/>
                      <a:pt x="964" y="1396"/>
                      <a:pt x="800" y="1407"/>
                    </a:cubicBezTo>
                    <a:cubicBezTo>
                      <a:pt x="800" y="1437"/>
                      <a:pt x="800" y="1467"/>
                      <a:pt x="800" y="1496"/>
                    </a:cubicBezTo>
                    <a:cubicBezTo>
                      <a:pt x="801" y="1514"/>
                      <a:pt x="795" y="1528"/>
                      <a:pt x="777" y="1535"/>
                    </a:cubicBezTo>
                    <a:cubicBezTo>
                      <a:pt x="771" y="1535"/>
                      <a:pt x="765" y="1535"/>
                      <a:pt x="759" y="1535"/>
                    </a:cubicBezTo>
                    <a:cubicBezTo>
                      <a:pt x="741" y="1528"/>
                      <a:pt x="735" y="1514"/>
                      <a:pt x="736" y="1496"/>
                    </a:cubicBezTo>
                    <a:cubicBezTo>
                      <a:pt x="736" y="1480"/>
                      <a:pt x="736" y="1464"/>
                      <a:pt x="736" y="1448"/>
                    </a:cubicBezTo>
                    <a:cubicBezTo>
                      <a:pt x="736" y="1434"/>
                      <a:pt x="736" y="1421"/>
                      <a:pt x="736" y="1407"/>
                    </a:cubicBezTo>
                    <a:cubicBezTo>
                      <a:pt x="571" y="1396"/>
                      <a:pt x="431" y="1334"/>
                      <a:pt x="316" y="1219"/>
                    </a:cubicBezTo>
                    <a:cubicBezTo>
                      <a:pt x="201" y="1104"/>
                      <a:pt x="140" y="963"/>
                      <a:pt x="129" y="800"/>
                    </a:cubicBezTo>
                    <a:cubicBezTo>
                      <a:pt x="98" y="800"/>
                      <a:pt x="69" y="799"/>
                      <a:pt x="40" y="800"/>
                    </a:cubicBezTo>
                    <a:cubicBezTo>
                      <a:pt x="21" y="800"/>
                      <a:pt x="7" y="794"/>
                      <a:pt x="0" y="776"/>
                    </a:cubicBezTo>
                    <a:cubicBezTo>
                      <a:pt x="0" y="770"/>
                      <a:pt x="0" y="764"/>
                      <a:pt x="0" y="758"/>
                    </a:cubicBezTo>
                    <a:cubicBezTo>
                      <a:pt x="7" y="741"/>
                      <a:pt x="21" y="735"/>
                      <a:pt x="40" y="735"/>
                    </a:cubicBezTo>
                    <a:cubicBezTo>
                      <a:pt x="58" y="736"/>
                      <a:pt x="76" y="735"/>
                      <a:pt x="93" y="735"/>
                    </a:cubicBezTo>
                    <a:cubicBezTo>
                      <a:pt x="105" y="735"/>
                      <a:pt x="117" y="735"/>
                      <a:pt x="129" y="735"/>
                    </a:cubicBezTo>
                    <a:cubicBezTo>
                      <a:pt x="148" y="403"/>
                      <a:pt x="418" y="141"/>
                      <a:pt x="735" y="127"/>
                    </a:cubicBezTo>
                    <a:cubicBezTo>
                      <a:pt x="735" y="98"/>
                      <a:pt x="736" y="70"/>
                      <a:pt x="735" y="41"/>
                    </a:cubicBezTo>
                    <a:cubicBezTo>
                      <a:pt x="735" y="23"/>
                      <a:pt x="740" y="9"/>
                      <a:pt x="756" y="0"/>
                    </a:cubicBezTo>
                    <a:close/>
                    <a:moveTo>
                      <a:pt x="800" y="1341"/>
                    </a:moveTo>
                    <a:cubicBezTo>
                      <a:pt x="1090" y="1331"/>
                      <a:pt x="1331" y="1089"/>
                      <a:pt x="1342" y="800"/>
                    </a:cubicBezTo>
                    <a:cubicBezTo>
                      <a:pt x="1336" y="800"/>
                      <a:pt x="1331" y="800"/>
                      <a:pt x="1326" y="800"/>
                    </a:cubicBezTo>
                    <a:cubicBezTo>
                      <a:pt x="1301" y="800"/>
                      <a:pt x="1276" y="800"/>
                      <a:pt x="1251" y="800"/>
                    </a:cubicBezTo>
                    <a:cubicBezTo>
                      <a:pt x="1228" y="799"/>
                      <a:pt x="1216" y="787"/>
                      <a:pt x="1216" y="767"/>
                    </a:cubicBezTo>
                    <a:cubicBezTo>
                      <a:pt x="1216" y="748"/>
                      <a:pt x="1229" y="736"/>
                      <a:pt x="1250" y="735"/>
                    </a:cubicBezTo>
                    <a:cubicBezTo>
                      <a:pt x="1276" y="735"/>
                      <a:pt x="1301" y="735"/>
                      <a:pt x="1327" y="735"/>
                    </a:cubicBezTo>
                    <a:cubicBezTo>
                      <a:pt x="1332" y="735"/>
                      <a:pt x="1337" y="735"/>
                      <a:pt x="1342" y="734"/>
                    </a:cubicBezTo>
                    <a:cubicBezTo>
                      <a:pt x="1326" y="429"/>
                      <a:pt x="1077" y="204"/>
                      <a:pt x="801" y="194"/>
                    </a:cubicBezTo>
                    <a:cubicBezTo>
                      <a:pt x="801" y="199"/>
                      <a:pt x="801" y="203"/>
                      <a:pt x="801" y="208"/>
                    </a:cubicBezTo>
                    <a:cubicBezTo>
                      <a:pt x="801" y="234"/>
                      <a:pt x="801" y="259"/>
                      <a:pt x="801" y="285"/>
                    </a:cubicBezTo>
                    <a:cubicBezTo>
                      <a:pt x="801" y="306"/>
                      <a:pt x="788" y="320"/>
                      <a:pt x="769" y="320"/>
                    </a:cubicBezTo>
                    <a:cubicBezTo>
                      <a:pt x="749" y="321"/>
                      <a:pt x="736" y="307"/>
                      <a:pt x="735" y="284"/>
                    </a:cubicBezTo>
                    <a:cubicBezTo>
                      <a:pt x="735" y="270"/>
                      <a:pt x="735" y="255"/>
                      <a:pt x="735" y="241"/>
                    </a:cubicBezTo>
                    <a:cubicBezTo>
                      <a:pt x="735" y="225"/>
                      <a:pt x="735" y="209"/>
                      <a:pt x="735" y="193"/>
                    </a:cubicBezTo>
                    <a:cubicBezTo>
                      <a:pt x="417" y="210"/>
                      <a:pt x="200" y="477"/>
                      <a:pt x="195" y="735"/>
                    </a:cubicBezTo>
                    <a:cubicBezTo>
                      <a:pt x="201" y="735"/>
                      <a:pt x="207" y="735"/>
                      <a:pt x="213" y="735"/>
                    </a:cubicBezTo>
                    <a:cubicBezTo>
                      <a:pt x="238" y="735"/>
                      <a:pt x="264" y="735"/>
                      <a:pt x="289" y="736"/>
                    </a:cubicBezTo>
                    <a:cubicBezTo>
                      <a:pt x="309" y="736"/>
                      <a:pt x="320" y="749"/>
                      <a:pt x="320" y="767"/>
                    </a:cubicBezTo>
                    <a:cubicBezTo>
                      <a:pt x="320" y="786"/>
                      <a:pt x="309" y="798"/>
                      <a:pt x="289" y="799"/>
                    </a:cubicBezTo>
                    <a:cubicBezTo>
                      <a:pt x="279" y="800"/>
                      <a:pt x="267" y="800"/>
                      <a:pt x="256" y="800"/>
                    </a:cubicBezTo>
                    <a:cubicBezTo>
                      <a:pt x="236" y="800"/>
                      <a:pt x="215" y="800"/>
                      <a:pt x="194" y="800"/>
                    </a:cubicBezTo>
                    <a:cubicBezTo>
                      <a:pt x="209" y="1109"/>
                      <a:pt x="466" y="1333"/>
                      <a:pt x="735" y="1341"/>
                    </a:cubicBezTo>
                    <a:cubicBezTo>
                      <a:pt x="735" y="1336"/>
                      <a:pt x="736" y="1331"/>
                      <a:pt x="736" y="1326"/>
                    </a:cubicBezTo>
                    <a:cubicBezTo>
                      <a:pt x="736" y="1301"/>
                      <a:pt x="736" y="1276"/>
                      <a:pt x="736" y="1251"/>
                    </a:cubicBezTo>
                    <a:cubicBezTo>
                      <a:pt x="736" y="1228"/>
                      <a:pt x="748" y="1216"/>
                      <a:pt x="768" y="1215"/>
                    </a:cubicBezTo>
                    <a:cubicBezTo>
                      <a:pt x="788" y="1215"/>
                      <a:pt x="800" y="1228"/>
                      <a:pt x="800" y="1252"/>
                    </a:cubicBezTo>
                    <a:cubicBezTo>
                      <a:pt x="801" y="1265"/>
                      <a:pt x="800" y="1279"/>
                      <a:pt x="800" y="1292"/>
                    </a:cubicBezTo>
                    <a:cubicBezTo>
                      <a:pt x="800" y="1308"/>
                      <a:pt x="800" y="1325"/>
                      <a:pt x="800" y="13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Freeform 21">
                <a:extLst>
                  <a:ext uri="{FF2B5EF4-FFF2-40B4-BE49-F238E27FC236}">
                    <a16:creationId xmlns:a16="http://schemas.microsoft.com/office/drawing/2014/main" id="{FA24E83C-FF89-4045-B9AC-2EBF404D48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200938" y="9401175"/>
                <a:ext cx="1446213" cy="1450975"/>
              </a:xfrm>
              <a:custGeom>
                <a:avLst/>
                <a:gdLst>
                  <a:gd name="T0" fmla="*/ 192 w 384"/>
                  <a:gd name="T1" fmla="*/ 384 h 385"/>
                  <a:gd name="T2" fmla="*/ 0 w 384"/>
                  <a:gd name="T3" fmla="*/ 193 h 385"/>
                  <a:gd name="T4" fmla="*/ 193 w 384"/>
                  <a:gd name="T5" fmla="*/ 1 h 385"/>
                  <a:gd name="T6" fmla="*/ 384 w 384"/>
                  <a:gd name="T7" fmla="*/ 193 h 385"/>
                  <a:gd name="T8" fmla="*/ 192 w 384"/>
                  <a:gd name="T9" fmla="*/ 384 h 385"/>
                  <a:gd name="T10" fmla="*/ 64 w 384"/>
                  <a:gd name="T11" fmla="*/ 193 h 385"/>
                  <a:gd name="T12" fmla="*/ 192 w 384"/>
                  <a:gd name="T13" fmla="*/ 321 h 385"/>
                  <a:gd name="T14" fmla="*/ 320 w 384"/>
                  <a:gd name="T15" fmla="*/ 193 h 385"/>
                  <a:gd name="T16" fmla="*/ 191 w 384"/>
                  <a:gd name="T17" fmla="*/ 64 h 385"/>
                  <a:gd name="T18" fmla="*/ 64 w 384"/>
                  <a:gd name="T19" fmla="*/ 193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5">
                    <a:moveTo>
                      <a:pt x="192" y="384"/>
                    </a:moveTo>
                    <a:cubicBezTo>
                      <a:pt x="84" y="385"/>
                      <a:pt x="0" y="301"/>
                      <a:pt x="0" y="193"/>
                    </a:cubicBezTo>
                    <a:cubicBezTo>
                      <a:pt x="0" y="84"/>
                      <a:pt x="83" y="0"/>
                      <a:pt x="193" y="1"/>
                    </a:cubicBezTo>
                    <a:cubicBezTo>
                      <a:pt x="301" y="1"/>
                      <a:pt x="384" y="84"/>
                      <a:pt x="384" y="193"/>
                    </a:cubicBezTo>
                    <a:cubicBezTo>
                      <a:pt x="384" y="301"/>
                      <a:pt x="301" y="384"/>
                      <a:pt x="192" y="384"/>
                    </a:cubicBezTo>
                    <a:close/>
                    <a:moveTo>
                      <a:pt x="64" y="193"/>
                    </a:moveTo>
                    <a:cubicBezTo>
                      <a:pt x="64" y="263"/>
                      <a:pt x="122" y="320"/>
                      <a:pt x="192" y="321"/>
                    </a:cubicBezTo>
                    <a:cubicBezTo>
                      <a:pt x="262" y="321"/>
                      <a:pt x="320" y="263"/>
                      <a:pt x="320" y="193"/>
                    </a:cubicBezTo>
                    <a:cubicBezTo>
                      <a:pt x="321" y="123"/>
                      <a:pt x="261" y="64"/>
                      <a:pt x="191" y="64"/>
                    </a:cubicBezTo>
                    <a:cubicBezTo>
                      <a:pt x="121" y="65"/>
                      <a:pt x="64" y="123"/>
                      <a:pt x="64" y="19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2641FC24-AB8E-4166-9F2B-0A7DC6EB77B9}"/>
                </a:ext>
              </a:extLst>
            </p:cNvPr>
            <p:cNvGrpSpPr/>
            <p:nvPr/>
          </p:nvGrpSpPr>
          <p:grpSpPr>
            <a:xfrm>
              <a:off x="3624056" y="2259836"/>
              <a:ext cx="306018" cy="331808"/>
              <a:chOff x="-4992688" y="9526588"/>
              <a:chExt cx="5199063" cy="5637213"/>
            </a:xfrm>
            <a:solidFill>
              <a:sysClr val="window" lastClr="FFFFFF"/>
            </a:solidFill>
          </p:grpSpPr>
          <p:sp>
            <p:nvSpPr>
              <p:cNvPr id="102" name="Freeform 22">
                <a:extLst>
                  <a:ext uri="{FF2B5EF4-FFF2-40B4-BE49-F238E27FC236}">
                    <a16:creationId xmlns:a16="http://schemas.microsoft.com/office/drawing/2014/main" id="{03C42AB6-8B92-461A-9A03-C8FDB34589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992688" y="9526588"/>
                <a:ext cx="5199063" cy="5637213"/>
              </a:xfrm>
              <a:custGeom>
                <a:avLst/>
                <a:gdLst>
                  <a:gd name="T0" fmla="*/ 702 w 1381"/>
                  <a:gd name="T1" fmla="*/ 20 h 1496"/>
                  <a:gd name="T2" fmla="*/ 1019 w 1381"/>
                  <a:gd name="T3" fmla="*/ 375 h 1496"/>
                  <a:gd name="T4" fmla="*/ 1019 w 1381"/>
                  <a:gd name="T5" fmla="*/ 645 h 1496"/>
                  <a:gd name="T6" fmla="*/ 1353 w 1381"/>
                  <a:gd name="T7" fmla="*/ 992 h 1496"/>
                  <a:gd name="T8" fmla="*/ 968 w 1381"/>
                  <a:gd name="T9" fmla="*/ 1494 h 1496"/>
                  <a:gd name="T10" fmla="*/ 897 w 1381"/>
                  <a:gd name="T11" fmla="*/ 1496 h 1496"/>
                  <a:gd name="T12" fmla="*/ 573 w 1381"/>
                  <a:gd name="T13" fmla="*/ 1300 h 1496"/>
                  <a:gd name="T14" fmla="*/ 178 w 1381"/>
                  <a:gd name="T15" fmla="*/ 1287 h 1496"/>
                  <a:gd name="T16" fmla="*/ 0 w 1381"/>
                  <a:gd name="T17" fmla="*/ 1117 h 1496"/>
                  <a:gd name="T18" fmla="*/ 0 w 1381"/>
                  <a:gd name="T19" fmla="*/ 171 h 1496"/>
                  <a:gd name="T20" fmla="*/ 146 w 1381"/>
                  <a:gd name="T21" fmla="*/ 0 h 1496"/>
                  <a:gd name="T22" fmla="*/ 639 w 1381"/>
                  <a:gd name="T23" fmla="*/ 63 h 1496"/>
                  <a:gd name="T24" fmla="*/ 175 w 1381"/>
                  <a:gd name="T25" fmla="*/ 63 h 1496"/>
                  <a:gd name="T26" fmla="*/ 62 w 1381"/>
                  <a:gd name="T27" fmla="*/ 175 h 1496"/>
                  <a:gd name="T28" fmla="*/ 74 w 1381"/>
                  <a:gd name="T29" fmla="*/ 1166 h 1496"/>
                  <a:gd name="T30" fmla="*/ 517 w 1381"/>
                  <a:gd name="T31" fmla="*/ 1225 h 1496"/>
                  <a:gd name="T32" fmla="*/ 514 w 1381"/>
                  <a:gd name="T33" fmla="*/ 967 h 1496"/>
                  <a:gd name="T34" fmla="*/ 262 w 1381"/>
                  <a:gd name="T35" fmla="*/ 967 h 1496"/>
                  <a:gd name="T36" fmla="*/ 222 w 1381"/>
                  <a:gd name="T37" fmla="*/ 933 h 1496"/>
                  <a:gd name="T38" fmla="*/ 266 w 1381"/>
                  <a:gd name="T39" fmla="*/ 905 h 1496"/>
                  <a:gd name="T40" fmla="*/ 541 w 1381"/>
                  <a:gd name="T41" fmla="*/ 893 h 1496"/>
                  <a:gd name="T42" fmla="*/ 589 w 1381"/>
                  <a:gd name="T43" fmla="*/ 808 h 1496"/>
                  <a:gd name="T44" fmla="*/ 267 w 1381"/>
                  <a:gd name="T45" fmla="*/ 808 h 1496"/>
                  <a:gd name="T46" fmla="*/ 222 w 1381"/>
                  <a:gd name="T47" fmla="*/ 778 h 1496"/>
                  <a:gd name="T48" fmla="*/ 265 w 1381"/>
                  <a:gd name="T49" fmla="*/ 745 h 1496"/>
                  <a:gd name="T50" fmla="*/ 663 w 1381"/>
                  <a:gd name="T51" fmla="*/ 734 h 1496"/>
                  <a:gd name="T52" fmla="*/ 956 w 1381"/>
                  <a:gd name="T53" fmla="*/ 637 h 1496"/>
                  <a:gd name="T54" fmla="*/ 939 w 1381"/>
                  <a:gd name="T55" fmla="*/ 396 h 1496"/>
                  <a:gd name="T56" fmla="*/ 644 w 1381"/>
                  <a:gd name="T57" fmla="*/ 293 h 1496"/>
                  <a:gd name="T58" fmla="*/ 639 w 1381"/>
                  <a:gd name="T59" fmla="*/ 63 h 1496"/>
                  <a:gd name="T60" fmla="*/ 1297 w 1381"/>
                  <a:gd name="T61" fmla="*/ 1068 h 1496"/>
                  <a:gd name="T62" fmla="*/ 566 w 1381"/>
                  <a:gd name="T63" fmla="*/ 1067 h 1496"/>
                  <a:gd name="T64" fmla="*/ 914 w 1381"/>
                  <a:gd name="T65" fmla="*/ 334 h 1496"/>
                  <a:gd name="T66" fmla="*/ 702 w 1381"/>
                  <a:gd name="T67" fmla="*/ 264 h 1496"/>
                  <a:gd name="T68" fmla="*/ 820 w 1381"/>
                  <a:gd name="T69" fmla="*/ 334 h 1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81" h="1496">
                    <a:moveTo>
                      <a:pt x="678" y="0"/>
                    </a:moveTo>
                    <a:cubicBezTo>
                      <a:pt x="686" y="7"/>
                      <a:pt x="695" y="13"/>
                      <a:pt x="702" y="20"/>
                    </a:cubicBezTo>
                    <a:cubicBezTo>
                      <a:pt x="803" y="125"/>
                      <a:pt x="903" y="231"/>
                      <a:pt x="1004" y="336"/>
                    </a:cubicBezTo>
                    <a:cubicBezTo>
                      <a:pt x="1014" y="347"/>
                      <a:pt x="1020" y="359"/>
                      <a:pt x="1019" y="375"/>
                    </a:cubicBezTo>
                    <a:cubicBezTo>
                      <a:pt x="1019" y="460"/>
                      <a:pt x="1019" y="545"/>
                      <a:pt x="1019" y="631"/>
                    </a:cubicBezTo>
                    <a:cubicBezTo>
                      <a:pt x="1019" y="636"/>
                      <a:pt x="1019" y="641"/>
                      <a:pt x="1019" y="645"/>
                    </a:cubicBezTo>
                    <a:cubicBezTo>
                      <a:pt x="1047" y="655"/>
                      <a:pt x="1075" y="663"/>
                      <a:pt x="1101" y="674"/>
                    </a:cubicBezTo>
                    <a:cubicBezTo>
                      <a:pt x="1239" y="737"/>
                      <a:pt x="1327" y="843"/>
                      <a:pt x="1353" y="992"/>
                    </a:cubicBezTo>
                    <a:cubicBezTo>
                      <a:pt x="1381" y="1159"/>
                      <a:pt x="1326" y="1298"/>
                      <a:pt x="1194" y="1405"/>
                    </a:cubicBezTo>
                    <a:cubicBezTo>
                      <a:pt x="1128" y="1458"/>
                      <a:pt x="1052" y="1486"/>
                      <a:pt x="968" y="1494"/>
                    </a:cubicBezTo>
                    <a:cubicBezTo>
                      <a:pt x="966" y="1494"/>
                      <a:pt x="963" y="1495"/>
                      <a:pt x="961" y="1496"/>
                    </a:cubicBezTo>
                    <a:cubicBezTo>
                      <a:pt x="940" y="1496"/>
                      <a:pt x="918" y="1496"/>
                      <a:pt x="897" y="1496"/>
                    </a:cubicBezTo>
                    <a:cubicBezTo>
                      <a:pt x="894" y="1495"/>
                      <a:pt x="891" y="1493"/>
                      <a:pt x="889" y="1493"/>
                    </a:cubicBezTo>
                    <a:cubicBezTo>
                      <a:pt x="753" y="1478"/>
                      <a:pt x="648" y="1412"/>
                      <a:pt x="573" y="1300"/>
                    </a:cubicBezTo>
                    <a:cubicBezTo>
                      <a:pt x="566" y="1290"/>
                      <a:pt x="560" y="1287"/>
                      <a:pt x="549" y="1287"/>
                    </a:cubicBezTo>
                    <a:cubicBezTo>
                      <a:pt x="425" y="1288"/>
                      <a:pt x="302" y="1288"/>
                      <a:pt x="178" y="1287"/>
                    </a:cubicBezTo>
                    <a:cubicBezTo>
                      <a:pt x="163" y="1287"/>
                      <a:pt x="147" y="1287"/>
                      <a:pt x="132" y="1283"/>
                    </a:cubicBezTo>
                    <a:cubicBezTo>
                      <a:pt x="52" y="1266"/>
                      <a:pt x="0" y="1200"/>
                      <a:pt x="0" y="1117"/>
                    </a:cubicBezTo>
                    <a:cubicBezTo>
                      <a:pt x="0" y="900"/>
                      <a:pt x="0" y="683"/>
                      <a:pt x="0" y="466"/>
                    </a:cubicBezTo>
                    <a:cubicBezTo>
                      <a:pt x="0" y="367"/>
                      <a:pt x="0" y="269"/>
                      <a:pt x="0" y="171"/>
                    </a:cubicBezTo>
                    <a:cubicBezTo>
                      <a:pt x="0" y="112"/>
                      <a:pt x="23" y="64"/>
                      <a:pt x="72" y="31"/>
                    </a:cubicBezTo>
                    <a:cubicBezTo>
                      <a:pt x="94" y="17"/>
                      <a:pt x="121" y="10"/>
                      <a:pt x="146" y="0"/>
                    </a:cubicBezTo>
                    <a:cubicBezTo>
                      <a:pt x="323" y="0"/>
                      <a:pt x="501" y="0"/>
                      <a:pt x="678" y="0"/>
                    </a:cubicBezTo>
                    <a:close/>
                    <a:moveTo>
                      <a:pt x="639" y="63"/>
                    </a:moveTo>
                    <a:cubicBezTo>
                      <a:pt x="633" y="63"/>
                      <a:pt x="630" y="62"/>
                      <a:pt x="626" y="62"/>
                    </a:cubicBezTo>
                    <a:cubicBezTo>
                      <a:pt x="475" y="62"/>
                      <a:pt x="325" y="62"/>
                      <a:pt x="175" y="63"/>
                    </a:cubicBezTo>
                    <a:cubicBezTo>
                      <a:pt x="163" y="63"/>
                      <a:pt x="152" y="64"/>
                      <a:pt x="141" y="67"/>
                    </a:cubicBezTo>
                    <a:cubicBezTo>
                      <a:pt x="91" y="80"/>
                      <a:pt x="62" y="120"/>
                      <a:pt x="62" y="175"/>
                    </a:cubicBezTo>
                    <a:cubicBezTo>
                      <a:pt x="62" y="488"/>
                      <a:pt x="62" y="800"/>
                      <a:pt x="63" y="1113"/>
                    </a:cubicBezTo>
                    <a:cubicBezTo>
                      <a:pt x="63" y="1131"/>
                      <a:pt x="67" y="1150"/>
                      <a:pt x="74" y="1166"/>
                    </a:cubicBezTo>
                    <a:cubicBezTo>
                      <a:pt x="95" y="1209"/>
                      <a:pt x="132" y="1225"/>
                      <a:pt x="178" y="1225"/>
                    </a:cubicBezTo>
                    <a:cubicBezTo>
                      <a:pt x="291" y="1225"/>
                      <a:pt x="404" y="1225"/>
                      <a:pt x="517" y="1225"/>
                    </a:cubicBezTo>
                    <a:cubicBezTo>
                      <a:pt x="521" y="1225"/>
                      <a:pt x="526" y="1225"/>
                      <a:pt x="533" y="1225"/>
                    </a:cubicBezTo>
                    <a:cubicBezTo>
                      <a:pt x="501" y="1140"/>
                      <a:pt x="494" y="1055"/>
                      <a:pt x="514" y="967"/>
                    </a:cubicBezTo>
                    <a:cubicBezTo>
                      <a:pt x="508" y="967"/>
                      <a:pt x="503" y="967"/>
                      <a:pt x="498" y="967"/>
                    </a:cubicBezTo>
                    <a:cubicBezTo>
                      <a:pt x="419" y="967"/>
                      <a:pt x="341" y="967"/>
                      <a:pt x="262" y="967"/>
                    </a:cubicBezTo>
                    <a:cubicBezTo>
                      <a:pt x="256" y="967"/>
                      <a:pt x="249" y="966"/>
                      <a:pt x="242" y="964"/>
                    </a:cubicBezTo>
                    <a:cubicBezTo>
                      <a:pt x="228" y="960"/>
                      <a:pt x="221" y="948"/>
                      <a:pt x="222" y="933"/>
                    </a:cubicBezTo>
                    <a:cubicBezTo>
                      <a:pt x="223" y="919"/>
                      <a:pt x="232" y="908"/>
                      <a:pt x="246" y="906"/>
                    </a:cubicBezTo>
                    <a:cubicBezTo>
                      <a:pt x="252" y="905"/>
                      <a:pt x="259" y="905"/>
                      <a:pt x="266" y="905"/>
                    </a:cubicBezTo>
                    <a:cubicBezTo>
                      <a:pt x="351" y="904"/>
                      <a:pt x="437" y="904"/>
                      <a:pt x="522" y="905"/>
                    </a:cubicBezTo>
                    <a:cubicBezTo>
                      <a:pt x="531" y="905"/>
                      <a:pt x="536" y="902"/>
                      <a:pt x="541" y="893"/>
                    </a:cubicBezTo>
                    <a:cubicBezTo>
                      <a:pt x="553" y="869"/>
                      <a:pt x="567" y="846"/>
                      <a:pt x="580" y="823"/>
                    </a:cubicBezTo>
                    <a:cubicBezTo>
                      <a:pt x="582" y="819"/>
                      <a:pt x="585" y="815"/>
                      <a:pt x="589" y="808"/>
                    </a:cubicBezTo>
                    <a:cubicBezTo>
                      <a:pt x="580" y="808"/>
                      <a:pt x="575" y="808"/>
                      <a:pt x="569" y="808"/>
                    </a:cubicBezTo>
                    <a:cubicBezTo>
                      <a:pt x="468" y="808"/>
                      <a:pt x="367" y="808"/>
                      <a:pt x="267" y="808"/>
                    </a:cubicBezTo>
                    <a:cubicBezTo>
                      <a:pt x="260" y="808"/>
                      <a:pt x="253" y="808"/>
                      <a:pt x="246" y="806"/>
                    </a:cubicBezTo>
                    <a:cubicBezTo>
                      <a:pt x="232" y="804"/>
                      <a:pt x="222" y="793"/>
                      <a:pt x="222" y="778"/>
                    </a:cubicBezTo>
                    <a:cubicBezTo>
                      <a:pt x="221" y="763"/>
                      <a:pt x="229" y="751"/>
                      <a:pt x="243" y="748"/>
                    </a:cubicBezTo>
                    <a:cubicBezTo>
                      <a:pt x="250" y="746"/>
                      <a:pt x="258" y="745"/>
                      <a:pt x="265" y="745"/>
                    </a:cubicBezTo>
                    <a:cubicBezTo>
                      <a:pt x="386" y="745"/>
                      <a:pt x="507" y="745"/>
                      <a:pt x="629" y="746"/>
                    </a:cubicBezTo>
                    <a:cubicBezTo>
                      <a:pt x="642" y="746"/>
                      <a:pt x="652" y="742"/>
                      <a:pt x="663" y="734"/>
                    </a:cubicBezTo>
                    <a:cubicBezTo>
                      <a:pt x="722" y="686"/>
                      <a:pt x="790" y="655"/>
                      <a:pt x="866" y="644"/>
                    </a:cubicBezTo>
                    <a:cubicBezTo>
                      <a:pt x="895" y="640"/>
                      <a:pt x="926" y="639"/>
                      <a:pt x="956" y="637"/>
                    </a:cubicBezTo>
                    <a:cubicBezTo>
                      <a:pt x="956" y="558"/>
                      <a:pt x="956" y="478"/>
                      <a:pt x="956" y="396"/>
                    </a:cubicBezTo>
                    <a:cubicBezTo>
                      <a:pt x="950" y="396"/>
                      <a:pt x="945" y="396"/>
                      <a:pt x="939" y="396"/>
                    </a:cubicBezTo>
                    <a:cubicBezTo>
                      <a:pt x="888" y="396"/>
                      <a:pt x="836" y="396"/>
                      <a:pt x="785" y="396"/>
                    </a:cubicBezTo>
                    <a:cubicBezTo>
                      <a:pt x="714" y="396"/>
                      <a:pt x="663" y="359"/>
                      <a:pt x="644" y="293"/>
                    </a:cubicBezTo>
                    <a:cubicBezTo>
                      <a:pt x="640" y="279"/>
                      <a:pt x="640" y="264"/>
                      <a:pt x="639" y="249"/>
                    </a:cubicBezTo>
                    <a:cubicBezTo>
                      <a:pt x="639" y="187"/>
                      <a:pt x="639" y="126"/>
                      <a:pt x="639" y="63"/>
                    </a:cubicBezTo>
                    <a:close/>
                    <a:moveTo>
                      <a:pt x="931" y="1434"/>
                    </a:moveTo>
                    <a:cubicBezTo>
                      <a:pt x="1132" y="1435"/>
                      <a:pt x="1296" y="1271"/>
                      <a:pt x="1297" y="1068"/>
                    </a:cubicBezTo>
                    <a:cubicBezTo>
                      <a:pt x="1299" y="867"/>
                      <a:pt x="1135" y="703"/>
                      <a:pt x="933" y="701"/>
                    </a:cubicBezTo>
                    <a:cubicBezTo>
                      <a:pt x="732" y="700"/>
                      <a:pt x="566" y="865"/>
                      <a:pt x="566" y="1067"/>
                    </a:cubicBezTo>
                    <a:cubicBezTo>
                      <a:pt x="565" y="1268"/>
                      <a:pt x="729" y="1433"/>
                      <a:pt x="931" y="1434"/>
                    </a:cubicBezTo>
                    <a:close/>
                    <a:moveTo>
                      <a:pt x="914" y="334"/>
                    </a:moveTo>
                    <a:cubicBezTo>
                      <a:pt x="842" y="258"/>
                      <a:pt x="773" y="185"/>
                      <a:pt x="702" y="110"/>
                    </a:cubicBezTo>
                    <a:cubicBezTo>
                      <a:pt x="702" y="164"/>
                      <a:pt x="700" y="214"/>
                      <a:pt x="702" y="264"/>
                    </a:cubicBezTo>
                    <a:cubicBezTo>
                      <a:pt x="704" y="304"/>
                      <a:pt x="736" y="332"/>
                      <a:pt x="776" y="333"/>
                    </a:cubicBezTo>
                    <a:cubicBezTo>
                      <a:pt x="791" y="334"/>
                      <a:pt x="806" y="334"/>
                      <a:pt x="820" y="334"/>
                    </a:cubicBezTo>
                    <a:cubicBezTo>
                      <a:pt x="850" y="334"/>
                      <a:pt x="880" y="334"/>
                      <a:pt x="914" y="3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 23">
                <a:extLst>
                  <a:ext uri="{FF2B5EF4-FFF2-40B4-BE49-F238E27FC236}">
                    <a16:creationId xmlns:a16="http://schemas.microsoft.com/office/drawing/2014/main" id="{961B887D-BB0F-40D4-8CBA-CAB93463DA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60838" y="11745913"/>
                <a:ext cx="1430338" cy="241300"/>
              </a:xfrm>
              <a:custGeom>
                <a:avLst/>
                <a:gdLst>
                  <a:gd name="T0" fmla="*/ 190 w 380"/>
                  <a:gd name="T1" fmla="*/ 1 h 64"/>
                  <a:gd name="T2" fmla="*/ 344 w 380"/>
                  <a:gd name="T3" fmla="*/ 1 h 64"/>
                  <a:gd name="T4" fmla="*/ 375 w 380"/>
                  <a:gd name="T5" fmla="*/ 19 h 64"/>
                  <a:gd name="T6" fmla="*/ 370 w 380"/>
                  <a:gd name="T7" fmla="*/ 50 h 64"/>
                  <a:gd name="T8" fmla="*/ 343 w 380"/>
                  <a:gd name="T9" fmla="*/ 62 h 64"/>
                  <a:gd name="T10" fmla="*/ 298 w 380"/>
                  <a:gd name="T11" fmla="*/ 63 h 64"/>
                  <a:gd name="T12" fmla="*/ 43 w 380"/>
                  <a:gd name="T13" fmla="*/ 63 h 64"/>
                  <a:gd name="T14" fmla="*/ 27 w 380"/>
                  <a:gd name="T15" fmla="*/ 62 h 64"/>
                  <a:gd name="T16" fmla="*/ 0 w 380"/>
                  <a:gd name="T17" fmla="*/ 30 h 64"/>
                  <a:gd name="T18" fmla="*/ 29 w 380"/>
                  <a:gd name="T19" fmla="*/ 1 h 64"/>
                  <a:gd name="T20" fmla="*/ 87 w 380"/>
                  <a:gd name="T21" fmla="*/ 1 h 64"/>
                  <a:gd name="T22" fmla="*/ 190 w 380"/>
                  <a:gd name="T23" fmla="*/ 1 h 64"/>
                  <a:gd name="T24" fmla="*/ 190 w 380"/>
                  <a:gd name="T25" fmla="*/ 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0" h="64">
                    <a:moveTo>
                      <a:pt x="190" y="1"/>
                    </a:moveTo>
                    <a:cubicBezTo>
                      <a:pt x="241" y="1"/>
                      <a:pt x="293" y="1"/>
                      <a:pt x="344" y="1"/>
                    </a:cubicBezTo>
                    <a:cubicBezTo>
                      <a:pt x="358" y="1"/>
                      <a:pt x="369" y="6"/>
                      <a:pt x="375" y="19"/>
                    </a:cubicBezTo>
                    <a:cubicBezTo>
                      <a:pt x="380" y="30"/>
                      <a:pt x="379" y="42"/>
                      <a:pt x="370" y="50"/>
                    </a:cubicBezTo>
                    <a:cubicBezTo>
                      <a:pt x="363" y="56"/>
                      <a:pt x="353" y="61"/>
                      <a:pt x="343" y="62"/>
                    </a:cubicBezTo>
                    <a:cubicBezTo>
                      <a:pt x="329" y="64"/>
                      <a:pt x="313" y="63"/>
                      <a:pt x="298" y="63"/>
                    </a:cubicBezTo>
                    <a:cubicBezTo>
                      <a:pt x="213" y="63"/>
                      <a:pt x="128" y="63"/>
                      <a:pt x="43" y="63"/>
                    </a:cubicBezTo>
                    <a:cubicBezTo>
                      <a:pt x="38" y="63"/>
                      <a:pt x="32" y="63"/>
                      <a:pt x="27" y="62"/>
                    </a:cubicBezTo>
                    <a:cubicBezTo>
                      <a:pt x="10" y="59"/>
                      <a:pt x="0" y="46"/>
                      <a:pt x="0" y="30"/>
                    </a:cubicBezTo>
                    <a:cubicBezTo>
                      <a:pt x="1" y="14"/>
                      <a:pt x="12" y="2"/>
                      <a:pt x="29" y="1"/>
                    </a:cubicBezTo>
                    <a:cubicBezTo>
                      <a:pt x="48" y="0"/>
                      <a:pt x="68" y="1"/>
                      <a:pt x="87" y="1"/>
                    </a:cubicBezTo>
                    <a:cubicBezTo>
                      <a:pt x="121" y="1"/>
                      <a:pt x="156" y="1"/>
                      <a:pt x="190" y="1"/>
                    </a:cubicBezTo>
                    <a:cubicBezTo>
                      <a:pt x="190" y="1"/>
                      <a:pt x="190" y="1"/>
                      <a:pt x="19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 24">
                <a:extLst>
                  <a:ext uri="{FF2B5EF4-FFF2-40B4-BE49-F238E27FC236}">
                    <a16:creationId xmlns:a16="http://schemas.microsoft.com/office/drawing/2014/main" id="{31C706E5-F216-48EB-AA91-92E535B58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84425" y="12974638"/>
                <a:ext cx="1754188" cy="1160463"/>
              </a:xfrm>
              <a:custGeom>
                <a:avLst/>
                <a:gdLst>
                  <a:gd name="T0" fmla="*/ 172 w 466"/>
                  <a:gd name="T1" fmla="*/ 228 h 308"/>
                  <a:gd name="T2" fmla="*/ 378 w 466"/>
                  <a:gd name="T3" fmla="*/ 40 h 308"/>
                  <a:gd name="T4" fmla="*/ 402 w 466"/>
                  <a:gd name="T5" fmla="*/ 18 h 308"/>
                  <a:gd name="T6" fmla="*/ 452 w 466"/>
                  <a:gd name="T7" fmla="*/ 14 h 308"/>
                  <a:gd name="T8" fmla="*/ 443 w 466"/>
                  <a:gd name="T9" fmla="*/ 64 h 308"/>
                  <a:gd name="T10" fmla="*/ 298 w 466"/>
                  <a:gd name="T11" fmla="*/ 198 h 308"/>
                  <a:gd name="T12" fmla="*/ 200 w 466"/>
                  <a:gd name="T13" fmla="*/ 287 h 308"/>
                  <a:gd name="T14" fmla="*/ 141 w 466"/>
                  <a:gd name="T15" fmla="*/ 285 h 308"/>
                  <a:gd name="T16" fmla="*/ 16 w 466"/>
                  <a:gd name="T17" fmla="*/ 149 h 308"/>
                  <a:gd name="T18" fmla="*/ 8 w 466"/>
                  <a:gd name="T19" fmla="*/ 108 h 308"/>
                  <a:gd name="T20" fmla="*/ 61 w 466"/>
                  <a:gd name="T21" fmla="*/ 106 h 308"/>
                  <a:gd name="T22" fmla="*/ 162 w 466"/>
                  <a:gd name="T23" fmla="*/ 216 h 308"/>
                  <a:gd name="T24" fmla="*/ 172 w 466"/>
                  <a:gd name="T25" fmla="*/ 228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6" h="308">
                    <a:moveTo>
                      <a:pt x="172" y="228"/>
                    </a:moveTo>
                    <a:cubicBezTo>
                      <a:pt x="242" y="164"/>
                      <a:pt x="310" y="102"/>
                      <a:pt x="378" y="40"/>
                    </a:cubicBezTo>
                    <a:cubicBezTo>
                      <a:pt x="386" y="32"/>
                      <a:pt x="394" y="25"/>
                      <a:pt x="402" y="18"/>
                    </a:cubicBezTo>
                    <a:cubicBezTo>
                      <a:pt x="420" y="1"/>
                      <a:pt x="439" y="0"/>
                      <a:pt x="452" y="14"/>
                    </a:cubicBezTo>
                    <a:cubicBezTo>
                      <a:pt x="466" y="29"/>
                      <a:pt x="463" y="46"/>
                      <a:pt x="443" y="64"/>
                    </a:cubicBezTo>
                    <a:cubicBezTo>
                      <a:pt x="395" y="109"/>
                      <a:pt x="346" y="153"/>
                      <a:pt x="298" y="198"/>
                    </a:cubicBezTo>
                    <a:cubicBezTo>
                      <a:pt x="265" y="227"/>
                      <a:pt x="233" y="257"/>
                      <a:pt x="200" y="287"/>
                    </a:cubicBezTo>
                    <a:cubicBezTo>
                      <a:pt x="177" y="308"/>
                      <a:pt x="162" y="308"/>
                      <a:pt x="141" y="285"/>
                    </a:cubicBezTo>
                    <a:cubicBezTo>
                      <a:pt x="99" y="240"/>
                      <a:pt x="57" y="195"/>
                      <a:pt x="16" y="149"/>
                    </a:cubicBezTo>
                    <a:cubicBezTo>
                      <a:pt x="3" y="135"/>
                      <a:pt x="0" y="121"/>
                      <a:pt x="8" y="108"/>
                    </a:cubicBezTo>
                    <a:cubicBezTo>
                      <a:pt x="19" y="89"/>
                      <a:pt x="43" y="87"/>
                      <a:pt x="61" y="106"/>
                    </a:cubicBezTo>
                    <a:cubicBezTo>
                      <a:pt x="95" y="143"/>
                      <a:pt x="128" y="179"/>
                      <a:pt x="162" y="216"/>
                    </a:cubicBezTo>
                    <a:cubicBezTo>
                      <a:pt x="165" y="220"/>
                      <a:pt x="169" y="224"/>
                      <a:pt x="172" y="2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1FC01652-CC1B-4344-B9F4-C0BB9A879E55}"/>
                </a:ext>
              </a:extLst>
            </p:cNvPr>
            <p:cNvGrpSpPr/>
            <p:nvPr/>
          </p:nvGrpSpPr>
          <p:grpSpPr>
            <a:xfrm>
              <a:off x="8203894" y="4881374"/>
              <a:ext cx="309694" cy="309692"/>
              <a:chOff x="6613525" y="5364163"/>
              <a:chExt cx="646113" cy="646112"/>
            </a:xfrm>
            <a:solidFill>
              <a:sysClr val="window" lastClr="FFFFFF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A5B69EC7-3392-4B30-9DA0-64A25C91CB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13525" y="5607050"/>
                <a:ext cx="646113" cy="403225"/>
              </a:xfrm>
              <a:custGeom>
                <a:avLst/>
                <a:gdLst>
                  <a:gd name="T0" fmla="*/ 0 w 1639"/>
                  <a:gd name="T1" fmla="*/ 991 h 1023"/>
                  <a:gd name="T2" fmla="*/ 34 w 1639"/>
                  <a:gd name="T3" fmla="*/ 974 h 1023"/>
                  <a:gd name="T4" fmla="*/ 180 w 1639"/>
                  <a:gd name="T5" fmla="*/ 975 h 1023"/>
                  <a:gd name="T6" fmla="*/ 180 w 1639"/>
                  <a:gd name="T7" fmla="*/ 955 h 1023"/>
                  <a:gd name="T8" fmla="*/ 180 w 1639"/>
                  <a:gd name="T9" fmla="*/ 448 h 1023"/>
                  <a:gd name="T10" fmla="*/ 217 w 1639"/>
                  <a:gd name="T11" fmla="*/ 411 h 1023"/>
                  <a:gd name="T12" fmla="*/ 449 w 1639"/>
                  <a:gd name="T13" fmla="*/ 411 h 1023"/>
                  <a:gd name="T14" fmla="*/ 484 w 1639"/>
                  <a:gd name="T15" fmla="*/ 445 h 1023"/>
                  <a:gd name="T16" fmla="*/ 484 w 1639"/>
                  <a:gd name="T17" fmla="*/ 954 h 1023"/>
                  <a:gd name="T18" fmla="*/ 484 w 1639"/>
                  <a:gd name="T19" fmla="*/ 974 h 1023"/>
                  <a:gd name="T20" fmla="*/ 667 w 1639"/>
                  <a:gd name="T21" fmla="*/ 974 h 1023"/>
                  <a:gd name="T22" fmla="*/ 667 w 1639"/>
                  <a:gd name="T23" fmla="*/ 952 h 1023"/>
                  <a:gd name="T24" fmla="*/ 667 w 1639"/>
                  <a:gd name="T25" fmla="*/ 322 h 1023"/>
                  <a:gd name="T26" fmla="*/ 707 w 1639"/>
                  <a:gd name="T27" fmla="*/ 282 h 1023"/>
                  <a:gd name="T28" fmla="*/ 935 w 1639"/>
                  <a:gd name="T29" fmla="*/ 282 h 1023"/>
                  <a:gd name="T30" fmla="*/ 972 w 1639"/>
                  <a:gd name="T31" fmla="*/ 319 h 1023"/>
                  <a:gd name="T32" fmla="*/ 972 w 1639"/>
                  <a:gd name="T33" fmla="*/ 953 h 1023"/>
                  <a:gd name="T34" fmla="*/ 972 w 1639"/>
                  <a:gd name="T35" fmla="*/ 974 h 1023"/>
                  <a:gd name="T36" fmla="*/ 1155 w 1639"/>
                  <a:gd name="T37" fmla="*/ 974 h 1023"/>
                  <a:gd name="T38" fmla="*/ 1155 w 1639"/>
                  <a:gd name="T39" fmla="*/ 954 h 1023"/>
                  <a:gd name="T40" fmla="*/ 1155 w 1639"/>
                  <a:gd name="T41" fmla="*/ 39 h 1023"/>
                  <a:gd name="T42" fmla="*/ 1194 w 1639"/>
                  <a:gd name="T43" fmla="*/ 0 h 1023"/>
                  <a:gd name="T44" fmla="*/ 1422 w 1639"/>
                  <a:gd name="T45" fmla="*/ 0 h 1023"/>
                  <a:gd name="T46" fmla="*/ 1459 w 1639"/>
                  <a:gd name="T47" fmla="*/ 37 h 1023"/>
                  <a:gd name="T48" fmla="*/ 1459 w 1639"/>
                  <a:gd name="T49" fmla="*/ 952 h 1023"/>
                  <a:gd name="T50" fmla="*/ 1459 w 1639"/>
                  <a:gd name="T51" fmla="*/ 975 h 1023"/>
                  <a:gd name="T52" fmla="*/ 1477 w 1639"/>
                  <a:gd name="T53" fmla="*/ 975 h 1023"/>
                  <a:gd name="T54" fmla="*/ 1605 w 1639"/>
                  <a:gd name="T55" fmla="*/ 974 h 1023"/>
                  <a:gd name="T56" fmla="*/ 1639 w 1639"/>
                  <a:gd name="T57" fmla="*/ 991 h 1023"/>
                  <a:gd name="T58" fmla="*/ 1639 w 1639"/>
                  <a:gd name="T59" fmla="*/ 1023 h 1023"/>
                  <a:gd name="T60" fmla="*/ 0 w 1639"/>
                  <a:gd name="T61" fmla="*/ 1023 h 1023"/>
                  <a:gd name="T62" fmla="*/ 0 w 1639"/>
                  <a:gd name="T63" fmla="*/ 991 h 1023"/>
                  <a:gd name="T64" fmla="*/ 1410 w 1639"/>
                  <a:gd name="T65" fmla="*/ 974 h 1023"/>
                  <a:gd name="T66" fmla="*/ 1410 w 1639"/>
                  <a:gd name="T67" fmla="*/ 49 h 1023"/>
                  <a:gd name="T68" fmla="*/ 1204 w 1639"/>
                  <a:gd name="T69" fmla="*/ 49 h 1023"/>
                  <a:gd name="T70" fmla="*/ 1204 w 1639"/>
                  <a:gd name="T71" fmla="*/ 974 h 1023"/>
                  <a:gd name="T72" fmla="*/ 1410 w 1639"/>
                  <a:gd name="T73" fmla="*/ 974 h 1023"/>
                  <a:gd name="T74" fmla="*/ 923 w 1639"/>
                  <a:gd name="T75" fmla="*/ 974 h 1023"/>
                  <a:gd name="T76" fmla="*/ 923 w 1639"/>
                  <a:gd name="T77" fmla="*/ 332 h 1023"/>
                  <a:gd name="T78" fmla="*/ 716 w 1639"/>
                  <a:gd name="T79" fmla="*/ 332 h 1023"/>
                  <a:gd name="T80" fmla="*/ 716 w 1639"/>
                  <a:gd name="T81" fmla="*/ 974 h 1023"/>
                  <a:gd name="T82" fmla="*/ 923 w 1639"/>
                  <a:gd name="T83" fmla="*/ 974 h 1023"/>
                  <a:gd name="T84" fmla="*/ 435 w 1639"/>
                  <a:gd name="T85" fmla="*/ 974 h 1023"/>
                  <a:gd name="T86" fmla="*/ 435 w 1639"/>
                  <a:gd name="T87" fmla="*/ 460 h 1023"/>
                  <a:gd name="T88" fmla="*/ 228 w 1639"/>
                  <a:gd name="T89" fmla="*/ 460 h 1023"/>
                  <a:gd name="T90" fmla="*/ 228 w 1639"/>
                  <a:gd name="T91" fmla="*/ 974 h 1023"/>
                  <a:gd name="T92" fmla="*/ 435 w 1639"/>
                  <a:gd name="T93" fmla="*/ 974 h 1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639" h="1023">
                    <a:moveTo>
                      <a:pt x="0" y="991"/>
                    </a:moveTo>
                    <a:cubicBezTo>
                      <a:pt x="8" y="978"/>
                      <a:pt x="19" y="974"/>
                      <a:pt x="34" y="974"/>
                    </a:cubicBezTo>
                    <a:cubicBezTo>
                      <a:pt x="82" y="975"/>
                      <a:pt x="130" y="975"/>
                      <a:pt x="180" y="975"/>
                    </a:cubicBezTo>
                    <a:cubicBezTo>
                      <a:pt x="180" y="967"/>
                      <a:pt x="180" y="961"/>
                      <a:pt x="180" y="955"/>
                    </a:cubicBezTo>
                    <a:cubicBezTo>
                      <a:pt x="180" y="786"/>
                      <a:pt x="180" y="617"/>
                      <a:pt x="180" y="448"/>
                    </a:cubicBezTo>
                    <a:cubicBezTo>
                      <a:pt x="180" y="417"/>
                      <a:pt x="186" y="411"/>
                      <a:pt x="217" y="411"/>
                    </a:cubicBezTo>
                    <a:cubicBezTo>
                      <a:pt x="294" y="411"/>
                      <a:pt x="372" y="410"/>
                      <a:pt x="449" y="411"/>
                    </a:cubicBezTo>
                    <a:cubicBezTo>
                      <a:pt x="478" y="411"/>
                      <a:pt x="484" y="417"/>
                      <a:pt x="484" y="445"/>
                    </a:cubicBezTo>
                    <a:cubicBezTo>
                      <a:pt x="484" y="615"/>
                      <a:pt x="484" y="784"/>
                      <a:pt x="484" y="954"/>
                    </a:cubicBezTo>
                    <a:cubicBezTo>
                      <a:pt x="484" y="960"/>
                      <a:pt x="484" y="967"/>
                      <a:pt x="484" y="974"/>
                    </a:cubicBezTo>
                    <a:cubicBezTo>
                      <a:pt x="545" y="974"/>
                      <a:pt x="605" y="974"/>
                      <a:pt x="667" y="974"/>
                    </a:cubicBezTo>
                    <a:cubicBezTo>
                      <a:pt x="667" y="966"/>
                      <a:pt x="667" y="959"/>
                      <a:pt x="667" y="952"/>
                    </a:cubicBezTo>
                    <a:cubicBezTo>
                      <a:pt x="667" y="742"/>
                      <a:pt x="667" y="532"/>
                      <a:pt x="667" y="322"/>
                    </a:cubicBezTo>
                    <a:cubicBezTo>
                      <a:pt x="667" y="288"/>
                      <a:pt x="672" y="282"/>
                      <a:pt x="707" y="282"/>
                    </a:cubicBezTo>
                    <a:cubicBezTo>
                      <a:pt x="783" y="282"/>
                      <a:pt x="859" y="282"/>
                      <a:pt x="935" y="282"/>
                    </a:cubicBezTo>
                    <a:cubicBezTo>
                      <a:pt x="965" y="282"/>
                      <a:pt x="972" y="289"/>
                      <a:pt x="972" y="319"/>
                    </a:cubicBezTo>
                    <a:cubicBezTo>
                      <a:pt x="972" y="530"/>
                      <a:pt x="972" y="742"/>
                      <a:pt x="972" y="953"/>
                    </a:cubicBezTo>
                    <a:cubicBezTo>
                      <a:pt x="972" y="959"/>
                      <a:pt x="972" y="966"/>
                      <a:pt x="972" y="974"/>
                    </a:cubicBezTo>
                    <a:cubicBezTo>
                      <a:pt x="1033" y="974"/>
                      <a:pt x="1093" y="974"/>
                      <a:pt x="1155" y="974"/>
                    </a:cubicBezTo>
                    <a:cubicBezTo>
                      <a:pt x="1155" y="967"/>
                      <a:pt x="1155" y="960"/>
                      <a:pt x="1155" y="954"/>
                    </a:cubicBezTo>
                    <a:cubicBezTo>
                      <a:pt x="1155" y="649"/>
                      <a:pt x="1155" y="344"/>
                      <a:pt x="1155" y="39"/>
                    </a:cubicBezTo>
                    <a:cubicBezTo>
                      <a:pt x="1155" y="5"/>
                      <a:pt x="1160" y="0"/>
                      <a:pt x="1194" y="0"/>
                    </a:cubicBezTo>
                    <a:cubicBezTo>
                      <a:pt x="1270" y="0"/>
                      <a:pt x="1346" y="0"/>
                      <a:pt x="1422" y="0"/>
                    </a:cubicBezTo>
                    <a:cubicBezTo>
                      <a:pt x="1452" y="0"/>
                      <a:pt x="1459" y="7"/>
                      <a:pt x="1459" y="37"/>
                    </a:cubicBezTo>
                    <a:cubicBezTo>
                      <a:pt x="1459" y="342"/>
                      <a:pt x="1459" y="647"/>
                      <a:pt x="1459" y="952"/>
                    </a:cubicBezTo>
                    <a:cubicBezTo>
                      <a:pt x="1459" y="959"/>
                      <a:pt x="1459" y="965"/>
                      <a:pt x="1459" y="975"/>
                    </a:cubicBezTo>
                    <a:cubicBezTo>
                      <a:pt x="1466" y="975"/>
                      <a:pt x="1471" y="975"/>
                      <a:pt x="1477" y="975"/>
                    </a:cubicBezTo>
                    <a:cubicBezTo>
                      <a:pt x="1519" y="975"/>
                      <a:pt x="1562" y="975"/>
                      <a:pt x="1605" y="974"/>
                    </a:cubicBezTo>
                    <a:cubicBezTo>
                      <a:pt x="1619" y="974"/>
                      <a:pt x="1631" y="978"/>
                      <a:pt x="1639" y="991"/>
                    </a:cubicBezTo>
                    <a:cubicBezTo>
                      <a:pt x="1639" y="1001"/>
                      <a:pt x="1639" y="1012"/>
                      <a:pt x="1639" y="1023"/>
                    </a:cubicBezTo>
                    <a:cubicBezTo>
                      <a:pt x="1092" y="1023"/>
                      <a:pt x="546" y="1023"/>
                      <a:pt x="0" y="1023"/>
                    </a:cubicBezTo>
                    <a:cubicBezTo>
                      <a:pt x="0" y="1012"/>
                      <a:pt x="0" y="1001"/>
                      <a:pt x="0" y="991"/>
                    </a:cubicBezTo>
                    <a:close/>
                    <a:moveTo>
                      <a:pt x="1410" y="974"/>
                    </a:moveTo>
                    <a:cubicBezTo>
                      <a:pt x="1410" y="665"/>
                      <a:pt x="1410" y="357"/>
                      <a:pt x="1410" y="49"/>
                    </a:cubicBezTo>
                    <a:cubicBezTo>
                      <a:pt x="1341" y="49"/>
                      <a:pt x="1273" y="49"/>
                      <a:pt x="1204" y="49"/>
                    </a:cubicBezTo>
                    <a:cubicBezTo>
                      <a:pt x="1204" y="357"/>
                      <a:pt x="1204" y="665"/>
                      <a:pt x="1204" y="974"/>
                    </a:cubicBezTo>
                    <a:cubicBezTo>
                      <a:pt x="1273" y="974"/>
                      <a:pt x="1341" y="974"/>
                      <a:pt x="1410" y="974"/>
                    </a:cubicBezTo>
                    <a:close/>
                    <a:moveTo>
                      <a:pt x="923" y="974"/>
                    </a:moveTo>
                    <a:cubicBezTo>
                      <a:pt x="923" y="759"/>
                      <a:pt x="923" y="545"/>
                      <a:pt x="923" y="332"/>
                    </a:cubicBezTo>
                    <a:cubicBezTo>
                      <a:pt x="853" y="332"/>
                      <a:pt x="785" y="332"/>
                      <a:pt x="716" y="332"/>
                    </a:cubicBezTo>
                    <a:cubicBezTo>
                      <a:pt x="716" y="546"/>
                      <a:pt x="716" y="760"/>
                      <a:pt x="716" y="974"/>
                    </a:cubicBezTo>
                    <a:cubicBezTo>
                      <a:pt x="785" y="974"/>
                      <a:pt x="853" y="974"/>
                      <a:pt x="923" y="974"/>
                    </a:cubicBezTo>
                    <a:close/>
                    <a:moveTo>
                      <a:pt x="435" y="974"/>
                    </a:moveTo>
                    <a:cubicBezTo>
                      <a:pt x="435" y="802"/>
                      <a:pt x="435" y="631"/>
                      <a:pt x="435" y="460"/>
                    </a:cubicBezTo>
                    <a:cubicBezTo>
                      <a:pt x="366" y="460"/>
                      <a:pt x="297" y="460"/>
                      <a:pt x="228" y="460"/>
                    </a:cubicBezTo>
                    <a:cubicBezTo>
                      <a:pt x="228" y="632"/>
                      <a:pt x="228" y="802"/>
                      <a:pt x="228" y="974"/>
                    </a:cubicBezTo>
                    <a:cubicBezTo>
                      <a:pt x="297" y="974"/>
                      <a:pt x="365" y="974"/>
                      <a:pt x="435" y="9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Freeform 6">
                <a:extLst>
                  <a:ext uri="{FF2B5EF4-FFF2-40B4-BE49-F238E27FC236}">
                    <a16:creationId xmlns:a16="http://schemas.microsoft.com/office/drawing/2014/main" id="{72BE42C8-3036-4CE4-959E-D4152599C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463" y="5364163"/>
                <a:ext cx="619125" cy="374650"/>
              </a:xfrm>
              <a:custGeom>
                <a:avLst/>
                <a:gdLst>
                  <a:gd name="T0" fmla="*/ 1505 w 1567"/>
                  <a:gd name="T1" fmla="*/ 0 h 950"/>
                  <a:gd name="T2" fmla="*/ 1566 w 1567"/>
                  <a:gd name="T3" fmla="*/ 95 h 950"/>
                  <a:gd name="T4" fmla="*/ 1565 w 1567"/>
                  <a:gd name="T5" fmla="*/ 280 h 950"/>
                  <a:gd name="T6" fmla="*/ 1518 w 1567"/>
                  <a:gd name="T7" fmla="*/ 350 h 950"/>
                  <a:gd name="T8" fmla="*/ 1440 w 1567"/>
                  <a:gd name="T9" fmla="*/ 336 h 950"/>
                  <a:gd name="T10" fmla="*/ 1410 w 1567"/>
                  <a:gd name="T11" fmla="*/ 289 h 950"/>
                  <a:gd name="T12" fmla="*/ 1401 w 1567"/>
                  <a:gd name="T13" fmla="*/ 299 h 950"/>
                  <a:gd name="T14" fmla="*/ 1154 w 1567"/>
                  <a:gd name="T15" fmla="*/ 530 h 950"/>
                  <a:gd name="T16" fmla="*/ 1141 w 1567"/>
                  <a:gd name="T17" fmla="*/ 539 h 950"/>
                  <a:gd name="T18" fmla="*/ 1112 w 1567"/>
                  <a:gd name="T19" fmla="*/ 533 h 950"/>
                  <a:gd name="T20" fmla="*/ 1113 w 1567"/>
                  <a:gd name="T21" fmla="*/ 503 h 950"/>
                  <a:gd name="T22" fmla="*/ 1128 w 1567"/>
                  <a:gd name="T23" fmla="*/ 489 h 950"/>
                  <a:gd name="T24" fmla="*/ 1408 w 1567"/>
                  <a:gd name="T25" fmla="*/ 218 h 950"/>
                  <a:gd name="T26" fmla="*/ 1420 w 1567"/>
                  <a:gd name="T27" fmla="*/ 204 h 950"/>
                  <a:gd name="T28" fmla="*/ 1448 w 1567"/>
                  <a:gd name="T29" fmla="*/ 198 h 950"/>
                  <a:gd name="T30" fmla="*/ 1462 w 1567"/>
                  <a:gd name="T31" fmla="*/ 220 h 950"/>
                  <a:gd name="T32" fmla="*/ 1463 w 1567"/>
                  <a:gd name="T33" fmla="*/ 274 h 950"/>
                  <a:gd name="T34" fmla="*/ 1491 w 1567"/>
                  <a:gd name="T35" fmla="*/ 308 h 950"/>
                  <a:gd name="T36" fmla="*/ 1517 w 1567"/>
                  <a:gd name="T37" fmla="*/ 274 h 950"/>
                  <a:gd name="T38" fmla="*/ 1517 w 1567"/>
                  <a:gd name="T39" fmla="*/ 82 h 950"/>
                  <a:gd name="T40" fmla="*/ 1481 w 1567"/>
                  <a:gd name="T41" fmla="*/ 49 h 950"/>
                  <a:gd name="T42" fmla="*/ 1286 w 1567"/>
                  <a:gd name="T43" fmla="*/ 74 h 950"/>
                  <a:gd name="T44" fmla="*/ 1259 w 1567"/>
                  <a:gd name="T45" fmla="*/ 96 h 950"/>
                  <a:gd name="T46" fmla="*/ 1272 w 1567"/>
                  <a:gd name="T47" fmla="*/ 124 h 950"/>
                  <a:gd name="T48" fmla="*/ 1294 w 1567"/>
                  <a:gd name="T49" fmla="*/ 127 h 950"/>
                  <a:gd name="T50" fmla="*/ 1355 w 1567"/>
                  <a:gd name="T51" fmla="*/ 120 h 950"/>
                  <a:gd name="T52" fmla="*/ 1389 w 1567"/>
                  <a:gd name="T53" fmla="*/ 131 h 950"/>
                  <a:gd name="T54" fmla="*/ 1381 w 1567"/>
                  <a:gd name="T55" fmla="*/ 165 h 950"/>
                  <a:gd name="T56" fmla="*/ 681 w 1567"/>
                  <a:gd name="T57" fmla="*/ 691 h 950"/>
                  <a:gd name="T58" fmla="*/ 182 w 1567"/>
                  <a:gd name="T59" fmla="*/ 833 h 950"/>
                  <a:gd name="T60" fmla="*/ 90 w 1567"/>
                  <a:gd name="T61" fmla="*/ 842 h 950"/>
                  <a:gd name="T62" fmla="*/ 79 w 1567"/>
                  <a:gd name="T63" fmla="*/ 844 h 950"/>
                  <a:gd name="T64" fmla="*/ 52 w 1567"/>
                  <a:gd name="T65" fmla="*/ 874 h 950"/>
                  <a:gd name="T66" fmla="*/ 85 w 1567"/>
                  <a:gd name="T67" fmla="*/ 897 h 950"/>
                  <a:gd name="T68" fmla="*/ 152 w 1567"/>
                  <a:gd name="T69" fmla="*/ 892 h 950"/>
                  <a:gd name="T70" fmla="*/ 1006 w 1567"/>
                  <a:gd name="T71" fmla="*/ 578 h 950"/>
                  <a:gd name="T72" fmla="*/ 1020 w 1567"/>
                  <a:gd name="T73" fmla="*/ 569 h 950"/>
                  <a:gd name="T74" fmla="*/ 1052 w 1567"/>
                  <a:gd name="T75" fmla="*/ 577 h 950"/>
                  <a:gd name="T76" fmla="*/ 1045 w 1567"/>
                  <a:gd name="T77" fmla="*/ 609 h 950"/>
                  <a:gd name="T78" fmla="*/ 993 w 1567"/>
                  <a:gd name="T79" fmla="*/ 643 h 950"/>
                  <a:gd name="T80" fmla="*/ 254 w 1567"/>
                  <a:gd name="T81" fmla="*/ 925 h 950"/>
                  <a:gd name="T82" fmla="*/ 86 w 1567"/>
                  <a:gd name="T83" fmla="*/ 945 h 950"/>
                  <a:gd name="T84" fmla="*/ 4 w 1567"/>
                  <a:gd name="T85" fmla="*/ 878 h 950"/>
                  <a:gd name="T86" fmla="*/ 71 w 1567"/>
                  <a:gd name="T87" fmla="*/ 797 h 950"/>
                  <a:gd name="T88" fmla="*/ 359 w 1567"/>
                  <a:gd name="T89" fmla="*/ 749 h 950"/>
                  <a:gd name="T90" fmla="*/ 1297 w 1567"/>
                  <a:gd name="T91" fmla="*/ 189 h 950"/>
                  <a:gd name="T92" fmla="*/ 1308 w 1567"/>
                  <a:gd name="T93" fmla="*/ 176 h 950"/>
                  <a:gd name="T94" fmla="*/ 1291 w 1567"/>
                  <a:gd name="T95" fmla="*/ 176 h 950"/>
                  <a:gd name="T96" fmla="*/ 1210 w 1567"/>
                  <a:gd name="T97" fmla="*/ 108 h 950"/>
                  <a:gd name="T98" fmla="*/ 1280 w 1567"/>
                  <a:gd name="T99" fmla="*/ 26 h 950"/>
                  <a:gd name="T100" fmla="*/ 1464 w 1567"/>
                  <a:gd name="T101" fmla="*/ 3 h 950"/>
                  <a:gd name="T102" fmla="*/ 1473 w 1567"/>
                  <a:gd name="T103" fmla="*/ 0 h 950"/>
                  <a:gd name="T104" fmla="*/ 1505 w 1567"/>
                  <a:gd name="T105" fmla="*/ 0 h 9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67" h="950">
                    <a:moveTo>
                      <a:pt x="1505" y="0"/>
                    </a:moveTo>
                    <a:cubicBezTo>
                      <a:pt x="1550" y="16"/>
                      <a:pt x="1567" y="48"/>
                      <a:pt x="1566" y="95"/>
                    </a:cubicBezTo>
                    <a:cubicBezTo>
                      <a:pt x="1564" y="156"/>
                      <a:pt x="1566" y="218"/>
                      <a:pt x="1565" y="280"/>
                    </a:cubicBezTo>
                    <a:cubicBezTo>
                      <a:pt x="1565" y="313"/>
                      <a:pt x="1549" y="338"/>
                      <a:pt x="1518" y="350"/>
                    </a:cubicBezTo>
                    <a:cubicBezTo>
                      <a:pt x="1490" y="362"/>
                      <a:pt x="1461" y="358"/>
                      <a:pt x="1440" y="336"/>
                    </a:cubicBezTo>
                    <a:cubicBezTo>
                      <a:pt x="1427" y="323"/>
                      <a:pt x="1420" y="305"/>
                      <a:pt x="1410" y="289"/>
                    </a:cubicBezTo>
                    <a:cubicBezTo>
                      <a:pt x="1409" y="291"/>
                      <a:pt x="1405" y="295"/>
                      <a:pt x="1401" y="299"/>
                    </a:cubicBezTo>
                    <a:cubicBezTo>
                      <a:pt x="1326" y="384"/>
                      <a:pt x="1243" y="460"/>
                      <a:pt x="1154" y="530"/>
                    </a:cubicBezTo>
                    <a:cubicBezTo>
                      <a:pt x="1150" y="534"/>
                      <a:pt x="1146" y="537"/>
                      <a:pt x="1141" y="539"/>
                    </a:cubicBezTo>
                    <a:cubicBezTo>
                      <a:pt x="1130" y="544"/>
                      <a:pt x="1120" y="543"/>
                      <a:pt x="1112" y="533"/>
                    </a:cubicBezTo>
                    <a:cubicBezTo>
                      <a:pt x="1105" y="523"/>
                      <a:pt x="1105" y="513"/>
                      <a:pt x="1113" y="503"/>
                    </a:cubicBezTo>
                    <a:cubicBezTo>
                      <a:pt x="1117" y="498"/>
                      <a:pt x="1123" y="494"/>
                      <a:pt x="1128" y="489"/>
                    </a:cubicBezTo>
                    <a:cubicBezTo>
                      <a:pt x="1231" y="408"/>
                      <a:pt x="1324" y="318"/>
                      <a:pt x="1408" y="218"/>
                    </a:cubicBezTo>
                    <a:cubicBezTo>
                      <a:pt x="1412" y="213"/>
                      <a:pt x="1415" y="206"/>
                      <a:pt x="1420" y="204"/>
                    </a:cubicBezTo>
                    <a:cubicBezTo>
                      <a:pt x="1429" y="200"/>
                      <a:pt x="1440" y="195"/>
                      <a:pt x="1448" y="198"/>
                    </a:cubicBezTo>
                    <a:cubicBezTo>
                      <a:pt x="1454" y="200"/>
                      <a:pt x="1461" y="212"/>
                      <a:pt x="1462" y="220"/>
                    </a:cubicBezTo>
                    <a:cubicBezTo>
                      <a:pt x="1464" y="238"/>
                      <a:pt x="1463" y="256"/>
                      <a:pt x="1463" y="274"/>
                    </a:cubicBezTo>
                    <a:cubicBezTo>
                      <a:pt x="1463" y="296"/>
                      <a:pt x="1473" y="308"/>
                      <a:pt x="1491" y="308"/>
                    </a:cubicBezTo>
                    <a:cubicBezTo>
                      <a:pt x="1507" y="307"/>
                      <a:pt x="1517" y="295"/>
                      <a:pt x="1517" y="274"/>
                    </a:cubicBezTo>
                    <a:cubicBezTo>
                      <a:pt x="1517" y="210"/>
                      <a:pt x="1517" y="146"/>
                      <a:pt x="1517" y="82"/>
                    </a:cubicBezTo>
                    <a:cubicBezTo>
                      <a:pt x="1517" y="58"/>
                      <a:pt x="1504" y="46"/>
                      <a:pt x="1481" y="49"/>
                    </a:cubicBezTo>
                    <a:cubicBezTo>
                      <a:pt x="1416" y="57"/>
                      <a:pt x="1351" y="65"/>
                      <a:pt x="1286" y="74"/>
                    </a:cubicBezTo>
                    <a:cubicBezTo>
                      <a:pt x="1272" y="75"/>
                      <a:pt x="1262" y="82"/>
                      <a:pt x="1259" y="96"/>
                    </a:cubicBezTo>
                    <a:cubicBezTo>
                      <a:pt x="1256" y="108"/>
                      <a:pt x="1261" y="119"/>
                      <a:pt x="1272" y="124"/>
                    </a:cubicBezTo>
                    <a:cubicBezTo>
                      <a:pt x="1278" y="127"/>
                      <a:pt x="1287" y="128"/>
                      <a:pt x="1294" y="127"/>
                    </a:cubicBezTo>
                    <a:cubicBezTo>
                      <a:pt x="1314" y="126"/>
                      <a:pt x="1335" y="123"/>
                      <a:pt x="1355" y="120"/>
                    </a:cubicBezTo>
                    <a:cubicBezTo>
                      <a:pt x="1369" y="118"/>
                      <a:pt x="1381" y="118"/>
                      <a:pt x="1389" y="131"/>
                    </a:cubicBezTo>
                    <a:cubicBezTo>
                      <a:pt x="1396" y="145"/>
                      <a:pt x="1389" y="154"/>
                      <a:pt x="1381" y="165"/>
                    </a:cubicBezTo>
                    <a:cubicBezTo>
                      <a:pt x="1191" y="397"/>
                      <a:pt x="957" y="572"/>
                      <a:pt x="681" y="691"/>
                    </a:cubicBezTo>
                    <a:cubicBezTo>
                      <a:pt x="521" y="760"/>
                      <a:pt x="355" y="808"/>
                      <a:pt x="182" y="833"/>
                    </a:cubicBezTo>
                    <a:cubicBezTo>
                      <a:pt x="151" y="837"/>
                      <a:pt x="120" y="839"/>
                      <a:pt x="90" y="842"/>
                    </a:cubicBezTo>
                    <a:cubicBezTo>
                      <a:pt x="86" y="843"/>
                      <a:pt x="82" y="843"/>
                      <a:pt x="79" y="844"/>
                    </a:cubicBezTo>
                    <a:cubicBezTo>
                      <a:pt x="61" y="847"/>
                      <a:pt x="50" y="859"/>
                      <a:pt x="52" y="874"/>
                    </a:cubicBezTo>
                    <a:cubicBezTo>
                      <a:pt x="54" y="889"/>
                      <a:pt x="66" y="899"/>
                      <a:pt x="85" y="897"/>
                    </a:cubicBezTo>
                    <a:cubicBezTo>
                      <a:pt x="107" y="896"/>
                      <a:pt x="130" y="895"/>
                      <a:pt x="152" y="892"/>
                    </a:cubicBezTo>
                    <a:cubicBezTo>
                      <a:pt x="461" y="852"/>
                      <a:pt x="746" y="748"/>
                      <a:pt x="1006" y="578"/>
                    </a:cubicBezTo>
                    <a:cubicBezTo>
                      <a:pt x="1011" y="575"/>
                      <a:pt x="1015" y="572"/>
                      <a:pt x="1020" y="569"/>
                    </a:cubicBezTo>
                    <a:cubicBezTo>
                      <a:pt x="1033" y="563"/>
                      <a:pt x="1046" y="566"/>
                      <a:pt x="1052" y="577"/>
                    </a:cubicBezTo>
                    <a:cubicBezTo>
                      <a:pt x="1059" y="588"/>
                      <a:pt x="1057" y="601"/>
                      <a:pt x="1045" y="609"/>
                    </a:cubicBezTo>
                    <a:cubicBezTo>
                      <a:pt x="1028" y="621"/>
                      <a:pt x="1011" y="632"/>
                      <a:pt x="993" y="643"/>
                    </a:cubicBezTo>
                    <a:cubicBezTo>
                      <a:pt x="765" y="785"/>
                      <a:pt x="519" y="879"/>
                      <a:pt x="254" y="925"/>
                    </a:cubicBezTo>
                    <a:cubicBezTo>
                      <a:pt x="199" y="935"/>
                      <a:pt x="143" y="940"/>
                      <a:pt x="86" y="945"/>
                    </a:cubicBezTo>
                    <a:cubicBezTo>
                      <a:pt x="44" y="950"/>
                      <a:pt x="9" y="920"/>
                      <a:pt x="4" y="878"/>
                    </a:cubicBezTo>
                    <a:cubicBezTo>
                      <a:pt x="0" y="838"/>
                      <a:pt x="29" y="800"/>
                      <a:pt x="71" y="797"/>
                    </a:cubicBezTo>
                    <a:cubicBezTo>
                      <a:pt x="168" y="788"/>
                      <a:pt x="264" y="773"/>
                      <a:pt x="359" y="749"/>
                    </a:cubicBezTo>
                    <a:cubicBezTo>
                      <a:pt x="727" y="656"/>
                      <a:pt x="1043" y="474"/>
                      <a:pt x="1297" y="189"/>
                    </a:cubicBezTo>
                    <a:cubicBezTo>
                      <a:pt x="1300" y="186"/>
                      <a:pt x="1303" y="182"/>
                      <a:pt x="1308" y="176"/>
                    </a:cubicBezTo>
                    <a:cubicBezTo>
                      <a:pt x="1301" y="176"/>
                      <a:pt x="1296" y="176"/>
                      <a:pt x="1291" y="176"/>
                    </a:cubicBezTo>
                    <a:cubicBezTo>
                      <a:pt x="1248" y="177"/>
                      <a:pt x="1213" y="148"/>
                      <a:pt x="1210" y="108"/>
                    </a:cubicBezTo>
                    <a:cubicBezTo>
                      <a:pt x="1207" y="66"/>
                      <a:pt x="1236" y="31"/>
                      <a:pt x="1280" y="26"/>
                    </a:cubicBezTo>
                    <a:cubicBezTo>
                      <a:pt x="1341" y="18"/>
                      <a:pt x="1402" y="11"/>
                      <a:pt x="1464" y="3"/>
                    </a:cubicBezTo>
                    <a:cubicBezTo>
                      <a:pt x="1467" y="3"/>
                      <a:pt x="1470" y="1"/>
                      <a:pt x="1473" y="0"/>
                    </a:cubicBezTo>
                    <a:cubicBezTo>
                      <a:pt x="1483" y="0"/>
                      <a:pt x="1494" y="0"/>
                      <a:pt x="150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0A9344A8-0B19-4BC5-A4FC-E05F709343C4}"/>
                </a:ext>
              </a:extLst>
            </p:cNvPr>
            <p:cNvSpPr txBox="1"/>
            <p:nvPr/>
          </p:nvSpPr>
          <p:spPr>
            <a:xfrm>
              <a:off x="5021773" y="3459598"/>
              <a:ext cx="812970" cy="56076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100" kern="0" dirty="0">
                  <a:solidFill>
                    <a:prstClr val="white"/>
                  </a:solidFill>
                  <a:ea typeface="Calibri Light" charset="0"/>
                  <a:cs typeface="Segoe UI" panose="020B0502040204020203" pitchFamily="34" charset="0"/>
                </a:rPr>
                <a:t>Sample</a:t>
              </a:r>
            </a:p>
            <a:p>
              <a:pPr algn="ctr"/>
              <a:r>
                <a:rPr lang="en-US" sz="1100" kern="0" dirty="0">
                  <a:solidFill>
                    <a:prstClr val="white"/>
                  </a:solidFill>
                  <a:ea typeface="Calibri Light" charset="0"/>
                  <a:cs typeface="Segoe UI" panose="020B0502040204020203" pitchFamily="34" charset="0"/>
                </a:rPr>
                <a:t>Text</a:t>
              </a:r>
              <a:endParaRPr lang="en-US" sz="1100" dirty="0">
                <a:solidFill>
                  <a:prstClr val="white"/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6E935707-4B82-45D7-91B7-F678A0A6FC69}"/>
                </a:ext>
              </a:extLst>
            </p:cNvPr>
            <p:cNvSpPr txBox="1"/>
            <p:nvPr/>
          </p:nvSpPr>
          <p:spPr>
            <a:xfrm>
              <a:off x="6310643" y="3459598"/>
              <a:ext cx="812970" cy="56076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100" kern="0" dirty="0">
                  <a:solidFill>
                    <a:prstClr val="white"/>
                  </a:solidFill>
                  <a:ea typeface="Calibri Light" charset="0"/>
                  <a:cs typeface="Segoe UI" panose="020B0502040204020203" pitchFamily="34" charset="0"/>
                </a:rPr>
                <a:t>Sample</a:t>
              </a:r>
            </a:p>
            <a:p>
              <a:pPr algn="ctr"/>
              <a:r>
                <a:rPr lang="en-US" sz="1100" kern="0" dirty="0">
                  <a:solidFill>
                    <a:prstClr val="white"/>
                  </a:solidFill>
                  <a:ea typeface="Calibri Light" charset="0"/>
                  <a:cs typeface="Segoe UI" panose="020B0502040204020203" pitchFamily="34" charset="0"/>
                </a:rPr>
                <a:t>Text</a:t>
              </a:r>
              <a:endParaRPr lang="en-US" sz="1100" dirty="0">
                <a:solidFill>
                  <a:prstClr val="white"/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4831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98300"/>
      </a:accent1>
      <a:accent2>
        <a:srgbClr val="265AA5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5618</TotalTime>
  <Words>352</Words>
  <Application>Microsoft Office PowerPoint</Application>
  <PresentationFormat>Custom</PresentationFormat>
  <Paragraphs>64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Simple Comparison Diagram PowerPoint Template</vt:lpstr>
      <vt:lpstr>Simple Comparison Diagram PowerPoint Template</vt:lpstr>
      <vt:lpstr>Simple Comparison Diagram PowerPoint Template</vt:lpstr>
      <vt:lpstr>Simple Comparison Diagram PowerPoint Template</vt:lpstr>
      <vt:lpstr>Simple Comparison Diagram PowerPoint Template</vt:lpstr>
      <vt:lpstr>Simple Comparison Diagram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Features Comparison Diagram PowerPoint Template</dc:title>
  <dc:creator>Julian</dc:creator>
  <cp:lastModifiedBy>Fatima H</cp:lastModifiedBy>
  <cp:revision>109</cp:revision>
  <dcterms:created xsi:type="dcterms:W3CDTF">2013-09-12T13:05:01Z</dcterms:created>
  <dcterms:modified xsi:type="dcterms:W3CDTF">2021-07-30T16:08:25Z</dcterms:modified>
</cp:coreProperties>
</file>