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76" r:id="rId3"/>
    <p:sldId id="278" r:id="rId4"/>
    <p:sldId id="277" r:id="rId5"/>
    <p:sldId id="279" r:id="rId6"/>
    <p:sldId id="28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762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162" y="4399020"/>
            <a:ext cx="10360500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077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005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1235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6189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824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000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074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286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286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1522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5129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98468" y="6356353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33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/>
              <a:t>8/28/2020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642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D2CD5A21-A789-48C2-AEBC-3272A19A2632}"/>
              </a:ext>
            </a:extLst>
          </p:cNvPr>
          <p:cNvSpPr/>
          <p:nvPr/>
        </p:nvSpPr>
        <p:spPr>
          <a:xfrm>
            <a:off x="2422004" y="1101890"/>
            <a:ext cx="5794688" cy="3430247"/>
          </a:xfrm>
          <a:custGeom>
            <a:avLst/>
            <a:gdLst>
              <a:gd name="connsiteX0" fmla="*/ 0 w 6374157"/>
              <a:gd name="connsiteY0" fmla="*/ 0 h 3811005"/>
              <a:gd name="connsiteX1" fmla="*/ 2073097 w 6374157"/>
              <a:gd name="connsiteY1" fmla="*/ 0 h 3811005"/>
              <a:gd name="connsiteX2" fmla="*/ 2073097 w 6374157"/>
              <a:gd name="connsiteY2" fmla="*/ 1 h 3811005"/>
              <a:gd name="connsiteX3" fmla="*/ 2778845 w 6374157"/>
              <a:gd name="connsiteY3" fmla="*/ 1 h 3811005"/>
              <a:gd name="connsiteX4" fmla="*/ 2778845 w 6374157"/>
              <a:gd name="connsiteY4" fmla="*/ 81310 h 3811005"/>
              <a:gd name="connsiteX5" fmla="*/ 2778845 w 6374157"/>
              <a:gd name="connsiteY5" fmla="*/ 1191443 h 3811005"/>
              <a:gd name="connsiteX6" fmla="*/ 3848878 w 6374157"/>
              <a:gd name="connsiteY6" fmla="*/ 2258673 h 3811005"/>
              <a:gd name="connsiteX7" fmla="*/ 6374157 w 6374157"/>
              <a:gd name="connsiteY7" fmla="*/ 2258673 h 3811005"/>
              <a:gd name="connsiteX8" fmla="*/ 6374157 w 6374157"/>
              <a:gd name="connsiteY8" fmla="*/ 3811005 h 3811005"/>
              <a:gd name="connsiteX9" fmla="*/ 3848878 w 6374157"/>
              <a:gd name="connsiteY9" fmla="*/ 3811005 h 3811005"/>
              <a:gd name="connsiteX10" fmla="*/ 3848858 w 6374157"/>
              <a:gd name="connsiteY10" fmla="*/ 3811004 h 3811005"/>
              <a:gd name="connsiteX11" fmla="*/ 2344295 w 6374157"/>
              <a:gd name="connsiteY11" fmla="*/ 3811004 h 3811005"/>
              <a:gd name="connsiteX12" fmla="*/ 0 w 6374157"/>
              <a:gd name="connsiteY12" fmla="*/ 1466709 h 381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4157" h="3811005">
                <a:moveTo>
                  <a:pt x="0" y="0"/>
                </a:moveTo>
                <a:lnTo>
                  <a:pt x="2073097" y="0"/>
                </a:lnTo>
                <a:lnTo>
                  <a:pt x="2073097" y="1"/>
                </a:lnTo>
                <a:lnTo>
                  <a:pt x="2778845" y="1"/>
                </a:lnTo>
                <a:lnTo>
                  <a:pt x="2778845" y="81310"/>
                </a:lnTo>
                <a:cubicBezTo>
                  <a:pt x="2778845" y="377697"/>
                  <a:pt x="2778845" y="742479"/>
                  <a:pt x="2778845" y="1191443"/>
                </a:cubicBezTo>
                <a:cubicBezTo>
                  <a:pt x="2778845" y="1781330"/>
                  <a:pt x="3261332" y="2258673"/>
                  <a:pt x="3848878" y="2258673"/>
                </a:cubicBezTo>
                <a:lnTo>
                  <a:pt x="6374157" y="2258673"/>
                </a:lnTo>
                <a:cubicBezTo>
                  <a:pt x="6374157" y="2258673"/>
                  <a:pt x="6374157" y="2258673"/>
                  <a:pt x="6374157" y="3811005"/>
                </a:cubicBezTo>
                <a:cubicBezTo>
                  <a:pt x="6374157" y="3811005"/>
                  <a:pt x="6374157" y="3811005"/>
                  <a:pt x="3848878" y="3811005"/>
                </a:cubicBezTo>
                <a:lnTo>
                  <a:pt x="3848858" y="3811004"/>
                </a:lnTo>
                <a:lnTo>
                  <a:pt x="2344295" y="3811004"/>
                </a:lnTo>
                <a:cubicBezTo>
                  <a:pt x="1049577" y="3811004"/>
                  <a:pt x="0" y="2761427"/>
                  <a:pt x="0" y="1466709"/>
                </a:cubicBezTo>
                <a:close/>
              </a:path>
            </a:pathLst>
          </a:custGeom>
          <a:gradFill>
            <a:gsLst>
              <a:gs pos="100000">
                <a:schemeClr val="accent3"/>
              </a:gs>
              <a:gs pos="0">
                <a:schemeClr val="accent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557AB9A7-4D4D-45FC-8C40-01D9E80A08DB}"/>
              </a:ext>
            </a:extLst>
          </p:cNvPr>
          <p:cNvGrpSpPr/>
          <p:nvPr/>
        </p:nvGrpSpPr>
        <p:grpSpPr>
          <a:xfrm>
            <a:off x="2422004" y="2461649"/>
            <a:ext cx="6742567" cy="4135703"/>
            <a:chOff x="2386000" y="1904067"/>
            <a:chExt cx="7416824" cy="4549273"/>
          </a:xfrm>
          <a:gradFill>
            <a:gsLst>
              <a:gs pos="100000">
                <a:schemeClr val="accent3"/>
              </a:gs>
              <a:gs pos="0">
                <a:schemeClr val="accent1"/>
              </a:gs>
            </a:gsLst>
            <a:lin ang="9600000" scaled="0"/>
          </a:gradFill>
          <a:effectLst>
            <a:outerShdw blurRad="215900" dist="127000" dir="13200000" algn="tl" rotWithShape="0">
              <a:prstClr val="black">
                <a:alpha val="15000"/>
              </a:prstClr>
            </a:outerShdw>
          </a:effectLst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6B41201B-BDF7-46A4-B980-2E84F404C432}"/>
                </a:ext>
              </a:extLst>
            </p:cNvPr>
            <p:cNvSpPr/>
            <p:nvPr/>
          </p:nvSpPr>
          <p:spPr>
            <a:xfrm flipV="1">
              <a:off x="2386000" y="2642335"/>
              <a:ext cx="6374157" cy="3811005"/>
            </a:xfrm>
            <a:custGeom>
              <a:avLst/>
              <a:gdLst>
                <a:gd name="connsiteX0" fmla="*/ 0 w 6374157"/>
                <a:gd name="connsiteY0" fmla="*/ 0 h 3811005"/>
                <a:gd name="connsiteX1" fmla="*/ 2073097 w 6374157"/>
                <a:gd name="connsiteY1" fmla="*/ 0 h 3811005"/>
                <a:gd name="connsiteX2" fmla="*/ 2073097 w 6374157"/>
                <a:gd name="connsiteY2" fmla="*/ 1 h 3811005"/>
                <a:gd name="connsiteX3" fmla="*/ 2778845 w 6374157"/>
                <a:gd name="connsiteY3" fmla="*/ 1 h 3811005"/>
                <a:gd name="connsiteX4" fmla="*/ 2778845 w 6374157"/>
                <a:gd name="connsiteY4" fmla="*/ 81310 h 3811005"/>
                <a:gd name="connsiteX5" fmla="*/ 2778845 w 6374157"/>
                <a:gd name="connsiteY5" fmla="*/ 1191443 h 3811005"/>
                <a:gd name="connsiteX6" fmla="*/ 3848878 w 6374157"/>
                <a:gd name="connsiteY6" fmla="*/ 2258673 h 3811005"/>
                <a:gd name="connsiteX7" fmla="*/ 6374157 w 6374157"/>
                <a:gd name="connsiteY7" fmla="*/ 2258673 h 3811005"/>
                <a:gd name="connsiteX8" fmla="*/ 6374157 w 6374157"/>
                <a:gd name="connsiteY8" fmla="*/ 3811005 h 3811005"/>
                <a:gd name="connsiteX9" fmla="*/ 3848878 w 6374157"/>
                <a:gd name="connsiteY9" fmla="*/ 3811005 h 3811005"/>
                <a:gd name="connsiteX10" fmla="*/ 3848858 w 6374157"/>
                <a:gd name="connsiteY10" fmla="*/ 3811004 h 3811005"/>
                <a:gd name="connsiteX11" fmla="*/ 2344295 w 6374157"/>
                <a:gd name="connsiteY11" fmla="*/ 3811004 h 3811005"/>
                <a:gd name="connsiteX12" fmla="*/ 0 w 6374157"/>
                <a:gd name="connsiteY12" fmla="*/ 1466709 h 381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374157" h="3811005">
                  <a:moveTo>
                    <a:pt x="0" y="0"/>
                  </a:moveTo>
                  <a:lnTo>
                    <a:pt x="2073097" y="0"/>
                  </a:lnTo>
                  <a:lnTo>
                    <a:pt x="2073097" y="1"/>
                  </a:lnTo>
                  <a:lnTo>
                    <a:pt x="2778845" y="1"/>
                  </a:lnTo>
                  <a:lnTo>
                    <a:pt x="2778845" y="81310"/>
                  </a:lnTo>
                  <a:cubicBezTo>
                    <a:pt x="2778845" y="377697"/>
                    <a:pt x="2778845" y="742479"/>
                    <a:pt x="2778845" y="1191443"/>
                  </a:cubicBezTo>
                  <a:cubicBezTo>
                    <a:pt x="2778845" y="1781330"/>
                    <a:pt x="3261332" y="2258673"/>
                    <a:pt x="3848878" y="2258673"/>
                  </a:cubicBezTo>
                  <a:lnTo>
                    <a:pt x="6374157" y="2258673"/>
                  </a:lnTo>
                  <a:cubicBezTo>
                    <a:pt x="6374157" y="2258673"/>
                    <a:pt x="6374157" y="2258673"/>
                    <a:pt x="6374157" y="3811005"/>
                  </a:cubicBezTo>
                  <a:cubicBezTo>
                    <a:pt x="6374157" y="3811005"/>
                    <a:pt x="6374157" y="3811005"/>
                    <a:pt x="3848878" y="3811005"/>
                  </a:cubicBezTo>
                  <a:lnTo>
                    <a:pt x="3848858" y="3811004"/>
                  </a:lnTo>
                  <a:lnTo>
                    <a:pt x="2344295" y="3811004"/>
                  </a:lnTo>
                  <a:cubicBezTo>
                    <a:pt x="1049577" y="3811004"/>
                    <a:pt x="0" y="2761427"/>
                    <a:pt x="0" y="146670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xmlns="" id="{2C1B756A-B1E5-4907-B97A-35FD1F1F7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3784" y="1904067"/>
              <a:ext cx="1569040" cy="3126601"/>
            </a:xfrm>
            <a:custGeom>
              <a:avLst/>
              <a:gdLst>
                <a:gd name="T0" fmla="*/ 0 w 547"/>
                <a:gd name="T1" fmla="*/ 1090 h 1090"/>
                <a:gd name="T2" fmla="*/ 0 w 547"/>
                <a:gd name="T3" fmla="*/ 0 h 1090"/>
                <a:gd name="T4" fmla="*/ 547 w 547"/>
                <a:gd name="T5" fmla="*/ 545 h 1090"/>
                <a:gd name="T6" fmla="*/ 0 w 547"/>
                <a:gd name="T7" fmla="*/ 109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7" h="1090">
                  <a:moveTo>
                    <a:pt x="0" y="1090"/>
                  </a:moveTo>
                  <a:lnTo>
                    <a:pt x="0" y="0"/>
                  </a:lnTo>
                  <a:lnTo>
                    <a:pt x="547" y="545"/>
                  </a:lnTo>
                  <a:lnTo>
                    <a:pt x="0" y="10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xmlns="" id="{31C86256-C022-44B9-9141-8E666411443D}"/>
              </a:ext>
            </a:extLst>
          </p:cNvPr>
          <p:cNvGrpSpPr/>
          <p:nvPr/>
        </p:nvGrpSpPr>
        <p:grpSpPr>
          <a:xfrm>
            <a:off x="2664829" y="4771742"/>
            <a:ext cx="2037123" cy="587574"/>
            <a:chOff x="2576906" y="620688"/>
            <a:chExt cx="2240835" cy="646331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xmlns="" id="{4071E366-7896-4FE3-94FB-C68406C8E3A0}"/>
                </a:ext>
              </a:extLst>
            </p:cNvPr>
            <p:cNvSpPr/>
            <p:nvPr/>
          </p:nvSpPr>
          <p:spPr>
            <a:xfrm>
              <a:off x="3089549" y="620688"/>
              <a:ext cx="1728192" cy="64633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  <a:endPara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xmlns="" id="{554B72C2-8506-4AA6-8070-58F488ECE15E}"/>
                </a:ext>
              </a:extLst>
            </p:cNvPr>
            <p:cNvSpPr/>
            <p:nvPr/>
          </p:nvSpPr>
          <p:spPr>
            <a:xfrm>
              <a:off x="2576906" y="642460"/>
              <a:ext cx="360040" cy="3600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I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01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xmlns="" id="{6D020236-7702-4D3C-8EEC-453CAB3A6B97}"/>
              </a:ext>
            </a:extLst>
          </p:cNvPr>
          <p:cNvGrpSpPr/>
          <p:nvPr/>
        </p:nvGrpSpPr>
        <p:grpSpPr>
          <a:xfrm>
            <a:off x="2664829" y="5682466"/>
            <a:ext cx="2037123" cy="587574"/>
            <a:chOff x="2576906" y="620688"/>
            <a:chExt cx="2240835" cy="646331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xmlns="" id="{3DEFFC1C-23F1-447B-89BB-F6E228B7E8A4}"/>
                </a:ext>
              </a:extLst>
            </p:cNvPr>
            <p:cNvSpPr/>
            <p:nvPr/>
          </p:nvSpPr>
          <p:spPr>
            <a:xfrm>
              <a:off x="3089549" y="620688"/>
              <a:ext cx="1728192" cy="64633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  <a:endPara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xmlns="" id="{35DED83D-922C-4667-9AA7-0397880091FD}"/>
                </a:ext>
              </a:extLst>
            </p:cNvPr>
            <p:cNvSpPr/>
            <p:nvPr/>
          </p:nvSpPr>
          <p:spPr>
            <a:xfrm>
              <a:off x="2576906" y="642460"/>
              <a:ext cx="360040" cy="3600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I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02</a:t>
              </a:r>
            </a:p>
          </p:txBody>
        </p:sp>
      </p:grpSp>
      <p:sp>
        <p:nvSpPr>
          <p:cNvPr id="124" name="Rectangle 123">
            <a:extLst>
              <a:ext uri="{FF2B5EF4-FFF2-40B4-BE49-F238E27FC236}">
                <a16:creationId xmlns:a16="http://schemas.microsoft.com/office/drawing/2014/main" xmlns="" id="{50C36076-A4AC-46A9-BDC7-2ED43D33BB7A}"/>
              </a:ext>
            </a:extLst>
          </p:cNvPr>
          <p:cNvSpPr/>
          <p:nvPr/>
        </p:nvSpPr>
        <p:spPr>
          <a:xfrm>
            <a:off x="4406321" y="3645024"/>
            <a:ext cx="1078090" cy="39171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</a:t>
            </a:r>
            <a:r>
              <a:rPr lang="en-US" sz="1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en-IN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xmlns="" id="{597DD9AC-80A1-409F-A453-ED9329B4E139}"/>
              </a:ext>
            </a:extLst>
          </p:cNvPr>
          <p:cNvSpPr/>
          <p:nvPr/>
        </p:nvSpPr>
        <p:spPr>
          <a:xfrm>
            <a:off x="3952633" y="3706586"/>
            <a:ext cx="327309" cy="32730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1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C1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xmlns="" id="{5BDBCC25-68A9-450D-B4CB-9C79A8EA884E}"/>
              </a:ext>
            </a:extLst>
          </p:cNvPr>
          <p:cNvSpPr/>
          <p:nvPr/>
        </p:nvSpPr>
        <p:spPr>
          <a:xfrm>
            <a:off x="6043470" y="3645024"/>
            <a:ext cx="1078090" cy="39171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  <a:endParaRPr lang="en-IN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xmlns="" id="{1BBE3972-E449-49DD-BE42-1553963D454D}"/>
              </a:ext>
            </a:extLst>
          </p:cNvPr>
          <p:cNvSpPr/>
          <p:nvPr/>
        </p:nvSpPr>
        <p:spPr>
          <a:xfrm>
            <a:off x="5589782" y="3706586"/>
            <a:ext cx="327309" cy="32730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1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C2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xmlns="" id="{4FC9D29A-9088-4E42-8F22-BA53EA810306}"/>
              </a:ext>
            </a:extLst>
          </p:cNvPr>
          <p:cNvSpPr/>
          <p:nvPr/>
        </p:nvSpPr>
        <p:spPr>
          <a:xfrm>
            <a:off x="7680618" y="3645024"/>
            <a:ext cx="1078090" cy="39171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  <a:endParaRPr lang="en-IN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xmlns="" id="{853CA7EE-A341-478B-97EC-0CF97CED2F31}"/>
              </a:ext>
            </a:extLst>
          </p:cNvPr>
          <p:cNvSpPr/>
          <p:nvPr/>
        </p:nvSpPr>
        <p:spPr>
          <a:xfrm>
            <a:off x="7226930" y="3706586"/>
            <a:ext cx="327309" cy="32730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1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C3</a:t>
            </a:r>
            <a:endParaRPr lang="en-IN" sz="11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3B308A03-BE79-431B-81CF-0735DAC5AC2B}"/>
              </a:ext>
            </a:extLst>
          </p:cNvPr>
          <p:cNvSpPr/>
          <p:nvPr/>
        </p:nvSpPr>
        <p:spPr>
          <a:xfrm>
            <a:off x="9301349" y="3585104"/>
            <a:ext cx="579847" cy="57984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1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GOAL</a:t>
            </a:r>
            <a:endParaRPr lang="en-IN" sz="11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Title 3">
            <a:extLst>
              <a:ext uri="{FF2B5EF4-FFF2-40B4-BE49-F238E27FC236}">
                <a16:creationId xmlns:a16="http://schemas.microsoft.com/office/drawing/2014/main" xmlns="" id="{32264487-A7F0-4BE1-868D-6D28C91FB662}"/>
              </a:ext>
            </a:extLst>
          </p:cNvPr>
          <p:cNvSpPr txBox="1">
            <a:spLocks/>
          </p:cNvSpPr>
          <p:nvPr/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/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Arrows Merging Concept</a:t>
            </a:r>
            <a:endParaRPr lang="en-US" sz="32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28F56D65-C094-4DE9-8A02-7DA2D0BF6EC1}"/>
              </a:ext>
            </a:extLst>
          </p:cNvPr>
          <p:cNvSpPr/>
          <p:nvPr/>
        </p:nvSpPr>
        <p:spPr>
          <a:xfrm>
            <a:off x="3130868" y="1327792"/>
            <a:ext cx="1571084" cy="5875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  <a:endParaRPr lang="en-IN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F2FD21C8-C00E-4F84-BCF7-A2690ABD9E2C}"/>
              </a:ext>
            </a:extLst>
          </p:cNvPr>
          <p:cNvSpPr/>
          <p:nvPr/>
        </p:nvSpPr>
        <p:spPr>
          <a:xfrm>
            <a:off x="2664829" y="1347585"/>
            <a:ext cx="327309" cy="3273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45642DFA-424C-4CA8-92FC-E376782640A8}"/>
              </a:ext>
            </a:extLst>
          </p:cNvPr>
          <p:cNvSpPr/>
          <p:nvPr/>
        </p:nvSpPr>
        <p:spPr>
          <a:xfrm>
            <a:off x="3130868" y="2238516"/>
            <a:ext cx="1571084" cy="5875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  <a:endParaRPr lang="en-IN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BBCB83BD-1A09-4FBD-BDA9-24192335DE15}"/>
              </a:ext>
            </a:extLst>
          </p:cNvPr>
          <p:cNvSpPr/>
          <p:nvPr/>
        </p:nvSpPr>
        <p:spPr>
          <a:xfrm>
            <a:off x="2664829" y="2258309"/>
            <a:ext cx="327309" cy="3273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37B54F57-F675-46B6-8641-5B351E5B6E23}"/>
              </a:ext>
            </a:extLst>
          </p:cNvPr>
          <p:cNvSpPr/>
          <p:nvPr/>
        </p:nvSpPr>
        <p:spPr>
          <a:xfrm>
            <a:off x="10072122" y="3547074"/>
            <a:ext cx="152114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You can edit here.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8243FF28-3A9E-4A49-A64F-C96EDC8AE10E}"/>
              </a:ext>
            </a:extLst>
          </p:cNvPr>
          <p:cNvSpPr/>
          <p:nvPr/>
        </p:nvSpPr>
        <p:spPr>
          <a:xfrm>
            <a:off x="641182" y="4791535"/>
            <a:ext cx="152114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You can edit here.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F20AEC5C-219E-4CA7-876C-9A83F98C54AB}"/>
              </a:ext>
            </a:extLst>
          </p:cNvPr>
          <p:cNvSpPr/>
          <p:nvPr/>
        </p:nvSpPr>
        <p:spPr>
          <a:xfrm>
            <a:off x="641182" y="5760673"/>
            <a:ext cx="152114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You can edit here.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0C2AD8D0-E919-47A1-9114-D3E982EBE71E}"/>
              </a:ext>
            </a:extLst>
          </p:cNvPr>
          <p:cNvSpPr/>
          <p:nvPr/>
        </p:nvSpPr>
        <p:spPr>
          <a:xfrm>
            <a:off x="641182" y="1357155"/>
            <a:ext cx="152114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You can edit here.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8DFA3005-5562-4098-829C-C18326EECC42}"/>
              </a:ext>
            </a:extLst>
          </p:cNvPr>
          <p:cNvSpPr/>
          <p:nvPr/>
        </p:nvSpPr>
        <p:spPr>
          <a:xfrm>
            <a:off x="641182" y="2326293"/>
            <a:ext cx="152114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You can edit here.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D2CD5A21-A789-48C2-AEBC-3272A19A2632}"/>
              </a:ext>
            </a:extLst>
          </p:cNvPr>
          <p:cNvSpPr/>
          <p:nvPr/>
        </p:nvSpPr>
        <p:spPr>
          <a:xfrm>
            <a:off x="2422004" y="1101890"/>
            <a:ext cx="5794688" cy="3430247"/>
          </a:xfrm>
          <a:custGeom>
            <a:avLst/>
            <a:gdLst>
              <a:gd name="connsiteX0" fmla="*/ 0 w 6374157"/>
              <a:gd name="connsiteY0" fmla="*/ 0 h 3811005"/>
              <a:gd name="connsiteX1" fmla="*/ 2073097 w 6374157"/>
              <a:gd name="connsiteY1" fmla="*/ 0 h 3811005"/>
              <a:gd name="connsiteX2" fmla="*/ 2073097 w 6374157"/>
              <a:gd name="connsiteY2" fmla="*/ 1 h 3811005"/>
              <a:gd name="connsiteX3" fmla="*/ 2778845 w 6374157"/>
              <a:gd name="connsiteY3" fmla="*/ 1 h 3811005"/>
              <a:gd name="connsiteX4" fmla="*/ 2778845 w 6374157"/>
              <a:gd name="connsiteY4" fmla="*/ 81310 h 3811005"/>
              <a:gd name="connsiteX5" fmla="*/ 2778845 w 6374157"/>
              <a:gd name="connsiteY5" fmla="*/ 1191443 h 3811005"/>
              <a:gd name="connsiteX6" fmla="*/ 3848878 w 6374157"/>
              <a:gd name="connsiteY6" fmla="*/ 2258673 h 3811005"/>
              <a:gd name="connsiteX7" fmla="*/ 6374157 w 6374157"/>
              <a:gd name="connsiteY7" fmla="*/ 2258673 h 3811005"/>
              <a:gd name="connsiteX8" fmla="*/ 6374157 w 6374157"/>
              <a:gd name="connsiteY8" fmla="*/ 3811005 h 3811005"/>
              <a:gd name="connsiteX9" fmla="*/ 3848878 w 6374157"/>
              <a:gd name="connsiteY9" fmla="*/ 3811005 h 3811005"/>
              <a:gd name="connsiteX10" fmla="*/ 3848858 w 6374157"/>
              <a:gd name="connsiteY10" fmla="*/ 3811004 h 3811005"/>
              <a:gd name="connsiteX11" fmla="*/ 2344295 w 6374157"/>
              <a:gd name="connsiteY11" fmla="*/ 3811004 h 3811005"/>
              <a:gd name="connsiteX12" fmla="*/ 0 w 6374157"/>
              <a:gd name="connsiteY12" fmla="*/ 1466709 h 381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4157" h="3811005">
                <a:moveTo>
                  <a:pt x="0" y="0"/>
                </a:moveTo>
                <a:lnTo>
                  <a:pt x="2073097" y="0"/>
                </a:lnTo>
                <a:lnTo>
                  <a:pt x="2073097" y="1"/>
                </a:lnTo>
                <a:lnTo>
                  <a:pt x="2778845" y="1"/>
                </a:lnTo>
                <a:lnTo>
                  <a:pt x="2778845" y="81310"/>
                </a:lnTo>
                <a:cubicBezTo>
                  <a:pt x="2778845" y="377697"/>
                  <a:pt x="2778845" y="742479"/>
                  <a:pt x="2778845" y="1191443"/>
                </a:cubicBezTo>
                <a:cubicBezTo>
                  <a:pt x="2778845" y="1781330"/>
                  <a:pt x="3261332" y="2258673"/>
                  <a:pt x="3848878" y="2258673"/>
                </a:cubicBezTo>
                <a:lnTo>
                  <a:pt x="6374157" y="2258673"/>
                </a:lnTo>
                <a:cubicBezTo>
                  <a:pt x="6374157" y="2258673"/>
                  <a:pt x="6374157" y="2258673"/>
                  <a:pt x="6374157" y="3811005"/>
                </a:cubicBezTo>
                <a:cubicBezTo>
                  <a:pt x="6374157" y="3811005"/>
                  <a:pt x="6374157" y="3811005"/>
                  <a:pt x="3848878" y="3811005"/>
                </a:cubicBezTo>
                <a:lnTo>
                  <a:pt x="3848858" y="3811004"/>
                </a:lnTo>
                <a:lnTo>
                  <a:pt x="2344295" y="3811004"/>
                </a:lnTo>
                <a:cubicBezTo>
                  <a:pt x="1049577" y="3811004"/>
                  <a:pt x="0" y="2761427"/>
                  <a:pt x="0" y="1466709"/>
                </a:cubicBezTo>
                <a:close/>
              </a:path>
            </a:pathLst>
          </a:custGeom>
          <a:gradFill>
            <a:gsLst>
              <a:gs pos="100000">
                <a:schemeClr val="accent3"/>
              </a:gs>
              <a:gs pos="0">
                <a:schemeClr val="accent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557AB9A7-4D4D-45FC-8C40-01D9E80A08DB}"/>
              </a:ext>
            </a:extLst>
          </p:cNvPr>
          <p:cNvGrpSpPr/>
          <p:nvPr/>
        </p:nvGrpSpPr>
        <p:grpSpPr>
          <a:xfrm>
            <a:off x="2422004" y="2461649"/>
            <a:ext cx="6742567" cy="4135703"/>
            <a:chOff x="2386000" y="1904067"/>
            <a:chExt cx="7416824" cy="4549273"/>
          </a:xfrm>
          <a:gradFill>
            <a:gsLst>
              <a:gs pos="100000">
                <a:schemeClr val="accent3"/>
              </a:gs>
              <a:gs pos="0">
                <a:schemeClr val="accent1"/>
              </a:gs>
            </a:gsLst>
            <a:lin ang="9600000" scaled="0"/>
          </a:gradFill>
          <a:effectLst>
            <a:outerShdw blurRad="215900" dist="127000" dir="13200000" algn="tl" rotWithShape="0">
              <a:prstClr val="black">
                <a:alpha val="15000"/>
              </a:prstClr>
            </a:outerShdw>
          </a:effectLst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6B41201B-BDF7-46A4-B980-2E84F404C432}"/>
                </a:ext>
              </a:extLst>
            </p:cNvPr>
            <p:cNvSpPr/>
            <p:nvPr/>
          </p:nvSpPr>
          <p:spPr>
            <a:xfrm flipV="1">
              <a:off x="2386000" y="2642335"/>
              <a:ext cx="6374157" cy="3811005"/>
            </a:xfrm>
            <a:custGeom>
              <a:avLst/>
              <a:gdLst>
                <a:gd name="connsiteX0" fmla="*/ 0 w 6374157"/>
                <a:gd name="connsiteY0" fmla="*/ 0 h 3811005"/>
                <a:gd name="connsiteX1" fmla="*/ 2073097 w 6374157"/>
                <a:gd name="connsiteY1" fmla="*/ 0 h 3811005"/>
                <a:gd name="connsiteX2" fmla="*/ 2073097 w 6374157"/>
                <a:gd name="connsiteY2" fmla="*/ 1 h 3811005"/>
                <a:gd name="connsiteX3" fmla="*/ 2778845 w 6374157"/>
                <a:gd name="connsiteY3" fmla="*/ 1 h 3811005"/>
                <a:gd name="connsiteX4" fmla="*/ 2778845 w 6374157"/>
                <a:gd name="connsiteY4" fmla="*/ 81310 h 3811005"/>
                <a:gd name="connsiteX5" fmla="*/ 2778845 w 6374157"/>
                <a:gd name="connsiteY5" fmla="*/ 1191443 h 3811005"/>
                <a:gd name="connsiteX6" fmla="*/ 3848878 w 6374157"/>
                <a:gd name="connsiteY6" fmla="*/ 2258673 h 3811005"/>
                <a:gd name="connsiteX7" fmla="*/ 6374157 w 6374157"/>
                <a:gd name="connsiteY7" fmla="*/ 2258673 h 3811005"/>
                <a:gd name="connsiteX8" fmla="*/ 6374157 w 6374157"/>
                <a:gd name="connsiteY8" fmla="*/ 3811005 h 3811005"/>
                <a:gd name="connsiteX9" fmla="*/ 3848878 w 6374157"/>
                <a:gd name="connsiteY9" fmla="*/ 3811005 h 3811005"/>
                <a:gd name="connsiteX10" fmla="*/ 3848858 w 6374157"/>
                <a:gd name="connsiteY10" fmla="*/ 3811004 h 3811005"/>
                <a:gd name="connsiteX11" fmla="*/ 2344295 w 6374157"/>
                <a:gd name="connsiteY11" fmla="*/ 3811004 h 3811005"/>
                <a:gd name="connsiteX12" fmla="*/ 0 w 6374157"/>
                <a:gd name="connsiteY12" fmla="*/ 1466709 h 381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374157" h="3811005">
                  <a:moveTo>
                    <a:pt x="0" y="0"/>
                  </a:moveTo>
                  <a:lnTo>
                    <a:pt x="2073097" y="0"/>
                  </a:lnTo>
                  <a:lnTo>
                    <a:pt x="2073097" y="1"/>
                  </a:lnTo>
                  <a:lnTo>
                    <a:pt x="2778845" y="1"/>
                  </a:lnTo>
                  <a:lnTo>
                    <a:pt x="2778845" y="81310"/>
                  </a:lnTo>
                  <a:cubicBezTo>
                    <a:pt x="2778845" y="377697"/>
                    <a:pt x="2778845" y="742479"/>
                    <a:pt x="2778845" y="1191443"/>
                  </a:cubicBezTo>
                  <a:cubicBezTo>
                    <a:pt x="2778845" y="1781330"/>
                    <a:pt x="3261332" y="2258673"/>
                    <a:pt x="3848878" y="2258673"/>
                  </a:cubicBezTo>
                  <a:lnTo>
                    <a:pt x="6374157" y="2258673"/>
                  </a:lnTo>
                  <a:cubicBezTo>
                    <a:pt x="6374157" y="2258673"/>
                    <a:pt x="6374157" y="2258673"/>
                    <a:pt x="6374157" y="3811005"/>
                  </a:cubicBezTo>
                  <a:cubicBezTo>
                    <a:pt x="6374157" y="3811005"/>
                    <a:pt x="6374157" y="3811005"/>
                    <a:pt x="3848878" y="3811005"/>
                  </a:cubicBezTo>
                  <a:lnTo>
                    <a:pt x="3848858" y="3811004"/>
                  </a:lnTo>
                  <a:lnTo>
                    <a:pt x="2344295" y="3811004"/>
                  </a:lnTo>
                  <a:cubicBezTo>
                    <a:pt x="1049577" y="3811004"/>
                    <a:pt x="0" y="2761427"/>
                    <a:pt x="0" y="146670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xmlns="" id="{2C1B756A-B1E5-4907-B97A-35FD1F1F7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3784" y="1904067"/>
              <a:ext cx="1569040" cy="3126601"/>
            </a:xfrm>
            <a:custGeom>
              <a:avLst/>
              <a:gdLst>
                <a:gd name="T0" fmla="*/ 0 w 547"/>
                <a:gd name="T1" fmla="*/ 1090 h 1090"/>
                <a:gd name="T2" fmla="*/ 0 w 547"/>
                <a:gd name="T3" fmla="*/ 0 h 1090"/>
                <a:gd name="T4" fmla="*/ 547 w 547"/>
                <a:gd name="T5" fmla="*/ 545 h 1090"/>
                <a:gd name="T6" fmla="*/ 0 w 547"/>
                <a:gd name="T7" fmla="*/ 109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7" h="1090">
                  <a:moveTo>
                    <a:pt x="0" y="1090"/>
                  </a:moveTo>
                  <a:lnTo>
                    <a:pt x="0" y="0"/>
                  </a:lnTo>
                  <a:lnTo>
                    <a:pt x="547" y="545"/>
                  </a:lnTo>
                  <a:lnTo>
                    <a:pt x="0" y="10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xmlns="" id="{3B308A03-BE79-431B-81CF-0735DAC5AC2B}"/>
              </a:ext>
            </a:extLst>
          </p:cNvPr>
          <p:cNvSpPr/>
          <p:nvPr/>
        </p:nvSpPr>
        <p:spPr>
          <a:xfrm>
            <a:off x="9301349" y="3585104"/>
            <a:ext cx="579847" cy="57984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1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GOAL</a:t>
            </a:r>
            <a:endParaRPr lang="en-IN" sz="11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xmlns="" id="{983A90E1-5E5E-45BA-84FF-E10E4E403304}"/>
              </a:ext>
            </a:extLst>
          </p:cNvPr>
          <p:cNvSpPr txBox="1">
            <a:spLocks/>
          </p:cNvSpPr>
          <p:nvPr/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/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Arrows Merging Concept</a:t>
            </a:r>
            <a:endParaRPr lang="en-US" sz="3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9723D27-6084-4AED-8844-D0EE3AD284E6}"/>
              </a:ext>
            </a:extLst>
          </p:cNvPr>
          <p:cNvSpPr/>
          <p:nvPr/>
        </p:nvSpPr>
        <p:spPr>
          <a:xfrm>
            <a:off x="3130868" y="1327792"/>
            <a:ext cx="1571084" cy="5875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  <a:endParaRPr lang="en-IN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21E74B20-B716-4145-B94F-64F836233B26}"/>
              </a:ext>
            </a:extLst>
          </p:cNvPr>
          <p:cNvSpPr/>
          <p:nvPr/>
        </p:nvSpPr>
        <p:spPr>
          <a:xfrm>
            <a:off x="2664829" y="1347585"/>
            <a:ext cx="327309" cy="3273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31AA3B7-ABE9-4E3B-B671-1E81D547D161}"/>
              </a:ext>
            </a:extLst>
          </p:cNvPr>
          <p:cNvSpPr/>
          <p:nvPr/>
        </p:nvSpPr>
        <p:spPr>
          <a:xfrm>
            <a:off x="3130868" y="2238516"/>
            <a:ext cx="1571084" cy="5875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  <a:endParaRPr lang="en-IN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6546DB4A-CE84-4CBC-86A5-6CD5FBE67269}"/>
              </a:ext>
            </a:extLst>
          </p:cNvPr>
          <p:cNvSpPr/>
          <p:nvPr/>
        </p:nvSpPr>
        <p:spPr>
          <a:xfrm>
            <a:off x="2664829" y="2258309"/>
            <a:ext cx="327309" cy="3273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7875646-0BD1-4CE0-8189-5BE5FB9273DF}"/>
              </a:ext>
            </a:extLst>
          </p:cNvPr>
          <p:cNvSpPr/>
          <p:nvPr/>
        </p:nvSpPr>
        <p:spPr>
          <a:xfrm>
            <a:off x="10072122" y="3547074"/>
            <a:ext cx="152114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You can edit here.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4F35A93-18BD-414C-8ADF-24DF029DB6CE}"/>
              </a:ext>
            </a:extLst>
          </p:cNvPr>
          <p:cNvSpPr/>
          <p:nvPr/>
        </p:nvSpPr>
        <p:spPr>
          <a:xfrm>
            <a:off x="641182" y="1357155"/>
            <a:ext cx="152114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You can edit here.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1E19E904-025D-497F-A87B-0E67B938840F}"/>
              </a:ext>
            </a:extLst>
          </p:cNvPr>
          <p:cNvSpPr/>
          <p:nvPr/>
        </p:nvSpPr>
        <p:spPr>
          <a:xfrm>
            <a:off x="641182" y="2326293"/>
            <a:ext cx="152114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You can edit here.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707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D2CD5A21-A789-48C2-AEBC-3272A19A2632}"/>
              </a:ext>
            </a:extLst>
          </p:cNvPr>
          <p:cNvSpPr/>
          <p:nvPr/>
        </p:nvSpPr>
        <p:spPr>
          <a:xfrm>
            <a:off x="2422004" y="1101890"/>
            <a:ext cx="5794688" cy="3430247"/>
          </a:xfrm>
          <a:custGeom>
            <a:avLst/>
            <a:gdLst>
              <a:gd name="connsiteX0" fmla="*/ 0 w 6374157"/>
              <a:gd name="connsiteY0" fmla="*/ 0 h 3811005"/>
              <a:gd name="connsiteX1" fmla="*/ 2073097 w 6374157"/>
              <a:gd name="connsiteY1" fmla="*/ 0 h 3811005"/>
              <a:gd name="connsiteX2" fmla="*/ 2073097 w 6374157"/>
              <a:gd name="connsiteY2" fmla="*/ 1 h 3811005"/>
              <a:gd name="connsiteX3" fmla="*/ 2778845 w 6374157"/>
              <a:gd name="connsiteY3" fmla="*/ 1 h 3811005"/>
              <a:gd name="connsiteX4" fmla="*/ 2778845 w 6374157"/>
              <a:gd name="connsiteY4" fmla="*/ 81310 h 3811005"/>
              <a:gd name="connsiteX5" fmla="*/ 2778845 w 6374157"/>
              <a:gd name="connsiteY5" fmla="*/ 1191443 h 3811005"/>
              <a:gd name="connsiteX6" fmla="*/ 3848878 w 6374157"/>
              <a:gd name="connsiteY6" fmla="*/ 2258673 h 3811005"/>
              <a:gd name="connsiteX7" fmla="*/ 6374157 w 6374157"/>
              <a:gd name="connsiteY7" fmla="*/ 2258673 h 3811005"/>
              <a:gd name="connsiteX8" fmla="*/ 6374157 w 6374157"/>
              <a:gd name="connsiteY8" fmla="*/ 3811005 h 3811005"/>
              <a:gd name="connsiteX9" fmla="*/ 3848878 w 6374157"/>
              <a:gd name="connsiteY9" fmla="*/ 3811005 h 3811005"/>
              <a:gd name="connsiteX10" fmla="*/ 3848858 w 6374157"/>
              <a:gd name="connsiteY10" fmla="*/ 3811004 h 3811005"/>
              <a:gd name="connsiteX11" fmla="*/ 2344295 w 6374157"/>
              <a:gd name="connsiteY11" fmla="*/ 3811004 h 3811005"/>
              <a:gd name="connsiteX12" fmla="*/ 0 w 6374157"/>
              <a:gd name="connsiteY12" fmla="*/ 1466709 h 381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4157" h="3811005">
                <a:moveTo>
                  <a:pt x="0" y="0"/>
                </a:moveTo>
                <a:lnTo>
                  <a:pt x="2073097" y="0"/>
                </a:lnTo>
                <a:lnTo>
                  <a:pt x="2073097" y="1"/>
                </a:lnTo>
                <a:lnTo>
                  <a:pt x="2778845" y="1"/>
                </a:lnTo>
                <a:lnTo>
                  <a:pt x="2778845" y="81310"/>
                </a:lnTo>
                <a:cubicBezTo>
                  <a:pt x="2778845" y="377697"/>
                  <a:pt x="2778845" y="742479"/>
                  <a:pt x="2778845" y="1191443"/>
                </a:cubicBezTo>
                <a:cubicBezTo>
                  <a:pt x="2778845" y="1781330"/>
                  <a:pt x="3261332" y="2258673"/>
                  <a:pt x="3848878" y="2258673"/>
                </a:cubicBezTo>
                <a:lnTo>
                  <a:pt x="6374157" y="2258673"/>
                </a:lnTo>
                <a:cubicBezTo>
                  <a:pt x="6374157" y="2258673"/>
                  <a:pt x="6374157" y="2258673"/>
                  <a:pt x="6374157" y="3811005"/>
                </a:cubicBezTo>
                <a:cubicBezTo>
                  <a:pt x="6374157" y="3811005"/>
                  <a:pt x="6374157" y="3811005"/>
                  <a:pt x="3848878" y="3811005"/>
                </a:cubicBezTo>
                <a:lnTo>
                  <a:pt x="3848858" y="3811004"/>
                </a:lnTo>
                <a:lnTo>
                  <a:pt x="2344295" y="3811004"/>
                </a:lnTo>
                <a:cubicBezTo>
                  <a:pt x="1049577" y="3811004"/>
                  <a:pt x="0" y="2761427"/>
                  <a:pt x="0" y="146670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557AB9A7-4D4D-45FC-8C40-01D9E80A08DB}"/>
              </a:ext>
            </a:extLst>
          </p:cNvPr>
          <p:cNvGrpSpPr/>
          <p:nvPr/>
        </p:nvGrpSpPr>
        <p:grpSpPr>
          <a:xfrm>
            <a:off x="2422004" y="2461649"/>
            <a:ext cx="6742567" cy="4135703"/>
            <a:chOff x="2386000" y="1904067"/>
            <a:chExt cx="7416824" cy="4549273"/>
          </a:xfrm>
          <a:gradFill>
            <a:gsLst>
              <a:gs pos="100000">
                <a:schemeClr val="accent3"/>
              </a:gs>
              <a:gs pos="0">
                <a:schemeClr val="accent1"/>
              </a:gs>
            </a:gsLst>
            <a:lin ang="9600000" scaled="0"/>
          </a:gradFill>
          <a:effectLst>
            <a:outerShdw blurRad="215900" dist="127000" dir="13200000" algn="tl" rotWithShape="0">
              <a:prstClr val="black">
                <a:alpha val="15000"/>
              </a:prstClr>
            </a:outerShdw>
          </a:effectLst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6B41201B-BDF7-46A4-B980-2E84F404C432}"/>
                </a:ext>
              </a:extLst>
            </p:cNvPr>
            <p:cNvSpPr/>
            <p:nvPr/>
          </p:nvSpPr>
          <p:spPr>
            <a:xfrm flipV="1">
              <a:off x="2386000" y="2642335"/>
              <a:ext cx="6374157" cy="3811005"/>
            </a:xfrm>
            <a:custGeom>
              <a:avLst/>
              <a:gdLst>
                <a:gd name="connsiteX0" fmla="*/ 0 w 6374157"/>
                <a:gd name="connsiteY0" fmla="*/ 0 h 3811005"/>
                <a:gd name="connsiteX1" fmla="*/ 2073097 w 6374157"/>
                <a:gd name="connsiteY1" fmla="*/ 0 h 3811005"/>
                <a:gd name="connsiteX2" fmla="*/ 2073097 w 6374157"/>
                <a:gd name="connsiteY2" fmla="*/ 1 h 3811005"/>
                <a:gd name="connsiteX3" fmla="*/ 2778845 w 6374157"/>
                <a:gd name="connsiteY3" fmla="*/ 1 h 3811005"/>
                <a:gd name="connsiteX4" fmla="*/ 2778845 w 6374157"/>
                <a:gd name="connsiteY4" fmla="*/ 81310 h 3811005"/>
                <a:gd name="connsiteX5" fmla="*/ 2778845 w 6374157"/>
                <a:gd name="connsiteY5" fmla="*/ 1191443 h 3811005"/>
                <a:gd name="connsiteX6" fmla="*/ 3848878 w 6374157"/>
                <a:gd name="connsiteY6" fmla="*/ 2258673 h 3811005"/>
                <a:gd name="connsiteX7" fmla="*/ 6374157 w 6374157"/>
                <a:gd name="connsiteY7" fmla="*/ 2258673 h 3811005"/>
                <a:gd name="connsiteX8" fmla="*/ 6374157 w 6374157"/>
                <a:gd name="connsiteY8" fmla="*/ 3811005 h 3811005"/>
                <a:gd name="connsiteX9" fmla="*/ 3848878 w 6374157"/>
                <a:gd name="connsiteY9" fmla="*/ 3811005 h 3811005"/>
                <a:gd name="connsiteX10" fmla="*/ 3848858 w 6374157"/>
                <a:gd name="connsiteY10" fmla="*/ 3811004 h 3811005"/>
                <a:gd name="connsiteX11" fmla="*/ 2344295 w 6374157"/>
                <a:gd name="connsiteY11" fmla="*/ 3811004 h 3811005"/>
                <a:gd name="connsiteX12" fmla="*/ 0 w 6374157"/>
                <a:gd name="connsiteY12" fmla="*/ 1466709 h 381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374157" h="3811005">
                  <a:moveTo>
                    <a:pt x="0" y="0"/>
                  </a:moveTo>
                  <a:lnTo>
                    <a:pt x="2073097" y="0"/>
                  </a:lnTo>
                  <a:lnTo>
                    <a:pt x="2073097" y="1"/>
                  </a:lnTo>
                  <a:lnTo>
                    <a:pt x="2778845" y="1"/>
                  </a:lnTo>
                  <a:lnTo>
                    <a:pt x="2778845" y="81310"/>
                  </a:lnTo>
                  <a:cubicBezTo>
                    <a:pt x="2778845" y="377697"/>
                    <a:pt x="2778845" y="742479"/>
                    <a:pt x="2778845" y="1191443"/>
                  </a:cubicBezTo>
                  <a:cubicBezTo>
                    <a:pt x="2778845" y="1781330"/>
                    <a:pt x="3261332" y="2258673"/>
                    <a:pt x="3848878" y="2258673"/>
                  </a:cubicBezTo>
                  <a:lnTo>
                    <a:pt x="6374157" y="2258673"/>
                  </a:lnTo>
                  <a:cubicBezTo>
                    <a:pt x="6374157" y="2258673"/>
                    <a:pt x="6374157" y="2258673"/>
                    <a:pt x="6374157" y="3811005"/>
                  </a:cubicBezTo>
                  <a:cubicBezTo>
                    <a:pt x="6374157" y="3811005"/>
                    <a:pt x="6374157" y="3811005"/>
                    <a:pt x="3848878" y="3811005"/>
                  </a:cubicBezTo>
                  <a:lnTo>
                    <a:pt x="3848858" y="3811004"/>
                  </a:lnTo>
                  <a:lnTo>
                    <a:pt x="2344295" y="3811004"/>
                  </a:lnTo>
                  <a:cubicBezTo>
                    <a:pt x="1049577" y="3811004"/>
                    <a:pt x="0" y="2761427"/>
                    <a:pt x="0" y="146670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xmlns="" id="{2C1B756A-B1E5-4907-B97A-35FD1F1F7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3784" y="1904067"/>
              <a:ext cx="1569040" cy="3126601"/>
            </a:xfrm>
            <a:custGeom>
              <a:avLst/>
              <a:gdLst>
                <a:gd name="T0" fmla="*/ 0 w 547"/>
                <a:gd name="T1" fmla="*/ 1090 h 1090"/>
                <a:gd name="T2" fmla="*/ 0 w 547"/>
                <a:gd name="T3" fmla="*/ 0 h 1090"/>
                <a:gd name="T4" fmla="*/ 547 w 547"/>
                <a:gd name="T5" fmla="*/ 545 h 1090"/>
                <a:gd name="T6" fmla="*/ 0 w 547"/>
                <a:gd name="T7" fmla="*/ 109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7" h="1090">
                  <a:moveTo>
                    <a:pt x="0" y="1090"/>
                  </a:moveTo>
                  <a:lnTo>
                    <a:pt x="0" y="0"/>
                  </a:lnTo>
                  <a:lnTo>
                    <a:pt x="547" y="545"/>
                  </a:lnTo>
                  <a:lnTo>
                    <a:pt x="0" y="10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xmlns="" id="{31C86256-C022-44B9-9141-8E666411443D}"/>
              </a:ext>
            </a:extLst>
          </p:cNvPr>
          <p:cNvGrpSpPr/>
          <p:nvPr/>
        </p:nvGrpSpPr>
        <p:grpSpPr>
          <a:xfrm>
            <a:off x="2664829" y="4771742"/>
            <a:ext cx="2037123" cy="587574"/>
            <a:chOff x="2576906" y="620688"/>
            <a:chExt cx="2240835" cy="646331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xmlns="" id="{4071E366-7896-4FE3-94FB-C68406C8E3A0}"/>
                </a:ext>
              </a:extLst>
            </p:cNvPr>
            <p:cNvSpPr/>
            <p:nvPr/>
          </p:nvSpPr>
          <p:spPr>
            <a:xfrm>
              <a:off x="3089549" y="620688"/>
              <a:ext cx="1728192" cy="64633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  <a:endPara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xmlns="" id="{554B72C2-8506-4AA6-8070-58F488ECE15E}"/>
                </a:ext>
              </a:extLst>
            </p:cNvPr>
            <p:cNvSpPr/>
            <p:nvPr/>
          </p:nvSpPr>
          <p:spPr>
            <a:xfrm>
              <a:off x="2576906" y="642460"/>
              <a:ext cx="360040" cy="3600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I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01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xmlns="" id="{6D020236-7702-4D3C-8EEC-453CAB3A6B97}"/>
              </a:ext>
            </a:extLst>
          </p:cNvPr>
          <p:cNvGrpSpPr/>
          <p:nvPr/>
        </p:nvGrpSpPr>
        <p:grpSpPr>
          <a:xfrm>
            <a:off x="2664829" y="5682466"/>
            <a:ext cx="2037123" cy="587574"/>
            <a:chOff x="2576906" y="620688"/>
            <a:chExt cx="2240835" cy="646331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xmlns="" id="{3DEFFC1C-23F1-447B-89BB-F6E228B7E8A4}"/>
                </a:ext>
              </a:extLst>
            </p:cNvPr>
            <p:cNvSpPr/>
            <p:nvPr/>
          </p:nvSpPr>
          <p:spPr>
            <a:xfrm>
              <a:off x="3089549" y="620688"/>
              <a:ext cx="1728192" cy="64633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  <a:endPara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xmlns="" id="{35DED83D-922C-4667-9AA7-0397880091FD}"/>
                </a:ext>
              </a:extLst>
            </p:cNvPr>
            <p:cNvSpPr/>
            <p:nvPr/>
          </p:nvSpPr>
          <p:spPr>
            <a:xfrm>
              <a:off x="2576906" y="642460"/>
              <a:ext cx="360040" cy="3600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I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02</a:t>
              </a:r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xmlns="" id="{3B308A03-BE79-431B-81CF-0735DAC5AC2B}"/>
              </a:ext>
            </a:extLst>
          </p:cNvPr>
          <p:cNvSpPr/>
          <p:nvPr/>
        </p:nvSpPr>
        <p:spPr>
          <a:xfrm>
            <a:off x="9301349" y="3585104"/>
            <a:ext cx="579847" cy="57984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1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GOAL</a:t>
            </a:r>
            <a:endParaRPr lang="en-IN" sz="11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xmlns="" id="{825D0CB9-84F8-477B-9FE5-FCC364D93DA6}"/>
              </a:ext>
            </a:extLst>
          </p:cNvPr>
          <p:cNvSpPr txBox="1">
            <a:spLocks/>
          </p:cNvSpPr>
          <p:nvPr/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/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Arrows Merging Concept</a:t>
            </a:r>
            <a:endParaRPr lang="en-US" sz="3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AC40DE3-B584-4B9F-8593-15AF04542F97}"/>
              </a:ext>
            </a:extLst>
          </p:cNvPr>
          <p:cNvSpPr/>
          <p:nvPr/>
        </p:nvSpPr>
        <p:spPr>
          <a:xfrm>
            <a:off x="10072122" y="3547074"/>
            <a:ext cx="152114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You can edit here.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E3101DE2-EE96-420C-B4C7-06D52E910327}"/>
              </a:ext>
            </a:extLst>
          </p:cNvPr>
          <p:cNvSpPr/>
          <p:nvPr/>
        </p:nvSpPr>
        <p:spPr>
          <a:xfrm>
            <a:off x="641182" y="4791535"/>
            <a:ext cx="152114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You can edit here.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606E4D3-75E4-4301-8179-1A4F849D3724}"/>
              </a:ext>
            </a:extLst>
          </p:cNvPr>
          <p:cNvSpPr/>
          <p:nvPr/>
        </p:nvSpPr>
        <p:spPr>
          <a:xfrm>
            <a:off x="641182" y="5760673"/>
            <a:ext cx="152114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You can edit here.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884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D2CD5A21-A789-48C2-AEBC-3272A19A2632}"/>
              </a:ext>
            </a:extLst>
          </p:cNvPr>
          <p:cNvSpPr/>
          <p:nvPr/>
        </p:nvSpPr>
        <p:spPr>
          <a:xfrm>
            <a:off x="2422004" y="1101890"/>
            <a:ext cx="5794688" cy="3430247"/>
          </a:xfrm>
          <a:custGeom>
            <a:avLst/>
            <a:gdLst>
              <a:gd name="connsiteX0" fmla="*/ 0 w 6374157"/>
              <a:gd name="connsiteY0" fmla="*/ 0 h 3811005"/>
              <a:gd name="connsiteX1" fmla="*/ 2073097 w 6374157"/>
              <a:gd name="connsiteY1" fmla="*/ 0 h 3811005"/>
              <a:gd name="connsiteX2" fmla="*/ 2073097 w 6374157"/>
              <a:gd name="connsiteY2" fmla="*/ 1 h 3811005"/>
              <a:gd name="connsiteX3" fmla="*/ 2778845 w 6374157"/>
              <a:gd name="connsiteY3" fmla="*/ 1 h 3811005"/>
              <a:gd name="connsiteX4" fmla="*/ 2778845 w 6374157"/>
              <a:gd name="connsiteY4" fmla="*/ 81310 h 3811005"/>
              <a:gd name="connsiteX5" fmla="*/ 2778845 w 6374157"/>
              <a:gd name="connsiteY5" fmla="*/ 1191443 h 3811005"/>
              <a:gd name="connsiteX6" fmla="*/ 3848878 w 6374157"/>
              <a:gd name="connsiteY6" fmla="*/ 2258673 h 3811005"/>
              <a:gd name="connsiteX7" fmla="*/ 6374157 w 6374157"/>
              <a:gd name="connsiteY7" fmla="*/ 2258673 h 3811005"/>
              <a:gd name="connsiteX8" fmla="*/ 6374157 w 6374157"/>
              <a:gd name="connsiteY8" fmla="*/ 3811005 h 3811005"/>
              <a:gd name="connsiteX9" fmla="*/ 3848878 w 6374157"/>
              <a:gd name="connsiteY9" fmla="*/ 3811005 h 3811005"/>
              <a:gd name="connsiteX10" fmla="*/ 3848858 w 6374157"/>
              <a:gd name="connsiteY10" fmla="*/ 3811004 h 3811005"/>
              <a:gd name="connsiteX11" fmla="*/ 2344295 w 6374157"/>
              <a:gd name="connsiteY11" fmla="*/ 3811004 h 3811005"/>
              <a:gd name="connsiteX12" fmla="*/ 0 w 6374157"/>
              <a:gd name="connsiteY12" fmla="*/ 1466709 h 381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4157" h="3811005">
                <a:moveTo>
                  <a:pt x="0" y="0"/>
                </a:moveTo>
                <a:lnTo>
                  <a:pt x="2073097" y="0"/>
                </a:lnTo>
                <a:lnTo>
                  <a:pt x="2073097" y="1"/>
                </a:lnTo>
                <a:lnTo>
                  <a:pt x="2778845" y="1"/>
                </a:lnTo>
                <a:lnTo>
                  <a:pt x="2778845" y="81310"/>
                </a:lnTo>
                <a:cubicBezTo>
                  <a:pt x="2778845" y="377697"/>
                  <a:pt x="2778845" y="742479"/>
                  <a:pt x="2778845" y="1191443"/>
                </a:cubicBezTo>
                <a:cubicBezTo>
                  <a:pt x="2778845" y="1781330"/>
                  <a:pt x="3261332" y="2258673"/>
                  <a:pt x="3848878" y="2258673"/>
                </a:cubicBezTo>
                <a:lnTo>
                  <a:pt x="6374157" y="2258673"/>
                </a:lnTo>
                <a:cubicBezTo>
                  <a:pt x="6374157" y="2258673"/>
                  <a:pt x="6374157" y="2258673"/>
                  <a:pt x="6374157" y="3811005"/>
                </a:cubicBezTo>
                <a:cubicBezTo>
                  <a:pt x="6374157" y="3811005"/>
                  <a:pt x="6374157" y="3811005"/>
                  <a:pt x="3848878" y="3811005"/>
                </a:cubicBezTo>
                <a:lnTo>
                  <a:pt x="3848858" y="3811004"/>
                </a:lnTo>
                <a:lnTo>
                  <a:pt x="2344295" y="3811004"/>
                </a:lnTo>
                <a:cubicBezTo>
                  <a:pt x="1049577" y="3811004"/>
                  <a:pt x="0" y="2761427"/>
                  <a:pt x="0" y="1466709"/>
                </a:cubicBezTo>
                <a:close/>
              </a:path>
            </a:pathLst>
          </a:custGeom>
          <a:gradFill>
            <a:gsLst>
              <a:gs pos="100000">
                <a:schemeClr val="accent3"/>
              </a:gs>
              <a:gs pos="0">
                <a:schemeClr val="accent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557AB9A7-4D4D-45FC-8C40-01D9E80A08DB}"/>
              </a:ext>
            </a:extLst>
          </p:cNvPr>
          <p:cNvGrpSpPr/>
          <p:nvPr/>
        </p:nvGrpSpPr>
        <p:grpSpPr>
          <a:xfrm>
            <a:off x="2422004" y="2461649"/>
            <a:ext cx="6742567" cy="4135702"/>
            <a:chOff x="2386000" y="1904067"/>
            <a:chExt cx="7416824" cy="4549272"/>
          </a:xfrm>
          <a:gradFill>
            <a:gsLst>
              <a:gs pos="100000">
                <a:schemeClr val="accent3"/>
              </a:gs>
              <a:gs pos="0">
                <a:schemeClr val="accent1"/>
              </a:gs>
            </a:gsLst>
            <a:lin ang="9600000" scaled="0"/>
          </a:gradFill>
          <a:effectLst>
            <a:outerShdw blurRad="215900" dist="127000" dir="13200000" algn="tl" rotWithShape="0">
              <a:prstClr val="black">
                <a:alpha val="15000"/>
              </a:prstClr>
            </a:outerShdw>
          </a:effectLst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6B41201B-BDF7-46A4-B980-2E84F404C432}"/>
                </a:ext>
              </a:extLst>
            </p:cNvPr>
            <p:cNvSpPr/>
            <p:nvPr/>
          </p:nvSpPr>
          <p:spPr>
            <a:xfrm flipV="1">
              <a:off x="2386000" y="2642335"/>
              <a:ext cx="6374157" cy="3811004"/>
            </a:xfrm>
            <a:custGeom>
              <a:avLst/>
              <a:gdLst>
                <a:gd name="connsiteX0" fmla="*/ 0 w 6374157"/>
                <a:gd name="connsiteY0" fmla="*/ 0 h 3811005"/>
                <a:gd name="connsiteX1" fmla="*/ 2073097 w 6374157"/>
                <a:gd name="connsiteY1" fmla="*/ 0 h 3811005"/>
                <a:gd name="connsiteX2" fmla="*/ 2073097 w 6374157"/>
                <a:gd name="connsiteY2" fmla="*/ 1 h 3811005"/>
                <a:gd name="connsiteX3" fmla="*/ 2778845 w 6374157"/>
                <a:gd name="connsiteY3" fmla="*/ 1 h 3811005"/>
                <a:gd name="connsiteX4" fmla="*/ 2778845 w 6374157"/>
                <a:gd name="connsiteY4" fmla="*/ 81310 h 3811005"/>
                <a:gd name="connsiteX5" fmla="*/ 2778845 w 6374157"/>
                <a:gd name="connsiteY5" fmla="*/ 1191443 h 3811005"/>
                <a:gd name="connsiteX6" fmla="*/ 3848878 w 6374157"/>
                <a:gd name="connsiteY6" fmla="*/ 2258673 h 3811005"/>
                <a:gd name="connsiteX7" fmla="*/ 6374157 w 6374157"/>
                <a:gd name="connsiteY7" fmla="*/ 2258673 h 3811005"/>
                <a:gd name="connsiteX8" fmla="*/ 6374157 w 6374157"/>
                <a:gd name="connsiteY8" fmla="*/ 3811005 h 3811005"/>
                <a:gd name="connsiteX9" fmla="*/ 3848878 w 6374157"/>
                <a:gd name="connsiteY9" fmla="*/ 3811005 h 3811005"/>
                <a:gd name="connsiteX10" fmla="*/ 3848858 w 6374157"/>
                <a:gd name="connsiteY10" fmla="*/ 3811004 h 3811005"/>
                <a:gd name="connsiteX11" fmla="*/ 2344295 w 6374157"/>
                <a:gd name="connsiteY11" fmla="*/ 3811004 h 3811005"/>
                <a:gd name="connsiteX12" fmla="*/ 0 w 6374157"/>
                <a:gd name="connsiteY12" fmla="*/ 1466709 h 381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374157" h="3811005">
                  <a:moveTo>
                    <a:pt x="0" y="0"/>
                  </a:moveTo>
                  <a:lnTo>
                    <a:pt x="2073097" y="0"/>
                  </a:lnTo>
                  <a:lnTo>
                    <a:pt x="2073097" y="1"/>
                  </a:lnTo>
                  <a:lnTo>
                    <a:pt x="2778845" y="1"/>
                  </a:lnTo>
                  <a:lnTo>
                    <a:pt x="2778845" y="81310"/>
                  </a:lnTo>
                  <a:cubicBezTo>
                    <a:pt x="2778845" y="377697"/>
                    <a:pt x="2778845" y="742479"/>
                    <a:pt x="2778845" y="1191443"/>
                  </a:cubicBezTo>
                  <a:cubicBezTo>
                    <a:pt x="2778845" y="1781330"/>
                    <a:pt x="3261332" y="2258673"/>
                    <a:pt x="3848878" y="2258673"/>
                  </a:cubicBezTo>
                  <a:lnTo>
                    <a:pt x="6374157" y="2258673"/>
                  </a:lnTo>
                  <a:cubicBezTo>
                    <a:pt x="6374157" y="2258673"/>
                    <a:pt x="6374157" y="2258673"/>
                    <a:pt x="6374157" y="3811005"/>
                  </a:cubicBezTo>
                  <a:cubicBezTo>
                    <a:pt x="6374157" y="3811005"/>
                    <a:pt x="6374157" y="3811005"/>
                    <a:pt x="3848878" y="3811005"/>
                  </a:cubicBezTo>
                  <a:lnTo>
                    <a:pt x="3848858" y="3811004"/>
                  </a:lnTo>
                  <a:lnTo>
                    <a:pt x="2344295" y="3811004"/>
                  </a:lnTo>
                  <a:cubicBezTo>
                    <a:pt x="1049577" y="3811004"/>
                    <a:pt x="0" y="2761427"/>
                    <a:pt x="0" y="146670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xmlns="" id="{2C1B756A-B1E5-4907-B97A-35FD1F1F7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3784" y="1904067"/>
              <a:ext cx="1569040" cy="3126601"/>
            </a:xfrm>
            <a:custGeom>
              <a:avLst/>
              <a:gdLst>
                <a:gd name="T0" fmla="*/ 0 w 547"/>
                <a:gd name="T1" fmla="*/ 1090 h 1090"/>
                <a:gd name="T2" fmla="*/ 0 w 547"/>
                <a:gd name="T3" fmla="*/ 0 h 1090"/>
                <a:gd name="T4" fmla="*/ 547 w 547"/>
                <a:gd name="T5" fmla="*/ 545 h 1090"/>
                <a:gd name="T6" fmla="*/ 0 w 547"/>
                <a:gd name="T7" fmla="*/ 109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7" h="1090">
                  <a:moveTo>
                    <a:pt x="0" y="1090"/>
                  </a:moveTo>
                  <a:lnTo>
                    <a:pt x="0" y="0"/>
                  </a:lnTo>
                  <a:lnTo>
                    <a:pt x="547" y="545"/>
                  </a:lnTo>
                  <a:lnTo>
                    <a:pt x="0" y="10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xmlns="" id="{31C86256-C022-44B9-9141-8E666411443D}"/>
              </a:ext>
            </a:extLst>
          </p:cNvPr>
          <p:cNvGrpSpPr/>
          <p:nvPr/>
        </p:nvGrpSpPr>
        <p:grpSpPr>
          <a:xfrm>
            <a:off x="2664828" y="4771742"/>
            <a:ext cx="2037124" cy="587574"/>
            <a:chOff x="2576906" y="620689"/>
            <a:chExt cx="2240837" cy="646332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xmlns="" id="{4071E366-7896-4FE3-94FB-C68406C8E3A0}"/>
                </a:ext>
              </a:extLst>
            </p:cNvPr>
            <p:cNvSpPr/>
            <p:nvPr/>
          </p:nvSpPr>
          <p:spPr>
            <a:xfrm>
              <a:off x="3089550" y="620689"/>
              <a:ext cx="1728193" cy="64633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  <a:endPara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xmlns="" id="{554B72C2-8506-4AA6-8070-58F488ECE15E}"/>
                </a:ext>
              </a:extLst>
            </p:cNvPr>
            <p:cNvSpPr/>
            <p:nvPr/>
          </p:nvSpPr>
          <p:spPr>
            <a:xfrm>
              <a:off x="2576906" y="642460"/>
              <a:ext cx="360040" cy="3600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I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01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xmlns="" id="{6D020236-7702-4D3C-8EEC-453CAB3A6B97}"/>
              </a:ext>
            </a:extLst>
          </p:cNvPr>
          <p:cNvGrpSpPr/>
          <p:nvPr/>
        </p:nvGrpSpPr>
        <p:grpSpPr>
          <a:xfrm>
            <a:off x="2664828" y="5682466"/>
            <a:ext cx="2037124" cy="587574"/>
            <a:chOff x="2576906" y="620689"/>
            <a:chExt cx="2240837" cy="646332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xmlns="" id="{3DEFFC1C-23F1-447B-89BB-F6E228B7E8A4}"/>
                </a:ext>
              </a:extLst>
            </p:cNvPr>
            <p:cNvSpPr/>
            <p:nvPr/>
          </p:nvSpPr>
          <p:spPr>
            <a:xfrm>
              <a:off x="3089550" y="620689"/>
              <a:ext cx="1728193" cy="64633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  <a:endPara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xmlns="" id="{35DED83D-922C-4667-9AA7-0397880091FD}"/>
                </a:ext>
              </a:extLst>
            </p:cNvPr>
            <p:cNvSpPr/>
            <p:nvPr/>
          </p:nvSpPr>
          <p:spPr>
            <a:xfrm>
              <a:off x="2576906" y="642460"/>
              <a:ext cx="360040" cy="3600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I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02</a:t>
              </a:r>
            </a:p>
          </p:txBody>
        </p:sp>
      </p:grpSp>
      <p:sp>
        <p:nvSpPr>
          <p:cNvPr id="125" name="Oval 124">
            <a:extLst>
              <a:ext uri="{FF2B5EF4-FFF2-40B4-BE49-F238E27FC236}">
                <a16:creationId xmlns:a16="http://schemas.microsoft.com/office/drawing/2014/main" xmlns="" id="{597DD9AC-80A1-409F-A453-ED9329B4E139}"/>
              </a:ext>
            </a:extLst>
          </p:cNvPr>
          <p:cNvSpPr/>
          <p:nvPr/>
        </p:nvSpPr>
        <p:spPr>
          <a:xfrm>
            <a:off x="3952633" y="3706586"/>
            <a:ext cx="327309" cy="32730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1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C1</a:t>
            </a: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xmlns="" id="{1BBE3972-E449-49DD-BE42-1553963D454D}"/>
              </a:ext>
            </a:extLst>
          </p:cNvPr>
          <p:cNvSpPr/>
          <p:nvPr/>
        </p:nvSpPr>
        <p:spPr>
          <a:xfrm>
            <a:off x="5589782" y="3706586"/>
            <a:ext cx="327309" cy="32730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1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C2</a:t>
            </a: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xmlns="" id="{853CA7EE-A341-478B-97EC-0CF97CED2F31}"/>
              </a:ext>
            </a:extLst>
          </p:cNvPr>
          <p:cNvSpPr/>
          <p:nvPr/>
        </p:nvSpPr>
        <p:spPr>
          <a:xfrm>
            <a:off x="7226930" y="3706586"/>
            <a:ext cx="327309" cy="32730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1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C3</a:t>
            </a:r>
            <a:endParaRPr lang="en-IN" sz="11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3B308A03-BE79-431B-81CF-0735DAC5AC2B}"/>
              </a:ext>
            </a:extLst>
          </p:cNvPr>
          <p:cNvSpPr/>
          <p:nvPr/>
        </p:nvSpPr>
        <p:spPr>
          <a:xfrm>
            <a:off x="9301349" y="3585104"/>
            <a:ext cx="579847" cy="57984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1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GOAL</a:t>
            </a:r>
            <a:endParaRPr lang="en-IN" sz="11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xmlns="" id="{714C0F29-EAAF-4C16-9FF8-ED08559B692E}"/>
              </a:ext>
            </a:extLst>
          </p:cNvPr>
          <p:cNvSpPr txBox="1">
            <a:spLocks/>
          </p:cNvSpPr>
          <p:nvPr/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/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Arrows Merging Concept</a:t>
            </a:r>
            <a:endParaRPr lang="en-US" sz="3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8782CB1-1EA4-42DB-8DC2-080F512AAA94}"/>
              </a:ext>
            </a:extLst>
          </p:cNvPr>
          <p:cNvSpPr/>
          <p:nvPr/>
        </p:nvSpPr>
        <p:spPr>
          <a:xfrm>
            <a:off x="3130868" y="1327792"/>
            <a:ext cx="1571084" cy="5875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  <a:endParaRPr lang="en-IN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29DB5270-55DD-44A7-B11F-2F674EF52213}"/>
              </a:ext>
            </a:extLst>
          </p:cNvPr>
          <p:cNvSpPr/>
          <p:nvPr/>
        </p:nvSpPr>
        <p:spPr>
          <a:xfrm>
            <a:off x="2664829" y="1347585"/>
            <a:ext cx="327309" cy="3273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4D0D993-042D-42EA-A2E4-BF4FF315BC75}"/>
              </a:ext>
            </a:extLst>
          </p:cNvPr>
          <p:cNvSpPr/>
          <p:nvPr/>
        </p:nvSpPr>
        <p:spPr>
          <a:xfrm>
            <a:off x="3130868" y="2238516"/>
            <a:ext cx="1571084" cy="5875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  <a:endParaRPr lang="en-IN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1B04225F-ECA7-46A4-A641-B6C9E88D7487}"/>
              </a:ext>
            </a:extLst>
          </p:cNvPr>
          <p:cNvSpPr/>
          <p:nvPr/>
        </p:nvSpPr>
        <p:spPr>
          <a:xfrm>
            <a:off x="2664829" y="2258309"/>
            <a:ext cx="327309" cy="3273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B47975C-A498-4B28-AFD3-A180CD4092E8}"/>
              </a:ext>
            </a:extLst>
          </p:cNvPr>
          <p:cNvSpPr/>
          <p:nvPr/>
        </p:nvSpPr>
        <p:spPr>
          <a:xfrm>
            <a:off x="10072122" y="3547074"/>
            <a:ext cx="152114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You can edit here.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C2A62084-D546-4E94-BDE8-A5D8D9D38F4F}"/>
              </a:ext>
            </a:extLst>
          </p:cNvPr>
          <p:cNvSpPr/>
          <p:nvPr/>
        </p:nvSpPr>
        <p:spPr>
          <a:xfrm>
            <a:off x="4406321" y="3645024"/>
            <a:ext cx="1078090" cy="39171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</a:t>
            </a:r>
            <a:r>
              <a:rPr lang="en-US" sz="1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en-IN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72BAA4C-F634-472F-BFBE-1CF699F16BC9}"/>
              </a:ext>
            </a:extLst>
          </p:cNvPr>
          <p:cNvSpPr/>
          <p:nvPr/>
        </p:nvSpPr>
        <p:spPr>
          <a:xfrm>
            <a:off x="6043470" y="3645024"/>
            <a:ext cx="1078090" cy="39171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  <a:endParaRPr lang="en-IN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7FF1C1E-2503-41A3-ABC8-47A830D40990}"/>
              </a:ext>
            </a:extLst>
          </p:cNvPr>
          <p:cNvSpPr/>
          <p:nvPr/>
        </p:nvSpPr>
        <p:spPr>
          <a:xfrm>
            <a:off x="7680618" y="3645024"/>
            <a:ext cx="1078090" cy="39171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  <a:endParaRPr lang="en-IN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71650652-857D-4F38-AFB7-2EB12C273F80}"/>
              </a:ext>
            </a:extLst>
          </p:cNvPr>
          <p:cNvSpPr/>
          <p:nvPr/>
        </p:nvSpPr>
        <p:spPr>
          <a:xfrm>
            <a:off x="641182" y="1357155"/>
            <a:ext cx="152114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You can edit here.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6805A1A-48D0-4765-9872-D7A4FD127497}"/>
              </a:ext>
            </a:extLst>
          </p:cNvPr>
          <p:cNvSpPr/>
          <p:nvPr/>
        </p:nvSpPr>
        <p:spPr>
          <a:xfrm>
            <a:off x="641182" y="2326293"/>
            <a:ext cx="152114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You can edit here.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A4620DE-E9A6-4597-BD36-E21EDF5B89BA}"/>
              </a:ext>
            </a:extLst>
          </p:cNvPr>
          <p:cNvSpPr/>
          <p:nvPr/>
        </p:nvSpPr>
        <p:spPr>
          <a:xfrm>
            <a:off x="641182" y="4791535"/>
            <a:ext cx="152114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You can edit here.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41825966-56C4-4E2E-9F18-E1EF5278EDA5}"/>
              </a:ext>
            </a:extLst>
          </p:cNvPr>
          <p:cNvSpPr/>
          <p:nvPr/>
        </p:nvSpPr>
        <p:spPr>
          <a:xfrm>
            <a:off x="641182" y="5760673"/>
            <a:ext cx="152114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You can edit here.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637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-9115"/>
            <a:ext cx="12179305" cy="686443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endParaRPr lang="es-UY" sz="2396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5" y="4649780"/>
            <a:ext cx="2836865" cy="60896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2396" b="1" dirty="0">
                <a:solidFill>
                  <a:prstClr val="white"/>
                </a:solidFill>
              </a:rPr>
              <a:t>SUBSCRIBE NOW</a:t>
            </a:r>
            <a:endParaRPr lang="es-UY" sz="2396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9" y="4034370"/>
            <a:ext cx="1842755" cy="7421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2396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4"/>
            <a:ext cx="4152036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6" y="711200"/>
            <a:ext cx="4320043" cy="35751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913852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7" y="5341922"/>
            <a:ext cx="2546542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1" y="4850171"/>
            <a:ext cx="4716867" cy="90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10" indent="-169710" defTabSz="913852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5" y="4468203"/>
            <a:ext cx="5910649" cy="369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852">
              <a:defRPr/>
            </a:pPr>
            <a:r>
              <a:rPr lang="en-US" sz="1797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" y="6121199"/>
            <a:ext cx="12179305" cy="675221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68" y="1842735"/>
            <a:ext cx="5585326" cy="1367511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578">
              <a:defRPr/>
            </a:pPr>
            <a:endParaRPr lang="es-UY" sz="2396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4" y="764088"/>
            <a:ext cx="2788938" cy="52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956" y="2005279"/>
            <a:ext cx="3621360" cy="8301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578">
              <a:defRPr/>
            </a:pPr>
            <a:r>
              <a:rPr lang="en-US" sz="3196" b="1" kern="0" dirty="0">
                <a:solidFill>
                  <a:prstClr val="white"/>
                </a:solidFill>
              </a:rPr>
              <a:t>FREEBUNDLE15</a:t>
            </a:r>
            <a:endParaRPr lang="es-UY" sz="2396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650" y="1373305"/>
            <a:ext cx="5023965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578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7123" y="876805"/>
            <a:ext cx="3942396" cy="231116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913852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531010" y="1026001"/>
            <a:ext cx="2808312" cy="2061930"/>
            <a:chOff x="2422004" y="1101890"/>
            <a:chExt cx="6742567" cy="5495462"/>
          </a:xfrm>
        </p:grpSpPr>
        <p:sp>
          <p:nvSpPr>
            <p:cNvPr id="59" name="Freeform: Shape 12">
              <a:extLst>
                <a:ext uri="{FF2B5EF4-FFF2-40B4-BE49-F238E27FC236}">
                  <a16:creationId xmlns:a16="http://schemas.microsoft.com/office/drawing/2014/main" xmlns="" id="{D2CD5A21-A789-48C2-AEBC-3272A19A2632}"/>
                </a:ext>
              </a:extLst>
            </p:cNvPr>
            <p:cNvSpPr/>
            <p:nvPr/>
          </p:nvSpPr>
          <p:spPr>
            <a:xfrm>
              <a:off x="2422004" y="1101890"/>
              <a:ext cx="5794688" cy="3430247"/>
            </a:xfrm>
            <a:custGeom>
              <a:avLst/>
              <a:gdLst>
                <a:gd name="connsiteX0" fmla="*/ 0 w 6374157"/>
                <a:gd name="connsiteY0" fmla="*/ 0 h 3811005"/>
                <a:gd name="connsiteX1" fmla="*/ 2073097 w 6374157"/>
                <a:gd name="connsiteY1" fmla="*/ 0 h 3811005"/>
                <a:gd name="connsiteX2" fmla="*/ 2073097 w 6374157"/>
                <a:gd name="connsiteY2" fmla="*/ 1 h 3811005"/>
                <a:gd name="connsiteX3" fmla="*/ 2778845 w 6374157"/>
                <a:gd name="connsiteY3" fmla="*/ 1 h 3811005"/>
                <a:gd name="connsiteX4" fmla="*/ 2778845 w 6374157"/>
                <a:gd name="connsiteY4" fmla="*/ 81310 h 3811005"/>
                <a:gd name="connsiteX5" fmla="*/ 2778845 w 6374157"/>
                <a:gd name="connsiteY5" fmla="*/ 1191443 h 3811005"/>
                <a:gd name="connsiteX6" fmla="*/ 3848878 w 6374157"/>
                <a:gd name="connsiteY6" fmla="*/ 2258673 h 3811005"/>
                <a:gd name="connsiteX7" fmla="*/ 6374157 w 6374157"/>
                <a:gd name="connsiteY7" fmla="*/ 2258673 h 3811005"/>
                <a:gd name="connsiteX8" fmla="*/ 6374157 w 6374157"/>
                <a:gd name="connsiteY8" fmla="*/ 3811005 h 3811005"/>
                <a:gd name="connsiteX9" fmla="*/ 3848878 w 6374157"/>
                <a:gd name="connsiteY9" fmla="*/ 3811005 h 3811005"/>
                <a:gd name="connsiteX10" fmla="*/ 3848858 w 6374157"/>
                <a:gd name="connsiteY10" fmla="*/ 3811004 h 3811005"/>
                <a:gd name="connsiteX11" fmla="*/ 2344295 w 6374157"/>
                <a:gd name="connsiteY11" fmla="*/ 3811004 h 3811005"/>
                <a:gd name="connsiteX12" fmla="*/ 0 w 6374157"/>
                <a:gd name="connsiteY12" fmla="*/ 1466709 h 381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374157" h="3811005">
                  <a:moveTo>
                    <a:pt x="0" y="0"/>
                  </a:moveTo>
                  <a:lnTo>
                    <a:pt x="2073097" y="0"/>
                  </a:lnTo>
                  <a:lnTo>
                    <a:pt x="2073097" y="1"/>
                  </a:lnTo>
                  <a:lnTo>
                    <a:pt x="2778845" y="1"/>
                  </a:lnTo>
                  <a:lnTo>
                    <a:pt x="2778845" y="81310"/>
                  </a:lnTo>
                  <a:cubicBezTo>
                    <a:pt x="2778845" y="377697"/>
                    <a:pt x="2778845" y="742479"/>
                    <a:pt x="2778845" y="1191443"/>
                  </a:cubicBezTo>
                  <a:cubicBezTo>
                    <a:pt x="2778845" y="1781330"/>
                    <a:pt x="3261332" y="2258673"/>
                    <a:pt x="3848878" y="2258673"/>
                  </a:cubicBezTo>
                  <a:lnTo>
                    <a:pt x="6374157" y="2258673"/>
                  </a:lnTo>
                  <a:cubicBezTo>
                    <a:pt x="6374157" y="2258673"/>
                    <a:pt x="6374157" y="2258673"/>
                    <a:pt x="6374157" y="3811005"/>
                  </a:cubicBezTo>
                  <a:cubicBezTo>
                    <a:pt x="6374157" y="3811005"/>
                    <a:pt x="6374157" y="3811005"/>
                    <a:pt x="3848878" y="3811005"/>
                  </a:cubicBezTo>
                  <a:lnTo>
                    <a:pt x="3848858" y="3811004"/>
                  </a:lnTo>
                  <a:lnTo>
                    <a:pt x="2344295" y="3811004"/>
                  </a:lnTo>
                  <a:cubicBezTo>
                    <a:pt x="1049577" y="3811004"/>
                    <a:pt x="0" y="2761427"/>
                    <a:pt x="0" y="1466709"/>
                  </a:cubicBezTo>
                  <a:close/>
                </a:path>
              </a:pathLst>
            </a:custGeom>
            <a:gradFill>
              <a:gsLst>
                <a:gs pos="100000">
                  <a:srgbClr val="2DBCCA"/>
                </a:gs>
                <a:gs pos="0">
                  <a:srgbClr val="240D58"/>
                </a:gs>
              </a:gsLst>
              <a:lin ang="96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xmlns="" id="{557AB9A7-4D4D-45FC-8C40-01D9E80A08DB}"/>
                </a:ext>
              </a:extLst>
            </p:cNvPr>
            <p:cNvGrpSpPr/>
            <p:nvPr/>
          </p:nvGrpSpPr>
          <p:grpSpPr>
            <a:xfrm>
              <a:off x="2422004" y="2461649"/>
              <a:ext cx="6742567" cy="4135703"/>
              <a:chOff x="2386000" y="1904067"/>
              <a:chExt cx="7416824" cy="4549273"/>
            </a:xfrm>
            <a:gradFill>
              <a:gsLst>
                <a:gs pos="100000">
                  <a:srgbClr val="2DBCCA"/>
                </a:gs>
                <a:gs pos="0">
                  <a:srgbClr val="240D58"/>
                </a:gs>
              </a:gsLst>
              <a:lin ang="9600000" scaled="0"/>
            </a:gradFill>
            <a:effectLst>
              <a:outerShdw blurRad="215900" dist="127000" dir="13200000" algn="tl" rotWithShape="0">
                <a:prstClr val="black">
                  <a:alpha val="15000"/>
                </a:prstClr>
              </a:outerShdw>
            </a:effectLst>
          </p:grpSpPr>
          <p:sp>
            <p:nvSpPr>
              <p:cNvPr id="61" name="Freeform: Shape 13">
                <a:extLst>
                  <a:ext uri="{FF2B5EF4-FFF2-40B4-BE49-F238E27FC236}">
                    <a16:creationId xmlns:a16="http://schemas.microsoft.com/office/drawing/2014/main" xmlns="" id="{6B41201B-BDF7-46A4-B980-2E84F404C432}"/>
                  </a:ext>
                </a:extLst>
              </p:cNvPr>
              <p:cNvSpPr/>
              <p:nvPr/>
            </p:nvSpPr>
            <p:spPr>
              <a:xfrm flipV="1">
                <a:off x="2386000" y="2642335"/>
                <a:ext cx="6374157" cy="3811005"/>
              </a:xfrm>
              <a:custGeom>
                <a:avLst/>
                <a:gdLst>
                  <a:gd name="connsiteX0" fmla="*/ 0 w 6374157"/>
                  <a:gd name="connsiteY0" fmla="*/ 0 h 3811005"/>
                  <a:gd name="connsiteX1" fmla="*/ 2073097 w 6374157"/>
                  <a:gd name="connsiteY1" fmla="*/ 0 h 3811005"/>
                  <a:gd name="connsiteX2" fmla="*/ 2073097 w 6374157"/>
                  <a:gd name="connsiteY2" fmla="*/ 1 h 3811005"/>
                  <a:gd name="connsiteX3" fmla="*/ 2778845 w 6374157"/>
                  <a:gd name="connsiteY3" fmla="*/ 1 h 3811005"/>
                  <a:gd name="connsiteX4" fmla="*/ 2778845 w 6374157"/>
                  <a:gd name="connsiteY4" fmla="*/ 81310 h 3811005"/>
                  <a:gd name="connsiteX5" fmla="*/ 2778845 w 6374157"/>
                  <a:gd name="connsiteY5" fmla="*/ 1191443 h 3811005"/>
                  <a:gd name="connsiteX6" fmla="*/ 3848878 w 6374157"/>
                  <a:gd name="connsiteY6" fmla="*/ 2258673 h 3811005"/>
                  <a:gd name="connsiteX7" fmla="*/ 6374157 w 6374157"/>
                  <a:gd name="connsiteY7" fmla="*/ 2258673 h 3811005"/>
                  <a:gd name="connsiteX8" fmla="*/ 6374157 w 6374157"/>
                  <a:gd name="connsiteY8" fmla="*/ 3811005 h 3811005"/>
                  <a:gd name="connsiteX9" fmla="*/ 3848878 w 6374157"/>
                  <a:gd name="connsiteY9" fmla="*/ 3811005 h 3811005"/>
                  <a:gd name="connsiteX10" fmla="*/ 3848858 w 6374157"/>
                  <a:gd name="connsiteY10" fmla="*/ 3811004 h 3811005"/>
                  <a:gd name="connsiteX11" fmla="*/ 2344295 w 6374157"/>
                  <a:gd name="connsiteY11" fmla="*/ 3811004 h 3811005"/>
                  <a:gd name="connsiteX12" fmla="*/ 0 w 6374157"/>
                  <a:gd name="connsiteY12" fmla="*/ 1466709 h 3811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374157" h="3811005">
                    <a:moveTo>
                      <a:pt x="0" y="0"/>
                    </a:moveTo>
                    <a:lnTo>
                      <a:pt x="2073097" y="0"/>
                    </a:lnTo>
                    <a:lnTo>
                      <a:pt x="2073097" y="1"/>
                    </a:lnTo>
                    <a:lnTo>
                      <a:pt x="2778845" y="1"/>
                    </a:lnTo>
                    <a:lnTo>
                      <a:pt x="2778845" y="81310"/>
                    </a:lnTo>
                    <a:cubicBezTo>
                      <a:pt x="2778845" y="377697"/>
                      <a:pt x="2778845" y="742479"/>
                      <a:pt x="2778845" y="1191443"/>
                    </a:cubicBezTo>
                    <a:cubicBezTo>
                      <a:pt x="2778845" y="1781330"/>
                      <a:pt x="3261332" y="2258673"/>
                      <a:pt x="3848878" y="2258673"/>
                    </a:cubicBezTo>
                    <a:lnTo>
                      <a:pt x="6374157" y="2258673"/>
                    </a:lnTo>
                    <a:cubicBezTo>
                      <a:pt x="6374157" y="2258673"/>
                      <a:pt x="6374157" y="2258673"/>
                      <a:pt x="6374157" y="3811005"/>
                    </a:cubicBezTo>
                    <a:cubicBezTo>
                      <a:pt x="6374157" y="3811005"/>
                      <a:pt x="6374157" y="3811005"/>
                      <a:pt x="3848878" y="3811005"/>
                    </a:cubicBezTo>
                    <a:lnTo>
                      <a:pt x="3848858" y="3811004"/>
                    </a:lnTo>
                    <a:lnTo>
                      <a:pt x="2344295" y="3811004"/>
                    </a:lnTo>
                    <a:cubicBezTo>
                      <a:pt x="1049577" y="3811004"/>
                      <a:pt x="0" y="2761427"/>
                      <a:pt x="0" y="1466709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62" name="Freeform 7">
                <a:extLst>
                  <a:ext uri="{FF2B5EF4-FFF2-40B4-BE49-F238E27FC236}">
                    <a16:creationId xmlns:a16="http://schemas.microsoft.com/office/drawing/2014/main" xmlns="" id="{2C1B756A-B1E5-4907-B97A-35FD1F1F7F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3784" y="1904067"/>
                <a:ext cx="1569040" cy="3126601"/>
              </a:xfrm>
              <a:custGeom>
                <a:avLst/>
                <a:gdLst>
                  <a:gd name="T0" fmla="*/ 0 w 547"/>
                  <a:gd name="T1" fmla="*/ 1090 h 1090"/>
                  <a:gd name="T2" fmla="*/ 0 w 547"/>
                  <a:gd name="T3" fmla="*/ 0 h 1090"/>
                  <a:gd name="T4" fmla="*/ 547 w 547"/>
                  <a:gd name="T5" fmla="*/ 545 h 1090"/>
                  <a:gd name="T6" fmla="*/ 0 w 547"/>
                  <a:gd name="T7" fmla="*/ 1090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7" h="1090">
                    <a:moveTo>
                      <a:pt x="0" y="1090"/>
                    </a:moveTo>
                    <a:lnTo>
                      <a:pt x="0" y="0"/>
                    </a:lnTo>
                    <a:lnTo>
                      <a:pt x="547" y="545"/>
                    </a:lnTo>
                    <a:lnTo>
                      <a:pt x="0" y="10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xmlns="" id="{31C86256-C022-44B9-9141-8E666411443D}"/>
                </a:ext>
              </a:extLst>
            </p:cNvPr>
            <p:cNvGrpSpPr/>
            <p:nvPr/>
          </p:nvGrpSpPr>
          <p:grpSpPr>
            <a:xfrm>
              <a:off x="2664829" y="4771742"/>
              <a:ext cx="2037123" cy="539793"/>
              <a:chOff x="2576906" y="620688"/>
              <a:chExt cx="2240835" cy="593772"/>
            </a:xfrm>
          </p:grpSpPr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xmlns="" id="{4071E366-7896-4FE3-94FB-C68406C8E3A0}"/>
                  </a:ext>
                </a:extLst>
              </p:cNvPr>
              <p:cNvSpPr/>
              <p:nvPr/>
            </p:nvSpPr>
            <p:spPr>
              <a:xfrm>
                <a:off x="3089549" y="620688"/>
                <a:ext cx="1728192" cy="593772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xmlns="" id="{554B72C2-8506-4AA6-8070-58F488ECE15E}"/>
                  </a:ext>
                </a:extLst>
              </p:cNvPr>
              <p:cNvSpPr/>
              <p:nvPr/>
            </p:nvSpPr>
            <p:spPr>
              <a:xfrm>
                <a:off x="2576906" y="642460"/>
                <a:ext cx="360040" cy="360040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rPr>
                  <a:t>01</a:t>
                </a: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xmlns="" id="{6D020236-7702-4D3C-8EEC-453CAB3A6B97}"/>
                </a:ext>
              </a:extLst>
            </p:cNvPr>
            <p:cNvGrpSpPr/>
            <p:nvPr/>
          </p:nvGrpSpPr>
          <p:grpSpPr>
            <a:xfrm>
              <a:off x="2664829" y="5682466"/>
              <a:ext cx="2037123" cy="539793"/>
              <a:chOff x="2576906" y="620688"/>
              <a:chExt cx="2240835" cy="593772"/>
            </a:xfrm>
          </p:grpSpPr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xmlns="" id="{3DEFFC1C-23F1-447B-89BB-F6E228B7E8A4}"/>
                  </a:ext>
                </a:extLst>
              </p:cNvPr>
              <p:cNvSpPr/>
              <p:nvPr/>
            </p:nvSpPr>
            <p:spPr>
              <a:xfrm>
                <a:off x="3089549" y="620688"/>
                <a:ext cx="1728192" cy="593772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xmlns="" id="{35DED83D-922C-4667-9AA7-0397880091FD}"/>
                  </a:ext>
                </a:extLst>
              </p:cNvPr>
              <p:cNvSpPr/>
              <p:nvPr/>
            </p:nvSpPr>
            <p:spPr>
              <a:xfrm>
                <a:off x="2576906" y="642460"/>
                <a:ext cx="360040" cy="360040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rPr>
                  <a:t>02</a:t>
                </a:r>
              </a:p>
            </p:txBody>
          </p:sp>
        </p:grp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xmlns="" id="{50C36076-A4AC-46A9-BDC7-2ED43D33BB7A}"/>
                </a:ext>
              </a:extLst>
            </p:cNvPr>
            <p:cNvSpPr/>
            <p:nvPr/>
          </p:nvSpPr>
          <p:spPr>
            <a:xfrm>
              <a:off x="4406321" y="3645023"/>
              <a:ext cx="1078090" cy="359863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4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</a:t>
              </a:r>
              <a:r>
                <a:rPr lang="en-US" sz="40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  <a:endParaRPr lang="en-IN" sz="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xmlns="" id="{597DD9AC-80A1-409F-A453-ED9329B4E139}"/>
                </a:ext>
              </a:extLst>
            </p:cNvPr>
            <p:cNvSpPr/>
            <p:nvPr/>
          </p:nvSpPr>
          <p:spPr>
            <a:xfrm>
              <a:off x="3952633" y="3706586"/>
              <a:ext cx="327309" cy="327309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C1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xmlns="" id="{5BDBCC25-68A9-450D-B4CB-9C79A8EA884E}"/>
                </a:ext>
              </a:extLst>
            </p:cNvPr>
            <p:cNvSpPr/>
            <p:nvPr/>
          </p:nvSpPr>
          <p:spPr>
            <a:xfrm>
              <a:off x="6043470" y="3645023"/>
              <a:ext cx="1078090" cy="359863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40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  <a:endParaRPr lang="en-IN" sz="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xmlns="" id="{1BBE3972-E449-49DD-BE42-1553963D454D}"/>
                </a:ext>
              </a:extLst>
            </p:cNvPr>
            <p:cNvSpPr/>
            <p:nvPr/>
          </p:nvSpPr>
          <p:spPr>
            <a:xfrm>
              <a:off x="5589782" y="3706586"/>
              <a:ext cx="327309" cy="327309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C2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xmlns="" id="{4FC9D29A-9088-4E42-8F22-BA53EA810306}"/>
                </a:ext>
              </a:extLst>
            </p:cNvPr>
            <p:cNvSpPr/>
            <p:nvPr/>
          </p:nvSpPr>
          <p:spPr>
            <a:xfrm>
              <a:off x="7680619" y="3645023"/>
              <a:ext cx="1078090" cy="359863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40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  <a:endParaRPr lang="en-IN" sz="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xmlns="" id="{853CA7EE-A341-478B-97EC-0CF97CED2F31}"/>
                </a:ext>
              </a:extLst>
            </p:cNvPr>
            <p:cNvSpPr/>
            <p:nvPr/>
          </p:nvSpPr>
          <p:spPr>
            <a:xfrm>
              <a:off x="7226930" y="3706586"/>
              <a:ext cx="327309" cy="327309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2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C3</a:t>
              </a:r>
              <a:endParaRPr kumimoji="0" lang="en-IN" sz="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xmlns="" id="{28F56D65-C094-4DE9-8A02-7DA2D0BF6EC1}"/>
                </a:ext>
              </a:extLst>
            </p:cNvPr>
            <p:cNvSpPr/>
            <p:nvPr/>
          </p:nvSpPr>
          <p:spPr>
            <a:xfrm>
              <a:off x="3130867" y="1327791"/>
              <a:ext cx="1571083" cy="53979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4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  <a:endParaRPr lang="en-IN" sz="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xmlns="" id="{F2FD21C8-C00E-4F84-BCF7-A2690ABD9E2C}"/>
                </a:ext>
              </a:extLst>
            </p:cNvPr>
            <p:cNvSpPr/>
            <p:nvPr/>
          </p:nvSpPr>
          <p:spPr>
            <a:xfrm>
              <a:off x="2664829" y="1347585"/>
              <a:ext cx="327309" cy="32730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01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xmlns="" id="{45642DFA-424C-4CA8-92FC-E376782640A8}"/>
                </a:ext>
              </a:extLst>
            </p:cNvPr>
            <p:cNvSpPr/>
            <p:nvPr/>
          </p:nvSpPr>
          <p:spPr>
            <a:xfrm>
              <a:off x="3130867" y="2238516"/>
              <a:ext cx="1571083" cy="53979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4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  <a:endParaRPr lang="en-IN" sz="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xmlns="" id="{BBCB83BD-1A09-4FBD-BDA9-24192335DE15}"/>
                </a:ext>
              </a:extLst>
            </p:cNvPr>
            <p:cNvSpPr/>
            <p:nvPr/>
          </p:nvSpPr>
          <p:spPr>
            <a:xfrm>
              <a:off x="2664829" y="2258309"/>
              <a:ext cx="327309" cy="32730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0353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40D58"/>
      </a:accent1>
      <a:accent2>
        <a:srgbClr val="45209D"/>
      </a:accent2>
      <a:accent3>
        <a:srgbClr val="2DBCCA"/>
      </a:accent3>
      <a:accent4>
        <a:srgbClr val="791038"/>
      </a:accent4>
      <a:accent5>
        <a:srgbClr val="EF8F21"/>
      </a:accent5>
      <a:accent6>
        <a:srgbClr val="0090C4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6485</TotalTime>
  <Words>565</Words>
  <Application>Microsoft Office PowerPoint</Application>
  <PresentationFormat>Custom</PresentationFormat>
  <Paragraphs>88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Merging Arrows Concept for PowerPoint</dc:title>
  <dc:creator>Julian</dc:creator>
  <cp:lastModifiedBy>Fatima Hafeez</cp:lastModifiedBy>
  <cp:revision>110</cp:revision>
  <dcterms:created xsi:type="dcterms:W3CDTF">2013-09-12T13:05:01Z</dcterms:created>
  <dcterms:modified xsi:type="dcterms:W3CDTF">2020-08-28T20:21:28Z</dcterms:modified>
</cp:coreProperties>
</file>