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60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4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77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52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4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96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1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02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83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89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79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1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44D51-88B2-4635-6F05-47B89EEBB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3-Level Fishbone Slide Template</a:t>
            </a:r>
            <a:endParaRPr lang="en-US" dirty="0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2682A37F-7F43-D054-EA36-3E344DF0D295}"/>
              </a:ext>
            </a:extLst>
          </p:cNvPr>
          <p:cNvSpPr/>
          <p:nvPr/>
        </p:nvSpPr>
        <p:spPr>
          <a:xfrm>
            <a:off x="7110247" y="1917114"/>
            <a:ext cx="3758253" cy="3758253"/>
          </a:xfrm>
          <a:prstGeom prst="arc">
            <a:avLst>
              <a:gd name="adj1" fmla="val 16200000"/>
              <a:gd name="adj2" fmla="val 5399505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56CA99E-1660-2F2F-399E-5305C30C7641}"/>
              </a:ext>
            </a:extLst>
          </p:cNvPr>
          <p:cNvCxnSpPr>
            <a:cxnSpLocks/>
          </p:cNvCxnSpPr>
          <p:nvPr/>
        </p:nvCxnSpPr>
        <p:spPr>
          <a:xfrm>
            <a:off x="632890" y="3796240"/>
            <a:ext cx="10621929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999774B-0C3A-3A13-30E6-4EBF28F747F6}"/>
              </a:ext>
            </a:extLst>
          </p:cNvPr>
          <p:cNvSpPr/>
          <p:nvPr/>
        </p:nvSpPr>
        <p:spPr>
          <a:xfrm>
            <a:off x="4870205" y="2554274"/>
            <a:ext cx="2483932" cy="2483932"/>
          </a:xfrm>
          <a:prstGeom prst="arc">
            <a:avLst>
              <a:gd name="adj1" fmla="val 16156414"/>
              <a:gd name="adj2" fmla="val 5399505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970C770-C143-C03C-D3B0-DD514C3E7B66}"/>
              </a:ext>
            </a:extLst>
          </p:cNvPr>
          <p:cNvSpPr/>
          <p:nvPr/>
        </p:nvSpPr>
        <p:spPr>
          <a:xfrm>
            <a:off x="2721122" y="3200492"/>
            <a:ext cx="1191496" cy="1191496"/>
          </a:xfrm>
          <a:prstGeom prst="arc">
            <a:avLst>
              <a:gd name="adj1" fmla="val 16160091"/>
              <a:gd name="adj2" fmla="val 5399505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8CBC49E-B4FA-8DE5-B689-77D9286483FF}"/>
              </a:ext>
            </a:extLst>
          </p:cNvPr>
          <p:cNvSpPr/>
          <p:nvPr/>
        </p:nvSpPr>
        <p:spPr>
          <a:xfrm>
            <a:off x="6576680" y="1581256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C53AB2B-F02C-124F-D234-86D1393DEA0C}"/>
              </a:ext>
            </a:extLst>
          </p:cNvPr>
          <p:cNvSpPr/>
          <p:nvPr/>
        </p:nvSpPr>
        <p:spPr>
          <a:xfrm>
            <a:off x="6431314" y="1517107"/>
            <a:ext cx="796961" cy="79696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4CB2B7-6219-875E-D170-6DD09F6BA9A6}"/>
              </a:ext>
            </a:extLst>
          </p:cNvPr>
          <p:cNvCxnSpPr/>
          <p:nvPr/>
        </p:nvCxnSpPr>
        <p:spPr>
          <a:xfrm>
            <a:off x="8205636" y="2343173"/>
            <a:ext cx="368892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A9F6E9-2939-C36D-5460-657004F83474}"/>
              </a:ext>
            </a:extLst>
          </p:cNvPr>
          <p:cNvCxnSpPr>
            <a:cxnSpLocks/>
          </p:cNvCxnSpPr>
          <p:nvPr/>
        </p:nvCxnSpPr>
        <p:spPr>
          <a:xfrm>
            <a:off x="8641253" y="2343173"/>
            <a:ext cx="147626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9658F7-1E84-C528-3C26-79D32D7A3D50}"/>
              </a:ext>
            </a:extLst>
          </p:cNvPr>
          <p:cNvCxnSpPr>
            <a:cxnSpLocks/>
          </p:cNvCxnSpPr>
          <p:nvPr/>
        </p:nvCxnSpPr>
        <p:spPr>
          <a:xfrm>
            <a:off x="8855605" y="2343173"/>
            <a:ext cx="81938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C717B90-D383-F54E-75ED-929AD862060C}"/>
              </a:ext>
            </a:extLst>
          </p:cNvPr>
          <p:cNvSpPr/>
          <p:nvPr/>
        </p:nvSpPr>
        <p:spPr>
          <a:xfrm>
            <a:off x="6457099" y="1412776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44AAE89-D930-73ED-C602-9AF33CB544AA}"/>
              </a:ext>
            </a:extLst>
          </p:cNvPr>
          <p:cNvSpPr/>
          <p:nvPr/>
        </p:nvSpPr>
        <p:spPr>
          <a:xfrm>
            <a:off x="6326984" y="1727975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E7A19A3-483A-43B4-EB7E-5F9FE4ACCBAC}"/>
              </a:ext>
            </a:extLst>
          </p:cNvPr>
          <p:cNvSpPr/>
          <p:nvPr/>
        </p:nvSpPr>
        <p:spPr>
          <a:xfrm>
            <a:off x="6444101" y="2234587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E5B97F6-5046-C28D-909A-8251423D5F2A}"/>
              </a:ext>
            </a:extLst>
          </p:cNvPr>
          <p:cNvSpPr/>
          <p:nvPr/>
        </p:nvSpPr>
        <p:spPr>
          <a:xfrm>
            <a:off x="6576680" y="5355814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C27DEBE-48C5-68B3-1574-810C9B3E5E38}"/>
              </a:ext>
            </a:extLst>
          </p:cNvPr>
          <p:cNvSpPr/>
          <p:nvPr/>
        </p:nvSpPr>
        <p:spPr>
          <a:xfrm>
            <a:off x="6431314" y="5291665"/>
            <a:ext cx="796961" cy="79696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1200CF2-BBA3-549F-C6C2-7B35AC2FCB28}"/>
              </a:ext>
            </a:extLst>
          </p:cNvPr>
          <p:cNvCxnSpPr/>
          <p:nvPr/>
        </p:nvCxnSpPr>
        <p:spPr>
          <a:xfrm>
            <a:off x="8205636" y="6117731"/>
            <a:ext cx="368892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0DC6EAF-5AE4-AE40-9485-BB1ABDD9F534}"/>
              </a:ext>
            </a:extLst>
          </p:cNvPr>
          <p:cNvCxnSpPr>
            <a:cxnSpLocks/>
          </p:cNvCxnSpPr>
          <p:nvPr/>
        </p:nvCxnSpPr>
        <p:spPr>
          <a:xfrm>
            <a:off x="8641253" y="6117731"/>
            <a:ext cx="147626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701BA6D-03C8-EE5A-BD1F-B3B24E524486}"/>
              </a:ext>
            </a:extLst>
          </p:cNvPr>
          <p:cNvCxnSpPr>
            <a:cxnSpLocks/>
          </p:cNvCxnSpPr>
          <p:nvPr/>
        </p:nvCxnSpPr>
        <p:spPr>
          <a:xfrm>
            <a:off x="8855605" y="6117731"/>
            <a:ext cx="81938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ED37592-6059-FE03-710E-09182E9D7D7F}"/>
              </a:ext>
            </a:extLst>
          </p:cNvPr>
          <p:cNvSpPr/>
          <p:nvPr/>
        </p:nvSpPr>
        <p:spPr>
          <a:xfrm>
            <a:off x="6457099" y="5187334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14C3861-5690-E22A-6915-BCA82B5A26BF}"/>
              </a:ext>
            </a:extLst>
          </p:cNvPr>
          <p:cNvSpPr/>
          <p:nvPr/>
        </p:nvSpPr>
        <p:spPr>
          <a:xfrm>
            <a:off x="6326984" y="5502533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5ADBD5D-F8D9-9E02-020B-D556821575F0}"/>
              </a:ext>
            </a:extLst>
          </p:cNvPr>
          <p:cNvSpPr/>
          <p:nvPr/>
        </p:nvSpPr>
        <p:spPr>
          <a:xfrm>
            <a:off x="6444101" y="6009145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9DB3D416-414C-DDFB-1826-9CA3E644BB3C}"/>
              </a:ext>
            </a:extLst>
          </p:cNvPr>
          <p:cNvSpPr/>
          <p:nvPr/>
        </p:nvSpPr>
        <p:spPr>
          <a:xfrm>
            <a:off x="3740922" y="2235159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466AC9A-FB33-2728-9B77-4570A5D19B17}"/>
              </a:ext>
            </a:extLst>
          </p:cNvPr>
          <p:cNvSpPr/>
          <p:nvPr/>
        </p:nvSpPr>
        <p:spPr>
          <a:xfrm>
            <a:off x="3595556" y="2171010"/>
            <a:ext cx="796961" cy="79696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9985B75-6034-EEFB-A113-452C9404431A}"/>
              </a:ext>
            </a:extLst>
          </p:cNvPr>
          <p:cNvCxnSpPr/>
          <p:nvPr/>
        </p:nvCxnSpPr>
        <p:spPr>
          <a:xfrm>
            <a:off x="5369878" y="2997076"/>
            <a:ext cx="368892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96CDC50-CC51-C8A4-7931-4EB9AE096FCC}"/>
              </a:ext>
            </a:extLst>
          </p:cNvPr>
          <p:cNvCxnSpPr>
            <a:cxnSpLocks/>
          </p:cNvCxnSpPr>
          <p:nvPr/>
        </p:nvCxnSpPr>
        <p:spPr>
          <a:xfrm>
            <a:off x="5805495" y="2997076"/>
            <a:ext cx="147626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9068EC9-4980-7A00-AB05-B6532150A1B3}"/>
              </a:ext>
            </a:extLst>
          </p:cNvPr>
          <p:cNvCxnSpPr>
            <a:cxnSpLocks/>
          </p:cNvCxnSpPr>
          <p:nvPr/>
        </p:nvCxnSpPr>
        <p:spPr>
          <a:xfrm>
            <a:off x="6019847" y="2997076"/>
            <a:ext cx="81938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F6E0682-91E5-34C9-09B9-6C1E457CD763}"/>
              </a:ext>
            </a:extLst>
          </p:cNvPr>
          <p:cNvSpPr/>
          <p:nvPr/>
        </p:nvSpPr>
        <p:spPr>
          <a:xfrm>
            <a:off x="3621341" y="2066679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D6A476F-E94C-50DC-CCE4-2B2347D6D672}"/>
              </a:ext>
            </a:extLst>
          </p:cNvPr>
          <p:cNvSpPr/>
          <p:nvPr/>
        </p:nvSpPr>
        <p:spPr>
          <a:xfrm>
            <a:off x="3491226" y="2381878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15B3A0-08A4-0245-5229-AEBF03403578}"/>
              </a:ext>
            </a:extLst>
          </p:cNvPr>
          <p:cNvSpPr/>
          <p:nvPr/>
        </p:nvSpPr>
        <p:spPr>
          <a:xfrm>
            <a:off x="3608343" y="2888490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1C1EFB24-2BA1-A66A-A2BA-FD61AD673F8C}"/>
              </a:ext>
            </a:extLst>
          </p:cNvPr>
          <p:cNvSpPr/>
          <p:nvPr/>
        </p:nvSpPr>
        <p:spPr>
          <a:xfrm>
            <a:off x="905164" y="2889062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9038FC1-A995-9C7B-8B23-85EE9B61D667}"/>
              </a:ext>
            </a:extLst>
          </p:cNvPr>
          <p:cNvSpPr/>
          <p:nvPr/>
        </p:nvSpPr>
        <p:spPr>
          <a:xfrm>
            <a:off x="759798" y="2824913"/>
            <a:ext cx="796961" cy="7969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3CC6114-2302-E6C4-7A15-30C2EF302C5D}"/>
              </a:ext>
            </a:extLst>
          </p:cNvPr>
          <p:cNvGrpSpPr/>
          <p:nvPr/>
        </p:nvGrpSpPr>
        <p:grpSpPr>
          <a:xfrm>
            <a:off x="655468" y="2720582"/>
            <a:ext cx="2610559" cy="998395"/>
            <a:chOff x="644382" y="2772165"/>
            <a:chExt cx="2610559" cy="99839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B3A86CB-7037-10AF-3AF4-335073AECF66}"/>
                </a:ext>
              </a:extLst>
            </p:cNvPr>
            <p:cNvCxnSpPr/>
            <p:nvPr/>
          </p:nvCxnSpPr>
          <p:spPr>
            <a:xfrm>
              <a:off x="2523034" y="3702562"/>
              <a:ext cx="368892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4B8F3D9-9EB7-1080-D98C-87EC1CCB374A}"/>
                </a:ext>
              </a:extLst>
            </p:cNvPr>
            <p:cNvCxnSpPr>
              <a:cxnSpLocks/>
            </p:cNvCxnSpPr>
            <p:nvPr/>
          </p:nvCxnSpPr>
          <p:spPr>
            <a:xfrm>
              <a:off x="2958651" y="3702562"/>
              <a:ext cx="147626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D65CD18-646B-4985-DA23-5E0587860F8A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03" y="3702562"/>
              <a:ext cx="81938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6C8061F-A557-942A-8B26-23DB2E554D50}"/>
                </a:ext>
              </a:extLst>
            </p:cNvPr>
            <p:cNvSpPr/>
            <p:nvPr/>
          </p:nvSpPr>
          <p:spPr>
            <a:xfrm>
              <a:off x="774497" y="2772165"/>
              <a:ext cx="557439" cy="168062"/>
            </a:xfrm>
            <a:custGeom>
              <a:avLst/>
              <a:gdLst>
                <a:gd name="connsiteX0" fmla="*/ 321083 w 480242"/>
                <a:gd name="connsiteY0" fmla="*/ 0 h 353440"/>
                <a:gd name="connsiteX1" fmla="*/ 408384 w 480242"/>
                <a:gd name="connsiteY1" fmla="*/ 8801 h 353440"/>
                <a:gd name="connsiteX2" fmla="*/ 480242 w 480242"/>
                <a:gd name="connsiteY2" fmla="*/ 31107 h 353440"/>
                <a:gd name="connsiteX3" fmla="*/ 352398 w 480242"/>
                <a:gd name="connsiteY3" fmla="*/ 309916 h 353440"/>
                <a:gd name="connsiteX4" fmla="*/ 319044 w 480242"/>
                <a:gd name="connsiteY4" fmla="*/ 303182 h 353440"/>
                <a:gd name="connsiteX5" fmla="*/ 227122 w 480242"/>
                <a:gd name="connsiteY5" fmla="*/ 341257 h 353440"/>
                <a:gd name="connsiteX6" fmla="*/ 218908 w 480242"/>
                <a:gd name="connsiteY6" fmla="*/ 353440 h 353440"/>
                <a:gd name="connsiteX7" fmla="*/ 0 w 480242"/>
                <a:gd name="connsiteY7" fmla="*/ 144788 h 353440"/>
                <a:gd name="connsiteX8" fmla="*/ 14779 w 480242"/>
                <a:gd name="connsiteY8" fmla="*/ 126875 h 353440"/>
                <a:gd name="connsiteX9" fmla="*/ 321083 w 480242"/>
                <a:gd name="connsiteY9" fmla="*/ 0 h 353440"/>
                <a:gd name="connsiteX0" fmla="*/ 319044 w 480242"/>
                <a:gd name="connsiteY0" fmla="*/ 303182 h 394622"/>
                <a:gd name="connsiteX1" fmla="*/ 227122 w 480242"/>
                <a:gd name="connsiteY1" fmla="*/ 341257 h 394622"/>
                <a:gd name="connsiteX2" fmla="*/ 218908 w 480242"/>
                <a:gd name="connsiteY2" fmla="*/ 353440 h 394622"/>
                <a:gd name="connsiteX3" fmla="*/ 0 w 480242"/>
                <a:gd name="connsiteY3" fmla="*/ 144788 h 394622"/>
                <a:gd name="connsiteX4" fmla="*/ 14779 w 480242"/>
                <a:gd name="connsiteY4" fmla="*/ 126875 h 394622"/>
                <a:gd name="connsiteX5" fmla="*/ 321083 w 480242"/>
                <a:gd name="connsiteY5" fmla="*/ 0 h 394622"/>
                <a:gd name="connsiteX6" fmla="*/ 408384 w 480242"/>
                <a:gd name="connsiteY6" fmla="*/ 8801 h 394622"/>
                <a:gd name="connsiteX7" fmla="*/ 480242 w 480242"/>
                <a:gd name="connsiteY7" fmla="*/ 31107 h 394622"/>
                <a:gd name="connsiteX8" fmla="*/ 352398 w 480242"/>
                <a:gd name="connsiteY8" fmla="*/ 309916 h 394622"/>
                <a:gd name="connsiteX9" fmla="*/ 410484 w 480242"/>
                <a:gd name="connsiteY9" fmla="*/ 394622 h 394622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8" fmla="*/ 352398 w 480242"/>
                <a:gd name="connsiteY8" fmla="*/ 309916 h 353440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0" fmla="*/ 227122 w 480242"/>
                <a:gd name="connsiteY0" fmla="*/ 341257 h 353440"/>
                <a:gd name="connsiteX1" fmla="*/ 218908 w 480242"/>
                <a:gd name="connsiteY1" fmla="*/ 353440 h 353440"/>
                <a:gd name="connsiteX2" fmla="*/ 0 w 480242"/>
                <a:gd name="connsiteY2" fmla="*/ 144788 h 353440"/>
                <a:gd name="connsiteX3" fmla="*/ 14779 w 480242"/>
                <a:gd name="connsiteY3" fmla="*/ 126875 h 353440"/>
                <a:gd name="connsiteX4" fmla="*/ 321083 w 480242"/>
                <a:gd name="connsiteY4" fmla="*/ 0 h 353440"/>
                <a:gd name="connsiteX5" fmla="*/ 408384 w 480242"/>
                <a:gd name="connsiteY5" fmla="*/ 8801 h 353440"/>
                <a:gd name="connsiteX6" fmla="*/ 480242 w 480242"/>
                <a:gd name="connsiteY6" fmla="*/ 31107 h 353440"/>
                <a:gd name="connsiteX0" fmla="*/ 227122 w 480242"/>
                <a:gd name="connsiteY0" fmla="*/ 341257 h 341257"/>
                <a:gd name="connsiteX1" fmla="*/ 0 w 480242"/>
                <a:gd name="connsiteY1" fmla="*/ 144788 h 341257"/>
                <a:gd name="connsiteX2" fmla="*/ 14779 w 480242"/>
                <a:gd name="connsiteY2" fmla="*/ 126875 h 341257"/>
                <a:gd name="connsiteX3" fmla="*/ 321083 w 480242"/>
                <a:gd name="connsiteY3" fmla="*/ 0 h 341257"/>
                <a:gd name="connsiteX4" fmla="*/ 408384 w 480242"/>
                <a:gd name="connsiteY4" fmla="*/ 8801 h 341257"/>
                <a:gd name="connsiteX5" fmla="*/ 480242 w 480242"/>
                <a:gd name="connsiteY5" fmla="*/ 31107 h 341257"/>
                <a:gd name="connsiteX0" fmla="*/ 0 w 480242"/>
                <a:gd name="connsiteY0" fmla="*/ 144788 h 144788"/>
                <a:gd name="connsiteX1" fmla="*/ 14779 w 480242"/>
                <a:gd name="connsiteY1" fmla="*/ 126875 h 144788"/>
                <a:gd name="connsiteX2" fmla="*/ 321083 w 480242"/>
                <a:gd name="connsiteY2" fmla="*/ 0 h 144788"/>
                <a:gd name="connsiteX3" fmla="*/ 408384 w 480242"/>
                <a:gd name="connsiteY3" fmla="*/ 8801 h 144788"/>
                <a:gd name="connsiteX4" fmla="*/ 480242 w 480242"/>
                <a:gd name="connsiteY4" fmla="*/ 31107 h 14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242" h="144788">
                  <a:moveTo>
                    <a:pt x="0" y="144788"/>
                  </a:moveTo>
                  <a:lnTo>
                    <a:pt x="14779" y="126875"/>
                  </a:lnTo>
                  <a:cubicBezTo>
                    <a:pt x="93169" y="48485"/>
                    <a:pt x="201464" y="0"/>
                    <a:pt x="321083" y="0"/>
                  </a:cubicBezTo>
                  <a:cubicBezTo>
                    <a:pt x="350988" y="0"/>
                    <a:pt x="380185" y="3030"/>
                    <a:pt x="408384" y="8801"/>
                  </a:cubicBezTo>
                  <a:lnTo>
                    <a:pt x="480242" y="31107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EC7C781-B821-7401-18A9-2F4AA1D7911B}"/>
                </a:ext>
              </a:extLst>
            </p:cNvPr>
            <p:cNvSpPr/>
            <p:nvPr/>
          </p:nvSpPr>
          <p:spPr>
            <a:xfrm>
              <a:off x="644382" y="3087364"/>
              <a:ext cx="51019" cy="404527"/>
            </a:xfrm>
            <a:custGeom>
              <a:avLst/>
              <a:gdLst>
                <a:gd name="connsiteX0" fmla="*/ 31874 w 316975"/>
                <a:gd name="connsiteY0" fmla="*/ 0 h 348506"/>
                <a:gd name="connsiteX1" fmla="*/ 316975 w 316975"/>
                <a:gd name="connsiteY1" fmla="*/ 102700 h 348506"/>
                <a:gd name="connsiteX2" fmla="*/ 311359 w 316975"/>
                <a:gd name="connsiteY2" fmla="*/ 111030 h 348506"/>
                <a:gd name="connsiteX3" fmla="*/ 301143 w 316975"/>
                <a:gd name="connsiteY3" fmla="*/ 161631 h 348506"/>
                <a:gd name="connsiteX4" fmla="*/ 311359 w 316975"/>
                <a:gd name="connsiteY4" fmla="*/ 212232 h 348506"/>
                <a:gd name="connsiteX5" fmla="*/ 314619 w 316975"/>
                <a:gd name="connsiteY5" fmla="*/ 217067 h 348506"/>
                <a:gd name="connsiteX6" fmla="*/ 43954 w 316975"/>
                <a:gd name="connsiteY6" fmla="*/ 348506 h 348506"/>
                <a:gd name="connsiteX7" fmla="*/ 34041 w 316975"/>
                <a:gd name="connsiteY7" fmla="*/ 330244 h 348506"/>
                <a:gd name="connsiteX8" fmla="*/ 0 w 316975"/>
                <a:gd name="connsiteY8" fmla="*/ 161631 h 348506"/>
                <a:gd name="connsiteX9" fmla="*/ 8801 w 316975"/>
                <a:gd name="connsiteY9" fmla="*/ 74330 h 348506"/>
                <a:gd name="connsiteX10" fmla="*/ 31874 w 316975"/>
                <a:gd name="connsiteY10" fmla="*/ 0 h 348506"/>
                <a:gd name="connsiteX0" fmla="*/ 311359 w 402799"/>
                <a:gd name="connsiteY0" fmla="*/ 111030 h 348506"/>
                <a:gd name="connsiteX1" fmla="*/ 301143 w 402799"/>
                <a:gd name="connsiteY1" fmla="*/ 161631 h 348506"/>
                <a:gd name="connsiteX2" fmla="*/ 311359 w 402799"/>
                <a:gd name="connsiteY2" fmla="*/ 212232 h 348506"/>
                <a:gd name="connsiteX3" fmla="*/ 314619 w 402799"/>
                <a:gd name="connsiteY3" fmla="*/ 217067 h 348506"/>
                <a:gd name="connsiteX4" fmla="*/ 43954 w 402799"/>
                <a:gd name="connsiteY4" fmla="*/ 348506 h 348506"/>
                <a:gd name="connsiteX5" fmla="*/ 34041 w 402799"/>
                <a:gd name="connsiteY5" fmla="*/ 330244 h 348506"/>
                <a:gd name="connsiteX6" fmla="*/ 0 w 402799"/>
                <a:gd name="connsiteY6" fmla="*/ 161631 h 348506"/>
                <a:gd name="connsiteX7" fmla="*/ 8801 w 402799"/>
                <a:gd name="connsiteY7" fmla="*/ 74330 h 348506"/>
                <a:gd name="connsiteX8" fmla="*/ 31874 w 402799"/>
                <a:gd name="connsiteY8" fmla="*/ 0 h 348506"/>
                <a:gd name="connsiteX9" fmla="*/ 316975 w 402799"/>
                <a:gd name="connsiteY9" fmla="*/ 102700 h 348506"/>
                <a:gd name="connsiteX10" fmla="*/ 402799 w 402799"/>
                <a:gd name="connsiteY10" fmla="*/ 202470 h 348506"/>
                <a:gd name="connsiteX0" fmla="*/ 311359 w 316975"/>
                <a:gd name="connsiteY0" fmla="*/ 111030 h 348506"/>
                <a:gd name="connsiteX1" fmla="*/ 301143 w 316975"/>
                <a:gd name="connsiteY1" fmla="*/ 161631 h 348506"/>
                <a:gd name="connsiteX2" fmla="*/ 311359 w 316975"/>
                <a:gd name="connsiteY2" fmla="*/ 212232 h 348506"/>
                <a:gd name="connsiteX3" fmla="*/ 314619 w 316975"/>
                <a:gd name="connsiteY3" fmla="*/ 217067 h 348506"/>
                <a:gd name="connsiteX4" fmla="*/ 43954 w 316975"/>
                <a:gd name="connsiteY4" fmla="*/ 348506 h 348506"/>
                <a:gd name="connsiteX5" fmla="*/ 34041 w 316975"/>
                <a:gd name="connsiteY5" fmla="*/ 330244 h 348506"/>
                <a:gd name="connsiteX6" fmla="*/ 0 w 316975"/>
                <a:gd name="connsiteY6" fmla="*/ 161631 h 348506"/>
                <a:gd name="connsiteX7" fmla="*/ 8801 w 316975"/>
                <a:gd name="connsiteY7" fmla="*/ 74330 h 348506"/>
                <a:gd name="connsiteX8" fmla="*/ 31874 w 316975"/>
                <a:gd name="connsiteY8" fmla="*/ 0 h 348506"/>
                <a:gd name="connsiteX9" fmla="*/ 316975 w 316975"/>
                <a:gd name="connsiteY9" fmla="*/ 102700 h 348506"/>
                <a:gd name="connsiteX0" fmla="*/ 311359 w 314619"/>
                <a:gd name="connsiteY0" fmla="*/ 111030 h 348506"/>
                <a:gd name="connsiteX1" fmla="*/ 301143 w 314619"/>
                <a:gd name="connsiteY1" fmla="*/ 161631 h 348506"/>
                <a:gd name="connsiteX2" fmla="*/ 311359 w 314619"/>
                <a:gd name="connsiteY2" fmla="*/ 212232 h 348506"/>
                <a:gd name="connsiteX3" fmla="*/ 314619 w 314619"/>
                <a:gd name="connsiteY3" fmla="*/ 217067 h 348506"/>
                <a:gd name="connsiteX4" fmla="*/ 43954 w 314619"/>
                <a:gd name="connsiteY4" fmla="*/ 348506 h 348506"/>
                <a:gd name="connsiteX5" fmla="*/ 34041 w 314619"/>
                <a:gd name="connsiteY5" fmla="*/ 330244 h 348506"/>
                <a:gd name="connsiteX6" fmla="*/ 0 w 314619"/>
                <a:gd name="connsiteY6" fmla="*/ 161631 h 348506"/>
                <a:gd name="connsiteX7" fmla="*/ 8801 w 314619"/>
                <a:gd name="connsiteY7" fmla="*/ 74330 h 348506"/>
                <a:gd name="connsiteX8" fmla="*/ 31874 w 314619"/>
                <a:gd name="connsiteY8" fmla="*/ 0 h 348506"/>
                <a:gd name="connsiteX0" fmla="*/ 301143 w 314619"/>
                <a:gd name="connsiteY0" fmla="*/ 161631 h 348506"/>
                <a:gd name="connsiteX1" fmla="*/ 311359 w 314619"/>
                <a:gd name="connsiteY1" fmla="*/ 212232 h 348506"/>
                <a:gd name="connsiteX2" fmla="*/ 314619 w 314619"/>
                <a:gd name="connsiteY2" fmla="*/ 217067 h 348506"/>
                <a:gd name="connsiteX3" fmla="*/ 43954 w 314619"/>
                <a:gd name="connsiteY3" fmla="*/ 348506 h 348506"/>
                <a:gd name="connsiteX4" fmla="*/ 34041 w 314619"/>
                <a:gd name="connsiteY4" fmla="*/ 330244 h 348506"/>
                <a:gd name="connsiteX5" fmla="*/ 0 w 314619"/>
                <a:gd name="connsiteY5" fmla="*/ 161631 h 348506"/>
                <a:gd name="connsiteX6" fmla="*/ 8801 w 314619"/>
                <a:gd name="connsiteY6" fmla="*/ 74330 h 348506"/>
                <a:gd name="connsiteX7" fmla="*/ 31874 w 314619"/>
                <a:gd name="connsiteY7" fmla="*/ 0 h 348506"/>
                <a:gd name="connsiteX0" fmla="*/ 311359 w 314619"/>
                <a:gd name="connsiteY0" fmla="*/ 212232 h 348506"/>
                <a:gd name="connsiteX1" fmla="*/ 314619 w 314619"/>
                <a:gd name="connsiteY1" fmla="*/ 217067 h 348506"/>
                <a:gd name="connsiteX2" fmla="*/ 43954 w 314619"/>
                <a:gd name="connsiteY2" fmla="*/ 348506 h 348506"/>
                <a:gd name="connsiteX3" fmla="*/ 34041 w 314619"/>
                <a:gd name="connsiteY3" fmla="*/ 330244 h 348506"/>
                <a:gd name="connsiteX4" fmla="*/ 0 w 314619"/>
                <a:gd name="connsiteY4" fmla="*/ 161631 h 348506"/>
                <a:gd name="connsiteX5" fmla="*/ 8801 w 314619"/>
                <a:gd name="connsiteY5" fmla="*/ 74330 h 348506"/>
                <a:gd name="connsiteX6" fmla="*/ 31874 w 314619"/>
                <a:gd name="connsiteY6" fmla="*/ 0 h 348506"/>
                <a:gd name="connsiteX0" fmla="*/ 311359 w 311359"/>
                <a:gd name="connsiteY0" fmla="*/ 212232 h 348506"/>
                <a:gd name="connsiteX1" fmla="*/ 43954 w 311359"/>
                <a:gd name="connsiteY1" fmla="*/ 348506 h 348506"/>
                <a:gd name="connsiteX2" fmla="*/ 34041 w 311359"/>
                <a:gd name="connsiteY2" fmla="*/ 330244 h 348506"/>
                <a:gd name="connsiteX3" fmla="*/ 0 w 311359"/>
                <a:gd name="connsiteY3" fmla="*/ 161631 h 348506"/>
                <a:gd name="connsiteX4" fmla="*/ 8801 w 311359"/>
                <a:gd name="connsiteY4" fmla="*/ 74330 h 348506"/>
                <a:gd name="connsiteX5" fmla="*/ 31874 w 311359"/>
                <a:gd name="connsiteY5" fmla="*/ 0 h 348506"/>
                <a:gd name="connsiteX0" fmla="*/ 43954 w 43954"/>
                <a:gd name="connsiteY0" fmla="*/ 348506 h 348506"/>
                <a:gd name="connsiteX1" fmla="*/ 34041 w 43954"/>
                <a:gd name="connsiteY1" fmla="*/ 330244 h 348506"/>
                <a:gd name="connsiteX2" fmla="*/ 0 w 43954"/>
                <a:gd name="connsiteY2" fmla="*/ 161631 h 348506"/>
                <a:gd name="connsiteX3" fmla="*/ 8801 w 43954"/>
                <a:gd name="connsiteY3" fmla="*/ 74330 h 348506"/>
                <a:gd name="connsiteX4" fmla="*/ 31874 w 43954"/>
                <a:gd name="connsiteY4" fmla="*/ 0 h 34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54" h="348506">
                  <a:moveTo>
                    <a:pt x="43954" y="348506"/>
                  </a:moveTo>
                  <a:lnTo>
                    <a:pt x="34041" y="330244"/>
                  </a:lnTo>
                  <a:cubicBezTo>
                    <a:pt x="12122" y="278419"/>
                    <a:pt x="0" y="221441"/>
                    <a:pt x="0" y="161631"/>
                  </a:cubicBezTo>
                  <a:cubicBezTo>
                    <a:pt x="0" y="131726"/>
                    <a:pt x="3031" y="102529"/>
                    <a:pt x="8801" y="74330"/>
                  </a:cubicBezTo>
                  <a:lnTo>
                    <a:pt x="31874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436F8A2-5227-DC04-FE20-E8EC057CF184}"/>
                </a:ext>
              </a:extLst>
            </p:cNvPr>
            <p:cNvSpPr/>
            <p:nvPr/>
          </p:nvSpPr>
          <p:spPr>
            <a:xfrm>
              <a:off x="761499" y="3593976"/>
              <a:ext cx="313983" cy="176584"/>
            </a:xfrm>
            <a:custGeom>
              <a:avLst/>
              <a:gdLst>
                <a:gd name="connsiteX0" fmla="*/ 225375 w 298379"/>
                <a:gd name="connsiteY0" fmla="*/ 0 h 354227"/>
                <a:gd name="connsiteX1" fmla="*/ 238319 w 298379"/>
                <a:gd name="connsiteY1" fmla="*/ 19198 h 354227"/>
                <a:gd name="connsiteX2" fmla="*/ 279640 w 298379"/>
                <a:gd name="connsiteY2" fmla="*/ 47057 h 354227"/>
                <a:gd name="connsiteX3" fmla="*/ 298379 w 298379"/>
                <a:gd name="connsiteY3" fmla="*/ 50840 h 354227"/>
                <a:gd name="connsiteX4" fmla="*/ 270501 w 298379"/>
                <a:gd name="connsiteY4" fmla="*/ 354227 h 354227"/>
                <a:gd name="connsiteX5" fmla="*/ 244979 w 298379"/>
                <a:gd name="connsiteY5" fmla="*/ 351654 h 354227"/>
                <a:gd name="connsiteX6" fmla="*/ 25976 w 298379"/>
                <a:gd name="connsiteY6" fmla="*/ 233580 h 354227"/>
                <a:gd name="connsiteX7" fmla="*/ 0 w 298379"/>
                <a:gd name="connsiteY7" fmla="*/ 202097 h 354227"/>
                <a:gd name="connsiteX8" fmla="*/ 225375 w 298379"/>
                <a:gd name="connsiteY8" fmla="*/ 0 h 354227"/>
                <a:gd name="connsiteX0" fmla="*/ 298379 w 389819"/>
                <a:gd name="connsiteY0" fmla="*/ 50840 h 354227"/>
                <a:gd name="connsiteX1" fmla="*/ 270501 w 389819"/>
                <a:gd name="connsiteY1" fmla="*/ 354227 h 354227"/>
                <a:gd name="connsiteX2" fmla="*/ 244979 w 389819"/>
                <a:gd name="connsiteY2" fmla="*/ 351654 h 354227"/>
                <a:gd name="connsiteX3" fmla="*/ 25976 w 389819"/>
                <a:gd name="connsiteY3" fmla="*/ 233580 h 354227"/>
                <a:gd name="connsiteX4" fmla="*/ 0 w 389819"/>
                <a:gd name="connsiteY4" fmla="*/ 202097 h 354227"/>
                <a:gd name="connsiteX5" fmla="*/ 225375 w 389819"/>
                <a:gd name="connsiteY5" fmla="*/ 0 h 354227"/>
                <a:gd name="connsiteX6" fmla="*/ 238319 w 389819"/>
                <a:gd name="connsiteY6" fmla="*/ 19198 h 354227"/>
                <a:gd name="connsiteX7" fmla="*/ 279640 w 389819"/>
                <a:gd name="connsiteY7" fmla="*/ 47057 h 354227"/>
                <a:gd name="connsiteX8" fmla="*/ 389819 w 389819"/>
                <a:gd name="connsiteY8" fmla="*/ 142280 h 354227"/>
                <a:gd name="connsiteX0" fmla="*/ 298379 w 298379"/>
                <a:gd name="connsiteY0" fmla="*/ 50840 h 354227"/>
                <a:gd name="connsiteX1" fmla="*/ 270501 w 298379"/>
                <a:gd name="connsiteY1" fmla="*/ 354227 h 354227"/>
                <a:gd name="connsiteX2" fmla="*/ 244979 w 298379"/>
                <a:gd name="connsiteY2" fmla="*/ 351654 h 354227"/>
                <a:gd name="connsiteX3" fmla="*/ 25976 w 298379"/>
                <a:gd name="connsiteY3" fmla="*/ 233580 h 354227"/>
                <a:gd name="connsiteX4" fmla="*/ 0 w 298379"/>
                <a:gd name="connsiteY4" fmla="*/ 202097 h 354227"/>
                <a:gd name="connsiteX5" fmla="*/ 225375 w 298379"/>
                <a:gd name="connsiteY5" fmla="*/ 0 h 354227"/>
                <a:gd name="connsiteX6" fmla="*/ 238319 w 298379"/>
                <a:gd name="connsiteY6" fmla="*/ 19198 h 354227"/>
                <a:gd name="connsiteX7" fmla="*/ 279640 w 298379"/>
                <a:gd name="connsiteY7" fmla="*/ 47057 h 354227"/>
                <a:gd name="connsiteX0" fmla="*/ 270501 w 279640"/>
                <a:gd name="connsiteY0" fmla="*/ 354227 h 354227"/>
                <a:gd name="connsiteX1" fmla="*/ 244979 w 279640"/>
                <a:gd name="connsiteY1" fmla="*/ 351654 h 354227"/>
                <a:gd name="connsiteX2" fmla="*/ 25976 w 279640"/>
                <a:gd name="connsiteY2" fmla="*/ 233580 h 354227"/>
                <a:gd name="connsiteX3" fmla="*/ 0 w 279640"/>
                <a:gd name="connsiteY3" fmla="*/ 202097 h 354227"/>
                <a:gd name="connsiteX4" fmla="*/ 225375 w 279640"/>
                <a:gd name="connsiteY4" fmla="*/ 0 h 354227"/>
                <a:gd name="connsiteX5" fmla="*/ 238319 w 279640"/>
                <a:gd name="connsiteY5" fmla="*/ 19198 h 354227"/>
                <a:gd name="connsiteX6" fmla="*/ 279640 w 279640"/>
                <a:gd name="connsiteY6" fmla="*/ 47057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5" fmla="*/ 238319 w 270501"/>
                <a:gd name="connsiteY5" fmla="*/ 19198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0" fmla="*/ 270501 w 270501"/>
                <a:gd name="connsiteY0" fmla="*/ 152130 h 152130"/>
                <a:gd name="connsiteX1" fmla="*/ 244979 w 270501"/>
                <a:gd name="connsiteY1" fmla="*/ 149557 h 152130"/>
                <a:gd name="connsiteX2" fmla="*/ 25976 w 270501"/>
                <a:gd name="connsiteY2" fmla="*/ 31483 h 152130"/>
                <a:gd name="connsiteX3" fmla="*/ 0 w 270501"/>
                <a:gd name="connsiteY3" fmla="*/ 0 h 1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501" h="152130">
                  <a:moveTo>
                    <a:pt x="270501" y="152130"/>
                  </a:moveTo>
                  <a:lnTo>
                    <a:pt x="244979" y="149557"/>
                  </a:lnTo>
                  <a:cubicBezTo>
                    <a:pt x="160383" y="132246"/>
                    <a:pt x="84769" y="90275"/>
                    <a:pt x="25976" y="31483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DC3C1EDB-0D59-6836-D298-A4FEBFD35D6E}"/>
              </a:ext>
            </a:extLst>
          </p:cNvPr>
          <p:cNvSpPr/>
          <p:nvPr/>
        </p:nvSpPr>
        <p:spPr>
          <a:xfrm>
            <a:off x="3740922" y="4717861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E6B92F-57C0-717E-D4F5-B3FDC9887318}"/>
              </a:ext>
            </a:extLst>
          </p:cNvPr>
          <p:cNvSpPr/>
          <p:nvPr/>
        </p:nvSpPr>
        <p:spPr>
          <a:xfrm>
            <a:off x="3595556" y="4653712"/>
            <a:ext cx="796961" cy="79696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3159262-2CA7-25BD-E77E-11476F4038C0}"/>
              </a:ext>
            </a:extLst>
          </p:cNvPr>
          <p:cNvCxnSpPr/>
          <p:nvPr/>
        </p:nvCxnSpPr>
        <p:spPr>
          <a:xfrm>
            <a:off x="5369878" y="5479778"/>
            <a:ext cx="368892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2AA5DEB-61D6-446E-76EE-5929532CDFE0}"/>
              </a:ext>
            </a:extLst>
          </p:cNvPr>
          <p:cNvCxnSpPr>
            <a:cxnSpLocks/>
          </p:cNvCxnSpPr>
          <p:nvPr/>
        </p:nvCxnSpPr>
        <p:spPr>
          <a:xfrm>
            <a:off x="5805495" y="5479778"/>
            <a:ext cx="147626" cy="0"/>
          </a:xfrm>
          <a:prstGeom prst="line">
            <a:avLst/>
          </a:prstGeom>
          <a:ln w="190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995FC70-10E2-06D4-58E8-99EE5116F1E4}"/>
              </a:ext>
            </a:extLst>
          </p:cNvPr>
          <p:cNvCxnSpPr>
            <a:cxnSpLocks/>
          </p:cNvCxnSpPr>
          <p:nvPr/>
        </p:nvCxnSpPr>
        <p:spPr>
          <a:xfrm>
            <a:off x="6019847" y="5479778"/>
            <a:ext cx="81938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AE37690-4F6F-8E5D-7C44-51FFE083CCCE}"/>
              </a:ext>
            </a:extLst>
          </p:cNvPr>
          <p:cNvSpPr/>
          <p:nvPr/>
        </p:nvSpPr>
        <p:spPr>
          <a:xfrm>
            <a:off x="3621341" y="4549381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361526BE-19BA-84E5-8AD6-F724C35DAF14}"/>
              </a:ext>
            </a:extLst>
          </p:cNvPr>
          <p:cNvSpPr/>
          <p:nvPr/>
        </p:nvSpPr>
        <p:spPr>
          <a:xfrm>
            <a:off x="3491226" y="4864580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9B43759-6E61-525D-3B6B-0A94C28EA770}"/>
              </a:ext>
            </a:extLst>
          </p:cNvPr>
          <p:cNvSpPr/>
          <p:nvPr/>
        </p:nvSpPr>
        <p:spPr>
          <a:xfrm>
            <a:off x="3608343" y="5371192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1077C161-AAAA-1EDD-BD00-486A3D605569}"/>
              </a:ext>
            </a:extLst>
          </p:cNvPr>
          <p:cNvSpPr/>
          <p:nvPr/>
        </p:nvSpPr>
        <p:spPr>
          <a:xfrm>
            <a:off x="905164" y="4079909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1F2E936C-CC31-625D-37B0-91F971A96A03}"/>
              </a:ext>
            </a:extLst>
          </p:cNvPr>
          <p:cNvSpPr/>
          <p:nvPr/>
        </p:nvSpPr>
        <p:spPr>
          <a:xfrm>
            <a:off x="759798" y="4015760"/>
            <a:ext cx="796961" cy="7969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68F5DC2-F63C-F01F-8AE5-716E8A946163}"/>
              </a:ext>
            </a:extLst>
          </p:cNvPr>
          <p:cNvGrpSpPr/>
          <p:nvPr/>
        </p:nvGrpSpPr>
        <p:grpSpPr>
          <a:xfrm>
            <a:off x="655468" y="3911429"/>
            <a:ext cx="2610559" cy="998395"/>
            <a:chOff x="644382" y="3963012"/>
            <a:chExt cx="2610559" cy="998395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78E12FBA-69CB-EF37-4966-9CA34B7734C5}"/>
                </a:ext>
              </a:extLst>
            </p:cNvPr>
            <p:cNvCxnSpPr/>
            <p:nvPr/>
          </p:nvCxnSpPr>
          <p:spPr>
            <a:xfrm>
              <a:off x="2523034" y="4893409"/>
              <a:ext cx="368892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6D669DF-62FF-2C92-1703-453FEA8FEBF6}"/>
                </a:ext>
              </a:extLst>
            </p:cNvPr>
            <p:cNvCxnSpPr>
              <a:cxnSpLocks/>
            </p:cNvCxnSpPr>
            <p:nvPr/>
          </p:nvCxnSpPr>
          <p:spPr>
            <a:xfrm>
              <a:off x="2958651" y="4893409"/>
              <a:ext cx="147626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DBAD27D-9502-42B9-182D-1AA29776116A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03" y="4893409"/>
              <a:ext cx="81938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05ADF36E-6A7B-0661-BD34-6E1C953E0787}"/>
                </a:ext>
              </a:extLst>
            </p:cNvPr>
            <p:cNvSpPr/>
            <p:nvPr/>
          </p:nvSpPr>
          <p:spPr>
            <a:xfrm>
              <a:off x="774497" y="3963012"/>
              <a:ext cx="557439" cy="168062"/>
            </a:xfrm>
            <a:custGeom>
              <a:avLst/>
              <a:gdLst>
                <a:gd name="connsiteX0" fmla="*/ 321083 w 480242"/>
                <a:gd name="connsiteY0" fmla="*/ 0 h 353440"/>
                <a:gd name="connsiteX1" fmla="*/ 408384 w 480242"/>
                <a:gd name="connsiteY1" fmla="*/ 8801 h 353440"/>
                <a:gd name="connsiteX2" fmla="*/ 480242 w 480242"/>
                <a:gd name="connsiteY2" fmla="*/ 31107 h 353440"/>
                <a:gd name="connsiteX3" fmla="*/ 352398 w 480242"/>
                <a:gd name="connsiteY3" fmla="*/ 309916 h 353440"/>
                <a:gd name="connsiteX4" fmla="*/ 319044 w 480242"/>
                <a:gd name="connsiteY4" fmla="*/ 303182 h 353440"/>
                <a:gd name="connsiteX5" fmla="*/ 227122 w 480242"/>
                <a:gd name="connsiteY5" fmla="*/ 341257 h 353440"/>
                <a:gd name="connsiteX6" fmla="*/ 218908 w 480242"/>
                <a:gd name="connsiteY6" fmla="*/ 353440 h 353440"/>
                <a:gd name="connsiteX7" fmla="*/ 0 w 480242"/>
                <a:gd name="connsiteY7" fmla="*/ 144788 h 353440"/>
                <a:gd name="connsiteX8" fmla="*/ 14779 w 480242"/>
                <a:gd name="connsiteY8" fmla="*/ 126875 h 353440"/>
                <a:gd name="connsiteX9" fmla="*/ 321083 w 480242"/>
                <a:gd name="connsiteY9" fmla="*/ 0 h 353440"/>
                <a:gd name="connsiteX0" fmla="*/ 319044 w 480242"/>
                <a:gd name="connsiteY0" fmla="*/ 303182 h 394622"/>
                <a:gd name="connsiteX1" fmla="*/ 227122 w 480242"/>
                <a:gd name="connsiteY1" fmla="*/ 341257 h 394622"/>
                <a:gd name="connsiteX2" fmla="*/ 218908 w 480242"/>
                <a:gd name="connsiteY2" fmla="*/ 353440 h 394622"/>
                <a:gd name="connsiteX3" fmla="*/ 0 w 480242"/>
                <a:gd name="connsiteY3" fmla="*/ 144788 h 394622"/>
                <a:gd name="connsiteX4" fmla="*/ 14779 w 480242"/>
                <a:gd name="connsiteY4" fmla="*/ 126875 h 394622"/>
                <a:gd name="connsiteX5" fmla="*/ 321083 w 480242"/>
                <a:gd name="connsiteY5" fmla="*/ 0 h 394622"/>
                <a:gd name="connsiteX6" fmla="*/ 408384 w 480242"/>
                <a:gd name="connsiteY6" fmla="*/ 8801 h 394622"/>
                <a:gd name="connsiteX7" fmla="*/ 480242 w 480242"/>
                <a:gd name="connsiteY7" fmla="*/ 31107 h 394622"/>
                <a:gd name="connsiteX8" fmla="*/ 352398 w 480242"/>
                <a:gd name="connsiteY8" fmla="*/ 309916 h 394622"/>
                <a:gd name="connsiteX9" fmla="*/ 410484 w 480242"/>
                <a:gd name="connsiteY9" fmla="*/ 394622 h 394622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8" fmla="*/ 352398 w 480242"/>
                <a:gd name="connsiteY8" fmla="*/ 309916 h 353440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0" fmla="*/ 227122 w 480242"/>
                <a:gd name="connsiteY0" fmla="*/ 341257 h 353440"/>
                <a:gd name="connsiteX1" fmla="*/ 218908 w 480242"/>
                <a:gd name="connsiteY1" fmla="*/ 353440 h 353440"/>
                <a:gd name="connsiteX2" fmla="*/ 0 w 480242"/>
                <a:gd name="connsiteY2" fmla="*/ 144788 h 353440"/>
                <a:gd name="connsiteX3" fmla="*/ 14779 w 480242"/>
                <a:gd name="connsiteY3" fmla="*/ 126875 h 353440"/>
                <a:gd name="connsiteX4" fmla="*/ 321083 w 480242"/>
                <a:gd name="connsiteY4" fmla="*/ 0 h 353440"/>
                <a:gd name="connsiteX5" fmla="*/ 408384 w 480242"/>
                <a:gd name="connsiteY5" fmla="*/ 8801 h 353440"/>
                <a:gd name="connsiteX6" fmla="*/ 480242 w 480242"/>
                <a:gd name="connsiteY6" fmla="*/ 31107 h 353440"/>
                <a:gd name="connsiteX0" fmla="*/ 227122 w 480242"/>
                <a:gd name="connsiteY0" fmla="*/ 341257 h 341257"/>
                <a:gd name="connsiteX1" fmla="*/ 0 w 480242"/>
                <a:gd name="connsiteY1" fmla="*/ 144788 h 341257"/>
                <a:gd name="connsiteX2" fmla="*/ 14779 w 480242"/>
                <a:gd name="connsiteY2" fmla="*/ 126875 h 341257"/>
                <a:gd name="connsiteX3" fmla="*/ 321083 w 480242"/>
                <a:gd name="connsiteY3" fmla="*/ 0 h 341257"/>
                <a:gd name="connsiteX4" fmla="*/ 408384 w 480242"/>
                <a:gd name="connsiteY4" fmla="*/ 8801 h 341257"/>
                <a:gd name="connsiteX5" fmla="*/ 480242 w 480242"/>
                <a:gd name="connsiteY5" fmla="*/ 31107 h 341257"/>
                <a:gd name="connsiteX0" fmla="*/ 0 w 480242"/>
                <a:gd name="connsiteY0" fmla="*/ 144788 h 144788"/>
                <a:gd name="connsiteX1" fmla="*/ 14779 w 480242"/>
                <a:gd name="connsiteY1" fmla="*/ 126875 h 144788"/>
                <a:gd name="connsiteX2" fmla="*/ 321083 w 480242"/>
                <a:gd name="connsiteY2" fmla="*/ 0 h 144788"/>
                <a:gd name="connsiteX3" fmla="*/ 408384 w 480242"/>
                <a:gd name="connsiteY3" fmla="*/ 8801 h 144788"/>
                <a:gd name="connsiteX4" fmla="*/ 480242 w 480242"/>
                <a:gd name="connsiteY4" fmla="*/ 31107 h 14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242" h="144788">
                  <a:moveTo>
                    <a:pt x="0" y="144788"/>
                  </a:moveTo>
                  <a:lnTo>
                    <a:pt x="14779" y="126875"/>
                  </a:lnTo>
                  <a:cubicBezTo>
                    <a:pt x="93169" y="48485"/>
                    <a:pt x="201464" y="0"/>
                    <a:pt x="321083" y="0"/>
                  </a:cubicBezTo>
                  <a:cubicBezTo>
                    <a:pt x="350988" y="0"/>
                    <a:pt x="380185" y="3030"/>
                    <a:pt x="408384" y="8801"/>
                  </a:cubicBezTo>
                  <a:lnTo>
                    <a:pt x="480242" y="31107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B117C68-4511-1A5A-4CC3-F2E6887E8FF1}"/>
                </a:ext>
              </a:extLst>
            </p:cNvPr>
            <p:cNvSpPr/>
            <p:nvPr/>
          </p:nvSpPr>
          <p:spPr>
            <a:xfrm>
              <a:off x="644382" y="4278211"/>
              <a:ext cx="51019" cy="404527"/>
            </a:xfrm>
            <a:custGeom>
              <a:avLst/>
              <a:gdLst>
                <a:gd name="connsiteX0" fmla="*/ 31874 w 316975"/>
                <a:gd name="connsiteY0" fmla="*/ 0 h 348506"/>
                <a:gd name="connsiteX1" fmla="*/ 316975 w 316975"/>
                <a:gd name="connsiteY1" fmla="*/ 102700 h 348506"/>
                <a:gd name="connsiteX2" fmla="*/ 311359 w 316975"/>
                <a:gd name="connsiteY2" fmla="*/ 111030 h 348506"/>
                <a:gd name="connsiteX3" fmla="*/ 301143 w 316975"/>
                <a:gd name="connsiteY3" fmla="*/ 161631 h 348506"/>
                <a:gd name="connsiteX4" fmla="*/ 311359 w 316975"/>
                <a:gd name="connsiteY4" fmla="*/ 212232 h 348506"/>
                <a:gd name="connsiteX5" fmla="*/ 314619 w 316975"/>
                <a:gd name="connsiteY5" fmla="*/ 217067 h 348506"/>
                <a:gd name="connsiteX6" fmla="*/ 43954 w 316975"/>
                <a:gd name="connsiteY6" fmla="*/ 348506 h 348506"/>
                <a:gd name="connsiteX7" fmla="*/ 34041 w 316975"/>
                <a:gd name="connsiteY7" fmla="*/ 330244 h 348506"/>
                <a:gd name="connsiteX8" fmla="*/ 0 w 316975"/>
                <a:gd name="connsiteY8" fmla="*/ 161631 h 348506"/>
                <a:gd name="connsiteX9" fmla="*/ 8801 w 316975"/>
                <a:gd name="connsiteY9" fmla="*/ 74330 h 348506"/>
                <a:gd name="connsiteX10" fmla="*/ 31874 w 316975"/>
                <a:gd name="connsiteY10" fmla="*/ 0 h 348506"/>
                <a:gd name="connsiteX0" fmla="*/ 311359 w 402799"/>
                <a:gd name="connsiteY0" fmla="*/ 111030 h 348506"/>
                <a:gd name="connsiteX1" fmla="*/ 301143 w 402799"/>
                <a:gd name="connsiteY1" fmla="*/ 161631 h 348506"/>
                <a:gd name="connsiteX2" fmla="*/ 311359 w 402799"/>
                <a:gd name="connsiteY2" fmla="*/ 212232 h 348506"/>
                <a:gd name="connsiteX3" fmla="*/ 314619 w 402799"/>
                <a:gd name="connsiteY3" fmla="*/ 217067 h 348506"/>
                <a:gd name="connsiteX4" fmla="*/ 43954 w 402799"/>
                <a:gd name="connsiteY4" fmla="*/ 348506 h 348506"/>
                <a:gd name="connsiteX5" fmla="*/ 34041 w 402799"/>
                <a:gd name="connsiteY5" fmla="*/ 330244 h 348506"/>
                <a:gd name="connsiteX6" fmla="*/ 0 w 402799"/>
                <a:gd name="connsiteY6" fmla="*/ 161631 h 348506"/>
                <a:gd name="connsiteX7" fmla="*/ 8801 w 402799"/>
                <a:gd name="connsiteY7" fmla="*/ 74330 h 348506"/>
                <a:gd name="connsiteX8" fmla="*/ 31874 w 402799"/>
                <a:gd name="connsiteY8" fmla="*/ 0 h 348506"/>
                <a:gd name="connsiteX9" fmla="*/ 316975 w 402799"/>
                <a:gd name="connsiteY9" fmla="*/ 102700 h 348506"/>
                <a:gd name="connsiteX10" fmla="*/ 402799 w 402799"/>
                <a:gd name="connsiteY10" fmla="*/ 202470 h 348506"/>
                <a:gd name="connsiteX0" fmla="*/ 311359 w 316975"/>
                <a:gd name="connsiteY0" fmla="*/ 111030 h 348506"/>
                <a:gd name="connsiteX1" fmla="*/ 301143 w 316975"/>
                <a:gd name="connsiteY1" fmla="*/ 161631 h 348506"/>
                <a:gd name="connsiteX2" fmla="*/ 311359 w 316975"/>
                <a:gd name="connsiteY2" fmla="*/ 212232 h 348506"/>
                <a:gd name="connsiteX3" fmla="*/ 314619 w 316975"/>
                <a:gd name="connsiteY3" fmla="*/ 217067 h 348506"/>
                <a:gd name="connsiteX4" fmla="*/ 43954 w 316975"/>
                <a:gd name="connsiteY4" fmla="*/ 348506 h 348506"/>
                <a:gd name="connsiteX5" fmla="*/ 34041 w 316975"/>
                <a:gd name="connsiteY5" fmla="*/ 330244 h 348506"/>
                <a:gd name="connsiteX6" fmla="*/ 0 w 316975"/>
                <a:gd name="connsiteY6" fmla="*/ 161631 h 348506"/>
                <a:gd name="connsiteX7" fmla="*/ 8801 w 316975"/>
                <a:gd name="connsiteY7" fmla="*/ 74330 h 348506"/>
                <a:gd name="connsiteX8" fmla="*/ 31874 w 316975"/>
                <a:gd name="connsiteY8" fmla="*/ 0 h 348506"/>
                <a:gd name="connsiteX9" fmla="*/ 316975 w 316975"/>
                <a:gd name="connsiteY9" fmla="*/ 102700 h 348506"/>
                <a:gd name="connsiteX0" fmla="*/ 311359 w 314619"/>
                <a:gd name="connsiteY0" fmla="*/ 111030 h 348506"/>
                <a:gd name="connsiteX1" fmla="*/ 301143 w 314619"/>
                <a:gd name="connsiteY1" fmla="*/ 161631 h 348506"/>
                <a:gd name="connsiteX2" fmla="*/ 311359 w 314619"/>
                <a:gd name="connsiteY2" fmla="*/ 212232 h 348506"/>
                <a:gd name="connsiteX3" fmla="*/ 314619 w 314619"/>
                <a:gd name="connsiteY3" fmla="*/ 217067 h 348506"/>
                <a:gd name="connsiteX4" fmla="*/ 43954 w 314619"/>
                <a:gd name="connsiteY4" fmla="*/ 348506 h 348506"/>
                <a:gd name="connsiteX5" fmla="*/ 34041 w 314619"/>
                <a:gd name="connsiteY5" fmla="*/ 330244 h 348506"/>
                <a:gd name="connsiteX6" fmla="*/ 0 w 314619"/>
                <a:gd name="connsiteY6" fmla="*/ 161631 h 348506"/>
                <a:gd name="connsiteX7" fmla="*/ 8801 w 314619"/>
                <a:gd name="connsiteY7" fmla="*/ 74330 h 348506"/>
                <a:gd name="connsiteX8" fmla="*/ 31874 w 314619"/>
                <a:gd name="connsiteY8" fmla="*/ 0 h 348506"/>
                <a:gd name="connsiteX0" fmla="*/ 301143 w 314619"/>
                <a:gd name="connsiteY0" fmla="*/ 161631 h 348506"/>
                <a:gd name="connsiteX1" fmla="*/ 311359 w 314619"/>
                <a:gd name="connsiteY1" fmla="*/ 212232 h 348506"/>
                <a:gd name="connsiteX2" fmla="*/ 314619 w 314619"/>
                <a:gd name="connsiteY2" fmla="*/ 217067 h 348506"/>
                <a:gd name="connsiteX3" fmla="*/ 43954 w 314619"/>
                <a:gd name="connsiteY3" fmla="*/ 348506 h 348506"/>
                <a:gd name="connsiteX4" fmla="*/ 34041 w 314619"/>
                <a:gd name="connsiteY4" fmla="*/ 330244 h 348506"/>
                <a:gd name="connsiteX5" fmla="*/ 0 w 314619"/>
                <a:gd name="connsiteY5" fmla="*/ 161631 h 348506"/>
                <a:gd name="connsiteX6" fmla="*/ 8801 w 314619"/>
                <a:gd name="connsiteY6" fmla="*/ 74330 h 348506"/>
                <a:gd name="connsiteX7" fmla="*/ 31874 w 314619"/>
                <a:gd name="connsiteY7" fmla="*/ 0 h 348506"/>
                <a:gd name="connsiteX0" fmla="*/ 311359 w 314619"/>
                <a:gd name="connsiteY0" fmla="*/ 212232 h 348506"/>
                <a:gd name="connsiteX1" fmla="*/ 314619 w 314619"/>
                <a:gd name="connsiteY1" fmla="*/ 217067 h 348506"/>
                <a:gd name="connsiteX2" fmla="*/ 43954 w 314619"/>
                <a:gd name="connsiteY2" fmla="*/ 348506 h 348506"/>
                <a:gd name="connsiteX3" fmla="*/ 34041 w 314619"/>
                <a:gd name="connsiteY3" fmla="*/ 330244 h 348506"/>
                <a:gd name="connsiteX4" fmla="*/ 0 w 314619"/>
                <a:gd name="connsiteY4" fmla="*/ 161631 h 348506"/>
                <a:gd name="connsiteX5" fmla="*/ 8801 w 314619"/>
                <a:gd name="connsiteY5" fmla="*/ 74330 h 348506"/>
                <a:gd name="connsiteX6" fmla="*/ 31874 w 314619"/>
                <a:gd name="connsiteY6" fmla="*/ 0 h 348506"/>
                <a:gd name="connsiteX0" fmla="*/ 311359 w 311359"/>
                <a:gd name="connsiteY0" fmla="*/ 212232 h 348506"/>
                <a:gd name="connsiteX1" fmla="*/ 43954 w 311359"/>
                <a:gd name="connsiteY1" fmla="*/ 348506 h 348506"/>
                <a:gd name="connsiteX2" fmla="*/ 34041 w 311359"/>
                <a:gd name="connsiteY2" fmla="*/ 330244 h 348506"/>
                <a:gd name="connsiteX3" fmla="*/ 0 w 311359"/>
                <a:gd name="connsiteY3" fmla="*/ 161631 h 348506"/>
                <a:gd name="connsiteX4" fmla="*/ 8801 w 311359"/>
                <a:gd name="connsiteY4" fmla="*/ 74330 h 348506"/>
                <a:gd name="connsiteX5" fmla="*/ 31874 w 311359"/>
                <a:gd name="connsiteY5" fmla="*/ 0 h 348506"/>
                <a:gd name="connsiteX0" fmla="*/ 43954 w 43954"/>
                <a:gd name="connsiteY0" fmla="*/ 348506 h 348506"/>
                <a:gd name="connsiteX1" fmla="*/ 34041 w 43954"/>
                <a:gd name="connsiteY1" fmla="*/ 330244 h 348506"/>
                <a:gd name="connsiteX2" fmla="*/ 0 w 43954"/>
                <a:gd name="connsiteY2" fmla="*/ 161631 h 348506"/>
                <a:gd name="connsiteX3" fmla="*/ 8801 w 43954"/>
                <a:gd name="connsiteY3" fmla="*/ 74330 h 348506"/>
                <a:gd name="connsiteX4" fmla="*/ 31874 w 43954"/>
                <a:gd name="connsiteY4" fmla="*/ 0 h 34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54" h="348506">
                  <a:moveTo>
                    <a:pt x="43954" y="348506"/>
                  </a:moveTo>
                  <a:lnTo>
                    <a:pt x="34041" y="330244"/>
                  </a:lnTo>
                  <a:cubicBezTo>
                    <a:pt x="12122" y="278419"/>
                    <a:pt x="0" y="221441"/>
                    <a:pt x="0" y="161631"/>
                  </a:cubicBezTo>
                  <a:cubicBezTo>
                    <a:pt x="0" y="131726"/>
                    <a:pt x="3031" y="102529"/>
                    <a:pt x="8801" y="74330"/>
                  </a:cubicBezTo>
                  <a:lnTo>
                    <a:pt x="31874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02EDFFB-26BD-9679-6BE8-A0967FDD1651}"/>
                </a:ext>
              </a:extLst>
            </p:cNvPr>
            <p:cNvSpPr/>
            <p:nvPr/>
          </p:nvSpPr>
          <p:spPr>
            <a:xfrm>
              <a:off x="761499" y="4784823"/>
              <a:ext cx="313983" cy="176584"/>
            </a:xfrm>
            <a:custGeom>
              <a:avLst/>
              <a:gdLst>
                <a:gd name="connsiteX0" fmla="*/ 225375 w 298379"/>
                <a:gd name="connsiteY0" fmla="*/ 0 h 354227"/>
                <a:gd name="connsiteX1" fmla="*/ 238319 w 298379"/>
                <a:gd name="connsiteY1" fmla="*/ 19198 h 354227"/>
                <a:gd name="connsiteX2" fmla="*/ 279640 w 298379"/>
                <a:gd name="connsiteY2" fmla="*/ 47057 h 354227"/>
                <a:gd name="connsiteX3" fmla="*/ 298379 w 298379"/>
                <a:gd name="connsiteY3" fmla="*/ 50840 h 354227"/>
                <a:gd name="connsiteX4" fmla="*/ 270501 w 298379"/>
                <a:gd name="connsiteY4" fmla="*/ 354227 h 354227"/>
                <a:gd name="connsiteX5" fmla="*/ 244979 w 298379"/>
                <a:gd name="connsiteY5" fmla="*/ 351654 h 354227"/>
                <a:gd name="connsiteX6" fmla="*/ 25976 w 298379"/>
                <a:gd name="connsiteY6" fmla="*/ 233580 h 354227"/>
                <a:gd name="connsiteX7" fmla="*/ 0 w 298379"/>
                <a:gd name="connsiteY7" fmla="*/ 202097 h 354227"/>
                <a:gd name="connsiteX8" fmla="*/ 225375 w 298379"/>
                <a:gd name="connsiteY8" fmla="*/ 0 h 354227"/>
                <a:gd name="connsiteX0" fmla="*/ 298379 w 389819"/>
                <a:gd name="connsiteY0" fmla="*/ 50840 h 354227"/>
                <a:gd name="connsiteX1" fmla="*/ 270501 w 389819"/>
                <a:gd name="connsiteY1" fmla="*/ 354227 h 354227"/>
                <a:gd name="connsiteX2" fmla="*/ 244979 w 389819"/>
                <a:gd name="connsiteY2" fmla="*/ 351654 h 354227"/>
                <a:gd name="connsiteX3" fmla="*/ 25976 w 389819"/>
                <a:gd name="connsiteY3" fmla="*/ 233580 h 354227"/>
                <a:gd name="connsiteX4" fmla="*/ 0 w 389819"/>
                <a:gd name="connsiteY4" fmla="*/ 202097 h 354227"/>
                <a:gd name="connsiteX5" fmla="*/ 225375 w 389819"/>
                <a:gd name="connsiteY5" fmla="*/ 0 h 354227"/>
                <a:gd name="connsiteX6" fmla="*/ 238319 w 389819"/>
                <a:gd name="connsiteY6" fmla="*/ 19198 h 354227"/>
                <a:gd name="connsiteX7" fmla="*/ 279640 w 389819"/>
                <a:gd name="connsiteY7" fmla="*/ 47057 h 354227"/>
                <a:gd name="connsiteX8" fmla="*/ 389819 w 389819"/>
                <a:gd name="connsiteY8" fmla="*/ 142280 h 354227"/>
                <a:gd name="connsiteX0" fmla="*/ 298379 w 298379"/>
                <a:gd name="connsiteY0" fmla="*/ 50840 h 354227"/>
                <a:gd name="connsiteX1" fmla="*/ 270501 w 298379"/>
                <a:gd name="connsiteY1" fmla="*/ 354227 h 354227"/>
                <a:gd name="connsiteX2" fmla="*/ 244979 w 298379"/>
                <a:gd name="connsiteY2" fmla="*/ 351654 h 354227"/>
                <a:gd name="connsiteX3" fmla="*/ 25976 w 298379"/>
                <a:gd name="connsiteY3" fmla="*/ 233580 h 354227"/>
                <a:gd name="connsiteX4" fmla="*/ 0 w 298379"/>
                <a:gd name="connsiteY4" fmla="*/ 202097 h 354227"/>
                <a:gd name="connsiteX5" fmla="*/ 225375 w 298379"/>
                <a:gd name="connsiteY5" fmla="*/ 0 h 354227"/>
                <a:gd name="connsiteX6" fmla="*/ 238319 w 298379"/>
                <a:gd name="connsiteY6" fmla="*/ 19198 h 354227"/>
                <a:gd name="connsiteX7" fmla="*/ 279640 w 298379"/>
                <a:gd name="connsiteY7" fmla="*/ 47057 h 354227"/>
                <a:gd name="connsiteX0" fmla="*/ 270501 w 279640"/>
                <a:gd name="connsiteY0" fmla="*/ 354227 h 354227"/>
                <a:gd name="connsiteX1" fmla="*/ 244979 w 279640"/>
                <a:gd name="connsiteY1" fmla="*/ 351654 h 354227"/>
                <a:gd name="connsiteX2" fmla="*/ 25976 w 279640"/>
                <a:gd name="connsiteY2" fmla="*/ 233580 h 354227"/>
                <a:gd name="connsiteX3" fmla="*/ 0 w 279640"/>
                <a:gd name="connsiteY3" fmla="*/ 202097 h 354227"/>
                <a:gd name="connsiteX4" fmla="*/ 225375 w 279640"/>
                <a:gd name="connsiteY4" fmla="*/ 0 h 354227"/>
                <a:gd name="connsiteX5" fmla="*/ 238319 w 279640"/>
                <a:gd name="connsiteY5" fmla="*/ 19198 h 354227"/>
                <a:gd name="connsiteX6" fmla="*/ 279640 w 279640"/>
                <a:gd name="connsiteY6" fmla="*/ 47057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5" fmla="*/ 238319 w 270501"/>
                <a:gd name="connsiteY5" fmla="*/ 19198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0" fmla="*/ 270501 w 270501"/>
                <a:gd name="connsiteY0" fmla="*/ 152130 h 152130"/>
                <a:gd name="connsiteX1" fmla="*/ 244979 w 270501"/>
                <a:gd name="connsiteY1" fmla="*/ 149557 h 152130"/>
                <a:gd name="connsiteX2" fmla="*/ 25976 w 270501"/>
                <a:gd name="connsiteY2" fmla="*/ 31483 h 152130"/>
                <a:gd name="connsiteX3" fmla="*/ 0 w 270501"/>
                <a:gd name="connsiteY3" fmla="*/ 0 h 1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501" h="152130">
                  <a:moveTo>
                    <a:pt x="270501" y="152130"/>
                  </a:moveTo>
                  <a:lnTo>
                    <a:pt x="244979" y="149557"/>
                  </a:lnTo>
                  <a:cubicBezTo>
                    <a:pt x="160383" y="132246"/>
                    <a:pt x="84769" y="90275"/>
                    <a:pt x="25976" y="31483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5E484B75-AE17-0B9C-1937-AD51ED91B8A1}"/>
              </a:ext>
            </a:extLst>
          </p:cNvPr>
          <p:cNvSpPr/>
          <p:nvPr/>
        </p:nvSpPr>
        <p:spPr>
          <a:xfrm rot="5400000">
            <a:off x="11017951" y="3448321"/>
            <a:ext cx="1073071" cy="69501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A2AAB4A-211F-C874-DB72-C283BF624F75}"/>
              </a:ext>
            </a:extLst>
          </p:cNvPr>
          <p:cNvSpPr/>
          <p:nvPr/>
        </p:nvSpPr>
        <p:spPr>
          <a:xfrm>
            <a:off x="605058" y="3679224"/>
            <a:ext cx="233388" cy="2333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D2CBF5-4E83-7028-35A7-B18537C6540C}"/>
              </a:ext>
            </a:extLst>
          </p:cNvPr>
          <p:cNvSpPr txBox="1"/>
          <p:nvPr/>
        </p:nvSpPr>
        <p:spPr>
          <a:xfrm>
            <a:off x="7694175" y="2828486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35F6BD-B213-DE2B-1CC1-A5AEC297FF8A}"/>
              </a:ext>
            </a:extLst>
          </p:cNvPr>
          <p:cNvSpPr txBox="1"/>
          <p:nvPr/>
        </p:nvSpPr>
        <p:spPr>
          <a:xfrm>
            <a:off x="7694175" y="4359574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62F2BC-8B44-4480-927D-4B60E5B10F33}"/>
              </a:ext>
            </a:extLst>
          </p:cNvPr>
          <p:cNvSpPr txBox="1"/>
          <p:nvPr/>
        </p:nvSpPr>
        <p:spPr>
          <a:xfrm>
            <a:off x="4249226" y="3147463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BDD8F9-D480-9ABE-B062-0121D81EEAB6}"/>
              </a:ext>
            </a:extLst>
          </p:cNvPr>
          <p:cNvSpPr txBox="1"/>
          <p:nvPr/>
        </p:nvSpPr>
        <p:spPr>
          <a:xfrm>
            <a:off x="4249226" y="4019333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9AE2856-4CFA-1C04-3DEF-1246ABDAEA10}"/>
              </a:ext>
            </a:extLst>
          </p:cNvPr>
          <p:cNvSpPr txBox="1"/>
          <p:nvPr/>
        </p:nvSpPr>
        <p:spPr>
          <a:xfrm>
            <a:off x="1648500" y="3048546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9EFF055-3015-827B-3970-DA0F16005030}"/>
              </a:ext>
            </a:extLst>
          </p:cNvPr>
          <p:cNvSpPr txBox="1"/>
          <p:nvPr/>
        </p:nvSpPr>
        <p:spPr>
          <a:xfrm>
            <a:off x="1648500" y="4239393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4A6476-7EDD-111D-C9CF-8153DD854D88}"/>
              </a:ext>
            </a:extLst>
          </p:cNvPr>
          <p:cNvSpPr txBox="1"/>
          <p:nvPr/>
        </p:nvSpPr>
        <p:spPr>
          <a:xfrm>
            <a:off x="602258" y="1772816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5929998-5C57-0E84-39A1-0D2E4E549554}"/>
              </a:ext>
            </a:extLst>
          </p:cNvPr>
          <p:cNvSpPr txBox="1"/>
          <p:nvPr/>
        </p:nvSpPr>
        <p:spPr>
          <a:xfrm>
            <a:off x="602258" y="5301208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0DBBAD-CC84-2DCB-53A5-1E247E0EF7CB}"/>
              </a:ext>
            </a:extLst>
          </p:cNvPr>
          <p:cNvSpPr txBox="1"/>
          <p:nvPr/>
        </p:nvSpPr>
        <p:spPr>
          <a:xfrm>
            <a:off x="4498026" y="2394643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2D1196A-FFD9-0B6A-8EF4-03960241B85A}"/>
              </a:ext>
            </a:extLst>
          </p:cNvPr>
          <p:cNvSpPr txBox="1"/>
          <p:nvPr/>
        </p:nvSpPr>
        <p:spPr>
          <a:xfrm>
            <a:off x="4498026" y="4877345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BF46BDE-82BB-3D73-AB0A-65235DEF7CFC}"/>
              </a:ext>
            </a:extLst>
          </p:cNvPr>
          <p:cNvSpPr txBox="1"/>
          <p:nvPr/>
        </p:nvSpPr>
        <p:spPr>
          <a:xfrm>
            <a:off x="7336919" y="1740740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3A97877-A95D-7EC7-3D18-54E9BB50FFD7}"/>
              </a:ext>
            </a:extLst>
          </p:cNvPr>
          <p:cNvSpPr txBox="1"/>
          <p:nvPr/>
        </p:nvSpPr>
        <p:spPr>
          <a:xfrm>
            <a:off x="7336919" y="5515298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77" name="Graphic 76" descr="Call center with solid fill">
            <a:extLst>
              <a:ext uri="{FF2B5EF4-FFF2-40B4-BE49-F238E27FC236}">
                <a16:creationId xmlns:a16="http://schemas.microsoft.com/office/drawing/2014/main" id="{9743755B-94DB-1ED2-1782-904DD25791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222" y="4186184"/>
            <a:ext cx="456112" cy="456112"/>
          </a:xfrm>
          <a:prstGeom prst="rect">
            <a:avLst/>
          </a:prstGeom>
        </p:spPr>
      </p:pic>
      <p:pic>
        <p:nvPicPr>
          <p:cNvPr id="79" name="Graphic 78" descr="Chat with solid fill">
            <a:extLst>
              <a:ext uri="{FF2B5EF4-FFF2-40B4-BE49-F238E27FC236}">
                <a16:creationId xmlns:a16="http://schemas.microsoft.com/office/drawing/2014/main" id="{BA784223-19F5-B985-337A-166ED6B039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0222" y="2995337"/>
            <a:ext cx="456112" cy="456112"/>
          </a:xfrm>
          <a:prstGeom prst="rect">
            <a:avLst/>
          </a:prstGeom>
        </p:spPr>
      </p:pic>
      <p:pic>
        <p:nvPicPr>
          <p:cNvPr id="83" name="Graphic 82" descr="Chess pieces with solid fill">
            <a:extLst>
              <a:ext uri="{FF2B5EF4-FFF2-40B4-BE49-F238E27FC236}">
                <a16:creationId xmlns:a16="http://schemas.microsoft.com/office/drawing/2014/main" id="{A1C6D63A-3985-6CC2-261E-6EEEC90816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18089" y="4776245"/>
            <a:ext cx="551895" cy="551895"/>
          </a:xfrm>
          <a:prstGeom prst="rect">
            <a:avLst/>
          </a:prstGeom>
        </p:spPr>
      </p:pic>
      <p:pic>
        <p:nvPicPr>
          <p:cNvPr id="105" name="Graphic 104" descr="Circles with lines with solid fill">
            <a:extLst>
              <a:ext uri="{FF2B5EF4-FFF2-40B4-BE49-F238E27FC236}">
                <a16:creationId xmlns:a16="http://schemas.microsoft.com/office/drawing/2014/main" id="{668F0D32-9FA8-7E85-8E2E-C3A716906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98095" y="2273549"/>
            <a:ext cx="591883" cy="591883"/>
          </a:xfrm>
          <a:prstGeom prst="rect">
            <a:avLst/>
          </a:prstGeom>
        </p:spPr>
      </p:pic>
      <p:pic>
        <p:nvPicPr>
          <p:cNvPr id="107" name="Graphic 106" descr="Court with solid fill">
            <a:extLst>
              <a:ext uri="{FF2B5EF4-FFF2-40B4-BE49-F238E27FC236}">
                <a16:creationId xmlns:a16="http://schemas.microsoft.com/office/drawing/2014/main" id="{CAA84D57-9725-8E72-3E83-6027BD1B366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1738" y="5462089"/>
            <a:ext cx="456112" cy="456112"/>
          </a:xfrm>
          <a:prstGeom prst="rect">
            <a:avLst/>
          </a:prstGeom>
        </p:spPr>
      </p:pic>
      <p:pic>
        <p:nvPicPr>
          <p:cNvPr id="109" name="Graphic 108" descr="Daily calendar with solid fill">
            <a:extLst>
              <a:ext uri="{FF2B5EF4-FFF2-40B4-BE49-F238E27FC236}">
                <a16:creationId xmlns:a16="http://schemas.microsoft.com/office/drawing/2014/main" id="{A2FA893F-605D-475D-C8D8-E8FE7AC0809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01738" y="1687531"/>
            <a:ext cx="456112" cy="45611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70162D7-F33D-B728-4032-E854F2C6311E}"/>
              </a:ext>
            </a:extLst>
          </p:cNvPr>
          <p:cNvSpPr/>
          <p:nvPr/>
        </p:nvSpPr>
        <p:spPr>
          <a:xfrm>
            <a:off x="10674839" y="3611922"/>
            <a:ext cx="375874" cy="37587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404425F-39EE-CC05-3492-81ED6713F0BD}"/>
              </a:ext>
            </a:extLst>
          </p:cNvPr>
          <p:cNvSpPr/>
          <p:nvPr/>
        </p:nvSpPr>
        <p:spPr>
          <a:xfrm>
            <a:off x="7159129" y="3607981"/>
            <a:ext cx="375874" cy="3758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23BFB2-66BD-3921-0271-C6E6309A2F27}"/>
              </a:ext>
            </a:extLst>
          </p:cNvPr>
          <p:cNvSpPr/>
          <p:nvPr/>
        </p:nvSpPr>
        <p:spPr>
          <a:xfrm>
            <a:off x="3711502" y="3607981"/>
            <a:ext cx="375874" cy="3758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44D51-88B2-4635-6F05-47B89EEBB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3-Level Fishbone Slide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2682A37F-7F43-D054-EA36-3E344DF0D295}"/>
              </a:ext>
            </a:extLst>
          </p:cNvPr>
          <p:cNvSpPr/>
          <p:nvPr/>
        </p:nvSpPr>
        <p:spPr>
          <a:xfrm>
            <a:off x="7110247" y="1917114"/>
            <a:ext cx="3758253" cy="3758253"/>
          </a:xfrm>
          <a:prstGeom prst="arc">
            <a:avLst>
              <a:gd name="adj1" fmla="val 16200000"/>
              <a:gd name="adj2" fmla="val 5399505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56CA99E-1660-2F2F-399E-5305C30C7641}"/>
              </a:ext>
            </a:extLst>
          </p:cNvPr>
          <p:cNvCxnSpPr>
            <a:cxnSpLocks/>
          </p:cNvCxnSpPr>
          <p:nvPr/>
        </p:nvCxnSpPr>
        <p:spPr>
          <a:xfrm>
            <a:off x="632890" y="3796240"/>
            <a:ext cx="1062192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999774B-0C3A-3A13-30E6-4EBF28F747F6}"/>
              </a:ext>
            </a:extLst>
          </p:cNvPr>
          <p:cNvSpPr/>
          <p:nvPr/>
        </p:nvSpPr>
        <p:spPr>
          <a:xfrm>
            <a:off x="4870205" y="2554274"/>
            <a:ext cx="2483932" cy="2483932"/>
          </a:xfrm>
          <a:prstGeom prst="arc">
            <a:avLst>
              <a:gd name="adj1" fmla="val 16156414"/>
              <a:gd name="adj2" fmla="val 5399505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970C770-C143-C03C-D3B0-DD514C3E7B66}"/>
              </a:ext>
            </a:extLst>
          </p:cNvPr>
          <p:cNvSpPr/>
          <p:nvPr/>
        </p:nvSpPr>
        <p:spPr>
          <a:xfrm>
            <a:off x="2721122" y="3200492"/>
            <a:ext cx="1191496" cy="1191496"/>
          </a:xfrm>
          <a:prstGeom prst="arc">
            <a:avLst>
              <a:gd name="adj1" fmla="val 16160091"/>
              <a:gd name="adj2" fmla="val 5399505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8CBC49E-B4FA-8DE5-B689-77D9286483FF}"/>
              </a:ext>
            </a:extLst>
          </p:cNvPr>
          <p:cNvSpPr/>
          <p:nvPr/>
        </p:nvSpPr>
        <p:spPr>
          <a:xfrm>
            <a:off x="6576680" y="1581256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C53AB2B-F02C-124F-D234-86D1393DEA0C}"/>
              </a:ext>
            </a:extLst>
          </p:cNvPr>
          <p:cNvSpPr/>
          <p:nvPr/>
        </p:nvSpPr>
        <p:spPr>
          <a:xfrm>
            <a:off x="6431314" y="1517107"/>
            <a:ext cx="796961" cy="79696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4CB2B7-6219-875E-D170-6DD09F6BA9A6}"/>
              </a:ext>
            </a:extLst>
          </p:cNvPr>
          <p:cNvCxnSpPr/>
          <p:nvPr/>
        </p:nvCxnSpPr>
        <p:spPr>
          <a:xfrm>
            <a:off x="8205636" y="2343173"/>
            <a:ext cx="368892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A9F6E9-2939-C36D-5460-657004F83474}"/>
              </a:ext>
            </a:extLst>
          </p:cNvPr>
          <p:cNvCxnSpPr>
            <a:cxnSpLocks/>
          </p:cNvCxnSpPr>
          <p:nvPr/>
        </p:nvCxnSpPr>
        <p:spPr>
          <a:xfrm>
            <a:off x="8641253" y="2343173"/>
            <a:ext cx="147626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9658F7-1E84-C528-3C26-79D32D7A3D50}"/>
              </a:ext>
            </a:extLst>
          </p:cNvPr>
          <p:cNvCxnSpPr>
            <a:cxnSpLocks/>
          </p:cNvCxnSpPr>
          <p:nvPr/>
        </p:nvCxnSpPr>
        <p:spPr>
          <a:xfrm>
            <a:off x="8855605" y="2343173"/>
            <a:ext cx="81938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C717B90-D383-F54E-75ED-929AD862060C}"/>
              </a:ext>
            </a:extLst>
          </p:cNvPr>
          <p:cNvSpPr/>
          <p:nvPr/>
        </p:nvSpPr>
        <p:spPr>
          <a:xfrm>
            <a:off x="6457099" y="1412776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44AAE89-D930-73ED-C602-9AF33CB544AA}"/>
              </a:ext>
            </a:extLst>
          </p:cNvPr>
          <p:cNvSpPr/>
          <p:nvPr/>
        </p:nvSpPr>
        <p:spPr>
          <a:xfrm>
            <a:off x="6326984" y="1727975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E7A19A3-483A-43B4-EB7E-5F9FE4ACCBAC}"/>
              </a:ext>
            </a:extLst>
          </p:cNvPr>
          <p:cNvSpPr/>
          <p:nvPr/>
        </p:nvSpPr>
        <p:spPr>
          <a:xfrm>
            <a:off x="6444101" y="2234587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E5B97F6-5046-C28D-909A-8251423D5F2A}"/>
              </a:ext>
            </a:extLst>
          </p:cNvPr>
          <p:cNvSpPr/>
          <p:nvPr/>
        </p:nvSpPr>
        <p:spPr>
          <a:xfrm>
            <a:off x="6576680" y="5355814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C27DEBE-48C5-68B3-1574-810C9B3E5E38}"/>
              </a:ext>
            </a:extLst>
          </p:cNvPr>
          <p:cNvSpPr/>
          <p:nvPr/>
        </p:nvSpPr>
        <p:spPr>
          <a:xfrm>
            <a:off x="6431314" y="5291665"/>
            <a:ext cx="796961" cy="79696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1200CF2-BBA3-549F-C6C2-7B35AC2FCB28}"/>
              </a:ext>
            </a:extLst>
          </p:cNvPr>
          <p:cNvCxnSpPr/>
          <p:nvPr/>
        </p:nvCxnSpPr>
        <p:spPr>
          <a:xfrm>
            <a:off x="8205636" y="6117731"/>
            <a:ext cx="368892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0DC6EAF-5AE4-AE40-9485-BB1ABDD9F534}"/>
              </a:ext>
            </a:extLst>
          </p:cNvPr>
          <p:cNvCxnSpPr>
            <a:cxnSpLocks/>
          </p:cNvCxnSpPr>
          <p:nvPr/>
        </p:nvCxnSpPr>
        <p:spPr>
          <a:xfrm>
            <a:off x="8641253" y="6117731"/>
            <a:ext cx="147626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701BA6D-03C8-EE5A-BD1F-B3B24E524486}"/>
              </a:ext>
            </a:extLst>
          </p:cNvPr>
          <p:cNvCxnSpPr>
            <a:cxnSpLocks/>
          </p:cNvCxnSpPr>
          <p:nvPr/>
        </p:nvCxnSpPr>
        <p:spPr>
          <a:xfrm>
            <a:off x="8855605" y="6117731"/>
            <a:ext cx="81938" cy="0"/>
          </a:xfrm>
          <a:prstGeom prst="line">
            <a:avLst/>
          </a:prstGeom>
          <a:ln w="190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ED37592-6059-FE03-710E-09182E9D7D7F}"/>
              </a:ext>
            </a:extLst>
          </p:cNvPr>
          <p:cNvSpPr/>
          <p:nvPr/>
        </p:nvSpPr>
        <p:spPr>
          <a:xfrm>
            <a:off x="6457099" y="5187334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14C3861-5690-E22A-6915-BCA82B5A26BF}"/>
              </a:ext>
            </a:extLst>
          </p:cNvPr>
          <p:cNvSpPr/>
          <p:nvPr/>
        </p:nvSpPr>
        <p:spPr>
          <a:xfrm>
            <a:off x="6326984" y="5502533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5ADBD5D-F8D9-9E02-020B-D556821575F0}"/>
              </a:ext>
            </a:extLst>
          </p:cNvPr>
          <p:cNvSpPr/>
          <p:nvPr/>
        </p:nvSpPr>
        <p:spPr>
          <a:xfrm>
            <a:off x="6444101" y="6009145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9DB3D416-414C-DDFB-1826-9CA3E644BB3C}"/>
              </a:ext>
            </a:extLst>
          </p:cNvPr>
          <p:cNvSpPr/>
          <p:nvPr/>
        </p:nvSpPr>
        <p:spPr>
          <a:xfrm>
            <a:off x="3740922" y="2235159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466AC9A-FB33-2728-9B77-4570A5D19B17}"/>
              </a:ext>
            </a:extLst>
          </p:cNvPr>
          <p:cNvSpPr/>
          <p:nvPr/>
        </p:nvSpPr>
        <p:spPr>
          <a:xfrm>
            <a:off x="3595556" y="2171010"/>
            <a:ext cx="796961" cy="79696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9985B75-6034-EEFB-A113-452C9404431A}"/>
              </a:ext>
            </a:extLst>
          </p:cNvPr>
          <p:cNvCxnSpPr/>
          <p:nvPr/>
        </p:nvCxnSpPr>
        <p:spPr>
          <a:xfrm>
            <a:off x="5369878" y="2997076"/>
            <a:ext cx="368892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96CDC50-CC51-C8A4-7931-4EB9AE096FCC}"/>
              </a:ext>
            </a:extLst>
          </p:cNvPr>
          <p:cNvCxnSpPr>
            <a:cxnSpLocks/>
          </p:cNvCxnSpPr>
          <p:nvPr/>
        </p:nvCxnSpPr>
        <p:spPr>
          <a:xfrm>
            <a:off x="5805495" y="2997076"/>
            <a:ext cx="147626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9068EC9-4980-7A00-AB05-B6532150A1B3}"/>
              </a:ext>
            </a:extLst>
          </p:cNvPr>
          <p:cNvCxnSpPr>
            <a:cxnSpLocks/>
          </p:cNvCxnSpPr>
          <p:nvPr/>
        </p:nvCxnSpPr>
        <p:spPr>
          <a:xfrm>
            <a:off x="6019847" y="2997076"/>
            <a:ext cx="81938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F6E0682-91E5-34C9-09B9-6C1E457CD763}"/>
              </a:ext>
            </a:extLst>
          </p:cNvPr>
          <p:cNvSpPr/>
          <p:nvPr/>
        </p:nvSpPr>
        <p:spPr>
          <a:xfrm>
            <a:off x="3621341" y="2066679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D6A476F-E94C-50DC-CCE4-2B2347D6D672}"/>
              </a:ext>
            </a:extLst>
          </p:cNvPr>
          <p:cNvSpPr/>
          <p:nvPr/>
        </p:nvSpPr>
        <p:spPr>
          <a:xfrm>
            <a:off x="3491226" y="2381878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15B3A0-08A4-0245-5229-AEBF03403578}"/>
              </a:ext>
            </a:extLst>
          </p:cNvPr>
          <p:cNvSpPr/>
          <p:nvPr/>
        </p:nvSpPr>
        <p:spPr>
          <a:xfrm>
            <a:off x="3608343" y="2888490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1C1EFB24-2BA1-A66A-A2BA-FD61AD673F8C}"/>
              </a:ext>
            </a:extLst>
          </p:cNvPr>
          <p:cNvSpPr/>
          <p:nvPr/>
        </p:nvSpPr>
        <p:spPr>
          <a:xfrm>
            <a:off x="905164" y="2889062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9038FC1-A995-9C7B-8B23-85EE9B61D667}"/>
              </a:ext>
            </a:extLst>
          </p:cNvPr>
          <p:cNvSpPr/>
          <p:nvPr/>
        </p:nvSpPr>
        <p:spPr>
          <a:xfrm>
            <a:off x="759798" y="2824913"/>
            <a:ext cx="796961" cy="7969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3CC6114-2302-E6C4-7A15-30C2EF302C5D}"/>
              </a:ext>
            </a:extLst>
          </p:cNvPr>
          <p:cNvGrpSpPr/>
          <p:nvPr/>
        </p:nvGrpSpPr>
        <p:grpSpPr>
          <a:xfrm>
            <a:off x="655468" y="2720582"/>
            <a:ext cx="2610559" cy="998395"/>
            <a:chOff x="644382" y="2772165"/>
            <a:chExt cx="2610559" cy="99839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B3A86CB-7037-10AF-3AF4-335073AECF66}"/>
                </a:ext>
              </a:extLst>
            </p:cNvPr>
            <p:cNvCxnSpPr/>
            <p:nvPr/>
          </p:nvCxnSpPr>
          <p:spPr>
            <a:xfrm>
              <a:off x="2523034" y="3702562"/>
              <a:ext cx="368892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4B8F3D9-9EB7-1080-D98C-87EC1CCB374A}"/>
                </a:ext>
              </a:extLst>
            </p:cNvPr>
            <p:cNvCxnSpPr>
              <a:cxnSpLocks/>
            </p:cNvCxnSpPr>
            <p:nvPr/>
          </p:nvCxnSpPr>
          <p:spPr>
            <a:xfrm>
              <a:off x="2958651" y="3702562"/>
              <a:ext cx="147626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D65CD18-646B-4985-DA23-5E0587860F8A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03" y="3702562"/>
              <a:ext cx="81938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6C8061F-A557-942A-8B26-23DB2E554D50}"/>
                </a:ext>
              </a:extLst>
            </p:cNvPr>
            <p:cNvSpPr/>
            <p:nvPr/>
          </p:nvSpPr>
          <p:spPr>
            <a:xfrm>
              <a:off x="774497" y="2772165"/>
              <a:ext cx="557439" cy="168062"/>
            </a:xfrm>
            <a:custGeom>
              <a:avLst/>
              <a:gdLst>
                <a:gd name="connsiteX0" fmla="*/ 321083 w 480242"/>
                <a:gd name="connsiteY0" fmla="*/ 0 h 353440"/>
                <a:gd name="connsiteX1" fmla="*/ 408384 w 480242"/>
                <a:gd name="connsiteY1" fmla="*/ 8801 h 353440"/>
                <a:gd name="connsiteX2" fmla="*/ 480242 w 480242"/>
                <a:gd name="connsiteY2" fmla="*/ 31107 h 353440"/>
                <a:gd name="connsiteX3" fmla="*/ 352398 w 480242"/>
                <a:gd name="connsiteY3" fmla="*/ 309916 h 353440"/>
                <a:gd name="connsiteX4" fmla="*/ 319044 w 480242"/>
                <a:gd name="connsiteY4" fmla="*/ 303182 h 353440"/>
                <a:gd name="connsiteX5" fmla="*/ 227122 w 480242"/>
                <a:gd name="connsiteY5" fmla="*/ 341257 h 353440"/>
                <a:gd name="connsiteX6" fmla="*/ 218908 w 480242"/>
                <a:gd name="connsiteY6" fmla="*/ 353440 h 353440"/>
                <a:gd name="connsiteX7" fmla="*/ 0 w 480242"/>
                <a:gd name="connsiteY7" fmla="*/ 144788 h 353440"/>
                <a:gd name="connsiteX8" fmla="*/ 14779 w 480242"/>
                <a:gd name="connsiteY8" fmla="*/ 126875 h 353440"/>
                <a:gd name="connsiteX9" fmla="*/ 321083 w 480242"/>
                <a:gd name="connsiteY9" fmla="*/ 0 h 353440"/>
                <a:gd name="connsiteX0" fmla="*/ 319044 w 480242"/>
                <a:gd name="connsiteY0" fmla="*/ 303182 h 394622"/>
                <a:gd name="connsiteX1" fmla="*/ 227122 w 480242"/>
                <a:gd name="connsiteY1" fmla="*/ 341257 h 394622"/>
                <a:gd name="connsiteX2" fmla="*/ 218908 w 480242"/>
                <a:gd name="connsiteY2" fmla="*/ 353440 h 394622"/>
                <a:gd name="connsiteX3" fmla="*/ 0 w 480242"/>
                <a:gd name="connsiteY3" fmla="*/ 144788 h 394622"/>
                <a:gd name="connsiteX4" fmla="*/ 14779 w 480242"/>
                <a:gd name="connsiteY4" fmla="*/ 126875 h 394622"/>
                <a:gd name="connsiteX5" fmla="*/ 321083 w 480242"/>
                <a:gd name="connsiteY5" fmla="*/ 0 h 394622"/>
                <a:gd name="connsiteX6" fmla="*/ 408384 w 480242"/>
                <a:gd name="connsiteY6" fmla="*/ 8801 h 394622"/>
                <a:gd name="connsiteX7" fmla="*/ 480242 w 480242"/>
                <a:gd name="connsiteY7" fmla="*/ 31107 h 394622"/>
                <a:gd name="connsiteX8" fmla="*/ 352398 w 480242"/>
                <a:gd name="connsiteY8" fmla="*/ 309916 h 394622"/>
                <a:gd name="connsiteX9" fmla="*/ 410484 w 480242"/>
                <a:gd name="connsiteY9" fmla="*/ 394622 h 394622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8" fmla="*/ 352398 w 480242"/>
                <a:gd name="connsiteY8" fmla="*/ 309916 h 353440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0" fmla="*/ 227122 w 480242"/>
                <a:gd name="connsiteY0" fmla="*/ 341257 h 353440"/>
                <a:gd name="connsiteX1" fmla="*/ 218908 w 480242"/>
                <a:gd name="connsiteY1" fmla="*/ 353440 h 353440"/>
                <a:gd name="connsiteX2" fmla="*/ 0 w 480242"/>
                <a:gd name="connsiteY2" fmla="*/ 144788 h 353440"/>
                <a:gd name="connsiteX3" fmla="*/ 14779 w 480242"/>
                <a:gd name="connsiteY3" fmla="*/ 126875 h 353440"/>
                <a:gd name="connsiteX4" fmla="*/ 321083 w 480242"/>
                <a:gd name="connsiteY4" fmla="*/ 0 h 353440"/>
                <a:gd name="connsiteX5" fmla="*/ 408384 w 480242"/>
                <a:gd name="connsiteY5" fmla="*/ 8801 h 353440"/>
                <a:gd name="connsiteX6" fmla="*/ 480242 w 480242"/>
                <a:gd name="connsiteY6" fmla="*/ 31107 h 353440"/>
                <a:gd name="connsiteX0" fmla="*/ 227122 w 480242"/>
                <a:gd name="connsiteY0" fmla="*/ 341257 h 341257"/>
                <a:gd name="connsiteX1" fmla="*/ 0 w 480242"/>
                <a:gd name="connsiteY1" fmla="*/ 144788 h 341257"/>
                <a:gd name="connsiteX2" fmla="*/ 14779 w 480242"/>
                <a:gd name="connsiteY2" fmla="*/ 126875 h 341257"/>
                <a:gd name="connsiteX3" fmla="*/ 321083 w 480242"/>
                <a:gd name="connsiteY3" fmla="*/ 0 h 341257"/>
                <a:gd name="connsiteX4" fmla="*/ 408384 w 480242"/>
                <a:gd name="connsiteY4" fmla="*/ 8801 h 341257"/>
                <a:gd name="connsiteX5" fmla="*/ 480242 w 480242"/>
                <a:gd name="connsiteY5" fmla="*/ 31107 h 341257"/>
                <a:gd name="connsiteX0" fmla="*/ 0 w 480242"/>
                <a:gd name="connsiteY0" fmla="*/ 144788 h 144788"/>
                <a:gd name="connsiteX1" fmla="*/ 14779 w 480242"/>
                <a:gd name="connsiteY1" fmla="*/ 126875 h 144788"/>
                <a:gd name="connsiteX2" fmla="*/ 321083 w 480242"/>
                <a:gd name="connsiteY2" fmla="*/ 0 h 144788"/>
                <a:gd name="connsiteX3" fmla="*/ 408384 w 480242"/>
                <a:gd name="connsiteY3" fmla="*/ 8801 h 144788"/>
                <a:gd name="connsiteX4" fmla="*/ 480242 w 480242"/>
                <a:gd name="connsiteY4" fmla="*/ 31107 h 14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242" h="144788">
                  <a:moveTo>
                    <a:pt x="0" y="144788"/>
                  </a:moveTo>
                  <a:lnTo>
                    <a:pt x="14779" y="126875"/>
                  </a:lnTo>
                  <a:cubicBezTo>
                    <a:pt x="93169" y="48485"/>
                    <a:pt x="201464" y="0"/>
                    <a:pt x="321083" y="0"/>
                  </a:cubicBezTo>
                  <a:cubicBezTo>
                    <a:pt x="350988" y="0"/>
                    <a:pt x="380185" y="3030"/>
                    <a:pt x="408384" y="8801"/>
                  </a:cubicBezTo>
                  <a:lnTo>
                    <a:pt x="480242" y="31107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EC7C781-B821-7401-18A9-2F4AA1D7911B}"/>
                </a:ext>
              </a:extLst>
            </p:cNvPr>
            <p:cNvSpPr/>
            <p:nvPr/>
          </p:nvSpPr>
          <p:spPr>
            <a:xfrm>
              <a:off x="644382" y="3087364"/>
              <a:ext cx="51019" cy="404527"/>
            </a:xfrm>
            <a:custGeom>
              <a:avLst/>
              <a:gdLst>
                <a:gd name="connsiteX0" fmla="*/ 31874 w 316975"/>
                <a:gd name="connsiteY0" fmla="*/ 0 h 348506"/>
                <a:gd name="connsiteX1" fmla="*/ 316975 w 316975"/>
                <a:gd name="connsiteY1" fmla="*/ 102700 h 348506"/>
                <a:gd name="connsiteX2" fmla="*/ 311359 w 316975"/>
                <a:gd name="connsiteY2" fmla="*/ 111030 h 348506"/>
                <a:gd name="connsiteX3" fmla="*/ 301143 w 316975"/>
                <a:gd name="connsiteY3" fmla="*/ 161631 h 348506"/>
                <a:gd name="connsiteX4" fmla="*/ 311359 w 316975"/>
                <a:gd name="connsiteY4" fmla="*/ 212232 h 348506"/>
                <a:gd name="connsiteX5" fmla="*/ 314619 w 316975"/>
                <a:gd name="connsiteY5" fmla="*/ 217067 h 348506"/>
                <a:gd name="connsiteX6" fmla="*/ 43954 w 316975"/>
                <a:gd name="connsiteY6" fmla="*/ 348506 h 348506"/>
                <a:gd name="connsiteX7" fmla="*/ 34041 w 316975"/>
                <a:gd name="connsiteY7" fmla="*/ 330244 h 348506"/>
                <a:gd name="connsiteX8" fmla="*/ 0 w 316975"/>
                <a:gd name="connsiteY8" fmla="*/ 161631 h 348506"/>
                <a:gd name="connsiteX9" fmla="*/ 8801 w 316975"/>
                <a:gd name="connsiteY9" fmla="*/ 74330 h 348506"/>
                <a:gd name="connsiteX10" fmla="*/ 31874 w 316975"/>
                <a:gd name="connsiteY10" fmla="*/ 0 h 348506"/>
                <a:gd name="connsiteX0" fmla="*/ 311359 w 402799"/>
                <a:gd name="connsiteY0" fmla="*/ 111030 h 348506"/>
                <a:gd name="connsiteX1" fmla="*/ 301143 w 402799"/>
                <a:gd name="connsiteY1" fmla="*/ 161631 h 348506"/>
                <a:gd name="connsiteX2" fmla="*/ 311359 w 402799"/>
                <a:gd name="connsiteY2" fmla="*/ 212232 h 348506"/>
                <a:gd name="connsiteX3" fmla="*/ 314619 w 402799"/>
                <a:gd name="connsiteY3" fmla="*/ 217067 h 348506"/>
                <a:gd name="connsiteX4" fmla="*/ 43954 w 402799"/>
                <a:gd name="connsiteY4" fmla="*/ 348506 h 348506"/>
                <a:gd name="connsiteX5" fmla="*/ 34041 w 402799"/>
                <a:gd name="connsiteY5" fmla="*/ 330244 h 348506"/>
                <a:gd name="connsiteX6" fmla="*/ 0 w 402799"/>
                <a:gd name="connsiteY6" fmla="*/ 161631 h 348506"/>
                <a:gd name="connsiteX7" fmla="*/ 8801 w 402799"/>
                <a:gd name="connsiteY7" fmla="*/ 74330 h 348506"/>
                <a:gd name="connsiteX8" fmla="*/ 31874 w 402799"/>
                <a:gd name="connsiteY8" fmla="*/ 0 h 348506"/>
                <a:gd name="connsiteX9" fmla="*/ 316975 w 402799"/>
                <a:gd name="connsiteY9" fmla="*/ 102700 h 348506"/>
                <a:gd name="connsiteX10" fmla="*/ 402799 w 402799"/>
                <a:gd name="connsiteY10" fmla="*/ 202470 h 348506"/>
                <a:gd name="connsiteX0" fmla="*/ 311359 w 316975"/>
                <a:gd name="connsiteY0" fmla="*/ 111030 h 348506"/>
                <a:gd name="connsiteX1" fmla="*/ 301143 w 316975"/>
                <a:gd name="connsiteY1" fmla="*/ 161631 h 348506"/>
                <a:gd name="connsiteX2" fmla="*/ 311359 w 316975"/>
                <a:gd name="connsiteY2" fmla="*/ 212232 h 348506"/>
                <a:gd name="connsiteX3" fmla="*/ 314619 w 316975"/>
                <a:gd name="connsiteY3" fmla="*/ 217067 h 348506"/>
                <a:gd name="connsiteX4" fmla="*/ 43954 w 316975"/>
                <a:gd name="connsiteY4" fmla="*/ 348506 h 348506"/>
                <a:gd name="connsiteX5" fmla="*/ 34041 w 316975"/>
                <a:gd name="connsiteY5" fmla="*/ 330244 h 348506"/>
                <a:gd name="connsiteX6" fmla="*/ 0 w 316975"/>
                <a:gd name="connsiteY6" fmla="*/ 161631 h 348506"/>
                <a:gd name="connsiteX7" fmla="*/ 8801 w 316975"/>
                <a:gd name="connsiteY7" fmla="*/ 74330 h 348506"/>
                <a:gd name="connsiteX8" fmla="*/ 31874 w 316975"/>
                <a:gd name="connsiteY8" fmla="*/ 0 h 348506"/>
                <a:gd name="connsiteX9" fmla="*/ 316975 w 316975"/>
                <a:gd name="connsiteY9" fmla="*/ 102700 h 348506"/>
                <a:gd name="connsiteX0" fmla="*/ 311359 w 314619"/>
                <a:gd name="connsiteY0" fmla="*/ 111030 h 348506"/>
                <a:gd name="connsiteX1" fmla="*/ 301143 w 314619"/>
                <a:gd name="connsiteY1" fmla="*/ 161631 h 348506"/>
                <a:gd name="connsiteX2" fmla="*/ 311359 w 314619"/>
                <a:gd name="connsiteY2" fmla="*/ 212232 h 348506"/>
                <a:gd name="connsiteX3" fmla="*/ 314619 w 314619"/>
                <a:gd name="connsiteY3" fmla="*/ 217067 h 348506"/>
                <a:gd name="connsiteX4" fmla="*/ 43954 w 314619"/>
                <a:gd name="connsiteY4" fmla="*/ 348506 h 348506"/>
                <a:gd name="connsiteX5" fmla="*/ 34041 w 314619"/>
                <a:gd name="connsiteY5" fmla="*/ 330244 h 348506"/>
                <a:gd name="connsiteX6" fmla="*/ 0 w 314619"/>
                <a:gd name="connsiteY6" fmla="*/ 161631 h 348506"/>
                <a:gd name="connsiteX7" fmla="*/ 8801 w 314619"/>
                <a:gd name="connsiteY7" fmla="*/ 74330 h 348506"/>
                <a:gd name="connsiteX8" fmla="*/ 31874 w 314619"/>
                <a:gd name="connsiteY8" fmla="*/ 0 h 348506"/>
                <a:gd name="connsiteX0" fmla="*/ 301143 w 314619"/>
                <a:gd name="connsiteY0" fmla="*/ 161631 h 348506"/>
                <a:gd name="connsiteX1" fmla="*/ 311359 w 314619"/>
                <a:gd name="connsiteY1" fmla="*/ 212232 h 348506"/>
                <a:gd name="connsiteX2" fmla="*/ 314619 w 314619"/>
                <a:gd name="connsiteY2" fmla="*/ 217067 h 348506"/>
                <a:gd name="connsiteX3" fmla="*/ 43954 w 314619"/>
                <a:gd name="connsiteY3" fmla="*/ 348506 h 348506"/>
                <a:gd name="connsiteX4" fmla="*/ 34041 w 314619"/>
                <a:gd name="connsiteY4" fmla="*/ 330244 h 348506"/>
                <a:gd name="connsiteX5" fmla="*/ 0 w 314619"/>
                <a:gd name="connsiteY5" fmla="*/ 161631 h 348506"/>
                <a:gd name="connsiteX6" fmla="*/ 8801 w 314619"/>
                <a:gd name="connsiteY6" fmla="*/ 74330 h 348506"/>
                <a:gd name="connsiteX7" fmla="*/ 31874 w 314619"/>
                <a:gd name="connsiteY7" fmla="*/ 0 h 348506"/>
                <a:gd name="connsiteX0" fmla="*/ 311359 w 314619"/>
                <a:gd name="connsiteY0" fmla="*/ 212232 h 348506"/>
                <a:gd name="connsiteX1" fmla="*/ 314619 w 314619"/>
                <a:gd name="connsiteY1" fmla="*/ 217067 h 348506"/>
                <a:gd name="connsiteX2" fmla="*/ 43954 w 314619"/>
                <a:gd name="connsiteY2" fmla="*/ 348506 h 348506"/>
                <a:gd name="connsiteX3" fmla="*/ 34041 w 314619"/>
                <a:gd name="connsiteY3" fmla="*/ 330244 h 348506"/>
                <a:gd name="connsiteX4" fmla="*/ 0 w 314619"/>
                <a:gd name="connsiteY4" fmla="*/ 161631 h 348506"/>
                <a:gd name="connsiteX5" fmla="*/ 8801 w 314619"/>
                <a:gd name="connsiteY5" fmla="*/ 74330 h 348506"/>
                <a:gd name="connsiteX6" fmla="*/ 31874 w 314619"/>
                <a:gd name="connsiteY6" fmla="*/ 0 h 348506"/>
                <a:gd name="connsiteX0" fmla="*/ 311359 w 311359"/>
                <a:gd name="connsiteY0" fmla="*/ 212232 h 348506"/>
                <a:gd name="connsiteX1" fmla="*/ 43954 w 311359"/>
                <a:gd name="connsiteY1" fmla="*/ 348506 h 348506"/>
                <a:gd name="connsiteX2" fmla="*/ 34041 w 311359"/>
                <a:gd name="connsiteY2" fmla="*/ 330244 h 348506"/>
                <a:gd name="connsiteX3" fmla="*/ 0 w 311359"/>
                <a:gd name="connsiteY3" fmla="*/ 161631 h 348506"/>
                <a:gd name="connsiteX4" fmla="*/ 8801 w 311359"/>
                <a:gd name="connsiteY4" fmla="*/ 74330 h 348506"/>
                <a:gd name="connsiteX5" fmla="*/ 31874 w 311359"/>
                <a:gd name="connsiteY5" fmla="*/ 0 h 348506"/>
                <a:gd name="connsiteX0" fmla="*/ 43954 w 43954"/>
                <a:gd name="connsiteY0" fmla="*/ 348506 h 348506"/>
                <a:gd name="connsiteX1" fmla="*/ 34041 w 43954"/>
                <a:gd name="connsiteY1" fmla="*/ 330244 h 348506"/>
                <a:gd name="connsiteX2" fmla="*/ 0 w 43954"/>
                <a:gd name="connsiteY2" fmla="*/ 161631 h 348506"/>
                <a:gd name="connsiteX3" fmla="*/ 8801 w 43954"/>
                <a:gd name="connsiteY3" fmla="*/ 74330 h 348506"/>
                <a:gd name="connsiteX4" fmla="*/ 31874 w 43954"/>
                <a:gd name="connsiteY4" fmla="*/ 0 h 34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54" h="348506">
                  <a:moveTo>
                    <a:pt x="43954" y="348506"/>
                  </a:moveTo>
                  <a:lnTo>
                    <a:pt x="34041" y="330244"/>
                  </a:lnTo>
                  <a:cubicBezTo>
                    <a:pt x="12122" y="278419"/>
                    <a:pt x="0" y="221441"/>
                    <a:pt x="0" y="161631"/>
                  </a:cubicBezTo>
                  <a:cubicBezTo>
                    <a:pt x="0" y="131726"/>
                    <a:pt x="3031" y="102529"/>
                    <a:pt x="8801" y="74330"/>
                  </a:cubicBezTo>
                  <a:lnTo>
                    <a:pt x="31874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436F8A2-5227-DC04-FE20-E8EC057CF184}"/>
                </a:ext>
              </a:extLst>
            </p:cNvPr>
            <p:cNvSpPr/>
            <p:nvPr/>
          </p:nvSpPr>
          <p:spPr>
            <a:xfrm>
              <a:off x="761499" y="3593976"/>
              <a:ext cx="313983" cy="176584"/>
            </a:xfrm>
            <a:custGeom>
              <a:avLst/>
              <a:gdLst>
                <a:gd name="connsiteX0" fmla="*/ 225375 w 298379"/>
                <a:gd name="connsiteY0" fmla="*/ 0 h 354227"/>
                <a:gd name="connsiteX1" fmla="*/ 238319 w 298379"/>
                <a:gd name="connsiteY1" fmla="*/ 19198 h 354227"/>
                <a:gd name="connsiteX2" fmla="*/ 279640 w 298379"/>
                <a:gd name="connsiteY2" fmla="*/ 47057 h 354227"/>
                <a:gd name="connsiteX3" fmla="*/ 298379 w 298379"/>
                <a:gd name="connsiteY3" fmla="*/ 50840 h 354227"/>
                <a:gd name="connsiteX4" fmla="*/ 270501 w 298379"/>
                <a:gd name="connsiteY4" fmla="*/ 354227 h 354227"/>
                <a:gd name="connsiteX5" fmla="*/ 244979 w 298379"/>
                <a:gd name="connsiteY5" fmla="*/ 351654 h 354227"/>
                <a:gd name="connsiteX6" fmla="*/ 25976 w 298379"/>
                <a:gd name="connsiteY6" fmla="*/ 233580 h 354227"/>
                <a:gd name="connsiteX7" fmla="*/ 0 w 298379"/>
                <a:gd name="connsiteY7" fmla="*/ 202097 h 354227"/>
                <a:gd name="connsiteX8" fmla="*/ 225375 w 298379"/>
                <a:gd name="connsiteY8" fmla="*/ 0 h 354227"/>
                <a:gd name="connsiteX0" fmla="*/ 298379 w 389819"/>
                <a:gd name="connsiteY0" fmla="*/ 50840 h 354227"/>
                <a:gd name="connsiteX1" fmla="*/ 270501 w 389819"/>
                <a:gd name="connsiteY1" fmla="*/ 354227 h 354227"/>
                <a:gd name="connsiteX2" fmla="*/ 244979 w 389819"/>
                <a:gd name="connsiteY2" fmla="*/ 351654 h 354227"/>
                <a:gd name="connsiteX3" fmla="*/ 25976 w 389819"/>
                <a:gd name="connsiteY3" fmla="*/ 233580 h 354227"/>
                <a:gd name="connsiteX4" fmla="*/ 0 w 389819"/>
                <a:gd name="connsiteY4" fmla="*/ 202097 h 354227"/>
                <a:gd name="connsiteX5" fmla="*/ 225375 w 389819"/>
                <a:gd name="connsiteY5" fmla="*/ 0 h 354227"/>
                <a:gd name="connsiteX6" fmla="*/ 238319 w 389819"/>
                <a:gd name="connsiteY6" fmla="*/ 19198 h 354227"/>
                <a:gd name="connsiteX7" fmla="*/ 279640 w 389819"/>
                <a:gd name="connsiteY7" fmla="*/ 47057 h 354227"/>
                <a:gd name="connsiteX8" fmla="*/ 389819 w 389819"/>
                <a:gd name="connsiteY8" fmla="*/ 142280 h 354227"/>
                <a:gd name="connsiteX0" fmla="*/ 298379 w 298379"/>
                <a:gd name="connsiteY0" fmla="*/ 50840 h 354227"/>
                <a:gd name="connsiteX1" fmla="*/ 270501 w 298379"/>
                <a:gd name="connsiteY1" fmla="*/ 354227 h 354227"/>
                <a:gd name="connsiteX2" fmla="*/ 244979 w 298379"/>
                <a:gd name="connsiteY2" fmla="*/ 351654 h 354227"/>
                <a:gd name="connsiteX3" fmla="*/ 25976 w 298379"/>
                <a:gd name="connsiteY3" fmla="*/ 233580 h 354227"/>
                <a:gd name="connsiteX4" fmla="*/ 0 w 298379"/>
                <a:gd name="connsiteY4" fmla="*/ 202097 h 354227"/>
                <a:gd name="connsiteX5" fmla="*/ 225375 w 298379"/>
                <a:gd name="connsiteY5" fmla="*/ 0 h 354227"/>
                <a:gd name="connsiteX6" fmla="*/ 238319 w 298379"/>
                <a:gd name="connsiteY6" fmla="*/ 19198 h 354227"/>
                <a:gd name="connsiteX7" fmla="*/ 279640 w 298379"/>
                <a:gd name="connsiteY7" fmla="*/ 47057 h 354227"/>
                <a:gd name="connsiteX0" fmla="*/ 270501 w 279640"/>
                <a:gd name="connsiteY0" fmla="*/ 354227 h 354227"/>
                <a:gd name="connsiteX1" fmla="*/ 244979 w 279640"/>
                <a:gd name="connsiteY1" fmla="*/ 351654 h 354227"/>
                <a:gd name="connsiteX2" fmla="*/ 25976 w 279640"/>
                <a:gd name="connsiteY2" fmla="*/ 233580 h 354227"/>
                <a:gd name="connsiteX3" fmla="*/ 0 w 279640"/>
                <a:gd name="connsiteY3" fmla="*/ 202097 h 354227"/>
                <a:gd name="connsiteX4" fmla="*/ 225375 w 279640"/>
                <a:gd name="connsiteY4" fmla="*/ 0 h 354227"/>
                <a:gd name="connsiteX5" fmla="*/ 238319 w 279640"/>
                <a:gd name="connsiteY5" fmla="*/ 19198 h 354227"/>
                <a:gd name="connsiteX6" fmla="*/ 279640 w 279640"/>
                <a:gd name="connsiteY6" fmla="*/ 47057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5" fmla="*/ 238319 w 270501"/>
                <a:gd name="connsiteY5" fmla="*/ 19198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0" fmla="*/ 270501 w 270501"/>
                <a:gd name="connsiteY0" fmla="*/ 152130 h 152130"/>
                <a:gd name="connsiteX1" fmla="*/ 244979 w 270501"/>
                <a:gd name="connsiteY1" fmla="*/ 149557 h 152130"/>
                <a:gd name="connsiteX2" fmla="*/ 25976 w 270501"/>
                <a:gd name="connsiteY2" fmla="*/ 31483 h 152130"/>
                <a:gd name="connsiteX3" fmla="*/ 0 w 270501"/>
                <a:gd name="connsiteY3" fmla="*/ 0 h 1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501" h="152130">
                  <a:moveTo>
                    <a:pt x="270501" y="152130"/>
                  </a:moveTo>
                  <a:lnTo>
                    <a:pt x="244979" y="149557"/>
                  </a:lnTo>
                  <a:cubicBezTo>
                    <a:pt x="160383" y="132246"/>
                    <a:pt x="84769" y="90275"/>
                    <a:pt x="25976" y="31483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DC3C1EDB-0D59-6836-D298-A4FEBFD35D6E}"/>
              </a:ext>
            </a:extLst>
          </p:cNvPr>
          <p:cNvSpPr/>
          <p:nvPr/>
        </p:nvSpPr>
        <p:spPr>
          <a:xfrm>
            <a:off x="3740922" y="4717861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E6B92F-57C0-717E-D4F5-B3FDC9887318}"/>
              </a:ext>
            </a:extLst>
          </p:cNvPr>
          <p:cNvSpPr/>
          <p:nvPr/>
        </p:nvSpPr>
        <p:spPr>
          <a:xfrm>
            <a:off x="3595556" y="4653712"/>
            <a:ext cx="796961" cy="79696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3159262-2CA7-25BD-E77E-11476F4038C0}"/>
              </a:ext>
            </a:extLst>
          </p:cNvPr>
          <p:cNvCxnSpPr/>
          <p:nvPr/>
        </p:nvCxnSpPr>
        <p:spPr>
          <a:xfrm>
            <a:off x="5369878" y="5479778"/>
            <a:ext cx="368892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2AA5DEB-61D6-446E-76EE-5929532CDFE0}"/>
              </a:ext>
            </a:extLst>
          </p:cNvPr>
          <p:cNvCxnSpPr>
            <a:cxnSpLocks/>
          </p:cNvCxnSpPr>
          <p:nvPr/>
        </p:nvCxnSpPr>
        <p:spPr>
          <a:xfrm>
            <a:off x="5805495" y="5479778"/>
            <a:ext cx="147626" cy="0"/>
          </a:xfrm>
          <a:prstGeom prst="line">
            <a:avLst/>
          </a:prstGeom>
          <a:ln w="190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995FC70-10E2-06D4-58E8-99EE5116F1E4}"/>
              </a:ext>
            </a:extLst>
          </p:cNvPr>
          <p:cNvCxnSpPr>
            <a:cxnSpLocks/>
          </p:cNvCxnSpPr>
          <p:nvPr/>
        </p:nvCxnSpPr>
        <p:spPr>
          <a:xfrm>
            <a:off x="6019847" y="5479778"/>
            <a:ext cx="81938" cy="0"/>
          </a:xfrm>
          <a:prstGeom prst="line">
            <a:avLst/>
          </a:prstGeom>
          <a:ln w="1905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AE37690-4F6F-8E5D-7C44-51FFE083CCCE}"/>
              </a:ext>
            </a:extLst>
          </p:cNvPr>
          <p:cNvSpPr/>
          <p:nvPr/>
        </p:nvSpPr>
        <p:spPr>
          <a:xfrm>
            <a:off x="3621341" y="4549381"/>
            <a:ext cx="557439" cy="168062"/>
          </a:xfrm>
          <a:custGeom>
            <a:avLst/>
            <a:gdLst>
              <a:gd name="connsiteX0" fmla="*/ 321083 w 480242"/>
              <a:gd name="connsiteY0" fmla="*/ 0 h 353440"/>
              <a:gd name="connsiteX1" fmla="*/ 408384 w 480242"/>
              <a:gd name="connsiteY1" fmla="*/ 8801 h 353440"/>
              <a:gd name="connsiteX2" fmla="*/ 480242 w 480242"/>
              <a:gd name="connsiteY2" fmla="*/ 31107 h 353440"/>
              <a:gd name="connsiteX3" fmla="*/ 352398 w 480242"/>
              <a:gd name="connsiteY3" fmla="*/ 309916 h 353440"/>
              <a:gd name="connsiteX4" fmla="*/ 319044 w 480242"/>
              <a:gd name="connsiteY4" fmla="*/ 303182 h 353440"/>
              <a:gd name="connsiteX5" fmla="*/ 227122 w 480242"/>
              <a:gd name="connsiteY5" fmla="*/ 341257 h 353440"/>
              <a:gd name="connsiteX6" fmla="*/ 218908 w 480242"/>
              <a:gd name="connsiteY6" fmla="*/ 353440 h 353440"/>
              <a:gd name="connsiteX7" fmla="*/ 0 w 480242"/>
              <a:gd name="connsiteY7" fmla="*/ 144788 h 353440"/>
              <a:gd name="connsiteX8" fmla="*/ 14779 w 480242"/>
              <a:gd name="connsiteY8" fmla="*/ 126875 h 353440"/>
              <a:gd name="connsiteX9" fmla="*/ 321083 w 480242"/>
              <a:gd name="connsiteY9" fmla="*/ 0 h 353440"/>
              <a:gd name="connsiteX0" fmla="*/ 319044 w 480242"/>
              <a:gd name="connsiteY0" fmla="*/ 303182 h 394622"/>
              <a:gd name="connsiteX1" fmla="*/ 227122 w 480242"/>
              <a:gd name="connsiteY1" fmla="*/ 341257 h 394622"/>
              <a:gd name="connsiteX2" fmla="*/ 218908 w 480242"/>
              <a:gd name="connsiteY2" fmla="*/ 353440 h 394622"/>
              <a:gd name="connsiteX3" fmla="*/ 0 w 480242"/>
              <a:gd name="connsiteY3" fmla="*/ 144788 h 394622"/>
              <a:gd name="connsiteX4" fmla="*/ 14779 w 480242"/>
              <a:gd name="connsiteY4" fmla="*/ 126875 h 394622"/>
              <a:gd name="connsiteX5" fmla="*/ 321083 w 480242"/>
              <a:gd name="connsiteY5" fmla="*/ 0 h 394622"/>
              <a:gd name="connsiteX6" fmla="*/ 408384 w 480242"/>
              <a:gd name="connsiteY6" fmla="*/ 8801 h 394622"/>
              <a:gd name="connsiteX7" fmla="*/ 480242 w 480242"/>
              <a:gd name="connsiteY7" fmla="*/ 31107 h 394622"/>
              <a:gd name="connsiteX8" fmla="*/ 352398 w 480242"/>
              <a:gd name="connsiteY8" fmla="*/ 309916 h 394622"/>
              <a:gd name="connsiteX9" fmla="*/ 410484 w 480242"/>
              <a:gd name="connsiteY9" fmla="*/ 394622 h 394622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8" fmla="*/ 352398 w 480242"/>
              <a:gd name="connsiteY8" fmla="*/ 309916 h 353440"/>
              <a:gd name="connsiteX0" fmla="*/ 319044 w 480242"/>
              <a:gd name="connsiteY0" fmla="*/ 303182 h 353440"/>
              <a:gd name="connsiteX1" fmla="*/ 227122 w 480242"/>
              <a:gd name="connsiteY1" fmla="*/ 341257 h 353440"/>
              <a:gd name="connsiteX2" fmla="*/ 218908 w 480242"/>
              <a:gd name="connsiteY2" fmla="*/ 353440 h 353440"/>
              <a:gd name="connsiteX3" fmla="*/ 0 w 480242"/>
              <a:gd name="connsiteY3" fmla="*/ 144788 h 353440"/>
              <a:gd name="connsiteX4" fmla="*/ 14779 w 480242"/>
              <a:gd name="connsiteY4" fmla="*/ 126875 h 353440"/>
              <a:gd name="connsiteX5" fmla="*/ 321083 w 480242"/>
              <a:gd name="connsiteY5" fmla="*/ 0 h 353440"/>
              <a:gd name="connsiteX6" fmla="*/ 408384 w 480242"/>
              <a:gd name="connsiteY6" fmla="*/ 8801 h 353440"/>
              <a:gd name="connsiteX7" fmla="*/ 480242 w 480242"/>
              <a:gd name="connsiteY7" fmla="*/ 31107 h 353440"/>
              <a:gd name="connsiteX0" fmla="*/ 227122 w 480242"/>
              <a:gd name="connsiteY0" fmla="*/ 341257 h 353440"/>
              <a:gd name="connsiteX1" fmla="*/ 218908 w 480242"/>
              <a:gd name="connsiteY1" fmla="*/ 353440 h 353440"/>
              <a:gd name="connsiteX2" fmla="*/ 0 w 480242"/>
              <a:gd name="connsiteY2" fmla="*/ 144788 h 353440"/>
              <a:gd name="connsiteX3" fmla="*/ 14779 w 480242"/>
              <a:gd name="connsiteY3" fmla="*/ 126875 h 353440"/>
              <a:gd name="connsiteX4" fmla="*/ 321083 w 480242"/>
              <a:gd name="connsiteY4" fmla="*/ 0 h 353440"/>
              <a:gd name="connsiteX5" fmla="*/ 408384 w 480242"/>
              <a:gd name="connsiteY5" fmla="*/ 8801 h 353440"/>
              <a:gd name="connsiteX6" fmla="*/ 480242 w 480242"/>
              <a:gd name="connsiteY6" fmla="*/ 31107 h 353440"/>
              <a:gd name="connsiteX0" fmla="*/ 227122 w 480242"/>
              <a:gd name="connsiteY0" fmla="*/ 341257 h 341257"/>
              <a:gd name="connsiteX1" fmla="*/ 0 w 480242"/>
              <a:gd name="connsiteY1" fmla="*/ 144788 h 341257"/>
              <a:gd name="connsiteX2" fmla="*/ 14779 w 480242"/>
              <a:gd name="connsiteY2" fmla="*/ 126875 h 341257"/>
              <a:gd name="connsiteX3" fmla="*/ 321083 w 480242"/>
              <a:gd name="connsiteY3" fmla="*/ 0 h 341257"/>
              <a:gd name="connsiteX4" fmla="*/ 408384 w 480242"/>
              <a:gd name="connsiteY4" fmla="*/ 8801 h 341257"/>
              <a:gd name="connsiteX5" fmla="*/ 480242 w 480242"/>
              <a:gd name="connsiteY5" fmla="*/ 31107 h 341257"/>
              <a:gd name="connsiteX0" fmla="*/ 0 w 480242"/>
              <a:gd name="connsiteY0" fmla="*/ 144788 h 144788"/>
              <a:gd name="connsiteX1" fmla="*/ 14779 w 480242"/>
              <a:gd name="connsiteY1" fmla="*/ 126875 h 144788"/>
              <a:gd name="connsiteX2" fmla="*/ 321083 w 480242"/>
              <a:gd name="connsiteY2" fmla="*/ 0 h 144788"/>
              <a:gd name="connsiteX3" fmla="*/ 408384 w 480242"/>
              <a:gd name="connsiteY3" fmla="*/ 8801 h 144788"/>
              <a:gd name="connsiteX4" fmla="*/ 480242 w 480242"/>
              <a:gd name="connsiteY4" fmla="*/ 31107 h 1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242" h="144788">
                <a:moveTo>
                  <a:pt x="0" y="144788"/>
                </a:moveTo>
                <a:lnTo>
                  <a:pt x="14779" y="126875"/>
                </a:lnTo>
                <a:cubicBezTo>
                  <a:pt x="93169" y="48485"/>
                  <a:pt x="201464" y="0"/>
                  <a:pt x="321083" y="0"/>
                </a:cubicBezTo>
                <a:cubicBezTo>
                  <a:pt x="350988" y="0"/>
                  <a:pt x="380185" y="3030"/>
                  <a:pt x="408384" y="8801"/>
                </a:cubicBezTo>
                <a:lnTo>
                  <a:pt x="480242" y="31107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361526BE-19BA-84E5-8AD6-F724C35DAF14}"/>
              </a:ext>
            </a:extLst>
          </p:cNvPr>
          <p:cNvSpPr/>
          <p:nvPr/>
        </p:nvSpPr>
        <p:spPr>
          <a:xfrm>
            <a:off x="3491226" y="4864580"/>
            <a:ext cx="51019" cy="404527"/>
          </a:xfrm>
          <a:custGeom>
            <a:avLst/>
            <a:gdLst>
              <a:gd name="connsiteX0" fmla="*/ 31874 w 316975"/>
              <a:gd name="connsiteY0" fmla="*/ 0 h 348506"/>
              <a:gd name="connsiteX1" fmla="*/ 316975 w 316975"/>
              <a:gd name="connsiteY1" fmla="*/ 102700 h 348506"/>
              <a:gd name="connsiteX2" fmla="*/ 311359 w 316975"/>
              <a:gd name="connsiteY2" fmla="*/ 111030 h 348506"/>
              <a:gd name="connsiteX3" fmla="*/ 301143 w 316975"/>
              <a:gd name="connsiteY3" fmla="*/ 161631 h 348506"/>
              <a:gd name="connsiteX4" fmla="*/ 311359 w 316975"/>
              <a:gd name="connsiteY4" fmla="*/ 212232 h 348506"/>
              <a:gd name="connsiteX5" fmla="*/ 314619 w 316975"/>
              <a:gd name="connsiteY5" fmla="*/ 217067 h 348506"/>
              <a:gd name="connsiteX6" fmla="*/ 43954 w 316975"/>
              <a:gd name="connsiteY6" fmla="*/ 348506 h 348506"/>
              <a:gd name="connsiteX7" fmla="*/ 34041 w 316975"/>
              <a:gd name="connsiteY7" fmla="*/ 330244 h 348506"/>
              <a:gd name="connsiteX8" fmla="*/ 0 w 316975"/>
              <a:gd name="connsiteY8" fmla="*/ 161631 h 348506"/>
              <a:gd name="connsiteX9" fmla="*/ 8801 w 316975"/>
              <a:gd name="connsiteY9" fmla="*/ 74330 h 348506"/>
              <a:gd name="connsiteX10" fmla="*/ 31874 w 316975"/>
              <a:gd name="connsiteY10" fmla="*/ 0 h 348506"/>
              <a:gd name="connsiteX0" fmla="*/ 311359 w 402799"/>
              <a:gd name="connsiteY0" fmla="*/ 111030 h 348506"/>
              <a:gd name="connsiteX1" fmla="*/ 301143 w 402799"/>
              <a:gd name="connsiteY1" fmla="*/ 161631 h 348506"/>
              <a:gd name="connsiteX2" fmla="*/ 311359 w 402799"/>
              <a:gd name="connsiteY2" fmla="*/ 212232 h 348506"/>
              <a:gd name="connsiteX3" fmla="*/ 314619 w 402799"/>
              <a:gd name="connsiteY3" fmla="*/ 217067 h 348506"/>
              <a:gd name="connsiteX4" fmla="*/ 43954 w 402799"/>
              <a:gd name="connsiteY4" fmla="*/ 348506 h 348506"/>
              <a:gd name="connsiteX5" fmla="*/ 34041 w 402799"/>
              <a:gd name="connsiteY5" fmla="*/ 330244 h 348506"/>
              <a:gd name="connsiteX6" fmla="*/ 0 w 402799"/>
              <a:gd name="connsiteY6" fmla="*/ 161631 h 348506"/>
              <a:gd name="connsiteX7" fmla="*/ 8801 w 402799"/>
              <a:gd name="connsiteY7" fmla="*/ 74330 h 348506"/>
              <a:gd name="connsiteX8" fmla="*/ 31874 w 402799"/>
              <a:gd name="connsiteY8" fmla="*/ 0 h 348506"/>
              <a:gd name="connsiteX9" fmla="*/ 316975 w 402799"/>
              <a:gd name="connsiteY9" fmla="*/ 102700 h 348506"/>
              <a:gd name="connsiteX10" fmla="*/ 402799 w 402799"/>
              <a:gd name="connsiteY10" fmla="*/ 202470 h 348506"/>
              <a:gd name="connsiteX0" fmla="*/ 311359 w 316975"/>
              <a:gd name="connsiteY0" fmla="*/ 111030 h 348506"/>
              <a:gd name="connsiteX1" fmla="*/ 301143 w 316975"/>
              <a:gd name="connsiteY1" fmla="*/ 161631 h 348506"/>
              <a:gd name="connsiteX2" fmla="*/ 311359 w 316975"/>
              <a:gd name="connsiteY2" fmla="*/ 212232 h 348506"/>
              <a:gd name="connsiteX3" fmla="*/ 314619 w 316975"/>
              <a:gd name="connsiteY3" fmla="*/ 217067 h 348506"/>
              <a:gd name="connsiteX4" fmla="*/ 43954 w 316975"/>
              <a:gd name="connsiteY4" fmla="*/ 348506 h 348506"/>
              <a:gd name="connsiteX5" fmla="*/ 34041 w 316975"/>
              <a:gd name="connsiteY5" fmla="*/ 330244 h 348506"/>
              <a:gd name="connsiteX6" fmla="*/ 0 w 316975"/>
              <a:gd name="connsiteY6" fmla="*/ 161631 h 348506"/>
              <a:gd name="connsiteX7" fmla="*/ 8801 w 316975"/>
              <a:gd name="connsiteY7" fmla="*/ 74330 h 348506"/>
              <a:gd name="connsiteX8" fmla="*/ 31874 w 316975"/>
              <a:gd name="connsiteY8" fmla="*/ 0 h 348506"/>
              <a:gd name="connsiteX9" fmla="*/ 316975 w 316975"/>
              <a:gd name="connsiteY9" fmla="*/ 102700 h 348506"/>
              <a:gd name="connsiteX0" fmla="*/ 311359 w 314619"/>
              <a:gd name="connsiteY0" fmla="*/ 111030 h 348506"/>
              <a:gd name="connsiteX1" fmla="*/ 301143 w 314619"/>
              <a:gd name="connsiteY1" fmla="*/ 161631 h 348506"/>
              <a:gd name="connsiteX2" fmla="*/ 311359 w 314619"/>
              <a:gd name="connsiteY2" fmla="*/ 212232 h 348506"/>
              <a:gd name="connsiteX3" fmla="*/ 314619 w 314619"/>
              <a:gd name="connsiteY3" fmla="*/ 217067 h 348506"/>
              <a:gd name="connsiteX4" fmla="*/ 43954 w 314619"/>
              <a:gd name="connsiteY4" fmla="*/ 348506 h 348506"/>
              <a:gd name="connsiteX5" fmla="*/ 34041 w 314619"/>
              <a:gd name="connsiteY5" fmla="*/ 330244 h 348506"/>
              <a:gd name="connsiteX6" fmla="*/ 0 w 314619"/>
              <a:gd name="connsiteY6" fmla="*/ 161631 h 348506"/>
              <a:gd name="connsiteX7" fmla="*/ 8801 w 314619"/>
              <a:gd name="connsiteY7" fmla="*/ 74330 h 348506"/>
              <a:gd name="connsiteX8" fmla="*/ 31874 w 314619"/>
              <a:gd name="connsiteY8" fmla="*/ 0 h 348506"/>
              <a:gd name="connsiteX0" fmla="*/ 301143 w 314619"/>
              <a:gd name="connsiteY0" fmla="*/ 161631 h 348506"/>
              <a:gd name="connsiteX1" fmla="*/ 311359 w 314619"/>
              <a:gd name="connsiteY1" fmla="*/ 212232 h 348506"/>
              <a:gd name="connsiteX2" fmla="*/ 314619 w 314619"/>
              <a:gd name="connsiteY2" fmla="*/ 217067 h 348506"/>
              <a:gd name="connsiteX3" fmla="*/ 43954 w 314619"/>
              <a:gd name="connsiteY3" fmla="*/ 348506 h 348506"/>
              <a:gd name="connsiteX4" fmla="*/ 34041 w 314619"/>
              <a:gd name="connsiteY4" fmla="*/ 330244 h 348506"/>
              <a:gd name="connsiteX5" fmla="*/ 0 w 314619"/>
              <a:gd name="connsiteY5" fmla="*/ 161631 h 348506"/>
              <a:gd name="connsiteX6" fmla="*/ 8801 w 314619"/>
              <a:gd name="connsiteY6" fmla="*/ 74330 h 348506"/>
              <a:gd name="connsiteX7" fmla="*/ 31874 w 314619"/>
              <a:gd name="connsiteY7" fmla="*/ 0 h 348506"/>
              <a:gd name="connsiteX0" fmla="*/ 311359 w 314619"/>
              <a:gd name="connsiteY0" fmla="*/ 212232 h 348506"/>
              <a:gd name="connsiteX1" fmla="*/ 314619 w 314619"/>
              <a:gd name="connsiteY1" fmla="*/ 217067 h 348506"/>
              <a:gd name="connsiteX2" fmla="*/ 43954 w 314619"/>
              <a:gd name="connsiteY2" fmla="*/ 348506 h 348506"/>
              <a:gd name="connsiteX3" fmla="*/ 34041 w 314619"/>
              <a:gd name="connsiteY3" fmla="*/ 330244 h 348506"/>
              <a:gd name="connsiteX4" fmla="*/ 0 w 314619"/>
              <a:gd name="connsiteY4" fmla="*/ 161631 h 348506"/>
              <a:gd name="connsiteX5" fmla="*/ 8801 w 314619"/>
              <a:gd name="connsiteY5" fmla="*/ 74330 h 348506"/>
              <a:gd name="connsiteX6" fmla="*/ 31874 w 314619"/>
              <a:gd name="connsiteY6" fmla="*/ 0 h 348506"/>
              <a:gd name="connsiteX0" fmla="*/ 311359 w 311359"/>
              <a:gd name="connsiteY0" fmla="*/ 212232 h 348506"/>
              <a:gd name="connsiteX1" fmla="*/ 43954 w 311359"/>
              <a:gd name="connsiteY1" fmla="*/ 348506 h 348506"/>
              <a:gd name="connsiteX2" fmla="*/ 34041 w 311359"/>
              <a:gd name="connsiteY2" fmla="*/ 330244 h 348506"/>
              <a:gd name="connsiteX3" fmla="*/ 0 w 311359"/>
              <a:gd name="connsiteY3" fmla="*/ 161631 h 348506"/>
              <a:gd name="connsiteX4" fmla="*/ 8801 w 311359"/>
              <a:gd name="connsiteY4" fmla="*/ 74330 h 348506"/>
              <a:gd name="connsiteX5" fmla="*/ 31874 w 311359"/>
              <a:gd name="connsiteY5" fmla="*/ 0 h 348506"/>
              <a:gd name="connsiteX0" fmla="*/ 43954 w 43954"/>
              <a:gd name="connsiteY0" fmla="*/ 348506 h 348506"/>
              <a:gd name="connsiteX1" fmla="*/ 34041 w 43954"/>
              <a:gd name="connsiteY1" fmla="*/ 330244 h 348506"/>
              <a:gd name="connsiteX2" fmla="*/ 0 w 43954"/>
              <a:gd name="connsiteY2" fmla="*/ 161631 h 348506"/>
              <a:gd name="connsiteX3" fmla="*/ 8801 w 43954"/>
              <a:gd name="connsiteY3" fmla="*/ 74330 h 348506"/>
              <a:gd name="connsiteX4" fmla="*/ 31874 w 43954"/>
              <a:gd name="connsiteY4" fmla="*/ 0 h 34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54" h="348506">
                <a:moveTo>
                  <a:pt x="43954" y="348506"/>
                </a:moveTo>
                <a:lnTo>
                  <a:pt x="34041" y="330244"/>
                </a:lnTo>
                <a:cubicBezTo>
                  <a:pt x="12122" y="278419"/>
                  <a:pt x="0" y="221441"/>
                  <a:pt x="0" y="161631"/>
                </a:cubicBezTo>
                <a:cubicBezTo>
                  <a:pt x="0" y="131726"/>
                  <a:pt x="3031" y="102529"/>
                  <a:pt x="8801" y="74330"/>
                </a:cubicBezTo>
                <a:lnTo>
                  <a:pt x="31874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9B43759-6E61-525D-3B6B-0A94C28EA770}"/>
              </a:ext>
            </a:extLst>
          </p:cNvPr>
          <p:cNvSpPr/>
          <p:nvPr/>
        </p:nvSpPr>
        <p:spPr>
          <a:xfrm>
            <a:off x="3608343" y="5371192"/>
            <a:ext cx="313983" cy="176584"/>
          </a:xfrm>
          <a:custGeom>
            <a:avLst/>
            <a:gdLst>
              <a:gd name="connsiteX0" fmla="*/ 225375 w 298379"/>
              <a:gd name="connsiteY0" fmla="*/ 0 h 354227"/>
              <a:gd name="connsiteX1" fmla="*/ 238319 w 298379"/>
              <a:gd name="connsiteY1" fmla="*/ 19198 h 354227"/>
              <a:gd name="connsiteX2" fmla="*/ 279640 w 298379"/>
              <a:gd name="connsiteY2" fmla="*/ 47057 h 354227"/>
              <a:gd name="connsiteX3" fmla="*/ 298379 w 298379"/>
              <a:gd name="connsiteY3" fmla="*/ 50840 h 354227"/>
              <a:gd name="connsiteX4" fmla="*/ 270501 w 298379"/>
              <a:gd name="connsiteY4" fmla="*/ 354227 h 354227"/>
              <a:gd name="connsiteX5" fmla="*/ 244979 w 298379"/>
              <a:gd name="connsiteY5" fmla="*/ 351654 h 354227"/>
              <a:gd name="connsiteX6" fmla="*/ 25976 w 298379"/>
              <a:gd name="connsiteY6" fmla="*/ 233580 h 354227"/>
              <a:gd name="connsiteX7" fmla="*/ 0 w 298379"/>
              <a:gd name="connsiteY7" fmla="*/ 202097 h 354227"/>
              <a:gd name="connsiteX8" fmla="*/ 225375 w 298379"/>
              <a:gd name="connsiteY8" fmla="*/ 0 h 354227"/>
              <a:gd name="connsiteX0" fmla="*/ 298379 w 389819"/>
              <a:gd name="connsiteY0" fmla="*/ 50840 h 354227"/>
              <a:gd name="connsiteX1" fmla="*/ 270501 w 389819"/>
              <a:gd name="connsiteY1" fmla="*/ 354227 h 354227"/>
              <a:gd name="connsiteX2" fmla="*/ 244979 w 389819"/>
              <a:gd name="connsiteY2" fmla="*/ 351654 h 354227"/>
              <a:gd name="connsiteX3" fmla="*/ 25976 w 389819"/>
              <a:gd name="connsiteY3" fmla="*/ 233580 h 354227"/>
              <a:gd name="connsiteX4" fmla="*/ 0 w 389819"/>
              <a:gd name="connsiteY4" fmla="*/ 202097 h 354227"/>
              <a:gd name="connsiteX5" fmla="*/ 225375 w 389819"/>
              <a:gd name="connsiteY5" fmla="*/ 0 h 354227"/>
              <a:gd name="connsiteX6" fmla="*/ 238319 w 389819"/>
              <a:gd name="connsiteY6" fmla="*/ 19198 h 354227"/>
              <a:gd name="connsiteX7" fmla="*/ 279640 w 389819"/>
              <a:gd name="connsiteY7" fmla="*/ 47057 h 354227"/>
              <a:gd name="connsiteX8" fmla="*/ 389819 w 389819"/>
              <a:gd name="connsiteY8" fmla="*/ 142280 h 354227"/>
              <a:gd name="connsiteX0" fmla="*/ 298379 w 298379"/>
              <a:gd name="connsiteY0" fmla="*/ 50840 h 354227"/>
              <a:gd name="connsiteX1" fmla="*/ 270501 w 298379"/>
              <a:gd name="connsiteY1" fmla="*/ 354227 h 354227"/>
              <a:gd name="connsiteX2" fmla="*/ 244979 w 298379"/>
              <a:gd name="connsiteY2" fmla="*/ 351654 h 354227"/>
              <a:gd name="connsiteX3" fmla="*/ 25976 w 298379"/>
              <a:gd name="connsiteY3" fmla="*/ 233580 h 354227"/>
              <a:gd name="connsiteX4" fmla="*/ 0 w 298379"/>
              <a:gd name="connsiteY4" fmla="*/ 202097 h 354227"/>
              <a:gd name="connsiteX5" fmla="*/ 225375 w 298379"/>
              <a:gd name="connsiteY5" fmla="*/ 0 h 354227"/>
              <a:gd name="connsiteX6" fmla="*/ 238319 w 298379"/>
              <a:gd name="connsiteY6" fmla="*/ 19198 h 354227"/>
              <a:gd name="connsiteX7" fmla="*/ 279640 w 298379"/>
              <a:gd name="connsiteY7" fmla="*/ 47057 h 354227"/>
              <a:gd name="connsiteX0" fmla="*/ 270501 w 279640"/>
              <a:gd name="connsiteY0" fmla="*/ 354227 h 354227"/>
              <a:gd name="connsiteX1" fmla="*/ 244979 w 279640"/>
              <a:gd name="connsiteY1" fmla="*/ 351654 h 354227"/>
              <a:gd name="connsiteX2" fmla="*/ 25976 w 279640"/>
              <a:gd name="connsiteY2" fmla="*/ 233580 h 354227"/>
              <a:gd name="connsiteX3" fmla="*/ 0 w 279640"/>
              <a:gd name="connsiteY3" fmla="*/ 202097 h 354227"/>
              <a:gd name="connsiteX4" fmla="*/ 225375 w 279640"/>
              <a:gd name="connsiteY4" fmla="*/ 0 h 354227"/>
              <a:gd name="connsiteX5" fmla="*/ 238319 w 279640"/>
              <a:gd name="connsiteY5" fmla="*/ 19198 h 354227"/>
              <a:gd name="connsiteX6" fmla="*/ 279640 w 279640"/>
              <a:gd name="connsiteY6" fmla="*/ 47057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5" fmla="*/ 238319 w 270501"/>
              <a:gd name="connsiteY5" fmla="*/ 19198 h 354227"/>
              <a:gd name="connsiteX0" fmla="*/ 270501 w 270501"/>
              <a:gd name="connsiteY0" fmla="*/ 354227 h 354227"/>
              <a:gd name="connsiteX1" fmla="*/ 244979 w 270501"/>
              <a:gd name="connsiteY1" fmla="*/ 351654 h 354227"/>
              <a:gd name="connsiteX2" fmla="*/ 25976 w 270501"/>
              <a:gd name="connsiteY2" fmla="*/ 233580 h 354227"/>
              <a:gd name="connsiteX3" fmla="*/ 0 w 270501"/>
              <a:gd name="connsiteY3" fmla="*/ 202097 h 354227"/>
              <a:gd name="connsiteX4" fmla="*/ 225375 w 270501"/>
              <a:gd name="connsiteY4" fmla="*/ 0 h 354227"/>
              <a:gd name="connsiteX0" fmla="*/ 270501 w 270501"/>
              <a:gd name="connsiteY0" fmla="*/ 152130 h 152130"/>
              <a:gd name="connsiteX1" fmla="*/ 244979 w 270501"/>
              <a:gd name="connsiteY1" fmla="*/ 149557 h 152130"/>
              <a:gd name="connsiteX2" fmla="*/ 25976 w 270501"/>
              <a:gd name="connsiteY2" fmla="*/ 31483 h 152130"/>
              <a:gd name="connsiteX3" fmla="*/ 0 w 270501"/>
              <a:gd name="connsiteY3" fmla="*/ 0 h 1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01" h="152130">
                <a:moveTo>
                  <a:pt x="270501" y="152130"/>
                </a:moveTo>
                <a:lnTo>
                  <a:pt x="244979" y="149557"/>
                </a:lnTo>
                <a:cubicBezTo>
                  <a:pt x="160383" y="132246"/>
                  <a:pt x="84769" y="90275"/>
                  <a:pt x="25976" y="31483"/>
                </a:cubicBez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1077C161-AAAA-1EDD-BD00-486A3D605569}"/>
              </a:ext>
            </a:extLst>
          </p:cNvPr>
          <p:cNvSpPr/>
          <p:nvPr/>
        </p:nvSpPr>
        <p:spPr>
          <a:xfrm>
            <a:off x="905164" y="4079909"/>
            <a:ext cx="2420494" cy="66866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1F2E936C-CC31-625D-37B0-91F971A96A03}"/>
              </a:ext>
            </a:extLst>
          </p:cNvPr>
          <p:cNvSpPr/>
          <p:nvPr/>
        </p:nvSpPr>
        <p:spPr>
          <a:xfrm>
            <a:off x="759798" y="4015760"/>
            <a:ext cx="796961" cy="7969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68F5DC2-F63C-F01F-8AE5-716E8A946163}"/>
              </a:ext>
            </a:extLst>
          </p:cNvPr>
          <p:cNvGrpSpPr/>
          <p:nvPr/>
        </p:nvGrpSpPr>
        <p:grpSpPr>
          <a:xfrm>
            <a:off x="655468" y="3911429"/>
            <a:ext cx="2610559" cy="998395"/>
            <a:chOff x="644382" y="3963012"/>
            <a:chExt cx="2610559" cy="998395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78E12FBA-69CB-EF37-4966-9CA34B7734C5}"/>
                </a:ext>
              </a:extLst>
            </p:cNvPr>
            <p:cNvCxnSpPr/>
            <p:nvPr/>
          </p:nvCxnSpPr>
          <p:spPr>
            <a:xfrm>
              <a:off x="2523034" y="4893409"/>
              <a:ext cx="368892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6D669DF-62FF-2C92-1703-453FEA8FEBF6}"/>
                </a:ext>
              </a:extLst>
            </p:cNvPr>
            <p:cNvCxnSpPr>
              <a:cxnSpLocks/>
            </p:cNvCxnSpPr>
            <p:nvPr/>
          </p:nvCxnSpPr>
          <p:spPr>
            <a:xfrm>
              <a:off x="2958651" y="4893409"/>
              <a:ext cx="147626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DBAD27D-9502-42B9-182D-1AA29776116A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03" y="4893409"/>
              <a:ext cx="81938" cy="0"/>
            </a:xfrm>
            <a:prstGeom prst="line">
              <a:avLst/>
            </a:prstGeom>
            <a:ln w="190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05ADF36E-6A7B-0661-BD34-6E1C953E0787}"/>
                </a:ext>
              </a:extLst>
            </p:cNvPr>
            <p:cNvSpPr/>
            <p:nvPr/>
          </p:nvSpPr>
          <p:spPr>
            <a:xfrm>
              <a:off x="774497" y="3963012"/>
              <a:ext cx="557439" cy="168062"/>
            </a:xfrm>
            <a:custGeom>
              <a:avLst/>
              <a:gdLst>
                <a:gd name="connsiteX0" fmla="*/ 321083 w 480242"/>
                <a:gd name="connsiteY0" fmla="*/ 0 h 353440"/>
                <a:gd name="connsiteX1" fmla="*/ 408384 w 480242"/>
                <a:gd name="connsiteY1" fmla="*/ 8801 h 353440"/>
                <a:gd name="connsiteX2" fmla="*/ 480242 w 480242"/>
                <a:gd name="connsiteY2" fmla="*/ 31107 h 353440"/>
                <a:gd name="connsiteX3" fmla="*/ 352398 w 480242"/>
                <a:gd name="connsiteY3" fmla="*/ 309916 h 353440"/>
                <a:gd name="connsiteX4" fmla="*/ 319044 w 480242"/>
                <a:gd name="connsiteY4" fmla="*/ 303182 h 353440"/>
                <a:gd name="connsiteX5" fmla="*/ 227122 w 480242"/>
                <a:gd name="connsiteY5" fmla="*/ 341257 h 353440"/>
                <a:gd name="connsiteX6" fmla="*/ 218908 w 480242"/>
                <a:gd name="connsiteY6" fmla="*/ 353440 h 353440"/>
                <a:gd name="connsiteX7" fmla="*/ 0 w 480242"/>
                <a:gd name="connsiteY7" fmla="*/ 144788 h 353440"/>
                <a:gd name="connsiteX8" fmla="*/ 14779 w 480242"/>
                <a:gd name="connsiteY8" fmla="*/ 126875 h 353440"/>
                <a:gd name="connsiteX9" fmla="*/ 321083 w 480242"/>
                <a:gd name="connsiteY9" fmla="*/ 0 h 353440"/>
                <a:gd name="connsiteX0" fmla="*/ 319044 w 480242"/>
                <a:gd name="connsiteY0" fmla="*/ 303182 h 394622"/>
                <a:gd name="connsiteX1" fmla="*/ 227122 w 480242"/>
                <a:gd name="connsiteY1" fmla="*/ 341257 h 394622"/>
                <a:gd name="connsiteX2" fmla="*/ 218908 w 480242"/>
                <a:gd name="connsiteY2" fmla="*/ 353440 h 394622"/>
                <a:gd name="connsiteX3" fmla="*/ 0 w 480242"/>
                <a:gd name="connsiteY3" fmla="*/ 144788 h 394622"/>
                <a:gd name="connsiteX4" fmla="*/ 14779 w 480242"/>
                <a:gd name="connsiteY4" fmla="*/ 126875 h 394622"/>
                <a:gd name="connsiteX5" fmla="*/ 321083 w 480242"/>
                <a:gd name="connsiteY5" fmla="*/ 0 h 394622"/>
                <a:gd name="connsiteX6" fmla="*/ 408384 w 480242"/>
                <a:gd name="connsiteY6" fmla="*/ 8801 h 394622"/>
                <a:gd name="connsiteX7" fmla="*/ 480242 w 480242"/>
                <a:gd name="connsiteY7" fmla="*/ 31107 h 394622"/>
                <a:gd name="connsiteX8" fmla="*/ 352398 w 480242"/>
                <a:gd name="connsiteY8" fmla="*/ 309916 h 394622"/>
                <a:gd name="connsiteX9" fmla="*/ 410484 w 480242"/>
                <a:gd name="connsiteY9" fmla="*/ 394622 h 394622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8" fmla="*/ 352398 w 480242"/>
                <a:gd name="connsiteY8" fmla="*/ 309916 h 353440"/>
                <a:gd name="connsiteX0" fmla="*/ 319044 w 480242"/>
                <a:gd name="connsiteY0" fmla="*/ 303182 h 353440"/>
                <a:gd name="connsiteX1" fmla="*/ 227122 w 480242"/>
                <a:gd name="connsiteY1" fmla="*/ 341257 h 353440"/>
                <a:gd name="connsiteX2" fmla="*/ 218908 w 480242"/>
                <a:gd name="connsiteY2" fmla="*/ 353440 h 353440"/>
                <a:gd name="connsiteX3" fmla="*/ 0 w 480242"/>
                <a:gd name="connsiteY3" fmla="*/ 144788 h 353440"/>
                <a:gd name="connsiteX4" fmla="*/ 14779 w 480242"/>
                <a:gd name="connsiteY4" fmla="*/ 126875 h 353440"/>
                <a:gd name="connsiteX5" fmla="*/ 321083 w 480242"/>
                <a:gd name="connsiteY5" fmla="*/ 0 h 353440"/>
                <a:gd name="connsiteX6" fmla="*/ 408384 w 480242"/>
                <a:gd name="connsiteY6" fmla="*/ 8801 h 353440"/>
                <a:gd name="connsiteX7" fmla="*/ 480242 w 480242"/>
                <a:gd name="connsiteY7" fmla="*/ 31107 h 353440"/>
                <a:gd name="connsiteX0" fmla="*/ 227122 w 480242"/>
                <a:gd name="connsiteY0" fmla="*/ 341257 h 353440"/>
                <a:gd name="connsiteX1" fmla="*/ 218908 w 480242"/>
                <a:gd name="connsiteY1" fmla="*/ 353440 h 353440"/>
                <a:gd name="connsiteX2" fmla="*/ 0 w 480242"/>
                <a:gd name="connsiteY2" fmla="*/ 144788 h 353440"/>
                <a:gd name="connsiteX3" fmla="*/ 14779 w 480242"/>
                <a:gd name="connsiteY3" fmla="*/ 126875 h 353440"/>
                <a:gd name="connsiteX4" fmla="*/ 321083 w 480242"/>
                <a:gd name="connsiteY4" fmla="*/ 0 h 353440"/>
                <a:gd name="connsiteX5" fmla="*/ 408384 w 480242"/>
                <a:gd name="connsiteY5" fmla="*/ 8801 h 353440"/>
                <a:gd name="connsiteX6" fmla="*/ 480242 w 480242"/>
                <a:gd name="connsiteY6" fmla="*/ 31107 h 353440"/>
                <a:gd name="connsiteX0" fmla="*/ 227122 w 480242"/>
                <a:gd name="connsiteY0" fmla="*/ 341257 h 341257"/>
                <a:gd name="connsiteX1" fmla="*/ 0 w 480242"/>
                <a:gd name="connsiteY1" fmla="*/ 144788 h 341257"/>
                <a:gd name="connsiteX2" fmla="*/ 14779 w 480242"/>
                <a:gd name="connsiteY2" fmla="*/ 126875 h 341257"/>
                <a:gd name="connsiteX3" fmla="*/ 321083 w 480242"/>
                <a:gd name="connsiteY3" fmla="*/ 0 h 341257"/>
                <a:gd name="connsiteX4" fmla="*/ 408384 w 480242"/>
                <a:gd name="connsiteY4" fmla="*/ 8801 h 341257"/>
                <a:gd name="connsiteX5" fmla="*/ 480242 w 480242"/>
                <a:gd name="connsiteY5" fmla="*/ 31107 h 341257"/>
                <a:gd name="connsiteX0" fmla="*/ 0 w 480242"/>
                <a:gd name="connsiteY0" fmla="*/ 144788 h 144788"/>
                <a:gd name="connsiteX1" fmla="*/ 14779 w 480242"/>
                <a:gd name="connsiteY1" fmla="*/ 126875 h 144788"/>
                <a:gd name="connsiteX2" fmla="*/ 321083 w 480242"/>
                <a:gd name="connsiteY2" fmla="*/ 0 h 144788"/>
                <a:gd name="connsiteX3" fmla="*/ 408384 w 480242"/>
                <a:gd name="connsiteY3" fmla="*/ 8801 h 144788"/>
                <a:gd name="connsiteX4" fmla="*/ 480242 w 480242"/>
                <a:gd name="connsiteY4" fmla="*/ 31107 h 14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242" h="144788">
                  <a:moveTo>
                    <a:pt x="0" y="144788"/>
                  </a:moveTo>
                  <a:lnTo>
                    <a:pt x="14779" y="126875"/>
                  </a:lnTo>
                  <a:cubicBezTo>
                    <a:pt x="93169" y="48485"/>
                    <a:pt x="201464" y="0"/>
                    <a:pt x="321083" y="0"/>
                  </a:cubicBezTo>
                  <a:cubicBezTo>
                    <a:pt x="350988" y="0"/>
                    <a:pt x="380185" y="3030"/>
                    <a:pt x="408384" y="8801"/>
                  </a:cubicBezTo>
                  <a:lnTo>
                    <a:pt x="480242" y="31107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B117C68-4511-1A5A-4CC3-F2E6887E8FF1}"/>
                </a:ext>
              </a:extLst>
            </p:cNvPr>
            <p:cNvSpPr/>
            <p:nvPr/>
          </p:nvSpPr>
          <p:spPr>
            <a:xfrm>
              <a:off x="644382" y="4278211"/>
              <a:ext cx="51019" cy="404527"/>
            </a:xfrm>
            <a:custGeom>
              <a:avLst/>
              <a:gdLst>
                <a:gd name="connsiteX0" fmla="*/ 31874 w 316975"/>
                <a:gd name="connsiteY0" fmla="*/ 0 h 348506"/>
                <a:gd name="connsiteX1" fmla="*/ 316975 w 316975"/>
                <a:gd name="connsiteY1" fmla="*/ 102700 h 348506"/>
                <a:gd name="connsiteX2" fmla="*/ 311359 w 316975"/>
                <a:gd name="connsiteY2" fmla="*/ 111030 h 348506"/>
                <a:gd name="connsiteX3" fmla="*/ 301143 w 316975"/>
                <a:gd name="connsiteY3" fmla="*/ 161631 h 348506"/>
                <a:gd name="connsiteX4" fmla="*/ 311359 w 316975"/>
                <a:gd name="connsiteY4" fmla="*/ 212232 h 348506"/>
                <a:gd name="connsiteX5" fmla="*/ 314619 w 316975"/>
                <a:gd name="connsiteY5" fmla="*/ 217067 h 348506"/>
                <a:gd name="connsiteX6" fmla="*/ 43954 w 316975"/>
                <a:gd name="connsiteY6" fmla="*/ 348506 h 348506"/>
                <a:gd name="connsiteX7" fmla="*/ 34041 w 316975"/>
                <a:gd name="connsiteY7" fmla="*/ 330244 h 348506"/>
                <a:gd name="connsiteX8" fmla="*/ 0 w 316975"/>
                <a:gd name="connsiteY8" fmla="*/ 161631 h 348506"/>
                <a:gd name="connsiteX9" fmla="*/ 8801 w 316975"/>
                <a:gd name="connsiteY9" fmla="*/ 74330 h 348506"/>
                <a:gd name="connsiteX10" fmla="*/ 31874 w 316975"/>
                <a:gd name="connsiteY10" fmla="*/ 0 h 348506"/>
                <a:gd name="connsiteX0" fmla="*/ 311359 w 402799"/>
                <a:gd name="connsiteY0" fmla="*/ 111030 h 348506"/>
                <a:gd name="connsiteX1" fmla="*/ 301143 w 402799"/>
                <a:gd name="connsiteY1" fmla="*/ 161631 h 348506"/>
                <a:gd name="connsiteX2" fmla="*/ 311359 w 402799"/>
                <a:gd name="connsiteY2" fmla="*/ 212232 h 348506"/>
                <a:gd name="connsiteX3" fmla="*/ 314619 w 402799"/>
                <a:gd name="connsiteY3" fmla="*/ 217067 h 348506"/>
                <a:gd name="connsiteX4" fmla="*/ 43954 w 402799"/>
                <a:gd name="connsiteY4" fmla="*/ 348506 h 348506"/>
                <a:gd name="connsiteX5" fmla="*/ 34041 w 402799"/>
                <a:gd name="connsiteY5" fmla="*/ 330244 h 348506"/>
                <a:gd name="connsiteX6" fmla="*/ 0 w 402799"/>
                <a:gd name="connsiteY6" fmla="*/ 161631 h 348506"/>
                <a:gd name="connsiteX7" fmla="*/ 8801 w 402799"/>
                <a:gd name="connsiteY7" fmla="*/ 74330 h 348506"/>
                <a:gd name="connsiteX8" fmla="*/ 31874 w 402799"/>
                <a:gd name="connsiteY8" fmla="*/ 0 h 348506"/>
                <a:gd name="connsiteX9" fmla="*/ 316975 w 402799"/>
                <a:gd name="connsiteY9" fmla="*/ 102700 h 348506"/>
                <a:gd name="connsiteX10" fmla="*/ 402799 w 402799"/>
                <a:gd name="connsiteY10" fmla="*/ 202470 h 348506"/>
                <a:gd name="connsiteX0" fmla="*/ 311359 w 316975"/>
                <a:gd name="connsiteY0" fmla="*/ 111030 h 348506"/>
                <a:gd name="connsiteX1" fmla="*/ 301143 w 316975"/>
                <a:gd name="connsiteY1" fmla="*/ 161631 h 348506"/>
                <a:gd name="connsiteX2" fmla="*/ 311359 w 316975"/>
                <a:gd name="connsiteY2" fmla="*/ 212232 h 348506"/>
                <a:gd name="connsiteX3" fmla="*/ 314619 w 316975"/>
                <a:gd name="connsiteY3" fmla="*/ 217067 h 348506"/>
                <a:gd name="connsiteX4" fmla="*/ 43954 w 316975"/>
                <a:gd name="connsiteY4" fmla="*/ 348506 h 348506"/>
                <a:gd name="connsiteX5" fmla="*/ 34041 w 316975"/>
                <a:gd name="connsiteY5" fmla="*/ 330244 h 348506"/>
                <a:gd name="connsiteX6" fmla="*/ 0 w 316975"/>
                <a:gd name="connsiteY6" fmla="*/ 161631 h 348506"/>
                <a:gd name="connsiteX7" fmla="*/ 8801 w 316975"/>
                <a:gd name="connsiteY7" fmla="*/ 74330 h 348506"/>
                <a:gd name="connsiteX8" fmla="*/ 31874 w 316975"/>
                <a:gd name="connsiteY8" fmla="*/ 0 h 348506"/>
                <a:gd name="connsiteX9" fmla="*/ 316975 w 316975"/>
                <a:gd name="connsiteY9" fmla="*/ 102700 h 348506"/>
                <a:gd name="connsiteX0" fmla="*/ 311359 w 314619"/>
                <a:gd name="connsiteY0" fmla="*/ 111030 h 348506"/>
                <a:gd name="connsiteX1" fmla="*/ 301143 w 314619"/>
                <a:gd name="connsiteY1" fmla="*/ 161631 h 348506"/>
                <a:gd name="connsiteX2" fmla="*/ 311359 w 314619"/>
                <a:gd name="connsiteY2" fmla="*/ 212232 h 348506"/>
                <a:gd name="connsiteX3" fmla="*/ 314619 w 314619"/>
                <a:gd name="connsiteY3" fmla="*/ 217067 h 348506"/>
                <a:gd name="connsiteX4" fmla="*/ 43954 w 314619"/>
                <a:gd name="connsiteY4" fmla="*/ 348506 h 348506"/>
                <a:gd name="connsiteX5" fmla="*/ 34041 w 314619"/>
                <a:gd name="connsiteY5" fmla="*/ 330244 h 348506"/>
                <a:gd name="connsiteX6" fmla="*/ 0 w 314619"/>
                <a:gd name="connsiteY6" fmla="*/ 161631 h 348506"/>
                <a:gd name="connsiteX7" fmla="*/ 8801 w 314619"/>
                <a:gd name="connsiteY7" fmla="*/ 74330 h 348506"/>
                <a:gd name="connsiteX8" fmla="*/ 31874 w 314619"/>
                <a:gd name="connsiteY8" fmla="*/ 0 h 348506"/>
                <a:gd name="connsiteX0" fmla="*/ 301143 w 314619"/>
                <a:gd name="connsiteY0" fmla="*/ 161631 h 348506"/>
                <a:gd name="connsiteX1" fmla="*/ 311359 w 314619"/>
                <a:gd name="connsiteY1" fmla="*/ 212232 h 348506"/>
                <a:gd name="connsiteX2" fmla="*/ 314619 w 314619"/>
                <a:gd name="connsiteY2" fmla="*/ 217067 h 348506"/>
                <a:gd name="connsiteX3" fmla="*/ 43954 w 314619"/>
                <a:gd name="connsiteY3" fmla="*/ 348506 h 348506"/>
                <a:gd name="connsiteX4" fmla="*/ 34041 w 314619"/>
                <a:gd name="connsiteY4" fmla="*/ 330244 h 348506"/>
                <a:gd name="connsiteX5" fmla="*/ 0 w 314619"/>
                <a:gd name="connsiteY5" fmla="*/ 161631 h 348506"/>
                <a:gd name="connsiteX6" fmla="*/ 8801 w 314619"/>
                <a:gd name="connsiteY6" fmla="*/ 74330 h 348506"/>
                <a:gd name="connsiteX7" fmla="*/ 31874 w 314619"/>
                <a:gd name="connsiteY7" fmla="*/ 0 h 348506"/>
                <a:gd name="connsiteX0" fmla="*/ 311359 w 314619"/>
                <a:gd name="connsiteY0" fmla="*/ 212232 h 348506"/>
                <a:gd name="connsiteX1" fmla="*/ 314619 w 314619"/>
                <a:gd name="connsiteY1" fmla="*/ 217067 h 348506"/>
                <a:gd name="connsiteX2" fmla="*/ 43954 w 314619"/>
                <a:gd name="connsiteY2" fmla="*/ 348506 h 348506"/>
                <a:gd name="connsiteX3" fmla="*/ 34041 w 314619"/>
                <a:gd name="connsiteY3" fmla="*/ 330244 h 348506"/>
                <a:gd name="connsiteX4" fmla="*/ 0 w 314619"/>
                <a:gd name="connsiteY4" fmla="*/ 161631 h 348506"/>
                <a:gd name="connsiteX5" fmla="*/ 8801 w 314619"/>
                <a:gd name="connsiteY5" fmla="*/ 74330 h 348506"/>
                <a:gd name="connsiteX6" fmla="*/ 31874 w 314619"/>
                <a:gd name="connsiteY6" fmla="*/ 0 h 348506"/>
                <a:gd name="connsiteX0" fmla="*/ 311359 w 311359"/>
                <a:gd name="connsiteY0" fmla="*/ 212232 h 348506"/>
                <a:gd name="connsiteX1" fmla="*/ 43954 w 311359"/>
                <a:gd name="connsiteY1" fmla="*/ 348506 h 348506"/>
                <a:gd name="connsiteX2" fmla="*/ 34041 w 311359"/>
                <a:gd name="connsiteY2" fmla="*/ 330244 h 348506"/>
                <a:gd name="connsiteX3" fmla="*/ 0 w 311359"/>
                <a:gd name="connsiteY3" fmla="*/ 161631 h 348506"/>
                <a:gd name="connsiteX4" fmla="*/ 8801 w 311359"/>
                <a:gd name="connsiteY4" fmla="*/ 74330 h 348506"/>
                <a:gd name="connsiteX5" fmla="*/ 31874 w 311359"/>
                <a:gd name="connsiteY5" fmla="*/ 0 h 348506"/>
                <a:gd name="connsiteX0" fmla="*/ 43954 w 43954"/>
                <a:gd name="connsiteY0" fmla="*/ 348506 h 348506"/>
                <a:gd name="connsiteX1" fmla="*/ 34041 w 43954"/>
                <a:gd name="connsiteY1" fmla="*/ 330244 h 348506"/>
                <a:gd name="connsiteX2" fmla="*/ 0 w 43954"/>
                <a:gd name="connsiteY2" fmla="*/ 161631 h 348506"/>
                <a:gd name="connsiteX3" fmla="*/ 8801 w 43954"/>
                <a:gd name="connsiteY3" fmla="*/ 74330 h 348506"/>
                <a:gd name="connsiteX4" fmla="*/ 31874 w 43954"/>
                <a:gd name="connsiteY4" fmla="*/ 0 h 34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54" h="348506">
                  <a:moveTo>
                    <a:pt x="43954" y="348506"/>
                  </a:moveTo>
                  <a:lnTo>
                    <a:pt x="34041" y="330244"/>
                  </a:lnTo>
                  <a:cubicBezTo>
                    <a:pt x="12122" y="278419"/>
                    <a:pt x="0" y="221441"/>
                    <a:pt x="0" y="161631"/>
                  </a:cubicBezTo>
                  <a:cubicBezTo>
                    <a:pt x="0" y="131726"/>
                    <a:pt x="3031" y="102529"/>
                    <a:pt x="8801" y="74330"/>
                  </a:cubicBezTo>
                  <a:lnTo>
                    <a:pt x="31874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02EDFFB-26BD-9679-6BE8-A0967FDD1651}"/>
                </a:ext>
              </a:extLst>
            </p:cNvPr>
            <p:cNvSpPr/>
            <p:nvPr/>
          </p:nvSpPr>
          <p:spPr>
            <a:xfrm>
              <a:off x="761499" y="4784823"/>
              <a:ext cx="313983" cy="176584"/>
            </a:xfrm>
            <a:custGeom>
              <a:avLst/>
              <a:gdLst>
                <a:gd name="connsiteX0" fmla="*/ 225375 w 298379"/>
                <a:gd name="connsiteY0" fmla="*/ 0 h 354227"/>
                <a:gd name="connsiteX1" fmla="*/ 238319 w 298379"/>
                <a:gd name="connsiteY1" fmla="*/ 19198 h 354227"/>
                <a:gd name="connsiteX2" fmla="*/ 279640 w 298379"/>
                <a:gd name="connsiteY2" fmla="*/ 47057 h 354227"/>
                <a:gd name="connsiteX3" fmla="*/ 298379 w 298379"/>
                <a:gd name="connsiteY3" fmla="*/ 50840 h 354227"/>
                <a:gd name="connsiteX4" fmla="*/ 270501 w 298379"/>
                <a:gd name="connsiteY4" fmla="*/ 354227 h 354227"/>
                <a:gd name="connsiteX5" fmla="*/ 244979 w 298379"/>
                <a:gd name="connsiteY5" fmla="*/ 351654 h 354227"/>
                <a:gd name="connsiteX6" fmla="*/ 25976 w 298379"/>
                <a:gd name="connsiteY6" fmla="*/ 233580 h 354227"/>
                <a:gd name="connsiteX7" fmla="*/ 0 w 298379"/>
                <a:gd name="connsiteY7" fmla="*/ 202097 h 354227"/>
                <a:gd name="connsiteX8" fmla="*/ 225375 w 298379"/>
                <a:gd name="connsiteY8" fmla="*/ 0 h 354227"/>
                <a:gd name="connsiteX0" fmla="*/ 298379 w 389819"/>
                <a:gd name="connsiteY0" fmla="*/ 50840 h 354227"/>
                <a:gd name="connsiteX1" fmla="*/ 270501 w 389819"/>
                <a:gd name="connsiteY1" fmla="*/ 354227 h 354227"/>
                <a:gd name="connsiteX2" fmla="*/ 244979 w 389819"/>
                <a:gd name="connsiteY2" fmla="*/ 351654 h 354227"/>
                <a:gd name="connsiteX3" fmla="*/ 25976 w 389819"/>
                <a:gd name="connsiteY3" fmla="*/ 233580 h 354227"/>
                <a:gd name="connsiteX4" fmla="*/ 0 w 389819"/>
                <a:gd name="connsiteY4" fmla="*/ 202097 h 354227"/>
                <a:gd name="connsiteX5" fmla="*/ 225375 w 389819"/>
                <a:gd name="connsiteY5" fmla="*/ 0 h 354227"/>
                <a:gd name="connsiteX6" fmla="*/ 238319 w 389819"/>
                <a:gd name="connsiteY6" fmla="*/ 19198 h 354227"/>
                <a:gd name="connsiteX7" fmla="*/ 279640 w 389819"/>
                <a:gd name="connsiteY7" fmla="*/ 47057 h 354227"/>
                <a:gd name="connsiteX8" fmla="*/ 389819 w 389819"/>
                <a:gd name="connsiteY8" fmla="*/ 142280 h 354227"/>
                <a:gd name="connsiteX0" fmla="*/ 298379 w 298379"/>
                <a:gd name="connsiteY0" fmla="*/ 50840 h 354227"/>
                <a:gd name="connsiteX1" fmla="*/ 270501 w 298379"/>
                <a:gd name="connsiteY1" fmla="*/ 354227 h 354227"/>
                <a:gd name="connsiteX2" fmla="*/ 244979 w 298379"/>
                <a:gd name="connsiteY2" fmla="*/ 351654 h 354227"/>
                <a:gd name="connsiteX3" fmla="*/ 25976 w 298379"/>
                <a:gd name="connsiteY3" fmla="*/ 233580 h 354227"/>
                <a:gd name="connsiteX4" fmla="*/ 0 w 298379"/>
                <a:gd name="connsiteY4" fmla="*/ 202097 h 354227"/>
                <a:gd name="connsiteX5" fmla="*/ 225375 w 298379"/>
                <a:gd name="connsiteY5" fmla="*/ 0 h 354227"/>
                <a:gd name="connsiteX6" fmla="*/ 238319 w 298379"/>
                <a:gd name="connsiteY6" fmla="*/ 19198 h 354227"/>
                <a:gd name="connsiteX7" fmla="*/ 279640 w 298379"/>
                <a:gd name="connsiteY7" fmla="*/ 47057 h 354227"/>
                <a:gd name="connsiteX0" fmla="*/ 270501 w 279640"/>
                <a:gd name="connsiteY0" fmla="*/ 354227 h 354227"/>
                <a:gd name="connsiteX1" fmla="*/ 244979 w 279640"/>
                <a:gd name="connsiteY1" fmla="*/ 351654 h 354227"/>
                <a:gd name="connsiteX2" fmla="*/ 25976 w 279640"/>
                <a:gd name="connsiteY2" fmla="*/ 233580 h 354227"/>
                <a:gd name="connsiteX3" fmla="*/ 0 w 279640"/>
                <a:gd name="connsiteY3" fmla="*/ 202097 h 354227"/>
                <a:gd name="connsiteX4" fmla="*/ 225375 w 279640"/>
                <a:gd name="connsiteY4" fmla="*/ 0 h 354227"/>
                <a:gd name="connsiteX5" fmla="*/ 238319 w 279640"/>
                <a:gd name="connsiteY5" fmla="*/ 19198 h 354227"/>
                <a:gd name="connsiteX6" fmla="*/ 279640 w 279640"/>
                <a:gd name="connsiteY6" fmla="*/ 47057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5" fmla="*/ 238319 w 270501"/>
                <a:gd name="connsiteY5" fmla="*/ 19198 h 354227"/>
                <a:gd name="connsiteX0" fmla="*/ 270501 w 270501"/>
                <a:gd name="connsiteY0" fmla="*/ 354227 h 354227"/>
                <a:gd name="connsiteX1" fmla="*/ 244979 w 270501"/>
                <a:gd name="connsiteY1" fmla="*/ 351654 h 354227"/>
                <a:gd name="connsiteX2" fmla="*/ 25976 w 270501"/>
                <a:gd name="connsiteY2" fmla="*/ 233580 h 354227"/>
                <a:gd name="connsiteX3" fmla="*/ 0 w 270501"/>
                <a:gd name="connsiteY3" fmla="*/ 202097 h 354227"/>
                <a:gd name="connsiteX4" fmla="*/ 225375 w 270501"/>
                <a:gd name="connsiteY4" fmla="*/ 0 h 354227"/>
                <a:gd name="connsiteX0" fmla="*/ 270501 w 270501"/>
                <a:gd name="connsiteY0" fmla="*/ 152130 h 152130"/>
                <a:gd name="connsiteX1" fmla="*/ 244979 w 270501"/>
                <a:gd name="connsiteY1" fmla="*/ 149557 h 152130"/>
                <a:gd name="connsiteX2" fmla="*/ 25976 w 270501"/>
                <a:gd name="connsiteY2" fmla="*/ 31483 h 152130"/>
                <a:gd name="connsiteX3" fmla="*/ 0 w 270501"/>
                <a:gd name="connsiteY3" fmla="*/ 0 h 1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501" h="152130">
                  <a:moveTo>
                    <a:pt x="270501" y="152130"/>
                  </a:moveTo>
                  <a:lnTo>
                    <a:pt x="244979" y="149557"/>
                  </a:lnTo>
                  <a:cubicBezTo>
                    <a:pt x="160383" y="132246"/>
                    <a:pt x="84769" y="90275"/>
                    <a:pt x="25976" y="31483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FD5D9DEC-2FA5-3439-3A7A-D308461DE780}"/>
              </a:ext>
            </a:extLst>
          </p:cNvPr>
          <p:cNvSpPr/>
          <p:nvPr/>
        </p:nvSpPr>
        <p:spPr>
          <a:xfrm>
            <a:off x="10674839" y="3611922"/>
            <a:ext cx="375874" cy="37587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3C4804B-1F40-BF08-B2A0-205C8FFA2289}"/>
              </a:ext>
            </a:extLst>
          </p:cNvPr>
          <p:cNvSpPr/>
          <p:nvPr/>
        </p:nvSpPr>
        <p:spPr>
          <a:xfrm>
            <a:off x="7159129" y="3607981"/>
            <a:ext cx="375874" cy="3758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8EDFEE0-F85B-BEB2-864A-7CEE6BC65CD7}"/>
              </a:ext>
            </a:extLst>
          </p:cNvPr>
          <p:cNvSpPr/>
          <p:nvPr/>
        </p:nvSpPr>
        <p:spPr>
          <a:xfrm>
            <a:off x="3711502" y="3607981"/>
            <a:ext cx="375874" cy="3758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A2AAB4A-211F-C874-DB72-C283BF624F75}"/>
              </a:ext>
            </a:extLst>
          </p:cNvPr>
          <p:cNvSpPr/>
          <p:nvPr/>
        </p:nvSpPr>
        <p:spPr>
          <a:xfrm>
            <a:off x="605058" y="3679224"/>
            <a:ext cx="233388" cy="2333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9AE2856-4CFA-1C04-3DEF-1246ABDAEA10}"/>
              </a:ext>
            </a:extLst>
          </p:cNvPr>
          <p:cNvSpPr txBox="1"/>
          <p:nvPr/>
        </p:nvSpPr>
        <p:spPr>
          <a:xfrm>
            <a:off x="1648500" y="3048546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9EFF055-3015-827B-3970-DA0F16005030}"/>
              </a:ext>
            </a:extLst>
          </p:cNvPr>
          <p:cNvSpPr txBox="1"/>
          <p:nvPr/>
        </p:nvSpPr>
        <p:spPr>
          <a:xfrm>
            <a:off x="1648500" y="4239393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0DBBAD-CC84-2DCB-53A5-1E247E0EF7CB}"/>
              </a:ext>
            </a:extLst>
          </p:cNvPr>
          <p:cNvSpPr txBox="1"/>
          <p:nvPr/>
        </p:nvSpPr>
        <p:spPr>
          <a:xfrm>
            <a:off x="4498026" y="2394643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2D1196A-FFD9-0B6A-8EF4-03960241B85A}"/>
              </a:ext>
            </a:extLst>
          </p:cNvPr>
          <p:cNvSpPr txBox="1"/>
          <p:nvPr/>
        </p:nvSpPr>
        <p:spPr>
          <a:xfrm>
            <a:off x="4498026" y="4877345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BF46BDE-82BB-3D73-AB0A-65235DEF7CFC}"/>
              </a:ext>
            </a:extLst>
          </p:cNvPr>
          <p:cNvSpPr txBox="1"/>
          <p:nvPr/>
        </p:nvSpPr>
        <p:spPr>
          <a:xfrm>
            <a:off x="7336919" y="1740740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3A97877-A95D-7EC7-3D18-54E9BB50FFD7}"/>
              </a:ext>
            </a:extLst>
          </p:cNvPr>
          <p:cNvSpPr txBox="1"/>
          <p:nvPr/>
        </p:nvSpPr>
        <p:spPr>
          <a:xfrm>
            <a:off x="7336919" y="5515298"/>
            <a:ext cx="1477926" cy="3496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800" b="1" dirty="0">
                <a:solidFill>
                  <a:schemeClr val="bg1"/>
                </a:solidFill>
              </a:rPr>
              <a:t>Placeholder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823562-CD43-E02C-6748-6D061087FA41}"/>
              </a:ext>
            </a:extLst>
          </p:cNvPr>
          <p:cNvSpPr txBox="1"/>
          <p:nvPr/>
        </p:nvSpPr>
        <p:spPr>
          <a:xfrm>
            <a:off x="7694175" y="2828486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D23260-3A1A-F0C4-E451-DA0E424453D1}"/>
              </a:ext>
            </a:extLst>
          </p:cNvPr>
          <p:cNvSpPr txBox="1"/>
          <p:nvPr/>
        </p:nvSpPr>
        <p:spPr>
          <a:xfrm>
            <a:off x="7694175" y="4359574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9E7957-4859-9BAD-C941-985FABFCE147}"/>
              </a:ext>
            </a:extLst>
          </p:cNvPr>
          <p:cNvSpPr txBox="1"/>
          <p:nvPr/>
        </p:nvSpPr>
        <p:spPr>
          <a:xfrm>
            <a:off x="4249226" y="3147463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B876C5-15CC-500D-7465-3B123343D037}"/>
              </a:ext>
            </a:extLst>
          </p:cNvPr>
          <p:cNvSpPr txBox="1"/>
          <p:nvPr/>
        </p:nvSpPr>
        <p:spPr>
          <a:xfrm>
            <a:off x="4249226" y="4019333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093952-C13E-AA88-096E-999A7F8DF36F}"/>
              </a:ext>
            </a:extLst>
          </p:cNvPr>
          <p:cNvSpPr txBox="1"/>
          <p:nvPr/>
        </p:nvSpPr>
        <p:spPr>
          <a:xfrm>
            <a:off x="602258" y="1772816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04E56F-6F28-9E48-DDB9-8B3E35E284A8}"/>
              </a:ext>
            </a:extLst>
          </p:cNvPr>
          <p:cNvSpPr txBox="1"/>
          <p:nvPr/>
        </p:nvSpPr>
        <p:spPr>
          <a:xfrm>
            <a:off x="602258" y="5301208"/>
            <a:ext cx="2648709" cy="5040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19" name="Graphic 18" descr="Call center with solid fill">
            <a:extLst>
              <a:ext uri="{FF2B5EF4-FFF2-40B4-BE49-F238E27FC236}">
                <a16:creationId xmlns:a16="http://schemas.microsoft.com/office/drawing/2014/main" id="{FD3BB372-8E17-BDC7-6957-DBBD43489E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222" y="4186184"/>
            <a:ext cx="456112" cy="456112"/>
          </a:xfrm>
          <a:prstGeom prst="rect">
            <a:avLst/>
          </a:prstGeom>
        </p:spPr>
      </p:pic>
      <p:pic>
        <p:nvPicPr>
          <p:cNvPr id="20" name="Graphic 19" descr="Chat with solid fill">
            <a:extLst>
              <a:ext uri="{FF2B5EF4-FFF2-40B4-BE49-F238E27FC236}">
                <a16:creationId xmlns:a16="http://schemas.microsoft.com/office/drawing/2014/main" id="{CB5AB5DB-7FE7-587C-7EB4-06D77225E0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0222" y="2995337"/>
            <a:ext cx="456112" cy="456112"/>
          </a:xfrm>
          <a:prstGeom prst="rect">
            <a:avLst/>
          </a:prstGeom>
        </p:spPr>
      </p:pic>
      <p:pic>
        <p:nvPicPr>
          <p:cNvPr id="21" name="Graphic 20" descr="Chess pieces with solid fill">
            <a:extLst>
              <a:ext uri="{FF2B5EF4-FFF2-40B4-BE49-F238E27FC236}">
                <a16:creationId xmlns:a16="http://schemas.microsoft.com/office/drawing/2014/main" id="{0E1329F8-C9FE-D0A6-0A7C-4C18B8E6A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18089" y="4776245"/>
            <a:ext cx="551895" cy="551895"/>
          </a:xfrm>
          <a:prstGeom prst="rect">
            <a:avLst/>
          </a:prstGeom>
        </p:spPr>
      </p:pic>
      <p:pic>
        <p:nvPicPr>
          <p:cNvPr id="26" name="Graphic 25" descr="Circles with lines with solid fill">
            <a:extLst>
              <a:ext uri="{FF2B5EF4-FFF2-40B4-BE49-F238E27FC236}">
                <a16:creationId xmlns:a16="http://schemas.microsoft.com/office/drawing/2014/main" id="{4C3B8F8F-EB47-1627-CADD-0B81AB7658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98095" y="2273549"/>
            <a:ext cx="591883" cy="591883"/>
          </a:xfrm>
          <a:prstGeom prst="rect">
            <a:avLst/>
          </a:prstGeom>
        </p:spPr>
      </p:pic>
      <p:pic>
        <p:nvPicPr>
          <p:cNvPr id="27" name="Graphic 26" descr="Court with solid fill">
            <a:extLst>
              <a:ext uri="{FF2B5EF4-FFF2-40B4-BE49-F238E27FC236}">
                <a16:creationId xmlns:a16="http://schemas.microsoft.com/office/drawing/2014/main" id="{B165EC83-BF01-9258-B62A-13C3164DD99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1738" y="5462089"/>
            <a:ext cx="456112" cy="456112"/>
          </a:xfrm>
          <a:prstGeom prst="rect">
            <a:avLst/>
          </a:prstGeom>
        </p:spPr>
      </p:pic>
      <p:pic>
        <p:nvPicPr>
          <p:cNvPr id="31" name="Graphic 30" descr="Daily calendar with solid fill">
            <a:extLst>
              <a:ext uri="{FF2B5EF4-FFF2-40B4-BE49-F238E27FC236}">
                <a16:creationId xmlns:a16="http://schemas.microsoft.com/office/drawing/2014/main" id="{5EE768E3-7EFC-7DC3-CDF2-6491EAB9C4B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01738" y="1687531"/>
            <a:ext cx="456112" cy="456112"/>
          </a:xfrm>
          <a:prstGeom prst="rect">
            <a:avLst/>
          </a:prstGeom>
        </p:spPr>
      </p:pic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79D8BBCE-8CA8-504C-8692-B1160E1C92ED}"/>
              </a:ext>
            </a:extLst>
          </p:cNvPr>
          <p:cNvSpPr/>
          <p:nvPr/>
        </p:nvSpPr>
        <p:spPr>
          <a:xfrm rot="5400000">
            <a:off x="11017951" y="3448321"/>
            <a:ext cx="1073071" cy="69501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8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892E93-978A-4C1B-8061-49C1D36AE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50" y="932750"/>
            <a:ext cx="3799721" cy="21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49E04"/>
      </a:accent1>
      <a:accent2>
        <a:srgbClr val="0065D1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6052</TotalTime>
  <Words>280</Words>
  <Application>Microsoft Office PowerPoint</Application>
  <PresentationFormat>Custom</PresentationFormat>
  <Paragraphs>47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3-Level Fishbone Slide Template</vt:lpstr>
      <vt:lpstr>3-Level Fishbone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Arslan</cp:lastModifiedBy>
  <cp:revision>118</cp:revision>
  <dcterms:created xsi:type="dcterms:W3CDTF">2013-09-12T13:05:01Z</dcterms:created>
  <dcterms:modified xsi:type="dcterms:W3CDTF">2023-12-24T17:34:40Z</dcterms:modified>
</cp:coreProperties>
</file>