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2" r:id="rId3"/>
    <p:sldId id="273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/>
  </p:normalViewPr>
  <p:slideViewPr>
    <p:cSldViewPr>
      <p:cViewPr>
        <p:scale>
          <a:sx n="90" d="100"/>
          <a:sy n="90" d="100"/>
        </p:scale>
        <p:origin x="1976" y="92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66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73"/>
          <p:cNvSpPr/>
          <p:nvPr/>
        </p:nvSpPr>
        <p:spPr>
          <a:xfrm rot="5400000">
            <a:off x="3197430" y="18173"/>
            <a:ext cx="7075460" cy="657470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0" y="0"/>
            <a:ext cx="6477629" cy="2788295"/>
            <a:chOff x="3175" y="765175"/>
            <a:chExt cx="5803900" cy="2625726"/>
          </a:xfr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525963" y="3322638"/>
              <a:ext cx="100013" cy="682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0550" y="2732088"/>
              <a:ext cx="690563" cy="658813"/>
            </a:xfrm>
            <a:custGeom>
              <a:avLst/>
              <a:gdLst>
                <a:gd name="T0" fmla="*/ 372 w 435"/>
                <a:gd name="T1" fmla="*/ 372 h 415"/>
                <a:gd name="T2" fmla="*/ 311 w 435"/>
                <a:gd name="T3" fmla="*/ 372 h 415"/>
                <a:gd name="T4" fmla="*/ 311 w 435"/>
                <a:gd name="T5" fmla="*/ 249 h 415"/>
                <a:gd name="T6" fmla="*/ 311 w 435"/>
                <a:gd name="T7" fmla="*/ 124 h 415"/>
                <a:gd name="T8" fmla="*/ 63 w 435"/>
                <a:gd name="T9" fmla="*/ 124 h 415"/>
                <a:gd name="T10" fmla="*/ 63 w 435"/>
                <a:gd name="T11" fmla="*/ 0 h 415"/>
                <a:gd name="T12" fmla="*/ 0 w 435"/>
                <a:gd name="T13" fmla="*/ 0 h 415"/>
                <a:gd name="T14" fmla="*/ 0 w 435"/>
                <a:gd name="T15" fmla="*/ 310 h 415"/>
                <a:gd name="T16" fmla="*/ 63 w 435"/>
                <a:gd name="T17" fmla="*/ 310 h 415"/>
                <a:gd name="T18" fmla="*/ 63 w 435"/>
                <a:gd name="T19" fmla="*/ 186 h 415"/>
                <a:gd name="T20" fmla="*/ 249 w 435"/>
                <a:gd name="T21" fmla="*/ 186 h 415"/>
                <a:gd name="T22" fmla="*/ 249 w 435"/>
                <a:gd name="T23" fmla="*/ 415 h 415"/>
                <a:gd name="T24" fmla="*/ 435 w 435"/>
                <a:gd name="T25" fmla="*/ 415 h 415"/>
                <a:gd name="T26" fmla="*/ 435 w 435"/>
                <a:gd name="T27" fmla="*/ 249 h 415"/>
                <a:gd name="T28" fmla="*/ 372 w 435"/>
                <a:gd name="T29" fmla="*/ 249 h 415"/>
                <a:gd name="T30" fmla="*/ 372 w 435"/>
                <a:gd name="T31" fmla="*/ 372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5" h="415">
                  <a:moveTo>
                    <a:pt x="372" y="372"/>
                  </a:moveTo>
                  <a:lnTo>
                    <a:pt x="311" y="372"/>
                  </a:lnTo>
                  <a:lnTo>
                    <a:pt x="311" y="249"/>
                  </a:lnTo>
                  <a:lnTo>
                    <a:pt x="311" y="124"/>
                  </a:lnTo>
                  <a:lnTo>
                    <a:pt x="63" y="124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63" y="310"/>
                  </a:lnTo>
                  <a:lnTo>
                    <a:pt x="63" y="186"/>
                  </a:lnTo>
                  <a:lnTo>
                    <a:pt x="249" y="186"/>
                  </a:lnTo>
                  <a:lnTo>
                    <a:pt x="249" y="415"/>
                  </a:lnTo>
                  <a:lnTo>
                    <a:pt x="435" y="415"/>
                  </a:lnTo>
                  <a:lnTo>
                    <a:pt x="435" y="249"/>
                  </a:lnTo>
                  <a:lnTo>
                    <a:pt x="372" y="249"/>
                  </a:lnTo>
                  <a:lnTo>
                    <a:pt x="372" y="3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8438" y="1550988"/>
              <a:ext cx="2655888" cy="1839913"/>
            </a:xfrm>
            <a:custGeom>
              <a:avLst/>
              <a:gdLst>
                <a:gd name="T0" fmla="*/ 1054 w 1673"/>
                <a:gd name="T1" fmla="*/ 496 h 1159"/>
                <a:gd name="T2" fmla="*/ 619 w 1673"/>
                <a:gd name="T3" fmla="*/ 744 h 1159"/>
                <a:gd name="T4" fmla="*/ 433 w 1673"/>
                <a:gd name="T5" fmla="*/ 496 h 1159"/>
                <a:gd name="T6" fmla="*/ 310 w 1673"/>
                <a:gd name="T7" fmla="*/ 372 h 1159"/>
                <a:gd name="T8" fmla="*/ 247 w 1673"/>
                <a:gd name="T9" fmla="*/ 621 h 1159"/>
                <a:gd name="T10" fmla="*/ 186 w 1673"/>
                <a:gd name="T11" fmla="*/ 311 h 1159"/>
                <a:gd name="T12" fmla="*/ 496 w 1673"/>
                <a:gd name="T13" fmla="*/ 372 h 1159"/>
                <a:gd name="T14" fmla="*/ 372 w 1673"/>
                <a:gd name="T15" fmla="*/ 435 h 1159"/>
                <a:gd name="T16" fmla="*/ 496 w 1673"/>
                <a:gd name="T17" fmla="*/ 682 h 1159"/>
                <a:gd name="T18" fmla="*/ 558 w 1673"/>
                <a:gd name="T19" fmla="*/ 186 h 1159"/>
                <a:gd name="T20" fmla="*/ 744 w 1673"/>
                <a:gd name="T21" fmla="*/ 63 h 1159"/>
                <a:gd name="T22" fmla="*/ 619 w 1673"/>
                <a:gd name="T23" fmla="*/ 125 h 1159"/>
                <a:gd name="T24" fmla="*/ 805 w 1673"/>
                <a:gd name="T25" fmla="*/ 186 h 1159"/>
                <a:gd name="T26" fmla="*/ 496 w 1673"/>
                <a:gd name="T27" fmla="*/ 0 h 1159"/>
                <a:gd name="T28" fmla="*/ 186 w 1673"/>
                <a:gd name="T29" fmla="*/ 249 h 1159"/>
                <a:gd name="T30" fmla="*/ 0 w 1673"/>
                <a:gd name="T31" fmla="*/ 0 h 1159"/>
                <a:gd name="T32" fmla="*/ 63 w 1673"/>
                <a:gd name="T33" fmla="*/ 186 h 1159"/>
                <a:gd name="T34" fmla="*/ 124 w 1673"/>
                <a:gd name="T35" fmla="*/ 63 h 1159"/>
                <a:gd name="T36" fmla="*/ 310 w 1673"/>
                <a:gd name="T37" fmla="*/ 682 h 1159"/>
                <a:gd name="T38" fmla="*/ 372 w 1673"/>
                <a:gd name="T39" fmla="*/ 558 h 1159"/>
                <a:gd name="T40" fmla="*/ 619 w 1673"/>
                <a:gd name="T41" fmla="*/ 807 h 1159"/>
                <a:gd name="T42" fmla="*/ 682 w 1673"/>
                <a:gd name="T43" fmla="*/ 930 h 1159"/>
                <a:gd name="T44" fmla="*/ 868 w 1673"/>
                <a:gd name="T45" fmla="*/ 807 h 1159"/>
                <a:gd name="T46" fmla="*/ 930 w 1673"/>
                <a:gd name="T47" fmla="*/ 1054 h 1159"/>
                <a:gd name="T48" fmla="*/ 744 w 1673"/>
                <a:gd name="T49" fmla="*/ 621 h 1159"/>
                <a:gd name="T50" fmla="*/ 868 w 1673"/>
                <a:gd name="T51" fmla="*/ 682 h 1159"/>
                <a:gd name="T52" fmla="*/ 682 w 1673"/>
                <a:gd name="T53" fmla="*/ 744 h 1159"/>
                <a:gd name="T54" fmla="*/ 991 w 1673"/>
                <a:gd name="T55" fmla="*/ 558 h 1159"/>
                <a:gd name="T56" fmla="*/ 805 w 1673"/>
                <a:gd name="T57" fmla="*/ 1116 h 1159"/>
                <a:gd name="T58" fmla="*/ 744 w 1673"/>
                <a:gd name="T59" fmla="*/ 868 h 1159"/>
                <a:gd name="T60" fmla="*/ 1673 w 1673"/>
                <a:gd name="T61" fmla="*/ 1159 h 1159"/>
                <a:gd name="T62" fmla="*/ 1054 w 1673"/>
                <a:gd name="T63" fmla="*/ 1116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3" h="1159">
                  <a:moveTo>
                    <a:pt x="1054" y="558"/>
                  </a:moveTo>
                  <a:lnTo>
                    <a:pt x="1054" y="496"/>
                  </a:lnTo>
                  <a:lnTo>
                    <a:pt x="619" y="496"/>
                  </a:lnTo>
                  <a:lnTo>
                    <a:pt x="619" y="744"/>
                  </a:lnTo>
                  <a:lnTo>
                    <a:pt x="433" y="744"/>
                  </a:lnTo>
                  <a:lnTo>
                    <a:pt x="433" y="496"/>
                  </a:lnTo>
                  <a:lnTo>
                    <a:pt x="310" y="496"/>
                  </a:lnTo>
                  <a:lnTo>
                    <a:pt x="310" y="372"/>
                  </a:lnTo>
                  <a:lnTo>
                    <a:pt x="247" y="372"/>
                  </a:lnTo>
                  <a:lnTo>
                    <a:pt x="247" y="621"/>
                  </a:lnTo>
                  <a:lnTo>
                    <a:pt x="186" y="621"/>
                  </a:lnTo>
                  <a:lnTo>
                    <a:pt x="186" y="311"/>
                  </a:lnTo>
                  <a:lnTo>
                    <a:pt x="496" y="311"/>
                  </a:lnTo>
                  <a:lnTo>
                    <a:pt x="496" y="372"/>
                  </a:lnTo>
                  <a:lnTo>
                    <a:pt x="372" y="372"/>
                  </a:lnTo>
                  <a:lnTo>
                    <a:pt x="372" y="435"/>
                  </a:lnTo>
                  <a:lnTo>
                    <a:pt x="496" y="435"/>
                  </a:lnTo>
                  <a:lnTo>
                    <a:pt x="496" y="682"/>
                  </a:lnTo>
                  <a:lnTo>
                    <a:pt x="558" y="682"/>
                  </a:lnTo>
                  <a:lnTo>
                    <a:pt x="558" y="186"/>
                  </a:lnTo>
                  <a:lnTo>
                    <a:pt x="558" y="63"/>
                  </a:lnTo>
                  <a:lnTo>
                    <a:pt x="744" y="63"/>
                  </a:lnTo>
                  <a:lnTo>
                    <a:pt x="744" y="125"/>
                  </a:lnTo>
                  <a:lnTo>
                    <a:pt x="619" y="125"/>
                  </a:lnTo>
                  <a:lnTo>
                    <a:pt x="619" y="186"/>
                  </a:lnTo>
                  <a:lnTo>
                    <a:pt x="805" y="186"/>
                  </a:lnTo>
                  <a:lnTo>
                    <a:pt x="805" y="0"/>
                  </a:lnTo>
                  <a:lnTo>
                    <a:pt x="496" y="0"/>
                  </a:lnTo>
                  <a:lnTo>
                    <a:pt x="496" y="249"/>
                  </a:lnTo>
                  <a:lnTo>
                    <a:pt x="186" y="249"/>
                  </a:lnTo>
                  <a:lnTo>
                    <a:pt x="186" y="0"/>
                  </a:lnTo>
                  <a:lnTo>
                    <a:pt x="0" y="0"/>
                  </a:lnTo>
                  <a:lnTo>
                    <a:pt x="0" y="186"/>
                  </a:lnTo>
                  <a:lnTo>
                    <a:pt x="63" y="186"/>
                  </a:lnTo>
                  <a:lnTo>
                    <a:pt x="63" y="63"/>
                  </a:lnTo>
                  <a:lnTo>
                    <a:pt x="124" y="63"/>
                  </a:lnTo>
                  <a:lnTo>
                    <a:pt x="124" y="682"/>
                  </a:lnTo>
                  <a:lnTo>
                    <a:pt x="310" y="682"/>
                  </a:lnTo>
                  <a:lnTo>
                    <a:pt x="310" y="558"/>
                  </a:lnTo>
                  <a:lnTo>
                    <a:pt x="372" y="558"/>
                  </a:lnTo>
                  <a:lnTo>
                    <a:pt x="372" y="807"/>
                  </a:lnTo>
                  <a:lnTo>
                    <a:pt x="619" y="807"/>
                  </a:lnTo>
                  <a:lnTo>
                    <a:pt x="619" y="930"/>
                  </a:lnTo>
                  <a:lnTo>
                    <a:pt x="682" y="930"/>
                  </a:lnTo>
                  <a:lnTo>
                    <a:pt x="682" y="807"/>
                  </a:lnTo>
                  <a:lnTo>
                    <a:pt x="868" y="807"/>
                  </a:lnTo>
                  <a:lnTo>
                    <a:pt x="868" y="1054"/>
                  </a:lnTo>
                  <a:lnTo>
                    <a:pt x="930" y="1054"/>
                  </a:lnTo>
                  <a:lnTo>
                    <a:pt x="930" y="621"/>
                  </a:lnTo>
                  <a:lnTo>
                    <a:pt x="744" y="621"/>
                  </a:lnTo>
                  <a:lnTo>
                    <a:pt x="744" y="682"/>
                  </a:lnTo>
                  <a:lnTo>
                    <a:pt x="868" y="682"/>
                  </a:lnTo>
                  <a:lnTo>
                    <a:pt x="868" y="744"/>
                  </a:lnTo>
                  <a:lnTo>
                    <a:pt x="682" y="744"/>
                  </a:lnTo>
                  <a:lnTo>
                    <a:pt x="682" y="558"/>
                  </a:lnTo>
                  <a:lnTo>
                    <a:pt x="991" y="558"/>
                  </a:lnTo>
                  <a:lnTo>
                    <a:pt x="991" y="1116"/>
                  </a:lnTo>
                  <a:lnTo>
                    <a:pt x="805" y="1116"/>
                  </a:lnTo>
                  <a:lnTo>
                    <a:pt x="805" y="868"/>
                  </a:lnTo>
                  <a:lnTo>
                    <a:pt x="744" y="868"/>
                  </a:lnTo>
                  <a:lnTo>
                    <a:pt x="744" y="1159"/>
                  </a:lnTo>
                  <a:lnTo>
                    <a:pt x="1673" y="1159"/>
                  </a:lnTo>
                  <a:lnTo>
                    <a:pt x="1673" y="1116"/>
                  </a:lnTo>
                  <a:lnTo>
                    <a:pt x="1054" y="1116"/>
                  </a:lnTo>
                  <a:lnTo>
                    <a:pt x="1054" y="5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175" y="765175"/>
              <a:ext cx="5803900" cy="2625725"/>
            </a:xfrm>
            <a:custGeom>
              <a:avLst/>
              <a:gdLst>
                <a:gd name="T0" fmla="*/ 309 w 3656"/>
                <a:gd name="T1" fmla="*/ 123 h 1654"/>
                <a:gd name="T2" fmla="*/ 247 w 3656"/>
                <a:gd name="T3" fmla="*/ 248 h 1654"/>
                <a:gd name="T4" fmla="*/ 370 w 3656"/>
                <a:gd name="T5" fmla="*/ 681 h 1654"/>
                <a:gd name="T6" fmla="*/ 495 w 3656"/>
                <a:gd name="T7" fmla="*/ 372 h 1654"/>
                <a:gd name="T8" fmla="*/ 619 w 3656"/>
                <a:gd name="T9" fmla="*/ 309 h 1654"/>
                <a:gd name="T10" fmla="*/ 742 w 3656"/>
                <a:gd name="T11" fmla="*/ 248 h 1654"/>
                <a:gd name="T12" fmla="*/ 867 w 3656"/>
                <a:gd name="T13" fmla="*/ 186 h 1654"/>
                <a:gd name="T14" fmla="*/ 495 w 3656"/>
                <a:gd name="T15" fmla="*/ 123 h 1654"/>
                <a:gd name="T16" fmla="*/ 433 w 3656"/>
                <a:gd name="T17" fmla="*/ 248 h 1654"/>
                <a:gd name="T18" fmla="*/ 742 w 3656"/>
                <a:gd name="T19" fmla="*/ 744 h 1654"/>
                <a:gd name="T20" fmla="*/ 1424 w 3656"/>
                <a:gd name="T21" fmla="*/ 1177 h 1654"/>
                <a:gd name="T22" fmla="*/ 1486 w 3656"/>
                <a:gd name="T23" fmla="*/ 1053 h 1654"/>
                <a:gd name="T24" fmla="*/ 1921 w 3656"/>
                <a:gd name="T25" fmla="*/ 1425 h 1654"/>
                <a:gd name="T26" fmla="*/ 1858 w 3656"/>
                <a:gd name="T27" fmla="*/ 806 h 1654"/>
                <a:gd name="T28" fmla="*/ 1549 w 3656"/>
                <a:gd name="T29" fmla="*/ 1116 h 1654"/>
                <a:gd name="T30" fmla="*/ 1114 w 3656"/>
                <a:gd name="T31" fmla="*/ 495 h 1654"/>
                <a:gd name="T32" fmla="*/ 1238 w 3656"/>
                <a:gd name="T33" fmla="*/ 558 h 1654"/>
                <a:gd name="T34" fmla="*/ 1114 w 3656"/>
                <a:gd name="T35" fmla="*/ 744 h 1654"/>
                <a:gd name="T36" fmla="*/ 1053 w 3656"/>
                <a:gd name="T37" fmla="*/ 806 h 1654"/>
                <a:gd name="T38" fmla="*/ 1424 w 3656"/>
                <a:gd name="T39" fmla="*/ 123 h 1654"/>
                <a:gd name="T40" fmla="*/ 1300 w 3656"/>
                <a:gd name="T41" fmla="*/ 309 h 1654"/>
                <a:gd name="T42" fmla="*/ 1363 w 3656"/>
                <a:gd name="T43" fmla="*/ 186 h 1654"/>
                <a:gd name="T44" fmla="*/ 1486 w 3656"/>
                <a:gd name="T45" fmla="*/ 62 h 1654"/>
                <a:gd name="T46" fmla="*/ 1672 w 3656"/>
                <a:gd name="T47" fmla="*/ 309 h 1654"/>
                <a:gd name="T48" fmla="*/ 1549 w 3656"/>
                <a:gd name="T49" fmla="*/ 248 h 1654"/>
                <a:gd name="T50" fmla="*/ 2291 w 3656"/>
                <a:gd name="T51" fmla="*/ 186 h 1654"/>
                <a:gd name="T52" fmla="*/ 2354 w 3656"/>
                <a:gd name="T53" fmla="*/ 62 h 1654"/>
                <a:gd name="T54" fmla="*/ 3470 w 3656"/>
                <a:gd name="T55" fmla="*/ 62 h 1654"/>
                <a:gd name="T56" fmla="*/ 3470 w 3656"/>
                <a:gd name="T57" fmla="*/ 309 h 1654"/>
                <a:gd name="T58" fmla="*/ 3593 w 3656"/>
                <a:gd name="T59" fmla="*/ 62 h 1654"/>
                <a:gd name="T60" fmla="*/ 2788 w 3656"/>
                <a:gd name="T61" fmla="*/ 372 h 1654"/>
                <a:gd name="T62" fmla="*/ 2477 w 3656"/>
                <a:gd name="T63" fmla="*/ 123 h 1654"/>
                <a:gd name="T64" fmla="*/ 3098 w 3656"/>
                <a:gd name="T65" fmla="*/ 434 h 1654"/>
                <a:gd name="T66" fmla="*/ 3035 w 3656"/>
                <a:gd name="T67" fmla="*/ 558 h 1654"/>
                <a:gd name="T68" fmla="*/ 3159 w 3656"/>
                <a:gd name="T69" fmla="*/ 681 h 1654"/>
                <a:gd name="T70" fmla="*/ 3284 w 3656"/>
                <a:gd name="T71" fmla="*/ 744 h 1654"/>
                <a:gd name="T72" fmla="*/ 2726 w 3656"/>
                <a:gd name="T73" fmla="*/ 744 h 1654"/>
                <a:gd name="T74" fmla="*/ 3593 w 3656"/>
                <a:gd name="T75" fmla="*/ 558 h 1654"/>
                <a:gd name="T76" fmla="*/ 3470 w 3656"/>
                <a:gd name="T77" fmla="*/ 620 h 1654"/>
                <a:gd name="T78" fmla="*/ 3345 w 3656"/>
                <a:gd name="T79" fmla="*/ 991 h 1654"/>
                <a:gd name="T80" fmla="*/ 3159 w 3656"/>
                <a:gd name="T81" fmla="*/ 1488 h 1654"/>
                <a:gd name="T82" fmla="*/ 3159 w 3656"/>
                <a:gd name="T83" fmla="*/ 1116 h 1654"/>
                <a:gd name="T84" fmla="*/ 3284 w 3656"/>
                <a:gd name="T85" fmla="*/ 1053 h 1654"/>
                <a:gd name="T86" fmla="*/ 3098 w 3656"/>
                <a:gd name="T87" fmla="*/ 867 h 1654"/>
                <a:gd name="T88" fmla="*/ 2726 w 3656"/>
                <a:gd name="T89" fmla="*/ 867 h 1654"/>
                <a:gd name="T90" fmla="*/ 2291 w 3656"/>
                <a:gd name="T91" fmla="*/ 1425 h 1654"/>
                <a:gd name="T92" fmla="*/ 3035 w 3656"/>
                <a:gd name="T93" fmla="*/ 1425 h 1654"/>
                <a:gd name="T94" fmla="*/ 2416 w 3656"/>
                <a:gd name="T95" fmla="*/ 1363 h 1654"/>
                <a:gd name="T96" fmla="*/ 2973 w 3656"/>
                <a:gd name="T97" fmla="*/ 930 h 1654"/>
                <a:gd name="T98" fmla="*/ 2912 w 3656"/>
                <a:gd name="T99" fmla="*/ 1302 h 1654"/>
                <a:gd name="T100" fmla="*/ 3035 w 3656"/>
                <a:gd name="T101" fmla="*/ 1116 h 1654"/>
                <a:gd name="T102" fmla="*/ 3159 w 3656"/>
                <a:gd name="T103" fmla="*/ 1654 h 1654"/>
                <a:gd name="T104" fmla="*/ 3284 w 3656"/>
                <a:gd name="T105" fmla="*/ 1488 h 1654"/>
                <a:gd name="T106" fmla="*/ 3593 w 3656"/>
                <a:gd name="T107" fmla="*/ 1053 h 1654"/>
                <a:gd name="T108" fmla="*/ 3531 w 3656"/>
                <a:gd name="T109" fmla="*/ 1239 h 1654"/>
                <a:gd name="T110" fmla="*/ 3531 w 3656"/>
                <a:gd name="T111" fmla="*/ 1363 h 1654"/>
                <a:gd name="T112" fmla="*/ 3345 w 3656"/>
                <a:gd name="T113" fmla="*/ 1363 h 1654"/>
                <a:gd name="T114" fmla="*/ 3656 w 3656"/>
                <a:gd name="T115" fmla="*/ 1654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56" h="1654">
                  <a:moveTo>
                    <a:pt x="0" y="0"/>
                  </a:moveTo>
                  <a:lnTo>
                    <a:pt x="0" y="309"/>
                  </a:lnTo>
                  <a:lnTo>
                    <a:pt x="309" y="309"/>
                  </a:lnTo>
                  <a:lnTo>
                    <a:pt x="309" y="123"/>
                  </a:lnTo>
                  <a:lnTo>
                    <a:pt x="123" y="123"/>
                  </a:lnTo>
                  <a:lnTo>
                    <a:pt x="123" y="186"/>
                  </a:lnTo>
                  <a:lnTo>
                    <a:pt x="247" y="186"/>
                  </a:lnTo>
                  <a:lnTo>
                    <a:pt x="247" y="248"/>
                  </a:lnTo>
                  <a:lnTo>
                    <a:pt x="61" y="248"/>
                  </a:lnTo>
                  <a:lnTo>
                    <a:pt x="61" y="62"/>
                  </a:lnTo>
                  <a:lnTo>
                    <a:pt x="370" y="62"/>
                  </a:lnTo>
                  <a:lnTo>
                    <a:pt x="370" y="681"/>
                  </a:lnTo>
                  <a:lnTo>
                    <a:pt x="556" y="681"/>
                  </a:lnTo>
                  <a:lnTo>
                    <a:pt x="556" y="620"/>
                  </a:lnTo>
                  <a:lnTo>
                    <a:pt x="556" y="372"/>
                  </a:lnTo>
                  <a:lnTo>
                    <a:pt x="495" y="372"/>
                  </a:lnTo>
                  <a:lnTo>
                    <a:pt x="495" y="620"/>
                  </a:lnTo>
                  <a:lnTo>
                    <a:pt x="433" y="620"/>
                  </a:lnTo>
                  <a:lnTo>
                    <a:pt x="433" y="309"/>
                  </a:lnTo>
                  <a:lnTo>
                    <a:pt x="619" y="309"/>
                  </a:lnTo>
                  <a:lnTo>
                    <a:pt x="619" y="434"/>
                  </a:lnTo>
                  <a:lnTo>
                    <a:pt x="805" y="434"/>
                  </a:lnTo>
                  <a:lnTo>
                    <a:pt x="805" y="248"/>
                  </a:lnTo>
                  <a:lnTo>
                    <a:pt x="742" y="248"/>
                  </a:lnTo>
                  <a:lnTo>
                    <a:pt x="742" y="372"/>
                  </a:lnTo>
                  <a:lnTo>
                    <a:pt x="681" y="372"/>
                  </a:lnTo>
                  <a:lnTo>
                    <a:pt x="681" y="186"/>
                  </a:lnTo>
                  <a:lnTo>
                    <a:pt x="867" y="186"/>
                  </a:lnTo>
                  <a:lnTo>
                    <a:pt x="867" y="434"/>
                  </a:lnTo>
                  <a:lnTo>
                    <a:pt x="928" y="434"/>
                  </a:lnTo>
                  <a:lnTo>
                    <a:pt x="928" y="123"/>
                  </a:lnTo>
                  <a:lnTo>
                    <a:pt x="495" y="123"/>
                  </a:lnTo>
                  <a:lnTo>
                    <a:pt x="495" y="186"/>
                  </a:lnTo>
                  <a:lnTo>
                    <a:pt x="619" y="186"/>
                  </a:lnTo>
                  <a:lnTo>
                    <a:pt x="619" y="248"/>
                  </a:lnTo>
                  <a:lnTo>
                    <a:pt x="433" y="248"/>
                  </a:lnTo>
                  <a:lnTo>
                    <a:pt x="433" y="62"/>
                  </a:lnTo>
                  <a:lnTo>
                    <a:pt x="991" y="62"/>
                  </a:lnTo>
                  <a:lnTo>
                    <a:pt x="991" y="744"/>
                  </a:lnTo>
                  <a:lnTo>
                    <a:pt x="742" y="744"/>
                  </a:lnTo>
                  <a:lnTo>
                    <a:pt x="742" y="930"/>
                  </a:lnTo>
                  <a:lnTo>
                    <a:pt x="1238" y="930"/>
                  </a:lnTo>
                  <a:lnTo>
                    <a:pt x="1238" y="1177"/>
                  </a:lnTo>
                  <a:lnTo>
                    <a:pt x="1424" y="1177"/>
                  </a:lnTo>
                  <a:lnTo>
                    <a:pt x="1424" y="1116"/>
                  </a:lnTo>
                  <a:lnTo>
                    <a:pt x="1300" y="1116"/>
                  </a:lnTo>
                  <a:lnTo>
                    <a:pt x="1300" y="1053"/>
                  </a:lnTo>
                  <a:lnTo>
                    <a:pt x="1486" y="1053"/>
                  </a:lnTo>
                  <a:lnTo>
                    <a:pt x="1486" y="1177"/>
                  </a:lnTo>
                  <a:lnTo>
                    <a:pt x="1610" y="1177"/>
                  </a:lnTo>
                  <a:lnTo>
                    <a:pt x="1610" y="1425"/>
                  </a:lnTo>
                  <a:lnTo>
                    <a:pt x="1921" y="1425"/>
                  </a:lnTo>
                  <a:lnTo>
                    <a:pt x="1921" y="744"/>
                  </a:lnTo>
                  <a:lnTo>
                    <a:pt x="1610" y="744"/>
                  </a:lnTo>
                  <a:lnTo>
                    <a:pt x="1610" y="806"/>
                  </a:lnTo>
                  <a:lnTo>
                    <a:pt x="1858" y="806"/>
                  </a:lnTo>
                  <a:lnTo>
                    <a:pt x="1858" y="1363"/>
                  </a:lnTo>
                  <a:lnTo>
                    <a:pt x="1672" y="1363"/>
                  </a:lnTo>
                  <a:lnTo>
                    <a:pt x="1672" y="1116"/>
                  </a:lnTo>
                  <a:lnTo>
                    <a:pt x="1549" y="1116"/>
                  </a:lnTo>
                  <a:lnTo>
                    <a:pt x="1549" y="991"/>
                  </a:lnTo>
                  <a:lnTo>
                    <a:pt x="1300" y="991"/>
                  </a:lnTo>
                  <a:lnTo>
                    <a:pt x="1300" y="495"/>
                  </a:lnTo>
                  <a:lnTo>
                    <a:pt x="1114" y="495"/>
                  </a:lnTo>
                  <a:lnTo>
                    <a:pt x="1114" y="681"/>
                  </a:lnTo>
                  <a:lnTo>
                    <a:pt x="1177" y="681"/>
                  </a:lnTo>
                  <a:lnTo>
                    <a:pt x="1177" y="558"/>
                  </a:lnTo>
                  <a:lnTo>
                    <a:pt x="1238" y="558"/>
                  </a:lnTo>
                  <a:lnTo>
                    <a:pt x="1238" y="867"/>
                  </a:lnTo>
                  <a:lnTo>
                    <a:pt x="1177" y="867"/>
                  </a:lnTo>
                  <a:lnTo>
                    <a:pt x="1177" y="744"/>
                  </a:lnTo>
                  <a:lnTo>
                    <a:pt x="1114" y="744"/>
                  </a:lnTo>
                  <a:lnTo>
                    <a:pt x="1114" y="867"/>
                  </a:lnTo>
                  <a:lnTo>
                    <a:pt x="805" y="867"/>
                  </a:lnTo>
                  <a:lnTo>
                    <a:pt x="805" y="806"/>
                  </a:lnTo>
                  <a:lnTo>
                    <a:pt x="1053" y="806"/>
                  </a:lnTo>
                  <a:lnTo>
                    <a:pt x="1053" y="434"/>
                  </a:lnTo>
                  <a:lnTo>
                    <a:pt x="1363" y="434"/>
                  </a:lnTo>
                  <a:lnTo>
                    <a:pt x="1424" y="434"/>
                  </a:lnTo>
                  <a:lnTo>
                    <a:pt x="1424" y="123"/>
                  </a:lnTo>
                  <a:lnTo>
                    <a:pt x="1114" y="123"/>
                  </a:lnTo>
                  <a:lnTo>
                    <a:pt x="1114" y="309"/>
                  </a:lnTo>
                  <a:lnTo>
                    <a:pt x="1177" y="309"/>
                  </a:lnTo>
                  <a:lnTo>
                    <a:pt x="1300" y="309"/>
                  </a:lnTo>
                  <a:lnTo>
                    <a:pt x="1300" y="248"/>
                  </a:lnTo>
                  <a:lnTo>
                    <a:pt x="1177" y="248"/>
                  </a:lnTo>
                  <a:lnTo>
                    <a:pt x="1177" y="186"/>
                  </a:lnTo>
                  <a:lnTo>
                    <a:pt x="1363" y="186"/>
                  </a:lnTo>
                  <a:lnTo>
                    <a:pt x="1363" y="372"/>
                  </a:lnTo>
                  <a:lnTo>
                    <a:pt x="1053" y="372"/>
                  </a:lnTo>
                  <a:lnTo>
                    <a:pt x="1053" y="62"/>
                  </a:lnTo>
                  <a:lnTo>
                    <a:pt x="1486" y="62"/>
                  </a:lnTo>
                  <a:lnTo>
                    <a:pt x="1486" y="434"/>
                  </a:lnTo>
                  <a:lnTo>
                    <a:pt x="1549" y="434"/>
                  </a:lnTo>
                  <a:lnTo>
                    <a:pt x="1549" y="309"/>
                  </a:lnTo>
                  <a:lnTo>
                    <a:pt x="1672" y="309"/>
                  </a:lnTo>
                  <a:lnTo>
                    <a:pt x="1672" y="123"/>
                  </a:lnTo>
                  <a:lnTo>
                    <a:pt x="1610" y="123"/>
                  </a:lnTo>
                  <a:lnTo>
                    <a:pt x="1610" y="248"/>
                  </a:lnTo>
                  <a:lnTo>
                    <a:pt x="1549" y="248"/>
                  </a:lnTo>
                  <a:lnTo>
                    <a:pt x="1549" y="62"/>
                  </a:lnTo>
                  <a:lnTo>
                    <a:pt x="1735" y="62"/>
                  </a:lnTo>
                  <a:lnTo>
                    <a:pt x="1735" y="186"/>
                  </a:lnTo>
                  <a:lnTo>
                    <a:pt x="2291" y="186"/>
                  </a:lnTo>
                  <a:lnTo>
                    <a:pt x="2291" y="123"/>
                  </a:lnTo>
                  <a:lnTo>
                    <a:pt x="1796" y="123"/>
                  </a:lnTo>
                  <a:lnTo>
                    <a:pt x="1796" y="62"/>
                  </a:lnTo>
                  <a:lnTo>
                    <a:pt x="2354" y="62"/>
                  </a:lnTo>
                  <a:lnTo>
                    <a:pt x="2354" y="186"/>
                  </a:lnTo>
                  <a:lnTo>
                    <a:pt x="2416" y="186"/>
                  </a:lnTo>
                  <a:lnTo>
                    <a:pt x="2416" y="62"/>
                  </a:lnTo>
                  <a:lnTo>
                    <a:pt x="3470" y="62"/>
                  </a:lnTo>
                  <a:lnTo>
                    <a:pt x="3470" y="248"/>
                  </a:lnTo>
                  <a:lnTo>
                    <a:pt x="2849" y="248"/>
                  </a:lnTo>
                  <a:lnTo>
                    <a:pt x="2849" y="309"/>
                  </a:lnTo>
                  <a:lnTo>
                    <a:pt x="3470" y="309"/>
                  </a:lnTo>
                  <a:lnTo>
                    <a:pt x="3470" y="434"/>
                  </a:lnTo>
                  <a:lnTo>
                    <a:pt x="3531" y="434"/>
                  </a:lnTo>
                  <a:lnTo>
                    <a:pt x="3531" y="62"/>
                  </a:lnTo>
                  <a:lnTo>
                    <a:pt x="3593" y="62"/>
                  </a:lnTo>
                  <a:lnTo>
                    <a:pt x="3593" y="495"/>
                  </a:lnTo>
                  <a:lnTo>
                    <a:pt x="3407" y="495"/>
                  </a:lnTo>
                  <a:lnTo>
                    <a:pt x="3407" y="372"/>
                  </a:lnTo>
                  <a:lnTo>
                    <a:pt x="2788" y="372"/>
                  </a:lnTo>
                  <a:lnTo>
                    <a:pt x="2788" y="186"/>
                  </a:lnTo>
                  <a:lnTo>
                    <a:pt x="3407" y="186"/>
                  </a:lnTo>
                  <a:lnTo>
                    <a:pt x="3407" y="123"/>
                  </a:lnTo>
                  <a:lnTo>
                    <a:pt x="2477" y="123"/>
                  </a:lnTo>
                  <a:lnTo>
                    <a:pt x="2477" y="186"/>
                  </a:lnTo>
                  <a:lnTo>
                    <a:pt x="2726" y="186"/>
                  </a:lnTo>
                  <a:lnTo>
                    <a:pt x="2726" y="434"/>
                  </a:lnTo>
                  <a:lnTo>
                    <a:pt x="3098" y="434"/>
                  </a:lnTo>
                  <a:lnTo>
                    <a:pt x="3098" y="620"/>
                  </a:lnTo>
                  <a:lnTo>
                    <a:pt x="2788" y="620"/>
                  </a:lnTo>
                  <a:lnTo>
                    <a:pt x="2788" y="558"/>
                  </a:lnTo>
                  <a:lnTo>
                    <a:pt x="3035" y="558"/>
                  </a:lnTo>
                  <a:lnTo>
                    <a:pt x="3035" y="495"/>
                  </a:lnTo>
                  <a:lnTo>
                    <a:pt x="2726" y="495"/>
                  </a:lnTo>
                  <a:lnTo>
                    <a:pt x="2726" y="681"/>
                  </a:lnTo>
                  <a:lnTo>
                    <a:pt x="3159" y="681"/>
                  </a:lnTo>
                  <a:lnTo>
                    <a:pt x="3159" y="434"/>
                  </a:lnTo>
                  <a:lnTo>
                    <a:pt x="3345" y="434"/>
                  </a:lnTo>
                  <a:lnTo>
                    <a:pt x="3345" y="744"/>
                  </a:lnTo>
                  <a:lnTo>
                    <a:pt x="3284" y="744"/>
                  </a:lnTo>
                  <a:lnTo>
                    <a:pt x="3284" y="495"/>
                  </a:lnTo>
                  <a:lnTo>
                    <a:pt x="3221" y="495"/>
                  </a:lnTo>
                  <a:lnTo>
                    <a:pt x="3221" y="744"/>
                  </a:lnTo>
                  <a:lnTo>
                    <a:pt x="2726" y="744"/>
                  </a:lnTo>
                  <a:lnTo>
                    <a:pt x="2726" y="806"/>
                  </a:lnTo>
                  <a:lnTo>
                    <a:pt x="3407" y="806"/>
                  </a:lnTo>
                  <a:lnTo>
                    <a:pt x="3407" y="558"/>
                  </a:lnTo>
                  <a:lnTo>
                    <a:pt x="3593" y="558"/>
                  </a:lnTo>
                  <a:lnTo>
                    <a:pt x="3593" y="744"/>
                  </a:lnTo>
                  <a:lnTo>
                    <a:pt x="3531" y="744"/>
                  </a:lnTo>
                  <a:lnTo>
                    <a:pt x="3531" y="620"/>
                  </a:lnTo>
                  <a:lnTo>
                    <a:pt x="3470" y="620"/>
                  </a:lnTo>
                  <a:lnTo>
                    <a:pt x="3470" y="806"/>
                  </a:lnTo>
                  <a:lnTo>
                    <a:pt x="3593" y="806"/>
                  </a:lnTo>
                  <a:lnTo>
                    <a:pt x="3593" y="991"/>
                  </a:lnTo>
                  <a:lnTo>
                    <a:pt x="3345" y="991"/>
                  </a:lnTo>
                  <a:lnTo>
                    <a:pt x="3345" y="1239"/>
                  </a:lnTo>
                  <a:lnTo>
                    <a:pt x="3221" y="1239"/>
                  </a:lnTo>
                  <a:lnTo>
                    <a:pt x="3221" y="1488"/>
                  </a:lnTo>
                  <a:lnTo>
                    <a:pt x="3159" y="1488"/>
                  </a:lnTo>
                  <a:lnTo>
                    <a:pt x="3159" y="1177"/>
                  </a:lnTo>
                  <a:lnTo>
                    <a:pt x="3284" y="1177"/>
                  </a:lnTo>
                  <a:lnTo>
                    <a:pt x="3284" y="1116"/>
                  </a:lnTo>
                  <a:lnTo>
                    <a:pt x="3159" y="1116"/>
                  </a:lnTo>
                  <a:lnTo>
                    <a:pt x="3159" y="930"/>
                  </a:lnTo>
                  <a:lnTo>
                    <a:pt x="3221" y="930"/>
                  </a:lnTo>
                  <a:lnTo>
                    <a:pt x="3221" y="1053"/>
                  </a:lnTo>
                  <a:lnTo>
                    <a:pt x="3284" y="1053"/>
                  </a:lnTo>
                  <a:lnTo>
                    <a:pt x="3284" y="930"/>
                  </a:lnTo>
                  <a:lnTo>
                    <a:pt x="3531" y="930"/>
                  </a:lnTo>
                  <a:lnTo>
                    <a:pt x="3531" y="867"/>
                  </a:lnTo>
                  <a:lnTo>
                    <a:pt x="3098" y="867"/>
                  </a:lnTo>
                  <a:lnTo>
                    <a:pt x="3098" y="991"/>
                  </a:lnTo>
                  <a:lnTo>
                    <a:pt x="3035" y="991"/>
                  </a:lnTo>
                  <a:lnTo>
                    <a:pt x="3035" y="867"/>
                  </a:lnTo>
                  <a:lnTo>
                    <a:pt x="2726" y="867"/>
                  </a:lnTo>
                  <a:lnTo>
                    <a:pt x="2726" y="1239"/>
                  </a:lnTo>
                  <a:lnTo>
                    <a:pt x="2230" y="1239"/>
                  </a:lnTo>
                  <a:lnTo>
                    <a:pt x="2230" y="1425"/>
                  </a:lnTo>
                  <a:lnTo>
                    <a:pt x="2291" y="1425"/>
                  </a:lnTo>
                  <a:lnTo>
                    <a:pt x="2291" y="1302"/>
                  </a:lnTo>
                  <a:lnTo>
                    <a:pt x="2354" y="1302"/>
                  </a:lnTo>
                  <a:lnTo>
                    <a:pt x="2354" y="1425"/>
                  </a:lnTo>
                  <a:lnTo>
                    <a:pt x="3035" y="1425"/>
                  </a:lnTo>
                  <a:lnTo>
                    <a:pt x="3035" y="1177"/>
                  </a:lnTo>
                  <a:lnTo>
                    <a:pt x="2973" y="1177"/>
                  </a:lnTo>
                  <a:lnTo>
                    <a:pt x="2973" y="1363"/>
                  </a:lnTo>
                  <a:lnTo>
                    <a:pt x="2416" y="1363"/>
                  </a:lnTo>
                  <a:lnTo>
                    <a:pt x="2416" y="1302"/>
                  </a:lnTo>
                  <a:lnTo>
                    <a:pt x="2788" y="1302"/>
                  </a:lnTo>
                  <a:lnTo>
                    <a:pt x="2788" y="930"/>
                  </a:lnTo>
                  <a:lnTo>
                    <a:pt x="2973" y="930"/>
                  </a:lnTo>
                  <a:lnTo>
                    <a:pt x="2973" y="991"/>
                  </a:lnTo>
                  <a:lnTo>
                    <a:pt x="2849" y="991"/>
                  </a:lnTo>
                  <a:lnTo>
                    <a:pt x="2849" y="1302"/>
                  </a:lnTo>
                  <a:lnTo>
                    <a:pt x="2912" y="1302"/>
                  </a:lnTo>
                  <a:lnTo>
                    <a:pt x="2912" y="1053"/>
                  </a:lnTo>
                  <a:lnTo>
                    <a:pt x="2973" y="1053"/>
                  </a:lnTo>
                  <a:lnTo>
                    <a:pt x="2973" y="1116"/>
                  </a:lnTo>
                  <a:lnTo>
                    <a:pt x="3035" y="1116"/>
                  </a:lnTo>
                  <a:lnTo>
                    <a:pt x="3035" y="1053"/>
                  </a:lnTo>
                  <a:lnTo>
                    <a:pt x="3098" y="1053"/>
                  </a:lnTo>
                  <a:lnTo>
                    <a:pt x="3098" y="1654"/>
                  </a:lnTo>
                  <a:lnTo>
                    <a:pt x="3159" y="1654"/>
                  </a:lnTo>
                  <a:lnTo>
                    <a:pt x="3159" y="1549"/>
                  </a:lnTo>
                  <a:lnTo>
                    <a:pt x="3407" y="1549"/>
                  </a:lnTo>
                  <a:lnTo>
                    <a:pt x="3407" y="1488"/>
                  </a:lnTo>
                  <a:lnTo>
                    <a:pt x="3284" y="1488"/>
                  </a:lnTo>
                  <a:lnTo>
                    <a:pt x="3284" y="1302"/>
                  </a:lnTo>
                  <a:lnTo>
                    <a:pt x="3407" y="1302"/>
                  </a:lnTo>
                  <a:lnTo>
                    <a:pt x="3407" y="1053"/>
                  </a:lnTo>
                  <a:lnTo>
                    <a:pt x="3593" y="1053"/>
                  </a:lnTo>
                  <a:lnTo>
                    <a:pt x="3593" y="1116"/>
                  </a:lnTo>
                  <a:lnTo>
                    <a:pt x="3470" y="1116"/>
                  </a:lnTo>
                  <a:lnTo>
                    <a:pt x="3470" y="1239"/>
                  </a:lnTo>
                  <a:lnTo>
                    <a:pt x="3531" y="1239"/>
                  </a:lnTo>
                  <a:lnTo>
                    <a:pt x="3531" y="1177"/>
                  </a:lnTo>
                  <a:lnTo>
                    <a:pt x="3593" y="1177"/>
                  </a:lnTo>
                  <a:lnTo>
                    <a:pt x="3593" y="1363"/>
                  </a:lnTo>
                  <a:lnTo>
                    <a:pt x="3531" y="1363"/>
                  </a:lnTo>
                  <a:lnTo>
                    <a:pt x="3531" y="1302"/>
                  </a:lnTo>
                  <a:lnTo>
                    <a:pt x="3470" y="1302"/>
                  </a:lnTo>
                  <a:lnTo>
                    <a:pt x="3470" y="1363"/>
                  </a:lnTo>
                  <a:lnTo>
                    <a:pt x="3345" y="1363"/>
                  </a:lnTo>
                  <a:lnTo>
                    <a:pt x="3345" y="1425"/>
                  </a:lnTo>
                  <a:lnTo>
                    <a:pt x="3593" y="1425"/>
                  </a:lnTo>
                  <a:lnTo>
                    <a:pt x="3593" y="1654"/>
                  </a:lnTo>
                  <a:lnTo>
                    <a:pt x="3656" y="1654"/>
                  </a:lnTo>
                  <a:lnTo>
                    <a:pt x="365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175" y="1355725"/>
              <a:ext cx="882650" cy="2035175"/>
            </a:xfrm>
            <a:custGeom>
              <a:avLst/>
              <a:gdLst>
                <a:gd name="T0" fmla="*/ 495 w 556"/>
                <a:gd name="T1" fmla="*/ 1239 h 1282"/>
                <a:gd name="T2" fmla="*/ 186 w 556"/>
                <a:gd name="T3" fmla="*/ 1239 h 1282"/>
                <a:gd name="T4" fmla="*/ 186 w 556"/>
                <a:gd name="T5" fmla="*/ 1177 h 1282"/>
                <a:gd name="T6" fmla="*/ 309 w 556"/>
                <a:gd name="T7" fmla="*/ 1177 h 1282"/>
                <a:gd name="T8" fmla="*/ 309 w 556"/>
                <a:gd name="T9" fmla="*/ 991 h 1282"/>
                <a:gd name="T10" fmla="*/ 247 w 556"/>
                <a:gd name="T11" fmla="*/ 991 h 1282"/>
                <a:gd name="T12" fmla="*/ 247 w 556"/>
                <a:gd name="T13" fmla="*/ 1116 h 1282"/>
                <a:gd name="T14" fmla="*/ 61 w 556"/>
                <a:gd name="T15" fmla="*/ 1116 h 1282"/>
                <a:gd name="T16" fmla="*/ 61 w 556"/>
                <a:gd name="T17" fmla="*/ 62 h 1282"/>
                <a:gd name="T18" fmla="*/ 309 w 556"/>
                <a:gd name="T19" fmla="*/ 62 h 1282"/>
                <a:gd name="T20" fmla="*/ 309 w 556"/>
                <a:gd name="T21" fmla="*/ 0 h 1282"/>
                <a:gd name="T22" fmla="*/ 0 w 556"/>
                <a:gd name="T23" fmla="*/ 0 h 1282"/>
                <a:gd name="T24" fmla="*/ 0 w 556"/>
                <a:gd name="T25" fmla="*/ 1282 h 1282"/>
                <a:gd name="T26" fmla="*/ 61 w 556"/>
                <a:gd name="T27" fmla="*/ 1282 h 1282"/>
                <a:gd name="T28" fmla="*/ 61 w 556"/>
                <a:gd name="T29" fmla="*/ 1177 h 1282"/>
                <a:gd name="T30" fmla="*/ 123 w 556"/>
                <a:gd name="T31" fmla="*/ 1177 h 1282"/>
                <a:gd name="T32" fmla="*/ 123 w 556"/>
                <a:gd name="T33" fmla="*/ 1282 h 1282"/>
                <a:gd name="T34" fmla="*/ 556 w 556"/>
                <a:gd name="T35" fmla="*/ 1282 h 1282"/>
                <a:gd name="T36" fmla="*/ 556 w 556"/>
                <a:gd name="T37" fmla="*/ 1116 h 1282"/>
                <a:gd name="T38" fmla="*/ 495 w 556"/>
                <a:gd name="T39" fmla="*/ 1116 h 1282"/>
                <a:gd name="T40" fmla="*/ 495 w 556"/>
                <a:gd name="T41" fmla="*/ 1239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6" h="1282">
                  <a:moveTo>
                    <a:pt x="495" y="1239"/>
                  </a:moveTo>
                  <a:lnTo>
                    <a:pt x="186" y="1239"/>
                  </a:lnTo>
                  <a:lnTo>
                    <a:pt x="186" y="1177"/>
                  </a:lnTo>
                  <a:lnTo>
                    <a:pt x="309" y="1177"/>
                  </a:lnTo>
                  <a:lnTo>
                    <a:pt x="309" y="991"/>
                  </a:lnTo>
                  <a:lnTo>
                    <a:pt x="247" y="991"/>
                  </a:lnTo>
                  <a:lnTo>
                    <a:pt x="247" y="1116"/>
                  </a:lnTo>
                  <a:lnTo>
                    <a:pt x="61" y="1116"/>
                  </a:lnTo>
                  <a:lnTo>
                    <a:pt x="61" y="62"/>
                  </a:lnTo>
                  <a:lnTo>
                    <a:pt x="309" y="62"/>
                  </a:lnTo>
                  <a:lnTo>
                    <a:pt x="309" y="0"/>
                  </a:lnTo>
                  <a:lnTo>
                    <a:pt x="0" y="0"/>
                  </a:lnTo>
                  <a:lnTo>
                    <a:pt x="0" y="1282"/>
                  </a:lnTo>
                  <a:lnTo>
                    <a:pt x="61" y="1282"/>
                  </a:lnTo>
                  <a:lnTo>
                    <a:pt x="61" y="1177"/>
                  </a:lnTo>
                  <a:lnTo>
                    <a:pt x="123" y="1177"/>
                  </a:lnTo>
                  <a:lnTo>
                    <a:pt x="123" y="1282"/>
                  </a:lnTo>
                  <a:lnTo>
                    <a:pt x="556" y="1282"/>
                  </a:lnTo>
                  <a:lnTo>
                    <a:pt x="556" y="1116"/>
                  </a:lnTo>
                  <a:lnTo>
                    <a:pt x="495" y="1116"/>
                  </a:lnTo>
                  <a:lnTo>
                    <a:pt x="495" y="12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1968500" y="2732088"/>
              <a:ext cx="1084263" cy="658813"/>
            </a:xfrm>
            <a:custGeom>
              <a:avLst/>
              <a:gdLst>
                <a:gd name="T0" fmla="*/ 62 w 683"/>
                <a:gd name="T1" fmla="*/ 249 h 415"/>
                <a:gd name="T2" fmla="*/ 62 w 683"/>
                <a:gd name="T3" fmla="*/ 63 h 415"/>
                <a:gd name="T4" fmla="*/ 248 w 683"/>
                <a:gd name="T5" fmla="*/ 63 h 415"/>
                <a:gd name="T6" fmla="*/ 248 w 683"/>
                <a:gd name="T7" fmla="*/ 124 h 415"/>
                <a:gd name="T8" fmla="*/ 125 w 683"/>
                <a:gd name="T9" fmla="*/ 124 h 415"/>
                <a:gd name="T10" fmla="*/ 125 w 683"/>
                <a:gd name="T11" fmla="*/ 186 h 415"/>
                <a:gd name="T12" fmla="*/ 311 w 683"/>
                <a:gd name="T13" fmla="*/ 186 h 415"/>
                <a:gd name="T14" fmla="*/ 311 w 683"/>
                <a:gd name="T15" fmla="*/ 0 h 415"/>
                <a:gd name="T16" fmla="*/ 0 w 683"/>
                <a:gd name="T17" fmla="*/ 0 h 415"/>
                <a:gd name="T18" fmla="*/ 0 w 683"/>
                <a:gd name="T19" fmla="*/ 310 h 415"/>
                <a:gd name="T20" fmla="*/ 620 w 683"/>
                <a:gd name="T21" fmla="*/ 310 h 415"/>
                <a:gd name="T22" fmla="*/ 620 w 683"/>
                <a:gd name="T23" fmla="*/ 415 h 415"/>
                <a:gd name="T24" fmla="*/ 683 w 683"/>
                <a:gd name="T25" fmla="*/ 415 h 415"/>
                <a:gd name="T26" fmla="*/ 683 w 683"/>
                <a:gd name="T27" fmla="*/ 249 h 415"/>
                <a:gd name="T28" fmla="*/ 620 w 683"/>
                <a:gd name="T29" fmla="*/ 249 h 415"/>
                <a:gd name="T30" fmla="*/ 62 w 683"/>
                <a:gd name="T31" fmla="*/ 24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3" h="415">
                  <a:moveTo>
                    <a:pt x="62" y="249"/>
                  </a:moveTo>
                  <a:lnTo>
                    <a:pt x="62" y="63"/>
                  </a:lnTo>
                  <a:lnTo>
                    <a:pt x="248" y="63"/>
                  </a:lnTo>
                  <a:lnTo>
                    <a:pt x="248" y="124"/>
                  </a:lnTo>
                  <a:lnTo>
                    <a:pt x="125" y="124"/>
                  </a:lnTo>
                  <a:lnTo>
                    <a:pt x="125" y="186"/>
                  </a:lnTo>
                  <a:lnTo>
                    <a:pt x="311" y="186"/>
                  </a:lnTo>
                  <a:lnTo>
                    <a:pt x="311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620" y="310"/>
                  </a:lnTo>
                  <a:lnTo>
                    <a:pt x="620" y="415"/>
                  </a:lnTo>
                  <a:lnTo>
                    <a:pt x="683" y="415"/>
                  </a:lnTo>
                  <a:lnTo>
                    <a:pt x="683" y="249"/>
                  </a:lnTo>
                  <a:lnTo>
                    <a:pt x="620" y="249"/>
                  </a:lnTo>
                  <a:lnTo>
                    <a:pt x="6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149600" y="2338388"/>
              <a:ext cx="490538" cy="1052513"/>
            </a:xfrm>
            <a:custGeom>
              <a:avLst/>
              <a:gdLst>
                <a:gd name="T0" fmla="*/ 62 w 309"/>
                <a:gd name="T1" fmla="*/ 0 h 663"/>
                <a:gd name="T2" fmla="*/ 0 w 309"/>
                <a:gd name="T3" fmla="*/ 0 h 663"/>
                <a:gd name="T4" fmla="*/ 0 w 309"/>
                <a:gd name="T5" fmla="*/ 663 h 663"/>
                <a:gd name="T6" fmla="*/ 309 w 309"/>
                <a:gd name="T7" fmla="*/ 663 h 663"/>
                <a:gd name="T8" fmla="*/ 309 w 309"/>
                <a:gd name="T9" fmla="*/ 620 h 663"/>
                <a:gd name="T10" fmla="*/ 62 w 309"/>
                <a:gd name="T11" fmla="*/ 620 h 663"/>
                <a:gd name="T12" fmla="*/ 62 w 309"/>
                <a:gd name="T13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663">
                  <a:moveTo>
                    <a:pt x="62" y="0"/>
                  </a:moveTo>
                  <a:lnTo>
                    <a:pt x="0" y="0"/>
                  </a:lnTo>
                  <a:lnTo>
                    <a:pt x="0" y="663"/>
                  </a:lnTo>
                  <a:lnTo>
                    <a:pt x="309" y="663"/>
                  </a:lnTo>
                  <a:lnTo>
                    <a:pt x="309" y="620"/>
                  </a:lnTo>
                  <a:lnTo>
                    <a:pt x="62" y="620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116513" y="3127375"/>
              <a:ext cx="492125" cy="263525"/>
            </a:xfrm>
            <a:custGeom>
              <a:avLst/>
              <a:gdLst>
                <a:gd name="T0" fmla="*/ 249 w 310"/>
                <a:gd name="T1" fmla="*/ 123 h 166"/>
                <a:gd name="T2" fmla="*/ 0 w 310"/>
                <a:gd name="T3" fmla="*/ 123 h 166"/>
                <a:gd name="T4" fmla="*/ 0 w 310"/>
                <a:gd name="T5" fmla="*/ 166 h 166"/>
                <a:gd name="T6" fmla="*/ 310 w 310"/>
                <a:gd name="T7" fmla="*/ 166 h 166"/>
                <a:gd name="T8" fmla="*/ 310 w 310"/>
                <a:gd name="T9" fmla="*/ 0 h 166"/>
                <a:gd name="T10" fmla="*/ 249 w 310"/>
                <a:gd name="T11" fmla="*/ 0 h 166"/>
                <a:gd name="T12" fmla="*/ 249 w 310"/>
                <a:gd name="T13" fmla="*/ 12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66">
                  <a:moveTo>
                    <a:pt x="249" y="123"/>
                  </a:moveTo>
                  <a:lnTo>
                    <a:pt x="0" y="123"/>
                  </a:lnTo>
                  <a:lnTo>
                    <a:pt x="0" y="166"/>
                  </a:lnTo>
                  <a:lnTo>
                    <a:pt x="310" y="166"/>
                  </a:lnTo>
                  <a:lnTo>
                    <a:pt x="310" y="0"/>
                  </a:lnTo>
                  <a:lnTo>
                    <a:pt x="249" y="0"/>
                  </a:lnTo>
                  <a:lnTo>
                    <a:pt x="249" y="1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166938" y="1158875"/>
              <a:ext cx="2654300" cy="2232025"/>
            </a:xfrm>
            <a:custGeom>
              <a:avLst/>
              <a:gdLst>
                <a:gd name="T0" fmla="*/ 1300 w 1672"/>
                <a:gd name="T1" fmla="*/ 929 h 1406"/>
                <a:gd name="T2" fmla="*/ 1114 w 1672"/>
                <a:gd name="T3" fmla="*/ 619 h 1406"/>
                <a:gd name="T4" fmla="*/ 1177 w 1672"/>
                <a:gd name="T5" fmla="*/ 805 h 1406"/>
                <a:gd name="T6" fmla="*/ 1239 w 1672"/>
                <a:gd name="T7" fmla="*/ 682 h 1406"/>
                <a:gd name="T8" fmla="*/ 1053 w 1672"/>
                <a:gd name="T9" fmla="*/ 868 h 1406"/>
                <a:gd name="T10" fmla="*/ 1300 w 1672"/>
                <a:gd name="T11" fmla="*/ 558 h 1406"/>
                <a:gd name="T12" fmla="*/ 1239 w 1672"/>
                <a:gd name="T13" fmla="*/ 247 h 1406"/>
                <a:gd name="T14" fmla="*/ 991 w 1672"/>
                <a:gd name="T15" fmla="*/ 372 h 1406"/>
                <a:gd name="T16" fmla="*/ 1239 w 1672"/>
                <a:gd name="T17" fmla="*/ 433 h 1406"/>
                <a:gd name="T18" fmla="*/ 928 w 1672"/>
                <a:gd name="T19" fmla="*/ 496 h 1406"/>
                <a:gd name="T20" fmla="*/ 1177 w 1672"/>
                <a:gd name="T21" fmla="*/ 310 h 1406"/>
                <a:gd name="T22" fmla="*/ 1239 w 1672"/>
                <a:gd name="T23" fmla="*/ 61 h 1406"/>
                <a:gd name="T24" fmla="*/ 1300 w 1672"/>
                <a:gd name="T25" fmla="*/ 186 h 1406"/>
                <a:gd name="T26" fmla="*/ 1114 w 1672"/>
                <a:gd name="T27" fmla="*/ 0 h 1406"/>
                <a:gd name="T28" fmla="*/ 867 w 1672"/>
                <a:gd name="T29" fmla="*/ 247 h 1406"/>
                <a:gd name="T30" fmla="*/ 928 w 1672"/>
                <a:gd name="T31" fmla="*/ 805 h 1406"/>
                <a:gd name="T32" fmla="*/ 991 w 1672"/>
                <a:gd name="T33" fmla="*/ 558 h 1406"/>
                <a:gd name="T34" fmla="*/ 805 w 1672"/>
                <a:gd name="T35" fmla="*/ 868 h 1406"/>
                <a:gd name="T36" fmla="*/ 681 w 1672"/>
                <a:gd name="T37" fmla="*/ 619 h 1406"/>
                <a:gd name="T38" fmla="*/ 309 w 1672"/>
                <a:gd name="T39" fmla="*/ 372 h 1406"/>
                <a:gd name="T40" fmla="*/ 433 w 1672"/>
                <a:gd name="T41" fmla="*/ 186 h 1406"/>
                <a:gd name="T42" fmla="*/ 372 w 1672"/>
                <a:gd name="T43" fmla="*/ 0 h 1406"/>
                <a:gd name="T44" fmla="*/ 247 w 1672"/>
                <a:gd name="T45" fmla="*/ 124 h 1406"/>
                <a:gd name="T46" fmla="*/ 0 w 1672"/>
                <a:gd name="T47" fmla="*/ 247 h 1406"/>
                <a:gd name="T48" fmla="*/ 247 w 1672"/>
                <a:gd name="T49" fmla="*/ 682 h 1406"/>
                <a:gd name="T50" fmla="*/ 309 w 1672"/>
                <a:gd name="T51" fmla="*/ 805 h 1406"/>
                <a:gd name="T52" fmla="*/ 372 w 1672"/>
                <a:gd name="T53" fmla="*/ 682 h 1406"/>
                <a:gd name="T54" fmla="*/ 433 w 1672"/>
                <a:gd name="T55" fmla="*/ 1054 h 1406"/>
                <a:gd name="T56" fmla="*/ 61 w 1672"/>
                <a:gd name="T57" fmla="*/ 619 h 1406"/>
                <a:gd name="T58" fmla="*/ 247 w 1672"/>
                <a:gd name="T59" fmla="*/ 310 h 1406"/>
                <a:gd name="T60" fmla="*/ 123 w 1672"/>
                <a:gd name="T61" fmla="*/ 372 h 1406"/>
                <a:gd name="T62" fmla="*/ 186 w 1672"/>
                <a:gd name="T63" fmla="*/ 558 h 1406"/>
                <a:gd name="T64" fmla="*/ 619 w 1672"/>
                <a:gd name="T65" fmla="*/ 433 h 1406"/>
                <a:gd name="T66" fmla="*/ 742 w 1672"/>
                <a:gd name="T67" fmla="*/ 682 h 1406"/>
                <a:gd name="T68" fmla="*/ 991 w 1672"/>
                <a:gd name="T69" fmla="*/ 1301 h 1406"/>
                <a:gd name="T70" fmla="*/ 1053 w 1672"/>
                <a:gd name="T71" fmla="*/ 1406 h 1406"/>
                <a:gd name="T72" fmla="*/ 1363 w 1672"/>
                <a:gd name="T73" fmla="*/ 1301 h 1406"/>
                <a:gd name="T74" fmla="*/ 1114 w 1672"/>
                <a:gd name="T75" fmla="*/ 1363 h 1406"/>
                <a:gd name="T76" fmla="*/ 1425 w 1672"/>
                <a:gd name="T77" fmla="*/ 1406 h 1406"/>
                <a:gd name="T78" fmla="*/ 1610 w 1672"/>
                <a:gd name="T79" fmla="*/ 1301 h 1406"/>
                <a:gd name="T80" fmla="*/ 1672 w 1672"/>
                <a:gd name="T81" fmla="*/ 1406 h 1406"/>
                <a:gd name="T82" fmla="*/ 805 w 1672"/>
                <a:gd name="T83" fmla="*/ 1240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2" h="1406">
                  <a:moveTo>
                    <a:pt x="805" y="929"/>
                  </a:moveTo>
                  <a:lnTo>
                    <a:pt x="1300" y="929"/>
                  </a:lnTo>
                  <a:lnTo>
                    <a:pt x="1300" y="619"/>
                  </a:lnTo>
                  <a:lnTo>
                    <a:pt x="1114" y="619"/>
                  </a:lnTo>
                  <a:lnTo>
                    <a:pt x="1114" y="805"/>
                  </a:lnTo>
                  <a:lnTo>
                    <a:pt x="1177" y="805"/>
                  </a:lnTo>
                  <a:lnTo>
                    <a:pt x="1177" y="682"/>
                  </a:lnTo>
                  <a:lnTo>
                    <a:pt x="1239" y="682"/>
                  </a:lnTo>
                  <a:lnTo>
                    <a:pt x="1239" y="868"/>
                  </a:lnTo>
                  <a:lnTo>
                    <a:pt x="1053" y="868"/>
                  </a:lnTo>
                  <a:lnTo>
                    <a:pt x="1053" y="558"/>
                  </a:lnTo>
                  <a:lnTo>
                    <a:pt x="1300" y="558"/>
                  </a:lnTo>
                  <a:lnTo>
                    <a:pt x="1300" y="247"/>
                  </a:lnTo>
                  <a:lnTo>
                    <a:pt x="1239" y="247"/>
                  </a:lnTo>
                  <a:lnTo>
                    <a:pt x="1239" y="372"/>
                  </a:lnTo>
                  <a:lnTo>
                    <a:pt x="991" y="372"/>
                  </a:lnTo>
                  <a:lnTo>
                    <a:pt x="991" y="433"/>
                  </a:lnTo>
                  <a:lnTo>
                    <a:pt x="1239" y="433"/>
                  </a:lnTo>
                  <a:lnTo>
                    <a:pt x="1239" y="496"/>
                  </a:lnTo>
                  <a:lnTo>
                    <a:pt x="928" y="496"/>
                  </a:lnTo>
                  <a:lnTo>
                    <a:pt x="928" y="310"/>
                  </a:lnTo>
                  <a:lnTo>
                    <a:pt x="1177" y="310"/>
                  </a:lnTo>
                  <a:lnTo>
                    <a:pt x="1177" y="61"/>
                  </a:lnTo>
                  <a:lnTo>
                    <a:pt x="1239" y="61"/>
                  </a:lnTo>
                  <a:lnTo>
                    <a:pt x="1239" y="186"/>
                  </a:lnTo>
                  <a:lnTo>
                    <a:pt x="1300" y="186"/>
                  </a:lnTo>
                  <a:lnTo>
                    <a:pt x="1300" y="0"/>
                  </a:lnTo>
                  <a:lnTo>
                    <a:pt x="1114" y="0"/>
                  </a:lnTo>
                  <a:lnTo>
                    <a:pt x="1114" y="247"/>
                  </a:lnTo>
                  <a:lnTo>
                    <a:pt x="867" y="247"/>
                  </a:lnTo>
                  <a:lnTo>
                    <a:pt x="867" y="805"/>
                  </a:lnTo>
                  <a:lnTo>
                    <a:pt x="928" y="805"/>
                  </a:lnTo>
                  <a:lnTo>
                    <a:pt x="928" y="558"/>
                  </a:lnTo>
                  <a:lnTo>
                    <a:pt x="991" y="558"/>
                  </a:lnTo>
                  <a:lnTo>
                    <a:pt x="991" y="868"/>
                  </a:lnTo>
                  <a:lnTo>
                    <a:pt x="805" y="868"/>
                  </a:lnTo>
                  <a:lnTo>
                    <a:pt x="805" y="619"/>
                  </a:lnTo>
                  <a:lnTo>
                    <a:pt x="681" y="619"/>
                  </a:lnTo>
                  <a:lnTo>
                    <a:pt x="681" y="372"/>
                  </a:lnTo>
                  <a:lnTo>
                    <a:pt x="309" y="372"/>
                  </a:lnTo>
                  <a:lnTo>
                    <a:pt x="309" y="186"/>
                  </a:lnTo>
                  <a:lnTo>
                    <a:pt x="433" y="186"/>
                  </a:lnTo>
                  <a:lnTo>
                    <a:pt x="433" y="0"/>
                  </a:lnTo>
                  <a:lnTo>
                    <a:pt x="372" y="0"/>
                  </a:lnTo>
                  <a:lnTo>
                    <a:pt x="372" y="124"/>
                  </a:lnTo>
                  <a:lnTo>
                    <a:pt x="247" y="124"/>
                  </a:lnTo>
                  <a:lnTo>
                    <a:pt x="247" y="247"/>
                  </a:lnTo>
                  <a:lnTo>
                    <a:pt x="0" y="247"/>
                  </a:lnTo>
                  <a:lnTo>
                    <a:pt x="0" y="682"/>
                  </a:lnTo>
                  <a:lnTo>
                    <a:pt x="247" y="682"/>
                  </a:lnTo>
                  <a:lnTo>
                    <a:pt x="247" y="805"/>
                  </a:lnTo>
                  <a:lnTo>
                    <a:pt x="309" y="805"/>
                  </a:lnTo>
                  <a:lnTo>
                    <a:pt x="309" y="682"/>
                  </a:lnTo>
                  <a:lnTo>
                    <a:pt x="372" y="682"/>
                  </a:lnTo>
                  <a:lnTo>
                    <a:pt x="372" y="1054"/>
                  </a:lnTo>
                  <a:lnTo>
                    <a:pt x="433" y="1054"/>
                  </a:lnTo>
                  <a:lnTo>
                    <a:pt x="433" y="619"/>
                  </a:lnTo>
                  <a:lnTo>
                    <a:pt x="61" y="619"/>
                  </a:lnTo>
                  <a:lnTo>
                    <a:pt x="61" y="310"/>
                  </a:lnTo>
                  <a:lnTo>
                    <a:pt x="247" y="310"/>
                  </a:lnTo>
                  <a:lnTo>
                    <a:pt x="247" y="372"/>
                  </a:lnTo>
                  <a:lnTo>
                    <a:pt x="123" y="372"/>
                  </a:lnTo>
                  <a:lnTo>
                    <a:pt x="123" y="558"/>
                  </a:lnTo>
                  <a:lnTo>
                    <a:pt x="186" y="558"/>
                  </a:lnTo>
                  <a:lnTo>
                    <a:pt x="186" y="433"/>
                  </a:lnTo>
                  <a:lnTo>
                    <a:pt x="619" y="433"/>
                  </a:lnTo>
                  <a:lnTo>
                    <a:pt x="619" y="682"/>
                  </a:lnTo>
                  <a:lnTo>
                    <a:pt x="742" y="682"/>
                  </a:lnTo>
                  <a:lnTo>
                    <a:pt x="742" y="1301"/>
                  </a:lnTo>
                  <a:lnTo>
                    <a:pt x="991" y="1301"/>
                  </a:lnTo>
                  <a:lnTo>
                    <a:pt x="991" y="1406"/>
                  </a:lnTo>
                  <a:lnTo>
                    <a:pt x="1053" y="1406"/>
                  </a:lnTo>
                  <a:lnTo>
                    <a:pt x="1053" y="1301"/>
                  </a:lnTo>
                  <a:lnTo>
                    <a:pt x="1363" y="1301"/>
                  </a:lnTo>
                  <a:lnTo>
                    <a:pt x="1363" y="1363"/>
                  </a:lnTo>
                  <a:lnTo>
                    <a:pt x="1114" y="1363"/>
                  </a:lnTo>
                  <a:lnTo>
                    <a:pt x="1114" y="1406"/>
                  </a:lnTo>
                  <a:lnTo>
                    <a:pt x="1425" y="1406"/>
                  </a:lnTo>
                  <a:lnTo>
                    <a:pt x="1425" y="1301"/>
                  </a:lnTo>
                  <a:lnTo>
                    <a:pt x="1610" y="1301"/>
                  </a:lnTo>
                  <a:lnTo>
                    <a:pt x="1610" y="1406"/>
                  </a:lnTo>
                  <a:lnTo>
                    <a:pt x="1672" y="1406"/>
                  </a:lnTo>
                  <a:lnTo>
                    <a:pt x="1672" y="1240"/>
                  </a:lnTo>
                  <a:lnTo>
                    <a:pt x="805" y="1240"/>
                  </a:lnTo>
                  <a:lnTo>
                    <a:pt x="805" y="9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8438" y="1946275"/>
              <a:ext cx="295275" cy="1081088"/>
            </a:xfrm>
            <a:custGeom>
              <a:avLst/>
              <a:gdLst>
                <a:gd name="T0" fmla="*/ 0 w 186"/>
                <a:gd name="T1" fmla="*/ 0 h 681"/>
                <a:gd name="T2" fmla="*/ 0 w 186"/>
                <a:gd name="T3" fmla="*/ 681 h 681"/>
                <a:gd name="T4" fmla="*/ 63 w 186"/>
                <a:gd name="T5" fmla="*/ 681 h 681"/>
                <a:gd name="T6" fmla="*/ 63 w 186"/>
                <a:gd name="T7" fmla="*/ 558 h 681"/>
                <a:gd name="T8" fmla="*/ 186 w 186"/>
                <a:gd name="T9" fmla="*/ 558 h 681"/>
                <a:gd name="T10" fmla="*/ 186 w 186"/>
                <a:gd name="T11" fmla="*/ 495 h 681"/>
                <a:gd name="T12" fmla="*/ 63 w 186"/>
                <a:gd name="T13" fmla="*/ 495 h 681"/>
                <a:gd name="T14" fmla="*/ 63 w 186"/>
                <a:gd name="T15" fmla="*/ 0 h 681"/>
                <a:gd name="T16" fmla="*/ 0 w 186"/>
                <a:gd name="T1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681">
                  <a:moveTo>
                    <a:pt x="0" y="0"/>
                  </a:moveTo>
                  <a:lnTo>
                    <a:pt x="0" y="681"/>
                  </a:lnTo>
                  <a:lnTo>
                    <a:pt x="63" y="681"/>
                  </a:lnTo>
                  <a:lnTo>
                    <a:pt x="63" y="558"/>
                  </a:lnTo>
                  <a:lnTo>
                    <a:pt x="186" y="558"/>
                  </a:lnTo>
                  <a:lnTo>
                    <a:pt x="186" y="495"/>
                  </a:lnTo>
                  <a:lnTo>
                    <a:pt x="63" y="495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757488" y="1158875"/>
              <a:ext cx="1081088" cy="885825"/>
            </a:xfrm>
            <a:custGeom>
              <a:avLst/>
              <a:gdLst>
                <a:gd name="T0" fmla="*/ 556 w 681"/>
                <a:gd name="T1" fmla="*/ 61 h 558"/>
                <a:gd name="T2" fmla="*/ 556 w 681"/>
                <a:gd name="T3" fmla="*/ 0 h 558"/>
                <a:gd name="T4" fmla="*/ 123 w 681"/>
                <a:gd name="T5" fmla="*/ 0 h 558"/>
                <a:gd name="T6" fmla="*/ 123 w 681"/>
                <a:gd name="T7" fmla="*/ 247 h 558"/>
                <a:gd name="T8" fmla="*/ 0 w 681"/>
                <a:gd name="T9" fmla="*/ 247 h 558"/>
                <a:gd name="T10" fmla="*/ 0 w 681"/>
                <a:gd name="T11" fmla="*/ 310 h 558"/>
                <a:gd name="T12" fmla="*/ 370 w 681"/>
                <a:gd name="T13" fmla="*/ 310 h 558"/>
                <a:gd name="T14" fmla="*/ 370 w 681"/>
                <a:gd name="T15" fmla="*/ 558 h 558"/>
                <a:gd name="T16" fmla="*/ 433 w 681"/>
                <a:gd name="T17" fmla="*/ 558 h 558"/>
                <a:gd name="T18" fmla="*/ 433 w 681"/>
                <a:gd name="T19" fmla="*/ 186 h 558"/>
                <a:gd name="T20" fmla="*/ 681 w 681"/>
                <a:gd name="T21" fmla="*/ 186 h 558"/>
                <a:gd name="T22" fmla="*/ 681 w 681"/>
                <a:gd name="T23" fmla="*/ 0 h 558"/>
                <a:gd name="T24" fmla="*/ 619 w 681"/>
                <a:gd name="T25" fmla="*/ 0 h 558"/>
                <a:gd name="T26" fmla="*/ 619 w 681"/>
                <a:gd name="T27" fmla="*/ 124 h 558"/>
                <a:gd name="T28" fmla="*/ 247 w 681"/>
                <a:gd name="T29" fmla="*/ 124 h 558"/>
                <a:gd name="T30" fmla="*/ 247 w 681"/>
                <a:gd name="T31" fmla="*/ 186 h 558"/>
                <a:gd name="T32" fmla="*/ 370 w 681"/>
                <a:gd name="T33" fmla="*/ 186 h 558"/>
                <a:gd name="T34" fmla="*/ 370 w 681"/>
                <a:gd name="T35" fmla="*/ 247 h 558"/>
                <a:gd name="T36" fmla="*/ 186 w 681"/>
                <a:gd name="T37" fmla="*/ 247 h 558"/>
                <a:gd name="T38" fmla="*/ 186 w 681"/>
                <a:gd name="T39" fmla="*/ 61 h 558"/>
                <a:gd name="T40" fmla="*/ 556 w 681"/>
                <a:gd name="T41" fmla="*/ 6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558">
                  <a:moveTo>
                    <a:pt x="556" y="61"/>
                  </a:moveTo>
                  <a:lnTo>
                    <a:pt x="556" y="0"/>
                  </a:lnTo>
                  <a:lnTo>
                    <a:pt x="123" y="0"/>
                  </a:lnTo>
                  <a:lnTo>
                    <a:pt x="123" y="247"/>
                  </a:lnTo>
                  <a:lnTo>
                    <a:pt x="0" y="247"/>
                  </a:lnTo>
                  <a:lnTo>
                    <a:pt x="0" y="310"/>
                  </a:lnTo>
                  <a:lnTo>
                    <a:pt x="370" y="310"/>
                  </a:lnTo>
                  <a:lnTo>
                    <a:pt x="370" y="558"/>
                  </a:lnTo>
                  <a:lnTo>
                    <a:pt x="433" y="558"/>
                  </a:lnTo>
                  <a:lnTo>
                    <a:pt x="433" y="186"/>
                  </a:lnTo>
                  <a:lnTo>
                    <a:pt x="681" y="186"/>
                  </a:lnTo>
                  <a:lnTo>
                    <a:pt x="681" y="0"/>
                  </a:lnTo>
                  <a:lnTo>
                    <a:pt x="619" y="0"/>
                  </a:lnTo>
                  <a:lnTo>
                    <a:pt x="619" y="124"/>
                  </a:lnTo>
                  <a:lnTo>
                    <a:pt x="247" y="124"/>
                  </a:lnTo>
                  <a:lnTo>
                    <a:pt x="247" y="186"/>
                  </a:lnTo>
                  <a:lnTo>
                    <a:pt x="370" y="186"/>
                  </a:lnTo>
                  <a:lnTo>
                    <a:pt x="370" y="247"/>
                  </a:lnTo>
                  <a:lnTo>
                    <a:pt x="186" y="247"/>
                  </a:lnTo>
                  <a:lnTo>
                    <a:pt x="186" y="61"/>
                  </a:lnTo>
                  <a:lnTo>
                    <a:pt x="556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 rot="10800000">
            <a:off x="1" y="4069704"/>
            <a:ext cx="6477629" cy="2788295"/>
            <a:chOff x="3175" y="765175"/>
            <a:chExt cx="5803900" cy="2625726"/>
          </a:xfr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4525963" y="3322638"/>
              <a:ext cx="100013" cy="682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90550" y="2732088"/>
              <a:ext cx="690563" cy="658813"/>
            </a:xfrm>
            <a:custGeom>
              <a:avLst/>
              <a:gdLst>
                <a:gd name="T0" fmla="*/ 372 w 435"/>
                <a:gd name="T1" fmla="*/ 372 h 415"/>
                <a:gd name="T2" fmla="*/ 311 w 435"/>
                <a:gd name="T3" fmla="*/ 372 h 415"/>
                <a:gd name="T4" fmla="*/ 311 w 435"/>
                <a:gd name="T5" fmla="*/ 249 h 415"/>
                <a:gd name="T6" fmla="*/ 311 w 435"/>
                <a:gd name="T7" fmla="*/ 124 h 415"/>
                <a:gd name="T8" fmla="*/ 63 w 435"/>
                <a:gd name="T9" fmla="*/ 124 h 415"/>
                <a:gd name="T10" fmla="*/ 63 w 435"/>
                <a:gd name="T11" fmla="*/ 0 h 415"/>
                <a:gd name="T12" fmla="*/ 0 w 435"/>
                <a:gd name="T13" fmla="*/ 0 h 415"/>
                <a:gd name="T14" fmla="*/ 0 w 435"/>
                <a:gd name="T15" fmla="*/ 310 h 415"/>
                <a:gd name="T16" fmla="*/ 63 w 435"/>
                <a:gd name="T17" fmla="*/ 310 h 415"/>
                <a:gd name="T18" fmla="*/ 63 w 435"/>
                <a:gd name="T19" fmla="*/ 186 h 415"/>
                <a:gd name="T20" fmla="*/ 249 w 435"/>
                <a:gd name="T21" fmla="*/ 186 h 415"/>
                <a:gd name="T22" fmla="*/ 249 w 435"/>
                <a:gd name="T23" fmla="*/ 415 h 415"/>
                <a:gd name="T24" fmla="*/ 435 w 435"/>
                <a:gd name="T25" fmla="*/ 415 h 415"/>
                <a:gd name="T26" fmla="*/ 435 w 435"/>
                <a:gd name="T27" fmla="*/ 249 h 415"/>
                <a:gd name="T28" fmla="*/ 372 w 435"/>
                <a:gd name="T29" fmla="*/ 249 h 415"/>
                <a:gd name="T30" fmla="*/ 372 w 435"/>
                <a:gd name="T31" fmla="*/ 372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5" h="415">
                  <a:moveTo>
                    <a:pt x="372" y="372"/>
                  </a:moveTo>
                  <a:lnTo>
                    <a:pt x="311" y="372"/>
                  </a:lnTo>
                  <a:lnTo>
                    <a:pt x="311" y="249"/>
                  </a:lnTo>
                  <a:lnTo>
                    <a:pt x="311" y="124"/>
                  </a:lnTo>
                  <a:lnTo>
                    <a:pt x="63" y="124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63" y="310"/>
                  </a:lnTo>
                  <a:lnTo>
                    <a:pt x="63" y="186"/>
                  </a:lnTo>
                  <a:lnTo>
                    <a:pt x="249" y="186"/>
                  </a:lnTo>
                  <a:lnTo>
                    <a:pt x="249" y="415"/>
                  </a:lnTo>
                  <a:lnTo>
                    <a:pt x="435" y="415"/>
                  </a:lnTo>
                  <a:lnTo>
                    <a:pt x="435" y="249"/>
                  </a:lnTo>
                  <a:lnTo>
                    <a:pt x="372" y="249"/>
                  </a:lnTo>
                  <a:lnTo>
                    <a:pt x="372" y="3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198438" y="1550988"/>
              <a:ext cx="2655888" cy="1839913"/>
            </a:xfrm>
            <a:custGeom>
              <a:avLst/>
              <a:gdLst>
                <a:gd name="T0" fmla="*/ 1054 w 1673"/>
                <a:gd name="T1" fmla="*/ 496 h 1159"/>
                <a:gd name="T2" fmla="*/ 619 w 1673"/>
                <a:gd name="T3" fmla="*/ 744 h 1159"/>
                <a:gd name="T4" fmla="*/ 433 w 1673"/>
                <a:gd name="T5" fmla="*/ 496 h 1159"/>
                <a:gd name="T6" fmla="*/ 310 w 1673"/>
                <a:gd name="T7" fmla="*/ 372 h 1159"/>
                <a:gd name="T8" fmla="*/ 247 w 1673"/>
                <a:gd name="T9" fmla="*/ 621 h 1159"/>
                <a:gd name="T10" fmla="*/ 186 w 1673"/>
                <a:gd name="T11" fmla="*/ 311 h 1159"/>
                <a:gd name="T12" fmla="*/ 496 w 1673"/>
                <a:gd name="T13" fmla="*/ 372 h 1159"/>
                <a:gd name="T14" fmla="*/ 372 w 1673"/>
                <a:gd name="T15" fmla="*/ 435 h 1159"/>
                <a:gd name="T16" fmla="*/ 496 w 1673"/>
                <a:gd name="T17" fmla="*/ 682 h 1159"/>
                <a:gd name="T18" fmla="*/ 558 w 1673"/>
                <a:gd name="T19" fmla="*/ 186 h 1159"/>
                <a:gd name="T20" fmla="*/ 744 w 1673"/>
                <a:gd name="T21" fmla="*/ 63 h 1159"/>
                <a:gd name="T22" fmla="*/ 619 w 1673"/>
                <a:gd name="T23" fmla="*/ 125 h 1159"/>
                <a:gd name="T24" fmla="*/ 805 w 1673"/>
                <a:gd name="T25" fmla="*/ 186 h 1159"/>
                <a:gd name="T26" fmla="*/ 496 w 1673"/>
                <a:gd name="T27" fmla="*/ 0 h 1159"/>
                <a:gd name="T28" fmla="*/ 186 w 1673"/>
                <a:gd name="T29" fmla="*/ 249 h 1159"/>
                <a:gd name="T30" fmla="*/ 0 w 1673"/>
                <a:gd name="T31" fmla="*/ 0 h 1159"/>
                <a:gd name="T32" fmla="*/ 63 w 1673"/>
                <a:gd name="T33" fmla="*/ 186 h 1159"/>
                <a:gd name="T34" fmla="*/ 124 w 1673"/>
                <a:gd name="T35" fmla="*/ 63 h 1159"/>
                <a:gd name="T36" fmla="*/ 310 w 1673"/>
                <a:gd name="T37" fmla="*/ 682 h 1159"/>
                <a:gd name="T38" fmla="*/ 372 w 1673"/>
                <a:gd name="T39" fmla="*/ 558 h 1159"/>
                <a:gd name="T40" fmla="*/ 619 w 1673"/>
                <a:gd name="T41" fmla="*/ 807 h 1159"/>
                <a:gd name="T42" fmla="*/ 682 w 1673"/>
                <a:gd name="T43" fmla="*/ 930 h 1159"/>
                <a:gd name="T44" fmla="*/ 868 w 1673"/>
                <a:gd name="T45" fmla="*/ 807 h 1159"/>
                <a:gd name="T46" fmla="*/ 930 w 1673"/>
                <a:gd name="T47" fmla="*/ 1054 h 1159"/>
                <a:gd name="T48" fmla="*/ 744 w 1673"/>
                <a:gd name="T49" fmla="*/ 621 h 1159"/>
                <a:gd name="T50" fmla="*/ 868 w 1673"/>
                <a:gd name="T51" fmla="*/ 682 h 1159"/>
                <a:gd name="T52" fmla="*/ 682 w 1673"/>
                <a:gd name="T53" fmla="*/ 744 h 1159"/>
                <a:gd name="T54" fmla="*/ 991 w 1673"/>
                <a:gd name="T55" fmla="*/ 558 h 1159"/>
                <a:gd name="T56" fmla="*/ 805 w 1673"/>
                <a:gd name="T57" fmla="*/ 1116 h 1159"/>
                <a:gd name="T58" fmla="*/ 744 w 1673"/>
                <a:gd name="T59" fmla="*/ 868 h 1159"/>
                <a:gd name="T60" fmla="*/ 1673 w 1673"/>
                <a:gd name="T61" fmla="*/ 1159 h 1159"/>
                <a:gd name="T62" fmla="*/ 1054 w 1673"/>
                <a:gd name="T63" fmla="*/ 1116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3" h="1159">
                  <a:moveTo>
                    <a:pt x="1054" y="558"/>
                  </a:moveTo>
                  <a:lnTo>
                    <a:pt x="1054" y="496"/>
                  </a:lnTo>
                  <a:lnTo>
                    <a:pt x="619" y="496"/>
                  </a:lnTo>
                  <a:lnTo>
                    <a:pt x="619" y="744"/>
                  </a:lnTo>
                  <a:lnTo>
                    <a:pt x="433" y="744"/>
                  </a:lnTo>
                  <a:lnTo>
                    <a:pt x="433" y="496"/>
                  </a:lnTo>
                  <a:lnTo>
                    <a:pt x="310" y="496"/>
                  </a:lnTo>
                  <a:lnTo>
                    <a:pt x="310" y="372"/>
                  </a:lnTo>
                  <a:lnTo>
                    <a:pt x="247" y="372"/>
                  </a:lnTo>
                  <a:lnTo>
                    <a:pt x="247" y="621"/>
                  </a:lnTo>
                  <a:lnTo>
                    <a:pt x="186" y="621"/>
                  </a:lnTo>
                  <a:lnTo>
                    <a:pt x="186" y="311"/>
                  </a:lnTo>
                  <a:lnTo>
                    <a:pt x="496" y="311"/>
                  </a:lnTo>
                  <a:lnTo>
                    <a:pt x="496" y="372"/>
                  </a:lnTo>
                  <a:lnTo>
                    <a:pt x="372" y="372"/>
                  </a:lnTo>
                  <a:lnTo>
                    <a:pt x="372" y="435"/>
                  </a:lnTo>
                  <a:lnTo>
                    <a:pt x="496" y="435"/>
                  </a:lnTo>
                  <a:lnTo>
                    <a:pt x="496" y="682"/>
                  </a:lnTo>
                  <a:lnTo>
                    <a:pt x="558" y="682"/>
                  </a:lnTo>
                  <a:lnTo>
                    <a:pt x="558" y="186"/>
                  </a:lnTo>
                  <a:lnTo>
                    <a:pt x="558" y="63"/>
                  </a:lnTo>
                  <a:lnTo>
                    <a:pt x="744" y="63"/>
                  </a:lnTo>
                  <a:lnTo>
                    <a:pt x="744" y="125"/>
                  </a:lnTo>
                  <a:lnTo>
                    <a:pt x="619" y="125"/>
                  </a:lnTo>
                  <a:lnTo>
                    <a:pt x="619" y="186"/>
                  </a:lnTo>
                  <a:lnTo>
                    <a:pt x="805" y="186"/>
                  </a:lnTo>
                  <a:lnTo>
                    <a:pt x="805" y="0"/>
                  </a:lnTo>
                  <a:lnTo>
                    <a:pt x="496" y="0"/>
                  </a:lnTo>
                  <a:lnTo>
                    <a:pt x="496" y="249"/>
                  </a:lnTo>
                  <a:lnTo>
                    <a:pt x="186" y="249"/>
                  </a:lnTo>
                  <a:lnTo>
                    <a:pt x="186" y="0"/>
                  </a:lnTo>
                  <a:lnTo>
                    <a:pt x="0" y="0"/>
                  </a:lnTo>
                  <a:lnTo>
                    <a:pt x="0" y="186"/>
                  </a:lnTo>
                  <a:lnTo>
                    <a:pt x="63" y="186"/>
                  </a:lnTo>
                  <a:lnTo>
                    <a:pt x="63" y="63"/>
                  </a:lnTo>
                  <a:lnTo>
                    <a:pt x="124" y="63"/>
                  </a:lnTo>
                  <a:lnTo>
                    <a:pt x="124" y="682"/>
                  </a:lnTo>
                  <a:lnTo>
                    <a:pt x="310" y="682"/>
                  </a:lnTo>
                  <a:lnTo>
                    <a:pt x="310" y="558"/>
                  </a:lnTo>
                  <a:lnTo>
                    <a:pt x="372" y="558"/>
                  </a:lnTo>
                  <a:lnTo>
                    <a:pt x="372" y="807"/>
                  </a:lnTo>
                  <a:lnTo>
                    <a:pt x="619" y="807"/>
                  </a:lnTo>
                  <a:lnTo>
                    <a:pt x="619" y="930"/>
                  </a:lnTo>
                  <a:lnTo>
                    <a:pt x="682" y="930"/>
                  </a:lnTo>
                  <a:lnTo>
                    <a:pt x="682" y="807"/>
                  </a:lnTo>
                  <a:lnTo>
                    <a:pt x="868" y="807"/>
                  </a:lnTo>
                  <a:lnTo>
                    <a:pt x="868" y="1054"/>
                  </a:lnTo>
                  <a:lnTo>
                    <a:pt x="930" y="1054"/>
                  </a:lnTo>
                  <a:lnTo>
                    <a:pt x="930" y="621"/>
                  </a:lnTo>
                  <a:lnTo>
                    <a:pt x="744" y="621"/>
                  </a:lnTo>
                  <a:lnTo>
                    <a:pt x="744" y="682"/>
                  </a:lnTo>
                  <a:lnTo>
                    <a:pt x="868" y="682"/>
                  </a:lnTo>
                  <a:lnTo>
                    <a:pt x="868" y="744"/>
                  </a:lnTo>
                  <a:lnTo>
                    <a:pt x="682" y="744"/>
                  </a:lnTo>
                  <a:lnTo>
                    <a:pt x="682" y="558"/>
                  </a:lnTo>
                  <a:lnTo>
                    <a:pt x="991" y="558"/>
                  </a:lnTo>
                  <a:lnTo>
                    <a:pt x="991" y="1116"/>
                  </a:lnTo>
                  <a:lnTo>
                    <a:pt x="805" y="1116"/>
                  </a:lnTo>
                  <a:lnTo>
                    <a:pt x="805" y="868"/>
                  </a:lnTo>
                  <a:lnTo>
                    <a:pt x="744" y="868"/>
                  </a:lnTo>
                  <a:lnTo>
                    <a:pt x="744" y="1159"/>
                  </a:lnTo>
                  <a:lnTo>
                    <a:pt x="1673" y="1159"/>
                  </a:lnTo>
                  <a:lnTo>
                    <a:pt x="1673" y="1116"/>
                  </a:lnTo>
                  <a:lnTo>
                    <a:pt x="1054" y="1116"/>
                  </a:lnTo>
                  <a:lnTo>
                    <a:pt x="1054" y="5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175" y="765175"/>
              <a:ext cx="5803900" cy="2625725"/>
            </a:xfrm>
            <a:custGeom>
              <a:avLst/>
              <a:gdLst>
                <a:gd name="T0" fmla="*/ 309 w 3656"/>
                <a:gd name="T1" fmla="*/ 123 h 1654"/>
                <a:gd name="T2" fmla="*/ 247 w 3656"/>
                <a:gd name="T3" fmla="*/ 248 h 1654"/>
                <a:gd name="T4" fmla="*/ 370 w 3656"/>
                <a:gd name="T5" fmla="*/ 681 h 1654"/>
                <a:gd name="T6" fmla="*/ 495 w 3656"/>
                <a:gd name="T7" fmla="*/ 372 h 1654"/>
                <a:gd name="T8" fmla="*/ 619 w 3656"/>
                <a:gd name="T9" fmla="*/ 309 h 1654"/>
                <a:gd name="T10" fmla="*/ 742 w 3656"/>
                <a:gd name="T11" fmla="*/ 248 h 1654"/>
                <a:gd name="T12" fmla="*/ 867 w 3656"/>
                <a:gd name="T13" fmla="*/ 186 h 1654"/>
                <a:gd name="T14" fmla="*/ 495 w 3656"/>
                <a:gd name="T15" fmla="*/ 123 h 1654"/>
                <a:gd name="T16" fmla="*/ 433 w 3656"/>
                <a:gd name="T17" fmla="*/ 248 h 1654"/>
                <a:gd name="T18" fmla="*/ 742 w 3656"/>
                <a:gd name="T19" fmla="*/ 744 h 1654"/>
                <a:gd name="T20" fmla="*/ 1424 w 3656"/>
                <a:gd name="T21" fmla="*/ 1177 h 1654"/>
                <a:gd name="T22" fmla="*/ 1486 w 3656"/>
                <a:gd name="T23" fmla="*/ 1053 h 1654"/>
                <a:gd name="T24" fmla="*/ 1921 w 3656"/>
                <a:gd name="T25" fmla="*/ 1425 h 1654"/>
                <a:gd name="T26" fmla="*/ 1858 w 3656"/>
                <a:gd name="T27" fmla="*/ 806 h 1654"/>
                <a:gd name="T28" fmla="*/ 1549 w 3656"/>
                <a:gd name="T29" fmla="*/ 1116 h 1654"/>
                <a:gd name="T30" fmla="*/ 1114 w 3656"/>
                <a:gd name="T31" fmla="*/ 495 h 1654"/>
                <a:gd name="T32" fmla="*/ 1238 w 3656"/>
                <a:gd name="T33" fmla="*/ 558 h 1654"/>
                <a:gd name="T34" fmla="*/ 1114 w 3656"/>
                <a:gd name="T35" fmla="*/ 744 h 1654"/>
                <a:gd name="T36" fmla="*/ 1053 w 3656"/>
                <a:gd name="T37" fmla="*/ 806 h 1654"/>
                <a:gd name="T38" fmla="*/ 1424 w 3656"/>
                <a:gd name="T39" fmla="*/ 123 h 1654"/>
                <a:gd name="T40" fmla="*/ 1300 w 3656"/>
                <a:gd name="T41" fmla="*/ 309 h 1654"/>
                <a:gd name="T42" fmla="*/ 1363 w 3656"/>
                <a:gd name="T43" fmla="*/ 186 h 1654"/>
                <a:gd name="T44" fmla="*/ 1486 w 3656"/>
                <a:gd name="T45" fmla="*/ 62 h 1654"/>
                <a:gd name="T46" fmla="*/ 1672 w 3656"/>
                <a:gd name="T47" fmla="*/ 309 h 1654"/>
                <a:gd name="T48" fmla="*/ 1549 w 3656"/>
                <a:gd name="T49" fmla="*/ 248 h 1654"/>
                <a:gd name="T50" fmla="*/ 2291 w 3656"/>
                <a:gd name="T51" fmla="*/ 186 h 1654"/>
                <a:gd name="T52" fmla="*/ 2354 w 3656"/>
                <a:gd name="T53" fmla="*/ 62 h 1654"/>
                <a:gd name="T54" fmla="*/ 3470 w 3656"/>
                <a:gd name="T55" fmla="*/ 62 h 1654"/>
                <a:gd name="T56" fmla="*/ 3470 w 3656"/>
                <a:gd name="T57" fmla="*/ 309 h 1654"/>
                <a:gd name="T58" fmla="*/ 3593 w 3656"/>
                <a:gd name="T59" fmla="*/ 62 h 1654"/>
                <a:gd name="T60" fmla="*/ 2788 w 3656"/>
                <a:gd name="T61" fmla="*/ 372 h 1654"/>
                <a:gd name="T62" fmla="*/ 2477 w 3656"/>
                <a:gd name="T63" fmla="*/ 123 h 1654"/>
                <a:gd name="T64" fmla="*/ 3098 w 3656"/>
                <a:gd name="T65" fmla="*/ 434 h 1654"/>
                <a:gd name="T66" fmla="*/ 3035 w 3656"/>
                <a:gd name="T67" fmla="*/ 558 h 1654"/>
                <a:gd name="T68" fmla="*/ 3159 w 3656"/>
                <a:gd name="T69" fmla="*/ 681 h 1654"/>
                <a:gd name="T70" fmla="*/ 3284 w 3656"/>
                <a:gd name="T71" fmla="*/ 744 h 1654"/>
                <a:gd name="T72" fmla="*/ 2726 w 3656"/>
                <a:gd name="T73" fmla="*/ 744 h 1654"/>
                <a:gd name="T74" fmla="*/ 3593 w 3656"/>
                <a:gd name="T75" fmla="*/ 558 h 1654"/>
                <a:gd name="T76" fmla="*/ 3470 w 3656"/>
                <a:gd name="T77" fmla="*/ 620 h 1654"/>
                <a:gd name="T78" fmla="*/ 3345 w 3656"/>
                <a:gd name="T79" fmla="*/ 991 h 1654"/>
                <a:gd name="T80" fmla="*/ 3159 w 3656"/>
                <a:gd name="T81" fmla="*/ 1488 h 1654"/>
                <a:gd name="T82" fmla="*/ 3159 w 3656"/>
                <a:gd name="T83" fmla="*/ 1116 h 1654"/>
                <a:gd name="T84" fmla="*/ 3284 w 3656"/>
                <a:gd name="T85" fmla="*/ 1053 h 1654"/>
                <a:gd name="T86" fmla="*/ 3098 w 3656"/>
                <a:gd name="T87" fmla="*/ 867 h 1654"/>
                <a:gd name="T88" fmla="*/ 2726 w 3656"/>
                <a:gd name="T89" fmla="*/ 867 h 1654"/>
                <a:gd name="T90" fmla="*/ 2291 w 3656"/>
                <a:gd name="T91" fmla="*/ 1425 h 1654"/>
                <a:gd name="T92" fmla="*/ 3035 w 3656"/>
                <a:gd name="T93" fmla="*/ 1425 h 1654"/>
                <a:gd name="T94" fmla="*/ 2416 w 3656"/>
                <a:gd name="T95" fmla="*/ 1363 h 1654"/>
                <a:gd name="T96" fmla="*/ 2973 w 3656"/>
                <a:gd name="T97" fmla="*/ 930 h 1654"/>
                <a:gd name="T98" fmla="*/ 2912 w 3656"/>
                <a:gd name="T99" fmla="*/ 1302 h 1654"/>
                <a:gd name="T100" fmla="*/ 3035 w 3656"/>
                <a:gd name="T101" fmla="*/ 1116 h 1654"/>
                <a:gd name="T102" fmla="*/ 3159 w 3656"/>
                <a:gd name="T103" fmla="*/ 1654 h 1654"/>
                <a:gd name="T104" fmla="*/ 3284 w 3656"/>
                <a:gd name="T105" fmla="*/ 1488 h 1654"/>
                <a:gd name="T106" fmla="*/ 3593 w 3656"/>
                <a:gd name="T107" fmla="*/ 1053 h 1654"/>
                <a:gd name="T108" fmla="*/ 3531 w 3656"/>
                <a:gd name="T109" fmla="*/ 1239 h 1654"/>
                <a:gd name="T110" fmla="*/ 3531 w 3656"/>
                <a:gd name="T111" fmla="*/ 1363 h 1654"/>
                <a:gd name="T112" fmla="*/ 3345 w 3656"/>
                <a:gd name="T113" fmla="*/ 1363 h 1654"/>
                <a:gd name="T114" fmla="*/ 3656 w 3656"/>
                <a:gd name="T115" fmla="*/ 1654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56" h="1654">
                  <a:moveTo>
                    <a:pt x="0" y="0"/>
                  </a:moveTo>
                  <a:lnTo>
                    <a:pt x="0" y="309"/>
                  </a:lnTo>
                  <a:lnTo>
                    <a:pt x="309" y="309"/>
                  </a:lnTo>
                  <a:lnTo>
                    <a:pt x="309" y="123"/>
                  </a:lnTo>
                  <a:lnTo>
                    <a:pt x="123" y="123"/>
                  </a:lnTo>
                  <a:lnTo>
                    <a:pt x="123" y="186"/>
                  </a:lnTo>
                  <a:lnTo>
                    <a:pt x="247" y="186"/>
                  </a:lnTo>
                  <a:lnTo>
                    <a:pt x="247" y="248"/>
                  </a:lnTo>
                  <a:lnTo>
                    <a:pt x="61" y="248"/>
                  </a:lnTo>
                  <a:lnTo>
                    <a:pt x="61" y="62"/>
                  </a:lnTo>
                  <a:lnTo>
                    <a:pt x="370" y="62"/>
                  </a:lnTo>
                  <a:lnTo>
                    <a:pt x="370" y="681"/>
                  </a:lnTo>
                  <a:lnTo>
                    <a:pt x="556" y="681"/>
                  </a:lnTo>
                  <a:lnTo>
                    <a:pt x="556" y="620"/>
                  </a:lnTo>
                  <a:lnTo>
                    <a:pt x="556" y="372"/>
                  </a:lnTo>
                  <a:lnTo>
                    <a:pt x="495" y="372"/>
                  </a:lnTo>
                  <a:lnTo>
                    <a:pt x="495" y="620"/>
                  </a:lnTo>
                  <a:lnTo>
                    <a:pt x="433" y="620"/>
                  </a:lnTo>
                  <a:lnTo>
                    <a:pt x="433" y="309"/>
                  </a:lnTo>
                  <a:lnTo>
                    <a:pt x="619" y="309"/>
                  </a:lnTo>
                  <a:lnTo>
                    <a:pt x="619" y="434"/>
                  </a:lnTo>
                  <a:lnTo>
                    <a:pt x="805" y="434"/>
                  </a:lnTo>
                  <a:lnTo>
                    <a:pt x="805" y="248"/>
                  </a:lnTo>
                  <a:lnTo>
                    <a:pt x="742" y="248"/>
                  </a:lnTo>
                  <a:lnTo>
                    <a:pt x="742" y="372"/>
                  </a:lnTo>
                  <a:lnTo>
                    <a:pt x="681" y="372"/>
                  </a:lnTo>
                  <a:lnTo>
                    <a:pt x="681" y="186"/>
                  </a:lnTo>
                  <a:lnTo>
                    <a:pt x="867" y="186"/>
                  </a:lnTo>
                  <a:lnTo>
                    <a:pt x="867" y="434"/>
                  </a:lnTo>
                  <a:lnTo>
                    <a:pt x="928" y="434"/>
                  </a:lnTo>
                  <a:lnTo>
                    <a:pt x="928" y="123"/>
                  </a:lnTo>
                  <a:lnTo>
                    <a:pt x="495" y="123"/>
                  </a:lnTo>
                  <a:lnTo>
                    <a:pt x="495" y="186"/>
                  </a:lnTo>
                  <a:lnTo>
                    <a:pt x="619" y="186"/>
                  </a:lnTo>
                  <a:lnTo>
                    <a:pt x="619" y="248"/>
                  </a:lnTo>
                  <a:lnTo>
                    <a:pt x="433" y="248"/>
                  </a:lnTo>
                  <a:lnTo>
                    <a:pt x="433" y="62"/>
                  </a:lnTo>
                  <a:lnTo>
                    <a:pt x="991" y="62"/>
                  </a:lnTo>
                  <a:lnTo>
                    <a:pt x="991" y="744"/>
                  </a:lnTo>
                  <a:lnTo>
                    <a:pt x="742" y="744"/>
                  </a:lnTo>
                  <a:lnTo>
                    <a:pt x="742" y="930"/>
                  </a:lnTo>
                  <a:lnTo>
                    <a:pt x="1238" y="930"/>
                  </a:lnTo>
                  <a:lnTo>
                    <a:pt x="1238" y="1177"/>
                  </a:lnTo>
                  <a:lnTo>
                    <a:pt x="1424" y="1177"/>
                  </a:lnTo>
                  <a:lnTo>
                    <a:pt x="1424" y="1116"/>
                  </a:lnTo>
                  <a:lnTo>
                    <a:pt x="1300" y="1116"/>
                  </a:lnTo>
                  <a:lnTo>
                    <a:pt x="1300" y="1053"/>
                  </a:lnTo>
                  <a:lnTo>
                    <a:pt x="1486" y="1053"/>
                  </a:lnTo>
                  <a:lnTo>
                    <a:pt x="1486" y="1177"/>
                  </a:lnTo>
                  <a:lnTo>
                    <a:pt x="1610" y="1177"/>
                  </a:lnTo>
                  <a:lnTo>
                    <a:pt x="1610" y="1425"/>
                  </a:lnTo>
                  <a:lnTo>
                    <a:pt x="1921" y="1425"/>
                  </a:lnTo>
                  <a:lnTo>
                    <a:pt x="1921" y="744"/>
                  </a:lnTo>
                  <a:lnTo>
                    <a:pt x="1610" y="744"/>
                  </a:lnTo>
                  <a:lnTo>
                    <a:pt x="1610" y="806"/>
                  </a:lnTo>
                  <a:lnTo>
                    <a:pt x="1858" y="806"/>
                  </a:lnTo>
                  <a:lnTo>
                    <a:pt x="1858" y="1363"/>
                  </a:lnTo>
                  <a:lnTo>
                    <a:pt x="1672" y="1363"/>
                  </a:lnTo>
                  <a:lnTo>
                    <a:pt x="1672" y="1116"/>
                  </a:lnTo>
                  <a:lnTo>
                    <a:pt x="1549" y="1116"/>
                  </a:lnTo>
                  <a:lnTo>
                    <a:pt x="1549" y="991"/>
                  </a:lnTo>
                  <a:lnTo>
                    <a:pt x="1300" y="991"/>
                  </a:lnTo>
                  <a:lnTo>
                    <a:pt x="1300" y="495"/>
                  </a:lnTo>
                  <a:lnTo>
                    <a:pt x="1114" y="495"/>
                  </a:lnTo>
                  <a:lnTo>
                    <a:pt x="1114" y="681"/>
                  </a:lnTo>
                  <a:lnTo>
                    <a:pt x="1177" y="681"/>
                  </a:lnTo>
                  <a:lnTo>
                    <a:pt x="1177" y="558"/>
                  </a:lnTo>
                  <a:lnTo>
                    <a:pt x="1238" y="558"/>
                  </a:lnTo>
                  <a:lnTo>
                    <a:pt x="1238" y="867"/>
                  </a:lnTo>
                  <a:lnTo>
                    <a:pt x="1177" y="867"/>
                  </a:lnTo>
                  <a:lnTo>
                    <a:pt x="1177" y="744"/>
                  </a:lnTo>
                  <a:lnTo>
                    <a:pt x="1114" y="744"/>
                  </a:lnTo>
                  <a:lnTo>
                    <a:pt x="1114" y="867"/>
                  </a:lnTo>
                  <a:lnTo>
                    <a:pt x="805" y="867"/>
                  </a:lnTo>
                  <a:lnTo>
                    <a:pt x="805" y="806"/>
                  </a:lnTo>
                  <a:lnTo>
                    <a:pt x="1053" y="806"/>
                  </a:lnTo>
                  <a:lnTo>
                    <a:pt x="1053" y="434"/>
                  </a:lnTo>
                  <a:lnTo>
                    <a:pt x="1363" y="434"/>
                  </a:lnTo>
                  <a:lnTo>
                    <a:pt x="1424" y="434"/>
                  </a:lnTo>
                  <a:lnTo>
                    <a:pt x="1424" y="123"/>
                  </a:lnTo>
                  <a:lnTo>
                    <a:pt x="1114" y="123"/>
                  </a:lnTo>
                  <a:lnTo>
                    <a:pt x="1114" y="309"/>
                  </a:lnTo>
                  <a:lnTo>
                    <a:pt x="1177" y="309"/>
                  </a:lnTo>
                  <a:lnTo>
                    <a:pt x="1300" y="309"/>
                  </a:lnTo>
                  <a:lnTo>
                    <a:pt x="1300" y="248"/>
                  </a:lnTo>
                  <a:lnTo>
                    <a:pt x="1177" y="248"/>
                  </a:lnTo>
                  <a:lnTo>
                    <a:pt x="1177" y="186"/>
                  </a:lnTo>
                  <a:lnTo>
                    <a:pt x="1363" y="186"/>
                  </a:lnTo>
                  <a:lnTo>
                    <a:pt x="1363" y="372"/>
                  </a:lnTo>
                  <a:lnTo>
                    <a:pt x="1053" y="372"/>
                  </a:lnTo>
                  <a:lnTo>
                    <a:pt x="1053" y="62"/>
                  </a:lnTo>
                  <a:lnTo>
                    <a:pt x="1486" y="62"/>
                  </a:lnTo>
                  <a:lnTo>
                    <a:pt x="1486" y="434"/>
                  </a:lnTo>
                  <a:lnTo>
                    <a:pt x="1549" y="434"/>
                  </a:lnTo>
                  <a:lnTo>
                    <a:pt x="1549" y="309"/>
                  </a:lnTo>
                  <a:lnTo>
                    <a:pt x="1672" y="309"/>
                  </a:lnTo>
                  <a:lnTo>
                    <a:pt x="1672" y="123"/>
                  </a:lnTo>
                  <a:lnTo>
                    <a:pt x="1610" y="123"/>
                  </a:lnTo>
                  <a:lnTo>
                    <a:pt x="1610" y="248"/>
                  </a:lnTo>
                  <a:lnTo>
                    <a:pt x="1549" y="248"/>
                  </a:lnTo>
                  <a:lnTo>
                    <a:pt x="1549" y="62"/>
                  </a:lnTo>
                  <a:lnTo>
                    <a:pt x="1735" y="62"/>
                  </a:lnTo>
                  <a:lnTo>
                    <a:pt x="1735" y="186"/>
                  </a:lnTo>
                  <a:lnTo>
                    <a:pt x="2291" y="186"/>
                  </a:lnTo>
                  <a:lnTo>
                    <a:pt x="2291" y="123"/>
                  </a:lnTo>
                  <a:lnTo>
                    <a:pt x="1796" y="123"/>
                  </a:lnTo>
                  <a:lnTo>
                    <a:pt x="1796" y="62"/>
                  </a:lnTo>
                  <a:lnTo>
                    <a:pt x="2354" y="62"/>
                  </a:lnTo>
                  <a:lnTo>
                    <a:pt x="2354" y="186"/>
                  </a:lnTo>
                  <a:lnTo>
                    <a:pt x="2416" y="186"/>
                  </a:lnTo>
                  <a:lnTo>
                    <a:pt x="2416" y="62"/>
                  </a:lnTo>
                  <a:lnTo>
                    <a:pt x="3470" y="62"/>
                  </a:lnTo>
                  <a:lnTo>
                    <a:pt x="3470" y="248"/>
                  </a:lnTo>
                  <a:lnTo>
                    <a:pt x="2849" y="248"/>
                  </a:lnTo>
                  <a:lnTo>
                    <a:pt x="2849" y="309"/>
                  </a:lnTo>
                  <a:lnTo>
                    <a:pt x="3470" y="309"/>
                  </a:lnTo>
                  <a:lnTo>
                    <a:pt x="3470" y="434"/>
                  </a:lnTo>
                  <a:lnTo>
                    <a:pt x="3531" y="434"/>
                  </a:lnTo>
                  <a:lnTo>
                    <a:pt x="3531" y="62"/>
                  </a:lnTo>
                  <a:lnTo>
                    <a:pt x="3593" y="62"/>
                  </a:lnTo>
                  <a:lnTo>
                    <a:pt x="3593" y="495"/>
                  </a:lnTo>
                  <a:lnTo>
                    <a:pt x="3407" y="495"/>
                  </a:lnTo>
                  <a:lnTo>
                    <a:pt x="3407" y="372"/>
                  </a:lnTo>
                  <a:lnTo>
                    <a:pt x="2788" y="372"/>
                  </a:lnTo>
                  <a:lnTo>
                    <a:pt x="2788" y="186"/>
                  </a:lnTo>
                  <a:lnTo>
                    <a:pt x="3407" y="186"/>
                  </a:lnTo>
                  <a:lnTo>
                    <a:pt x="3407" y="123"/>
                  </a:lnTo>
                  <a:lnTo>
                    <a:pt x="2477" y="123"/>
                  </a:lnTo>
                  <a:lnTo>
                    <a:pt x="2477" y="186"/>
                  </a:lnTo>
                  <a:lnTo>
                    <a:pt x="2726" y="186"/>
                  </a:lnTo>
                  <a:lnTo>
                    <a:pt x="2726" y="434"/>
                  </a:lnTo>
                  <a:lnTo>
                    <a:pt x="3098" y="434"/>
                  </a:lnTo>
                  <a:lnTo>
                    <a:pt x="3098" y="620"/>
                  </a:lnTo>
                  <a:lnTo>
                    <a:pt x="2788" y="620"/>
                  </a:lnTo>
                  <a:lnTo>
                    <a:pt x="2788" y="558"/>
                  </a:lnTo>
                  <a:lnTo>
                    <a:pt x="3035" y="558"/>
                  </a:lnTo>
                  <a:lnTo>
                    <a:pt x="3035" y="495"/>
                  </a:lnTo>
                  <a:lnTo>
                    <a:pt x="2726" y="495"/>
                  </a:lnTo>
                  <a:lnTo>
                    <a:pt x="2726" y="681"/>
                  </a:lnTo>
                  <a:lnTo>
                    <a:pt x="3159" y="681"/>
                  </a:lnTo>
                  <a:lnTo>
                    <a:pt x="3159" y="434"/>
                  </a:lnTo>
                  <a:lnTo>
                    <a:pt x="3345" y="434"/>
                  </a:lnTo>
                  <a:lnTo>
                    <a:pt x="3345" y="744"/>
                  </a:lnTo>
                  <a:lnTo>
                    <a:pt x="3284" y="744"/>
                  </a:lnTo>
                  <a:lnTo>
                    <a:pt x="3284" y="495"/>
                  </a:lnTo>
                  <a:lnTo>
                    <a:pt x="3221" y="495"/>
                  </a:lnTo>
                  <a:lnTo>
                    <a:pt x="3221" y="744"/>
                  </a:lnTo>
                  <a:lnTo>
                    <a:pt x="2726" y="744"/>
                  </a:lnTo>
                  <a:lnTo>
                    <a:pt x="2726" y="806"/>
                  </a:lnTo>
                  <a:lnTo>
                    <a:pt x="3407" y="806"/>
                  </a:lnTo>
                  <a:lnTo>
                    <a:pt x="3407" y="558"/>
                  </a:lnTo>
                  <a:lnTo>
                    <a:pt x="3593" y="558"/>
                  </a:lnTo>
                  <a:lnTo>
                    <a:pt x="3593" y="744"/>
                  </a:lnTo>
                  <a:lnTo>
                    <a:pt x="3531" y="744"/>
                  </a:lnTo>
                  <a:lnTo>
                    <a:pt x="3531" y="620"/>
                  </a:lnTo>
                  <a:lnTo>
                    <a:pt x="3470" y="620"/>
                  </a:lnTo>
                  <a:lnTo>
                    <a:pt x="3470" y="806"/>
                  </a:lnTo>
                  <a:lnTo>
                    <a:pt x="3593" y="806"/>
                  </a:lnTo>
                  <a:lnTo>
                    <a:pt x="3593" y="991"/>
                  </a:lnTo>
                  <a:lnTo>
                    <a:pt x="3345" y="991"/>
                  </a:lnTo>
                  <a:lnTo>
                    <a:pt x="3345" y="1239"/>
                  </a:lnTo>
                  <a:lnTo>
                    <a:pt x="3221" y="1239"/>
                  </a:lnTo>
                  <a:lnTo>
                    <a:pt x="3221" y="1488"/>
                  </a:lnTo>
                  <a:lnTo>
                    <a:pt x="3159" y="1488"/>
                  </a:lnTo>
                  <a:lnTo>
                    <a:pt x="3159" y="1177"/>
                  </a:lnTo>
                  <a:lnTo>
                    <a:pt x="3284" y="1177"/>
                  </a:lnTo>
                  <a:lnTo>
                    <a:pt x="3284" y="1116"/>
                  </a:lnTo>
                  <a:lnTo>
                    <a:pt x="3159" y="1116"/>
                  </a:lnTo>
                  <a:lnTo>
                    <a:pt x="3159" y="930"/>
                  </a:lnTo>
                  <a:lnTo>
                    <a:pt x="3221" y="930"/>
                  </a:lnTo>
                  <a:lnTo>
                    <a:pt x="3221" y="1053"/>
                  </a:lnTo>
                  <a:lnTo>
                    <a:pt x="3284" y="1053"/>
                  </a:lnTo>
                  <a:lnTo>
                    <a:pt x="3284" y="930"/>
                  </a:lnTo>
                  <a:lnTo>
                    <a:pt x="3531" y="930"/>
                  </a:lnTo>
                  <a:lnTo>
                    <a:pt x="3531" y="867"/>
                  </a:lnTo>
                  <a:lnTo>
                    <a:pt x="3098" y="867"/>
                  </a:lnTo>
                  <a:lnTo>
                    <a:pt x="3098" y="991"/>
                  </a:lnTo>
                  <a:lnTo>
                    <a:pt x="3035" y="991"/>
                  </a:lnTo>
                  <a:lnTo>
                    <a:pt x="3035" y="867"/>
                  </a:lnTo>
                  <a:lnTo>
                    <a:pt x="2726" y="867"/>
                  </a:lnTo>
                  <a:lnTo>
                    <a:pt x="2726" y="1239"/>
                  </a:lnTo>
                  <a:lnTo>
                    <a:pt x="2230" y="1239"/>
                  </a:lnTo>
                  <a:lnTo>
                    <a:pt x="2230" y="1425"/>
                  </a:lnTo>
                  <a:lnTo>
                    <a:pt x="2291" y="1425"/>
                  </a:lnTo>
                  <a:lnTo>
                    <a:pt x="2291" y="1302"/>
                  </a:lnTo>
                  <a:lnTo>
                    <a:pt x="2354" y="1302"/>
                  </a:lnTo>
                  <a:lnTo>
                    <a:pt x="2354" y="1425"/>
                  </a:lnTo>
                  <a:lnTo>
                    <a:pt x="3035" y="1425"/>
                  </a:lnTo>
                  <a:lnTo>
                    <a:pt x="3035" y="1177"/>
                  </a:lnTo>
                  <a:lnTo>
                    <a:pt x="2973" y="1177"/>
                  </a:lnTo>
                  <a:lnTo>
                    <a:pt x="2973" y="1363"/>
                  </a:lnTo>
                  <a:lnTo>
                    <a:pt x="2416" y="1363"/>
                  </a:lnTo>
                  <a:lnTo>
                    <a:pt x="2416" y="1302"/>
                  </a:lnTo>
                  <a:lnTo>
                    <a:pt x="2788" y="1302"/>
                  </a:lnTo>
                  <a:lnTo>
                    <a:pt x="2788" y="930"/>
                  </a:lnTo>
                  <a:lnTo>
                    <a:pt x="2973" y="930"/>
                  </a:lnTo>
                  <a:lnTo>
                    <a:pt x="2973" y="991"/>
                  </a:lnTo>
                  <a:lnTo>
                    <a:pt x="2849" y="991"/>
                  </a:lnTo>
                  <a:lnTo>
                    <a:pt x="2849" y="1302"/>
                  </a:lnTo>
                  <a:lnTo>
                    <a:pt x="2912" y="1302"/>
                  </a:lnTo>
                  <a:lnTo>
                    <a:pt x="2912" y="1053"/>
                  </a:lnTo>
                  <a:lnTo>
                    <a:pt x="2973" y="1053"/>
                  </a:lnTo>
                  <a:lnTo>
                    <a:pt x="2973" y="1116"/>
                  </a:lnTo>
                  <a:lnTo>
                    <a:pt x="3035" y="1116"/>
                  </a:lnTo>
                  <a:lnTo>
                    <a:pt x="3035" y="1053"/>
                  </a:lnTo>
                  <a:lnTo>
                    <a:pt x="3098" y="1053"/>
                  </a:lnTo>
                  <a:lnTo>
                    <a:pt x="3098" y="1654"/>
                  </a:lnTo>
                  <a:lnTo>
                    <a:pt x="3159" y="1654"/>
                  </a:lnTo>
                  <a:lnTo>
                    <a:pt x="3159" y="1549"/>
                  </a:lnTo>
                  <a:lnTo>
                    <a:pt x="3407" y="1549"/>
                  </a:lnTo>
                  <a:lnTo>
                    <a:pt x="3407" y="1488"/>
                  </a:lnTo>
                  <a:lnTo>
                    <a:pt x="3284" y="1488"/>
                  </a:lnTo>
                  <a:lnTo>
                    <a:pt x="3284" y="1302"/>
                  </a:lnTo>
                  <a:lnTo>
                    <a:pt x="3407" y="1302"/>
                  </a:lnTo>
                  <a:lnTo>
                    <a:pt x="3407" y="1053"/>
                  </a:lnTo>
                  <a:lnTo>
                    <a:pt x="3593" y="1053"/>
                  </a:lnTo>
                  <a:lnTo>
                    <a:pt x="3593" y="1116"/>
                  </a:lnTo>
                  <a:lnTo>
                    <a:pt x="3470" y="1116"/>
                  </a:lnTo>
                  <a:lnTo>
                    <a:pt x="3470" y="1239"/>
                  </a:lnTo>
                  <a:lnTo>
                    <a:pt x="3531" y="1239"/>
                  </a:lnTo>
                  <a:lnTo>
                    <a:pt x="3531" y="1177"/>
                  </a:lnTo>
                  <a:lnTo>
                    <a:pt x="3593" y="1177"/>
                  </a:lnTo>
                  <a:lnTo>
                    <a:pt x="3593" y="1363"/>
                  </a:lnTo>
                  <a:lnTo>
                    <a:pt x="3531" y="1363"/>
                  </a:lnTo>
                  <a:lnTo>
                    <a:pt x="3531" y="1302"/>
                  </a:lnTo>
                  <a:lnTo>
                    <a:pt x="3470" y="1302"/>
                  </a:lnTo>
                  <a:lnTo>
                    <a:pt x="3470" y="1363"/>
                  </a:lnTo>
                  <a:lnTo>
                    <a:pt x="3345" y="1363"/>
                  </a:lnTo>
                  <a:lnTo>
                    <a:pt x="3345" y="1425"/>
                  </a:lnTo>
                  <a:lnTo>
                    <a:pt x="3593" y="1425"/>
                  </a:lnTo>
                  <a:lnTo>
                    <a:pt x="3593" y="1654"/>
                  </a:lnTo>
                  <a:lnTo>
                    <a:pt x="3656" y="1654"/>
                  </a:lnTo>
                  <a:lnTo>
                    <a:pt x="365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175" y="1355725"/>
              <a:ext cx="882650" cy="2035175"/>
            </a:xfrm>
            <a:custGeom>
              <a:avLst/>
              <a:gdLst>
                <a:gd name="T0" fmla="*/ 495 w 556"/>
                <a:gd name="T1" fmla="*/ 1239 h 1282"/>
                <a:gd name="T2" fmla="*/ 186 w 556"/>
                <a:gd name="T3" fmla="*/ 1239 h 1282"/>
                <a:gd name="T4" fmla="*/ 186 w 556"/>
                <a:gd name="T5" fmla="*/ 1177 h 1282"/>
                <a:gd name="T6" fmla="*/ 309 w 556"/>
                <a:gd name="T7" fmla="*/ 1177 h 1282"/>
                <a:gd name="T8" fmla="*/ 309 w 556"/>
                <a:gd name="T9" fmla="*/ 991 h 1282"/>
                <a:gd name="T10" fmla="*/ 247 w 556"/>
                <a:gd name="T11" fmla="*/ 991 h 1282"/>
                <a:gd name="T12" fmla="*/ 247 w 556"/>
                <a:gd name="T13" fmla="*/ 1116 h 1282"/>
                <a:gd name="T14" fmla="*/ 61 w 556"/>
                <a:gd name="T15" fmla="*/ 1116 h 1282"/>
                <a:gd name="T16" fmla="*/ 61 w 556"/>
                <a:gd name="T17" fmla="*/ 62 h 1282"/>
                <a:gd name="T18" fmla="*/ 309 w 556"/>
                <a:gd name="T19" fmla="*/ 62 h 1282"/>
                <a:gd name="T20" fmla="*/ 309 w 556"/>
                <a:gd name="T21" fmla="*/ 0 h 1282"/>
                <a:gd name="T22" fmla="*/ 0 w 556"/>
                <a:gd name="T23" fmla="*/ 0 h 1282"/>
                <a:gd name="T24" fmla="*/ 0 w 556"/>
                <a:gd name="T25" fmla="*/ 1282 h 1282"/>
                <a:gd name="T26" fmla="*/ 61 w 556"/>
                <a:gd name="T27" fmla="*/ 1282 h 1282"/>
                <a:gd name="T28" fmla="*/ 61 w 556"/>
                <a:gd name="T29" fmla="*/ 1177 h 1282"/>
                <a:gd name="T30" fmla="*/ 123 w 556"/>
                <a:gd name="T31" fmla="*/ 1177 h 1282"/>
                <a:gd name="T32" fmla="*/ 123 w 556"/>
                <a:gd name="T33" fmla="*/ 1282 h 1282"/>
                <a:gd name="T34" fmla="*/ 556 w 556"/>
                <a:gd name="T35" fmla="*/ 1282 h 1282"/>
                <a:gd name="T36" fmla="*/ 556 w 556"/>
                <a:gd name="T37" fmla="*/ 1116 h 1282"/>
                <a:gd name="T38" fmla="*/ 495 w 556"/>
                <a:gd name="T39" fmla="*/ 1116 h 1282"/>
                <a:gd name="T40" fmla="*/ 495 w 556"/>
                <a:gd name="T41" fmla="*/ 1239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6" h="1282">
                  <a:moveTo>
                    <a:pt x="495" y="1239"/>
                  </a:moveTo>
                  <a:lnTo>
                    <a:pt x="186" y="1239"/>
                  </a:lnTo>
                  <a:lnTo>
                    <a:pt x="186" y="1177"/>
                  </a:lnTo>
                  <a:lnTo>
                    <a:pt x="309" y="1177"/>
                  </a:lnTo>
                  <a:lnTo>
                    <a:pt x="309" y="991"/>
                  </a:lnTo>
                  <a:lnTo>
                    <a:pt x="247" y="991"/>
                  </a:lnTo>
                  <a:lnTo>
                    <a:pt x="247" y="1116"/>
                  </a:lnTo>
                  <a:lnTo>
                    <a:pt x="61" y="1116"/>
                  </a:lnTo>
                  <a:lnTo>
                    <a:pt x="61" y="62"/>
                  </a:lnTo>
                  <a:lnTo>
                    <a:pt x="309" y="62"/>
                  </a:lnTo>
                  <a:lnTo>
                    <a:pt x="309" y="0"/>
                  </a:lnTo>
                  <a:lnTo>
                    <a:pt x="0" y="0"/>
                  </a:lnTo>
                  <a:lnTo>
                    <a:pt x="0" y="1282"/>
                  </a:lnTo>
                  <a:lnTo>
                    <a:pt x="61" y="1282"/>
                  </a:lnTo>
                  <a:lnTo>
                    <a:pt x="61" y="1177"/>
                  </a:lnTo>
                  <a:lnTo>
                    <a:pt x="123" y="1177"/>
                  </a:lnTo>
                  <a:lnTo>
                    <a:pt x="123" y="1282"/>
                  </a:lnTo>
                  <a:lnTo>
                    <a:pt x="556" y="1282"/>
                  </a:lnTo>
                  <a:lnTo>
                    <a:pt x="556" y="1116"/>
                  </a:lnTo>
                  <a:lnTo>
                    <a:pt x="495" y="1116"/>
                  </a:lnTo>
                  <a:lnTo>
                    <a:pt x="495" y="12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1968500" y="2732088"/>
              <a:ext cx="1084263" cy="658813"/>
            </a:xfrm>
            <a:custGeom>
              <a:avLst/>
              <a:gdLst>
                <a:gd name="T0" fmla="*/ 62 w 683"/>
                <a:gd name="T1" fmla="*/ 249 h 415"/>
                <a:gd name="T2" fmla="*/ 62 w 683"/>
                <a:gd name="T3" fmla="*/ 63 h 415"/>
                <a:gd name="T4" fmla="*/ 248 w 683"/>
                <a:gd name="T5" fmla="*/ 63 h 415"/>
                <a:gd name="T6" fmla="*/ 248 w 683"/>
                <a:gd name="T7" fmla="*/ 124 h 415"/>
                <a:gd name="T8" fmla="*/ 125 w 683"/>
                <a:gd name="T9" fmla="*/ 124 h 415"/>
                <a:gd name="T10" fmla="*/ 125 w 683"/>
                <a:gd name="T11" fmla="*/ 186 h 415"/>
                <a:gd name="T12" fmla="*/ 311 w 683"/>
                <a:gd name="T13" fmla="*/ 186 h 415"/>
                <a:gd name="T14" fmla="*/ 311 w 683"/>
                <a:gd name="T15" fmla="*/ 0 h 415"/>
                <a:gd name="T16" fmla="*/ 0 w 683"/>
                <a:gd name="T17" fmla="*/ 0 h 415"/>
                <a:gd name="T18" fmla="*/ 0 w 683"/>
                <a:gd name="T19" fmla="*/ 310 h 415"/>
                <a:gd name="T20" fmla="*/ 620 w 683"/>
                <a:gd name="T21" fmla="*/ 310 h 415"/>
                <a:gd name="T22" fmla="*/ 620 w 683"/>
                <a:gd name="T23" fmla="*/ 415 h 415"/>
                <a:gd name="T24" fmla="*/ 683 w 683"/>
                <a:gd name="T25" fmla="*/ 415 h 415"/>
                <a:gd name="T26" fmla="*/ 683 w 683"/>
                <a:gd name="T27" fmla="*/ 249 h 415"/>
                <a:gd name="T28" fmla="*/ 620 w 683"/>
                <a:gd name="T29" fmla="*/ 249 h 415"/>
                <a:gd name="T30" fmla="*/ 62 w 683"/>
                <a:gd name="T31" fmla="*/ 24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3" h="415">
                  <a:moveTo>
                    <a:pt x="62" y="249"/>
                  </a:moveTo>
                  <a:lnTo>
                    <a:pt x="62" y="63"/>
                  </a:lnTo>
                  <a:lnTo>
                    <a:pt x="248" y="63"/>
                  </a:lnTo>
                  <a:lnTo>
                    <a:pt x="248" y="124"/>
                  </a:lnTo>
                  <a:lnTo>
                    <a:pt x="125" y="124"/>
                  </a:lnTo>
                  <a:lnTo>
                    <a:pt x="125" y="186"/>
                  </a:lnTo>
                  <a:lnTo>
                    <a:pt x="311" y="186"/>
                  </a:lnTo>
                  <a:lnTo>
                    <a:pt x="311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620" y="310"/>
                  </a:lnTo>
                  <a:lnTo>
                    <a:pt x="620" y="415"/>
                  </a:lnTo>
                  <a:lnTo>
                    <a:pt x="683" y="415"/>
                  </a:lnTo>
                  <a:lnTo>
                    <a:pt x="683" y="249"/>
                  </a:lnTo>
                  <a:lnTo>
                    <a:pt x="620" y="249"/>
                  </a:lnTo>
                  <a:lnTo>
                    <a:pt x="6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149600" y="2338388"/>
              <a:ext cx="490538" cy="1052513"/>
            </a:xfrm>
            <a:custGeom>
              <a:avLst/>
              <a:gdLst>
                <a:gd name="T0" fmla="*/ 62 w 309"/>
                <a:gd name="T1" fmla="*/ 0 h 663"/>
                <a:gd name="T2" fmla="*/ 0 w 309"/>
                <a:gd name="T3" fmla="*/ 0 h 663"/>
                <a:gd name="T4" fmla="*/ 0 w 309"/>
                <a:gd name="T5" fmla="*/ 663 h 663"/>
                <a:gd name="T6" fmla="*/ 309 w 309"/>
                <a:gd name="T7" fmla="*/ 663 h 663"/>
                <a:gd name="T8" fmla="*/ 309 w 309"/>
                <a:gd name="T9" fmla="*/ 620 h 663"/>
                <a:gd name="T10" fmla="*/ 62 w 309"/>
                <a:gd name="T11" fmla="*/ 620 h 663"/>
                <a:gd name="T12" fmla="*/ 62 w 309"/>
                <a:gd name="T13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663">
                  <a:moveTo>
                    <a:pt x="62" y="0"/>
                  </a:moveTo>
                  <a:lnTo>
                    <a:pt x="0" y="0"/>
                  </a:lnTo>
                  <a:lnTo>
                    <a:pt x="0" y="663"/>
                  </a:lnTo>
                  <a:lnTo>
                    <a:pt x="309" y="663"/>
                  </a:lnTo>
                  <a:lnTo>
                    <a:pt x="309" y="620"/>
                  </a:lnTo>
                  <a:lnTo>
                    <a:pt x="62" y="620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116513" y="3127375"/>
              <a:ext cx="492125" cy="263525"/>
            </a:xfrm>
            <a:custGeom>
              <a:avLst/>
              <a:gdLst>
                <a:gd name="T0" fmla="*/ 249 w 310"/>
                <a:gd name="T1" fmla="*/ 123 h 166"/>
                <a:gd name="T2" fmla="*/ 0 w 310"/>
                <a:gd name="T3" fmla="*/ 123 h 166"/>
                <a:gd name="T4" fmla="*/ 0 w 310"/>
                <a:gd name="T5" fmla="*/ 166 h 166"/>
                <a:gd name="T6" fmla="*/ 310 w 310"/>
                <a:gd name="T7" fmla="*/ 166 h 166"/>
                <a:gd name="T8" fmla="*/ 310 w 310"/>
                <a:gd name="T9" fmla="*/ 0 h 166"/>
                <a:gd name="T10" fmla="*/ 249 w 310"/>
                <a:gd name="T11" fmla="*/ 0 h 166"/>
                <a:gd name="T12" fmla="*/ 249 w 310"/>
                <a:gd name="T13" fmla="*/ 12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66">
                  <a:moveTo>
                    <a:pt x="249" y="123"/>
                  </a:moveTo>
                  <a:lnTo>
                    <a:pt x="0" y="123"/>
                  </a:lnTo>
                  <a:lnTo>
                    <a:pt x="0" y="166"/>
                  </a:lnTo>
                  <a:lnTo>
                    <a:pt x="310" y="166"/>
                  </a:lnTo>
                  <a:lnTo>
                    <a:pt x="310" y="0"/>
                  </a:lnTo>
                  <a:lnTo>
                    <a:pt x="249" y="0"/>
                  </a:lnTo>
                  <a:lnTo>
                    <a:pt x="249" y="1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2166938" y="1158875"/>
              <a:ext cx="2654300" cy="2232025"/>
            </a:xfrm>
            <a:custGeom>
              <a:avLst/>
              <a:gdLst>
                <a:gd name="T0" fmla="*/ 1300 w 1672"/>
                <a:gd name="T1" fmla="*/ 929 h 1406"/>
                <a:gd name="T2" fmla="*/ 1114 w 1672"/>
                <a:gd name="T3" fmla="*/ 619 h 1406"/>
                <a:gd name="T4" fmla="*/ 1177 w 1672"/>
                <a:gd name="T5" fmla="*/ 805 h 1406"/>
                <a:gd name="T6" fmla="*/ 1239 w 1672"/>
                <a:gd name="T7" fmla="*/ 682 h 1406"/>
                <a:gd name="T8" fmla="*/ 1053 w 1672"/>
                <a:gd name="T9" fmla="*/ 868 h 1406"/>
                <a:gd name="T10" fmla="*/ 1300 w 1672"/>
                <a:gd name="T11" fmla="*/ 558 h 1406"/>
                <a:gd name="T12" fmla="*/ 1239 w 1672"/>
                <a:gd name="T13" fmla="*/ 247 h 1406"/>
                <a:gd name="T14" fmla="*/ 991 w 1672"/>
                <a:gd name="T15" fmla="*/ 372 h 1406"/>
                <a:gd name="T16" fmla="*/ 1239 w 1672"/>
                <a:gd name="T17" fmla="*/ 433 h 1406"/>
                <a:gd name="T18" fmla="*/ 928 w 1672"/>
                <a:gd name="T19" fmla="*/ 496 h 1406"/>
                <a:gd name="T20" fmla="*/ 1177 w 1672"/>
                <a:gd name="T21" fmla="*/ 310 h 1406"/>
                <a:gd name="T22" fmla="*/ 1239 w 1672"/>
                <a:gd name="T23" fmla="*/ 61 h 1406"/>
                <a:gd name="T24" fmla="*/ 1300 w 1672"/>
                <a:gd name="T25" fmla="*/ 186 h 1406"/>
                <a:gd name="T26" fmla="*/ 1114 w 1672"/>
                <a:gd name="T27" fmla="*/ 0 h 1406"/>
                <a:gd name="T28" fmla="*/ 867 w 1672"/>
                <a:gd name="T29" fmla="*/ 247 h 1406"/>
                <a:gd name="T30" fmla="*/ 928 w 1672"/>
                <a:gd name="T31" fmla="*/ 805 h 1406"/>
                <a:gd name="T32" fmla="*/ 991 w 1672"/>
                <a:gd name="T33" fmla="*/ 558 h 1406"/>
                <a:gd name="T34" fmla="*/ 805 w 1672"/>
                <a:gd name="T35" fmla="*/ 868 h 1406"/>
                <a:gd name="T36" fmla="*/ 681 w 1672"/>
                <a:gd name="T37" fmla="*/ 619 h 1406"/>
                <a:gd name="T38" fmla="*/ 309 w 1672"/>
                <a:gd name="T39" fmla="*/ 372 h 1406"/>
                <a:gd name="T40" fmla="*/ 433 w 1672"/>
                <a:gd name="T41" fmla="*/ 186 h 1406"/>
                <a:gd name="T42" fmla="*/ 372 w 1672"/>
                <a:gd name="T43" fmla="*/ 0 h 1406"/>
                <a:gd name="T44" fmla="*/ 247 w 1672"/>
                <a:gd name="T45" fmla="*/ 124 h 1406"/>
                <a:gd name="T46" fmla="*/ 0 w 1672"/>
                <a:gd name="T47" fmla="*/ 247 h 1406"/>
                <a:gd name="T48" fmla="*/ 247 w 1672"/>
                <a:gd name="T49" fmla="*/ 682 h 1406"/>
                <a:gd name="T50" fmla="*/ 309 w 1672"/>
                <a:gd name="T51" fmla="*/ 805 h 1406"/>
                <a:gd name="T52" fmla="*/ 372 w 1672"/>
                <a:gd name="T53" fmla="*/ 682 h 1406"/>
                <a:gd name="T54" fmla="*/ 433 w 1672"/>
                <a:gd name="T55" fmla="*/ 1054 h 1406"/>
                <a:gd name="T56" fmla="*/ 61 w 1672"/>
                <a:gd name="T57" fmla="*/ 619 h 1406"/>
                <a:gd name="T58" fmla="*/ 247 w 1672"/>
                <a:gd name="T59" fmla="*/ 310 h 1406"/>
                <a:gd name="T60" fmla="*/ 123 w 1672"/>
                <a:gd name="T61" fmla="*/ 372 h 1406"/>
                <a:gd name="T62" fmla="*/ 186 w 1672"/>
                <a:gd name="T63" fmla="*/ 558 h 1406"/>
                <a:gd name="T64" fmla="*/ 619 w 1672"/>
                <a:gd name="T65" fmla="*/ 433 h 1406"/>
                <a:gd name="T66" fmla="*/ 742 w 1672"/>
                <a:gd name="T67" fmla="*/ 682 h 1406"/>
                <a:gd name="T68" fmla="*/ 991 w 1672"/>
                <a:gd name="T69" fmla="*/ 1301 h 1406"/>
                <a:gd name="T70" fmla="*/ 1053 w 1672"/>
                <a:gd name="T71" fmla="*/ 1406 h 1406"/>
                <a:gd name="T72" fmla="*/ 1363 w 1672"/>
                <a:gd name="T73" fmla="*/ 1301 h 1406"/>
                <a:gd name="T74" fmla="*/ 1114 w 1672"/>
                <a:gd name="T75" fmla="*/ 1363 h 1406"/>
                <a:gd name="T76" fmla="*/ 1425 w 1672"/>
                <a:gd name="T77" fmla="*/ 1406 h 1406"/>
                <a:gd name="T78" fmla="*/ 1610 w 1672"/>
                <a:gd name="T79" fmla="*/ 1301 h 1406"/>
                <a:gd name="T80" fmla="*/ 1672 w 1672"/>
                <a:gd name="T81" fmla="*/ 1406 h 1406"/>
                <a:gd name="T82" fmla="*/ 805 w 1672"/>
                <a:gd name="T83" fmla="*/ 1240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2" h="1406">
                  <a:moveTo>
                    <a:pt x="805" y="929"/>
                  </a:moveTo>
                  <a:lnTo>
                    <a:pt x="1300" y="929"/>
                  </a:lnTo>
                  <a:lnTo>
                    <a:pt x="1300" y="619"/>
                  </a:lnTo>
                  <a:lnTo>
                    <a:pt x="1114" y="619"/>
                  </a:lnTo>
                  <a:lnTo>
                    <a:pt x="1114" y="805"/>
                  </a:lnTo>
                  <a:lnTo>
                    <a:pt x="1177" y="805"/>
                  </a:lnTo>
                  <a:lnTo>
                    <a:pt x="1177" y="682"/>
                  </a:lnTo>
                  <a:lnTo>
                    <a:pt x="1239" y="682"/>
                  </a:lnTo>
                  <a:lnTo>
                    <a:pt x="1239" y="868"/>
                  </a:lnTo>
                  <a:lnTo>
                    <a:pt x="1053" y="868"/>
                  </a:lnTo>
                  <a:lnTo>
                    <a:pt x="1053" y="558"/>
                  </a:lnTo>
                  <a:lnTo>
                    <a:pt x="1300" y="558"/>
                  </a:lnTo>
                  <a:lnTo>
                    <a:pt x="1300" y="247"/>
                  </a:lnTo>
                  <a:lnTo>
                    <a:pt x="1239" y="247"/>
                  </a:lnTo>
                  <a:lnTo>
                    <a:pt x="1239" y="372"/>
                  </a:lnTo>
                  <a:lnTo>
                    <a:pt x="991" y="372"/>
                  </a:lnTo>
                  <a:lnTo>
                    <a:pt x="991" y="433"/>
                  </a:lnTo>
                  <a:lnTo>
                    <a:pt x="1239" y="433"/>
                  </a:lnTo>
                  <a:lnTo>
                    <a:pt x="1239" y="496"/>
                  </a:lnTo>
                  <a:lnTo>
                    <a:pt x="928" y="496"/>
                  </a:lnTo>
                  <a:lnTo>
                    <a:pt x="928" y="310"/>
                  </a:lnTo>
                  <a:lnTo>
                    <a:pt x="1177" y="310"/>
                  </a:lnTo>
                  <a:lnTo>
                    <a:pt x="1177" y="61"/>
                  </a:lnTo>
                  <a:lnTo>
                    <a:pt x="1239" y="61"/>
                  </a:lnTo>
                  <a:lnTo>
                    <a:pt x="1239" y="186"/>
                  </a:lnTo>
                  <a:lnTo>
                    <a:pt x="1300" y="186"/>
                  </a:lnTo>
                  <a:lnTo>
                    <a:pt x="1300" y="0"/>
                  </a:lnTo>
                  <a:lnTo>
                    <a:pt x="1114" y="0"/>
                  </a:lnTo>
                  <a:lnTo>
                    <a:pt x="1114" y="247"/>
                  </a:lnTo>
                  <a:lnTo>
                    <a:pt x="867" y="247"/>
                  </a:lnTo>
                  <a:lnTo>
                    <a:pt x="867" y="805"/>
                  </a:lnTo>
                  <a:lnTo>
                    <a:pt x="928" y="805"/>
                  </a:lnTo>
                  <a:lnTo>
                    <a:pt x="928" y="558"/>
                  </a:lnTo>
                  <a:lnTo>
                    <a:pt x="991" y="558"/>
                  </a:lnTo>
                  <a:lnTo>
                    <a:pt x="991" y="868"/>
                  </a:lnTo>
                  <a:lnTo>
                    <a:pt x="805" y="868"/>
                  </a:lnTo>
                  <a:lnTo>
                    <a:pt x="805" y="619"/>
                  </a:lnTo>
                  <a:lnTo>
                    <a:pt x="681" y="619"/>
                  </a:lnTo>
                  <a:lnTo>
                    <a:pt x="681" y="372"/>
                  </a:lnTo>
                  <a:lnTo>
                    <a:pt x="309" y="372"/>
                  </a:lnTo>
                  <a:lnTo>
                    <a:pt x="309" y="186"/>
                  </a:lnTo>
                  <a:lnTo>
                    <a:pt x="433" y="186"/>
                  </a:lnTo>
                  <a:lnTo>
                    <a:pt x="433" y="0"/>
                  </a:lnTo>
                  <a:lnTo>
                    <a:pt x="372" y="0"/>
                  </a:lnTo>
                  <a:lnTo>
                    <a:pt x="372" y="124"/>
                  </a:lnTo>
                  <a:lnTo>
                    <a:pt x="247" y="124"/>
                  </a:lnTo>
                  <a:lnTo>
                    <a:pt x="247" y="247"/>
                  </a:lnTo>
                  <a:lnTo>
                    <a:pt x="0" y="247"/>
                  </a:lnTo>
                  <a:lnTo>
                    <a:pt x="0" y="682"/>
                  </a:lnTo>
                  <a:lnTo>
                    <a:pt x="247" y="682"/>
                  </a:lnTo>
                  <a:lnTo>
                    <a:pt x="247" y="805"/>
                  </a:lnTo>
                  <a:lnTo>
                    <a:pt x="309" y="805"/>
                  </a:lnTo>
                  <a:lnTo>
                    <a:pt x="309" y="682"/>
                  </a:lnTo>
                  <a:lnTo>
                    <a:pt x="372" y="682"/>
                  </a:lnTo>
                  <a:lnTo>
                    <a:pt x="372" y="1054"/>
                  </a:lnTo>
                  <a:lnTo>
                    <a:pt x="433" y="1054"/>
                  </a:lnTo>
                  <a:lnTo>
                    <a:pt x="433" y="619"/>
                  </a:lnTo>
                  <a:lnTo>
                    <a:pt x="61" y="619"/>
                  </a:lnTo>
                  <a:lnTo>
                    <a:pt x="61" y="310"/>
                  </a:lnTo>
                  <a:lnTo>
                    <a:pt x="247" y="310"/>
                  </a:lnTo>
                  <a:lnTo>
                    <a:pt x="247" y="372"/>
                  </a:lnTo>
                  <a:lnTo>
                    <a:pt x="123" y="372"/>
                  </a:lnTo>
                  <a:lnTo>
                    <a:pt x="123" y="558"/>
                  </a:lnTo>
                  <a:lnTo>
                    <a:pt x="186" y="558"/>
                  </a:lnTo>
                  <a:lnTo>
                    <a:pt x="186" y="433"/>
                  </a:lnTo>
                  <a:lnTo>
                    <a:pt x="619" y="433"/>
                  </a:lnTo>
                  <a:lnTo>
                    <a:pt x="619" y="682"/>
                  </a:lnTo>
                  <a:lnTo>
                    <a:pt x="742" y="682"/>
                  </a:lnTo>
                  <a:lnTo>
                    <a:pt x="742" y="1301"/>
                  </a:lnTo>
                  <a:lnTo>
                    <a:pt x="991" y="1301"/>
                  </a:lnTo>
                  <a:lnTo>
                    <a:pt x="991" y="1406"/>
                  </a:lnTo>
                  <a:lnTo>
                    <a:pt x="1053" y="1406"/>
                  </a:lnTo>
                  <a:lnTo>
                    <a:pt x="1053" y="1301"/>
                  </a:lnTo>
                  <a:lnTo>
                    <a:pt x="1363" y="1301"/>
                  </a:lnTo>
                  <a:lnTo>
                    <a:pt x="1363" y="1363"/>
                  </a:lnTo>
                  <a:lnTo>
                    <a:pt x="1114" y="1363"/>
                  </a:lnTo>
                  <a:lnTo>
                    <a:pt x="1114" y="1406"/>
                  </a:lnTo>
                  <a:lnTo>
                    <a:pt x="1425" y="1406"/>
                  </a:lnTo>
                  <a:lnTo>
                    <a:pt x="1425" y="1301"/>
                  </a:lnTo>
                  <a:lnTo>
                    <a:pt x="1610" y="1301"/>
                  </a:lnTo>
                  <a:lnTo>
                    <a:pt x="1610" y="1406"/>
                  </a:lnTo>
                  <a:lnTo>
                    <a:pt x="1672" y="1406"/>
                  </a:lnTo>
                  <a:lnTo>
                    <a:pt x="1672" y="1240"/>
                  </a:lnTo>
                  <a:lnTo>
                    <a:pt x="805" y="1240"/>
                  </a:lnTo>
                  <a:lnTo>
                    <a:pt x="805" y="9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198438" y="1946275"/>
              <a:ext cx="295275" cy="1081088"/>
            </a:xfrm>
            <a:custGeom>
              <a:avLst/>
              <a:gdLst>
                <a:gd name="T0" fmla="*/ 0 w 186"/>
                <a:gd name="T1" fmla="*/ 0 h 681"/>
                <a:gd name="T2" fmla="*/ 0 w 186"/>
                <a:gd name="T3" fmla="*/ 681 h 681"/>
                <a:gd name="T4" fmla="*/ 63 w 186"/>
                <a:gd name="T5" fmla="*/ 681 h 681"/>
                <a:gd name="T6" fmla="*/ 63 w 186"/>
                <a:gd name="T7" fmla="*/ 558 h 681"/>
                <a:gd name="T8" fmla="*/ 186 w 186"/>
                <a:gd name="T9" fmla="*/ 558 h 681"/>
                <a:gd name="T10" fmla="*/ 186 w 186"/>
                <a:gd name="T11" fmla="*/ 495 h 681"/>
                <a:gd name="T12" fmla="*/ 63 w 186"/>
                <a:gd name="T13" fmla="*/ 495 h 681"/>
                <a:gd name="T14" fmla="*/ 63 w 186"/>
                <a:gd name="T15" fmla="*/ 0 h 681"/>
                <a:gd name="T16" fmla="*/ 0 w 186"/>
                <a:gd name="T1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681">
                  <a:moveTo>
                    <a:pt x="0" y="0"/>
                  </a:moveTo>
                  <a:lnTo>
                    <a:pt x="0" y="681"/>
                  </a:lnTo>
                  <a:lnTo>
                    <a:pt x="63" y="681"/>
                  </a:lnTo>
                  <a:lnTo>
                    <a:pt x="63" y="558"/>
                  </a:lnTo>
                  <a:lnTo>
                    <a:pt x="186" y="558"/>
                  </a:lnTo>
                  <a:lnTo>
                    <a:pt x="186" y="495"/>
                  </a:lnTo>
                  <a:lnTo>
                    <a:pt x="63" y="495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757488" y="1158875"/>
              <a:ext cx="1081088" cy="885825"/>
            </a:xfrm>
            <a:custGeom>
              <a:avLst/>
              <a:gdLst>
                <a:gd name="T0" fmla="*/ 556 w 681"/>
                <a:gd name="T1" fmla="*/ 61 h 558"/>
                <a:gd name="T2" fmla="*/ 556 w 681"/>
                <a:gd name="T3" fmla="*/ 0 h 558"/>
                <a:gd name="T4" fmla="*/ 123 w 681"/>
                <a:gd name="T5" fmla="*/ 0 h 558"/>
                <a:gd name="T6" fmla="*/ 123 w 681"/>
                <a:gd name="T7" fmla="*/ 247 h 558"/>
                <a:gd name="T8" fmla="*/ 0 w 681"/>
                <a:gd name="T9" fmla="*/ 247 h 558"/>
                <a:gd name="T10" fmla="*/ 0 w 681"/>
                <a:gd name="T11" fmla="*/ 310 h 558"/>
                <a:gd name="T12" fmla="*/ 370 w 681"/>
                <a:gd name="T13" fmla="*/ 310 h 558"/>
                <a:gd name="T14" fmla="*/ 370 w 681"/>
                <a:gd name="T15" fmla="*/ 558 h 558"/>
                <a:gd name="T16" fmla="*/ 433 w 681"/>
                <a:gd name="T17" fmla="*/ 558 h 558"/>
                <a:gd name="T18" fmla="*/ 433 w 681"/>
                <a:gd name="T19" fmla="*/ 186 h 558"/>
                <a:gd name="T20" fmla="*/ 681 w 681"/>
                <a:gd name="T21" fmla="*/ 186 h 558"/>
                <a:gd name="T22" fmla="*/ 681 w 681"/>
                <a:gd name="T23" fmla="*/ 0 h 558"/>
                <a:gd name="T24" fmla="*/ 619 w 681"/>
                <a:gd name="T25" fmla="*/ 0 h 558"/>
                <a:gd name="T26" fmla="*/ 619 w 681"/>
                <a:gd name="T27" fmla="*/ 124 h 558"/>
                <a:gd name="T28" fmla="*/ 247 w 681"/>
                <a:gd name="T29" fmla="*/ 124 h 558"/>
                <a:gd name="T30" fmla="*/ 247 w 681"/>
                <a:gd name="T31" fmla="*/ 186 h 558"/>
                <a:gd name="T32" fmla="*/ 370 w 681"/>
                <a:gd name="T33" fmla="*/ 186 h 558"/>
                <a:gd name="T34" fmla="*/ 370 w 681"/>
                <a:gd name="T35" fmla="*/ 247 h 558"/>
                <a:gd name="T36" fmla="*/ 186 w 681"/>
                <a:gd name="T37" fmla="*/ 247 h 558"/>
                <a:gd name="T38" fmla="*/ 186 w 681"/>
                <a:gd name="T39" fmla="*/ 61 h 558"/>
                <a:gd name="T40" fmla="*/ 556 w 681"/>
                <a:gd name="T41" fmla="*/ 61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558">
                  <a:moveTo>
                    <a:pt x="556" y="61"/>
                  </a:moveTo>
                  <a:lnTo>
                    <a:pt x="556" y="0"/>
                  </a:lnTo>
                  <a:lnTo>
                    <a:pt x="123" y="0"/>
                  </a:lnTo>
                  <a:lnTo>
                    <a:pt x="123" y="247"/>
                  </a:lnTo>
                  <a:lnTo>
                    <a:pt x="0" y="247"/>
                  </a:lnTo>
                  <a:lnTo>
                    <a:pt x="0" y="310"/>
                  </a:lnTo>
                  <a:lnTo>
                    <a:pt x="370" y="310"/>
                  </a:lnTo>
                  <a:lnTo>
                    <a:pt x="370" y="558"/>
                  </a:lnTo>
                  <a:lnTo>
                    <a:pt x="433" y="558"/>
                  </a:lnTo>
                  <a:lnTo>
                    <a:pt x="433" y="186"/>
                  </a:lnTo>
                  <a:lnTo>
                    <a:pt x="681" y="186"/>
                  </a:lnTo>
                  <a:lnTo>
                    <a:pt x="681" y="0"/>
                  </a:lnTo>
                  <a:lnTo>
                    <a:pt x="619" y="0"/>
                  </a:lnTo>
                  <a:lnTo>
                    <a:pt x="619" y="124"/>
                  </a:lnTo>
                  <a:lnTo>
                    <a:pt x="247" y="124"/>
                  </a:lnTo>
                  <a:lnTo>
                    <a:pt x="247" y="186"/>
                  </a:lnTo>
                  <a:lnTo>
                    <a:pt x="370" y="186"/>
                  </a:lnTo>
                  <a:lnTo>
                    <a:pt x="370" y="247"/>
                  </a:lnTo>
                  <a:lnTo>
                    <a:pt x="186" y="247"/>
                  </a:lnTo>
                  <a:lnTo>
                    <a:pt x="186" y="61"/>
                  </a:lnTo>
                  <a:lnTo>
                    <a:pt x="556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p3d>
              <a:bevelT w="25400" h="63500" prst="angle"/>
              <a:bevelB w="127000" h="12700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8" name="Freeform 33"/>
          <p:cNvSpPr>
            <a:spLocks/>
          </p:cNvSpPr>
          <p:nvPr/>
        </p:nvSpPr>
        <p:spPr bwMode="auto">
          <a:xfrm rot="2619073" flipH="1">
            <a:off x="5390755" y="1620387"/>
            <a:ext cx="502859" cy="1008473"/>
          </a:xfrm>
          <a:custGeom>
            <a:avLst/>
            <a:gdLst>
              <a:gd name="T0" fmla="*/ 365 w 365"/>
              <a:gd name="T1" fmla="*/ 732 h 732"/>
              <a:gd name="T2" fmla="*/ 303 w 365"/>
              <a:gd name="T3" fmla="*/ 732 h 732"/>
              <a:gd name="T4" fmla="*/ 303 w 365"/>
              <a:gd name="T5" fmla="*/ 520 h 732"/>
              <a:gd name="T6" fmla="*/ 0 w 365"/>
              <a:gd name="T7" fmla="*/ 520 h 732"/>
              <a:gd name="T8" fmla="*/ 0 w 365"/>
              <a:gd name="T9" fmla="*/ 0 h 732"/>
              <a:gd name="T10" fmla="*/ 62 w 365"/>
              <a:gd name="T11" fmla="*/ 0 h 732"/>
              <a:gd name="T12" fmla="*/ 62 w 365"/>
              <a:gd name="T13" fmla="*/ 458 h 732"/>
              <a:gd name="T14" fmla="*/ 365 w 365"/>
              <a:gd name="T15" fmla="*/ 458 h 732"/>
              <a:gd name="T16" fmla="*/ 365 w 365"/>
              <a:gd name="T17" fmla="*/ 732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5" h="732">
                <a:moveTo>
                  <a:pt x="365" y="732"/>
                </a:moveTo>
                <a:lnTo>
                  <a:pt x="303" y="732"/>
                </a:lnTo>
                <a:lnTo>
                  <a:pt x="303" y="520"/>
                </a:lnTo>
                <a:lnTo>
                  <a:pt x="0" y="520"/>
                </a:lnTo>
                <a:lnTo>
                  <a:pt x="0" y="0"/>
                </a:lnTo>
                <a:lnTo>
                  <a:pt x="62" y="0"/>
                </a:lnTo>
                <a:lnTo>
                  <a:pt x="62" y="458"/>
                </a:lnTo>
                <a:lnTo>
                  <a:pt x="365" y="458"/>
                </a:lnTo>
                <a:lnTo>
                  <a:pt x="365" y="7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Freeform 31"/>
          <p:cNvSpPr>
            <a:spLocks/>
          </p:cNvSpPr>
          <p:nvPr/>
        </p:nvSpPr>
        <p:spPr bwMode="auto">
          <a:xfrm rot="16200000" flipH="1">
            <a:off x="4232303" y="3664827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37"/>
          <p:cNvSpPr>
            <a:spLocks noChangeArrowheads="1"/>
          </p:cNvSpPr>
          <p:nvPr/>
        </p:nvSpPr>
        <p:spPr bwMode="auto">
          <a:xfrm rot="19704898">
            <a:off x="6465444" y="875718"/>
            <a:ext cx="133742" cy="75701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37"/>
          <p:cNvSpPr>
            <a:spLocks noChangeArrowheads="1"/>
          </p:cNvSpPr>
          <p:nvPr/>
        </p:nvSpPr>
        <p:spPr bwMode="auto">
          <a:xfrm rot="1875347">
            <a:off x="6160966" y="4003076"/>
            <a:ext cx="133742" cy="75701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37"/>
          <p:cNvSpPr>
            <a:spLocks noChangeArrowheads="1"/>
          </p:cNvSpPr>
          <p:nvPr/>
        </p:nvSpPr>
        <p:spPr bwMode="auto">
          <a:xfrm rot="588918">
            <a:off x="6006415" y="1979031"/>
            <a:ext cx="133742" cy="75701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scene3d>
            <a:camera prst="perspectiveContrastingLeftFacing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Freeform 31"/>
          <p:cNvSpPr>
            <a:spLocks/>
          </p:cNvSpPr>
          <p:nvPr/>
        </p:nvSpPr>
        <p:spPr bwMode="auto">
          <a:xfrm rot="4305076" flipH="1">
            <a:off x="4728152" y="1540978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Freeform 31"/>
          <p:cNvSpPr>
            <a:spLocks/>
          </p:cNvSpPr>
          <p:nvPr/>
        </p:nvSpPr>
        <p:spPr bwMode="auto">
          <a:xfrm rot="17858358" flipH="1">
            <a:off x="6292134" y="4789167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scene3d>
            <a:camera prst="perspectiveContrastingRightFacing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Freeform 31"/>
          <p:cNvSpPr>
            <a:spLocks/>
          </p:cNvSpPr>
          <p:nvPr/>
        </p:nvSpPr>
        <p:spPr bwMode="auto">
          <a:xfrm rot="19023766" flipH="1">
            <a:off x="7035847" y="1324280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37"/>
          <p:cNvSpPr>
            <a:spLocks noChangeArrowheads="1"/>
          </p:cNvSpPr>
          <p:nvPr/>
        </p:nvSpPr>
        <p:spPr bwMode="auto">
          <a:xfrm rot="16412938">
            <a:off x="7458664" y="4668112"/>
            <a:ext cx="133742" cy="75701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Freeform 33"/>
          <p:cNvSpPr>
            <a:spLocks/>
          </p:cNvSpPr>
          <p:nvPr/>
        </p:nvSpPr>
        <p:spPr bwMode="auto">
          <a:xfrm rot="20270074" flipH="1">
            <a:off x="7121318" y="3949042"/>
            <a:ext cx="502859" cy="1008473"/>
          </a:xfrm>
          <a:custGeom>
            <a:avLst/>
            <a:gdLst>
              <a:gd name="T0" fmla="*/ 365 w 365"/>
              <a:gd name="T1" fmla="*/ 732 h 732"/>
              <a:gd name="T2" fmla="*/ 303 w 365"/>
              <a:gd name="T3" fmla="*/ 732 h 732"/>
              <a:gd name="T4" fmla="*/ 303 w 365"/>
              <a:gd name="T5" fmla="*/ 520 h 732"/>
              <a:gd name="T6" fmla="*/ 0 w 365"/>
              <a:gd name="T7" fmla="*/ 520 h 732"/>
              <a:gd name="T8" fmla="*/ 0 w 365"/>
              <a:gd name="T9" fmla="*/ 0 h 732"/>
              <a:gd name="T10" fmla="*/ 62 w 365"/>
              <a:gd name="T11" fmla="*/ 0 h 732"/>
              <a:gd name="T12" fmla="*/ 62 w 365"/>
              <a:gd name="T13" fmla="*/ 458 h 732"/>
              <a:gd name="T14" fmla="*/ 365 w 365"/>
              <a:gd name="T15" fmla="*/ 458 h 732"/>
              <a:gd name="T16" fmla="*/ 365 w 365"/>
              <a:gd name="T17" fmla="*/ 732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5" h="732">
                <a:moveTo>
                  <a:pt x="365" y="732"/>
                </a:moveTo>
                <a:lnTo>
                  <a:pt x="303" y="732"/>
                </a:lnTo>
                <a:lnTo>
                  <a:pt x="303" y="520"/>
                </a:lnTo>
                <a:lnTo>
                  <a:pt x="0" y="520"/>
                </a:lnTo>
                <a:lnTo>
                  <a:pt x="0" y="0"/>
                </a:lnTo>
                <a:lnTo>
                  <a:pt x="62" y="0"/>
                </a:lnTo>
                <a:lnTo>
                  <a:pt x="62" y="458"/>
                </a:lnTo>
                <a:lnTo>
                  <a:pt x="365" y="458"/>
                </a:lnTo>
                <a:lnTo>
                  <a:pt x="365" y="7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56612" y="333898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56612" y="2934237"/>
            <a:ext cx="3579813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IDEA PLACEHOLDER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76"/>
          <p:cNvSpPr/>
          <p:nvPr/>
        </p:nvSpPr>
        <p:spPr>
          <a:xfrm rot="5400000">
            <a:off x="5157093" y="1646717"/>
            <a:ext cx="2612200" cy="3496147"/>
          </a:xfrm>
          <a:custGeom>
            <a:avLst/>
            <a:gdLst>
              <a:gd name="connsiteX0" fmla="*/ 632444 w 1264888"/>
              <a:gd name="connsiteY0" fmla="*/ 0 h 1692915"/>
              <a:gd name="connsiteX1" fmla="*/ 1264888 w 1264888"/>
              <a:gd name="connsiteY1" fmla="*/ 632458 h 1692915"/>
              <a:gd name="connsiteX2" fmla="*/ 1212119 w 1264888"/>
              <a:gd name="connsiteY2" fmla="*/ 884292 h 1692915"/>
              <a:gd name="connsiteX3" fmla="*/ 1026175 w 1264888"/>
              <a:gd name="connsiteY3" fmla="*/ 1272920 h 1692915"/>
              <a:gd name="connsiteX4" fmla="*/ 972341 w 1264888"/>
              <a:gd name="connsiteY4" fmla="*/ 1634870 h 1692915"/>
              <a:gd name="connsiteX5" fmla="*/ 888132 w 1264888"/>
              <a:gd name="connsiteY5" fmla="*/ 1692910 h 1692915"/>
              <a:gd name="connsiteX6" fmla="*/ 376023 w 1264888"/>
              <a:gd name="connsiteY6" fmla="*/ 1692910 h 1692915"/>
              <a:gd name="connsiteX7" fmla="*/ 292547 w 1264888"/>
              <a:gd name="connsiteY7" fmla="*/ 1635064 h 1692915"/>
              <a:gd name="connsiteX8" fmla="*/ 238713 w 1264888"/>
              <a:gd name="connsiteY8" fmla="*/ 1273114 h 1692915"/>
              <a:gd name="connsiteX9" fmla="*/ 52769 w 1264888"/>
              <a:gd name="connsiteY9" fmla="*/ 884486 h 1692915"/>
              <a:gd name="connsiteX10" fmla="*/ 0 w 1264888"/>
              <a:gd name="connsiteY10" fmla="*/ 632652 h 1692915"/>
              <a:gd name="connsiteX11" fmla="*/ 632444 w 1264888"/>
              <a:gd name="connsiteY11" fmla="*/ 194 h 1692915"/>
              <a:gd name="connsiteX12" fmla="*/ 632444 w 1264888"/>
              <a:gd name="connsiteY12" fmla="*/ 0 h 1692915"/>
              <a:gd name="connsiteX0" fmla="*/ 632444 w 1264888"/>
              <a:gd name="connsiteY0" fmla="*/ 0 h 1692915"/>
              <a:gd name="connsiteX1" fmla="*/ 1264888 w 1264888"/>
              <a:gd name="connsiteY1" fmla="*/ 632458 h 1692915"/>
              <a:gd name="connsiteX2" fmla="*/ 1212119 w 1264888"/>
              <a:gd name="connsiteY2" fmla="*/ 884292 h 1692915"/>
              <a:gd name="connsiteX3" fmla="*/ 1026175 w 1264888"/>
              <a:gd name="connsiteY3" fmla="*/ 1272920 h 1692915"/>
              <a:gd name="connsiteX4" fmla="*/ 972341 w 1264888"/>
              <a:gd name="connsiteY4" fmla="*/ 1634870 h 1692915"/>
              <a:gd name="connsiteX5" fmla="*/ 888132 w 1264888"/>
              <a:gd name="connsiteY5" fmla="*/ 1692910 h 1692915"/>
              <a:gd name="connsiteX6" fmla="*/ 376023 w 1264888"/>
              <a:gd name="connsiteY6" fmla="*/ 1692910 h 1692915"/>
              <a:gd name="connsiteX7" fmla="*/ 292547 w 1264888"/>
              <a:gd name="connsiteY7" fmla="*/ 1635064 h 1692915"/>
              <a:gd name="connsiteX8" fmla="*/ 238713 w 1264888"/>
              <a:gd name="connsiteY8" fmla="*/ 1273114 h 1692915"/>
              <a:gd name="connsiteX9" fmla="*/ 52769 w 1264888"/>
              <a:gd name="connsiteY9" fmla="*/ 884486 h 1692915"/>
              <a:gd name="connsiteX10" fmla="*/ 0 w 1264888"/>
              <a:gd name="connsiteY10" fmla="*/ 632652 h 1692915"/>
              <a:gd name="connsiteX11" fmla="*/ 632444 w 1264888"/>
              <a:gd name="connsiteY11" fmla="*/ 194 h 1692915"/>
              <a:gd name="connsiteX12" fmla="*/ 632444 w 1264888"/>
              <a:gd name="connsiteY12" fmla="*/ 0 h 169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4888" h="1692915">
                <a:moveTo>
                  <a:pt x="632444" y="0"/>
                </a:moveTo>
                <a:cubicBezTo>
                  <a:pt x="981735" y="7"/>
                  <a:pt x="1264888" y="283165"/>
                  <a:pt x="1264888" y="632458"/>
                </a:cubicBezTo>
                <a:cubicBezTo>
                  <a:pt x="1264888" y="722053"/>
                  <a:pt x="1243620" y="800469"/>
                  <a:pt x="1212119" y="884292"/>
                </a:cubicBezTo>
                <a:cubicBezTo>
                  <a:pt x="1180618" y="968115"/>
                  <a:pt x="1050676" y="1160843"/>
                  <a:pt x="1026175" y="1272920"/>
                </a:cubicBezTo>
                <a:cubicBezTo>
                  <a:pt x="1001674" y="1384997"/>
                  <a:pt x="991603" y="1515490"/>
                  <a:pt x="972341" y="1634870"/>
                </a:cubicBezTo>
                <a:cubicBezTo>
                  <a:pt x="968177" y="1660679"/>
                  <a:pt x="924730" y="1693412"/>
                  <a:pt x="888132" y="1692910"/>
                </a:cubicBezTo>
                <a:cubicBezTo>
                  <a:pt x="851534" y="1692408"/>
                  <a:pt x="429358" y="1692412"/>
                  <a:pt x="376023" y="1692910"/>
                </a:cubicBezTo>
                <a:cubicBezTo>
                  <a:pt x="322688" y="1693408"/>
                  <a:pt x="296690" y="1660741"/>
                  <a:pt x="292547" y="1635064"/>
                </a:cubicBezTo>
                <a:cubicBezTo>
                  <a:pt x="273285" y="1515684"/>
                  <a:pt x="263214" y="1385191"/>
                  <a:pt x="238713" y="1273114"/>
                </a:cubicBezTo>
                <a:cubicBezTo>
                  <a:pt x="214212" y="1161037"/>
                  <a:pt x="84270" y="968309"/>
                  <a:pt x="52769" y="884486"/>
                </a:cubicBezTo>
                <a:cubicBezTo>
                  <a:pt x="21268" y="800663"/>
                  <a:pt x="0" y="722247"/>
                  <a:pt x="0" y="632652"/>
                </a:cubicBezTo>
                <a:cubicBezTo>
                  <a:pt x="0" y="283359"/>
                  <a:pt x="283153" y="201"/>
                  <a:pt x="632444" y="194"/>
                </a:cubicBezTo>
                <a:lnTo>
                  <a:pt x="63244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woPt" dir="t">
              <a:rot lat="0" lon="0" rev="0"/>
            </a:lightRig>
          </a:scene3d>
          <a:sp3d prstMaterial="clear">
            <a:bevelT w="317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 rot="5400000">
            <a:off x="5189658" y="2472119"/>
            <a:ext cx="864271" cy="1855202"/>
            <a:chOff x="6480420" y="3161623"/>
            <a:chExt cx="813818" cy="1746901"/>
          </a:xfrm>
        </p:grpSpPr>
        <p:sp>
          <p:nvSpPr>
            <p:cNvPr id="107" name="Freeform 106"/>
            <p:cNvSpPr/>
            <p:nvPr/>
          </p:nvSpPr>
          <p:spPr>
            <a:xfrm>
              <a:off x="6747926" y="4123689"/>
              <a:ext cx="27850" cy="772043"/>
            </a:xfrm>
            <a:custGeom>
              <a:avLst/>
              <a:gdLst>
                <a:gd name="connsiteX0" fmla="*/ 0 w 34290"/>
                <a:gd name="connsiteY0" fmla="*/ 0 h 950595"/>
                <a:gd name="connsiteX1" fmla="*/ 34290 w 34290"/>
                <a:gd name="connsiteY1" fmla="*/ 950595 h 95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290" h="950595">
                  <a:moveTo>
                    <a:pt x="0" y="0"/>
                  </a:moveTo>
                  <a:lnTo>
                    <a:pt x="34290" y="950595"/>
                  </a:lnTo>
                </a:path>
              </a:pathLst>
            </a:custGeom>
            <a:ln w="3175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7003162" y="4123690"/>
              <a:ext cx="21660" cy="770496"/>
            </a:xfrm>
            <a:custGeom>
              <a:avLst/>
              <a:gdLst>
                <a:gd name="connsiteX0" fmla="*/ 26670 w 26670"/>
                <a:gd name="connsiteY0" fmla="*/ 0 h 948690"/>
                <a:gd name="connsiteX1" fmla="*/ 0 w 26670"/>
                <a:gd name="connsiteY1" fmla="*/ 948690 h 94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" h="948690">
                  <a:moveTo>
                    <a:pt x="26670" y="0"/>
                  </a:moveTo>
                  <a:lnTo>
                    <a:pt x="0" y="948690"/>
                  </a:lnTo>
                </a:path>
              </a:pathLst>
            </a:custGeom>
            <a:ln w="3175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6672271" y="3166397"/>
              <a:ext cx="120681" cy="521400"/>
            </a:xfrm>
            <a:custGeom>
              <a:avLst/>
              <a:gdLst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123 w 148713"/>
                <a:gd name="connsiteY0" fmla="*/ 0 h 641985"/>
                <a:gd name="connsiteX1" fmla="*/ 3933 w 148713"/>
                <a:gd name="connsiteY1" fmla="*/ 110490 h 641985"/>
                <a:gd name="connsiteX2" fmla="*/ 34413 w 148713"/>
                <a:gd name="connsiteY2" fmla="*/ 129540 h 641985"/>
                <a:gd name="connsiteX3" fmla="*/ 57273 w 148713"/>
                <a:gd name="connsiteY3" fmla="*/ 87630 h 641985"/>
                <a:gd name="connsiteX4" fmla="*/ 30603 w 148713"/>
                <a:gd name="connsiteY4" fmla="*/ 57150 h 641985"/>
                <a:gd name="connsiteX5" fmla="*/ 15363 w 148713"/>
                <a:gd name="connsiteY5" fmla="*/ 144780 h 641985"/>
                <a:gd name="connsiteX6" fmla="*/ 148713 w 148713"/>
                <a:gd name="connsiteY6" fmla="*/ 641985 h 641985"/>
                <a:gd name="connsiteX0" fmla="*/ 0 w 148590"/>
                <a:gd name="connsiteY0" fmla="*/ 0 h 641985"/>
                <a:gd name="connsiteX1" fmla="*/ 3810 w 148590"/>
                <a:gd name="connsiteY1" fmla="*/ 110490 h 641985"/>
                <a:gd name="connsiteX2" fmla="*/ 34290 w 148590"/>
                <a:gd name="connsiteY2" fmla="*/ 129540 h 641985"/>
                <a:gd name="connsiteX3" fmla="*/ 57150 w 148590"/>
                <a:gd name="connsiteY3" fmla="*/ 87630 h 641985"/>
                <a:gd name="connsiteX4" fmla="*/ 30480 w 148590"/>
                <a:gd name="connsiteY4" fmla="*/ 57150 h 641985"/>
                <a:gd name="connsiteX5" fmla="*/ 15240 w 148590"/>
                <a:gd name="connsiteY5" fmla="*/ 144780 h 641985"/>
                <a:gd name="connsiteX6" fmla="*/ 148590 w 148590"/>
                <a:gd name="connsiteY6" fmla="*/ 641985 h 64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590" h="641985">
                  <a:moveTo>
                    <a:pt x="0" y="0"/>
                  </a:moveTo>
                  <a:cubicBezTo>
                    <a:pt x="1270" y="36830"/>
                    <a:pt x="3175" y="92710"/>
                    <a:pt x="3810" y="110490"/>
                  </a:cubicBezTo>
                  <a:cubicBezTo>
                    <a:pt x="4445" y="128270"/>
                    <a:pt x="18415" y="132715"/>
                    <a:pt x="34290" y="129540"/>
                  </a:cubicBezTo>
                  <a:cubicBezTo>
                    <a:pt x="50165" y="126365"/>
                    <a:pt x="62865" y="111125"/>
                    <a:pt x="57150" y="87630"/>
                  </a:cubicBezTo>
                  <a:cubicBezTo>
                    <a:pt x="51435" y="64135"/>
                    <a:pt x="48931" y="57677"/>
                    <a:pt x="30480" y="57150"/>
                  </a:cubicBezTo>
                  <a:cubicBezTo>
                    <a:pt x="8255" y="56515"/>
                    <a:pt x="-4445" y="47308"/>
                    <a:pt x="15240" y="144780"/>
                  </a:cubicBezTo>
                  <a:cubicBezTo>
                    <a:pt x="34925" y="242253"/>
                    <a:pt x="104140" y="467995"/>
                    <a:pt x="148590" y="641985"/>
                  </a:cubicBezTo>
                </a:path>
              </a:pathLst>
            </a:custGeom>
            <a:ln w="317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109"/>
            <p:cNvSpPr/>
            <p:nvPr/>
          </p:nvSpPr>
          <p:spPr>
            <a:xfrm rot="21360000" flipH="1">
              <a:off x="6946994" y="3161623"/>
              <a:ext cx="116190" cy="521665"/>
            </a:xfrm>
            <a:custGeom>
              <a:avLst/>
              <a:gdLst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3061"/>
                <a:gd name="connsiteY0" fmla="*/ 0 h 642311"/>
                <a:gd name="connsiteX1" fmla="*/ 3810 w 143061"/>
                <a:gd name="connsiteY1" fmla="*/ 110490 h 642311"/>
                <a:gd name="connsiteX2" fmla="*/ 34290 w 143061"/>
                <a:gd name="connsiteY2" fmla="*/ 129540 h 642311"/>
                <a:gd name="connsiteX3" fmla="*/ 57150 w 143061"/>
                <a:gd name="connsiteY3" fmla="*/ 87630 h 642311"/>
                <a:gd name="connsiteX4" fmla="*/ 30480 w 143061"/>
                <a:gd name="connsiteY4" fmla="*/ 57150 h 642311"/>
                <a:gd name="connsiteX5" fmla="*/ 15240 w 143061"/>
                <a:gd name="connsiteY5" fmla="*/ 144780 h 642311"/>
                <a:gd name="connsiteX6" fmla="*/ 143061 w 143061"/>
                <a:gd name="connsiteY6" fmla="*/ 642311 h 642311"/>
                <a:gd name="connsiteX0" fmla="*/ 0 w 143061"/>
                <a:gd name="connsiteY0" fmla="*/ 0 h 642311"/>
                <a:gd name="connsiteX1" fmla="*/ 3810 w 143061"/>
                <a:gd name="connsiteY1" fmla="*/ 110490 h 642311"/>
                <a:gd name="connsiteX2" fmla="*/ 34290 w 143061"/>
                <a:gd name="connsiteY2" fmla="*/ 129540 h 642311"/>
                <a:gd name="connsiteX3" fmla="*/ 57150 w 143061"/>
                <a:gd name="connsiteY3" fmla="*/ 87630 h 642311"/>
                <a:gd name="connsiteX4" fmla="*/ 30480 w 143061"/>
                <a:gd name="connsiteY4" fmla="*/ 57150 h 642311"/>
                <a:gd name="connsiteX5" fmla="*/ 15240 w 143061"/>
                <a:gd name="connsiteY5" fmla="*/ 144780 h 642311"/>
                <a:gd name="connsiteX6" fmla="*/ 143061 w 143061"/>
                <a:gd name="connsiteY6" fmla="*/ 642311 h 64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061" h="642311">
                  <a:moveTo>
                    <a:pt x="0" y="0"/>
                  </a:moveTo>
                  <a:cubicBezTo>
                    <a:pt x="1270" y="36830"/>
                    <a:pt x="3175" y="92710"/>
                    <a:pt x="3810" y="110490"/>
                  </a:cubicBezTo>
                  <a:cubicBezTo>
                    <a:pt x="4445" y="128270"/>
                    <a:pt x="18415" y="132715"/>
                    <a:pt x="34290" y="129540"/>
                  </a:cubicBezTo>
                  <a:cubicBezTo>
                    <a:pt x="50165" y="126365"/>
                    <a:pt x="62865" y="111125"/>
                    <a:pt x="57150" y="87630"/>
                  </a:cubicBezTo>
                  <a:cubicBezTo>
                    <a:pt x="51435" y="64135"/>
                    <a:pt x="48877" y="55639"/>
                    <a:pt x="30480" y="57150"/>
                  </a:cubicBezTo>
                  <a:cubicBezTo>
                    <a:pt x="6441" y="59125"/>
                    <a:pt x="-3523" y="47253"/>
                    <a:pt x="15240" y="144780"/>
                  </a:cubicBezTo>
                  <a:cubicBezTo>
                    <a:pt x="34003" y="242307"/>
                    <a:pt x="98611" y="468321"/>
                    <a:pt x="143061" y="642311"/>
                  </a:cubicBezTo>
                </a:path>
              </a:pathLst>
            </a:custGeom>
            <a:ln w="317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6480420" y="3237725"/>
              <a:ext cx="812786" cy="82516"/>
            </a:xfrm>
            <a:custGeom>
              <a:avLst/>
              <a:gdLst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760" h="101600">
                  <a:moveTo>
                    <a:pt x="0" y="86360"/>
                  </a:moveTo>
                  <a:cubicBezTo>
                    <a:pt x="143087" y="92287"/>
                    <a:pt x="174413" y="55033"/>
                    <a:pt x="261620" y="5080"/>
                  </a:cubicBezTo>
                  <a:cubicBezTo>
                    <a:pt x="395393" y="33867"/>
                    <a:pt x="516467" y="37253"/>
                    <a:pt x="662940" y="0"/>
                  </a:cubicBezTo>
                  <a:cubicBezTo>
                    <a:pt x="813647" y="69427"/>
                    <a:pt x="865293" y="90593"/>
                    <a:pt x="1000760" y="101600"/>
                  </a:cubicBezTo>
                </a:path>
              </a:pathLst>
            </a:custGeom>
            <a:noFill/>
            <a:ln w="19050" cap="rnd" cmpd="sng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111"/>
            <p:cNvSpPr/>
            <p:nvPr/>
          </p:nvSpPr>
          <p:spPr>
            <a:xfrm flipH="1">
              <a:off x="6678460" y="3749170"/>
              <a:ext cx="412581" cy="1159354"/>
            </a:xfrm>
            <a:custGeom>
              <a:avLst/>
              <a:gdLst/>
              <a:ahLst/>
              <a:cxnLst/>
              <a:rect l="l" t="t" r="r" b="b"/>
              <a:pathLst>
                <a:path w="508000" h="1427480">
                  <a:moveTo>
                    <a:pt x="254000" y="647700"/>
                  </a:moveTo>
                  <a:cubicBezTo>
                    <a:pt x="294681" y="647700"/>
                    <a:pt x="327660" y="680679"/>
                    <a:pt x="327660" y="721360"/>
                  </a:cubicBezTo>
                  <a:cubicBezTo>
                    <a:pt x="327660" y="762041"/>
                    <a:pt x="294681" y="795020"/>
                    <a:pt x="254000" y="795020"/>
                  </a:cubicBezTo>
                  <a:cubicBezTo>
                    <a:pt x="213319" y="795020"/>
                    <a:pt x="180340" y="762041"/>
                    <a:pt x="180340" y="721360"/>
                  </a:cubicBezTo>
                  <a:cubicBezTo>
                    <a:pt x="180340" y="680679"/>
                    <a:pt x="213319" y="647700"/>
                    <a:pt x="254000" y="647700"/>
                  </a:cubicBezTo>
                  <a:close/>
                  <a:moveTo>
                    <a:pt x="325120" y="0"/>
                  </a:moveTo>
                  <a:lnTo>
                    <a:pt x="254000" y="2453"/>
                  </a:lnTo>
                  <a:lnTo>
                    <a:pt x="182880" y="0"/>
                  </a:lnTo>
                  <a:lnTo>
                    <a:pt x="182880" y="375920"/>
                  </a:lnTo>
                  <a:cubicBezTo>
                    <a:pt x="178647" y="395393"/>
                    <a:pt x="191135" y="416348"/>
                    <a:pt x="170180" y="434340"/>
                  </a:cubicBezTo>
                  <a:cubicBezTo>
                    <a:pt x="149225" y="452332"/>
                    <a:pt x="11007" y="447040"/>
                    <a:pt x="10160" y="551180"/>
                  </a:cubicBezTo>
                  <a:cubicBezTo>
                    <a:pt x="9313" y="655320"/>
                    <a:pt x="53975" y="768138"/>
                    <a:pt x="53340" y="817880"/>
                  </a:cubicBezTo>
                  <a:cubicBezTo>
                    <a:pt x="52705" y="867622"/>
                    <a:pt x="0" y="937472"/>
                    <a:pt x="0" y="995680"/>
                  </a:cubicBezTo>
                  <a:lnTo>
                    <a:pt x="0" y="1427480"/>
                  </a:lnTo>
                  <a:lnTo>
                    <a:pt x="254000" y="1427480"/>
                  </a:lnTo>
                  <a:lnTo>
                    <a:pt x="508000" y="1427480"/>
                  </a:lnTo>
                  <a:lnTo>
                    <a:pt x="508000" y="995680"/>
                  </a:lnTo>
                  <a:cubicBezTo>
                    <a:pt x="508000" y="937472"/>
                    <a:pt x="455295" y="867622"/>
                    <a:pt x="454660" y="817880"/>
                  </a:cubicBezTo>
                  <a:cubicBezTo>
                    <a:pt x="454025" y="768138"/>
                    <a:pt x="498687" y="655320"/>
                    <a:pt x="497840" y="551180"/>
                  </a:cubicBezTo>
                  <a:cubicBezTo>
                    <a:pt x="496993" y="447040"/>
                    <a:pt x="358775" y="452332"/>
                    <a:pt x="337820" y="434340"/>
                  </a:cubicBezTo>
                  <a:cubicBezTo>
                    <a:pt x="316865" y="416348"/>
                    <a:pt x="329353" y="395393"/>
                    <a:pt x="325120" y="3759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/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6480420" y="3296361"/>
              <a:ext cx="266115" cy="826195"/>
            </a:xfrm>
            <a:custGeom>
              <a:avLst/>
              <a:gdLst>
                <a:gd name="connsiteX0" fmla="*/ 7620 w 327660"/>
                <a:gd name="connsiteY0" fmla="*/ 80010 h 1988820"/>
                <a:gd name="connsiteX1" fmla="*/ 0 w 327660"/>
                <a:gd name="connsiteY1" fmla="*/ 0 h 1988820"/>
                <a:gd name="connsiteX2" fmla="*/ 327660 w 327660"/>
                <a:gd name="connsiteY2" fmla="*/ 1017270 h 1988820"/>
                <a:gd name="connsiteX3" fmla="*/ 327660 w 327660"/>
                <a:gd name="connsiteY3" fmla="*/ 1988820 h 1988820"/>
                <a:gd name="connsiteX0" fmla="*/ 7620 w 327660"/>
                <a:gd name="connsiteY0" fmla="*/ 80010 h 1017270"/>
                <a:gd name="connsiteX1" fmla="*/ 0 w 327660"/>
                <a:gd name="connsiteY1" fmla="*/ 0 h 1017270"/>
                <a:gd name="connsiteX2" fmla="*/ 327660 w 327660"/>
                <a:gd name="connsiteY2" fmla="*/ 1017270 h 101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660" h="1017270">
                  <a:moveTo>
                    <a:pt x="7620" y="80010"/>
                  </a:moveTo>
                  <a:lnTo>
                    <a:pt x="0" y="0"/>
                  </a:lnTo>
                  <a:lnTo>
                    <a:pt x="327660" y="1017270"/>
                  </a:lnTo>
                </a:path>
              </a:pathLst>
            </a:cu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13"/>
            <p:cNvSpPr/>
            <p:nvPr/>
          </p:nvSpPr>
          <p:spPr>
            <a:xfrm flipH="1">
              <a:off x="7028123" y="3296361"/>
              <a:ext cx="266115" cy="826195"/>
            </a:xfrm>
            <a:custGeom>
              <a:avLst/>
              <a:gdLst>
                <a:gd name="connsiteX0" fmla="*/ 7620 w 327660"/>
                <a:gd name="connsiteY0" fmla="*/ 80010 h 1988820"/>
                <a:gd name="connsiteX1" fmla="*/ 0 w 327660"/>
                <a:gd name="connsiteY1" fmla="*/ 0 h 1988820"/>
                <a:gd name="connsiteX2" fmla="*/ 327660 w 327660"/>
                <a:gd name="connsiteY2" fmla="*/ 1017270 h 1988820"/>
                <a:gd name="connsiteX3" fmla="*/ 327660 w 327660"/>
                <a:gd name="connsiteY3" fmla="*/ 1988820 h 1988820"/>
                <a:gd name="connsiteX0" fmla="*/ 7620 w 327660"/>
                <a:gd name="connsiteY0" fmla="*/ 80010 h 1017270"/>
                <a:gd name="connsiteX1" fmla="*/ 0 w 327660"/>
                <a:gd name="connsiteY1" fmla="*/ 0 h 1017270"/>
                <a:gd name="connsiteX2" fmla="*/ 327660 w 327660"/>
                <a:gd name="connsiteY2" fmla="*/ 1017270 h 101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660" h="1017270">
                  <a:moveTo>
                    <a:pt x="7620" y="80010"/>
                  </a:moveTo>
                  <a:lnTo>
                    <a:pt x="0" y="0"/>
                  </a:lnTo>
                  <a:lnTo>
                    <a:pt x="327660" y="1017270"/>
                  </a:lnTo>
                </a:path>
              </a:pathLst>
            </a:cu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6771291" y="3686870"/>
              <a:ext cx="222795" cy="61888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3" name="Oval 82"/>
          <p:cNvSpPr/>
          <p:nvPr/>
        </p:nvSpPr>
        <p:spPr>
          <a:xfrm rot="2880000" flipH="1">
            <a:off x="7218050" y="2489272"/>
            <a:ext cx="1098653" cy="327887"/>
          </a:xfrm>
          <a:prstGeom prst="ellipse">
            <a:avLst/>
          </a:prstGeom>
          <a:gradFill flip="none" rotWithShape="1">
            <a:gsLst>
              <a:gs pos="15000">
                <a:schemeClr val="bg1">
                  <a:alpha val="59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val 115"/>
          <p:cNvSpPr/>
          <p:nvPr/>
        </p:nvSpPr>
        <p:spPr>
          <a:xfrm rot="5400000">
            <a:off x="5747803" y="2672397"/>
            <a:ext cx="1618384" cy="1503845"/>
          </a:xfrm>
          <a:prstGeom prst="ellipse">
            <a:avLst/>
          </a:prstGeom>
          <a:gradFill flip="none" rotWithShape="1">
            <a:gsLst>
              <a:gs pos="32000">
                <a:schemeClr val="bg1"/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0" y="3111093"/>
            <a:ext cx="3602253" cy="635812"/>
            <a:chOff x="227012" y="2719388"/>
            <a:chExt cx="8083552" cy="1419225"/>
          </a:xfrm>
        </p:grpSpPr>
        <p:sp>
          <p:nvSpPr>
            <p:cNvPr id="118" name="Freeform 5"/>
            <p:cNvSpPr>
              <a:spLocks/>
            </p:cNvSpPr>
            <p:nvPr/>
          </p:nvSpPr>
          <p:spPr bwMode="auto">
            <a:xfrm>
              <a:off x="3627438" y="2719388"/>
              <a:ext cx="1890713" cy="1419225"/>
            </a:xfrm>
            <a:custGeom>
              <a:avLst/>
              <a:gdLst>
                <a:gd name="T0" fmla="*/ 1191 w 1191"/>
                <a:gd name="T1" fmla="*/ 0 h 894"/>
                <a:gd name="T2" fmla="*/ 0 w 1191"/>
                <a:gd name="T3" fmla="*/ 285 h 894"/>
                <a:gd name="T4" fmla="*/ 0 w 1191"/>
                <a:gd name="T5" fmla="*/ 609 h 894"/>
                <a:gd name="T6" fmla="*/ 1191 w 1191"/>
                <a:gd name="T7" fmla="*/ 894 h 894"/>
                <a:gd name="T8" fmla="*/ 1191 w 1191"/>
                <a:gd name="T9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894">
                  <a:moveTo>
                    <a:pt x="1191" y="0"/>
                  </a:moveTo>
                  <a:lnTo>
                    <a:pt x="0" y="285"/>
                  </a:lnTo>
                  <a:lnTo>
                    <a:pt x="0" y="609"/>
                  </a:lnTo>
                  <a:lnTo>
                    <a:pt x="1191" y="894"/>
                  </a:lnTo>
                  <a:lnTo>
                    <a:pt x="1191" y="0"/>
                  </a:lnTo>
                  <a:close/>
                </a:path>
              </a:pathLst>
            </a:custGeom>
            <a:gradFill flip="none" rotWithShape="1">
              <a:gsLst>
                <a:gs pos="2500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75000"/>
                  </a:schemeClr>
                </a:gs>
                <a:gs pos="75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6"/>
            <p:cNvSpPr>
              <a:spLocks noChangeArrowheads="1"/>
            </p:cNvSpPr>
            <p:nvPr/>
          </p:nvSpPr>
          <p:spPr bwMode="auto">
            <a:xfrm>
              <a:off x="5505451" y="2724150"/>
              <a:ext cx="2805113" cy="1409700"/>
            </a:xfrm>
            <a:prstGeom prst="rect">
              <a:avLst/>
            </a:prstGeom>
            <a:gradFill flip="none" rotWithShape="1">
              <a:gsLst>
                <a:gs pos="32000">
                  <a:schemeClr val="tx1">
                    <a:lumMod val="65000"/>
                    <a:lumOff val="35000"/>
                  </a:schemeClr>
                </a:gs>
                <a:gs pos="60000">
                  <a:srgbClr val="9F9F9F"/>
                </a:gs>
                <a:gs pos="79000">
                  <a:schemeClr val="bg1">
                    <a:lumMod val="7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96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27012" y="3171408"/>
              <a:ext cx="3400426" cy="515185"/>
            </a:xfrm>
            <a:prstGeom prst="rect">
              <a:avLst/>
            </a:prstGeom>
            <a:gradFill>
              <a:gsLst>
                <a:gs pos="50000">
                  <a:schemeClr val="bg1">
                    <a:lumMod val="75000"/>
                  </a:schemeClr>
                </a:gs>
                <a:gs pos="8000">
                  <a:schemeClr val="tx1">
                    <a:lumMod val="65000"/>
                    <a:lumOff val="35000"/>
                  </a:schemeClr>
                </a:gs>
                <a:gs pos="90000">
                  <a:schemeClr val="tx1">
                    <a:lumMod val="65000"/>
                    <a:lumOff val="3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" name="Freeform 31"/>
          <p:cNvSpPr>
            <a:spLocks/>
          </p:cNvSpPr>
          <p:nvPr/>
        </p:nvSpPr>
        <p:spPr bwMode="auto">
          <a:xfrm flipH="1">
            <a:off x="2914284" y="1887131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reeform 33"/>
          <p:cNvSpPr>
            <a:spLocks/>
          </p:cNvSpPr>
          <p:nvPr/>
        </p:nvSpPr>
        <p:spPr bwMode="auto">
          <a:xfrm rot="13974650" flipH="1">
            <a:off x="901695" y="2492117"/>
            <a:ext cx="502859" cy="1008473"/>
          </a:xfrm>
          <a:custGeom>
            <a:avLst/>
            <a:gdLst>
              <a:gd name="T0" fmla="*/ 365 w 365"/>
              <a:gd name="T1" fmla="*/ 732 h 732"/>
              <a:gd name="T2" fmla="*/ 303 w 365"/>
              <a:gd name="T3" fmla="*/ 732 h 732"/>
              <a:gd name="T4" fmla="*/ 303 w 365"/>
              <a:gd name="T5" fmla="*/ 520 h 732"/>
              <a:gd name="T6" fmla="*/ 0 w 365"/>
              <a:gd name="T7" fmla="*/ 520 h 732"/>
              <a:gd name="T8" fmla="*/ 0 w 365"/>
              <a:gd name="T9" fmla="*/ 0 h 732"/>
              <a:gd name="T10" fmla="*/ 62 w 365"/>
              <a:gd name="T11" fmla="*/ 0 h 732"/>
              <a:gd name="T12" fmla="*/ 62 w 365"/>
              <a:gd name="T13" fmla="*/ 458 h 732"/>
              <a:gd name="T14" fmla="*/ 365 w 365"/>
              <a:gd name="T15" fmla="*/ 458 h 732"/>
              <a:gd name="T16" fmla="*/ 365 w 365"/>
              <a:gd name="T17" fmla="*/ 732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5" h="732">
                <a:moveTo>
                  <a:pt x="365" y="732"/>
                </a:moveTo>
                <a:lnTo>
                  <a:pt x="303" y="732"/>
                </a:lnTo>
                <a:lnTo>
                  <a:pt x="303" y="520"/>
                </a:lnTo>
                <a:lnTo>
                  <a:pt x="0" y="520"/>
                </a:lnTo>
                <a:lnTo>
                  <a:pt x="0" y="0"/>
                </a:lnTo>
                <a:lnTo>
                  <a:pt x="62" y="0"/>
                </a:lnTo>
                <a:lnTo>
                  <a:pt x="62" y="458"/>
                </a:lnTo>
                <a:lnTo>
                  <a:pt x="365" y="458"/>
                </a:lnTo>
                <a:lnTo>
                  <a:pt x="365" y="7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scene3d>
            <a:camera prst="perspectiveRelaxed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37"/>
          <p:cNvSpPr>
            <a:spLocks noChangeArrowheads="1"/>
          </p:cNvSpPr>
          <p:nvPr/>
        </p:nvSpPr>
        <p:spPr bwMode="auto">
          <a:xfrm rot="1875347">
            <a:off x="950553" y="4049464"/>
            <a:ext cx="133742" cy="75701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37"/>
          <p:cNvSpPr>
            <a:spLocks noChangeArrowheads="1"/>
          </p:cNvSpPr>
          <p:nvPr/>
        </p:nvSpPr>
        <p:spPr bwMode="auto">
          <a:xfrm rot="1875347">
            <a:off x="3398110" y="3897632"/>
            <a:ext cx="133742" cy="75701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37"/>
          <p:cNvSpPr>
            <a:spLocks noChangeArrowheads="1"/>
          </p:cNvSpPr>
          <p:nvPr/>
        </p:nvSpPr>
        <p:spPr bwMode="auto">
          <a:xfrm rot="1875347">
            <a:off x="2368632" y="2059769"/>
            <a:ext cx="133742" cy="75701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Freeform 31"/>
          <p:cNvSpPr>
            <a:spLocks/>
          </p:cNvSpPr>
          <p:nvPr/>
        </p:nvSpPr>
        <p:spPr bwMode="auto">
          <a:xfrm flipH="1">
            <a:off x="2041663" y="3740305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Freeform 31"/>
          <p:cNvSpPr>
            <a:spLocks/>
          </p:cNvSpPr>
          <p:nvPr/>
        </p:nvSpPr>
        <p:spPr bwMode="auto">
          <a:xfrm rot="4125962" flipH="1">
            <a:off x="2525185" y="2753234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scene3d>
            <a:camera prst="perspectiveContrastingRightFacing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Freeform 31"/>
          <p:cNvSpPr>
            <a:spLocks/>
          </p:cNvSpPr>
          <p:nvPr/>
        </p:nvSpPr>
        <p:spPr bwMode="auto">
          <a:xfrm rot="1785952" flipH="1">
            <a:off x="376843" y="3361934"/>
            <a:ext cx="604838" cy="828675"/>
          </a:xfrm>
          <a:custGeom>
            <a:avLst/>
            <a:gdLst>
              <a:gd name="T0" fmla="*/ 381 w 381"/>
              <a:gd name="T1" fmla="*/ 522 h 522"/>
              <a:gd name="T2" fmla="*/ 0 w 381"/>
              <a:gd name="T3" fmla="*/ 522 h 522"/>
              <a:gd name="T4" fmla="*/ 0 w 381"/>
              <a:gd name="T5" fmla="*/ 268 h 522"/>
              <a:gd name="T6" fmla="*/ 61 w 381"/>
              <a:gd name="T7" fmla="*/ 268 h 522"/>
              <a:gd name="T8" fmla="*/ 61 w 381"/>
              <a:gd name="T9" fmla="*/ 460 h 522"/>
              <a:gd name="T10" fmla="*/ 319 w 381"/>
              <a:gd name="T11" fmla="*/ 460 h 522"/>
              <a:gd name="T12" fmla="*/ 319 w 381"/>
              <a:gd name="T13" fmla="*/ 0 h 522"/>
              <a:gd name="T14" fmla="*/ 381 w 381"/>
              <a:gd name="T15" fmla="*/ 0 h 522"/>
              <a:gd name="T16" fmla="*/ 381 w 381"/>
              <a:gd name="T17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522">
                <a:moveTo>
                  <a:pt x="381" y="522"/>
                </a:moveTo>
                <a:lnTo>
                  <a:pt x="0" y="522"/>
                </a:lnTo>
                <a:lnTo>
                  <a:pt x="0" y="268"/>
                </a:lnTo>
                <a:lnTo>
                  <a:pt x="61" y="268"/>
                </a:lnTo>
                <a:lnTo>
                  <a:pt x="61" y="460"/>
                </a:lnTo>
                <a:lnTo>
                  <a:pt x="319" y="460"/>
                </a:lnTo>
                <a:lnTo>
                  <a:pt x="319" y="0"/>
                </a:lnTo>
                <a:lnTo>
                  <a:pt x="381" y="0"/>
                </a:lnTo>
                <a:lnTo>
                  <a:pt x="381" y="5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scene3d>
            <a:camera prst="perspectiveRelaxedModerately"/>
            <a:lightRig rig="threePt" dir="t"/>
          </a:scene3d>
          <a:sp3d>
            <a:bevelT w="0" h="101600" prst="hardEdge"/>
            <a:bevelB w="101600" prst="ribl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 rot="5400000">
            <a:off x="3568969" y="2831104"/>
            <a:ext cx="1213790" cy="1131839"/>
            <a:chOff x="4077456" y="5030272"/>
            <a:chExt cx="983340" cy="916948"/>
          </a:xfrm>
        </p:grpSpPr>
        <p:sp>
          <p:nvSpPr>
            <p:cNvPr id="84" name="Freeform 83"/>
            <p:cNvSpPr/>
            <p:nvPr/>
          </p:nvSpPr>
          <p:spPr>
            <a:xfrm>
              <a:off x="4077456" y="5030272"/>
              <a:ext cx="983340" cy="827082"/>
            </a:xfrm>
            <a:custGeom>
              <a:avLst/>
              <a:gdLst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303"/>
                <a:gd name="connsiteY0" fmla="*/ 0 h 1183640"/>
                <a:gd name="connsiteX1" fmla="*/ 1402080 w 1407303"/>
                <a:gd name="connsiteY1" fmla="*/ 177800 h 1183640"/>
                <a:gd name="connsiteX2" fmla="*/ 1325880 w 1407303"/>
                <a:gd name="connsiteY2" fmla="*/ 238760 h 1183640"/>
                <a:gd name="connsiteX3" fmla="*/ 1407160 w 1407303"/>
                <a:gd name="connsiteY3" fmla="*/ 340360 h 1183640"/>
                <a:gd name="connsiteX4" fmla="*/ 1330960 w 1407303"/>
                <a:gd name="connsiteY4" fmla="*/ 421640 h 1183640"/>
                <a:gd name="connsiteX5" fmla="*/ 1402080 w 1407303"/>
                <a:gd name="connsiteY5" fmla="*/ 518160 h 1183640"/>
                <a:gd name="connsiteX6" fmla="*/ 1325880 w 1407303"/>
                <a:gd name="connsiteY6" fmla="*/ 589280 h 1183640"/>
                <a:gd name="connsiteX7" fmla="*/ 1407160 w 1407303"/>
                <a:gd name="connsiteY7" fmla="*/ 690880 h 1183640"/>
                <a:gd name="connsiteX8" fmla="*/ 1325880 w 1407303"/>
                <a:gd name="connsiteY8" fmla="*/ 772160 h 1183640"/>
                <a:gd name="connsiteX9" fmla="*/ 1407160 w 1407303"/>
                <a:gd name="connsiteY9" fmla="*/ 863600 h 1183640"/>
                <a:gd name="connsiteX10" fmla="*/ 1366520 w 1407303"/>
                <a:gd name="connsiteY10" fmla="*/ 980440 h 1183640"/>
                <a:gd name="connsiteX11" fmla="*/ 1036320 w 1407303"/>
                <a:gd name="connsiteY11" fmla="*/ 1178560 h 1183640"/>
                <a:gd name="connsiteX12" fmla="*/ 381000 w 1407303"/>
                <a:gd name="connsiteY12" fmla="*/ 1183640 h 1183640"/>
                <a:gd name="connsiteX13" fmla="*/ 15240 w 1407303"/>
                <a:gd name="connsiteY13" fmla="*/ 899160 h 1183640"/>
                <a:gd name="connsiteX14" fmla="*/ 71120 w 1407303"/>
                <a:gd name="connsiteY14" fmla="*/ 812800 h 1183640"/>
                <a:gd name="connsiteX15" fmla="*/ 0 w 1407303"/>
                <a:gd name="connsiteY15" fmla="*/ 736600 h 1183640"/>
                <a:gd name="connsiteX16" fmla="*/ 81280 w 1407303"/>
                <a:gd name="connsiteY16" fmla="*/ 624840 h 1183640"/>
                <a:gd name="connsiteX17" fmla="*/ 10160 w 1407303"/>
                <a:gd name="connsiteY17" fmla="*/ 548640 h 1183640"/>
                <a:gd name="connsiteX18" fmla="*/ 76200 w 1407303"/>
                <a:gd name="connsiteY18" fmla="*/ 462280 h 1183640"/>
                <a:gd name="connsiteX19" fmla="*/ 5080 w 1407303"/>
                <a:gd name="connsiteY19" fmla="*/ 370840 h 1183640"/>
                <a:gd name="connsiteX20" fmla="*/ 81280 w 1407303"/>
                <a:gd name="connsiteY20" fmla="*/ 274320 h 1183640"/>
                <a:gd name="connsiteX21" fmla="*/ 15240 w 1407303"/>
                <a:gd name="connsiteY21" fmla="*/ 218440 h 1183640"/>
                <a:gd name="connsiteX22" fmla="*/ 5080 w 1407303"/>
                <a:gd name="connsiteY22" fmla="*/ 5080 h 1183640"/>
                <a:gd name="connsiteX23" fmla="*/ 1402080 w 1407303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9 w 1407263"/>
                <a:gd name="connsiteY0" fmla="*/ 0 h 1183640"/>
                <a:gd name="connsiteX1" fmla="*/ 1402089 w 1407263"/>
                <a:gd name="connsiteY1" fmla="*/ 177800 h 1183640"/>
                <a:gd name="connsiteX2" fmla="*/ 1325889 w 1407263"/>
                <a:gd name="connsiteY2" fmla="*/ 238760 h 1183640"/>
                <a:gd name="connsiteX3" fmla="*/ 1407169 w 1407263"/>
                <a:gd name="connsiteY3" fmla="*/ 340360 h 1183640"/>
                <a:gd name="connsiteX4" fmla="*/ 1330969 w 1407263"/>
                <a:gd name="connsiteY4" fmla="*/ 421640 h 1183640"/>
                <a:gd name="connsiteX5" fmla="*/ 1402089 w 1407263"/>
                <a:gd name="connsiteY5" fmla="*/ 518160 h 1183640"/>
                <a:gd name="connsiteX6" fmla="*/ 1325889 w 1407263"/>
                <a:gd name="connsiteY6" fmla="*/ 589280 h 1183640"/>
                <a:gd name="connsiteX7" fmla="*/ 1407169 w 1407263"/>
                <a:gd name="connsiteY7" fmla="*/ 690880 h 1183640"/>
                <a:gd name="connsiteX8" fmla="*/ 1325889 w 1407263"/>
                <a:gd name="connsiteY8" fmla="*/ 772160 h 1183640"/>
                <a:gd name="connsiteX9" fmla="*/ 1407169 w 1407263"/>
                <a:gd name="connsiteY9" fmla="*/ 863600 h 1183640"/>
                <a:gd name="connsiteX10" fmla="*/ 1366529 w 1407263"/>
                <a:gd name="connsiteY10" fmla="*/ 980440 h 1183640"/>
                <a:gd name="connsiteX11" fmla="*/ 1036329 w 1407263"/>
                <a:gd name="connsiteY11" fmla="*/ 1178560 h 1183640"/>
                <a:gd name="connsiteX12" fmla="*/ 381009 w 1407263"/>
                <a:gd name="connsiteY12" fmla="*/ 1183640 h 1183640"/>
                <a:gd name="connsiteX13" fmla="*/ 15249 w 1407263"/>
                <a:gd name="connsiteY13" fmla="*/ 899160 h 1183640"/>
                <a:gd name="connsiteX14" fmla="*/ 71129 w 1407263"/>
                <a:gd name="connsiteY14" fmla="*/ 812800 h 1183640"/>
                <a:gd name="connsiteX15" fmla="*/ 9 w 1407263"/>
                <a:gd name="connsiteY15" fmla="*/ 736600 h 1183640"/>
                <a:gd name="connsiteX16" fmla="*/ 81289 w 1407263"/>
                <a:gd name="connsiteY16" fmla="*/ 624840 h 1183640"/>
                <a:gd name="connsiteX17" fmla="*/ 10169 w 1407263"/>
                <a:gd name="connsiteY17" fmla="*/ 548640 h 1183640"/>
                <a:gd name="connsiteX18" fmla="*/ 76209 w 1407263"/>
                <a:gd name="connsiteY18" fmla="*/ 462280 h 1183640"/>
                <a:gd name="connsiteX19" fmla="*/ 5089 w 1407263"/>
                <a:gd name="connsiteY19" fmla="*/ 370840 h 1183640"/>
                <a:gd name="connsiteX20" fmla="*/ 81289 w 1407263"/>
                <a:gd name="connsiteY20" fmla="*/ 274320 h 1183640"/>
                <a:gd name="connsiteX21" fmla="*/ 15249 w 1407263"/>
                <a:gd name="connsiteY21" fmla="*/ 218440 h 1183640"/>
                <a:gd name="connsiteX22" fmla="*/ 5089 w 1407263"/>
                <a:gd name="connsiteY22" fmla="*/ 5080 h 1183640"/>
                <a:gd name="connsiteX23" fmla="*/ 1402089 w 1407263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7627 w 1407261"/>
                <a:gd name="connsiteY21" fmla="*/ 21590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7261" h="1183640">
                  <a:moveTo>
                    <a:pt x="1402087" y="0"/>
                  </a:moveTo>
                  <a:lnTo>
                    <a:pt x="1402087" y="177800"/>
                  </a:lnTo>
                  <a:cubicBezTo>
                    <a:pt x="1376687" y="198120"/>
                    <a:pt x="1326734" y="209973"/>
                    <a:pt x="1325887" y="238760"/>
                  </a:cubicBezTo>
                  <a:cubicBezTo>
                    <a:pt x="1325040" y="267547"/>
                    <a:pt x="1407167" y="318347"/>
                    <a:pt x="1407167" y="340360"/>
                  </a:cubicBezTo>
                  <a:cubicBezTo>
                    <a:pt x="1407167" y="362373"/>
                    <a:pt x="1319960" y="381847"/>
                    <a:pt x="1330967" y="421640"/>
                  </a:cubicBezTo>
                  <a:cubicBezTo>
                    <a:pt x="1341974" y="461433"/>
                    <a:pt x="1407167" y="494453"/>
                    <a:pt x="1402087" y="518160"/>
                  </a:cubicBezTo>
                  <a:cubicBezTo>
                    <a:pt x="1397007" y="541867"/>
                    <a:pt x="1326734" y="552873"/>
                    <a:pt x="1325887" y="589280"/>
                  </a:cubicBezTo>
                  <a:cubicBezTo>
                    <a:pt x="1325040" y="625687"/>
                    <a:pt x="1403780" y="658707"/>
                    <a:pt x="1407167" y="690880"/>
                  </a:cubicBezTo>
                  <a:cubicBezTo>
                    <a:pt x="1410554" y="723053"/>
                    <a:pt x="1321654" y="736600"/>
                    <a:pt x="1325887" y="772160"/>
                  </a:cubicBezTo>
                  <a:cubicBezTo>
                    <a:pt x="1330120" y="807720"/>
                    <a:pt x="1380074" y="833120"/>
                    <a:pt x="1407167" y="863600"/>
                  </a:cubicBezTo>
                  <a:cubicBezTo>
                    <a:pt x="1393620" y="902547"/>
                    <a:pt x="1390234" y="944880"/>
                    <a:pt x="1366527" y="980440"/>
                  </a:cubicBezTo>
                  <a:cubicBezTo>
                    <a:pt x="1342820" y="1016000"/>
                    <a:pt x="1100674" y="1145540"/>
                    <a:pt x="1036327" y="1178560"/>
                  </a:cubicBezTo>
                  <a:lnTo>
                    <a:pt x="381007" y="1183640"/>
                  </a:lnTo>
                  <a:cubicBezTo>
                    <a:pt x="200667" y="1098973"/>
                    <a:pt x="25407" y="996527"/>
                    <a:pt x="15247" y="899160"/>
                  </a:cubicBezTo>
                  <a:cubicBezTo>
                    <a:pt x="33874" y="870373"/>
                    <a:pt x="75360" y="836507"/>
                    <a:pt x="71127" y="812800"/>
                  </a:cubicBezTo>
                  <a:cubicBezTo>
                    <a:pt x="66894" y="789093"/>
                    <a:pt x="854" y="764540"/>
                    <a:pt x="7" y="736600"/>
                  </a:cubicBezTo>
                  <a:cubicBezTo>
                    <a:pt x="-840" y="708660"/>
                    <a:pt x="79594" y="654473"/>
                    <a:pt x="81287" y="624840"/>
                  </a:cubicBezTo>
                  <a:cubicBezTo>
                    <a:pt x="82980" y="595207"/>
                    <a:pt x="5934" y="581660"/>
                    <a:pt x="10167" y="548640"/>
                  </a:cubicBezTo>
                  <a:cubicBezTo>
                    <a:pt x="14400" y="515620"/>
                    <a:pt x="77054" y="488527"/>
                    <a:pt x="76207" y="462280"/>
                  </a:cubicBezTo>
                  <a:cubicBezTo>
                    <a:pt x="75360" y="436033"/>
                    <a:pt x="854" y="396240"/>
                    <a:pt x="5087" y="370840"/>
                  </a:cubicBezTo>
                  <a:cubicBezTo>
                    <a:pt x="9320" y="345440"/>
                    <a:pt x="80864" y="300143"/>
                    <a:pt x="81287" y="274320"/>
                  </a:cubicBezTo>
                  <a:cubicBezTo>
                    <a:pt x="81710" y="248497"/>
                    <a:pt x="29640" y="234527"/>
                    <a:pt x="7627" y="215900"/>
                  </a:cubicBezTo>
                  <a:cubicBezTo>
                    <a:pt x="6780" y="145627"/>
                    <a:pt x="5934" y="75353"/>
                    <a:pt x="5087" y="5080"/>
                  </a:cubicBezTo>
                  <a:lnTo>
                    <a:pt x="140208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30000"/>
                  </a:schemeClr>
                </a:gs>
                <a:gs pos="85000">
                  <a:schemeClr val="bg1">
                    <a:lumMod val="95000"/>
                  </a:schemeClr>
                </a:gs>
                <a:gs pos="42000">
                  <a:srgbClr val="B6B6B6">
                    <a:lumMod val="95000"/>
                  </a:srgbClr>
                </a:gs>
                <a:gs pos="70000">
                  <a:schemeClr val="bg1">
                    <a:lumMod val="66000"/>
                  </a:schemeClr>
                </a:gs>
                <a:gs pos="100000">
                  <a:schemeClr val="bg1">
                    <a:lumMod val="30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>
              <a:off x="4088110" y="5582219"/>
              <a:ext cx="972621" cy="141683"/>
            </a:xfrm>
            <a:custGeom>
              <a:avLst/>
              <a:gdLst/>
              <a:ahLst/>
              <a:cxnLst/>
              <a:rect l="l" t="t" r="r" b="b"/>
              <a:pathLst>
                <a:path w="1391920" h="202763">
                  <a:moveTo>
                    <a:pt x="1319213" y="0"/>
                  </a:moveTo>
                  <a:cubicBezTo>
                    <a:pt x="1334296" y="26053"/>
                    <a:pt x="1370352" y="47098"/>
                    <a:pt x="1391920" y="71362"/>
                  </a:cubicBezTo>
                  <a:lnTo>
                    <a:pt x="1381165" y="110247"/>
                  </a:lnTo>
                  <a:lnTo>
                    <a:pt x="58123" y="202763"/>
                  </a:lnTo>
                  <a:cubicBezTo>
                    <a:pt x="24364" y="171244"/>
                    <a:pt x="3328" y="138811"/>
                    <a:pt x="0" y="106922"/>
                  </a:cubicBezTo>
                  <a:lnTo>
                    <a:pt x="11949" y="9141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4077456" y="5459198"/>
              <a:ext cx="983340" cy="141952"/>
            </a:xfrm>
            <a:custGeom>
              <a:avLst/>
              <a:gdLst/>
              <a:ahLst/>
              <a:cxnLst/>
              <a:rect l="l" t="t" r="r" b="b"/>
              <a:pathLst>
                <a:path w="1407261" h="203148">
                  <a:moveTo>
                    <a:pt x="1336797" y="0"/>
                  </a:moveTo>
                  <a:cubicBezTo>
                    <a:pt x="1357661" y="27201"/>
                    <a:pt x="1404570" y="52371"/>
                    <a:pt x="1407167" y="77042"/>
                  </a:cubicBezTo>
                  <a:cubicBezTo>
                    <a:pt x="1408668" y="91297"/>
                    <a:pt x="1392052" y="101895"/>
                    <a:pt x="1373255" y="112030"/>
                  </a:cubicBezTo>
                  <a:lnTo>
                    <a:pt x="70196" y="203148"/>
                  </a:lnTo>
                  <a:cubicBezTo>
                    <a:pt x="71464" y="201748"/>
                    <a:pt x="71373" y="200338"/>
                    <a:pt x="71127" y="198962"/>
                  </a:cubicBezTo>
                  <a:cubicBezTo>
                    <a:pt x="66894" y="175255"/>
                    <a:pt x="854" y="150702"/>
                    <a:pt x="7" y="122762"/>
                  </a:cubicBezTo>
                  <a:cubicBezTo>
                    <a:pt x="-246" y="114413"/>
                    <a:pt x="6760" y="103719"/>
                    <a:pt x="17044" y="9228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4084442" y="5334842"/>
              <a:ext cx="972935" cy="141885"/>
            </a:xfrm>
            <a:custGeom>
              <a:avLst/>
              <a:gdLst/>
              <a:ahLst/>
              <a:cxnLst/>
              <a:rect l="l" t="t" r="r" b="b"/>
              <a:pathLst>
                <a:path w="1392370" h="203052">
                  <a:moveTo>
                    <a:pt x="1329184" y="0"/>
                  </a:moveTo>
                  <a:cubicBezTo>
                    <a:pt x="1347693" y="33963"/>
                    <a:pt x="1396511" y="61654"/>
                    <a:pt x="1392089" y="82288"/>
                  </a:cubicBezTo>
                  <a:cubicBezTo>
                    <a:pt x="1389561" y="94086"/>
                    <a:pt x="1370889" y="102738"/>
                    <a:pt x="1352660" y="112938"/>
                  </a:cubicBezTo>
                  <a:lnTo>
                    <a:pt x="63968" y="203052"/>
                  </a:lnTo>
                  <a:cubicBezTo>
                    <a:pt x="68944" y="198570"/>
                    <a:pt x="71031" y="193484"/>
                    <a:pt x="71289" y="188968"/>
                  </a:cubicBezTo>
                  <a:cubicBezTo>
                    <a:pt x="72982" y="159335"/>
                    <a:pt x="-4064" y="145788"/>
                    <a:pt x="169" y="112768"/>
                  </a:cubicBezTo>
                  <a:lnTo>
                    <a:pt x="10766" y="921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4080889" y="5208287"/>
              <a:ext cx="979841" cy="141561"/>
            </a:xfrm>
            <a:custGeom>
              <a:avLst/>
              <a:gdLst/>
              <a:ahLst/>
              <a:cxnLst/>
              <a:rect l="l" t="t" r="r" b="b"/>
              <a:pathLst>
                <a:path w="1402254" h="202589">
                  <a:moveTo>
                    <a:pt x="1327165" y="0"/>
                  </a:moveTo>
                  <a:cubicBezTo>
                    <a:pt x="1345502" y="29113"/>
                    <a:pt x="1402254" y="67305"/>
                    <a:pt x="1402254" y="85604"/>
                  </a:cubicBezTo>
                  <a:cubicBezTo>
                    <a:pt x="1402254" y="94165"/>
                    <a:pt x="1389065" y="102342"/>
                    <a:pt x="1373510" y="111338"/>
                  </a:cubicBezTo>
                  <a:lnTo>
                    <a:pt x="68561" y="202589"/>
                  </a:lnTo>
                  <a:cubicBezTo>
                    <a:pt x="60713" y="175951"/>
                    <a:pt x="-3772" y="139763"/>
                    <a:pt x="174" y="116084"/>
                  </a:cubicBezTo>
                  <a:cubicBezTo>
                    <a:pt x="1332" y="109136"/>
                    <a:pt x="7527" y="100699"/>
                    <a:pt x="16039" y="9168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4336590" y="5852030"/>
              <a:ext cx="470337" cy="95190"/>
            </a:xfrm>
            <a:custGeom>
              <a:avLst/>
              <a:gdLst>
                <a:gd name="connsiteX0" fmla="*/ 0 w 673100"/>
                <a:gd name="connsiteY0" fmla="*/ 5080 h 127000"/>
                <a:gd name="connsiteX1" fmla="*/ 241300 w 673100"/>
                <a:gd name="connsiteY1" fmla="*/ 121920 h 127000"/>
                <a:gd name="connsiteX2" fmla="*/ 434340 w 673100"/>
                <a:gd name="connsiteY2" fmla="*/ 127000 h 127000"/>
                <a:gd name="connsiteX3" fmla="*/ 673100 w 673100"/>
                <a:gd name="connsiteY3" fmla="*/ 0 h 127000"/>
                <a:gd name="connsiteX4" fmla="*/ 0 w 673100"/>
                <a:gd name="connsiteY4" fmla="*/ 5080 h 127000"/>
                <a:gd name="connsiteX0" fmla="*/ 0 w 673100"/>
                <a:gd name="connsiteY0" fmla="*/ 5080 h 127000"/>
                <a:gd name="connsiteX1" fmla="*/ 241300 w 673100"/>
                <a:gd name="connsiteY1" fmla="*/ 121920 h 127000"/>
                <a:gd name="connsiteX2" fmla="*/ 434340 w 673100"/>
                <a:gd name="connsiteY2" fmla="*/ 127000 h 127000"/>
                <a:gd name="connsiteX3" fmla="*/ 673100 w 673100"/>
                <a:gd name="connsiteY3" fmla="*/ 0 h 127000"/>
                <a:gd name="connsiteX4" fmla="*/ 0 w 673100"/>
                <a:gd name="connsiteY4" fmla="*/ 5080 h 127000"/>
                <a:gd name="connsiteX0" fmla="*/ 0 w 673100"/>
                <a:gd name="connsiteY0" fmla="*/ 5080 h 127000"/>
                <a:gd name="connsiteX1" fmla="*/ 241300 w 673100"/>
                <a:gd name="connsiteY1" fmla="*/ 121920 h 127000"/>
                <a:gd name="connsiteX2" fmla="*/ 434340 w 673100"/>
                <a:gd name="connsiteY2" fmla="*/ 127000 h 127000"/>
                <a:gd name="connsiteX3" fmla="*/ 673100 w 673100"/>
                <a:gd name="connsiteY3" fmla="*/ 0 h 127000"/>
                <a:gd name="connsiteX4" fmla="*/ 0 w 673100"/>
                <a:gd name="connsiteY4" fmla="*/ 5080 h 127000"/>
                <a:gd name="connsiteX0" fmla="*/ 0 w 673100"/>
                <a:gd name="connsiteY0" fmla="*/ 5080 h 127325"/>
                <a:gd name="connsiteX1" fmla="*/ 241300 w 673100"/>
                <a:gd name="connsiteY1" fmla="*/ 121920 h 127325"/>
                <a:gd name="connsiteX2" fmla="*/ 434340 w 673100"/>
                <a:gd name="connsiteY2" fmla="*/ 127000 h 127325"/>
                <a:gd name="connsiteX3" fmla="*/ 673100 w 673100"/>
                <a:gd name="connsiteY3" fmla="*/ 0 h 127325"/>
                <a:gd name="connsiteX4" fmla="*/ 0 w 673100"/>
                <a:gd name="connsiteY4" fmla="*/ 5080 h 127325"/>
                <a:gd name="connsiteX0" fmla="*/ 0 w 673100"/>
                <a:gd name="connsiteY0" fmla="*/ 5080 h 132967"/>
                <a:gd name="connsiteX1" fmla="*/ 241300 w 673100"/>
                <a:gd name="connsiteY1" fmla="*/ 121920 h 132967"/>
                <a:gd name="connsiteX2" fmla="*/ 434340 w 673100"/>
                <a:gd name="connsiteY2" fmla="*/ 127000 h 132967"/>
                <a:gd name="connsiteX3" fmla="*/ 673100 w 673100"/>
                <a:gd name="connsiteY3" fmla="*/ 0 h 132967"/>
                <a:gd name="connsiteX4" fmla="*/ 0 w 673100"/>
                <a:gd name="connsiteY4" fmla="*/ 5080 h 132967"/>
                <a:gd name="connsiteX0" fmla="*/ 0 w 673100"/>
                <a:gd name="connsiteY0" fmla="*/ 5080 h 132967"/>
                <a:gd name="connsiteX1" fmla="*/ 241300 w 673100"/>
                <a:gd name="connsiteY1" fmla="*/ 121920 h 132967"/>
                <a:gd name="connsiteX2" fmla="*/ 434340 w 673100"/>
                <a:gd name="connsiteY2" fmla="*/ 127000 h 132967"/>
                <a:gd name="connsiteX3" fmla="*/ 673100 w 673100"/>
                <a:gd name="connsiteY3" fmla="*/ 0 h 132967"/>
                <a:gd name="connsiteX4" fmla="*/ 0 w 673100"/>
                <a:gd name="connsiteY4" fmla="*/ 5080 h 132967"/>
                <a:gd name="connsiteX0" fmla="*/ 0 w 673100"/>
                <a:gd name="connsiteY0" fmla="*/ 5080 h 134622"/>
                <a:gd name="connsiteX1" fmla="*/ 241300 w 673100"/>
                <a:gd name="connsiteY1" fmla="*/ 121920 h 134622"/>
                <a:gd name="connsiteX2" fmla="*/ 434340 w 673100"/>
                <a:gd name="connsiteY2" fmla="*/ 127000 h 134622"/>
                <a:gd name="connsiteX3" fmla="*/ 673100 w 673100"/>
                <a:gd name="connsiteY3" fmla="*/ 0 h 134622"/>
                <a:gd name="connsiteX4" fmla="*/ 0 w 673100"/>
                <a:gd name="connsiteY4" fmla="*/ 5080 h 134622"/>
                <a:gd name="connsiteX0" fmla="*/ 0 w 673100"/>
                <a:gd name="connsiteY0" fmla="*/ 5080 h 136227"/>
                <a:gd name="connsiteX1" fmla="*/ 241300 w 673100"/>
                <a:gd name="connsiteY1" fmla="*/ 121920 h 136227"/>
                <a:gd name="connsiteX2" fmla="*/ 434340 w 673100"/>
                <a:gd name="connsiteY2" fmla="*/ 127000 h 136227"/>
                <a:gd name="connsiteX3" fmla="*/ 673100 w 673100"/>
                <a:gd name="connsiteY3" fmla="*/ 0 h 136227"/>
                <a:gd name="connsiteX4" fmla="*/ 0 w 673100"/>
                <a:gd name="connsiteY4" fmla="*/ 5080 h 13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3100" h="136227">
                  <a:moveTo>
                    <a:pt x="0" y="5080"/>
                  </a:moveTo>
                  <a:cubicBezTo>
                    <a:pt x="423" y="32597"/>
                    <a:pt x="226483" y="106892"/>
                    <a:pt x="241300" y="121920"/>
                  </a:cubicBezTo>
                  <a:cubicBezTo>
                    <a:pt x="256117" y="136948"/>
                    <a:pt x="421428" y="142452"/>
                    <a:pt x="434340" y="127000"/>
                  </a:cubicBezTo>
                  <a:cubicBezTo>
                    <a:pt x="447252" y="111548"/>
                    <a:pt x="671618" y="23283"/>
                    <a:pt x="673100" y="0"/>
                  </a:cubicBezTo>
                  <a:lnTo>
                    <a:pt x="0" y="508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Freeform 7"/>
          <p:cNvSpPr>
            <a:spLocks/>
          </p:cNvSpPr>
          <p:nvPr/>
        </p:nvSpPr>
        <p:spPr bwMode="auto">
          <a:xfrm>
            <a:off x="3572380" y="2934237"/>
            <a:ext cx="186055" cy="886634"/>
          </a:xfrm>
          <a:custGeom>
            <a:avLst/>
            <a:gdLst>
              <a:gd name="T0" fmla="*/ 111 w 111"/>
              <a:gd name="T1" fmla="*/ 409 h 464"/>
              <a:gd name="T2" fmla="*/ 55 w 111"/>
              <a:gd name="T3" fmla="*/ 464 h 464"/>
              <a:gd name="T4" fmla="*/ 55 w 111"/>
              <a:gd name="T5" fmla="*/ 464 h 464"/>
              <a:gd name="T6" fmla="*/ 0 w 111"/>
              <a:gd name="T7" fmla="*/ 409 h 464"/>
              <a:gd name="T8" fmla="*/ 0 w 111"/>
              <a:gd name="T9" fmla="*/ 55 h 464"/>
              <a:gd name="T10" fmla="*/ 55 w 111"/>
              <a:gd name="T11" fmla="*/ 0 h 464"/>
              <a:gd name="T12" fmla="*/ 55 w 111"/>
              <a:gd name="T13" fmla="*/ 0 h 464"/>
              <a:gd name="T14" fmla="*/ 111 w 111"/>
              <a:gd name="T15" fmla="*/ 55 h 464"/>
              <a:gd name="T16" fmla="*/ 111 w 111"/>
              <a:gd name="T17" fmla="*/ 409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464">
                <a:moveTo>
                  <a:pt x="111" y="409"/>
                </a:moveTo>
                <a:cubicBezTo>
                  <a:pt x="111" y="439"/>
                  <a:pt x="86" y="464"/>
                  <a:pt x="55" y="464"/>
                </a:cubicBezTo>
                <a:cubicBezTo>
                  <a:pt x="55" y="464"/>
                  <a:pt x="55" y="464"/>
                  <a:pt x="55" y="464"/>
                </a:cubicBezTo>
                <a:cubicBezTo>
                  <a:pt x="25" y="464"/>
                  <a:pt x="0" y="439"/>
                  <a:pt x="0" y="409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25"/>
                  <a:pt x="25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86" y="0"/>
                  <a:pt x="111" y="25"/>
                  <a:pt x="111" y="55"/>
                </a:cubicBezTo>
                <a:lnTo>
                  <a:pt x="111" y="409"/>
                </a:lnTo>
                <a:close/>
              </a:path>
            </a:pathLst>
          </a:custGeom>
          <a:gradFill flip="none" rotWithShape="1">
            <a:gsLst>
              <a:gs pos="2500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75000"/>
                </a:schemeClr>
              </a:gs>
              <a:gs pos="75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10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73"/>
          <p:cNvSpPr/>
          <p:nvPr/>
        </p:nvSpPr>
        <p:spPr>
          <a:xfrm rot="5400000">
            <a:off x="3197430" y="18173"/>
            <a:ext cx="7075460" cy="657470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125788" y="3148225"/>
            <a:ext cx="183896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76"/>
          <p:cNvSpPr/>
          <p:nvPr/>
        </p:nvSpPr>
        <p:spPr>
          <a:xfrm rot="5400000">
            <a:off x="5157093" y="1646717"/>
            <a:ext cx="2612200" cy="3496147"/>
          </a:xfrm>
          <a:custGeom>
            <a:avLst/>
            <a:gdLst>
              <a:gd name="connsiteX0" fmla="*/ 632444 w 1264888"/>
              <a:gd name="connsiteY0" fmla="*/ 0 h 1692915"/>
              <a:gd name="connsiteX1" fmla="*/ 1264888 w 1264888"/>
              <a:gd name="connsiteY1" fmla="*/ 632458 h 1692915"/>
              <a:gd name="connsiteX2" fmla="*/ 1212119 w 1264888"/>
              <a:gd name="connsiteY2" fmla="*/ 884292 h 1692915"/>
              <a:gd name="connsiteX3" fmla="*/ 1026175 w 1264888"/>
              <a:gd name="connsiteY3" fmla="*/ 1272920 h 1692915"/>
              <a:gd name="connsiteX4" fmla="*/ 972341 w 1264888"/>
              <a:gd name="connsiteY4" fmla="*/ 1634870 h 1692915"/>
              <a:gd name="connsiteX5" fmla="*/ 888132 w 1264888"/>
              <a:gd name="connsiteY5" fmla="*/ 1692910 h 1692915"/>
              <a:gd name="connsiteX6" fmla="*/ 376023 w 1264888"/>
              <a:gd name="connsiteY6" fmla="*/ 1692910 h 1692915"/>
              <a:gd name="connsiteX7" fmla="*/ 292547 w 1264888"/>
              <a:gd name="connsiteY7" fmla="*/ 1635064 h 1692915"/>
              <a:gd name="connsiteX8" fmla="*/ 238713 w 1264888"/>
              <a:gd name="connsiteY8" fmla="*/ 1273114 h 1692915"/>
              <a:gd name="connsiteX9" fmla="*/ 52769 w 1264888"/>
              <a:gd name="connsiteY9" fmla="*/ 884486 h 1692915"/>
              <a:gd name="connsiteX10" fmla="*/ 0 w 1264888"/>
              <a:gd name="connsiteY10" fmla="*/ 632652 h 1692915"/>
              <a:gd name="connsiteX11" fmla="*/ 632444 w 1264888"/>
              <a:gd name="connsiteY11" fmla="*/ 194 h 1692915"/>
              <a:gd name="connsiteX12" fmla="*/ 632444 w 1264888"/>
              <a:gd name="connsiteY12" fmla="*/ 0 h 1692915"/>
              <a:gd name="connsiteX0" fmla="*/ 632444 w 1264888"/>
              <a:gd name="connsiteY0" fmla="*/ 0 h 1692915"/>
              <a:gd name="connsiteX1" fmla="*/ 1264888 w 1264888"/>
              <a:gd name="connsiteY1" fmla="*/ 632458 h 1692915"/>
              <a:gd name="connsiteX2" fmla="*/ 1212119 w 1264888"/>
              <a:gd name="connsiteY2" fmla="*/ 884292 h 1692915"/>
              <a:gd name="connsiteX3" fmla="*/ 1026175 w 1264888"/>
              <a:gd name="connsiteY3" fmla="*/ 1272920 h 1692915"/>
              <a:gd name="connsiteX4" fmla="*/ 972341 w 1264888"/>
              <a:gd name="connsiteY4" fmla="*/ 1634870 h 1692915"/>
              <a:gd name="connsiteX5" fmla="*/ 888132 w 1264888"/>
              <a:gd name="connsiteY5" fmla="*/ 1692910 h 1692915"/>
              <a:gd name="connsiteX6" fmla="*/ 376023 w 1264888"/>
              <a:gd name="connsiteY6" fmla="*/ 1692910 h 1692915"/>
              <a:gd name="connsiteX7" fmla="*/ 292547 w 1264888"/>
              <a:gd name="connsiteY7" fmla="*/ 1635064 h 1692915"/>
              <a:gd name="connsiteX8" fmla="*/ 238713 w 1264888"/>
              <a:gd name="connsiteY8" fmla="*/ 1273114 h 1692915"/>
              <a:gd name="connsiteX9" fmla="*/ 52769 w 1264888"/>
              <a:gd name="connsiteY9" fmla="*/ 884486 h 1692915"/>
              <a:gd name="connsiteX10" fmla="*/ 0 w 1264888"/>
              <a:gd name="connsiteY10" fmla="*/ 632652 h 1692915"/>
              <a:gd name="connsiteX11" fmla="*/ 632444 w 1264888"/>
              <a:gd name="connsiteY11" fmla="*/ 194 h 1692915"/>
              <a:gd name="connsiteX12" fmla="*/ 632444 w 1264888"/>
              <a:gd name="connsiteY12" fmla="*/ 0 h 169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4888" h="1692915">
                <a:moveTo>
                  <a:pt x="632444" y="0"/>
                </a:moveTo>
                <a:cubicBezTo>
                  <a:pt x="981735" y="7"/>
                  <a:pt x="1264888" y="283165"/>
                  <a:pt x="1264888" y="632458"/>
                </a:cubicBezTo>
                <a:cubicBezTo>
                  <a:pt x="1264888" y="722053"/>
                  <a:pt x="1243620" y="800469"/>
                  <a:pt x="1212119" y="884292"/>
                </a:cubicBezTo>
                <a:cubicBezTo>
                  <a:pt x="1180618" y="968115"/>
                  <a:pt x="1050676" y="1160843"/>
                  <a:pt x="1026175" y="1272920"/>
                </a:cubicBezTo>
                <a:cubicBezTo>
                  <a:pt x="1001674" y="1384997"/>
                  <a:pt x="991603" y="1515490"/>
                  <a:pt x="972341" y="1634870"/>
                </a:cubicBezTo>
                <a:cubicBezTo>
                  <a:pt x="968177" y="1660679"/>
                  <a:pt x="924730" y="1693412"/>
                  <a:pt x="888132" y="1692910"/>
                </a:cubicBezTo>
                <a:cubicBezTo>
                  <a:pt x="851534" y="1692408"/>
                  <a:pt x="429358" y="1692412"/>
                  <a:pt x="376023" y="1692910"/>
                </a:cubicBezTo>
                <a:cubicBezTo>
                  <a:pt x="322688" y="1693408"/>
                  <a:pt x="296690" y="1660741"/>
                  <a:pt x="292547" y="1635064"/>
                </a:cubicBezTo>
                <a:cubicBezTo>
                  <a:pt x="273285" y="1515684"/>
                  <a:pt x="263214" y="1385191"/>
                  <a:pt x="238713" y="1273114"/>
                </a:cubicBezTo>
                <a:cubicBezTo>
                  <a:pt x="214212" y="1161037"/>
                  <a:pt x="84270" y="968309"/>
                  <a:pt x="52769" y="884486"/>
                </a:cubicBezTo>
                <a:cubicBezTo>
                  <a:pt x="21268" y="800663"/>
                  <a:pt x="0" y="722247"/>
                  <a:pt x="0" y="632652"/>
                </a:cubicBezTo>
                <a:cubicBezTo>
                  <a:pt x="0" y="283359"/>
                  <a:pt x="283153" y="201"/>
                  <a:pt x="632444" y="194"/>
                </a:cubicBezTo>
                <a:lnTo>
                  <a:pt x="632444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woPt" dir="t">
              <a:rot lat="0" lon="0" rev="0"/>
            </a:lightRig>
          </a:scene3d>
          <a:sp3d prstMaterial="clear">
            <a:bevelT w="317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 rot="5400000">
            <a:off x="5189658" y="2472119"/>
            <a:ext cx="864271" cy="1855202"/>
            <a:chOff x="6480420" y="3161623"/>
            <a:chExt cx="813818" cy="1746901"/>
          </a:xfrm>
        </p:grpSpPr>
        <p:sp>
          <p:nvSpPr>
            <p:cNvPr id="107" name="Freeform 106"/>
            <p:cNvSpPr/>
            <p:nvPr/>
          </p:nvSpPr>
          <p:spPr>
            <a:xfrm>
              <a:off x="6747926" y="4123689"/>
              <a:ext cx="27850" cy="772043"/>
            </a:xfrm>
            <a:custGeom>
              <a:avLst/>
              <a:gdLst>
                <a:gd name="connsiteX0" fmla="*/ 0 w 34290"/>
                <a:gd name="connsiteY0" fmla="*/ 0 h 950595"/>
                <a:gd name="connsiteX1" fmla="*/ 34290 w 34290"/>
                <a:gd name="connsiteY1" fmla="*/ 950595 h 95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290" h="950595">
                  <a:moveTo>
                    <a:pt x="0" y="0"/>
                  </a:moveTo>
                  <a:lnTo>
                    <a:pt x="34290" y="950595"/>
                  </a:lnTo>
                </a:path>
              </a:pathLst>
            </a:custGeom>
            <a:ln w="3175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7003162" y="4123690"/>
              <a:ext cx="21660" cy="770496"/>
            </a:xfrm>
            <a:custGeom>
              <a:avLst/>
              <a:gdLst>
                <a:gd name="connsiteX0" fmla="*/ 26670 w 26670"/>
                <a:gd name="connsiteY0" fmla="*/ 0 h 948690"/>
                <a:gd name="connsiteX1" fmla="*/ 0 w 26670"/>
                <a:gd name="connsiteY1" fmla="*/ 948690 h 94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" h="948690">
                  <a:moveTo>
                    <a:pt x="26670" y="0"/>
                  </a:moveTo>
                  <a:lnTo>
                    <a:pt x="0" y="948690"/>
                  </a:lnTo>
                </a:path>
              </a:pathLst>
            </a:custGeom>
            <a:ln w="3175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6672271" y="3166397"/>
              <a:ext cx="120681" cy="521400"/>
            </a:xfrm>
            <a:custGeom>
              <a:avLst/>
              <a:gdLst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123 w 148713"/>
                <a:gd name="connsiteY0" fmla="*/ 0 h 641985"/>
                <a:gd name="connsiteX1" fmla="*/ 3933 w 148713"/>
                <a:gd name="connsiteY1" fmla="*/ 110490 h 641985"/>
                <a:gd name="connsiteX2" fmla="*/ 34413 w 148713"/>
                <a:gd name="connsiteY2" fmla="*/ 129540 h 641985"/>
                <a:gd name="connsiteX3" fmla="*/ 57273 w 148713"/>
                <a:gd name="connsiteY3" fmla="*/ 87630 h 641985"/>
                <a:gd name="connsiteX4" fmla="*/ 30603 w 148713"/>
                <a:gd name="connsiteY4" fmla="*/ 57150 h 641985"/>
                <a:gd name="connsiteX5" fmla="*/ 15363 w 148713"/>
                <a:gd name="connsiteY5" fmla="*/ 144780 h 641985"/>
                <a:gd name="connsiteX6" fmla="*/ 148713 w 148713"/>
                <a:gd name="connsiteY6" fmla="*/ 641985 h 641985"/>
                <a:gd name="connsiteX0" fmla="*/ 0 w 148590"/>
                <a:gd name="connsiteY0" fmla="*/ 0 h 641985"/>
                <a:gd name="connsiteX1" fmla="*/ 3810 w 148590"/>
                <a:gd name="connsiteY1" fmla="*/ 110490 h 641985"/>
                <a:gd name="connsiteX2" fmla="*/ 34290 w 148590"/>
                <a:gd name="connsiteY2" fmla="*/ 129540 h 641985"/>
                <a:gd name="connsiteX3" fmla="*/ 57150 w 148590"/>
                <a:gd name="connsiteY3" fmla="*/ 87630 h 641985"/>
                <a:gd name="connsiteX4" fmla="*/ 30480 w 148590"/>
                <a:gd name="connsiteY4" fmla="*/ 57150 h 641985"/>
                <a:gd name="connsiteX5" fmla="*/ 15240 w 148590"/>
                <a:gd name="connsiteY5" fmla="*/ 144780 h 641985"/>
                <a:gd name="connsiteX6" fmla="*/ 148590 w 148590"/>
                <a:gd name="connsiteY6" fmla="*/ 641985 h 64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590" h="641985">
                  <a:moveTo>
                    <a:pt x="0" y="0"/>
                  </a:moveTo>
                  <a:cubicBezTo>
                    <a:pt x="1270" y="36830"/>
                    <a:pt x="3175" y="92710"/>
                    <a:pt x="3810" y="110490"/>
                  </a:cubicBezTo>
                  <a:cubicBezTo>
                    <a:pt x="4445" y="128270"/>
                    <a:pt x="18415" y="132715"/>
                    <a:pt x="34290" y="129540"/>
                  </a:cubicBezTo>
                  <a:cubicBezTo>
                    <a:pt x="50165" y="126365"/>
                    <a:pt x="62865" y="111125"/>
                    <a:pt x="57150" y="87630"/>
                  </a:cubicBezTo>
                  <a:cubicBezTo>
                    <a:pt x="51435" y="64135"/>
                    <a:pt x="48931" y="57677"/>
                    <a:pt x="30480" y="57150"/>
                  </a:cubicBezTo>
                  <a:cubicBezTo>
                    <a:pt x="8255" y="56515"/>
                    <a:pt x="-4445" y="47308"/>
                    <a:pt x="15240" y="144780"/>
                  </a:cubicBezTo>
                  <a:cubicBezTo>
                    <a:pt x="34925" y="242253"/>
                    <a:pt x="104140" y="467995"/>
                    <a:pt x="148590" y="641985"/>
                  </a:cubicBezTo>
                </a:path>
              </a:pathLst>
            </a:custGeom>
            <a:ln w="317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109"/>
            <p:cNvSpPr/>
            <p:nvPr/>
          </p:nvSpPr>
          <p:spPr>
            <a:xfrm rot="21360000" flipH="1">
              <a:off x="6946994" y="3161623"/>
              <a:ext cx="116190" cy="521665"/>
            </a:xfrm>
            <a:custGeom>
              <a:avLst/>
              <a:gdLst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8590"/>
                <a:gd name="connsiteY0" fmla="*/ 0 h 666750"/>
                <a:gd name="connsiteX1" fmla="*/ 3810 w 148590"/>
                <a:gd name="connsiteY1" fmla="*/ 110490 h 666750"/>
                <a:gd name="connsiteX2" fmla="*/ 34290 w 148590"/>
                <a:gd name="connsiteY2" fmla="*/ 129540 h 666750"/>
                <a:gd name="connsiteX3" fmla="*/ 57150 w 148590"/>
                <a:gd name="connsiteY3" fmla="*/ 87630 h 666750"/>
                <a:gd name="connsiteX4" fmla="*/ 30480 w 148590"/>
                <a:gd name="connsiteY4" fmla="*/ 57150 h 666750"/>
                <a:gd name="connsiteX5" fmla="*/ 15240 w 148590"/>
                <a:gd name="connsiteY5" fmla="*/ 144780 h 666750"/>
                <a:gd name="connsiteX6" fmla="*/ 148590 w 148590"/>
                <a:gd name="connsiteY6" fmla="*/ 666750 h 666750"/>
                <a:gd name="connsiteX0" fmla="*/ 0 w 143061"/>
                <a:gd name="connsiteY0" fmla="*/ 0 h 642311"/>
                <a:gd name="connsiteX1" fmla="*/ 3810 w 143061"/>
                <a:gd name="connsiteY1" fmla="*/ 110490 h 642311"/>
                <a:gd name="connsiteX2" fmla="*/ 34290 w 143061"/>
                <a:gd name="connsiteY2" fmla="*/ 129540 h 642311"/>
                <a:gd name="connsiteX3" fmla="*/ 57150 w 143061"/>
                <a:gd name="connsiteY3" fmla="*/ 87630 h 642311"/>
                <a:gd name="connsiteX4" fmla="*/ 30480 w 143061"/>
                <a:gd name="connsiteY4" fmla="*/ 57150 h 642311"/>
                <a:gd name="connsiteX5" fmla="*/ 15240 w 143061"/>
                <a:gd name="connsiteY5" fmla="*/ 144780 h 642311"/>
                <a:gd name="connsiteX6" fmla="*/ 143061 w 143061"/>
                <a:gd name="connsiteY6" fmla="*/ 642311 h 642311"/>
                <a:gd name="connsiteX0" fmla="*/ 0 w 143061"/>
                <a:gd name="connsiteY0" fmla="*/ 0 h 642311"/>
                <a:gd name="connsiteX1" fmla="*/ 3810 w 143061"/>
                <a:gd name="connsiteY1" fmla="*/ 110490 h 642311"/>
                <a:gd name="connsiteX2" fmla="*/ 34290 w 143061"/>
                <a:gd name="connsiteY2" fmla="*/ 129540 h 642311"/>
                <a:gd name="connsiteX3" fmla="*/ 57150 w 143061"/>
                <a:gd name="connsiteY3" fmla="*/ 87630 h 642311"/>
                <a:gd name="connsiteX4" fmla="*/ 30480 w 143061"/>
                <a:gd name="connsiteY4" fmla="*/ 57150 h 642311"/>
                <a:gd name="connsiteX5" fmla="*/ 15240 w 143061"/>
                <a:gd name="connsiteY5" fmla="*/ 144780 h 642311"/>
                <a:gd name="connsiteX6" fmla="*/ 143061 w 143061"/>
                <a:gd name="connsiteY6" fmla="*/ 642311 h 64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061" h="642311">
                  <a:moveTo>
                    <a:pt x="0" y="0"/>
                  </a:moveTo>
                  <a:cubicBezTo>
                    <a:pt x="1270" y="36830"/>
                    <a:pt x="3175" y="92710"/>
                    <a:pt x="3810" y="110490"/>
                  </a:cubicBezTo>
                  <a:cubicBezTo>
                    <a:pt x="4445" y="128270"/>
                    <a:pt x="18415" y="132715"/>
                    <a:pt x="34290" y="129540"/>
                  </a:cubicBezTo>
                  <a:cubicBezTo>
                    <a:pt x="50165" y="126365"/>
                    <a:pt x="62865" y="111125"/>
                    <a:pt x="57150" y="87630"/>
                  </a:cubicBezTo>
                  <a:cubicBezTo>
                    <a:pt x="51435" y="64135"/>
                    <a:pt x="48877" y="55639"/>
                    <a:pt x="30480" y="57150"/>
                  </a:cubicBezTo>
                  <a:cubicBezTo>
                    <a:pt x="6441" y="59125"/>
                    <a:pt x="-3523" y="47253"/>
                    <a:pt x="15240" y="144780"/>
                  </a:cubicBezTo>
                  <a:cubicBezTo>
                    <a:pt x="34003" y="242307"/>
                    <a:pt x="98611" y="468321"/>
                    <a:pt x="143061" y="642311"/>
                  </a:cubicBezTo>
                </a:path>
              </a:pathLst>
            </a:custGeom>
            <a:ln w="317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6480420" y="3237725"/>
              <a:ext cx="812786" cy="82516"/>
            </a:xfrm>
            <a:custGeom>
              <a:avLst/>
              <a:gdLst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  <a:gd name="connsiteX0" fmla="*/ 0 w 1000760"/>
                <a:gd name="connsiteY0" fmla="*/ 86360 h 101600"/>
                <a:gd name="connsiteX1" fmla="*/ 261620 w 1000760"/>
                <a:gd name="connsiteY1" fmla="*/ 5080 h 101600"/>
                <a:gd name="connsiteX2" fmla="*/ 662940 w 1000760"/>
                <a:gd name="connsiteY2" fmla="*/ 0 h 101600"/>
                <a:gd name="connsiteX3" fmla="*/ 1000760 w 1000760"/>
                <a:gd name="connsiteY3" fmla="*/ 10160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760" h="101600">
                  <a:moveTo>
                    <a:pt x="0" y="86360"/>
                  </a:moveTo>
                  <a:cubicBezTo>
                    <a:pt x="143087" y="92287"/>
                    <a:pt x="174413" y="55033"/>
                    <a:pt x="261620" y="5080"/>
                  </a:cubicBezTo>
                  <a:cubicBezTo>
                    <a:pt x="395393" y="33867"/>
                    <a:pt x="516467" y="37253"/>
                    <a:pt x="662940" y="0"/>
                  </a:cubicBezTo>
                  <a:cubicBezTo>
                    <a:pt x="813647" y="69427"/>
                    <a:pt x="865293" y="90593"/>
                    <a:pt x="1000760" y="101600"/>
                  </a:cubicBezTo>
                </a:path>
              </a:pathLst>
            </a:custGeom>
            <a:noFill/>
            <a:ln w="19050" cap="rnd" cmpd="sng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111"/>
            <p:cNvSpPr/>
            <p:nvPr/>
          </p:nvSpPr>
          <p:spPr>
            <a:xfrm flipH="1">
              <a:off x="6678460" y="3749170"/>
              <a:ext cx="412581" cy="1159354"/>
            </a:xfrm>
            <a:custGeom>
              <a:avLst/>
              <a:gdLst/>
              <a:ahLst/>
              <a:cxnLst/>
              <a:rect l="l" t="t" r="r" b="b"/>
              <a:pathLst>
                <a:path w="508000" h="1427480">
                  <a:moveTo>
                    <a:pt x="254000" y="647700"/>
                  </a:moveTo>
                  <a:cubicBezTo>
                    <a:pt x="294681" y="647700"/>
                    <a:pt x="327660" y="680679"/>
                    <a:pt x="327660" y="721360"/>
                  </a:cubicBezTo>
                  <a:cubicBezTo>
                    <a:pt x="327660" y="762041"/>
                    <a:pt x="294681" y="795020"/>
                    <a:pt x="254000" y="795020"/>
                  </a:cubicBezTo>
                  <a:cubicBezTo>
                    <a:pt x="213319" y="795020"/>
                    <a:pt x="180340" y="762041"/>
                    <a:pt x="180340" y="721360"/>
                  </a:cubicBezTo>
                  <a:cubicBezTo>
                    <a:pt x="180340" y="680679"/>
                    <a:pt x="213319" y="647700"/>
                    <a:pt x="254000" y="647700"/>
                  </a:cubicBezTo>
                  <a:close/>
                  <a:moveTo>
                    <a:pt x="325120" y="0"/>
                  </a:moveTo>
                  <a:lnTo>
                    <a:pt x="254000" y="2453"/>
                  </a:lnTo>
                  <a:lnTo>
                    <a:pt x="182880" y="0"/>
                  </a:lnTo>
                  <a:lnTo>
                    <a:pt x="182880" y="375920"/>
                  </a:lnTo>
                  <a:cubicBezTo>
                    <a:pt x="178647" y="395393"/>
                    <a:pt x="191135" y="416348"/>
                    <a:pt x="170180" y="434340"/>
                  </a:cubicBezTo>
                  <a:cubicBezTo>
                    <a:pt x="149225" y="452332"/>
                    <a:pt x="11007" y="447040"/>
                    <a:pt x="10160" y="551180"/>
                  </a:cubicBezTo>
                  <a:cubicBezTo>
                    <a:pt x="9313" y="655320"/>
                    <a:pt x="53975" y="768138"/>
                    <a:pt x="53340" y="817880"/>
                  </a:cubicBezTo>
                  <a:cubicBezTo>
                    <a:pt x="52705" y="867622"/>
                    <a:pt x="0" y="937472"/>
                    <a:pt x="0" y="995680"/>
                  </a:cubicBezTo>
                  <a:lnTo>
                    <a:pt x="0" y="1427480"/>
                  </a:lnTo>
                  <a:lnTo>
                    <a:pt x="254000" y="1427480"/>
                  </a:lnTo>
                  <a:lnTo>
                    <a:pt x="508000" y="1427480"/>
                  </a:lnTo>
                  <a:lnTo>
                    <a:pt x="508000" y="995680"/>
                  </a:lnTo>
                  <a:cubicBezTo>
                    <a:pt x="508000" y="937472"/>
                    <a:pt x="455295" y="867622"/>
                    <a:pt x="454660" y="817880"/>
                  </a:cubicBezTo>
                  <a:cubicBezTo>
                    <a:pt x="454025" y="768138"/>
                    <a:pt x="498687" y="655320"/>
                    <a:pt x="497840" y="551180"/>
                  </a:cubicBezTo>
                  <a:cubicBezTo>
                    <a:pt x="496993" y="447040"/>
                    <a:pt x="358775" y="452332"/>
                    <a:pt x="337820" y="434340"/>
                  </a:cubicBezTo>
                  <a:cubicBezTo>
                    <a:pt x="316865" y="416348"/>
                    <a:pt x="329353" y="395393"/>
                    <a:pt x="325120" y="3759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/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6480420" y="3296361"/>
              <a:ext cx="266115" cy="826195"/>
            </a:xfrm>
            <a:custGeom>
              <a:avLst/>
              <a:gdLst>
                <a:gd name="connsiteX0" fmla="*/ 7620 w 327660"/>
                <a:gd name="connsiteY0" fmla="*/ 80010 h 1988820"/>
                <a:gd name="connsiteX1" fmla="*/ 0 w 327660"/>
                <a:gd name="connsiteY1" fmla="*/ 0 h 1988820"/>
                <a:gd name="connsiteX2" fmla="*/ 327660 w 327660"/>
                <a:gd name="connsiteY2" fmla="*/ 1017270 h 1988820"/>
                <a:gd name="connsiteX3" fmla="*/ 327660 w 327660"/>
                <a:gd name="connsiteY3" fmla="*/ 1988820 h 1988820"/>
                <a:gd name="connsiteX0" fmla="*/ 7620 w 327660"/>
                <a:gd name="connsiteY0" fmla="*/ 80010 h 1017270"/>
                <a:gd name="connsiteX1" fmla="*/ 0 w 327660"/>
                <a:gd name="connsiteY1" fmla="*/ 0 h 1017270"/>
                <a:gd name="connsiteX2" fmla="*/ 327660 w 327660"/>
                <a:gd name="connsiteY2" fmla="*/ 1017270 h 101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660" h="1017270">
                  <a:moveTo>
                    <a:pt x="7620" y="80010"/>
                  </a:moveTo>
                  <a:lnTo>
                    <a:pt x="0" y="0"/>
                  </a:lnTo>
                  <a:lnTo>
                    <a:pt x="327660" y="1017270"/>
                  </a:lnTo>
                </a:path>
              </a:pathLst>
            </a:cu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13"/>
            <p:cNvSpPr/>
            <p:nvPr/>
          </p:nvSpPr>
          <p:spPr>
            <a:xfrm flipH="1">
              <a:off x="7028123" y="3296361"/>
              <a:ext cx="266115" cy="826195"/>
            </a:xfrm>
            <a:custGeom>
              <a:avLst/>
              <a:gdLst>
                <a:gd name="connsiteX0" fmla="*/ 7620 w 327660"/>
                <a:gd name="connsiteY0" fmla="*/ 80010 h 1988820"/>
                <a:gd name="connsiteX1" fmla="*/ 0 w 327660"/>
                <a:gd name="connsiteY1" fmla="*/ 0 h 1988820"/>
                <a:gd name="connsiteX2" fmla="*/ 327660 w 327660"/>
                <a:gd name="connsiteY2" fmla="*/ 1017270 h 1988820"/>
                <a:gd name="connsiteX3" fmla="*/ 327660 w 327660"/>
                <a:gd name="connsiteY3" fmla="*/ 1988820 h 1988820"/>
                <a:gd name="connsiteX0" fmla="*/ 7620 w 327660"/>
                <a:gd name="connsiteY0" fmla="*/ 80010 h 1017270"/>
                <a:gd name="connsiteX1" fmla="*/ 0 w 327660"/>
                <a:gd name="connsiteY1" fmla="*/ 0 h 1017270"/>
                <a:gd name="connsiteX2" fmla="*/ 327660 w 327660"/>
                <a:gd name="connsiteY2" fmla="*/ 1017270 h 101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660" h="1017270">
                  <a:moveTo>
                    <a:pt x="7620" y="80010"/>
                  </a:moveTo>
                  <a:lnTo>
                    <a:pt x="0" y="0"/>
                  </a:lnTo>
                  <a:lnTo>
                    <a:pt x="327660" y="1017270"/>
                  </a:lnTo>
                </a:path>
              </a:pathLst>
            </a:cu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6771291" y="3686870"/>
              <a:ext cx="222795" cy="61888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3" name="Oval 82"/>
          <p:cNvSpPr/>
          <p:nvPr/>
        </p:nvSpPr>
        <p:spPr>
          <a:xfrm rot="2880000" flipH="1">
            <a:off x="7218050" y="2489272"/>
            <a:ext cx="1098653" cy="327887"/>
          </a:xfrm>
          <a:prstGeom prst="ellipse">
            <a:avLst/>
          </a:prstGeom>
          <a:gradFill flip="none" rotWithShape="1">
            <a:gsLst>
              <a:gs pos="15000">
                <a:schemeClr val="bg1">
                  <a:alpha val="59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val 115"/>
          <p:cNvSpPr/>
          <p:nvPr/>
        </p:nvSpPr>
        <p:spPr>
          <a:xfrm rot="5400000">
            <a:off x="5747803" y="2672397"/>
            <a:ext cx="1618384" cy="1503845"/>
          </a:xfrm>
          <a:prstGeom prst="ellipse">
            <a:avLst/>
          </a:prstGeom>
          <a:gradFill flip="none" rotWithShape="1">
            <a:gsLst>
              <a:gs pos="32000">
                <a:schemeClr val="bg1"/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0" y="3111093"/>
            <a:ext cx="3602253" cy="635812"/>
            <a:chOff x="227012" y="2719388"/>
            <a:chExt cx="8083552" cy="1419225"/>
          </a:xfrm>
        </p:grpSpPr>
        <p:sp>
          <p:nvSpPr>
            <p:cNvPr id="118" name="Freeform 5"/>
            <p:cNvSpPr>
              <a:spLocks/>
            </p:cNvSpPr>
            <p:nvPr/>
          </p:nvSpPr>
          <p:spPr bwMode="auto">
            <a:xfrm>
              <a:off x="3627438" y="2719388"/>
              <a:ext cx="1890713" cy="1419225"/>
            </a:xfrm>
            <a:custGeom>
              <a:avLst/>
              <a:gdLst>
                <a:gd name="T0" fmla="*/ 1191 w 1191"/>
                <a:gd name="T1" fmla="*/ 0 h 894"/>
                <a:gd name="T2" fmla="*/ 0 w 1191"/>
                <a:gd name="T3" fmla="*/ 285 h 894"/>
                <a:gd name="T4" fmla="*/ 0 w 1191"/>
                <a:gd name="T5" fmla="*/ 609 h 894"/>
                <a:gd name="T6" fmla="*/ 1191 w 1191"/>
                <a:gd name="T7" fmla="*/ 894 h 894"/>
                <a:gd name="T8" fmla="*/ 1191 w 1191"/>
                <a:gd name="T9" fmla="*/ 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894">
                  <a:moveTo>
                    <a:pt x="1191" y="0"/>
                  </a:moveTo>
                  <a:lnTo>
                    <a:pt x="0" y="285"/>
                  </a:lnTo>
                  <a:lnTo>
                    <a:pt x="0" y="609"/>
                  </a:lnTo>
                  <a:lnTo>
                    <a:pt x="1191" y="894"/>
                  </a:lnTo>
                  <a:lnTo>
                    <a:pt x="1191" y="0"/>
                  </a:lnTo>
                  <a:close/>
                </a:path>
              </a:pathLst>
            </a:custGeom>
            <a:gradFill flip="none" rotWithShape="1">
              <a:gsLst>
                <a:gs pos="2500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75000"/>
                  </a:schemeClr>
                </a:gs>
                <a:gs pos="75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6"/>
            <p:cNvSpPr>
              <a:spLocks noChangeArrowheads="1"/>
            </p:cNvSpPr>
            <p:nvPr/>
          </p:nvSpPr>
          <p:spPr bwMode="auto">
            <a:xfrm>
              <a:off x="5505451" y="2724150"/>
              <a:ext cx="2805113" cy="1409700"/>
            </a:xfrm>
            <a:prstGeom prst="rect">
              <a:avLst/>
            </a:prstGeom>
            <a:gradFill flip="none" rotWithShape="1">
              <a:gsLst>
                <a:gs pos="32000">
                  <a:schemeClr val="tx1">
                    <a:lumMod val="65000"/>
                    <a:lumOff val="35000"/>
                  </a:schemeClr>
                </a:gs>
                <a:gs pos="60000">
                  <a:srgbClr val="9F9F9F"/>
                </a:gs>
                <a:gs pos="79000">
                  <a:schemeClr val="bg1">
                    <a:lumMod val="7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96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27012" y="3171408"/>
              <a:ext cx="3400426" cy="515185"/>
            </a:xfrm>
            <a:prstGeom prst="rect">
              <a:avLst/>
            </a:prstGeom>
            <a:gradFill>
              <a:gsLst>
                <a:gs pos="50000">
                  <a:schemeClr val="bg1">
                    <a:lumMod val="75000"/>
                  </a:schemeClr>
                </a:gs>
                <a:gs pos="8000">
                  <a:schemeClr val="tx1">
                    <a:lumMod val="65000"/>
                    <a:lumOff val="35000"/>
                  </a:schemeClr>
                </a:gs>
                <a:gs pos="90000">
                  <a:schemeClr val="tx1">
                    <a:lumMod val="65000"/>
                    <a:lumOff val="3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5400000">
            <a:off x="3568969" y="2831104"/>
            <a:ext cx="1213790" cy="1131839"/>
            <a:chOff x="4077456" y="5030272"/>
            <a:chExt cx="983340" cy="916948"/>
          </a:xfrm>
        </p:grpSpPr>
        <p:sp>
          <p:nvSpPr>
            <p:cNvPr id="84" name="Freeform 83"/>
            <p:cNvSpPr/>
            <p:nvPr/>
          </p:nvSpPr>
          <p:spPr>
            <a:xfrm>
              <a:off x="4077456" y="5030272"/>
              <a:ext cx="983340" cy="827082"/>
            </a:xfrm>
            <a:custGeom>
              <a:avLst/>
              <a:gdLst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160"/>
                <a:gd name="connsiteY0" fmla="*/ 0 h 1183640"/>
                <a:gd name="connsiteX1" fmla="*/ 1402080 w 1407160"/>
                <a:gd name="connsiteY1" fmla="*/ 177800 h 1183640"/>
                <a:gd name="connsiteX2" fmla="*/ 1325880 w 1407160"/>
                <a:gd name="connsiteY2" fmla="*/ 238760 h 1183640"/>
                <a:gd name="connsiteX3" fmla="*/ 1407160 w 1407160"/>
                <a:gd name="connsiteY3" fmla="*/ 340360 h 1183640"/>
                <a:gd name="connsiteX4" fmla="*/ 1330960 w 1407160"/>
                <a:gd name="connsiteY4" fmla="*/ 421640 h 1183640"/>
                <a:gd name="connsiteX5" fmla="*/ 1402080 w 1407160"/>
                <a:gd name="connsiteY5" fmla="*/ 518160 h 1183640"/>
                <a:gd name="connsiteX6" fmla="*/ 1325880 w 1407160"/>
                <a:gd name="connsiteY6" fmla="*/ 589280 h 1183640"/>
                <a:gd name="connsiteX7" fmla="*/ 1407160 w 1407160"/>
                <a:gd name="connsiteY7" fmla="*/ 690880 h 1183640"/>
                <a:gd name="connsiteX8" fmla="*/ 1325880 w 1407160"/>
                <a:gd name="connsiteY8" fmla="*/ 772160 h 1183640"/>
                <a:gd name="connsiteX9" fmla="*/ 1407160 w 1407160"/>
                <a:gd name="connsiteY9" fmla="*/ 863600 h 1183640"/>
                <a:gd name="connsiteX10" fmla="*/ 1366520 w 1407160"/>
                <a:gd name="connsiteY10" fmla="*/ 980440 h 1183640"/>
                <a:gd name="connsiteX11" fmla="*/ 1036320 w 1407160"/>
                <a:gd name="connsiteY11" fmla="*/ 1178560 h 1183640"/>
                <a:gd name="connsiteX12" fmla="*/ 381000 w 1407160"/>
                <a:gd name="connsiteY12" fmla="*/ 1183640 h 1183640"/>
                <a:gd name="connsiteX13" fmla="*/ 15240 w 1407160"/>
                <a:gd name="connsiteY13" fmla="*/ 899160 h 1183640"/>
                <a:gd name="connsiteX14" fmla="*/ 71120 w 1407160"/>
                <a:gd name="connsiteY14" fmla="*/ 812800 h 1183640"/>
                <a:gd name="connsiteX15" fmla="*/ 0 w 1407160"/>
                <a:gd name="connsiteY15" fmla="*/ 736600 h 1183640"/>
                <a:gd name="connsiteX16" fmla="*/ 81280 w 1407160"/>
                <a:gd name="connsiteY16" fmla="*/ 624840 h 1183640"/>
                <a:gd name="connsiteX17" fmla="*/ 10160 w 1407160"/>
                <a:gd name="connsiteY17" fmla="*/ 548640 h 1183640"/>
                <a:gd name="connsiteX18" fmla="*/ 76200 w 1407160"/>
                <a:gd name="connsiteY18" fmla="*/ 462280 h 1183640"/>
                <a:gd name="connsiteX19" fmla="*/ 5080 w 1407160"/>
                <a:gd name="connsiteY19" fmla="*/ 370840 h 1183640"/>
                <a:gd name="connsiteX20" fmla="*/ 81280 w 1407160"/>
                <a:gd name="connsiteY20" fmla="*/ 274320 h 1183640"/>
                <a:gd name="connsiteX21" fmla="*/ 15240 w 1407160"/>
                <a:gd name="connsiteY21" fmla="*/ 218440 h 1183640"/>
                <a:gd name="connsiteX22" fmla="*/ 5080 w 1407160"/>
                <a:gd name="connsiteY22" fmla="*/ 5080 h 1183640"/>
                <a:gd name="connsiteX23" fmla="*/ 1402080 w 1407160"/>
                <a:gd name="connsiteY23" fmla="*/ 0 h 1183640"/>
                <a:gd name="connsiteX0" fmla="*/ 1402080 w 1407303"/>
                <a:gd name="connsiteY0" fmla="*/ 0 h 1183640"/>
                <a:gd name="connsiteX1" fmla="*/ 1402080 w 1407303"/>
                <a:gd name="connsiteY1" fmla="*/ 177800 h 1183640"/>
                <a:gd name="connsiteX2" fmla="*/ 1325880 w 1407303"/>
                <a:gd name="connsiteY2" fmla="*/ 238760 h 1183640"/>
                <a:gd name="connsiteX3" fmla="*/ 1407160 w 1407303"/>
                <a:gd name="connsiteY3" fmla="*/ 340360 h 1183640"/>
                <a:gd name="connsiteX4" fmla="*/ 1330960 w 1407303"/>
                <a:gd name="connsiteY4" fmla="*/ 421640 h 1183640"/>
                <a:gd name="connsiteX5" fmla="*/ 1402080 w 1407303"/>
                <a:gd name="connsiteY5" fmla="*/ 518160 h 1183640"/>
                <a:gd name="connsiteX6" fmla="*/ 1325880 w 1407303"/>
                <a:gd name="connsiteY6" fmla="*/ 589280 h 1183640"/>
                <a:gd name="connsiteX7" fmla="*/ 1407160 w 1407303"/>
                <a:gd name="connsiteY7" fmla="*/ 690880 h 1183640"/>
                <a:gd name="connsiteX8" fmla="*/ 1325880 w 1407303"/>
                <a:gd name="connsiteY8" fmla="*/ 772160 h 1183640"/>
                <a:gd name="connsiteX9" fmla="*/ 1407160 w 1407303"/>
                <a:gd name="connsiteY9" fmla="*/ 863600 h 1183640"/>
                <a:gd name="connsiteX10" fmla="*/ 1366520 w 1407303"/>
                <a:gd name="connsiteY10" fmla="*/ 980440 h 1183640"/>
                <a:gd name="connsiteX11" fmla="*/ 1036320 w 1407303"/>
                <a:gd name="connsiteY11" fmla="*/ 1178560 h 1183640"/>
                <a:gd name="connsiteX12" fmla="*/ 381000 w 1407303"/>
                <a:gd name="connsiteY12" fmla="*/ 1183640 h 1183640"/>
                <a:gd name="connsiteX13" fmla="*/ 15240 w 1407303"/>
                <a:gd name="connsiteY13" fmla="*/ 899160 h 1183640"/>
                <a:gd name="connsiteX14" fmla="*/ 71120 w 1407303"/>
                <a:gd name="connsiteY14" fmla="*/ 812800 h 1183640"/>
                <a:gd name="connsiteX15" fmla="*/ 0 w 1407303"/>
                <a:gd name="connsiteY15" fmla="*/ 736600 h 1183640"/>
                <a:gd name="connsiteX16" fmla="*/ 81280 w 1407303"/>
                <a:gd name="connsiteY16" fmla="*/ 624840 h 1183640"/>
                <a:gd name="connsiteX17" fmla="*/ 10160 w 1407303"/>
                <a:gd name="connsiteY17" fmla="*/ 548640 h 1183640"/>
                <a:gd name="connsiteX18" fmla="*/ 76200 w 1407303"/>
                <a:gd name="connsiteY18" fmla="*/ 462280 h 1183640"/>
                <a:gd name="connsiteX19" fmla="*/ 5080 w 1407303"/>
                <a:gd name="connsiteY19" fmla="*/ 370840 h 1183640"/>
                <a:gd name="connsiteX20" fmla="*/ 81280 w 1407303"/>
                <a:gd name="connsiteY20" fmla="*/ 274320 h 1183640"/>
                <a:gd name="connsiteX21" fmla="*/ 15240 w 1407303"/>
                <a:gd name="connsiteY21" fmla="*/ 218440 h 1183640"/>
                <a:gd name="connsiteX22" fmla="*/ 5080 w 1407303"/>
                <a:gd name="connsiteY22" fmla="*/ 5080 h 1183640"/>
                <a:gd name="connsiteX23" fmla="*/ 1402080 w 1407303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0 w 1407254"/>
                <a:gd name="connsiteY0" fmla="*/ 0 h 1183640"/>
                <a:gd name="connsiteX1" fmla="*/ 1402080 w 1407254"/>
                <a:gd name="connsiteY1" fmla="*/ 177800 h 1183640"/>
                <a:gd name="connsiteX2" fmla="*/ 1325880 w 1407254"/>
                <a:gd name="connsiteY2" fmla="*/ 238760 h 1183640"/>
                <a:gd name="connsiteX3" fmla="*/ 1407160 w 1407254"/>
                <a:gd name="connsiteY3" fmla="*/ 340360 h 1183640"/>
                <a:gd name="connsiteX4" fmla="*/ 1330960 w 1407254"/>
                <a:gd name="connsiteY4" fmla="*/ 421640 h 1183640"/>
                <a:gd name="connsiteX5" fmla="*/ 1402080 w 1407254"/>
                <a:gd name="connsiteY5" fmla="*/ 518160 h 1183640"/>
                <a:gd name="connsiteX6" fmla="*/ 1325880 w 1407254"/>
                <a:gd name="connsiteY6" fmla="*/ 589280 h 1183640"/>
                <a:gd name="connsiteX7" fmla="*/ 1407160 w 1407254"/>
                <a:gd name="connsiteY7" fmla="*/ 690880 h 1183640"/>
                <a:gd name="connsiteX8" fmla="*/ 1325880 w 1407254"/>
                <a:gd name="connsiteY8" fmla="*/ 772160 h 1183640"/>
                <a:gd name="connsiteX9" fmla="*/ 1407160 w 1407254"/>
                <a:gd name="connsiteY9" fmla="*/ 863600 h 1183640"/>
                <a:gd name="connsiteX10" fmla="*/ 1366520 w 1407254"/>
                <a:gd name="connsiteY10" fmla="*/ 980440 h 1183640"/>
                <a:gd name="connsiteX11" fmla="*/ 1036320 w 1407254"/>
                <a:gd name="connsiteY11" fmla="*/ 1178560 h 1183640"/>
                <a:gd name="connsiteX12" fmla="*/ 381000 w 1407254"/>
                <a:gd name="connsiteY12" fmla="*/ 1183640 h 1183640"/>
                <a:gd name="connsiteX13" fmla="*/ 15240 w 1407254"/>
                <a:gd name="connsiteY13" fmla="*/ 899160 h 1183640"/>
                <a:gd name="connsiteX14" fmla="*/ 71120 w 1407254"/>
                <a:gd name="connsiteY14" fmla="*/ 812800 h 1183640"/>
                <a:gd name="connsiteX15" fmla="*/ 0 w 1407254"/>
                <a:gd name="connsiteY15" fmla="*/ 736600 h 1183640"/>
                <a:gd name="connsiteX16" fmla="*/ 81280 w 1407254"/>
                <a:gd name="connsiteY16" fmla="*/ 624840 h 1183640"/>
                <a:gd name="connsiteX17" fmla="*/ 10160 w 1407254"/>
                <a:gd name="connsiteY17" fmla="*/ 548640 h 1183640"/>
                <a:gd name="connsiteX18" fmla="*/ 76200 w 1407254"/>
                <a:gd name="connsiteY18" fmla="*/ 462280 h 1183640"/>
                <a:gd name="connsiteX19" fmla="*/ 5080 w 1407254"/>
                <a:gd name="connsiteY19" fmla="*/ 370840 h 1183640"/>
                <a:gd name="connsiteX20" fmla="*/ 81280 w 1407254"/>
                <a:gd name="connsiteY20" fmla="*/ 274320 h 1183640"/>
                <a:gd name="connsiteX21" fmla="*/ 15240 w 1407254"/>
                <a:gd name="connsiteY21" fmla="*/ 218440 h 1183640"/>
                <a:gd name="connsiteX22" fmla="*/ 5080 w 1407254"/>
                <a:gd name="connsiteY22" fmla="*/ 5080 h 1183640"/>
                <a:gd name="connsiteX23" fmla="*/ 1402080 w 1407254"/>
                <a:gd name="connsiteY23" fmla="*/ 0 h 1183640"/>
                <a:gd name="connsiteX0" fmla="*/ 1402089 w 1407263"/>
                <a:gd name="connsiteY0" fmla="*/ 0 h 1183640"/>
                <a:gd name="connsiteX1" fmla="*/ 1402089 w 1407263"/>
                <a:gd name="connsiteY1" fmla="*/ 177800 h 1183640"/>
                <a:gd name="connsiteX2" fmla="*/ 1325889 w 1407263"/>
                <a:gd name="connsiteY2" fmla="*/ 238760 h 1183640"/>
                <a:gd name="connsiteX3" fmla="*/ 1407169 w 1407263"/>
                <a:gd name="connsiteY3" fmla="*/ 340360 h 1183640"/>
                <a:gd name="connsiteX4" fmla="*/ 1330969 w 1407263"/>
                <a:gd name="connsiteY4" fmla="*/ 421640 h 1183640"/>
                <a:gd name="connsiteX5" fmla="*/ 1402089 w 1407263"/>
                <a:gd name="connsiteY5" fmla="*/ 518160 h 1183640"/>
                <a:gd name="connsiteX6" fmla="*/ 1325889 w 1407263"/>
                <a:gd name="connsiteY6" fmla="*/ 589280 h 1183640"/>
                <a:gd name="connsiteX7" fmla="*/ 1407169 w 1407263"/>
                <a:gd name="connsiteY7" fmla="*/ 690880 h 1183640"/>
                <a:gd name="connsiteX8" fmla="*/ 1325889 w 1407263"/>
                <a:gd name="connsiteY8" fmla="*/ 772160 h 1183640"/>
                <a:gd name="connsiteX9" fmla="*/ 1407169 w 1407263"/>
                <a:gd name="connsiteY9" fmla="*/ 863600 h 1183640"/>
                <a:gd name="connsiteX10" fmla="*/ 1366529 w 1407263"/>
                <a:gd name="connsiteY10" fmla="*/ 980440 h 1183640"/>
                <a:gd name="connsiteX11" fmla="*/ 1036329 w 1407263"/>
                <a:gd name="connsiteY11" fmla="*/ 1178560 h 1183640"/>
                <a:gd name="connsiteX12" fmla="*/ 381009 w 1407263"/>
                <a:gd name="connsiteY12" fmla="*/ 1183640 h 1183640"/>
                <a:gd name="connsiteX13" fmla="*/ 15249 w 1407263"/>
                <a:gd name="connsiteY13" fmla="*/ 899160 h 1183640"/>
                <a:gd name="connsiteX14" fmla="*/ 71129 w 1407263"/>
                <a:gd name="connsiteY14" fmla="*/ 812800 h 1183640"/>
                <a:gd name="connsiteX15" fmla="*/ 9 w 1407263"/>
                <a:gd name="connsiteY15" fmla="*/ 736600 h 1183640"/>
                <a:gd name="connsiteX16" fmla="*/ 81289 w 1407263"/>
                <a:gd name="connsiteY16" fmla="*/ 624840 h 1183640"/>
                <a:gd name="connsiteX17" fmla="*/ 10169 w 1407263"/>
                <a:gd name="connsiteY17" fmla="*/ 548640 h 1183640"/>
                <a:gd name="connsiteX18" fmla="*/ 76209 w 1407263"/>
                <a:gd name="connsiteY18" fmla="*/ 462280 h 1183640"/>
                <a:gd name="connsiteX19" fmla="*/ 5089 w 1407263"/>
                <a:gd name="connsiteY19" fmla="*/ 370840 h 1183640"/>
                <a:gd name="connsiteX20" fmla="*/ 81289 w 1407263"/>
                <a:gd name="connsiteY20" fmla="*/ 274320 h 1183640"/>
                <a:gd name="connsiteX21" fmla="*/ 15249 w 1407263"/>
                <a:gd name="connsiteY21" fmla="*/ 218440 h 1183640"/>
                <a:gd name="connsiteX22" fmla="*/ 5089 w 1407263"/>
                <a:gd name="connsiteY22" fmla="*/ 5080 h 1183640"/>
                <a:gd name="connsiteX23" fmla="*/ 1402089 w 1407263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15247 w 1407261"/>
                <a:gd name="connsiteY21" fmla="*/ 21844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  <a:gd name="connsiteX0" fmla="*/ 1402087 w 1407261"/>
                <a:gd name="connsiteY0" fmla="*/ 0 h 1183640"/>
                <a:gd name="connsiteX1" fmla="*/ 1402087 w 1407261"/>
                <a:gd name="connsiteY1" fmla="*/ 177800 h 1183640"/>
                <a:gd name="connsiteX2" fmla="*/ 1325887 w 1407261"/>
                <a:gd name="connsiteY2" fmla="*/ 238760 h 1183640"/>
                <a:gd name="connsiteX3" fmla="*/ 1407167 w 1407261"/>
                <a:gd name="connsiteY3" fmla="*/ 340360 h 1183640"/>
                <a:gd name="connsiteX4" fmla="*/ 1330967 w 1407261"/>
                <a:gd name="connsiteY4" fmla="*/ 421640 h 1183640"/>
                <a:gd name="connsiteX5" fmla="*/ 1402087 w 1407261"/>
                <a:gd name="connsiteY5" fmla="*/ 518160 h 1183640"/>
                <a:gd name="connsiteX6" fmla="*/ 1325887 w 1407261"/>
                <a:gd name="connsiteY6" fmla="*/ 589280 h 1183640"/>
                <a:gd name="connsiteX7" fmla="*/ 1407167 w 1407261"/>
                <a:gd name="connsiteY7" fmla="*/ 690880 h 1183640"/>
                <a:gd name="connsiteX8" fmla="*/ 1325887 w 1407261"/>
                <a:gd name="connsiteY8" fmla="*/ 772160 h 1183640"/>
                <a:gd name="connsiteX9" fmla="*/ 1407167 w 1407261"/>
                <a:gd name="connsiteY9" fmla="*/ 863600 h 1183640"/>
                <a:gd name="connsiteX10" fmla="*/ 1366527 w 1407261"/>
                <a:gd name="connsiteY10" fmla="*/ 980440 h 1183640"/>
                <a:gd name="connsiteX11" fmla="*/ 1036327 w 1407261"/>
                <a:gd name="connsiteY11" fmla="*/ 1178560 h 1183640"/>
                <a:gd name="connsiteX12" fmla="*/ 381007 w 1407261"/>
                <a:gd name="connsiteY12" fmla="*/ 1183640 h 1183640"/>
                <a:gd name="connsiteX13" fmla="*/ 15247 w 1407261"/>
                <a:gd name="connsiteY13" fmla="*/ 899160 h 1183640"/>
                <a:gd name="connsiteX14" fmla="*/ 71127 w 1407261"/>
                <a:gd name="connsiteY14" fmla="*/ 812800 h 1183640"/>
                <a:gd name="connsiteX15" fmla="*/ 7 w 1407261"/>
                <a:gd name="connsiteY15" fmla="*/ 736600 h 1183640"/>
                <a:gd name="connsiteX16" fmla="*/ 81287 w 1407261"/>
                <a:gd name="connsiteY16" fmla="*/ 624840 h 1183640"/>
                <a:gd name="connsiteX17" fmla="*/ 10167 w 1407261"/>
                <a:gd name="connsiteY17" fmla="*/ 548640 h 1183640"/>
                <a:gd name="connsiteX18" fmla="*/ 76207 w 1407261"/>
                <a:gd name="connsiteY18" fmla="*/ 462280 h 1183640"/>
                <a:gd name="connsiteX19" fmla="*/ 5087 w 1407261"/>
                <a:gd name="connsiteY19" fmla="*/ 370840 h 1183640"/>
                <a:gd name="connsiteX20" fmla="*/ 81287 w 1407261"/>
                <a:gd name="connsiteY20" fmla="*/ 274320 h 1183640"/>
                <a:gd name="connsiteX21" fmla="*/ 7627 w 1407261"/>
                <a:gd name="connsiteY21" fmla="*/ 215900 h 1183640"/>
                <a:gd name="connsiteX22" fmla="*/ 5087 w 1407261"/>
                <a:gd name="connsiteY22" fmla="*/ 5080 h 1183640"/>
                <a:gd name="connsiteX23" fmla="*/ 1402087 w 1407261"/>
                <a:gd name="connsiteY23" fmla="*/ 0 h 118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7261" h="1183640">
                  <a:moveTo>
                    <a:pt x="1402087" y="0"/>
                  </a:moveTo>
                  <a:lnTo>
                    <a:pt x="1402087" y="177800"/>
                  </a:lnTo>
                  <a:cubicBezTo>
                    <a:pt x="1376687" y="198120"/>
                    <a:pt x="1326734" y="209973"/>
                    <a:pt x="1325887" y="238760"/>
                  </a:cubicBezTo>
                  <a:cubicBezTo>
                    <a:pt x="1325040" y="267547"/>
                    <a:pt x="1407167" y="318347"/>
                    <a:pt x="1407167" y="340360"/>
                  </a:cubicBezTo>
                  <a:cubicBezTo>
                    <a:pt x="1407167" y="362373"/>
                    <a:pt x="1319960" y="381847"/>
                    <a:pt x="1330967" y="421640"/>
                  </a:cubicBezTo>
                  <a:cubicBezTo>
                    <a:pt x="1341974" y="461433"/>
                    <a:pt x="1407167" y="494453"/>
                    <a:pt x="1402087" y="518160"/>
                  </a:cubicBezTo>
                  <a:cubicBezTo>
                    <a:pt x="1397007" y="541867"/>
                    <a:pt x="1326734" y="552873"/>
                    <a:pt x="1325887" y="589280"/>
                  </a:cubicBezTo>
                  <a:cubicBezTo>
                    <a:pt x="1325040" y="625687"/>
                    <a:pt x="1403780" y="658707"/>
                    <a:pt x="1407167" y="690880"/>
                  </a:cubicBezTo>
                  <a:cubicBezTo>
                    <a:pt x="1410554" y="723053"/>
                    <a:pt x="1321654" y="736600"/>
                    <a:pt x="1325887" y="772160"/>
                  </a:cubicBezTo>
                  <a:cubicBezTo>
                    <a:pt x="1330120" y="807720"/>
                    <a:pt x="1380074" y="833120"/>
                    <a:pt x="1407167" y="863600"/>
                  </a:cubicBezTo>
                  <a:cubicBezTo>
                    <a:pt x="1393620" y="902547"/>
                    <a:pt x="1390234" y="944880"/>
                    <a:pt x="1366527" y="980440"/>
                  </a:cubicBezTo>
                  <a:cubicBezTo>
                    <a:pt x="1342820" y="1016000"/>
                    <a:pt x="1100674" y="1145540"/>
                    <a:pt x="1036327" y="1178560"/>
                  </a:cubicBezTo>
                  <a:lnTo>
                    <a:pt x="381007" y="1183640"/>
                  </a:lnTo>
                  <a:cubicBezTo>
                    <a:pt x="200667" y="1098973"/>
                    <a:pt x="25407" y="996527"/>
                    <a:pt x="15247" y="899160"/>
                  </a:cubicBezTo>
                  <a:cubicBezTo>
                    <a:pt x="33874" y="870373"/>
                    <a:pt x="75360" y="836507"/>
                    <a:pt x="71127" y="812800"/>
                  </a:cubicBezTo>
                  <a:cubicBezTo>
                    <a:pt x="66894" y="789093"/>
                    <a:pt x="854" y="764540"/>
                    <a:pt x="7" y="736600"/>
                  </a:cubicBezTo>
                  <a:cubicBezTo>
                    <a:pt x="-840" y="708660"/>
                    <a:pt x="79594" y="654473"/>
                    <a:pt x="81287" y="624840"/>
                  </a:cubicBezTo>
                  <a:cubicBezTo>
                    <a:pt x="82980" y="595207"/>
                    <a:pt x="5934" y="581660"/>
                    <a:pt x="10167" y="548640"/>
                  </a:cubicBezTo>
                  <a:cubicBezTo>
                    <a:pt x="14400" y="515620"/>
                    <a:pt x="77054" y="488527"/>
                    <a:pt x="76207" y="462280"/>
                  </a:cubicBezTo>
                  <a:cubicBezTo>
                    <a:pt x="75360" y="436033"/>
                    <a:pt x="854" y="396240"/>
                    <a:pt x="5087" y="370840"/>
                  </a:cubicBezTo>
                  <a:cubicBezTo>
                    <a:pt x="9320" y="345440"/>
                    <a:pt x="80864" y="300143"/>
                    <a:pt x="81287" y="274320"/>
                  </a:cubicBezTo>
                  <a:cubicBezTo>
                    <a:pt x="81710" y="248497"/>
                    <a:pt x="29640" y="234527"/>
                    <a:pt x="7627" y="215900"/>
                  </a:cubicBezTo>
                  <a:cubicBezTo>
                    <a:pt x="6780" y="145627"/>
                    <a:pt x="5934" y="75353"/>
                    <a:pt x="5087" y="5080"/>
                  </a:cubicBezTo>
                  <a:lnTo>
                    <a:pt x="140208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30000"/>
                  </a:schemeClr>
                </a:gs>
                <a:gs pos="85000">
                  <a:schemeClr val="bg1">
                    <a:lumMod val="95000"/>
                  </a:schemeClr>
                </a:gs>
                <a:gs pos="42000">
                  <a:srgbClr val="B6B6B6">
                    <a:lumMod val="95000"/>
                  </a:srgbClr>
                </a:gs>
                <a:gs pos="70000">
                  <a:schemeClr val="bg1">
                    <a:lumMod val="66000"/>
                  </a:schemeClr>
                </a:gs>
                <a:gs pos="100000">
                  <a:schemeClr val="bg1">
                    <a:lumMod val="30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>
              <a:off x="4088110" y="5582219"/>
              <a:ext cx="972621" cy="141683"/>
            </a:xfrm>
            <a:custGeom>
              <a:avLst/>
              <a:gdLst/>
              <a:ahLst/>
              <a:cxnLst/>
              <a:rect l="l" t="t" r="r" b="b"/>
              <a:pathLst>
                <a:path w="1391920" h="202763">
                  <a:moveTo>
                    <a:pt x="1319213" y="0"/>
                  </a:moveTo>
                  <a:cubicBezTo>
                    <a:pt x="1334296" y="26053"/>
                    <a:pt x="1370352" y="47098"/>
                    <a:pt x="1391920" y="71362"/>
                  </a:cubicBezTo>
                  <a:lnTo>
                    <a:pt x="1381165" y="110247"/>
                  </a:lnTo>
                  <a:lnTo>
                    <a:pt x="58123" y="202763"/>
                  </a:lnTo>
                  <a:cubicBezTo>
                    <a:pt x="24364" y="171244"/>
                    <a:pt x="3328" y="138811"/>
                    <a:pt x="0" y="106922"/>
                  </a:cubicBezTo>
                  <a:lnTo>
                    <a:pt x="11949" y="9141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4077456" y="5459198"/>
              <a:ext cx="983340" cy="141952"/>
            </a:xfrm>
            <a:custGeom>
              <a:avLst/>
              <a:gdLst/>
              <a:ahLst/>
              <a:cxnLst/>
              <a:rect l="l" t="t" r="r" b="b"/>
              <a:pathLst>
                <a:path w="1407261" h="203148">
                  <a:moveTo>
                    <a:pt x="1336797" y="0"/>
                  </a:moveTo>
                  <a:cubicBezTo>
                    <a:pt x="1357661" y="27201"/>
                    <a:pt x="1404570" y="52371"/>
                    <a:pt x="1407167" y="77042"/>
                  </a:cubicBezTo>
                  <a:cubicBezTo>
                    <a:pt x="1408668" y="91297"/>
                    <a:pt x="1392052" y="101895"/>
                    <a:pt x="1373255" y="112030"/>
                  </a:cubicBezTo>
                  <a:lnTo>
                    <a:pt x="70196" y="203148"/>
                  </a:lnTo>
                  <a:cubicBezTo>
                    <a:pt x="71464" y="201748"/>
                    <a:pt x="71373" y="200338"/>
                    <a:pt x="71127" y="198962"/>
                  </a:cubicBezTo>
                  <a:cubicBezTo>
                    <a:pt x="66894" y="175255"/>
                    <a:pt x="854" y="150702"/>
                    <a:pt x="7" y="122762"/>
                  </a:cubicBezTo>
                  <a:cubicBezTo>
                    <a:pt x="-246" y="114413"/>
                    <a:pt x="6760" y="103719"/>
                    <a:pt x="17044" y="9228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4084442" y="5334842"/>
              <a:ext cx="972935" cy="141885"/>
            </a:xfrm>
            <a:custGeom>
              <a:avLst/>
              <a:gdLst/>
              <a:ahLst/>
              <a:cxnLst/>
              <a:rect l="l" t="t" r="r" b="b"/>
              <a:pathLst>
                <a:path w="1392370" h="203052">
                  <a:moveTo>
                    <a:pt x="1329184" y="0"/>
                  </a:moveTo>
                  <a:cubicBezTo>
                    <a:pt x="1347693" y="33963"/>
                    <a:pt x="1396511" y="61654"/>
                    <a:pt x="1392089" y="82288"/>
                  </a:cubicBezTo>
                  <a:cubicBezTo>
                    <a:pt x="1389561" y="94086"/>
                    <a:pt x="1370889" y="102738"/>
                    <a:pt x="1352660" y="112938"/>
                  </a:cubicBezTo>
                  <a:lnTo>
                    <a:pt x="63968" y="203052"/>
                  </a:lnTo>
                  <a:cubicBezTo>
                    <a:pt x="68944" y="198570"/>
                    <a:pt x="71031" y="193484"/>
                    <a:pt x="71289" y="188968"/>
                  </a:cubicBezTo>
                  <a:cubicBezTo>
                    <a:pt x="72982" y="159335"/>
                    <a:pt x="-4064" y="145788"/>
                    <a:pt x="169" y="112768"/>
                  </a:cubicBezTo>
                  <a:lnTo>
                    <a:pt x="10766" y="921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4080889" y="5208287"/>
              <a:ext cx="979841" cy="141561"/>
            </a:xfrm>
            <a:custGeom>
              <a:avLst/>
              <a:gdLst/>
              <a:ahLst/>
              <a:cxnLst/>
              <a:rect l="l" t="t" r="r" b="b"/>
              <a:pathLst>
                <a:path w="1402254" h="202589">
                  <a:moveTo>
                    <a:pt x="1327165" y="0"/>
                  </a:moveTo>
                  <a:cubicBezTo>
                    <a:pt x="1345502" y="29113"/>
                    <a:pt x="1402254" y="67305"/>
                    <a:pt x="1402254" y="85604"/>
                  </a:cubicBezTo>
                  <a:cubicBezTo>
                    <a:pt x="1402254" y="94165"/>
                    <a:pt x="1389065" y="102342"/>
                    <a:pt x="1373510" y="111338"/>
                  </a:cubicBezTo>
                  <a:lnTo>
                    <a:pt x="68561" y="202589"/>
                  </a:lnTo>
                  <a:cubicBezTo>
                    <a:pt x="60713" y="175951"/>
                    <a:pt x="-3772" y="139763"/>
                    <a:pt x="174" y="116084"/>
                  </a:cubicBezTo>
                  <a:cubicBezTo>
                    <a:pt x="1332" y="109136"/>
                    <a:pt x="7527" y="100699"/>
                    <a:pt x="16039" y="9168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9000"/>
                  </a:schemeClr>
                </a:gs>
                <a:gs pos="71000">
                  <a:schemeClr val="bg1">
                    <a:lumMod val="92000"/>
                  </a:schemeClr>
                </a:gs>
                <a:gs pos="45000">
                  <a:srgbClr val="D6D6D6">
                    <a:lumMod val="95000"/>
                  </a:srgbClr>
                </a:gs>
                <a:gs pos="26000">
                  <a:schemeClr val="bg1">
                    <a:lumMod val="66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4336590" y="5852030"/>
              <a:ext cx="470337" cy="95190"/>
            </a:xfrm>
            <a:custGeom>
              <a:avLst/>
              <a:gdLst>
                <a:gd name="connsiteX0" fmla="*/ 0 w 673100"/>
                <a:gd name="connsiteY0" fmla="*/ 5080 h 127000"/>
                <a:gd name="connsiteX1" fmla="*/ 241300 w 673100"/>
                <a:gd name="connsiteY1" fmla="*/ 121920 h 127000"/>
                <a:gd name="connsiteX2" fmla="*/ 434340 w 673100"/>
                <a:gd name="connsiteY2" fmla="*/ 127000 h 127000"/>
                <a:gd name="connsiteX3" fmla="*/ 673100 w 673100"/>
                <a:gd name="connsiteY3" fmla="*/ 0 h 127000"/>
                <a:gd name="connsiteX4" fmla="*/ 0 w 673100"/>
                <a:gd name="connsiteY4" fmla="*/ 5080 h 127000"/>
                <a:gd name="connsiteX0" fmla="*/ 0 w 673100"/>
                <a:gd name="connsiteY0" fmla="*/ 5080 h 127000"/>
                <a:gd name="connsiteX1" fmla="*/ 241300 w 673100"/>
                <a:gd name="connsiteY1" fmla="*/ 121920 h 127000"/>
                <a:gd name="connsiteX2" fmla="*/ 434340 w 673100"/>
                <a:gd name="connsiteY2" fmla="*/ 127000 h 127000"/>
                <a:gd name="connsiteX3" fmla="*/ 673100 w 673100"/>
                <a:gd name="connsiteY3" fmla="*/ 0 h 127000"/>
                <a:gd name="connsiteX4" fmla="*/ 0 w 673100"/>
                <a:gd name="connsiteY4" fmla="*/ 5080 h 127000"/>
                <a:gd name="connsiteX0" fmla="*/ 0 w 673100"/>
                <a:gd name="connsiteY0" fmla="*/ 5080 h 127000"/>
                <a:gd name="connsiteX1" fmla="*/ 241300 w 673100"/>
                <a:gd name="connsiteY1" fmla="*/ 121920 h 127000"/>
                <a:gd name="connsiteX2" fmla="*/ 434340 w 673100"/>
                <a:gd name="connsiteY2" fmla="*/ 127000 h 127000"/>
                <a:gd name="connsiteX3" fmla="*/ 673100 w 673100"/>
                <a:gd name="connsiteY3" fmla="*/ 0 h 127000"/>
                <a:gd name="connsiteX4" fmla="*/ 0 w 673100"/>
                <a:gd name="connsiteY4" fmla="*/ 5080 h 127000"/>
                <a:gd name="connsiteX0" fmla="*/ 0 w 673100"/>
                <a:gd name="connsiteY0" fmla="*/ 5080 h 127325"/>
                <a:gd name="connsiteX1" fmla="*/ 241300 w 673100"/>
                <a:gd name="connsiteY1" fmla="*/ 121920 h 127325"/>
                <a:gd name="connsiteX2" fmla="*/ 434340 w 673100"/>
                <a:gd name="connsiteY2" fmla="*/ 127000 h 127325"/>
                <a:gd name="connsiteX3" fmla="*/ 673100 w 673100"/>
                <a:gd name="connsiteY3" fmla="*/ 0 h 127325"/>
                <a:gd name="connsiteX4" fmla="*/ 0 w 673100"/>
                <a:gd name="connsiteY4" fmla="*/ 5080 h 127325"/>
                <a:gd name="connsiteX0" fmla="*/ 0 w 673100"/>
                <a:gd name="connsiteY0" fmla="*/ 5080 h 132967"/>
                <a:gd name="connsiteX1" fmla="*/ 241300 w 673100"/>
                <a:gd name="connsiteY1" fmla="*/ 121920 h 132967"/>
                <a:gd name="connsiteX2" fmla="*/ 434340 w 673100"/>
                <a:gd name="connsiteY2" fmla="*/ 127000 h 132967"/>
                <a:gd name="connsiteX3" fmla="*/ 673100 w 673100"/>
                <a:gd name="connsiteY3" fmla="*/ 0 h 132967"/>
                <a:gd name="connsiteX4" fmla="*/ 0 w 673100"/>
                <a:gd name="connsiteY4" fmla="*/ 5080 h 132967"/>
                <a:gd name="connsiteX0" fmla="*/ 0 w 673100"/>
                <a:gd name="connsiteY0" fmla="*/ 5080 h 132967"/>
                <a:gd name="connsiteX1" fmla="*/ 241300 w 673100"/>
                <a:gd name="connsiteY1" fmla="*/ 121920 h 132967"/>
                <a:gd name="connsiteX2" fmla="*/ 434340 w 673100"/>
                <a:gd name="connsiteY2" fmla="*/ 127000 h 132967"/>
                <a:gd name="connsiteX3" fmla="*/ 673100 w 673100"/>
                <a:gd name="connsiteY3" fmla="*/ 0 h 132967"/>
                <a:gd name="connsiteX4" fmla="*/ 0 w 673100"/>
                <a:gd name="connsiteY4" fmla="*/ 5080 h 132967"/>
                <a:gd name="connsiteX0" fmla="*/ 0 w 673100"/>
                <a:gd name="connsiteY0" fmla="*/ 5080 h 134622"/>
                <a:gd name="connsiteX1" fmla="*/ 241300 w 673100"/>
                <a:gd name="connsiteY1" fmla="*/ 121920 h 134622"/>
                <a:gd name="connsiteX2" fmla="*/ 434340 w 673100"/>
                <a:gd name="connsiteY2" fmla="*/ 127000 h 134622"/>
                <a:gd name="connsiteX3" fmla="*/ 673100 w 673100"/>
                <a:gd name="connsiteY3" fmla="*/ 0 h 134622"/>
                <a:gd name="connsiteX4" fmla="*/ 0 w 673100"/>
                <a:gd name="connsiteY4" fmla="*/ 5080 h 134622"/>
                <a:gd name="connsiteX0" fmla="*/ 0 w 673100"/>
                <a:gd name="connsiteY0" fmla="*/ 5080 h 136227"/>
                <a:gd name="connsiteX1" fmla="*/ 241300 w 673100"/>
                <a:gd name="connsiteY1" fmla="*/ 121920 h 136227"/>
                <a:gd name="connsiteX2" fmla="*/ 434340 w 673100"/>
                <a:gd name="connsiteY2" fmla="*/ 127000 h 136227"/>
                <a:gd name="connsiteX3" fmla="*/ 673100 w 673100"/>
                <a:gd name="connsiteY3" fmla="*/ 0 h 136227"/>
                <a:gd name="connsiteX4" fmla="*/ 0 w 673100"/>
                <a:gd name="connsiteY4" fmla="*/ 5080 h 13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3100" h="136227">
                  <a:moveTo>
                    <a:pt x="0" y="5080"/>
                  </a:moveTo>
                  <a:cubicBezTo>
                    <a:pt x="423" y="32597"/>
                    <a:pt x="226483" y="106892"/>
                    <a:pt x="241300" y="121920"/>
                  </a:cubicBezTo>
                  <a:cubicBezTo>
                    <a:pt x="256117" y="136948"/>
                    <a:pt x="421428" y="142452"/>
                    <a:pt x="434340" y="127000"/>
                  </a:cubicBezTo>
                  <a:cubicBezTo>
                    <a:pt x="447252" y="111548"/>
                    <a:pt x="671618" y="23283"/>
                    <a:pt x="673100" y="0"/>
                  </a:cubicBezTo>
                  <a:lnTo>
                    <a:pt x="0" y="508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Freeform 7"/>
          <p:cNvSpPr>
            <a:spLocks/>
          </p:cNvSpPr>
          <p:nvPr/>
        </p:nvSpPr>
        <p:spPr bwMode="auto">
          <a:xfrm>
            <a:off x="3572380" y="2934237"/>
            <a:ext cx="186055" cy="886634"/>
          </a:xfrm>
          <a:custGeom>
            <a:avLst/>
            <a:gdLst>
              <a:gd name="T0" fmla="*/ 111 w 111"/>
              <a:gd name="T1" fmla="*/ 409 h 464"/>
              <a:gd name="T2" fmla="*/ 55 w 111"/>
              <a:gd name="T3" fmla="*/ 464 h 464"/>
              <a:gd name="T4" fmla="*/ 55 w 111"/>
              <a:gd name="T5" fmla="*/ 464 h 464"/>
              <a:gd name="T6" fmla="*/ 0 w 111"/>
              <a:gd name="T7" fmla="*/ 409 h 464"/>
              <a:gd name="T8" fmla="*/ 0 w 111"/>
              <a:gd name="T9" fmla="*/ 55 h 464"/>
              <a:gd name="T10" fmla="*/ 55 w 111"/>
              <a:gd name="T11" fmla="*/ 0 h 464"/>
              <a:gd name="T12" fmla="*/ 55 w 111"/>
              <a:gd name="T13" fmla="*/ 0 h 464"/>
              <a:gd name="T14" fmla="*/ 111 w 111"/>
              <a:gd name="T15" fmla="*/ 55 h 464"/>
              <a:gd name="T16" fmla="*/ 111 w 111"/>
              <a:gd name="T17" fmla="*/ 409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464">
                <a:moveTo>
                  <a:pt x="111" y="409"/>
                </a:moveTo>
                <a:cubicBezTo>
                  <a:pt x="111" y="439"/>
                  <a:pt x="86" y="464"/>
                  <a:pt x="55" y="464"/>
                </a:cubicBezTo>
                <a:cubicBezTo>
                  <a:pt x="55" y="464"/>
                  <a:pt x="55" y="464"/>
                  <a:pt x="55" y="464"/>
                </a:cubicBezTo>
                <a:cubicBezTo>
                  <a:pt x="25" y="464"/>
                  <a:pt x="0" y="439"/>
                  <a:pt x="0" y="409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25"/>
                  <a:pt x="25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86" y="0"/>
                  <a:pt x="111" y="25"/>
                  <a:pt x="111" y="55"/>
                </a:cubicBezTo>
                <a:lnTo>
                  <a:pt x="111" y="409"/>
                </a:lnTo>
                <a:close/>
              </a:path>
            </a:pathLst>
          </a:custGeom>
          <a:gradFill flip="none" rotWithShape="1">
            <a:gsLst>
              <a:gs pos="2500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75000"/>
                </a:schemeClr>
              </a:gs>
              <a:gs pos="75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4273" y="54295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4273" y="5024802"/>
            <a:ext cx="3579813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64273" y="124406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64273" y="839315"/>
            <a:ext cx="3579813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0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894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776" y="711889"/>
            <a:ext cx="4255464" cy="357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499572" y="3656043"/>
            <a:ext cx="935251" cy="508866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2468" y="4153725"/>
            <a:ext cx="1069457" cy="131411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776" y="763392"/>
            <a:ext cx="4319771" cy="263519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173" y="3345690"/>
            <a:ext cx="4319771" cy="335516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202" y="3447743"/>
            <a:ext cx="131411" cy="131411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4346" y="795768"/>
            <a:ext cx="53123" cy="51726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5757" y="931046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324" y="3104336"/>
            <a:ext cx="3484040" cy="327368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>
              <a:defRPr/>
            </a:pPr>
            <a:endParaRPr lang="en-US" sz="2399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131672" y="1629468"/>
            <a:ext cx="3655672" cy="1142858"/>
            <a:chOff x="0" y="2088691"/>
            <a:chExt cx="8211266" cy="2612200"/>
          </a:xfrm>
        </p:grpSpPr>
        <p:sp>
          <p:nvSpPr>
            <p:cNvPr id="59" name="Freeform 58"/>
            <p:cNvSpPr/>
            <p:nvPr/>
          </p:nvSpPr>
          <p:spPr>
            <a:xfrm rot="5400000">
              <a:off x="5157093" y="1646717"/>
              <a:ext cx="2612200" cy="3496147"/>
            </a:xfrm>
            <a:custGeom>
              <a:avLst/>
              <a:gdLst>
                <a:gd name="connsiteX0" fmla="*/ 632444 w 1264888"/>
                <a:gd name="connsiteY0" fmla="*/ 0 h 1692915"/>
                <a:gd name="connsiteX1" fmla="*/ 1264888 w 1264888"/>
                <a:gd name="connsiteY1" fmla="*/ 632458 h 1692915"/>
                <a:gd name="connsiteX2" fmla="*/ 1212119 w 1264888"/>
                <a:gd name="connsiteY2" fmla="*/ 884292 h 1692915"/>
                <a:gd name="connsiteX3" fmla="*/ 1026175 w 1264888"/>
                <a:gd name="connsiteY3" fmla="*/ 1272920 h 1692915"/>
                <a:gd name="connsiteX4" fmla="*/ 972341 w 1264888"/>
                <a:gd name="connsiteY4" fmla="*/ 1634870 h 1692915"/>
                <a:gd name="connsiteX5" fmla="*/ 888132 w 1264888"/>
                <a:gd name="connsiteY5" fmla="*/ 1692910 h 1692915"/>
                <a:gd name="connsiteX6" fmla="*/ 376023 w 1264888"/>
                <a:gd name="connsiteY6" fmla="*/ 1692910 h 1692915"/>
                <a:gd name="connsiteX7" fmla="*/ 292547 w 1264888"/>
                <a:gd name="connsiteY7" fmla="*/ 1635064 h 1692915"/>
                <a:gd name="connsiteX8" fmla="*/ 238713 w 1264888"/>
                <a:gd name="connsiteY8" fmla="*/ 1273114 h 1692915"/>
                <a:gd name="connsiteX9" fmla="*/ 52769 w 1264888"/>
                <a:gd name="connsiteY9" fmla="*/ 884486 h 1692915"/>
                <a:gd name="connsiteX10" fmla="*/ 0 w 1264888"/>
                <a:gd name="connsiteY10" fmla="*/ 632652 h 1692915"/>
                <a:gd name="connsiteX11" fmla="*/ 632444 w 1264888"/>
                <a:gd name="connsiteY11" fmla="*/ 194 h 1692915"/>
                <a:gd name="connsiteX12" fmla="*/ 632444 w 1264888"/>
                <a:gd name="connsiteY12" fmla="*/ 0 h 1692915"/>
                <a:gd name="connsiteX0" fmla="*/ 632444 w 1264888"/>
                <a:gd name="connsiteY0" fmla="*/ 0 h 1692915"/>
                <a:gd name="connsiteX1" fmla="*/ 1264888 w 1264888"/>
                <a:gd name="connsiteY1" fmla="*/ 632458 h 1692915"/>
                <a:gd name="connsiteX2" fmla="*/ 1212119 w 1264888"/>
                <a:gd name="connsiteY2" fmla="*/ 884292 h 1692915"/>
                <a:gd name="connsiteX3" fmla="*/ 1026175 w 1264888"/>
                <a:gd name="connsiteY3" fmla="*/ 1272920 h 1692915"/>
                <a:gd name="connsiteX4" fmla="*/ 972341 w 1264888"/>
                <a:gd name="connsiteY4" fmla="*/ 1634870 h 1692915"/>
                <a:gd name="connsiteX5" fmla="*/ 888132 w 1264888"/>
                <a:gd name="connsiteY5" fmla="*/ 1692910 h 1692915"/>
                <a:gd name="connsiteX6" fmla="*/ 376023 w 1264888"/>
                <a:gd name="connsiteY6" fmla="*/ 1692910 h 1692915"/>
                <a:gd name="connsiteX7" fmla="*/ 292547 w 1264888"/>
                <a:gd name="connsiteY7" fmla="*/ 1635064 h 1692915"/>
                <a:gd name="connsiteX8" fmla="*/ 238713 w 1264888"/>
                <a:gd name="connsiteY8" fmla="*/ 1273114 h 1692915"/>
                <a:gd name="connsiteX9" fmla="*/ 52769 w 1264888"/>
                <a:gd name="connsiteY9" fmla="*/ 884486 h 1692915"/>
                <a:gd name="connsiteX10" fmla="*/ 0 w 1264888"/>
                <a:gd name="connsiteY10" fmla="*/ 632652 h 1692915"/>
                <a:gd name="connsiteX11" fmla="*/ 632444 w 1264888"/>
                <a:gd name="connsiteY11" fmla="*/ 194 h 1692915"/>
                <a:gd name="connsiteX12" fmla="*/ 632444 w 1264888"/>
                <a:gd name="connsiteY12" fmla="*/ 0 h 1692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4888" h="1692915">
                  <a:moveTo>
                    <a:pt x="632444" y="0"/>
                  </a:moveTo>
                  <a:cubicBezTo>
                    <a:pt x="981735" y="7"/>
                    <a:pt x="1264888" y="283165"/>
                    <a:pt x="1264888" y="632458"/>
                  </a:cubicBezTo>
                  <a:cubicBezTo>
                    <a:pt x="1264888" y="722053"/>
                    <a:pt x="1243620" y="800469"/>
                    <a:pt x="1212119" y="884292"/>
                  </a:cubicBezTo>
                  <a:cubicBezTo>
                    <a:pt x="1180618" y="968115"/>
                    <a:pt x="1050676" y="1160843"/>
                    <a:pt x="1026175" y="1272920"/>
                  </a:cubicBezTo>
                  <a:cubicBezTo>
                    <a:pt x="1001674" y="1384997"/>
                    <a:pt x="991603" y="1515490"/>
                    <a:pt x="972341" y="1634870"/>
                  </a:cubicBezTo>
                  <a:cubicBezTo>
                    <a:pt x="968177" y="1660679"/>
                    <a:pt x="924730" y="1693412"/>
                    <a:pt x="888132" y="1692910"/>
                  </a:cubicBezTo>
                  <a:cubicBezTo>
                    <a:pt x="851534" y="1692408"/>
                    <a:pt x="429358" y="1692412"/>
                    <a:pt x="376023" y="1692910"/>
                  </a:cubicBezTo>
                  <a:cubicBezTo>
                    <a:pt x="322688" y="1693408"/>
                    <a:pt x="296690" y="1660741"/>
                    <a:pt x="292547" y="1635064"/>
                  </a:cubicBezTo>
                  <a:cubicBezTo>
                    <a:pt x="273285" y="1515684"/>
                    <a:pt x="263214" y="1385191"/>
                    <a:pt x="238713" y="1273114"/>
                  </a:cubicBezTo>
                  <a:cubicBezTo>
                    <a:pt x="214212" y="1161037"/>
                    <a:pt x="84270" y="968309"/>
                    <a:pt x="52769" y="884486"/>
                  </a:cubicBezTo>
                  <a:cubicBezTo>
                    <a:pt x="21268" y="800663"/>
                    <a:pt x="0" y="722247"/>
                    <a:pt x="0" y="632652"/>
                  </a:cubicBezTo>
                  <a:cubicBezTo>
                    <a:pt x="0" y="283359"/>
                    <a:pt x="283153" y="201"/>
                    <a:pt x="632444" y="194"/>
                  </a:cubicBezTo>
                  <a:lnTo>
                    <a:pt x="632444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woPt" dir="t">
                <a:rot lat="0" lon="0" rev="0"/>
              </a:lightRig>
            </a:scene3d>
            <a:sp3d prstMaterial="clear">
              <a:bevelT w="31750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 rot="5400000">
              <a:off x="5189658" y="2472119"/>
              <a:ext cx="864271" cy="1855202"/>
              <a:chOff x="6480420" y="3161623"/>
              <a:chExt cx="813818" cy="1746901"/>
            </a:xfrm>
          </p:grpSpPr>
          <p:sp>
            <p:nvSpPr>
              <p:cNvPr id="75" name="Freeform 74"/>
              <p:cNvSpPr/>
              <p:nvPr/>
            </p:nvSpPr>
            <p:spPr>
              <a:xfrm>
                <a:off x="6747926" y="4123689"/>
                <a:ext cx="27850" cy="772043"/>
              </a:xfrm>
              <a:custGeom>
                <a:avLst/>
                <a:gdLst>
                  <a:gd name="connsiteX0" fmla="*/ 0 w 34290"/>
                  <a:gd name="connsiteY0" fmla="*/ 0 h 950595"/>
                  <a:gd name="connsiteX1" fmla="*/ 34290 w 34290"/>
                  <a:gd name="connsiteY1" fmla="*/ 950595 h 95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290" h="950595">
                    <a:moveTo>
                      <a:pt x="0" y="0"/>
                    </a:moveTo>
                    <a:lnTo>
                      <a:pt x="34290" y="950595"/>
                    </a:lnTo>
                  </a:path>
                </a:pathLst>
              </a:cu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7003162" y="4123690"/>
                <a:ext cx="21660" cy="770496"/>
              </a:xfrm>
              <a:custGeom>
                <a:avLst/>
                <a:gdLst>
                  <a:gd name="connsiteX0" fmla="*/ 26670 w 26670"/>
                  <a:gd name="connsiteY0" fmla="*/ 0 h 948690"/>
                  <a:gd name="connsiteX1" fmla="*/ 0 w 26670"/>
                  <a:gd name="connsiteY1" fmla="*/ 948690 h 948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670" h="948690">
                    <a:moveTo>
                      <a:pt x="26670" y="0"/>
                    </a:moveTo>
                    <a:lnTo>
                      <a:pt x="0" y="948690"/>
                    </a:lnTo>
                  </a:path>
                </a:pathLst>
              </a:cu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6672271" y="3166397"/>
                <a:ext cx="120681" cy="521400"/>
              </a:xfrm>
              <a:custGeom>
                <a:avLst/>
                <a:gdLst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123 w 148713"/>
                  <a:gd name="connsiteY0" fmla="*/ 0 h 641985"/>
                  <a:gd name="connsiteX1" fmla="*/ 3933 w 148713"/>
                  <a:gd name="connsiteY1" fmla="*/ 110490 h 641985"/>
                  <a:gd name="connsiteX2" fmla="*/ 34413 w 148713"/>
                  <a:gd name="connsiteY2" fmla="*/ 129540 h 641985"/>
                  <a:gd name="connsiteX3" fmla="*/ 57273 w 148713"/>
                  <a:gd name="connsiteY3" fmla="*/ 87630 h 641985"/>
                  <a:gd name="connsiteX4" fmla="*/ 30603 w 148713"/>
                  <a:gd name="connsiteY4" fmla="*/ 57150 h 641985"/>
                  <a:gd name="connsiteX5" fmla="*/ 15363 w 148713"/>
                  <a:gd name="connsiteY5" fmla="*/ 144780 h 641985"/>
                  <a:gd name="connsiteX6" fmla="*/ 148713 w 148713"/>
                  <a:gd name="connsiteY6" fmla="*/ 641985 h 641985"/>
                  <a:gd name="connsiteX0" fmla="*/ 0 w 148590"/>
                  <a:gd name="connsiteY0" fmla="*/ 0 h 641985"/>
                  <a:gd name="connsiteX1" fmla="*/ 3810 w 148590"/>
                  <a:gd name="connsiteY1" fmla="*/ 110490 h 641985"/>
                  <a:gd name="connsiteX2" fmla="*/ 34290 w 148590"/>
                  <a:gd name="connsiteY2" fmla="*/ 129540 h 641985"/>
                  <a:gd name="connsiteX3" fmla="*/ 57150 w 148590"/>
                  <a:gd name="connsiteY3" fmla="*/ 87630 h 641985"/>
                  <a:gd name="connsiteX4" fmla="*/ 30480 w 148590"/>
                  <a:gd name="connsiteY4" fmla="*/ 57150 h 641985"/>
                  <a:gd name="connsiteX5" fmla="*/ 15240 w 148590"/>
                  <a:gd name="connsiteY5" fmla="*/ 144780 h 641985"/>
                  <a:gd name="connsiteX6" fmla="*/ 148590 w 148590"/>
                  <a:gd name="connsiteY6" fmla="*/ 641985 h 64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590" h="641985">
                    <a:moveTo>
                      <a:pt x="0" y="0"/>
                    </a:moveTo>
                    <a:cubicBezTo>
                      <a:pt x="1270" y="36830"/>
                      <a:pt x="3175" y="92710"/>
                      <a:pt x="3810" y="110490"/>
                    </a:cubicBezTo>
                    <a:cubicBezTo>
                      <a:pt x="4445" y="128270"/>
                      <a:pt x="18415" y="132715"/>
                      <a:pt x="34290" y="129540"/>
                    </a:cubicBezTo>
                    <a:cubicBezTo>
                      <a:pt x="50165" y="126365"/>
                      <a:pt x="62865" y="111125"/>
                      <a:pt x="57150" y="87630"/>
                    </a:cubicBezTo>
                    <a:cubicBezTo>
                      <a:pt x="51435" y="64135"/>
                      <a:pt x="48931" y="57677"/>
                      <a:pt x="30480" y="57150"/>
                    </a:cubicBezTo>
                    <a:cubicBezTo>
                      <a:pt x="8255" y="56515"/>
                      <a:pt x="-4445" y="47308"/>
                      <a:pt x="15240" y="144780"/>
                    </a:cubicBezTo>
                    <a:cubicBezTo>
                      <a:pt x="34925" y="242253"/>
                      <a:pt x="104140" y="467995"/>
                      <a:pt x="148590" y="641985"/>
                    </a:cubicBezTo>
                  </a:path>
                </a:pathLst>
              </a:custGeom>
              <a:ln w="3175" cap="rnd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77"/>
              <p:cNvSpPr/>
              <p:nvPr/>
            </p:nvSpPr>
            <p:spPr>
              <a:xfrm rot="21360000" flipH="1">
                <a:off x="6946994" y="3161623"/>
                <a:ext cx="116190" cy="521665"/>
              </a:xfrm>
              <a:custGeom>
                <a:avLst/>
                <a:gdLst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8590"/>
                  <a:gd name="connsiteY0" fmla="*/ 0 h 666750"/>
                  <a:gd name="connsiteX1" fmla="*/ 3810 w 148590"/>
                  <a:gd name="connsiteY1" fmla="*/ 110490 h 666750"/>
                  <a:gd name="connsiteX2" fmla="*/ 34290 w 148590"/>
                  <a:gd name="connsiteY2" fmla="*/ 129540 h 666750"/>
                  <a:gd name="connsiteX3" fmla="*/ 57150 w 148590"/>
                  <a:gd name="connsiteY3" fmla="*/ 87630 h 666750"/>
                  <a:gd name="connsiteX4" fmla="*/ 30480 w 148590"/>
                  <a:gd name="connsiteY4" fmla="*/ 57150 h 666750"/>
                  <a:gd name="connsiteX5" fmla="*/ 15240 w 148590"/>
                  <a:gd name="connsiteY5" fmla="*/ 144780 h 666750"/>
                  <a:gd name="connsiteX6" fmla="*/ 148590 w 148590"/>
                  <a:gd name="connsiteY6" fmla="*/ 666750 h 666750"/>
                  <a:gd name="connsiteX0" fmla="*/ 0 w 143061"/>
                  <a:gd name="connsiteY0" fmla="*/ 0 h 642311"/>
                  <a:gd name="connsiteX1" fmla="*/ 3810 w 143061"/>
                  <a:gd name="connsiteY1" fmla="*/ 110490 h 642311"/>
                  <a:gd name="connsiteX2" fmla="*/ 34290 w 143061"/>
                  <a:gd name="connsiteY2" fmla="*/ 129540 h 642311"/>
                  <a:gd name="connsiteX3" fmla="*/ 57150 w 143061"/>
                  <a:gd name="connsiteY3" fmla="*/ 87630 h 642311"/>
                  <a:gd name="connsiteX4" fmla="*/ 30480 w 143061"/>
                  <a:gd name="connsiteY4" fmla="*/ 57150 h 642311"/>
                  <a:gd name="connsiteX5" fmla="*/ 15240 w 143061"/>
                  <a:gd name="connsiteY5" fmla="*/ 144780 h 642311"/>
                  <a:gd name="connsiteX6" fmla="*/ 143061 w 143061"/>
                  <a:gd name="connsiteY6" fmla="*/ 642311 h 642311"/>
                  <a:gd name="connsiteX0" fmla="*/ 0 w 143061"/>
                  <a:gd name="connsiteY0" fmla="*/ 0 h 642311"/>
                  <a:gd name="connsiteX1" fmla="*/ 3810 w 143061"/>
                  <a:gd name="connsiteY1" fmla="*/ 110490 h 642311"/>
                  <a:gd name="connsiteX2" fmla="*/ 34290 w 143061"/>
                  <a:gd name="connsiteY2" fmla="*/ 129540 h 642311"/>
                  <a:gd name="connsiteX3" fmla="*/ 57150 w 143061"/>
                  <a:gd name="connsiteY3" fmla="*/ 87630 h 642311"/>
                  <a:gd name="connsiteX4" fmla="*/ 30480 w 143061"/>
                  <a:gd name="connsiteY4" fmla="*/ 57150 h 642311"/>
                  <a:gd name="connsiteX5" fmla="*/ 15240 w 143061"/>
                  <a:gd name="connsiteY5" fmla="*/ 144780 h 642311"/>
                  <a:gd name="connsiteX6" fmla="*/ 143061 w 143061"/>
                  <a:gd name="connsiteY6" fmla="*/ 642311 h 642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061" h="642311">
                    <a:moveTo>
                      <a:pt x="0" y="0"/>
                    </a:moveTo>
                    <a:cubicBezTo>
                      <a:pt x="1270" y="36830"/>
                      <a:pt x="3175" y="92710"/>
                      <a:pt x="3810" y="110490"/>
                    </a:cubicBezTo>
                    <a:cubicBezTo>
                      <a:pt x="4445" y="128270"/>
                      <a:pt x="18415" y="132715"/>
                      <a:pt x="34290" y="129540"/>
                    </a:cubicBezTo>
                    <a:cubicBezTo>
                      <a:pt x="50165" y="126365"/>
                      <a:pt x="62865" y="111125"/>
                      <a:pt x="57150" y="87630"/>
                    </a:cubicBezTo>
                    <a:cubicBezTo>
                      <a:pt x="51435" y="64135"/>
                      <a:pt x="48877" y="55639"/>
                      <a:pt x="30480" y="57150"/>
                    </a:cubicBezTo>
                    <a:cubicBezTo>
                      <a:pt x="6441" y="59125"/>
                      <a:pt x="-3523" y="47253"/>
                      <a:pt x="15240" y="144780"/>
                    </a:cubicBezTo>
                    <a:cubicBezTo>
                      <a:pt x="34003" y="242307"/>
                      <a:pt x="98611" y="468321"/>
                      <a:pt x="143061" y="642311"/>
                    </a:cubicBezTo>
                  </a:path>
                </a:pathLst>
              </a:custGeom>
              <a:ln w="3175" cap="rnd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6480420" y="3237725"/>
                <a:ext cx="812786" cy="82516"/>
              </a:xfrm>
              <a:custGeom>
                <a:avLst/>
                <a:gdLst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  <a:gd name="connsiteX0" fmla="*/ 0 w 1000760"/>
                  <a:gd name="connsiteY0" fmla="*/ 86360 h 101600"/>
                  <a:gd name="connsiteX1" fmla="*/ 261620 w 1000760"/>
                  <a:gd name="connsiteY1" fmla="*/ 5080 h 101600"/>
                  <a:gd name="connsiteX2" fmla="*/ 662940 w 1000760"/>
                  <a:gd name="connsiteY2" fmla="*/ 0 h 101600"/>
                  <a:gd name="connsiteX3" fmla="*/ 1000760 w 1000760"/>
                  <a:gd name="connsiteY3" fmla="*/ 10160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760" h="101600">
                    <a:moveTo>
                      <a:pt x="0" y="86360"/>
                    </a:moveTo>
                    <a:cubicBezTo>
                      <a:pt x="143087" y="92287"/>
                      <a:pt x="174413" y="55033"/>
                      <a:pt x="261620" y="5080"/>
                    </a:cubicBezTo>
                    <a:cubicBezTo>
                      <a:pt x="395393" y="33867"/>
                      <a:pt x="516467" y="37253"/>
                      <a:pt x="662940" y="0"/>
                    </a:cubicBezTo>
                    <a:cubicBezTo>
                      <a:pt x="813647" y="69427"/>
                      <a:pt x="865293" y="90593"/>
                      <a:pt x="1000760" y="101600"/>
                    </a:cubicBezTo>
                  </a:path>
                </a:pathLst>
              </a:custGeom>
              <a:noFill/>
              <a:ln w="19050" cap="rnd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79"/>
              <p:cNvSpPr/>
              <p:nvPr/>
            </p:nvSpPr>
            <p:spPr>
              <a:xfrm flipH="1">
                <a:off x="6678460" y="3749170"/>
                <a:ext cx="412581" cy="1159354"/>
              </a:xfrm>
              <a:custGeom>
                <a:avLst/>
                <a:gdLst/>
                <a:ahLst/>
                <a:cxnLst/>
                <a:rect l="l" t="t" r="r" b="b"/>
                <a:pathLst>
                  <a:path w="508000" h="1427480">
                    <a:moveTo>
                      <a:pt x="254000" y="647700"/>
                    </a:moveTo>
                    <a:cubicBezTo>
                      <a:pt x="294681" y="647700"/>
                      <a:pt x="327660" y="680679"/>
                      <a:pt x="327660" y="721360"/>
                    </a:cubicBezTo>
                    <a:cubicBezTo>
                      <a:pt x="327660" y="762041"/>
                      <a:pt x="294681" y="795020"/>
                      <a:pt x="254000" y="795020"/>
                    </a:cubicBezTo>
                    <a:cubicBezTo>
                      <a:pt x="213319" y="795020"/>
                      <a:pt x="180340" y="762041"/>
                      <a:pt x="180340" y="721360"/>
                    </a:cubicBezTo>
                    <a:cubicBezTo>
                      <a:pt x="180340" y="680679"/>
                      <a:pt x="213319" y="647700"/>
                      <a:pt x="254000" y="647700"/>
                    </a:cubicBezTo>
                    <a:close/>
                    <a:moveTo>
                      <a:pt x="325120" y="0"/>
                    </a:moveTo>
                    <a:lnTo>
                      <a:pt x="254000" y="2453"/>
                    </a:lnTo>
                    <a:lnTo>
                      <a:pt x="182880" y="0"/>
                    </a:lnTo>
                    <a:lnTo>
                      <a:pt x="182880" y="375920"/>
                    </a:lnTo>
                    <a:cubicBezTo>
                      <a:pt x="178647" y="395393"/>
                      <a:pt x="191135" y="416348"/>
                      <a:pt x="170180" y="434340"/>
                    </a:cubicBezTo>
                    <a:cubicBezTo>
                      <a:pt x="149225" y="452332"/>
                      <a:pt x="11007" y="447040"/>
                      <a:pt x="10160" y="551180"/>
                    </a:cubicBezTo>
                    <a:cubicBezTo>
                      <a:pt x="9313" y="655320"/>
                      <a:pt x="53975" y="768138"/>
                      <a:pt x="53340" y="817880"/>
                    </a:cubicBezTo>
                    <a:cubicBezTo>
                      <a:pt x="52705" y="867622"/>
                      <a:pt x="0" y="937472"/>
                      <a:pt x="0" y="995680"/>
                    </a:cubicBezTo>
                    <a:lnTo>
                      <a:pt x="0" y="1427480"/>
                    </a:lnTo>
                    <a:lnTo>
                      <a:pt x="254000" y="1427480"/>
                    </a:lnTo>
                    <a:lnTo>
                      <a:pt x="508000" y="1427480"/>
                    </a:lnTo>
                    <a:lnTo>
                      <a:pt x="508000" y="995680"/>
                    </a:lnTo>
                    <a:cubicBezTo>
                      <a:pt x="508000" y="937472"/>
                      <a:pt x="455295" y="867622"/>
                      <a:pt x="454660" y="817880"/>
                    </a:cubicBezTo>
                    <a:cubicBezTo>
                      <a:pt x="454025" y="768138"/>
                      <a:pt x="498687" y="655320"/>
                      <a:pt x="497840" y="551180"/>
                    </a:cubicBezTo>
                    <a:cubicBezTo>
                      <a:pt x="496993" y="447040"/>
                      <a:pt x="358775" y="452332"/>
                      <a:pt x="337820" y="434340"/>
                    </a:cubicBezTo>
                    <a:cubicBezTo>
                      <a:pt x="316865" y="416348"/>
                      <a:pt x="329353" y="395393"/>
                      <a:pt x="325120" y="3759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/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6480420" y="3296361"/>
                <a:ext cx="266115" cy="826195"/>
              </a:xfrm>
              <a:custGeom>
                <a:avLst/>
                <a:gdLst>
                  <a:gd name="connsiteX0" fmla="*/ 7620 w 327660"/>
                  <a:gd name="connsiteY0" fmla="*/ 80010 h 1988820"/>
                  <a:gd name="connsiteX1" fmla="*/ 0 w 327660"/>
                  <a:gd name="connsiteY1" fmla="*/ 0 h 1988820"/>
                  <a:gd name="connsiteX2" fmla="*/ 327660 w 327660"/>
                  <a:gd name="connsiteY2" fmla="*/ 1017270 h 1988820"/>
                  <a:gd name="connsiteX3" fmla="*/ 327660 w 327660"/>
                  <a:gd name="connsiteY3" fmla="*/ 1988820 h 1988820"/>
                  <a:gd name="connsiteX0" fmla="*/ 7620 w 327660"/>
                  <a:gd name="connsiteY0" fmla="*/ 80010 h 1017270"/>
                  <a:gd name="connsiteX1" fmla="*/ 0 w 327660"/>
                  <a:gd name="connsiteY1" fmla="*/ 0 h 1017270"/>
                  <a:gd name="connsiteX2" fmla="*/ 327660 w 327660"/>
                  <a:gd name="connsiteY2" fmla="*/ 1017270 h 101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660" h="1017270">
                    <a:moveTo>
                      <a:pt x="7620" y="80010"/>
                    </a:moveTo>
                    <a:lnTo>
                      <a:pt x="0" y="0"/>
                    </a:lnTo>
                    <a:lnTo>
                      <a:pt x="327660" y="1017270"/>
                    </a:lnTo>
                  </a:path>
                </a:pathLst>
              </a:custGeom>
              <a:ln w="19050" cap="rnd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 flipH="1">
                <a:off x="7028123" y="3296361"/>
                <a:ext cx="266115" cy="826195"/>
              </a:xfrm>
              <a:custGeom>
                <a:avLst/>
                <a:gdLst>
                  <a:gd name="connsiteX0" fmla="*/ 7620 w 327660"/>
                  <a:gd name="connsiteY0" fmla="*/ 80010 h 1988820"/>
                  <a:gd name="connsiteX1" fmla="*/ 0 w 327660"/>
                  <a:gd name="connsiteY1" fmla="*/ 0 h 1988820"/>
                  <a:gd name="connsiteX2" fmla="*/ 327660 w 327660"/>
                  <a:gd name="connsiteY2" fmla="*/ 1017270 h 1988820"/>
                  <a:gd name="connsiteX3" fmla="*/ 327660 w 327660"/>
                  <a:gd name="connsiteY3" fmla="*/ 1988820 h 1988820"/>
                  <a:gd name="connsiteX0" fmla="*/ 7620 w 327660"/>
                  <a:gd name="connsiteY0" fmla="*/ 80010 h 1017270"/>
                  <a:gd name="connsiteX1" fmla="*/ 0 w 327660"/>
                  <a:gd name="connsiteY1" fmla="*/ 0 h 1017270"/>
                  <a:gd name="connsiteX2" fmla="*/ 327660 w 327660"/>
                  <a:gd name="connsiteY2" fmla="*/ 1017270 h 101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660" h="1017270">
                    <a:moveTo>
                      <a:pt x="7620" y="80010"/>
                    </a:moveTo>
                    <a:lnTo>
                      <a:pt x="0" y="0"/>
                    </a:lnTo>
                    <a:lnTo>
                      <a:pt x="327660" y="1017270"/>
                    </a:lnTo>
                  </a:path>
                </a:pathLst>
              </a:custGeom>
              <a:ln w="19050" cap="rnd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Rounded Rectangle 82"/>
              <p:cNvSpPr/>
              <p:nvPr/>
            </p:nvSpPr>
            <p:spPr>
              <a:xfrm>
                <a:off x="6771291" y="3686870"/>
                <a:ext cx="222795" cy="618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" name="Oval 60"/>
            <p:cNvSpPr/>
            <p:nvPr/>
          </p:nvSpPr>
          <p:spPr>
            <a:xfrm rot="2880000" flipH="1">
              <a:off x="7218050" y="2489272"/>
              <a:ext cx="1098653" cy="327887"/>
            </a:xfrm>
            <a:prstGeom prst="ellipse">
              <a:avLst/>
            </a:prstGeom>
            <a:gradFill flip="none" rotWithShape="1">
              <a:gsLst>
                <a:gs pos="15000">
                  <a:schemeClr val="bg1">
                    <a:alpha val="5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5747803" y="2672397"/>
              <a:ext cx="1618384" cy="1503845"/>
            </a:xfrm>
            <a:prstGeom prst="ellipse">
              <a:avLst/>
            </a:prstGeom>
            <a:gradFill flip="none" rotWithShape="1">
              <a:gsLst>
                <a:gs pos="32000">
                  <a:schemeClr val="bg1"/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0" y="3111093"/>
              <a:ext cx="3602253" cy="635812"/>
              <a:chOff x="227012" y="2719388"/>
              <a:chExt cx="8083552" cy="1419225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>
                <a:off x="3627438" y="2719388"/>
                <a:ext cx="1890713" cy="1419225"/>
              </a:xfrm>
              <a:custGeom>
                <a:avLst/>
                <a:gdLst>
                  <a:gd name="T0" fmla="*/ 1191 w 1191"/>
                  <a:gd name="T1" fmla="*/ 0 h 894"/>
                  <a:gd name="T2" fmla="*/ 0 w 1191"/>
                  <a:gd name="T3" fmla="*/ 285 h 894"/>
                  <a:gd name="T4" fmla="*/ 0 w 1191"/>
                  <a:gd name="T5" fmla="*/ 609 h 894"/>
                  <a:gd name="T6" fmla="*/ 1191 w 1191"/>
                  <a:gd name="T7" fmla="*/ 894 h 894"/>
                  <a:gd name="T8" fmla="*/ 1191 w 1191"/>
                  <a:gd name="T9" fmla="*/ 0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1" h="894">
                    <a:moveTo>
                      <a:pt x="1191" y="0"/>
                    </a:moveTo>
                    <a:lnTo>
                      <a:pt x="0" y="285"/>
                    </a:lnTo>
                    <a:lnTo>
                      <a:pt x="0" y="609"/>
                    </a:lnTo>
                    <a:lnTo>
                      <a:pt x="1191" y="894"/>
                    </a:lnTo>
                    <a:lnTo>
                      <a:pt x="1191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75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 6"/>
              <p:cNvSpPr>
                <a:spLocks noChangeArrowheads="1"/>
              </p:cNvSpPr>
              <p:nvPr/>
            </p:nvSpPr>
            <p:spPr bwMode="auto">
              <a:xfrm>
                <a:off x="5505451" y="2724150"/>
                <a:ext cx="2805113" cy="1409700"/>
              </a:xfrm>
              <a:prstGeom prst="rect">
                <a:avLst/>
              </a:prstGeom>
              <a:gradFill flip="none" rotWithShape="1">
                <a:gsLst>
                  <a:gs pos="32000">
                    <a:schemeClr val="tx1">
                      <a:lumMod val="65000"/>
                      <a:lumOff val="35000"/>
                    </a:schemeClr>
                  </a:gs>
                  <a:gs pos="60000">
                    <a:srgbClr val="9F9F9F"/>
                  </a:gs>
                  <a:gs pos="79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  <a:gs pos="96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227012" y="3171408"/>
                <a:ext cx="3400426" cy="515185"/>
              </a:xfrm>
              <a:prstGeom prst="rect">
                <a:avLst/>
              </a:prstGeom>
              <a:gradFill>
                <a:gsLst>
                  <a:gs pos="50000">
                    <a:schemeClr val="bg1">
                      <a:lumMod val="75000"/>
                    </a:schemeClr>
                  </a:gs>
                  <a:gs pos="8000">
                    <a:schemeClr val="tx1">
                      <a:lumMod val="65000"/>
                      <a:lumOff val="35000"/>
                    </a:schemeClr>
                  </a:gs>
                  <a:gs pos="90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 rot="5400000">
              <a:off x="3568969" y="2831104"/>
              <a:ext cx="1213790" cy="1131839"/>
              <a:chOff x="4077456" y="5030272"/>
              <a:chExt cx="983340" cy="916948"/>
            </a:xfrm>
          </p:grpSpPr>
          <p:sp>
            <p:nvSpPr>
              <p:cNvPr id="66" name="Freeform 65"/>
              <p:cNvSpPr/>
              <p:nvPr/>
            </p:nvSpPr>
            <p:spPr>
              <a:xfrm>
                <a:off x="4077456" y="5030272"/>
                <a:ext cx="983340" cy="827082"/>
              </a:xfrm>
              <a:custGeom>
                <a:avLst/>
                <a:gdLst>
                  <a:gd name="connsiteX0" fmla="*/ 1402080 w 1407160"/>
                  <a:gd name="connsiteY0" fmla="*/ 0 h 1183640"/>
                  <a:gd name="connsiteX1" fmla="*/ 1402080 w 1407160"/>
                  <a:gd name="connsiteY1" fmla="*/ 177800 h 1183640"/>
                  <a:gd name="connsiteX2" fmla="*/ 1325880 w 1407160"/>
                  <a:gd name="connsiteY2" fmla="*/ 238760 h 1183640"/>
                  <a:gd name="connsiteX3" fmla="*/ 1407160 w 1407160"/>
                  <a:gd name="connsiteY3" fmla="*/ 340360 h 1183640"/>
                  <a:gd name="connsiteX4" fmla="*/ 1330960 w 1407160"/>
                  <a:gd name="connsiteY4" fmla="*/ 421640 h 1183640"/>
                  <a:gd name="connsiteX5" fmla="*/ 1402080 w 1407160"/>
                  <a:gd name="connsiteY5" fmla="*/ 518160 h 1183640"/>
                  <a:gd name="connsiteX6" fmla="*/ 1325880 w 1407160"/>
                  <a:gd name="connsiteY6" fmla="*/ 589280 h 1183640"/>
                  <a:gd name="connsiteX7" fmla="*/ 1407160 w 1407160"/>
                  <a:gd name="connsiteY7" fmla="*/ 690880 h 1183640"/>
                  <a:gd name="connsiteX8" fmla="*/ 1325880 w 1407160"/>
                  <a:gd name="connsiteY8" fmla="*/ 772160 h 1183640"/>
                  <a:gd name="connsiteX9" fmla="*/ 1407160 w 1407160"/>
                  <a:gd name="connsiteY9" fmla="*/ 863600 h 1183640"/>
                  <a:gd name="connsiteX10" fmla="*/ 1366520 w 1407160"/>
                  <a:gd name="connsiteY10" fmla="*/ 980440 h 1183640"/>
                  <a:gd name="connsiteX11" fmla="*/ 1036320 w 1407160"/>
                  <a:gd name="connsiteY11" fmla="*/ 1178560 h 1183640"/>
                  <a:gd name="connsiteX12" fmla="*/ 381000 w 1407160"/>
                  <a:gd name="connsiteY12" fmla="*/ 1183640 h 1183640"/>
                  <a:gd name="connsiteX13" fmla="*/ 15240 w 1407160"/>
                  <a:gd name="connsiteY13" fmla="*/ 899160 h 1183640"/>
                  <a:gd name="connsiteX14" fmla="*/ 71120 w 1407160"/>
                  <a:gd name="connsiteY14" fmla="*/ 812800 h 1183640"/>
                  <a:gd name="connsiteX15" fmla="*/ 0 w 1407160"/>
                  <a:gd name="connsiteY15" fmla="*/ 736600 h 1183640"/>
                  <a:gd name="connsiteX16" fmla="*/ 81280 w 1407160"/>
                  <a:gd name="connsiteY16" fmla="*/ 624840 h 1183640"/>
                  <a:gd name="connsiteX17" fmla="*/ 10160 w 1407160"/>
                  <a:gd name="connsiteY17" fmla="*/ 548640 h 1183640"/>
                  <a:gd name="connsiteX18" fmla="*/ 76200 w 1407160"/>
                  <a:gd name="connsiteY18" fmla="*/ 462280 h 1183640"/>
                  <a:gd name="connsiteX19" fmla="*/ 5080 w 1407160"/>
                  <a:gd name="connsiteY19" fmla="*/ 370840 h 1183640"/>
                  <a:gd name="connsiteX20" fmla="*/ 81280 w 1407160"/>
                  <a:gd name="connsiteY20" fmla="*/ 274320 h 1183640"/>
                  <a:gd name="connsiteX21" fmla="*/ 15240 w 1407160"/>
                  <a:gd name="connsiteY21" fmla="*/ 218440 h 1183640"/>
                  <a:gd name="connsiteX22" fmla="*/ 5080 w 1407160"/>
                  <a:gd name="connsiteY22" fmla="*/ 5080 h 1183640"/>
                  <a:gd name="connsiteX23" fmla="*/ 1402080 w 1407160"/>
                  <a:gd name="connsiteY23" fmla="*/ 0 h 1183640"/>
                  <a:gd name="connsiteX0" fmla="*/ 1402080 w 1407160"/>
                  <a:gd name="connsiteY0" fmla="*/ 0 h 1183640"/>
                  <a:gd name="connsiteX1" fmla="*/ 1402080 w 1407160"/>
                  <a:gd name="connsiteY1" fmla="*/ 177800 h 1183640"/>
                  <a:gd name="connsiteX2" fmla="*/ 1325880 w 1407160"/>
                  <a:gd name="connsiteY2" fmla="*/ 238760 h 1183640"/>
                  <a:gd name="connsiteX3" fmla="*/ 1407160 w 1407160"/>
                  <a:gd name="connsiteY3" fmla="*/ 340360 h 1183640"/>
                  <a:gd name="connsiteX4" fmla="*/ 1330960 w 1407160"/>
                  <a:gd name="connsiteY4" fmla="*/ 421640 h 1183640"/>
                  <a:gd name="connsiteX5" fmla="*/ 1402080 w 1407160"/>
                  <a:gd name="connsiteY5" fmla="*/ 518160 h 1183640"/>
                  <a:gd name="connsiteX6" fmla="*/ 1325880 w 1407160"/>
                  <a:gd name="connsiteY6" fmla="*/ 589280 h 1183640"/>
                  <a:gd name="connsiteX7" fmla="*/ 1407160 w 1407160"/>
                  <a:gd name="connsiteY7" fmla="*/ 690880 h 1183640"/>
                  <a:gd name="connsiteX8" fmla="*/ 1325880 w 1407160"/>
                  <a:gd name="connsiteY8" fmla="*/ 772160 h 1183640"/>
                  <a:gd name="connsiteX9" fmla="*/ 1407160 w 1407160"/>
                  <a:gd name="connsiteY9" fmla="*/ 863600 h 1183640"/>
                  <a:gd name="connsiteX10" fmla="*/ 1366520 w 1407160"/>
                  <a:gd name="connsiteY10" fmla="*/ 980440 h 1183640"/>
                  <a:gd name="connsiteX11" fmla="*/ 1036320 w 1407160"/>
                  <a:gd name="connsiteY11" fmla="*/ 1178560 h 1183640"/>
                  <a:gd name="connsiteX12" fmla="*/ 381000 w 1407160"/>
                  <a:gd name="connsiteY12" fmla="*/ 1183640 h 1183640"/>
                  <a:gd name="connsiteX13" fmla="*/ 15240 w 1407160"/>
                  <a:gd name="connsiteY13" fmla="*/ 899160 h 1183640"/>
                  <a:gd name="connsiteX14" fmla="*/ 71120 w 1407160"/>
                  <a:gd name="connsiteY14" fmla="*/ 812800 h 1183640"/>
                  <a:gd name="connsiteX15" fmla="*/ 0 w 1407160"/>
                  <a:gd name="connsiteY15" fmla="*/ 736600 h 1183640"/>
                  <a:gd name="connsiteX16" fmla="*/ 81280 w 1407160"/>
                  <a:gd name="connsiteY16" fmla="*/ 624840 h 1183640"/>
                  <a:gd name="connsiteX17" fmla="*/ 10160 w 1407160"/>
                  <a:gd name="connsiteY17" fmla="*/ 548640 h 1183640"/>
                  <a:gd name="connsiteX18" fmla="*/ 76200 w 1407160"/>
                  <a:gd name="connsiteY18" fmla="*/ 462280 h 1183640"/>
                  <a:gd name="connsiteX19" fmla="*/ 5080 w 1407160"/>
                  <a:gd name="connsiteY19" fmla="*/ 370840 h 1183640"/>
                  <a:gd name="connsiteX20" fmla="*/ 81280 w 1407160"/>
                  <a:gd name="connsiteY20" fmla="*/ 274320 h 1183640"/>
                  <a:gd name="connsiteX21" fmla="*/ 15240 w 1407160"/>
                  <a:gd name="connsiteY21" fmla="*/ 218440 h 1183640"/>
                  <a:gd name="connsiteX22" fmla="*/ 5080 w 1407160"/>
                  <a:gd name="connsiteY22" fmla="*/ 5080 h 1183640"/>
                  <a:gd name="connsiteX23" fmla="*/ 1402080 w 1407160"/>
                  <a:gd name="connsiteY23" fmla="*/ 0 h 1183640"/>
                  <a:gd name="connsiteX0" fmla="*/ 1402080 w 1407160"/>
                  <a:gd name="connsiteY0" fmla="*/ 0 h 1183640"/>
                  <a:gd name="connsiteX1" fmla="*/ 1402080 w 1407160"/>
                  <a:gd name="connsiteY1" fmla="*/ 177800 h 1183640"/>
                  <a:gd name="connsiteX2" fmla="*/ 1325880 w 1407160"/>
                  <a:gd name="connsiteY2" fmla="*/ 238760 h 1183640"/>
                  <a:gd name="connsiteX3" fmla="*/ 1407160 w 1407160"/>
                  <a:gd name="connsiteY3" fmla="*/ 340360 h 1183640"/>
                  <a:gd name="connsiteX4" fmla="*/ 1330960 w 1407160"/>
                  <a:gd name="connsiteY4" fmla="*/ 421640 h 1183640"/>
                  <a:gd name="connsiteX5" fmla="*/ 1402080 w 1407160"/>
                  <a:gd name="connsiteY5" fmla="*/ 518160 h 1183640"/>
                  <a:gd name="connsiteX6" fmla="*/ 1325880 w 1407160"/>
                  <a:gd name="connsiteY6" fmla="*/ 589280 h 1183640"/>
                  <a:gd name="connsiteX7" fmla="*/ 1407160 w 1407160"/>
                  <a:gd name="connsiteY7" fmla="*/ 690880 h 1183640"/>
                  <a:gd name="connsiteX8" fmla="*/ 1325880 w 1407160"/>
                  <a:gd name="connsiteY8" fmla="*/ 772160 h 1183640"/>
                  <a:gd name="connsiteX9" fmla="*/ 1407160 w 1407160"/>
                  <a:gd name="connsiteY9" fmla="*/ 863600 h 1183640"/>
                  <a:gd name="connsiteX10" fmla="*/ 1366520 w 1407160"/>
                  <a:gd name="connsiteY10" fmla="*/ 980440 h 1183640"/>
                  <a:gd name="connsiteX11" fmla="*/ 1036320 w 1407160"/>
                  <a:gd name="connsiteY11" fmla="*/ 1178560 h 1183640"/>
                  <a:gd name="connsiteX12" fmla="*/ 381000 w 1407160"/>
                  <a:gd name="connsiteY12" fmla="*/ 1183640 h 1183640"/>
                  <a:gd name="connsiteX13" fmla="*/ 15240 w 1407160"/>
                  <a:gd name="connsiteY13" fmla="*/ 899160 h 1183640"/>
                  <a:gd name="connsiteX14" fmla="*/ 71120 w 1407160"/>
                  <a:gd name="connsiteY14" fmla="*/ 812800 h 1183640"/>
                  <a:gd name="connsiteX15" fmla="*/ 0 w 1407160"/>
                  <a:gd name="connsiteY15" fmla="*/ 736600 h 1183640"/>
                  <a:gd name="connsiteX16" fmla="*/ 81280 w 1407160"/>
                  <a:gd name="connsiteY16" fmla="*/ 624840 h 1183640"/>
                  <a:gd name="connsiteX17" fmla="*/ 10160 w 1407160"/>
                  <a:gd name="connsiteY17" fmla="*/ 548640 h 1183640"/>
                  <a:gd name="connsiteX18" fmla="*/ 76200 w 1407160"/>
                  <a:gd name="connsiteY18" fmla="*/ 462280 h 1183640"/>
                  <a:gd name="connsiteX19" fmla="*/ 5080 w 1407160"/>
                  <a:gd name="connsiteY19" fmla="*/ 370840 h 1183640"/>
                  <a:gd name="connsiteX20" fmla="*/ 81280 w 1407160"/>
                  <a:gd name="connsiteY20" fmla="*/ 274320 h 1183640"/>
                  <a:gd name="connsiteX21" fmla="*/ 15240 w 1407160"/>
                  <a:gd name="connsiteY21" fmla="*/ 218440 h 1183640"/>
                  <a:gd name="connsiteX22" fmla="*/ 5080 w 1407160"/>
                  <a:gd name="connsiteY22" fmla="*/ 5080 h 1183640"/>
                  <a:gd name="connsiteX23" fmla="*/ 1402080 w 1407160"/>
                  <a:gd name="connsiteY23" fmla="*/ 0 h 1183640"/>
                  <a:gd name="connsiteX0" fmla="*/ 1402080 w 1407160"/>
                  <a:gd name="connsiteY0" fmla="*/ 0 h 1183640"/>
                  <a:gd name="connsiteX1" fmla="*/ 1402080 w 1407160"/>
                  <a:gd name="connsiteY1" fmla="*/ 177800 h 1183640"/>
                  <a:gd name="connsiteX2" fmla="*/ 1325880 w 1407160"/>
                  <a:gd name="connsiteY2" fmla="*/ 238760 h 1183640"/>
                  <a:gd name="connsiteX3" fmla="*/ 1407160 w 1407160"/>
                  <a:gd name="connsiteY3" fmla="*/ 340360 h 1183640"/>
                  <a:gd name="connsiteX4" fmla="*/ 1330960 w 1407160"/>
                  <a:gd name="connsiteY4" fmla="*/ 421640 h 1183640"/>
                  <a:gd name="connsiteX5" fmla="*/ 1402080 w 1407160"/>
                  <a:gd name="connsiteY5" fmla="*/ 518160 h 1183640"/>
                  <a:gd name="connsiteX6" fmla="*/ 1325880 w 1407160"/>
                  <a:gd name="connsiteY6" fmla="*/ 589280 h 1183640"/>
                  <a:gd name="connsiteX7" fmla="*/ 1407160 w 1407160"/>
                  <a:gd name="connsiteY7" fmla="*/ 690880 h 1183640"/>
                  <a:gd name="connsiteX8" fmla="*/ 1325880 w 1407160"/>
                  <a:gd name="connsiteY8" fmla="*/ 772160 h 1183640"/>
                  <a:gd name="connsiteX9" fmla="*/ 1407160 w 1407160"/>
                  <a:gd name="connsiteY9" fmla="*/ 863600 h 1183640"/>
                  <a:gd name="connsiteX10" fmla="*/ 1366520 w 1407160"/>
                  <a:gd name="connsiteY10" fmla="*/ 980440 h 1183640"/>
                  <a:gd name="connsiteX11" fmla="*/ 1036320 w 1407160"/>
                  <a:gd name="connsiteY11" fmla="*/ 1178560 h 1183640"/>
                  <a:gd name="connsiteX12" fmla="*/ 381000 w 1407160"/>
                  <a:gd name="connsiteY12" fmla="*/ 1183640 h 1183640"/>
                  <a:gd name="connsiteX13" fmla="*/ 15240 w 1407160"/>
                  <a:gd name="connsiteY13" fmla="*/ 899160 h 1183640"/>
                  <a:gd name="connsiteX14" fmla="*/ 71120 w 1407160"/>
                  <a:gd name="connsiteY14" fmla="*/ 812800 h 1183640"/>
                  <a:gd name="connsiteX15" fmla="*/ 0 w 1407160"/>
                  <a:gd name="connsiteY15" fmla="*/ 736600 h 1183640"/>
                  <a:gd name="connsiteX16" fmla="*/ 81280 w 1407160"/>
                  <a:gd name="connsiteY16" fmla="*/ 624840 h 1183640"/>
                  <a:gd name="connsiteX17" fmla="*/ 10160 w 1407160"/>
                  <a:gd name="connsiteY17" fmla="*/ 548640 h 1183640"/>
                  <a:gd name="connsiteX18" fmla="*/ 76200 w 1407160"/>
                  <a:gd name="connsiteY18" fmla="*/ 462280 h 1183640"/>
                  <a:gd name="connsiteX19" fmla="*/ 5080 w 1407160"/>
                  <a:gd name="connsiteY19" fmla="*/ 370840 h 1183640"/>
                  <a:gd name="connsiteX20" fmla="*/ 81280 w 1407160"/>
                  <a:gd name="connsiteY20" fmla="*/ 274320 h 1183640"/>
                  <a:gd name="connsiteX21" fmla="*/ 15240 w 1407160"/>
                  <a:gd name="connsiteY21" fmla="*/ 218440 h 1183640"/>
                  <a:gd name="connsiteX22" fmla="*/ 5080 w 1407160"/>
                  <a:gd name="connsiteY22" fmla="*/ 5080 h 1183640"/>
                  <a:gd name="connsiteX23" fmla="*/ 1402080 w 1407160"/>
                  <a:gd name="connsiteY23" fmla="*/ 0 h 1183640"/>
                  <a:gd name="connsiteX0" fmla="*/ 1402080 w 1407160"/>
                  <a:gd name="connsiteY0" fmla="*/ 0 h 1183640"/>
                  <a:gd name="connsiteX1" fmla="*/ 1402080 w 1407160"/>
                  <a:gd name="connsiteY1" fmla="*/ 177800 h 1183640"/>
                  <a:gd name="connsiteX2" fmla="*/ 1325880 w 1407160"/>
                  <a:gd name="connsiteY2" fmla="*/ 238760 h 1183640"/>
                  <a:gd name="connsiteX3" fmla="*/ 1407160 w 1407160"/>
                  <a:gd name="connsiteY3" fmla="*/ 340360 h 1183640"/>
                  <a:gd name="connsiteX4" fmla="*/ 1330960 w 1407160"/>
                  <a:gd name="connsiteY4" fmla="*/ 421640 h 1183640"/>
                  <a:gd name="connsiteX5" fmla="*/ 1402080 w 1407160"/>
                  <a:gd name="connsiteY5" fmla="*/ 518160 h 1183640"/>
                  <a:gd name="connsiteX6" fmla="*/ 1325880 w 1407160"/>
                  <a:gd name="connsiteY6" fmla="*/ 589280 h 1183640"/>
                  <a:gd name="connsiteX7" fmla="*/ 1407160 w 1407160"/>
                  <a:gd name="connsiteY7" fmla="*/ 690880 h 1183640"/>
                  <a:gd name="connsiteX8" fmla="*/ 1325880 w 1407160"/>
                  <a:gd name="connsiteY8" fmla="*/ 772160 h 1183640"/>
                  <a:gd name="connsiteX9" fmla="*/ 1407160 w 1407160"/>
                  <a:gd name="connsiteY9" fmla="*/ 863600 h 1183640"/>
                  <a:gd name="connsiteX10" fmla="*/ 1366520 w 1407160"/>
                  <a:gd name="connsiteY10" fmla="*/ 980440 h 1183640"/>
                  <a:gd name="connsiteX11" fmla="*/ 1036320 w 1407160"/>
                  <a:gd name="connsiteY11" fmla="*/ 1178560 h 1183640"/>
                  <a:gd name="connsiteX12" fmla="*/ 381000 w 1407160"/>
                  <a:gd name="connsiteY12" fmla="*/ 1183640 h 1183640"/>
                  <a:gd name="connsiteX13" fmla="*/ 15240 w 1407160"/>
                  <a:gd name="connsiteY13" fmla="*/ 899160 h 1183640"/>
                  <a:gd name="connsiteX14" fmla="*/ 71120 w 1407160"/>
                  <a:gd name="connsiteY14" fmla="*/ 812800 h 1183640"/>
                  <a:gd name="connsiteX15" fmla="*/ 0 w 1407160"/>
                  <a:gd name="connsiteY15" fmla="*/ 736600 h 1183640"/>
                  <a:gd name="connsiteX16" fmla="*/ 81280 w 1407160"/>
                  <a:gd name="connsiteY16" fmla="*/ 624840 h 1183640"/>
                  <a:gd name="connsiteX17" fmla="*/ 10160 w 1407160"/>
                  <a:gd name="connsiteY17" fmla="*/ 548640 h 1183640"/>
                  <a:gd name="connsiteX18" fmla="*/ 76200 w 1407160"/>
                  <a:gd name="connsiteY18" fmla="*/ 462280 h 1183640"/>
                  <a:gd name="connsiteX19" fmla="*/ 5080 w 1407160"/>
                  <a:gd name="connsiteY19" fmla="*/ 370840 h 1183640"/>
                  <a:gd name="connsiteX20" fmla="*/ 81280 w 1407160"/>
                  <a:gd name="connsiteY20" fmla="*/ 274320 h 1183640"/>
                  <a:gd name="connsiteX21" fmla="*/ 15240 w 1407160"/>
                  <a:gd name="connsiteY21" fmla="*/ 218440 h 1183640"/>
                  <a:gd name="connsiteX22" fmla="*/ 5080 w 1407160"/>
                  <a:gd name="connsiteY22" fmla="*/ 5080 h 1183640"/>
                  <a:gd name="connsiteX23" fmla="*/ 1402080 w 1407160"/>
                  <a:gd name="connsiteY23" fmla="*/ 0 h 1183640"/>
                  <a:gd name="connsiteX0" fmla="*/ 1402080 w 1407160"/>
                  <a:gd name="connsiteY0" fmla="*/ 0 h 1183640"/>
                  <a:gd name="connsiteX1" fmla="*/ 1402080 w 1407160"/>
                  <a:gd name="connsiteY1" fmla="*/ 177800 h 1183640"/>
                  <a:gd name="connsiteX2" fmla="*/ 1325880 w 1407160"/>
                  <a:gd name="connsiteY2" fmla="*/ 238760 h 1183640"/>
                  <a:gd name="connsiteX3" fmla="*/ 1407160 w 1407160"/>
                  <a:gd name="connsiteY3" fmla="*/ 340360 h 1183640"/>
                  <a:gd name="connsiteX4" fmla="*/ 1330960 w 1407160"/>
                  <a:gd name="connsiteY4" fmla="*/ 421640 h 1183640"/>
                  <a:gd name="connsiteX5" fmla="*/ 1402080 w 1407160"/>
                  <a:gd name="connsiteY5" fmla="*/ 518160 h 1183640"/>
                  <a:gd name="connsiteX6" fmla="*/ 1325880 w 1407160"/>
                  <a:gd name="connsiteY6" fmla="*/ 589280 h 1183640"/>
                  <a:gd name="connsiteX7" fmla="*/ 1407160 w 1407160"/>
                  <a:gd name="connsiteY7" fmla="*/ 690880 h 1183640"/>
                  <a:gd name="connsiteX8" fmla="*/ 1325880 w 1407160"/>
                  <a:gd name="connsiteY8" fmla="*/ 772160 h 1183640"/>
                  <a:gd name="connsiteX9" fmla="*/ 1407160 w 1407160"/>
                  <a:gd name="connsiteY9" fmla="*/ 863600 h 1183640"/>
                  <a:gd name="connsiteX10" fmla="*/ 1366520 w 1407160"/>
                  <a:gd name="connsiteY10" fmla="*/ 980440 h 1183640"/>
                  <a:gd name="connsiteX11" fmla="*/ 1036320 w 1407160"/>
                  <a:gd name="connsiteY11" fmla="*/ 1178560 h 1183640"/>
                  <a:gd name="connsiteX12" fmla="*/ 381000 w 1407160"/>
                  <a:gd name="connsiteY12" fmla="*/ 1183640 h 1183640"/>
                  <a:gd name="connsiteX13" fmla="*/ 15240 w 1407160"/>
                  <a:gd name="connsiteY13" fmla="*/ 899160 h 1183640"/>
                  <a:gd name="connsiteX14" fmla="*/ 71120 w 1407160"/>
                  <a:gd name="connsiteY14" fmla="*/ 812800 h 1183640"/>
                  <a:gd name="connsiteX15" fmla="*/ 0 w 1407160"/>
                  <a:gd name="connsiteY15" fmla="*/ 736600 h 1183640"/>
                  <a:gd name="connsiteX16" fmla="*/ 81280 w 1407160"/>
                  <a:gd name="connsiteY16" fmla="*/ 624840 h 1183640"/>
                  <a:gd name="connsiteX17" fmla="*/ 10160 w 1407160"/>
                  <a:gd name="connsiteY17" fmla="*/ 548640 h 1183640"/>
                  <a:gd name="connsiteX18" fmla="*/ 76200 w 1407160"/>
                  <a:gd name="connsiteY18" fmla="*/ 462280 h 1183640"/>
                  <a:gd name="connsiteX19" fmla="*/ 5080 w 1407160"/>
                  <a:gd name="connsiteY19" fmla="*/ 370840 h 1183640"/>
                  <a:gd name="connsiteX20" fmla="*/ 81280 w 1407160"/>
                  <a:gd name="connsiteY20" fmla="*/ 274320 h 1183640"/>
                  <a:gd name="connsiteX21" fmla="*/ 15240 w 1407160"/>
                  <a:gd name="connsiteY21" fmla="*/ 218440 h 1183640"/>
                  <a:gd name="connsiteX22" fmla="*/ 5080 w 1407160"/>
                  <a:gd name="connsiteY22" fmla="*/ 5080 h 1183640"/>
                  <a:gd name="connsiteX23" fmla="*/ 1402080 w 1407160"/>
                  <a:gd name="connsiteY23" fmla="*/ 0 h 1183640"/>
                  <a:gd name="connsiteX0" fmla="*/ 1402080 w 1407303"/>
                  <a:gd name="connsiteY0" fmla="*/ 0 h 1183640"/>
                  <a:gd name="connsiteX1" fmla="*/ 1402080 w 1407303"/>
                  <a:gd name="connsiteY1" fmla="*/ 177800 h 1183640"/>
                  <a:gd name="connsiteX2" fmla="*/ 1325880 w 1407303"/>
                  <a:gd name="connsiteY2" fmla="*/ 238760 h 1183640"/>
                  <a:gd name="connsiteX3" fmla="*/ 1407160 w 1407303"/>
                  <a:gd name="connsiteY3" fmla="*/ 340360 h 1183640"/>
                  <a:gd name="connsiteX4" fmla="*/ 1330960 w 1407303"/>
                  <a:gd name="connsiteY4" fmla="*/ 421640 h 1183640"/>
                  <a:gd name="connsiteX5" fmla="*/ 1402080 w 1407303"/>
                  <a:gd name="connsiteY5" fmla="*/ 518160 h 1183640"/>
                  <a:gd name="connsiteX6" fmla="*/ 1325880 w 1407303"/>
                  <a:gd name="connsiteY6" fmla="*/ 589280 h 1183640"/>
                  <a:gd name="connsiteX7" fmla="*/ 1407160 w 1407303"/>
                  <a:gd name="connsiteY7" fmla="*/ 690880 h 1183640"/>
                  <a:gd name="connsiteX8" fmla="*/ 1325880 w 1407303"/>
                  <a:gd name="connsiteY8" fmla="*/ 772160 h 1183640"/>
                  <a:gd name="connsiteX9" fmla="*/ 1407160 w 1407303"/>
                  <a:gd name="connsiteY9" fmla="*/ 863600 h 1183640"/>
                  <a:gd name="connsiteX10" fmla="*/ 1366520 w 1407303"/>
                  <a:gd name="connsiteY10" fmla="*/ 980440 h 1183640"/>
                  <a:gd name="connsiteX11" fmla="*/ 1036320 w 1407303"/>
                  <a:gd name="connsiteY11" fmla="*/ 1178560 h 1183640"/>
                  <a:gd name="connsiteX12" fmla="*/ 381000 w 1407303"/>
                  <a:gd name="connsiteY12" fmla="*/ 1183640 h 1183640"/>
                  <a:gd name="connsiteX13" fmla="*/ 15240 w 1407303"/>
                  <a:gd name="connsiteY13" fmla="*/ 899160 h 1183640"/>
                  <a:gd name="connsiteX14" fmla="*/ 71120 w 1407303"/>
                  <a:gd name="connsiteY14" fmla="*/ 812800 h 1183640"/>
                  <a:gd name="connsiteX15" fmla="*/ 0 w 1407303"/>
                  <a:gd name="connsiteY15" fmla="*/ 736600 h 1183640"/>
                  <a:gd name="connsiteX16" fmla="*/ 81280 w 1407303"/>
                  <a:gd name="connsiteY16" fmla="*/ 624840 h 1183640"/>
                  <a:gd name="connsiteX17" fmla="*/ 10160 w 1407303"/>
                  <a:gd name="connsiteY17" fmla="*/ 548640 h 1183640"/>
                  <a:gd name="connsiteX18" fmla="*/ 76200 w 1407303"/>
                  <a:gd name="connsiteY18" fmla="*/ 462280 h 1183640"/>
                  <a:gd name="connsiteX19" fmla="*/ 5080 w 1407303"/>
                  <a:gd name="connsiteY19" fmla="*/ 370840 h 1183640"/>
                  <a:gd name="connsiteX20" fmla="*/ 81280 w 1407303"/>
                  <a:gd name="connsiteY20" fmla="*/ 274320 h 1183640"/>
                  <a:gd name="connsiteX21" fmla="*/ 15240 w 1407303"/>
                  <a:gd name="connsiteY21" fmla="*/ 218440 h 1183640"/>
                  <a:gd name="connsiteX22" fmla="*/ 5080 w 1407303"/>
                  <a:gd name="connsiteY22" fmla="*/ 5080 h 1183640"/>
                  <a:gd name="connsiteX23" fmla="*/ 1402080 w 1407303"/>
                  <a:gd name="connsiteY23" fmla="*/ 0 h 1183640"/>
                  <a:gd name="connsiteX0" fmla="*/ 1402080 w 1407254"/>
                  <a:gd name="connsiteY0" fmla="*/ 0 h 1183640"/>
                  <a:gd name="connsiteX1" fmla="*/ 1402080 w 1407254"/>
                  <a:gd name="connsiteY1" fmla="*/ 177800 h 1183640"/>
                  <a:gd name="connsiteX2" fmla="*/ 1325880 w 1407254"/>
                  <a:gd name="connsiteY2" fmla="*/ 238760 h 1183640"/>
                  <a:gd name="connsiteX3" fmla="*/ 1407160 w 1407254"/>
                  <a:gd name="connsiteY3" fmla="*/ 340360 h 1183640"/>
                  <a:gd name="connsiteX4" fmla="*/ 1330960 w 1407254"/>
                  <a:gd name="connsiteY4" fmla="*/ 421640 h 1183640"/>
                  <a:gd name="connsiteX5" fmla="*/ 1402080 w 1407254"/>
                  <a:gd name="connsiteY5" fmla="*/ 518160 h 1183640"/>
                  <a:gd name="connsiteX6" fmla="*/ 1325880 w 1407254"/>
                  <a:gd name="connsiteY6" fmla="*/ 589280 h 1183640"/>
                  <a:gd name="connsiteX7" fmla="*/ 1407160 w 1407254"/>
                  <a:gd name="connsiteY7" fmla="*/ 690880 h 1183640"/>
                  <a:gd name="connsiteX8" fmla="*/ 1325880 w 1407254"/>
                  <a:gd name="connsiteY8" fmla="*/ 772160 h 1183640"/>
                  <a:gd name="connsiteX9" fmla="*/ 1407160 w 1407254"/>
                  <a:gd name="connsiteY9" fmla="*/ 863600 h 1183640"/>
                  <a:gd name="connsiteX10" fmla="*/ 1366520 w 1407254"/>
                  <a:gd name="connsiteY10" fmla="*/ 980440 h 1183640"/>
                  <a:gd name="connsiteX11" fmla="*/ 1036320 w 1407254"/>
                  <a:gd name="connsiteY11" fmla="*/ 1178560 h 1183640"/>
                  <a:gd name="connsiteX12" fmla="*/ 381000 w 1407254"/>
                  <a:gd name="connsiteY12" fmla="*/ 1183640 h 1183640"/>
                  <a:gd name="connsiteX13" fmla="*/ 15240 w 1407254"/>
                  <a:gd name="connsiteY13" fmla="*/ 899160 h 1183640"/>
                  <a:gd name="connsiteX14" fmla="*/ 71120 w 1407254"/>
                  <a:gd name="connsiteY14" fmla="*/ 812800 h 1183640"/>
                  <a:gd name="connsiteX15" fmla="*/ 0 w 1407254"/>
                  <a:gd name="connsiteY15" fmla="*/ 736600 h 1183640"/>
                  <a:gd name="connsiteX16" fmla="*/ 81280 w 1407254"/>
                  <a:gd name="connsiteY16" fmla="*/ 624840 h 1183640"/>
                  <a:gd name="connsiteX17" fmla="*/ 10160 w 1407254"/>
                  <a:gd name="connsiteY17" fmla="*/ 548640 h 1183640"/>
                  <a:gd name="connsiteX18" fmla="*/ 76200 w 1407254"/>
                  <a:gd name="connsiteY18" fmla="*/ 462280 h 1183640"/>
                  <a:gd name="connsiteX19" fmla="*/ 5080 w 1407254"/>
                  <a:gd name="connsiteY19" fmla="*/ 370840 h 1183640"/>
                  <a:gd name="connsiteX20" fmla="*/ 81280 w 1407254"/>
                  <a:gd name="connsiteY20" fmla="*/ 274320 h 1183640"/>
                  <a:gd name="connsiteX21" fmla="*/ 15240 w 1407254"/>
                  <a:gd name="connsiteY21" fmla="*/ 218440 h 1183640"/>
                  <a:gd name="connsiteX22" fmla="*/ 5080 w 1407254"/>
                  <a:gd name="connsiteY22" fmla="*/ 5080 h 1183640"/>
                  <a:gd name="connsiteX23" fmla="*/ 1402080 w 1407254"/>
                  <a:gd name="connsiteY23" fmla="*/ 0 h 1183640"/>
                  <a:gd name="connsiteX0" fmla="*/ 1402080 w 1407254"/>
                  <a:gd name="connsiteY0" fmla="*/ 0 h 1183640"/>
                  <a:gd name="connsiteX1" fmla="*/ 1402080 w 1407254"/>
                  <a:gd name="connsiteY1" fmla="*/ 177800 h 1183640"/>
                  <a:gd name="connsiteX2" fmla="*/ 1325880 w 1407254"/>
                  <a:gd name="connsiteY2" fmla="*/ 238760 h 1183640"/>
                  <a:gd name="connsiteX3" fmla="*/ 1407160 w 1407254"/>
                  <a:gd name="connsiteY3" fmla="*/ 340360 h 1183640"/>
                  <a:gd name="connsiteX4" fmla="*/ 1330960 w 1407254"/>
                  <a:gd name="connsiteY4" fmla="*/ 421640 h 1183640"/>
                  <a:gd name="connsiteX5" fmla="*/ 1402080 w 1407254"/>
                  <a:gd name="connsiteY5" fmla="*/ 518160 h 1183640"/>
                  <a:gd name="connsiteX6" fmla="*/ 1325880 w 1407254"/>
                  <a:gd name="connsiteY6" fmla="*/ 589280 h 1183640"/>
                  <a:gd name="connsiteX7" fmla="*/ 1407160 w 1407254"/>
                  <a:gd name="connsiteY7" fmla="*/ 690880 h 1183640"/>
                  <a:gd name="connsiteX8" fmla="*/ 1325880 w 1407254"/>
                  <a:gd name="connsiteY8" fmla="*/ 772160 h 1183640"/>
                  <a:gd name="connsiteX9" fmla="*/ 1407160 w 1407254"/>
                  <a:gd name="connsiteY9" fmla="*/ 863600 h 1183640"/>
                  <a:gd name="connsiteX10" fmla="*/ 1366520 w 1407254"/>
                  <a:gd name="connsiteY10" fmla="*/ 980440 h 1183640"/>
                  <a:gd name="connsiteX11" fmla="*/ 1036320 w 1407254"/>
                  <a:gd name="connsiteY11" fmla="*/ 1178560 h 1183640"/>
                  <a:gd name="connsiteX12" fmla="*/ 381000 w 1407254"/>
                  <a:gd name="connsiteY12" fmla="*/ 1183640 h 1183640"/>
                  <a:gd name="connsiteX13" fmla="*/ 15240 w 1407254"/>
                  <a:gd name="connsiteY13" fmla="*/ 899160 h 1183640"/>
                  <a:gd name="connsiteX14" fmla="*/ 71120 w 1407254"/>
                  <a:gd name="connsiteY14" fmla="*/ 812800 h 1183640"/>
                  <a:gd name="connsiteX15" fmla="*/ 0 w 1407254"/>
                  <a:gd name="connsiteY15" fmla="*/ 736600 h 1183640"/>
                  <a:gd name="connsiteX16" fmla="*/ 81280 w 1407254"/>
                  <a:gd name="connsiteY16" fmla="*/ 624840 h 1183640"/>
                  <a:gd name="connsiteX17" fmla="*/ 10160 w 1407254"/>
                  <a:gd name="connsiteY17" fmla="*/ 548640 h 1183640"/>
                  <a:gd name="connsiteX18" fmla="*/ 76200 w 1407254"/>
                  <a:gd name="connsiteY18" fmla="*/ 462280 h 1183640"/>
                  <a:gd name="connsiteX19" fmla="*/ 5080 w 1407254"/>
                  <a:gd name="connsiteY19" fmla="*/ 370840 h 1183640"/>
                  <a:gd name="connsiteX20" fmla="*/ 81280 w 1407254"/>
                  <a:gd name="connsiteY20" fmla="*/ 274320 h 1183640"/>
                  <a:gd name="connsiteX21" fmla="*/ 15240 w 1407254"/>
                  <a:gd name="connsiteY21" fmla="*/ 218440 h 1183640"/>
                  <a:gd name="connsiteX22" fmla="*/ 5080 w 1407254"/>
                  <a:gd name="connsiteY22" fmla="*/ 5080 h 1183640"/>
                  <a:gd name="connsiteX23" fmla="*/ 1402080 w 1407254"/>
                  <a:gd name="connsiteY23" fmla="*/ 0 h 1183640"/>
                  <a:gd name="connsiteX0" fmla="*/ 1402080 w 1407254"/>
                  <a:gd name="connsiteY0" fmla="*/ 0 h 1183640"/>
                  <a:gd name="connsiteX1" fmla="*/ 1402080 w 1407254"/>
                  <a:gd name="connsiteY1" fmla="*/ 177800 h 1183640"/>
                  <a:gd name="connsiteX2" fmla="*/ 1325880 w 1407254"/>
                  <a:gd name="connsiteY2" fmla="*/ 238760 h 1183640"/>
                  <a:gd name="connsiteX3" fmla="*/ 1407160 w 1407254"/>
                  <a:gd name="connsiteY3" fmla="*/ 340360 h 1183640"/>
                  <a:gd name="connsiteX4" fmla="*/ 1330960 w 1407254"/>
                  <a:gd name="connsiteY4" fmla="*/ 421640 h 1183640"/>
                  <a:gd name="connsiteX5" fmla="*/ 1402080 w 1407254"/>
                  <a:gd name="connsiteY5" fmla="*/ 518160 h 1183640"/>
                  <a:gd name="connsiteX6" fmla="*/ 1325880 w 1407254"/>
                  <a:gd name="connsiteY6" fmla="*/ 589280 h 1183640"/>
                  <a:gd name="connsiteX7" fmla="*/ 1407160 w 1407254"/>
                  <a:gd name="connsiteY7" fmla="*/ 690880 h 1183640"/>
                  <a:gd name="connsiteX8" fmla="*/ 1325880 w 1407254"/>
                  <a:gd name="connsiteY8" fmla="*/ 772160 h 1183640"/>
                  <a:gd name="connsiteX9" fmla="*/ 1407160 w 1407254"/>
                  <a:gd name="connsiteY9" fmla="*/ 863600 h 1183640"/>
                  <a:gd name="connsiteX10" fmla="*/ 1366520 w 1407254"/>
                  <a:gd name="connsiteY10" fmla="*/ 980440 h 1183640"/>
                  <a:gd name="connsiteX11" fmla="*/ 1036320 w 1407254"/>
                  <a:gd name="connsiteY11" fmla="*/ 1178560 h 1183640"/>
                  <a:gd name="connsiteX12" fmla="*/ 381000 w 1407254"/>
                  <a:gd name="connsiteY12" fmla="*/ 1183640 h 1183640"/>
                  <a:gd name="connsiteX13" fmla="*/ 15240 w 1407254"/>
                  <a:gd name="connsiteY13" fmla="*/ 899160 h 1183640"/>
                  <a:gd name="connsiteX14" fmla="*/ 71120 w 1407254"/>
                  <a:gd name="connsiteY14" fmla="*/ 812800 h 1183640"/>
                  <a:gd name="connsiteX15" fmla="*/ 0 w 1407254"/>
                  <a:gd name="connsiteY15" fmla="*/ 736600 h 1183640"/>
                  <a:gd name="connsiteX16" fmla="*/ 81280 w 1407254"/>
                  <a:gd name="connsiteY16" fmla="*/ 624840 h 1183640"/>
                  <a:gd name="connsiteX17" fmla="*/ 10160 w 1407254"/>
                  <a:gd name="connsiteY17" fmla="*/ 548640 h 1183640"/>
                  <a:gd name="connsiteX18" fmla="*/ 76200 w 1407254"/>
                  <a:gd name="connsiteY18" fmla="*/ 462280 h 1183640"/>
                  <a:gd name="connsiteX19" fmla="*/ 5080 w 1407254"/>
                  <a:gd name="connsiteY19" fmla="*/ 370840 h 1183640"/>
                  <a:gd name="connsiteX20" fmla="*/ 81280 w 1407254"/>
                  <a:gd name="connsiteY20" fmla="*/ 274320 h 1183640"/>
                  <a:gd name="connsiteX21" fmla="*/ 15240 w 1407254"/>
                  <a:gd name="connsiteY21" fmla="*/ 218440 h 1183640"/>
                  <a:gd name="connsiteX22" fmla="*/ 5080 w 1407254"/>
                  <a:gd name="connsiteY22" fmla="*/ 5080 h 1183640"/>
                  <a:gd name="connsiteX23" fmla="*/ 1402080 w 1407254"/>
                  <a:gd name="connsiteY23" fmla="*/ 0 h 1183640"/>
                  <a:gd name="connsiteX0" fmla="*/ 1402080 w 1407254"/>
                  <a:gd name="connsiteY0" fmla="*/ 0 h 1183640"/>
                  <a:gd name="connsiteX1" fmla="*/ 1402080 w 1407254"/>
                  <a:gd name="connsiteY1" fmla="*/ 177800 h 1183640"/>
                  <a:gd name="connsiteX2" fmla="*/ 1325880 w 1407254"/>
                  <a:gd name="connsiteY2" fmla="*/ 238760 h 1183640"/>
                  <a:gd name="connsiteX3" fmla="*/ 1407160 w 1407254"/>
                  <a:gd name="connsiteY3" fmla="*/ 340360 h 1183640"/>
                  <a:gd name="connsiteX4" fmla="*/ 1330960 w 1407254"/>
                  <a:gd name="connsiteY4" fmla="*/ 421640 h 1183640"/>
                  <a:gd name="connsiteX5" fmla="*/ 1402080 w 1407254"/>
                  <a:gd name="connsiteY5" fmla="*/ 518160 h 1183640"/>
                  <a:gd name="connsiteX6" fmla="*/ 1325880 w 1407254"/>
                  <a:gd name="connsiteY6" fmla="*/ 589280 h 1183640"/>
                  <a:gd name="connsiteX7" fmla="*/ 1407160 w 1407254"/>
                  <a:gd name="connsiteY7" fmla="*/ 690880 h 1183640"/>
                  <a:gd name="connsiteX8" fmla="*/ 1325880 w 1407254"/>
                  <a:gd name="connsiteY8" fmla="*/ 772160 h 1183640"/>
                  <a:gd name="connsiteX9" fmla="*/ 1407160 w 1407254"/>
                  <a:gd name="connsiteY9" fmla="*/ 863600 h 1183640"/>
                  <a:gd name="connsiteX10" fmla="*/ 1366520 w 1407254"/>
                  <a:gd name="connsiteY10" fmla="*/ 980440 h 1183640"/>
                  <a:gd name="connsiteX11" fmla="*/ 1036320 w 1407254"/>
                  <a:gd name="connsiteY11" fmla="*/ 1178560 h 1183640"/>
                  <a:gd name="connsiteX12" fmla="*/ 381000 w 1407254"/>
                  <a:gd name="connsiteY12" fmla="*/ 1183640 h 1183640"/>
                  <a:gd name="connsiteX13" fmla="*/ 15240 w 1407254"/>
                  <a:gd name="connsiteY13" fmla="*/ 899160 h 1183640"/>
                  <a:gd name="connsiteX14" fmla="*/ 71120 w 1407254"/>
                  <a:gd name="connsiteY14" fmla="*/ 812800 h 1183640"/>
                  <a:gd name="connsiteX15" fmla="*/ 0 w 1407254"/>
                  <a:gd name="connsiteY15" fmla="*/ 736600 h 1183640"/>
                  <a:gd name="connsiteX16" fmla="*/ 81280 w 1407254"/>
                  <a:gd name="connsiteY16" fmla="*/ 624840 h 1183640"/>
                  <a:gd name="connsiteX17" fmla="*/ 10160 w 1407254"/>
                  <a:gd name="connsiteY17" fmla="*/ 548640 h 1183640"/>
                  <a:gd name="connsiteX18" fmla="*/ 76200 w 1407254"/>
                  <a:gd name="connsiteY18" fmla="*/ 462280 h 1183640"/>
                  <a:gd name="connsiteX19" fmla="*/ 5080 w 1407254"/>
                  <a:gd name="connsiteY19" fmla="*/ 370840 h 1183640"/>
                  <a:gd name="connsiteX20" fmla="*/ 81280 w 1407254"/>
                  <a:gd name="connsiteY20" fmla="*/ 274320 h 1183640"/>
                  <a:gd name="connsiteX21" fmla="*/ 15240 w 1407254"/>
                  <a:gd name="connsiteY21" fmla="*/ 218440 h 1183640"/>
                  <a:gd name="connsiteX22" fmla="*/ 5080 w 1407254"/>
                  <a:gd name="connsiteY22" fmla="*/ 5080 h 1183640"/>
                  <a:gd name="connsiteX23" fmla="*/ 1402080 w 1407254"/>
                  <a:gd name="connsiteY23" fmla="*/ 0 h 1183640"/>
                  <a:gd name="connsiteX0" fmla="*/ 1402080 w 1407254"/>
                  <a:gd name="connsiteY0" fmla="*/ 0 h 1183640"/>
                  <a:gd name="connsiteX1" fmla="*/ 1402080 w 1407254"/>
                  <a:gd name="connsiteY1" fmla="*/ 177800 h 1183640"/>
                  <a:gd name="connsiteX2" fmla="*/ 1325880 w 1407254"/>
                  <a:gd name="connsiteY2" fmla="*/ 238760 h 1183640"/>
                  <a:gd name="connsiteX3" fmla="*/ 1407160 w 1407254"/>
                  <a:gd name="connsiteY3" fmla="*/ 340360 h 1183640"/>
                  <a:gd name="connsiteX4" fmla="*/ 1330960 w 1407254"/>
                  <a:gd name="connsiteY4" fmla="*/ 421640 h 1183640"/>
                  <a:gd name="connsiteX5" fmla="*/ 1402080 w 1407254"/>
                  <a:gd name="connsiteY5" fmla="*/ 518160 h 1183640"/>
                  <a:gd name="connsiteX6" fmla="*/ 1325880 w 1407254"/>
                  <a:gd name="connsiteY6" fmla="*/ 589280 h 1183640"/>
                  <a:gd name="connsiteX7" fmla="*/ 1407160 w 1407254"/>
                  <a:gd name="connsiteY7" fmla="*/ 690880 h 1183640"/>
                  <a:gd name="connsiteX8" fmla="*/ 1325880 w 1407254"/>
                  <a:gd name="connsiteY8" fmla="*/ 772160 h 1183640"/>
                  <a:gd name="connsiteX9" fmla="*/ 1407160 w 1407254"/>
                  <a:gd name="connsiteY9" fmla="*/ 863600 h 1183640"/>
                  <a:gd name="connsiteX10" fmla="*/ 1366520 w 1407254"/>
                  <a:gd name="connsiteY10" fmla="*/ 980440 h 1183640"/>
                  <a:gd name="connsiteX11" fmla="*/ 1036320 w 1407254"/>
                  <a:gd name="connsiteY11" fmla="*/ 1178560 h 1183640"/>
                  <a:gd name="connsiteX12" fmla="*/ 381000 w 1407254"/>
                  <a:gd name="connsiteY12" fmla="*/ 1183640 h 1183640"/>
                  <a:gd name="connsiteX13" fmla="*/ 15240 w 1407254"/>
                  <a:gd name="connsiteY13" fmla="*/ 899160 h 1183640"/>
                  <a:gd name="connsiteX14" fmla="*/ 71120 w 1407254"/>
                  <a:gd name="connsiteY14" fmla="*/ 812800 h 1183640"/>
                  <a:gd name="connsiteX15" fmla="*/ 0 w 1407254"/>
                  <a:gd name="connsiteY15" fmla="*/ 736600 h 1183640"/>
                  <a:gd name="connsiteX16" fmla="*/ 81280 w 1407254"/>
                  <a:gd name="connsiteY16" fmla="*/ 624840 h 1183640"/>
                  <a:gd name="connsiteX17" fmla="*/ 10160 w 1407254"/>
                  <a:gd name="connsiteY17" fmla="*/ 548640 h 1183640"/>
                  <a:gd name="connsiteX18" fmla="*/ 76200 w 1407254"/>
                  <a:gd name="connsiteY18" fmla="*/ 462280 h 1183640"/>
                  <a:gd name="connsiteX19" fmla="*/ 5080 w 1407254"/>
                  <a:gd name="connsiteY19" fmla="*/ 370840 h 1183640"/>
                  <a:gd name="connsiteX20" fmla="*/ 81280 w 1407254"/>
                  <a:gd name="connsiteY20" fmla="*/ 274320 h 1183640"/>
                  <a:gd name="connsiteX21" fmla="*/ 15240 w 1407254"/>
                  <a:gd name="connsiteY21" fmla="*/ 218440 h 1183640"/>
                  <a:gd name="connsiteX22" fmla="*/ 5080 w 1407254"/>
                  <a:gd name="connsiteY22" fmla="*/ 5080 h 1183640"/>
                  <a:gd name="connsiteX23" fmla="*/ 1402080 w 1407254"/>
                  <a:gd name="connsiteY23" fmla="*/ 0 h 1183640"/>
                  <a:gd name="connsiteX0" fmla="*/ 1402080 w 1407254"/>
                  <a:gd name="connsiteY0" fmla="*/ 0 h 1183640"/>
                  <a:gd name="connsiteX1" fmla="*/ 1402080 w 1407254"/>
                  <a:gd name="connsiteY1" fmla="*/ 177800 h 1183640"/>
                  <a:gd name="connsiteX2" fmla="*/ 1325880 w 1407254"/>
                  <a:gd name="connsiteY2" fmla="*/ 238760 h 1183640"/>
                  <a:gd name="connsiteX3" fmla="*/ 1407160 w 1407254"/>
                  <a:gd name="connsiteY3" fmla="*/ 340360 h 1183640"/>
                  <a:gd name="connsiteX4" fmla="*/ 1330960 w 1407254"/>
                  <a:gd name="connsiteY4" fmla="*/ 421640 h 1183640"/>
                  <a:gd name="connsiteX5" fmla="*/ 1402080 w 1407254"/>
                  <a:gd name="connsiteY5" fmla="*/ 518160 h 1183640"/>
                  <a:gd name="connsiteX6" fmla="*/ 1325880 w 1407254"/>
                  <a:gd name="connsiteY6" fmla="*/ 589280 h 1183640"/>
                  <a:gd name="connsiteX7" fmla="*/ 1407160 w 1407254"/>
                  <a:gd name="connsiteY7" fmla="*/ 690880 h 1183640"/>
                  <a:gd name="connsiteX8" fmla="*/ 1325880 w 1407254"/>
                  <a:gd name="connsiteY8" fmla="*/ 772160 h 1183640"/>
                  <a:gd name="connsiteX9" fmla="*/ 1407160 w 1407254"/>
                  <a:gd name="connsiteY9" fmla="*/ 863600 h 1183640"/>
                  <a:gd name="connsiteX10" fmla="*/ 1366520 w 1407254"/>
                  <a:gd name="connsiteY10" fmla="*/ 980440 h 1183640"/>
                  <a:gd name="connsiteX11" fmla="*/ 1036320 w 1407254"/>
                  <a:gd name="connsiteY11" fmla="*/ 1178560 h 1183640"/>
                  <a:gd name="connsiteX12" fmla="*/ 381000 w 1407254"/>
                  <a:gd name="connsiteY12" fmla="*/ 1183640 h 1183640"/>
                  <a:gd name="connsiteX13" fmla="*/ 15240 w 1407254"/>
                  <a:gd name="connsiteY13" fmla="*/ 899160 h 1183640"/>
                  <a:gd name="connsiteX14" fmla="*/ 71120 w 1407254"/>
                  <a:gd name="connsiteY14" fmla="*/ 812800 h 1183640"/>
                  <a:gd name="connsiteX15" fmla="*/ 0 w 1407254"/>
                  <a:gd name="connsiteY15" fmla="*/ 736600 h 1183640"/>
                  <a:gd name="connsiteX16" fmla="*/ 81280 w 1407254"/>
                  <a:gd name="connsiteY16" fmla="*/ 624840 h 1183640"/>
                  <a:gd name="connsiteX17" fmla="*/ 10160 w 1407254"/>
                  <a:gd name="connsiteY17" fmla="*/ 548640 h 1183640"/>
                  <a:gd name="connsiteX18" fmla="*/ 76200 w 1407254"/>
                  <a:gd name="connsiteY18" fmla="*/ 462280 h 1183640"/>
                  <a:gd name="connsiteX19" fmla="*/ 5080 w 1407254"/>
                  <a:gd name="connsiteY19" fmla="*/ 370840 h 1183640"/>
                  <a:gd name="connsiteX20" fmla="*/ 81280 w 1407254"/>
                  <a:gd name="connsiteY20" fmla="*/ 274320 h 1183640"/>
                  <a:gd name="connsiteX21" fmla="*/ 15240 w 1407254"/>
                  <a:gd name="connsiteY21" fmla="*/ 218440 h 1183640"/>
                  <a:gd name="connsiteX22" fmla="*/ 5080 w 1407254"/>
                  <a:gd name="connsiteY22" fmla="*/ 5080 h 1183640"/>
                  <a:gd name="connsiteX23" fmla="*/ 1402080 w 1407254"/>
                  <a:gd name="connsiteY23" fmla="*/ 0 h 1183640"/>
                  <a:gd name="connsiteX0" fmla="*/ 1402089 w 1407263"/>
                  <a:gd name="connsiteY0" fmla="*/ 0 h 1183640"/>
                  <a:gd name="connsiteX1" fmla="*/ 1402089 w 1407263"/>
                  <a:gd name="connsiteY1" fmla="*/ 177800 h 1183640"/>
                  <a:gd name="connsiteX2" fmla="*/ 1325889 w 1407263"/>
                  <a:gd name="connsiteY2" fmla="*/ 238760 h 1183640"/>
                  <a:gd name="connsiteX3" fmla="*/ 1407169 w 1407263"/>
                  <a:gd name="connsiteY3" fmla="*/ 340360 h 1183640"/>
                  <a:gd name="connsiteX4" fmla="*/ 1330969 w 1407263"/>
                  <a:gd name="connsiteY4" fmla="*/ 421640 h 1183640"/>
                  <a:gd name="connsiteX5" fmla="*/ 1402089 w 1407263"/>
                  <a:gd name="connsiteY5" fmla="*/ 518160 h 1183640"/>
                  <a:gd name="connsiteX6" fmla="*/ 1325889 w 1407263"/>
                  <a:gd name="connsiteY6" fmla="*/ 589280 h 1183640"/>
                  <a:gd name="connsiteX7" fmla="*/ 1407169 w 1407263"/>
                  <a:gd name="connsiteY7" fmla="*/ 690880 h 1183640"/>
                  <a:gd name="connsiteX8" fmla="*/ 1325889 w 1407263"/>
                  <a:gd name="connsiteY8" fmla="*/ 772160 h 1183640"/>
                  <a:gd name="connsiteX9" fmla="*/ 1407169 w 1407263"/>
                  <a:gd name="connsiteY9" fmla="*/ 863600 h 1183640"/>
                  <a:gd name="connsiteX10" fmla="*/ 1366529 w 1407263"/>
                  <a:gd name="connsiteY10" fmla="*/ 980440 h 1183640"/>
                  <a:gd name="connsiteX11" fmla="*/ 1036329 w 1407263"/>
                  <a:gd name="connsiteY11" fmla="*/ 1178560 h 1183640"/>
                  <a:gd name="connsiteX12" fmla="*/ 381009 w 1407263"/>
                  <a:gd name="connsiteY12" fmla="*/ 1183640 h 1183640"/>
                  <a:gd name="connsiteX13" fmla="*/ 15249 w 1407263"/>
                  <a:gd name="connsiteY13" fmla="*/ 899160 h 1183640"/>
                  <a:gd name="connsiteX14" fmla="*/ 71129 w 1407263"/>
                  <a:gd name="connsiteY14" fmla="*/ 812800 h 1183640"/>
                  <a:gd name="connsiteX15" fmla="*/ 9 w 1407263"/>
                  <a:gd name="connsiteY15" fmla="*/ 736600 h 1183640"/>
                  <a:gd name="connsiteX16" fmla="*/ 81289 w 1407263"/>
                  <a:gd name="connsiteY16" fmla="*/ 624840 h 1183640"/>
                  <a:gd name="connsiteX17" fmla="*/ 10169 w 1407263"/>
                  <a:gd name="connsiteY17" fmla="*/ 548640 h 1183640"/>
                  <a:gd name="connsiteX18" fmla="*/ 76209 w 1407263"/>
                  <a:gd name="connsiteY18" fmla="*/ 462280 h 1183640"/>
                  <a:gd name="connsiteX19" fmla="*/ 5089 w 1407263"/>
                  <a:gd name="connsiteY19" fmla="*/ 370840 h 1183640"/>
                  <a:gd name="connsiteX20" fmla="*/ 81289 w 1407263"/>
                  <a:gd name="connsiteY20" fmla="*/ 274320 h 1183640"/>
                  <a:gd name="connsiteX21" fmla="*/ 15249 w 1407263"/>
                  <a:gd name="connsiteY21" fmla="*/ 218440 h 1183640"/>
                  <a:gd name="connsiteX22" fmla="*/ 5089 w 1407263"/>
                  <a:gd name="connsiteY22" fmla="*/ 5080 h 1183640"/>
                  <a:gd name="connsiteX23" fmla="*/ 1402089 w 1407263"/>
                  <a:gd name="connsiteY23" fmla="*/ 0 h 1183640"/>
                  <a:gd name="connsiteX0" fmla="*/ 1402087 w 1407261"/>
                  <a:gd name="connsiteY0" fmla="*/ 0 h 1183640"/>
                  <a:gd name="connsiteX1" fmla="*/ 1402087 w 1407261"/>
                  <a:gd name="connsiteY1" fmla="*/ 177800 h 1183640"/>
                  <a:gd name="connsiteX2" fmla="*/ 1325887 w 1407261"/>
                  <a:gd name="connsiteY2" fmla="*/ 238760 h 1183640"/>
                  <a:gd name="connsiteX3" fmla="*/ 1407167 w 1407261"/>
                  <a:gd name="connsiteY3" fmla="*/ 340360 h 1183640"/>
                  <a:gd name="connsiteX4" fmla="*/ 1330967 w 1407261"/>
                  <a:gd name="connsiteY4" fmla="*/ 421640 h 1183640"/>
                  <a:gd name="connsiteX5" fmla="*/ 1402087 w 1407261"/>
                  <a:gd name="connsiteY5" fmla="*/ 518160 h 1183640"/>
                  <a:gd name="connsiteX6" fmla="*/ 1325887 w 1407261"/>
                  <a:gd name="connsiteY6" fmla="*/ 589280 h 1183640"/>
                  <a:gd name="connsiteX7" fmla="*/ 1407167 w 1407261"/>
                  <a:gd name="connsiteY7" fmla="*/ 690880 h 1183640"/>
                  <a:gd name="connsiteX8" fmla="*/ 1325887 w 1407261"/>
                  <a:gd name="connsiteY8" fmla="*/ 772160 h 1183640"/>
                  <a:gd name="connsiteX9" fmla="*/ 1407167 w 1407261"/>
                  <a:gd name="connsiteY9" fmla="*/ 863600 h 1183640"/>
                  <a:gd name="connsiteX10" fmla="*/ 1366527 w 1407261"/>
                  <a:gd name="connsiteY10" fmla="*/ 980440 h 1183640"/>
                  <a:gd name="connsiteX11" fmla="*/ 1036327 w 1407261"/>
                  <a:gd name="connsiteY11" fmla="*/ 1178560 h 1183640"/>
                  <a:gd name="connsiteX12" fmla="*/ 381007 w 1407261"/>
                  <a:gd name="connsiteY12" fmla="*/ 1183640 h 1183640"/>
                  <a:gd name="connsiteX13" fmla="*/ 15247 w 1407261"/>
                  <a:gd name="connsiteY13" fmla="*/ 899160 h 1183640"/>
                  <a:gd name="connsiteX14" fmla="*/ 71127 w 1407261"/>
                  <a:gd name="connsiteY14" fmla="*/ 812800 h 1183640"/>
                  <a:gd name="connsiteX15" fmla="*/ 7 w 1407261"/>
                  <a:gd name="connsiteY15" fmla="*/ 736600 h 1183640"/>
                  <a:gd name="connsiteX16" fmla="*/ 81287 w 1407261"/>
                  <a:gd name="connsiteY16" fmla="*/ 624840 h 1183640"/>
                  <a:gd name="connsiteX17" fmla="*/ 10167 w 1407261"/>
                  <a:gd name="connsiteY17" fmla="*/ 548640 h 1183640"/>
                  <a:gd name="connsiteX18" fmla="*/ 76207 w 1407261"/>
                  <a:gd name="connsiteY18" fmla="*/ 462280 h 1183640"/>
                  <a:gd name="connsiteX19" fmla="*/ 5087 w 1407261"/>
                  <a:gd name="connsiteY19" fmla="*/ 370840 h 1183640"/>
                  <a:gd name="connsiteX20" fmla="*/ 81287 w 1407261"/>
                  <a:gd name="connsiteY20" fmla="*/ 274320 h 1183640"/>
                  <a:gd name="connsiteX21" fmla="*/ 15247 w 1407261"/>
                  <a:gd name="connsiteY21" fmla="*/ 218440 h 1183640"/>
                  <a:gd name="connsiteX22" fmla="*/ 5087 w 1407261"/>
                  <a:gd name="connsiteY22" fmla="*/ 5080 h 1183640"/>
                  <a:gd name="connsiteX23" fmla="*/ 1402087 w 1407261"/>
                  <a:gd name="connsiteY23" fmla="*/ 0 h 1183640"/>
                  <a:gd name="connsiteX0" fmla="*/ 1402087 w 1407261"/>
                  <a:gd name="connsiteY0" fmla="*/ 0 h 1183640"/>
                  <a:gd name="connsiteX1" fmla="*/ 1402087 w 1407261"/>
                  <a:gd name="connsiteY1" fmla="*/ 177800 h 1183640"/>
                  <a:gd name="connsiteX2" fmla="*/ 1325887 w 1407261"/>
                  <a:gd name="connsiteY2" fmla="*/ 238760 h 1183640"/>
                  <a:gd name="connsiteX3" fmla="*/ 1407167 w 1407261"/>
                  <a:gd name="connsiteY3" fmla="*/ 340360 h 1183640"/>
                  <a:gd name="connsiteX4" fmla="*/ 1330967 w 1407261"/>
                  <a:gd name="connsiteY4" fmla="*/ 421640 h 1183640"/>
                  <a:gd name="connsiteX5" fmla="*/ 1402087 w 1407261"/>
                  <a:gd name="connsiteY5" fmla="*/ 518160 h 1183640"/>
                  <a:gd name="connsiteX6" fmla="*/ 1325887 w 1407261"/>
                  <a:gd name="connsiteY6" fmla="*/ 589280 h 1183640"/>
                  <a:gd name="connsiteX7" fmla="*/ 1407167 w 1407261"/>
                  <a:gd name="connsiteY7" fmla="*/ 690880 h 1183640"/>
                  <a:gd name="connsiteX8" fmla="*/ 1325887 w 1407261"/>
                  <a:gd name="connsiteY8" fmla="*/ 772160 h 1183640"/>
                  <a:gd name="connsiteX9" fmla="*/ 1407167 w 1407261"/>
                  <a:gd name="connsiteY9" fmla="*/ 863600 h 1183640"/>
                  <a:gd name="connsiteX10" fmla="*/ 1366527 w 1407261"/>
                  <a:gd name="connsiteY10" fmla="*/ 980440 h 1183640"/>
                  <a:gd name="connsiteX11" fmla="*/ 1036327 w 1407261"/>
                  <a:gd name="connsiteY11" fmla="*/ 1178560 h 1183640"/>
                  <a:gd name="connsiteX12" fmla="*/ 381007 w 1407261"/>
                  <a:gd name="connsiteY12" fmla="*/ 1183640 h 1183640"/>
                  <a:gd name="connsiteX13" fmla="*/ 15247 w 1407261"/>
                  <a:gd name="connsiteY13" fmla="*/ 899160 h 1183640"/>
                  <a:gd name="connsiteX14" fmla="*/ 71127 w 1407261"/>
                  <a:gd name="connsiteY14" fmla="*/ 812800 h 1183640"/>
                  <a:gd name="connsiteX15" fmla="*/ 7 w 1407261"/>
                  <a:gd name="connsiteY15" fmla="*/ 736600 h 1183640"/>
                  <a:gd name="connsiteX16" fmla="*/ 81287 w 1407261"/>
                  <a:gd name="connsiteY16" fmla="*/ 624840 h 1183640"/>
                  <a:gd name="connsiteX17" fmla="*/ 10167 w 1407261"/>
                  <a:gd name="connsiteY17" fmla="*/ 548640 h 1183640"/>
                  <a:gd name="connsiteX18" fmla="*/ 76207 w 1407261"/>
                  <a:gd name="connsiteY18" fmla="*/ 462280 h 1183640"/>
                  <a:gd name="connsiteX19" fmla="*/ 5087 w 1407261"/>
                  <a:gd name="connsiteY19" fmla="*/ 370840 h 1183640"/>
                  <a:gd name="connsiteX20" fmla="*/ 81287 w 1407261"/>
                  <a:gd name="connsiteY20" fmla="*/ 274320 h 1183640"/>
                  <a:gd name="connsiteX21" fmla="*/ 15247 w 1407261"/>
                  <a:gd name="connsiteY21" fmla="*/ 218440 h 1183640"/>
                  <a:gd name="connsiteX22" fmla="*/ 5087 w 1407261"/>
                  <a:gd name="connsiteY22" fmla="*/ 5080 h 1183640"/>
                  <a:gd name="connsiteX23" fmla="*/ 1402087 w 1407261"/>
                  <a:gd name="connsiteY23" fmla="*/ 0 h 1183640"/>
                  <a:gd name="connsiteX0" fmla="*/ 1402087 w 1407261"/>
                  <a:gd name="connsiteY0" fmla="*/ 0 h 1183640"/>
                  <a:gd name="connsiteX1" fmla="*/ 1402087 w 1407261"/>
                  <a:gd name="connsiteY1" fmla="*/ 177800 h 1183640"/>
                  <a:gd name="connsiteX2" fmla="*/ 1325887 w 1407261"/>
                  <a:gd name="connsiteY2" fmla="*/ 238760 h 1183640"/>
                  <a:gd name="connsiteX3" fmla="*/ 1407167 w 1407261"/>
                  <a:gd name="connsiteY3" fmla="*/ 340360 h 1183640"/>
                  <a:gd name="connsiteX4" fmla="*/ 1330967 w 1407261"/>
                  <a:gd name="connsiteY4" fmla="*/ 421640 h 1183640"/>
                  <a:gd name="connsiteX5" fmla="*/ 1402087 w 1407261"/>
                  <a:gd name="connsiteY5" fmla="*/ 518160 h 1183640"/>
                  <a:gd name="connsiteX6" fmla="*/ 1325887 w 1407261"/>
                  <a:gd name="connsiteY6" fmla="*/ 589280 h 1183640"/>
                  <a:gd name="connsiteX7" fmla="*/ 1407167 w 1407261"/>
                  <a:gd name="connsiteY7" fmla="*/ 690880 h 1183640"/>
                  <a:gd name="connsiteX8" fmla="*/ 1325887 w 1407261"/>
                  <a:gd name="connsiteY8" fmla="*/ 772160 h 1183640"/>
                  <a:gd name="connsiteX9" fmla="*/ 1407167 w 1407261"/>
                  <a:gd name="connsiteY9" fmla="*/ 863600 h 1183640"/>
                  <a:gd name="connsiteX10" fmla="*/ 1366527 w 1407261"/>
                  <a:gd name="connsiteY10" fmla="*/ 980440 h 1183640"/>
                  <a:gd name="connsiteX11" fmla="*/ 1036327 w 1407261"/>
                  <a:gd name="connsiteY11" fmla="*/ 1178560 h 1183640"/>
                  <a:gd name="connsiteX12" fmla="*/ 381007 w 1407261"/>
                  <a:gd name="connsiteY12" fmla="*/ 1183640 h 1183640"/>
                  <a:gd name="connsiteX13" fmla="*/ 15247 w 1407261"/>
                  <a:gd name="connsiteY13" fmla="*/ 899160 h 1183640"/>
                  <a:gd name="connsiteX14" fmla="*/ 71127 w 1407261"/>
                  <a:gd name="connsiteY14" fmla="*/ 812800 h 1183640"/>
                  <a:gd name="connsiteX15" fmla="*/ 7 w 1407261"/>
                  <a:gd name="connsiteY15" fmla="*/ 736600 h 1183640"/>
                  <a:gd name="connsiteX16" fmla="*/ 81287 w 1407261"/>
                  <a:gd name="connsiteY16" fmla="*/ 624840 h 1183640"/>
                  <a:gd name="connsiteX17" fmla="*/ 10167 w 1407261"/>
                  <a:gd name="connsiteY17" fmla="*/ 548640 h 1183640"/>
                  <a:gd name="connsiteX18" fmla="*/ 76207 w 1407261"/>
                  <a:gd name="connsiteY18" fmla="*/ 462280 h 1183640"/>
                  <a:gd name="connsiteX19" fmla="*/ 5087 w 1407261"/>
                  <a:gd name="connsiteY19" fmla="*/ 370840 h 1183640"/>
                  <a:gd name="connsiteX20" fmla="*/ 81287 w 1407261"/>
                  <a:gd name="connsiteY20" fmla="*/ 274320 h 1183640"/>
                  <a:gd name="connsiteX21" fmla="*/ 15247 w 1407261"/>
                  <a:gd name="connsiteY21" fmla="*/ 218440 h 1183640"/>
                  <a:gd name="connsiteX22" fmla="*/ 5087 w 1407261"/>
                  <a:gd name="connsiteY22" fmla="*/ 5080 h 1183640"/>
                  <a:gd name="connsiteX23" fmla="*/ 1402087 w 1407261"/>
                  <a:gd name="connsiteY23" fmla="*/ 0 h 1183640"/>
                  <a:gd name="connsiteX0" fmla="*/ 1402087 w 1407261"/>
                  <a:gd name="connsiteY0" fmla="*/ 0 h 1183640"/>
                  <a:gd name="connsiteX1" fmla="*/ 1402087 w 1407261"/>
                  <a:gd name="connsiteY1" fmla="*/ 177800 h 1183640"/>
                  <a:gd name="connsiteX2" fmla="*/ 1325887 w 1407261"/>
                  <a:gd name="connsiteY2" fmla="*/ 238760 h 1183640"/>
                  <a:gd name="connsiteX3" fmla="*/ 1407167 w 1407261"/>
                  <a:gd name="connsiteY3" fmla="*/ 340360 h 1183640"/>
                  <a:gd name="connsiteX4" fmla="*/ 1330967 w 1407261"/>
                  <a:gd name="connsiteY4" fmla="*/ 421640 h 1183640"/>
                  <a:gd name="connsiteX5" fmla="*/ 1402087 w 1407261"/>
                  <a:gd name="connsiteY5" fmla="*/ 518160 h 1183640"/>
                  <a:gd name="connsiteX6" fmla="*/ 1325887 w 1407261"/>
                  <a:gd name="connsiteY6" fmla="*/ 589280 h 1183640"/>
                  <a:gd name="connsiteX7" fmla="*/ 1407167 w 1407261"/>
                  <a:gd name="connsiteY7" fmla="*/ 690880 h 1183640"/>
                  <a:gd name="connsiteX8" fmla="*/ 1325887 w 1407261"/>
                  <a:gd name="connsiteY8" fmla="*/ 772160 h 1183640"/>
                  <a:gd name="connsiteX9" fmla="*/ 1407167 w 1407261"/>
                  <a:gd name="connsiteY9" fmla="*/ 863600 h 1183640"/>
                  <a:gd name="connsiteX10" fmla="*/ 1366527 w 1407261"/>
                  <a:gd name="connsiteY10" fmla="*/ 980440 h 1183640"/>
                  <a:gd name="connsiteX11" fmla="*/ 1036327 w 1407261"/>
                  <a:gd name="connsiteY11" fmla="*/ 1178560 h 1183640"/>
                  <a:gd name="connsiteX12" fmla="*/ 381007 w 1407261"/>
                  <a:gd name="connsiteY12" fmla="*/ 1183640 h 1183640"/>
                  <a:gd name="connsiteX13" fmla="*/ 15247 w 1407261"/>
                  <a:gd name="connsiteY13" fmla="*/ 899160 h 1183640"/>
                  <a:gd name="connsiteX14" fmla="*/ 71127 w 1407261"/>
                  <a:gd name="connsiteY14" fmla="*/ 812800 h 1183640"/>
                  <a:gd name="connsiteX15" fmla="*/ 7 w 1407261"/>
                  <a:gd name="connsiteY15" fmla="*/ 736600 h 1183640"/>
                  <a:gd name="connsiteX16" fmla="*/ 81287 w 1407261"/>
                  <a:gd name="connsiteY16" fmla="*/ 624840 h 1183640"/>
                  <a:gd name="connsiteX17" fmla="*/ 10167 w 1407261"/>
                  <a:gd name="connsiteY17" fmla="*/ 548640 h 1183640"/>
                  <a:gd name="connsiteX18" fmla="*/ 76207 w 1407261"/>
                  <a:gd name="connsiteY18" fmla="*/ 462280 h 1183640"/>
                  <a:gd name="connsiteX19" fmla="*/ 5087 w 1407261"/>
                  <a:gd name="connsiteY19" fmla="*/ 370840 h 1183640"/>
                  <a:gd name="connsiteX20" fmla="*/ 81287 w 1407261"/>
                  <a:gd name="connsiteY20" fmla="*/ 274320 h 1183640"/>
                  <a:gd name="connsiteX21" fmla="*/ 15247 w 1407261"/>
                  <a:gd name="connsiteY21" fmla="*/ 218440 h 1183640"/>
                  <a:gd name="connsiteX22" fmla="*/ 5087 w 1407261"/>
                  <a:gd name="connsiteY22" fmla="*/ 5080 h 1183640"/>
                  <a:gd name="connsiteX23" fmla="*/ 1402087 w 1407261"/>
                  <a:gd name="connsiteY23" fmla="*/ 0 h 1183640"/>
                  <a:gd name="connsiteX0" fmla="*/ 1402087 w 1407261"/>
                  <a:gd name="connsiteY0" fmla="*/ 0 h 1183640"/>
                  <a:gd name="connsiteX1" fmla="*/ 1402087 w 1407261"/>
                  <a:gd name="connsiteY1" fmla="*/ 177800 h 1183640"/>
                  <a:gd name="connsiteX2" fmla="*/ 1325887 w 1407261"/>
                  <a:gd name="connsiteY2" fmla="*/ 238760 h 1183640"/>
                  <a:gd name="connsiteX3" fmla="*/ 1407167 w 1407261"/>
                  <a:gd name="connsiteY3" fmla="*/ 340360 h 1183640"/>
                  <a:gd name="connsiteX4" fmla="*/ 1330967 w 1407261"/>
                  <a:gd name="connsiteY4" fmla="*/ 421640 h 1183640"/>
                  <a:gd name="connsiteX5" fmla="*/ 1402087 w 1407261"/>
                  <a:gd name="connsiteY5" fmla="*/ 518160 h 1183640"/>
                  <a:gd name="connsiteX6" fmla="*/ 1325887 w 1407261"/>
                  <a:gd name="connsiteY6" fmla="*/ 589280 h 1183640"/>
                  <a:gd name="connsiteX7" fmla="*/ 1407167 w 1407261"/>
                  <a:gd name="connsiteY7" fmla="*/ 690880 h 1183640"/>
                  <a:gd name="connsiteX8" fmla="*/ 1325887 w 1407261"/>
                  <a:gd name="connsiteY8" fmla="*/ 772160 h 1183640"/>
                  <a:gd name="connsiteX9" fmla="*/ 1407167 w 1407261"/>
                  <a:gd name="connsiteY9" fmla="*/ 863600 h 1183640"/>
                  <a:gd name="connsiteX10" fmla="*/ 1366527 w 1407261"/>
                  <a:gd name="connsiteY10" fmla="*/ 980440 h 1183640"/>
                  <a:gd name="connsiteX11" fmla="*/ 1036327 w 1407261"/>
                  <a:gd name="connsiteY11" fmla="*/ 1178560 h 1183640"/>
                  <a:gd name="connsiteX12" fmla="*/ 381007 w 1407261"/>
                  <a:gd name="connsiteY12" fmla="*/ 1183640 h 1183640"/>
                  <a:gd name="connsiteX13" fmla="*/ 15247 w 1407261"/>
                  <a:gd name="connsiteY13" fmla="*/ 899160 h 1183640"/>
                  <a:gd name="connsiteX14" fmla="*/ 71127 w 1407261"/>
                  <a:gd name="connsiteY14" fmla="*/ 812800 h 1183640"/>
                  <a:gd name="connsiteX15" fmla="*/ 7 w 1407261"/>
                  <a:gd name="connsiteY15" fmla="*/ 736600 h 1183640"/>
                  <a:gd name="connsiteX16" fmla="*/ 81287 w 1407261"/>
                  <a:gd name="connsiteY16" fmla="*/ 624840 h 1183640"/>
                  <a:gd name="connsiteX17" fmla="*/ 10167 w 1407261"/>
                  <a:gd name="connsiteY17" fmla="*/ 548640 h 1183640"/>
                  <a:gd name="connsiteX18" fmla="*/ 76207 w 1407261"/>
                  <a:gd name="connsiteY18" fmla="*/ 462280 h 1183640"/>
                  <a:gd name="connsiteX19" fmla="*/ 5087 w 1407261"/>
                  <a:gd name="connsiteY19" fmla="*/ 370840 h 1183640"/>
                  <a:gd name="connsiteX20" fmla="*/ 81287 w 1407261"/>
                  <a:gd name="connsiteY20" fmla="*/ 274320 h 1183640"/>
                  <a:gd name="connsiteX21" fmla="*/ 15247 w 1407261"/>
                  <a:gd name="connsiteY21" fmla="*/ 218440 h 1183640"/>
                  <a:gd name="connsiteX22" fmla="*/ 5087 w 1407261"/>
                  <a:gd name="connsiteY22" fmla="*/ 5080 h 1183640"/>
                  <a:gd name="connsiteX23" fmla="*/ 1402087 w 1407261"/>
                  <a:gd name="connsiteY23" fmla="*/ 0 h 1183640"/>
                  <a:gd name="connsiteX0" fmla="*/ 1402087 w 1407261"/>
                  <a:gd name="connsiteY0" fmla="*/ 0 h 1183640"/>
                  <a:gd name="connsiteX1" fmla="*/ 1402087 w 1407261"/>
                  <a:gd name="connsiteY1" fmla="*/ 177800 h 1183640"/>
                  <a:gd name="connsiteX2" fmla="*/ 1325887 w 1407261"/>
                  <a:gd name="connsiteY2" fmla="*/ 238760 h 1183640"/>
                  <a:gd name="connsiteX3" fmla="*/ 1407167 w 1407261"/>
                  <a:gd name="connsiteY3" fmla="*/ 340360 h 1183640"/>
                  <a:gd name="connsiteX4" fmla="*/ 1330967 w 1407261"/>
                  <a:gd name="connsiteY4" fmla="*/ 421640 h 1183640"/>
                  <a:gd name="connsiteX5" fmla="*/ 1402087 w 1407261"/>
                  <a:gd name="connsiteY5" fmla="*/ 518160 h 1183640"/>
                  <a:gd name="connsiteX6" fmla="*/ 1325887 w 1407261"/>
                  <a:gd name="connsiteY6" fmla="*/ 589280 h 1183640"/>
                  <a:gd name="connsiteX7" fmla="*/ 1407167 w 1407261"/>
                  <a:gd name="connsiteY7" fmla="*/ 690880 h 1183640"/>
                  <a:gd name="connsiteX8" fmla="*/ 1325887 w 1407261"/>
                  <a:gd name="connsiteY8" fmla="*/ 772160 h 1183640"/>
                  <a:gd name="connsiteX9" fmla="*/ 1407167 w 1407261"/>
                  <a:gd name="connsiteY9" fmla="*/ 863600 h 1183640"/>
                  <a:gd name="connsiteX10" fmla="*/ 1366527 w 1407261"/>
                  <a:gd name="connsiteY10" fmla="*/ 980440 h 1183640"/>
                  <a:gd name="connsiteX11" fmla="*/ 1036327 w 1407261"/>
                  <a:gd name="connsiteY11" fmla="*/ 1178560 h 1183640"/>
                  <a:gd name="connsiteX12" fmla="*/ 381007 w 1407261"/>
                  <a:gd name="connsiteY12" fmla="*/ 1183640 h 1183640"/>
                  <a:gd name="connsiteX13" fmla="*/ 15247 w 1407261"/>
                  <a:gd name="connsiteY13" fmla="*/ 899160 h 1183640"/>
                  <a:gd name="connsiteX14" fmla="*/ 71127 w 1407261"/>
                  <a:gd name="connsiteY14" fmla="*/ 812800 h 1183640"/>
                  <a:gd name="connsiteX15" fmla="*/ 7 w 1407261"/>
                  <a:gd name="connsiteY15" fmla="*/ 736600 h 1183640"/>
                  <a:gd name="connsiteX16" fmla="*/ 81287 w 1407261"/>
                  <a:gd name="connsiteY16" fmla="*/ 624840 h 1183640"/>
                  <a:gd name="connsiteX17" fmla="*/ 10167 w 1407261"/>
                  <a:gd name="connsiteY17" fmla="*/ 548640 h 1183640"/>
                  <a:gd name="connsiteX18" fmla="*/ 76207 w 1407261"/>
                  <a:gd name="connsiteY18" fmla="*/ 462280 h 1183640"/>
                  <a:gd name="connsiteX19" fmla="*/ 5087 w 1407261"/>
                  <a:gd name="connsiteY19" fmla="*/ 370840 h 1183640"/>
                  <a:gd name="connsiteX20" fmla="*/ 81287 w 1407261"/>
                  <a:gd name="connsiteY20" fmla="*/ 274320 h 1183640"/>
                  <a:gd name="connsiteX21" fmla="*/ 7627 w 1407261"/>
                  <a:gd name="connsiteY21" fmla="*/ 215900 h 1183640"/>
                  <a:gd name="connsiteX22" fmla="*/ 5087 w 1407261"/>
                  <a:gd name="connsiteY22" fmla="*/ 5080 h 1183640"/>
                  <a:gd name="connsiteX23" fmla="*/ 1402087 w 1407261"/>
                  <a:gd name="connsiteY23" fmla="*/ 0 h 11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07261" h="1183640">
                    <a:moveTo>
                      <a:pt x="1402087" y="0"/>
                    </a:moveTo>
                    <a:lnTo>
                      <a:pt x="1402087" y="177800"/>
                    </a:lnTo>
                    <a:cubicBezTo>
                      <a:pt x="1376687" y="198120"/>
                      <a:pt x="1326734" y="209973"/>
                      <a:pt x="1325887" y="238760"/>
                    </a:cubicBezTo>
                    <a:cubicBezTo>
                      <a:pt x="1325040" y="267547"/>
                      <a:pt x="1407167" y="318347"/>
                      <a:pt x="1407167" y="340360"/>
                    </a:cubicBezTo>
                    <a:cubicBezTo>
                      <a:pt x="1407167" y="362373"/>
                      <a:pt x="1319960" y="381847"/>
                      <a:pt x="1330967" y="421640"/>
                    </a:cubicBezTo>
                    <a:cubicBezTo>
                      <a:pt x="1341974" y="461433"/>
                      <a:pt x="1407167" y="494453"/>
                      <a:pt x="1402087" y="518160"/>
                    </a:cubicBezTo>
                    <a:cubicBezTo>
                      <a:pt x="1397007" y="541867"/>
                      <a:pt x="1326734" y="552873"/>
                      <a:pt x="1325887" y="589280"/>
                    </a:cubicBezTo>
                    <a:cubicBezTo>
                      <a:pt x="1325040" y="625687"/>
                      <a:pt x="1403780" y="658707"/>
                      <a:pt x="1407167" y="690880"/>
                    </a:cubicBezTo>
                    <a:cubicBezTo>
                      <a:pt x="1410554" y="723053"/>
                      <a:pt x="1321654" y="736600"/>
                      <a:pt x="1325887" y="772160"/>
                    </a:cubicBezTo>
                    <a:cubicBezTo>
                      <a:pt x="1330120" y="807720"/>
                      <a:pt x="1380074" y="833120"/>
                      <a:pt x="1407167" y="863600"/>
                    </a:cubicBezTo>
                    <a:cubicBezTo>
                      <a:pt x="1393620" y="902547"/>
                      <a:pt x="1390234" y="944880"/>
                      <a:pt x="1366527" y="980440"/>
                    </a:cubicBezTo>
                    <a:cubicBezTo>
                      <a:pt x="1342820" y="1016000"/>
                      <a:pt x="1100674" y="1145540"/>
                      <a:pt x="1036327" y="1178560"/>
                    </a:cubicBezTo>
                    <a:lnTo>
                      <a:pt x="381007" y="1183640"/>
                    </a:lnTo>
                    <a:cubicBezTo>
                      <a:pt x="200667" y="1098973"/>
                      <a:pt x="25407" y="996527"/>
                      <a:pt x="15247" y="899160"/>
                    </a:cubicBezTo>
                    <a:cubicBezTo>
                      <a:pt x="33874" y="870373"/>
                      <a:pt x="75360" y="836507"/>
                      <a:pt x="71127" y="812800"/>
                    </a:cubicBezTo>
                    <a:cubicBezTo>
                      <a:pt x="66894" y="789093"/>
                      <a:pt x="854" y="764540"/>
                      <a:pt x="7" y="736600"/>
                    </a:cubicBezTo>
                    <a:cubicBezTo>
                      <a:pt x="-840" y="708660"/>
                      <a:pt x="79594" y="654473"/>
                      <a:pt x="81287" y="624840"/>
                    </a:cubicBezTo>
                    <a:cubicBezTo>
                      <a:pt x="82980" y="595207"/>
                      <a:pt x="5934" y="581660"/>
                      <a:pt x="10167" y="548640"/>
                    </a:cubicBezTo>
                    <a:cubicBezTo>
                      <a:pt x="14400" y="515620"/>
                      <a:pt x="77054" y="488527"/>
                      <a:pt x="76207" y="462280"/>
                    </a:cubicBezTo>
                    <a:cubicBezTo>
                      <a:pt x="75360" y="436033"/>
                      <a:pt x="854" y="396240"/>
                      <a:pt x="5087" y="370840"/>
                    </a:cubicBezTo>
                    <a:cubicBezTo>
                      <a:pt x="9320" y="345440"/>
                      <a:pt x="80864" y="300143"/>
                      <a:pt x="81287" y="274320"/>
                    </a:cubicBezTo>
                    <a:cubicBezTo>
                      <a:pt x="81710" y="248497"/>
                      <a:pt x="29640" y="234527"/>
                      <a:pt x="7627" y="215900"/>
                    </a:cubicBezTo>
                    <a:cubicBezTo>
                      <a:pt x="6780" y="145627"/>
                      <a:pt x="5934" y="75353"/>
                      <a:pt x="5087" y="5080"/>
                    </a:cubicBezTo>
                    <a:lnTo>
                      <a:pt x="140208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30000"/>
                    </a:schemeClr>
                  </a:gs>
                  <a:gs pos="85000">
                    <a:schemeClr val="bg1">
                      <a:lumMod val="95000"/>
                    </a:schemeClr>
                  </a:gs>
                  <a:gs pos="42000">
                    <a:srgbClr val="B6B6B6">
                      <a:lumMod val="95000"/>
                    </a:srgbClr>
                  </a:gs>
                  <a:gs pos="70000">
                    <a:schemeClr val="bg1">
                      <a:lumMod val="66000"/>
                    </a:schemeClr>
                  </a:gs>
                  <a:gs pos="100000">
                    <a:schemeClr val="bg1">
                      <a:lumMod val="30000"/>
                    </a:schemeClr>
                  </a:gs>
                </a:gsLst>
                <a:lin ang="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4088110" y="5582219"/>
                <a:ext cx="972621" cy="141683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202763">
                    <a:moveTo>
                      <a:pt x="1319213" y="0"/>
                    </a:moveTo>
                    <a:cubicBezTo>
                      <a:pt x="1334296" y="26053"/>
                      <a:pt x="1370352" y="47098"/>
                      <a:pt x="1391920" y="71362"/>
                    </a:cubicBezTo>
                    <a:lnTo>
                      <a:pt x="1381165" y="110247"/>
                    </a:lnTo>
                    <a:lnTo>
                      <a:pt x="58123" y="202763"/>
                    </a:lnTo>
                    <a:cubicBezTo>
                      <a:pt x="24364" y="171244"/>
                      <a:pt x="3328" y="138811"/>
                      <a:pt x="0" y="106922"/>
                    </a:cubicBezTo>
                    <a:lnTo>
                      <a:pt x="11949" y="9141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9000"/>
                    </a:schemeClr>
                  </a:gs>
                  <a:gs pos="71000">
                    <a:schemeClr val="bg1">
                      <a:lumMod val="92000"/>
                    </a:schemeClr>
                  </a:gs>
                  <a:gs pos="45000">
                    <a:srgbClr val="D6D6D6">
                      <a:lumMod val="95000"/>
                    </a:srgbClr>
                  </a:gs>
                  <a:gs pos="26000">
                    <a:schemeClr val="bg1">
                      <a:lumMod val="66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4077456" y="5459198"/>
                <a:ext cx="983340" cy="141952"/>
              </a:xfrm>
              <a:custGeom>
                <a:avLst/>
                <a:gdLst/>
                <a:ahLst/>
                <a:cxnLst/>
                <a:rect l="l" t="t" r="r" b="b"/>
                <a:pathLst>
                  <a:path w="1407261" h="203148">
                    <a:moveTo>
                      <a:pt x="1336797" y="0"/>
                    </a:moveTo>
                    <a:cubicBezTo>
                      <a:pt x="1357661" y="27201"/>
                      <a:pt x="1404570" y="52371"/>
                      <a:pt x="1407167" y="77042"/>
                    </a:cubicBezTo>
                    <a:cubicBezTo>
                      <a:pt x="1408668" y="91297"/>
                      <a:pt x="1392052" y="101895"/>
                      <a:pt x="1373255" y="112030"/>
                    </a:cubicBezTo>
                    <a:lnTo>
                      <a:pt x="70196" y="203148"/>
                    </a:lnTo>
                    <a:cubicBezTo>
                      <a:pt x="71464" y="201748"/>
                      <a:pt x="71373" y="200338"/>
                      <a:pt x="71127" y="198962"/>
                    </a:cubicBezTo>
                    <a:cubicBezTo>
                      <a:pt x="66894" y="175255"/>
                      <a:pt x="854" y="150702"/>
                      <a:pt x="7" y="122762"/>
                    </a:cubicBezTo>
                    <a:cubicBezTo>
                      <a:pt x="-246" y="114413"/>
                      <a:pt x="6760" y="103719"/>
                      <a:pt x="17044" y="9228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9000"/>
                    </a:schemeClr>
                  </a:gs>
                  <a:gs pos="71000">
                    <a:schemeClr val="bg1">
                      <a:lumMod val="92000"/>
                    </a:schemeClr>
                  </a:gs>
                  <a:gs pos="45000">
                    <a:srgbClr val="D6D6D6">
                      <a:lumMod val="95000"/>
                    </a:srgbClr>
                  </a:gs>
                  <a:gs pos="26000">
                    <a:schemeClr val="bg1">
                      <a:lumMod val="66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4084442" y="5334842"/>
                <a:ext cx="972935" cy="141885"/>
              </a:xfrm>
              <a:custGeom>
                <a:avLst/>
                <a:gdLst/>
                <a:ahLst/>
                <a:cxnLst/>
                <a:rect l="l" t="t" r="r" b="b"/>
                <a:pathLst>
                  <a:path w="1392370" h="203052">
                    <a:moveTo>
                      <a:pt x="1329184" y="0"/>
                    </a:moveTo>
                    <a:cubicBezTo>
                      <a:pt x="1347693" y="33963"/>
                      <a:pt x="1396511" y="61654"/>
                      <a:pt x="1392089" y="82288"/>
                    </a:cubicBezTo>
                    <a:cubicBezTo>
                      <a:pt x="1389561" y="94086"/>
                      <a:pt x="1370889" y="102738"/>
                      <a:pt x="1352660" y="112938"/>
                    </a:cubicBezTo>
                    <a:lnTo>
                      <a:pt x="63968" y="203052"/>
                    </a:lnTo>
                    <a:cubicBezTo>
                      <a:pt x="68944" y="198570"/>
                      <a:pt x="71031" y="193484"/>
                      <a:pt x="71289" y="188968"/>
                    </a:cubicBezTo>
                    <a:cubicBezTo>
                      <a:pt x="72982" y="159335"/>
                      <a:pt x="-4064" y="145788"/>
                      <a:pt x="169" y="112768"/>
                    </a:cubicBezTo>
                    <a:lnTo>
                      <a:pt x="10766" y="9219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9000"/>
                    </a:schemeClr>
                  </a:gs>
                  <a:gs pos="71000">
                    <a:schemeClr val="bg1">
                      <a:lumMod val="92000"/>
                    </a:schemeClr>
                  </a:gs>
                  <a:gs pos="45000">
                    <a:srgbClr val="D6D6D6">
                      <a:lumMod val="95000"/>
                    </a:srgbClr>
                  </a:gs>
                  <a:gs pos="26000">
                    <a:schemeClr val="bg1">
                      <a:lumMod val="66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4080889" y="5208287"/>
                <a:ext cx="979841" cy="141561"/>
              </a:xfrm>
              <a:custGeom>
                <a:avLst/>
                <a:gdLst/>
                <a:ahLst/>
                <a:cxnLst/>
                <a:rect l="l" t="t" r="r" b="b"/>
                <a:pathLst>
                  <a:path w="1402254" h="202589">
                    <a:moveTo>
                      <a:pt x="1327165" y="0"/>
                    </a:moveTo>
                    <a:cubicBezTo>
                      <a:pt x="1345502" y="29113"/>
                      <a:pt x="1402254" y="67305"/>
                      <a:pt x="1402254" y="85604"/>
                    </a:cubicBezTo>
                    <a:cubicBezTo>
                      <a:pt x="1402254" y="94165"/>
                      <a:pt x="1389065" y="102342"/>
                      <a:pt x="1373510" y="111338"/>
                    </a:cubicBezTo>
                    <a:lnTo>
                      <a:pt x="68561" y="202589"/>
                    </a:lnTo>
                    <a:cubicBezTo>
                      <a:pt x="60713" y="175951"/>
                      <a:pt x="-3772" y="139763"/>
                      <a:pt x="174" y="116084"/>
                    </a:cubicBezTo>
                    <a:cubicBezTo>
                      <a:pt x="1332" y="109136"/>
                      <a:pt x="7527" y="100699"/>
                      <a:pt x="16039" y="916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9000"/>
                    </a:schemeClr>
                  </a:gs>
                  <a:gs pos="71000">
                    <a:schemeClr val="bg1">
                      <a:lumMod val="92000"/>
                    </a:schemeClr>
                  </a:gs>
                  <a:gs pos="45000">
                    <a:srgbClr val="D6D6D6">
                      <a:lumMod val="95000"/>
                    </a:srgbClr>
                  </a:gs>
                  <a:gs pos="26000">
                    <a:schemeClr val="bg1">
                      <a:lumMod val="66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4336590" y="5852030"/>
                <a:ext cx="470337" cy="95190"/>
              </a:xfrm>
              <a:custGeom>
                <a:avLst/>
                <a:gdLst>
                  <a:gd name="connsiteX0" fmla="*/ 0 w 673100"/>
                  <a:gd name="connsiteY0" fmla="*/ 5080 h 127000"/>
                  <a:gd name="connsiteX1" fmla="*/ 241300 w 673100"/>
                  <a:gd name="connsiteY1" fmla="*/ 121920 h 127000"/>
                  <a:gd name="connsiteX2" fmla="*/ 434340 w 673100"/>
                  <a:gd name="connsiteY2" fmla="*/ 127000 h 127000"/>
                  <a:gd name="connsiteX3" fmla="*/ 673100 w 673100"/>
                  <a:gd name="connsiteY3" fmla="*/ 0 h 127000"/>
                  <a:gd name="connsiteX4" fmla="*/ 0 w 673100"/>
                  <a:gd name="connsiteY4" fmla="*/ 5080 h 127000"/>
                  <a:gd name="connsiteX0" fmla="*/ 0 w 673100"/>
                  <a:gd name="connsiteY0" fmla="*/ 5080 h 127000"/>
                  <a:gd name="connsiteX1" fmla="*/ 241300 w 673100"/>
                  <a:gd name="connsiteY1" fmla="*/ 121920 h 127000"/>
                  <a:gd name="connsiteX2" fmla="*/ 434340 w 673100"/>
                  <a:gd name="connsiteY2" fmla="*/ 127000 h 127000"/>
                  <a:gd name="connsiteX3" fmla="*/ 673100 w 673100"/>
                  <a:gd name="connsiteY3" fmla="*/ 0 h 127000"/>
                  <a:gd name="connsiteX4" fmla="*/ 0 w 673100"/>
                  <a:gd name="connsiteY4" fmla="*/ 5080 h 127000"/>
                  <a:gd name="connsiteX0" fmla="*/ 0 w 673100"/>
                  <a:gd name="connsiteY0" fmla="*/ 5080 h 127000"/>
                  <a:gd name="connsiteX1" fmla="*/ 241300 w 673100"/>
                  <a:gd name="connsiteY1" fmla="*/ 121920 h 127000"/>
                  <a:gd name="connsiteX2" fmla="*/ 434340 w 673100"/>
                  <a:gd name="connsiteY2" fmla="*/ 127000 h 127000"/>
                  <a:gd name="connsiteX3" fmla="*/ 673100 w 673100"/>
                  <a:gd name="connsiteY3" fmla="*/ 0 h 127000"/>
                  <a:gd name="connsiteX4" fmla="*/ 0 w 673100"/>
                  <a:gd name="connsiteY4" fmla="*/ 5080 h 127000"/>
                  <a:gd name="connsiteX0" fmla="*/ 0 w 673100"/>
                  <a:gd name="connsiteY0" fmla="*/ 5080 h 127325"/>
                  <a:gd name="connsiteX1" fmla="*/ 241300 w 673100"/>
                  <a:gd name="connsiteY1" fmla="*/ 121920 h 127325"/>
                  <a:gd name="connsiteX2" fmla="*/ 434340 w 673100"/>
                  <a:gd name="connsiteY2" fmla="*/ 127000 h 127325"/>
                  <a:gd name="connsiteX3" fmla="*/ 673100 w 673100"/>
                  <a:gd name="connsiteY3" fmla="*/ 0 h 127325"/>
                  <a:gd name="connsiteX4" fmla="*/ 0 w 673100"/>
                  <a:gd name="connsiteY4" fmla="*/ 5080 h 127325"/>
                  <a:gd name="connsiteX0" fmla="*/ 0 w 673100"/>
                  <a:gd name="connsiteY0" fmla="*/ 5080 h 132967"/>
                  <a:gd name="connsiteX1" fmla="*/ 241300 w 673100"/>
                  <a:gd name="connsiteY1" fmla="*/ 121920 h 132967"/>
                  <a:gd name="connsiteX2" fmla="*/ 434340 w 673100"/>
                  <a:gd name="connsiteY2" fmla="*/ 127000 h 132967"/>
                  <a:gd name="connsiteX3" fmla="*/ 673100 w 673100"/>
                  <a:gd name="connsiteY3" fmla="*/ 0 h 132967"/>
                  <a:gd name="connsiteX4" fmla="*/ 0 w 673100"/>
                  <a:gd name="connsiteY4" fmla="*/ 5080 h 132967"/>
                  <a:gd name="connsiteX0" fmla="*/ 0 w 673100"/>
                  <a:gd name="connsiteY0" fmla="*/ 5080 h 132967"/>
                  <a:gd name="connsiteX1" fmla="*/ 241300 w 673100"/>
                  <a:gd name="connsiteY1" fmla="*/ 121920 h 132967"/>
                  <a:gd name="connsiteX2" fmla="*/ 434340 w 673100"/>
                  <a:gd name="connsiteY2" fmla="*/ 127000 h 132967"/>
                  <a:gd name="connsiteX3" fmla="*/ 673100 w 673100"/>
                  <a:gd name="connsiteY3" fmla="*/ 0 h 132967"/>
                  <a:gd name="connsiteX4" fmla="*/ 0 w 673100"/>
                  <a:gd name="connsiteY4" fmla="*/ 5080 h 132967"/>
                  <a:gd name="connsiteX0" fmla="*/ 0 w 673100"/>
                  <a:gd name="connsiteY0" fmla="*/ 5080 h 134622"/>
                  <a:gd name="connsiteX1" fmla="*/ 241300 w 673100"/>
                  <a:gd name="connsiteY1" fmla="*/ 121920 h 134622"/>
                  <a:gd name="connsiteX2" fmla="*/ 434340 w 673100"/>
                  <a:gd name="connsiteY2" fmla="*/ 127000 h 134622"/>
                  <a:gd name="connsiteX3" fmla="*/ 673100 w 673100"/>
                  <a:gd name="connsiteY3" fmla="*/ 0 h 134622"/>
                  <a:gd name="connsiteX4" fmla="*/ 0 w 673100"/>
                  <a:gd name="connsiteY4" fmla="*/ 5080 h 134622"/>
                  <a:gd name="connsiteX0" fmla="*/ 0 w 673100"/>
                  <a:gd name="connsiteY0" fmla="*/ 5080 h 136227"/>
                  <a:gd name="connsiteX1" fmla="*/ 241300 w 673100"/>
                  <a:gd name="connsiteY1" fmla="*/ 121920 h 136227"/>
                  <a:gd name="connsiteX2" fmla="*/ 434340 w 673100"/>
                  <a:gd name="connsiteY2" fmla="*/ 127000 h 136227"/>
                  <a:gd name="connsiteX3" fmla="*/ 673100 w 673100"/>
                  <a:gd name="connsiteY3" fmla="*/ 0 h 136227"/>
                  <a:gd name="connsiteX4" fmla="*/ 0 w 673100"/>
                  <a:gd name="connsiteY4" fmla="*/ 5080 h 13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3100" h="136227">
                    <a:moveTo>
                      <a:pt x="0" y="5080"/>
                    </a:moveTo>
                    <a:cubicBezTo>
                      <a:pt x="423" y="32597"/>
                      <a:pt x="226483" y="106892"/>
                      <a:pt x="241300" y="121920"/>
                    </a:cubicBezTo>
                    <a:cubicBezTo>
                      <a:pt x="256117" y="136948"/>
                      <a:pt x="421428" y="142452"/>
                      <a:pt x="434340" y="127000"/>
                    </a:cubicBezTo>
                    <a:cubicBezTo>
                      <a:pt x="447252" y="111548"/>
                      <a:pt x="671618" y="23283"/>
                      <a:pt x="673100" y="0"/>
                    </a:cubicBezTo>
                    <a:lnTo>
                      <a:pt x="0" y="508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3572380" y="2934237"/>
              <a:ext cx="186055" cy="886634"/>
            </a:xfrm>
            <a:custGeom>
              <a:avLst/>
              <a:gdLst>
                <a:gd name="T0" fmla="*/ 111 w 111"/>
                <a:gd name="T1" fmla="*/ 409 h 464"/>
                <a:gd name="T2" fmla="*/ 55 w 111"/>
                <a:gd name="T3" fmla="*/ 464 h 464"/>
                <a:gd name="T4" fmla="*/ 55 w 111"/>
                <a:gd name="T5" fmla="*/ 464 h 464"/>
                <a:gd name="T6" fmla="*/ 0 w 111"/>
                <a:gd name="T7" fmla="*/ 409 h 464"/>
                <a:gd name="T8" fmla="*/ 0 w 111"/>
                <a:gd name="T9" fmla="*/ 55 h 464"/>
                <a:gd name="T10" fmla="*/ 55 w 111"/>
                <a:gd name="T11" fmla="*/ 0 h 464"/>
                <a:gd name="T12" fmla="*/ 55 w 111"/>
                <a:gd name="T13" fmla="*/ 0 h 464"/>
                <a:gd name="T14" fmla="*/ 111 w 111"/>
                <a:gd name="T15" fmla="*/ 55 h 464"/>
                <a:gd name="T16" fmla="*/ 111 w 111"/>
                <a:gd name="T17" fmla="*/ 409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464">
                  <a:moveTo>
                    <a:pt x="111" y="409"/>
                  </a:moveTo>
                  <a:cubicBezTo>
                    <a:pt x="111" y="439"/>
                    <a:pt x="86" y="464"/>
                    <a:pt x="55" y="464"/>
                  </a:cubicBezTo>
                  <a:cubicBezTo>
                    <a:pt x="55" y="464"/>
                    <a:pt x="55" y="464"/>
                    <a:pt x="55" y="464"/>
                  </a:cubicBezTo>
                  <a:cubicBezTo>
                    <a:pt x="25" y="464"/>
                    <a:pt x="0" y="439"/>
                    <a:pt x="0" y="40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86" y="0"/>
                    <a:pt x="111" y="25"/>
                    <a:pt x="111" y="55"/>
                  </a:cubicBezTo>
                  <a:lnTo>
                    <a:pt x="111" y="409"/>
                  </a:lnTo>
                  <a:close/>
                </a:path>
              </a:pathLst>
            </a:custGeom>
            <a:gradFill flip="none" rotWithShape="1">
              <a:gsLst>
                <a:gs pos="2500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75000"/>
                  </a:schemeClr>
                </a:gs>
                <a:gs pos="75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35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F0000"/>
      </a:lt2>
      <a:accent1>
        <a:srgbClr val="00B050"/>
      </a:accent1>
      <a:accent2>
        <a:srgbClr val="F64A02"/>
      </a:accent2>
      <a:accent3>
        <a:srgbClr val="BE224F"/>
      </a:accent3>
      <a:accent4>
        <a:srgbClr val="F4BB93"/>
      </a:accent4>
      <a:accent5>
        <a:srgbClr val="139392"/>
      </a:accent5>
      <a:accent6>
        <a:srgbClr val="225C96"/>
      </a:accent6>
      <a:hlink>
        <a:srgbClr val="F4BB93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5649</TotalTime>
  <Words>150</Words>
  <Application>Microsoft Macintosh PowerPoint</Application>
  <PresentationFormat>Custom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151</cp:revision>
  <dcterms:created xsi:type="dcterms:W3CDTF">2013-09-12T13:05:01Z</dcterms:created>
  <dcterms:modified xsi:type="dcterms:W3CDTF">2016-11-18T16:09:29Z</dcterms:modified>
</cp:coreProperties>
</file>